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xml" ContentType="application/vnd.openxmlformats-officedocument.presentationml.tags+xml"/>
  <Override PartName="/ppt/notesSlides/notesSlide59.xml" ContentType="application/vnd.openxmlformats-officedocument.presentationml.notesSlide+xml"/>
  <Override PartName="/ppt/tags/tag2.xml" ContentType="application/vnd.openxmlformats-officedocument.presentationml.tags+xml"/>
  <Override PartName="/ppt/notesSlides/notesSlide60.xml" ContentType="application/vnd.openxmlformats-officedocument.presentationml.notesSlide+xml"/>
  <Override PartName="/ppt/theme/themeOverride1.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heme/themeOverride2.xml" ContentType="application/vnd.openxmlformats-officedocument.themeOverr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heme/themeOverride3.xml" ContentType="application/vnd.openxmlformats-officedocument.themeOverride+xml"/>
  <Override PartName="/ppt/notesSlides/notesSlide69.xml" ContentType="application/vnd.openxmlformats-officedocument.presentationml.notesSlide+xml"/>
  <Override PartName="/ppt/theme/themeOverride4.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90"/>
  </p:notesMasterIdLst>
  <p:handoutMasterIdLst>
    <p:handoutMasterId r:id="rId91"/>
  </p:handoutMasterIdLst>
  <p:sldIdLst>
    <p:sldId id="329" r:id="rId5"/>
    <p:sldId id="256" r:id="rId6"/>
    <p:sldId id="33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339" r:id="rId21"/>
    <p:sldId id="340" r:id="rId22"/>
    <p:sldId id="341" r:id="rId23"/>
    <p:sldId id="342"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43" r:id="rId41"/>
    <p:sldId id="344" r:id="rId42"/>
    <p:sldId id="345" r:id="rId43"/>
    <p:sldId id="346"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47" r:id="rId61"/>
    <p:sldId id="317" r:id="rId62"/>
    <p:sldId id="348" r:id="rId63"/>
    <p:sldId id="349" r:id="rId64"/>
    <p:sldId id="318" r:id="rId65"/>
    <p:sldId id="350" r:id="rId66"/>
    <p:sldId id="351" r:id="rId67"/>
    <p:sldId id="352" r:id="rId68"/>
    <p:sldId id="353" r:id="rId69"/>
    <p:sldId id="354" r:id="rId70"/>
    <p:sldId id="355" r:id="rId71"/>
    <p:sldId id="325" r:id="rId72"/>
    <p:sldId id="324" r:id="rId73"/>
    <p:sldId id="356" r:id="rId74"/>
    <p:sldId id="326" r:id="rId75"/>
    <p:sldId id="357" r:id="rId76"/>
    <p:sldId id="330" r:id="rId77"/>
    <p:sldId id="331" r:id="rId78"/>
    <p:sldId id="332" r:id="rId79"/>
    <p:sldId id="333" r:id="rId80"/>
    <p:sldId id="334" r:id="rId81"/>
    <p:sldId id="335" r:id="rId82"/>
    <p:sldId id="336" r:id="rId83"/>
    <p:sldId id="337" r:id="rId84"/>
    <p:sldId id="358" r:id="rId85"/>
    <p:sldId id="359" r:id="rId86"/>
    <p:sldId id="360" r:id="rId87"/>
    <p:sldId id="361" r:id="rId88"/>
    <p:sldId id="280" r:id="rId89"/>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15:guide id="1" pos="3840" userDrawn="1">
          <p15:clr>
            <a:srgbClr val="A4A3A4"/>
          </p15:clr>
        </p15:guide>
        <p15:guide id="2" pos="635" userDrawn="1">
          <p15:clr>
            <a:srgbClr val="A4A3A4"/>
          </p15:clr>
        </p15:guide>
        <p15:guide id="3" pos="7227" userDrawn="1">
          <p15:clr>
            <a:srgbClr val="A4A3A4"/>
          </p15:clr>
        </p15:guide>
        <p15:guide id="4" orient="horz" pos="867" userDrawn="1">
          <p15:clr>
            <a:srgbClr val="A4A3A4"/>
          </p15:clr>
        </p15:guide>
        <p15:guide id="5" orient="horz" pos="3929" userDrawn="1">
          <p15:clr>
            <a:srgbClr val="A4A3A4"/>
          </p15:clr>
        </p15:guide>
        <p15:guide id="6" orient="horz" pos="2319" userDrawn="1">
          <p15:clr>
            <a:srgbClr val="A4A3A4"/>
          </p15:clr>
        </p15:guide>
      </p15:sldGuideLst>
    </p:ext>
    <p:ext uri="{2D200454-40CA-4A62-9FC3-DE9A4176ACB9}">
      <p15:notesGuideLst xmlns:p15="http://schemas.microsoft.com/office/powerpoint/2012/main">
        <p15:guide id="1" orient="horz" pos="3223">
          <p15:clr>
            <a:srgbClr val="A4A3A4"/>
          </p15:clr>
        </p15:guide>
        <p15:guide id="2" orient="horz" pos="479">
          <p15:clr>
            <a:srgbClr val="A4A3A4"/>
          </p15:clr>
        </p15:guide>
        <p15:guide id="3" pos="2440">
          <p15:clr>
            <a:srgbClr val="A4A3A4"/>
          </p15:clr>
        </p15:guide>
        <p15:guide id="4" pos="444">
          <p15:clr>
            <a:srgbClr val="A4A3A4"/>
          </p15:clr>
        </p15:guide>
        <p15:guide id="5" pos="40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Yelin (Matata)" initials="Y(" lastIdx="7" clrIdx="2">
    <p:extLst>
      <p:ext uri="{19B8F6BF-5375-455C-9EA6-DF929625EA0E}">
        <p15:presenceInfo xmlns:p15="http://schemas.microsoft.com/office/powerpoint/2012/main" userId="S-1-5-21-147214757-305610072-1517763936-6361880" providerId="AD"/>
      </p:ext>
    </p:extLst>
  </p:cmAuthor>
  <p:cmAuthor id="3" name="Leo Gallagher" initials="LG" lastIdx="6" clrIdx="3">
    <p:extLst>
      <p:ext uri="{19B8F6BF-5375-455C-9EA6-DF929625EA0E}">
        <p15:presenceInfo xmlns:p15="http://schemas.microsoft.com/office/powerpoint/2012/main" userId="Leo Gallagher" providerId="None"/>
      </p:ext>
    </p:extLst>
  </p:cmAuthor>
  <p:cmAuthor id="4" name="Leo Gallagher Leo Gallagher" initials="LGLG" lastIdx="13" clrIdx="4">
    <p:extLst>
      <p:ext uri="{19B8F6BF-5375-455C-9EA6-DF929625EA0E}">
        <p15:presenceInfo xmlns:p15="http://schemas.microsoft.com/office/powerpoint/2012/main" userId="7ece84c4b40f82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3141" autoAdjust="0"/>
  </p:normalViewPr>
  <p:slideViewPr>
    <p:cSldViewPr showGuides="1">
      <p:cViewPr>
        <p:scale>
          <a:sx n="73" d="100"/>
          <a:sy n="73" d="100"/>
        </p:scale>
        <p:origin x="582" y="54"/>
      </p:cViewPr>
      <p:guideLst>
        <p:guide pos="3840"/>
        <p:guide pos="635"/>
        <p:guide pos="7227"/>
        <p:guide orient="horz" pos="867"/>
        <p:guide orient="horz" pos="3929"/>
        <p:guide orient="horz" pos="2319"/>
      </p:guideLst>
    </p:cSldViewPr>
  </p:slideViewPr>
  <p:notesTextViewPr>
    <p:cViewPr>
      <p:scale>
        <a:sx n="3" d="2"/>
        <a:sy n="3" d="2"/>
      </p:scale>
      <p:origin x="0" y="0"/>
    </p:cViewPr>
  </p:notesTextViewPr>
  <p:sorterViewPr>
    <p:cViewPr>
      <p:scale>
        <a:sx n="66" d="100"/>
        <a:sy n="66" d="100"/>
      </p:scale>
      <p:origin x="0" y="3576"/>
    </p:cViewPr>
  </p:sorterViewPr>
  <p:notesViewPr>
    <p:cSldViewPr showGuides="1">
      <p:cViewPr>
        <p:scale>
          <a:sx n="48" d="100"/>
          <a:sy n="48" d="100"/>
        </p:scale>
        <p:origin x="2898" y="54"/>
      </p:cViewPr>
      <p:guideLst>
        <p:guide orient="horz" pos="3223"/>
        <p:guide orient="horz" pos="479"/>
        <p:guide pos="2440"/>
        <p:guide pos="444"/>
        <p:guide pos="4028"/>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dirty="0">
              <a:latin typeface="微软雅黑" panose="020B0503020204020204" pitchFamily="34" charset="-122"/>
            </a:endParaRPr>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dirty="0">
              <a:latin typeface="微软雅黑" panose="020B0503020204020204" pitchFamily="34" charset="-122"/>
            </a:endParaRPr>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dirty="0">
              <a:latin typeface="微软雅黑" panose="020B0503020204020204" pitchFamily="34" charset="-122"/>
            </a:endParaRPr>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latin typeface="微软雅黑" panose="020B0503020204020204" pitchFamily="34" charset="-122"/>
              </a:rPr>
              <a:pPr>
                <a:defRPr/>
              </a:pPr>
              <a:t>‹#›</a:t>
            </a:fld>
            <a:endParaRPr lang="en-US" altLang="zh-CN" dirty="0">
              <a:latin typeface="微软雅黑" panose="020B0503020204020204" pitchFamily="34" charset="-122"/>
            </a:endParaRPr>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4"/>
          <p:cNvSpPr>
            <a:spLocks noGrp="1" noRot="1" noChangeAspect="1" noChangeArrowheads="1" noTextEdit="1"/>
          </p:cNvSpPr>
          <p:nvPr>
            <p:ph type="sldImg" idx="2"/>
          </p:nvPr>
        </p:nvSpPr>
        <p:spPr bwMode="auto">
          <a:xfrm>
            <a:off x="139700" y="768350"/>
            <a:ext cx="6823075" cy="38385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675" y="4860925"/>
            <a:ext cx="5676900" cy="460533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a:t>Click here to add content</a:t>
            </a:r>
          </a:p>
          <a:p>
            <a:pPr lvl="1"/>
            <a:r>
              <a:rPr lang="en-US" altLang="zh-CN" noProof="0" dirty="0"/>
              <a:t>Click here to add content</a:t>
            </a:r>
          </a:p>
          <a:p>
            <a:pPr lvl="2"/>
            <a:r>
              <a:rPr lang="en-US" altLang="zh-CN" noProof="0" dirty="0"/>
              <a:t>Click here to add content</a:t>
            </a:r>
          </a:p>
        </p:txBody>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0" fontAlgn="base" hangingPunct="1">
      <a:lnSpc>
        <a:spcPct val="125000"/>
      </a:lnSpc>
      <a:spcBef>
        <a:spcPct val="0"/>
      </a:spcBef>
      <a:spcAft>
        <a:spcPts val="600"/>
      </a:spcAft>
      <a:buSzPct val="60000"/>
      <a:buFont typeface="Wingdings" pitchFamily="2" charset="2"/>
      <a:buChar char="l"/>
      <a:defRPr sz="1100" kern="1200">
        <a:solidFill>
          <a:schemeClr val="tx1"/>
        </a:solidFill>
        <a:latin typeface="FrutigerNext LT Regular" pitchFamily="34" charset="0"/>
        <a:ea typeface="华文细黑" pitchFamily="2" charset="-122"/>
        <a:cs typeface="+mn-cs"/>
      </a:defRPr>
    </a:lvl1pPr>
    <a:lvl2pPr marL="541338" indent="-180975" algn="l" rtl="0" eaLnBrk="0" fontAlgn="base" hangingPunct="1">
      <a:lnSpc>
        <a:spcPct val="125000"/>
      </a:lnSpc>
      <a:spcBef>
        <a:spcPct val="0"/>
      </a:spcBef>
      <a:spcAft>
        <a:spcPts val="600"/>
      </a:spcAft>
      <a:buSzPct val="50000"/>
      <a:buFont typeface="Wingdings" pitchFamily="2" charset="2"/>
      <a:buChar char="p"/>
      <a:defRPr sz="1100" kern="1200">
        <a:solidFill>
          <a:schemeClr val="tx1"/>
        </a:solidFill>
        <a:latin typeface="FrutigerNext LT Regular" pitchFamily="34" charset="0"/>
        <a:ea typeface="华文细黑" pitchFamily="2" charset="-122"/>
        <a:cs typeface="+mn-cs"/>
      </a:defRPr>
    </a:lvl2pPr>
    <a:lvl3pPr marL="895350" indent="-174625" algn="l" rtl="0" eaLnBrk="0" fontAlgn="base" hangingPunct="1">
      <a:lnSpc>
        <a:spcPct val="125000"/>
      </a:lnSpc>
      <a:spcBef>
        <a:spcPct val="0"/>
      </a:spcBef>
      <a:spcAft>
        <a:spcPts val="600"/>
      </a:spcAft>
      <a:buSzPct val="50000"/>
      <a:buFont typeface="Wingdings" pitchFamily="2" charset="2"/>
      <a:buChar char="n"/>
      <a:defRPr sz="1100" kern="1200">
        <a:solidFill>
          <a:schemeClr val="tx1"/>
        </a:solidFill>
        <a:latin typeface="FrutigerNext LT Regular" pitchFamily="34" charset="0"/>
        <a:ea typeface="华文细黑" pitchFamily="2"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24148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7490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Information can be classified into market data, sales information, along with product, human resource, logistics, and R&amp;D cost. Enterprises must ensure that their employees obtain correct information at the right time.</a:t>
            </a:r>
            <a:endParaRPr lang="zh-CN" altLang="zh-CN" smtClean="0"/>
          </a:p>
          <a:p>
            <a:pPr lvl="0"/>
            <a:r>
              <a:rPr lang="en-US" altLang="zh-CN" smtClean="0"/>
              <a:t>The information/data saving format is even as important as the ownership of information. For example, if an employee sends an email containing important information to another employee, the recipient needs to have a terminal, email program, and email account to receive the email. If I receive a file, but my application cannot open it, then I can't get the information.</a:t>
            </a:r>
            <a:endParaRPr lang="zh-CN" altLang="zh-CN" smtClean="0"/>
          </a:p>
          <a:p>
            <a:r>
              <a:rPr lang="en-US" altLang="zh-CN" smtClean="0"/>
              <a:t>But this leads to another question: how long should data be stored? This is related to specific business and data, but generally government regulations specify how long an enterprise should store the information. Some information may even need to be stored for decades. For example, a construction company that built a bridge needs to keep the architect drawings and designs in the time the bridge remains in use.</a:t>
            </a:r>
            <a:endParaRPr lang="zh-CN"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981904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4158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Digital files have their limits. For example, they need the corresponding software to open, read, or modify them. When creating a digital file, you need to select a file format that allows all related users to access and record data.</a:t>
            </a:r>
            <a:endParaRPr lang="zh-CN" altLang="zh-CN" smtClean="0"/>
          </a:p>
          <a:p>
            <a:pPr lvl="0"/>
            <a:r>
              <a:rPr lang="en-US" altLang="zh-CN" smtClean="0"/>
              <a:t>There are three typical file types: Text files, Bitmap, and Vector graphic.</a:t>
            </a:r>
            <a:endParaRPr lang="zh-CN" altLang="zh-CN" smtClean="0"/>
          </a:p>
          <a:p>
            <a:pPr lvl="1"/>
            <a:r>
              <a:rPr lang="en-US" altLang="zh-CN" smtClean="0"/>
              <a:t>Text file contains characters (letters or/and numbers) and a small amount of images, such as word documents, spreadsheets, and database files.</a:t>
            </a:r>
            <a:endParaRPr lang="zh-CN" altLang="zh-CN" smtClean="0"/>
          </a:p>
          <a:p>
            <a:pPr lvl="1"/>
            <a:r>
              <a:rPr lang="en-US" altLang="zh-CN" smtClean="0"/>
              <a:t>Bitmap is where all related graphical elements (or pixels) are stored separately. This means a large amount of storage space is required for storing photos and scanned copies in the bitmap format.</a:t>
            </a:r>
            <a:endParaRPr lang="zh-CN" altLang="zh-CN" smtClean="0"/>
          </a:p>
          <a:p>
            <a:pPr lvl="1"/>
            <a:r>
              <a:rPr lang="en-US" altLang="zh-CN" smtClean="0"/>
              <a:t>Vector graphic images are defined using mathematics and formulas. Typical examples are documents generated by drawing software such as AutoCAD.</a:t>
            </a:r>
            <a:endParaRPr lang="zh-CN" altLang="zh-CN" smtClean="0"/>
          </a:p>
          <a:p>
            <a:pPr lvl="0"/>
            <a:r>
              <a:rPr lang="en-US" altLang="zh-CN" smtClean="0"/>
              <a:t>It is best to select a file saving format that allows common software rather than a company's specific software to open the file. Plus, the file format should be supported by common software for many years. For example, a bitmap in the TIFF format, a vector graph in the IGES format, or a file in the SGML format. For text files, the Open Document Format (ODF) format is increasingly used.</a:t>
            </a:r>
            <a:endParaRPr lang="zh-CN" altLang="zh-CN" smtClean="0"/>
          </a:p>
          <a:p>
            <a:r>
              <a:rPr lang="en-US" altLang="zh-CN" smtClean="0"/>
              <a:t>Bitmap information is often compressed for storage. Although compression reduces the storage space of files, it also means loss of some information. Sometimes, the file is lossless saved to prevent information loss. TIFF is a lossless format, and the JPG format is not lossless because of the internal compression technology.</a:t>
            </a:r>
            <a:endParaRPr lang="zh-CN"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41854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9230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65495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Data that exceeds its retention period is no longer useful, and enterprises no longer need to save it. So, how can the data be destroyed?</a:t>
            </a:r>
            <a:endParaRPr lang="zh-CN" altLang="zh-CN" smtClean="0"/>
          </a:p>
          <a:p>
            <a:pPr lvl="0"/>
            <a:r>
              <a:rPr lang="en-US" altLang="zh-CN" smtClean="0"/>
              <a:t>Some regulations stipulate this type of data regulations. For example, the US-based Sarbanes-Oxley (SOX) Act stipulates that a company has the responsibility to preserve or destroy the data generated or used by itself and ensure that no one can copy or bring data out of the enterprise.</a:t>
            </a:r>
            <a:endParaRPr lang="zh-CN" altLang="zh-CN" smtClean="0"/>
          </a:p>
          <a:p>
            <a:pPr lvl="0"/>
            <a:r>
              <a:rPr lang="en-US" altLang="zh-CN" smtClean="0"/>
              <a:t>If the information is archived in paper form, the paper must be destroyed (e.g. shredded) or burned.</a:t>
            </a:r>
            <a:endParaRPr lang="zh-CN" altLang="zh-CN" smtClean="0"/>
          </a:p>
          <a:p>
            <a:r>
              <a:rPr lang="en-US" altLang="zh-CN" smtClean="0"/>
              <a:t>Digital information is not so easy to destroy. Traditional methods such as disk formatting are not very secure, because there may be technical methods to restore the data that you want to destroy. Instead, some software can erase the data on the medium and write random data to where the old data is written (multiple times of rewrite operation may be required). For some government agencies, data erasure or disk crash is required to ensure that no one can reuse the disks.</a:t>
            </a:r>
            <a:endParaRPr lang="zh-CN"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40586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altLang="zh-CN" smtClean="0"/>
          </a:p>
          <a:p>
            <a:pPr lvl="0"/>
            <a:endParaRPr lang="en-US" altLang="zh-CN" smtClean="0"/>
          </a:p>
          <a:p>
            <a:pPr lvl="0"/>
            <a:endParaRPr lang="en-US" altLang="zh-CN" smtClean="0"/>
          </a:p>
          <a:p>
            <a:pPr lvl="0"/>
            <a:endParaRPr lang="en-US" altLang="zh-CN" smtClean="0"/>
          </a:p>
          <a:p>
            <a:pPr lvl="0"/>
            <a:endParaRPr lang="en-US" altLang="zh-CN" smtClean="0"/>
          </a:p>
          <a:p>
            <a:pPr lvl="0"/>
            <a:endParaRPr lang="en-US" altLang="zh-CN" smtClean="0"/>
          </a:p>
          <a:p>
            <a:pPr lvl="0"/>
            <a:endParaRPr 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283295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6681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9658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07109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60615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28628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00000"/>
              </a:lnSpc>
            </a:pPr>
            <a:r>
              <a:rPr lang="en-US" altLang="zh-CN" dirty="0" smtClean="0"/>
              <a:t>RAID technology was originally used to combine multiple small-capacity disks to form a larger storage space, but now if often used for data protection. That is, if a physical device fails, RAID can be used to prevent data loss.</a:t>
            </a:r>
            <a:endParaRPr lang="zh-CN" altLang="zh-CN" dirty="0" smtClean="0"/>
          </a:p>
          <a:p>
            <a:pPr lvl="2">
              <a:lnSpc>
                <a:spcPct val="100000"/>
              </a:lnSpc>
            </a:pPr>
            <a:r>
              <a:rPr lang="en-US" altLang="zh-CN" dirty="0" smtClean="0"/>
              <a:t>By stripping the data on the disk to achieve block access of data and reading the data simultaneously from few drives in the array, RAID reduces the mechanical seek time of the drive and improves the data access speed.</a:t>
            </a:r>
            <a:endParaRPr lang="zh-CN" altLang="zh-CN" dirty="0" smtClean="0"/>
          </a:p>
          <a:p>
            <a:pPr lvl="2">
              <a:lnSpc>
                <a:spcPct val="100000"/>
              </a:lnSpc>
            </a:pPr>
            <a:r>
              <a:rPr lang="en-US" altLang="zh-CN" dirty="0" smtClean="0"/>
              <a:t>By mirroring or storing parity check information, it achieves redundant data protection.</a:t>
            </a:r>
            <a:endParaRPr lang="zh-CN" altLang="zh-CN" dirty="0" smtClean="0"/>
          </a:p>
          <a:p>
            <a:pPr lvl="0">
              <a:lnSpc>
                <a:spcPct val="100000"/>
              </a:lnSpc>
            </a:pPr>
            <a:r>
              <a:rPr lang="en-US" altLang="zh-CN" dirty="0" smtClean="0"/>
              <a:t>RAID has many forms, but only a few are still in use. In this chapter, we will discuss the most common types of RAID and learn the other related functions, such as data protection, as well as differences in performance or cost. </a:t>
            </a:r>
            <a:endParaRPr lang="zh-CN" altLang="zh-CN" dirty="0" smtClean="0"/>
          </a:p>
          <a:p>
            <a:pPr lvl="0">
              <a:lnSpc>
                <a:spcPct val="100000"/>
              </a:lnSpc>
            </a:pPr>
            <a:r>
              <a:rPr lang="en-US" altLang="zh-CN" dirty="0" smtClean="0"/>
              <a:t>In a storage device, the RAID function can be implemented in the two ways: hardware RAID and software RAID.</a:t>
            </a:r>
            <a:endParaRPr lang="zh-CN" altLang="zh-CN" dirty="0" smtClean="0"/>
          </a:p>
          <a:p>
            <a:pPr lvl="1">
              <a:lnSpc>
                <a:spcPct val="100000"/>
              </a:lnSpc>
            </a:pPr>
            <a:r>
              <a:rPr lang="en-US" altLang="zh-CN" dirty="0" smtClean="0"/>
              <a:t>Hardware RAID uses dedicated RAID adapters, disk controllers, or storage processors. The RAID controller has its own processor, I/O processing chip, and memory, which improves resource utilization and data transmission speed. The RAID controller manages routes and buffers to control data streams between the host and RAID. Hardware RAID is usually used on servers.</a:t>
            </a:r>
            <a:endParaRPr lang="zh-CN" altLang="zh-CN" dirty="0" smtClean="0"/>
          </a:p>
          <a:p>
            <a:pPr>
              <a:lnSpc>
                <a:spcPct val="100000"/>
              </a:lnSpc>
            </a:pPr>
            <a:r>
              <a:rPr lang="en-US" altLang="zh-CN" dirty="0" smtClean="0"/>
              <a:t>Software RAID does not have its own processor or I/O processing chip, but is completely dependent on the host processor. Therefore, a low-speed CPU cannot meet the RAID implementation requirements. Software RAID is usually used on enterprise-class storage devices.</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732553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smtClean="0"/>
          </a:p>
          <a:p>
            <a:r>
              <a:rPr lang="en-US" altLang="zh-CN" smtClean="0"/>
              <a:t>Stripe width refers to the number of member disks in a stripe, whereas stripe depth refers to the storage capacity of a stripe</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121563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02560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The RAID technology combines multiple physical disks into a RAID group (sometimes referred to as a disk set). This RAID group maintains its own status.</a:t>
            </a:r>
            <a:endParaRPr lang="zh-CN" altLang="zh-CN" smtClean="0"/>
          </a:p>
          <a:p>
            <a:pPr lvl="1"/>
            <a:r>
              <a:rPr lang="en-US" altLang="zh-CN" smtClean="0"/>
              <a:t>When all disks in a RAID group work properly, the RAID group is normal state.</a:t>
            </a:r>
            <a:endParaRPr lang="zh-CN" altLang="zh-CN" smtClean="0"/>
          </a:p>
          <a:p>
            <a:pPr lvl="1"/>
            <a:r>
              <a:rPr lang="en-US" altLang="zh-CN" smtClean="0"/>
              <a:t>If a certain number of disks fail, but the entire RAID group can still prevent data loss and the data recovery process is not started, this state is called degradation.</a:t>
            </a:r>
            <a:endParaRPr lang="zh-CN" altLang="zh-CN" smtClean="0"/>
          </a:p>
          <a:p>
            <a:pPr lvl="1"/>
            <a:r>
              <a:rPr lang="en-US" altLang="zh-CN" smtClean="0"/>
              <a:t>If the faulty disks are replaced or hot spare disks are available in the system, and data is being restored to the new or hot spare disks, this state is called reconstruction.</a:t>
            </a:r>
            <a:endParaRPr lang="zh-CN" altLang="zh-CN" smtClean="0"/>
          </a:p>
          <a:p>
            <a:pPr lvl="1"/>
            <a:r>
              <a:rPr lang="en-US" altLang="zh-CN" smtClean="0"/>
              <a:t>Once reconstruction is successfully complete, the RAID group is back in normal state.</a:t>
            </a:r>
            <a:endParaRPr lang="zh-CN" altLang="zh-CN" smtClean="0"/>
          </a:p>
          <a:p>
            <a:pPr lvl="1"/>
            <a:r>
              <a:rPr lang="en-US" altLang="zh-CN" smtClean="0"/>
              <a:t>If a large number of disks are faulty and the number of faulty disks is greater than the number of redundant disks supported by the RAID type, the data recovery function becomes invalid. This state is called RAID group failure.</a:t>
            </a:r>
            <a:endParaRPr lang="zh-CN" altLang="zh-CN" smtClean="0"/>
          </a:p>
          <a:p>
            <a:pPr lvl="0"/>
            <a:r>
              <a:rPr lang="en-US" altLang="zh-CN" smtClean="0"/>
              <a:t>Complete data reconstruction depends on the RAID type, the number of faulty disks, and the availability of new disks.</a:t>
            </a:r>
            <a:endParaRPr lang="zh-CN" altLang="zh-CN" smtClean="0"/>
          </a:p>
          <a:p>
            <a:r>
              <a:rPr lang="en-US" altLang="zh-CN" smtClean="0"/>
              <a:t>Hot spare disks are used to replace failed member disks of a RAID array. Their tasks are to bear data of the replaced disks.</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48608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1486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From the table above, we can see that there is no RAID type that can meet all requirements. RAID types depend on site speed, security, or cost requirements.</a:t>
            </a:r>
            <a:endParaRPr lang="zh-CN" altLang="zh-CN" smtClean="0"/>
          </a:p>
          <a:p>
            <a:r>
              <a:rPr lang="en-US" altLang="zh-CN" smtClean="0"/>
              <a:t>Each RAID group should not contain too many physical disks because as the number of RAID groups increases (the number of disks increases), the number of disk failures increases accordingly. RAID 5 supports up to 12 disks, whereas, RAID 6 supports up to 42 disks.</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719824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73754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In most storage solutions, a disk array may have many disks that come in different types. Each disk type has its specific parameters in terms of capacity, rotational speed, access speed, and reliability. By creating multiple RAID groups, you can configure RAID levels and allocate storage capacity using correct specifications. Assume that four RAID groups are in use. How can the administrator configure hot spare disks? How many disks are required for hot spare? It all depends on the actual situation. In normal cases, each RAID group has its own hot spare disk. When one disk fails, a standby disk is available. In four RAID groups, if only one disk is faulty at a time, this hot spare disk can also prevent data loss.</a:t>
            </a:r>
            <a:endParaRPr lang="zh-CN" altLang="zh-CN" smtClean="0"/>
          </a:p>
          <a:p>
            <a:pPr lvl="0"/>
            <a:r>
              <a:rPr lang="en-US" altLang="zh-CN" smtClean="0"/>
              <a:t>There are global and local hot spare disks.</a:t>
            </a:r>
            <a:endParaRPr lang="zh-CN" altLang="zh-CN" smtClean="0"/>
          </a:p>
          <a:p>
            <a:pPr lvl="1"/>
            <a:r>
              <a:rPr lang="en-US" altLang="zh-CN" smtClean="0"/>
              <a:t>A hot spare disk shared by different RAID groups is called a global hot spare disk. It will replace any invalid disk in any disk group. The hot spare disk must have equal or greater capacity than the failed disk, and be the same type.</a:t>
            </a:r>
            <a:endParaRPr lang="zh-CN" altLang="zh-CN" smtClean="0"/>
          </a:p>
          <a:p>
            <a:r>
              <a:rPr lang="en-US" altLang="zh-CN" smtClean="0"/>
              <a:t>The hot spare disk that is used by only one RAID group is a local hot spare disk. If a disk in another RAID group fails, this hot spare disk will not take effect.</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87040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80943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Pre-copy is another data protection mode of a storage array. For storage device and service maintenance personnel, pre-copy is a good function that makes maintenance easier (or effortless). Most enterprise-class disk devices are provisioned with the SMART tool for disk self-monitoring, analysis, and reporting. This tool enables the disks to monitor their own health by checking the rotation speed and the condition of the magnetic surface.</a:t>
            </a:r>
            <a:endParaRPr lang="zh-CN" altLang="zh-CN" smtClean="0"/>
          </a:p>
          <a:p>
            <a:pPr lvl="0"/>
            <a:r>
              <a:rPr lang="en-US" altLang="zh-CN" smtClean="0"/>
              <a:t>With appropriate tools, we can receive messages from smart disks and take corresponding measures. If a smart disk reports that it is not well, it means it is not invalid for the time being, but may fail later.</a:t>
            </a:r>
            <a:endParaRPr lang="zh-CN" altLang="zh-CN" smtClean="0"/>
          </a:p>
          <a:p>
            <a:r>
              <a:rPr lang="en-US" altLang="zh-CN" smtClean="0"/>
              <a:t>When the tool receives a SMART message, the device starts to copy data to the hot spare disk from the disk that is about to fail. When the drive fails later, most of its data has been migrated to the hot spare disk. This reduces the reconstruction time. Copying data to the hot spare disk from the disk that is about to fail is pre-copy.</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008754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Reconstruction is another data protection mode of RAID. Hot spare disks can automatically reconstruct failed disks to enhance data protection. Reconstruction does not affect other read and write operations of the RAID group at the same time, nor interrupt host services. The following conditions should be met for optimal reconstruction:</a:t>
            </a:r>
            <a:endParaRPr lang="zh-CN" altLang="zh-CN" smtClean="0"/>
          </a:p>
          <a:p>
            <a:pPr lvl="1"/>
            <a:r>
              <a:rPr lang="en-US" altLang="zh-CN" smtClean="0"/>
              <a:t>The hot spare disk is working properly and not used by other RAID groups.</a:t>
            </a:r>
            <a:endParaRPr lang="zh-CN" altLang="zh-CN" smtClean="0"/>
          </a:p>
          <a:p>
            <a:r>
              <a:rPr lang="en-US" altLang="zh-CN" smtClean="0"/>
              <a:t>The RAID level used is RAID 1, 3, 5, 6, 10, or 50.</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154478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Data is stored as files on volumes "visible" to the operating system. The Windows operating system uses the drive C:, F:, and others to indicate the volume in use. If the operating system is UNIX or Linux, mount points are used instead. The relationship between the drive letter (or mount point) and the physical disk is as follows:</a:t>
            </a:r>
            <a:endParaRPr lang="zh-CN" altLang="zh-CN" smtClean="0"/>
          </a:p>
          <a:p>
            <a:pPr lvl="1"/>
            <a:r>
              <a:rPr lang="en-US" altLang="zh-CN" smtClean="0"/>
              <a:t>Physical disks form a RAID group.</a:t>
            </a:r>
            <a:endParaRPr lang="zh-CN" altLang="zh-CN" smtClean="0"/>
          </a:p>
          <a:p>
            <a:pPr lvl="1"/>
            <a:r>
              <a:rPr lang="en-US" altLang="zh-CN" smtClean="0"/>
              <a:t>A RAID group has a specific RAID type associated with itself.</a:t>
            </a:r>
            <a:endParaRPr lang="zh-CN" altLang="zh-CN" smtClean="0"/>
          </a:p>
          <a:p>
            <a:r>
              <a:rPr lang="en-US" altLang="zh-CN" smtClean="0"/>
              <a:t>A LUN is composed of (or a section of) storage capacity of a RAID group. LUNs are mapped to a host to serve as the storage space that can be used by the operating system.</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553151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For example:</a:t>
            </a:r>
            <a:endParaRPr lang="zh-CN" altLang="zh-CN" smtClean="0"/>
          </a:p>
          <a:p>
            <a:pPr lvl="1"/>
            <a:r>
              <a:rPr lang="en-US" altLang="zh-CN" smtClean="0"/>
              <a:t>There are four physical disks, each of which is 300 GB. If the four physical disks are placed in one RAID group, the total disk capacity is 4 × 300 GB = 1.2 TB. If the disk group is set to RAID 5 for data protection, the actual available space is 3 x 300 GB = 900 GB. The resources of one disk is "drained" because a quarter of the disk capacity is needed to store parity information.</a:t>
            </a:r>
            <a:endParaRPr lang="zh-CN" altLang="zh-CN" smtClean="0"/>
          </a:p>
          <a:p>
            <a:pPr lvl="1"/>
            <a:r>
              <a:rPr lang="en-US" altLang="zh-CN" smtClean="0"/>
              <a:t>A storage administrator can create one 900-GB LUN as a whole or divide it into multiple smaller LUNs.</a:t>
            </a:r>
            <a:endParaRPr lang="zh-CN" altLang="zh-CN" smtClean="0"/>
          </a:p>
          <a:p>
            <a:r>
              <a:rPr lang="en-US" altLang="zh-CN" smtClean="0"/>
              <a:t>The data protection level of each LUN is RAID 5.</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99184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49774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139700" y="768350"/>
            <a:ext cx="6823075" cy="3838575"/>
          </a:xfrm>
        </p:spPr>
      </p:sp>
      <p:sp>
        <p:nvSpPr>
          <p:cNvPr id="5" name="备注占位符 4"/>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970407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smtClean="0"/>
              <a:t>DAS is an architecture where a storage device is directly connected to a server. It provides block-level storage services (not file system-level ones) for servers and is used for disks inside servers, tape libraries that are directly connected to servers, and external disk enclosures that are directly connected to servers. Internal DAS and external DAS can be used based on the location between storage devices and servers.</a:t>
            </a:r>
            <a:endParaRPr lang="zh-CN" altLang="zh-CN" smtClean="0"/>
          </a:p>
          <a:p>
            <a:pPr lvl="1"/>
            <a:r>
              <a:rPr lang="en-US" altLang="zh-CN" smtClean="0"/>
              <a:t>For internal DAS, a storage device is connected to a servers via the serial or parallel bus inside the server chassis. However, due to the distance limitation of the physical bus, internal DAS only supports short-distance, high-speed data transmission. Additionally, there are also limitations on the quantity of devices that can be connected to the internal bus, and storage devices can take up large amounts of space within the servers. This makes maintenance of other parts of the servers difficult.</a:t>
            </a:r>
            <a:endParaRPr lang="zh-CN" altLang="zh-CN" smtClean="0"/>
          </a:p>
          <a:p>
            <a:r>
              <a:rPr lang="en-US" altLang="zh-CN" smtClean="0"/>
              <a:t>For external DAS, a server is directly connected to an external storage device. In most situations, they communicate to each other through FC or SCSI protocols. In comparison to internal DAS, external DAS has overcome the limitation of short distance and devices limit faced by internal DAS. Additionally, external DAS can even provide centralized management of the storage devices, making storage device management easier.</a:t>
            </a:r>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2424995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84490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zh-CN" smtClean="0"/>
              <a:t>The DAS protocols used for communication between the server and the storage device include IDE/ATA, SATA, SAS, SCSI, and FC protocols. These protocols require the disk controller support. A storage device is usually named by the protocol it supports.</a:t>
            </a:r>
            <a:endParaRPr lang="zh-CN" altLang="zh-CN" smtClean="0"/>
          </a:p>
          <a:p>
            <a:r>
              <a:rPr lang="en-US" altLang="zh-CN" smtClean="0"/>
              <a:t>Integrated Drive Electronics, or IDE, is a disk drive that integrates a disk controller and a disk body. Integrating the disk body with the controller reduces the quantity and length of cables connected to the disk interfaces. This enhances data transmission reliability, makes disk manufacturing easier, and improves compatibility with different manufacturers. Generally, the IDE interface is also called the Advanced Technology Attachment (ATA) interface. This interface was developed by several companies, including Compaq and Western Data, in 1986, and was applied to desktop systems at the beginning of the 1990s.</a:t>
            </a:r>
            <a:endParaRPr 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507932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0375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31298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DAS has a poor scalability. The quantity of available ports on a DAS storage device is often few. Therefore, the number of hosts that can be connected to the storage device is limited. In addition, a DAS device has lower bandwidth and therefore its I/O performance is not high. If the host connected to the DAS device requires high I/O performance that reaches its upper threshold, the availability of the host service is affected. This also generates a chain reaction — that is, the performance of all hosts connected to the DAS device is affected.</a:t>
            </a:r>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62392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42264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99109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smtClean="0"/>
              <a:t>Storage Area Network (SAN) is a high-performance and dedicated storage network used between servers and storage resources. It is optimized for transferring mass original data. It can be considered as the advanced SCSI protocol for long-distance data transmission. SCSI and Fiber Channel (FC) are the typical SAN protocol suite. FC is especially suitable for this application, because it supports long-distance and large-block data transmission. SAN applies to high-end, enterprise-class storage applications, which have demanding requirements for performance, redundancy, and data availability. Components such as storage arrays and backup devices are all storage devices.</a:t>
            </a:r>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17876821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46769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02392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08426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4054956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4380466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Like DAS, SAN transmits data in SCSI blocks from a storage device to a server. There is a significant difference between SAN and DAS — DAS cables support up to a 25-meter transmission distance, while SAN cables supports connection up to hundreds or thousands of kilometers.</a:t>
            </a:r>
            <a:endParaRPr lang="zh-CN" altLang="zh-CN" smtClean="0"/>
          </a:p>
          <a:p>
            <a:pPr lvl="0"/>
            <a:r>
              <a:rPr lang="en-US" altLang="zh-CN" smtClean="0"/>
              <a:t>SAN encapsulates SCSI blocks (user data or load data) into a data packet or frame and transmits the data packet to a longer distance.</a:t>
            </a:r>
            <a:endParaRPr lang="zh-CN" altLang="zh-CN" smtClean="0"/>
          </a:p>
          <a:p>
            <a:pPr lvl="0"/>
            <a:r>
              <a:rPr lang="en-US" altLang="zh-CN" smtClean="0"/>
              <a:t>There are many other approaches (that is, protocols) to send SCSI blocks to a cross-SAN connection. Each protocol describes the transmission mode for processing SCSI blocks in a unique way.</a:t>
            </a:r>
            <a:endParaRPr lang="zh-CN" altLang="zh-CN" smtClean="0"/>
          </a:p>
          <a:p>
            <a:pPr lvl="0"/>
            <a:r>
              <a:rPr lang="en-US" altLang="zh-CN" smtClean="0"/>
              <a:t>The following three protocols are commonly used in a SAN architecture:</a:t>
            </a:r>
            <a:endParaRPr lang="zh-CN" altLang="zh-CN" smtClean="0"/>
          </a:p>
          <a:p>
            <a:pPr lvl="1"/>
            <a:r>
              <a:rPr lang="en-US" altLang="zh-CN" smtClean="0"/>
              <a:t>FC: The SAN architecture using this protocol is called FC SAN.</a:t>
            </a:r>
            <a:endParaRPr lang="zh-CN" altLang="zh-CN" smtClean="0"/>
          </a:p>
          <a:p>
            <a:pPr lvl="1"/>
            <a:r>
              <a:rPr lang="en-US" altLang="zh-CN" smtClean="0"/>
              <a:t>Internet SCSI: The SAN architecture using this protocol is called IP SAN.</a:t>
            </a:r>
            <a:endParaRPr lang="zh-CN" altLang="zh-CN" smtClean="0"/>
          </a:p>
          <a:p>
            <a:pPr lvl="1"/>
            <a:r>
              <a:rPr lang="en-US" altLang="zh-CN" smtClean="0"/>
              <a:t>FCoE: Fibre Channel over Ethernet.</a:t>
            </a:r>
            <a:endParaRPr lang="zh-CN" altLang="zh-CN" smtClean="0"/>
          </a:p>
          <a:p>
            <a:r>
              <a:rPr lang="en-US" altLang="zh-CN" smtClean="0"/>
              <a:t>The FC and iSCSI protocols are used in the modern SAN architecture, while the FCoE protocol is used more often when the server needs to integrate SAN and LAN services.</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86142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18295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FC switches support direct connection through FC network routes. Initiators can directly connect to targets using the routing software on the FC switches, exclusively using all available bandwidth.</a:t>
            </a:r>
            <a:endParaRPr lang="zh-CN" altLang="zh-CN" smtClean="0"/>
          </a:p>
          <a:p>
            <a:pPr lvl="0"/>
            <a:r>
              <a:rPr lang="en-US" altLang="zh-CN" smtClean="0"/>
              <a:t>An FC switch is the SAN core that connects a host to a storage device. FC switches are classified into entry, workgroup, and core levels. Workgroup FC switches are mostly adopted in small-scale SAN. A large-sized and virtual switch that supports distributed processing and long-distance transmission can be set up by cascading several workgroup FC switches. Core FC switches (also called directors) are located at the center of a large-scale SAN and support the non-FC protocols such as InfiniBand, along with advanced FC services such as security, trunk, and frame filtering. Core FC switches usually use blade-based, hot-swappable circuit boards.</a:t>
            </a:r>
            <a:endParaRPr lang="zh-CN" altLang="zh-CN" smtClean="0"/>
          </a:p>
          <a:p>
            <a:pPr lvl="0"/>
            <a:r>
              <a:rPr lang="en-US" altLang="zh-CN" smtClean="0"/>
              <a:t>FC switches using the FC protocol are used to build FC networks, while Ethernet switches using the TCP/IP protocol are used to build Ethernet networks.</a:t>
            </a:r>
            <a:endParaRPr lang="zh-CN" altLang="zh-CN" smtClean="0"/>
          </a:p>
          <a:p>
            <a:r>
              <a:rPr lang="en-US" altLang="zh-CN" smtClean="0"/>
              <a:t>To isolate some devices, FC switches offers the zoning function. Similar to VLAN of Ethernet switches, zoning logically group devices (hosts and storage devices) in a SAN to different zones. Devices in different zones cannot communicate with each other.</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42874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90328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58066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Because IP SAN requires only a small amount of common hardware for network configuration, it is much cheaper than FC SAN. Most hosts have been configured with proper NICs and switches. These NICs and switches are also suitable for iSCSI-based transmission. High-performance IP SAN requires dedicated iSCSI Host Bus Adapters (HBAs) and high-end switches.</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969452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735911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3573773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Typical IP SAN networking modes are direct connection, through an Ethernet switch, or dual-switch:</a:t>
            </a:r>
            <a:endParaRPr lang="zh-CN" altLang="zh-CN" smtClean="0"/>
          </a:p>
          <a:p>
            <a:pPr lvl="1"/>
            <a:r>
              <a:rPr lang="en-US" altLang="zh-CN" smtClean="0"/>
              <a:t>Direct connection: The host connects to the storage device through a NIC, TOE card, or iSCSI HBA. This networking mode is simple and cost-effective, but the storage resources cannot be sufficiently shared by other hosts.</a:t>
            </a:r>
            <a:endParaRPr lang="zh-CN" altLang="zh-CN" smtClean="0"/>
          </a:p>
          <a:p>
            <a:pPr lvl="1"/>
            <a:r>
              <a:rPr lang="en-US" altLang="zh-CN" smtClean="0"/>
              <a:t>Through an Ethernet switch: The host that has a NIC, TOE card, or iSCSI HBA installed connects to the storage device through an Ethernet switch. This networking mode features high scalability and allows multiple hosts to share the storage resources offered by the same storage device. However, once the switch fails, the storage resources become unavailable.</a:t>
            </a:r>
            <a:endParaRPr lang="zh-CN" altLang="zh-CN" smtClean="0"/>
          </a:p>
          <a:p>
            <a:r>
              <a:rPr lang="en-US" altLang="zh-CN" smtClean="0"/>
              <a:t>Dual-switch: A host connects to a storage device through more than one path. This networking mode features high scalability and prevents a single point of switch failure.</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484496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731193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Convergence in this slide indicates that a system uses the FC and iSCSI protocols at the same time. The first way encapsulates iSCSI data packets into FC frames, and the other encapsulates FC frames into Ethernet frames.</a:t>
            </a:r>
            <a:endParaRPr lang="zh-CN" altLang="zh-CN" smtClean="0"/>
          </a:p>
          <a:p>
            <a:r>
              <a:rPr lang="en-US" altLang="zh-CN" smtClean="0"/>
              <a:t>FC and TCP are converged in various ways. Fibre Channel over Ethernet (FCoE) is most widely used. FCoE is an increasingly popular technology that allows simultaneous use of FC and Ethernet technologies. In fact, FCoE, as a low-cost solution, can use one switch to transmit FC and IP information at the same time.</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2597520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Rectangle 3"/>
          <p:cNvSpPr>
            <a:spLocks noGrp="1" noChangeAspect="1" noChangeArrowheads="1"/>
          </p:cNvSpPr>
          <p:nvPr>
            <p:ph type="body" idx="1"/>
          </p:nvPr>
        </p:nvSpPr>
        <p:spPr/>
        <p:txBody>
          <a:bodyPr/>
          <a:lstStyle/>
          <a:p>
            <a:pPr lvl="0"/>
            <a:r>
              <a:rPr lang="en-US" altLang="zh-CN" smtClean="0"/>
              <a:t>FCoE offers standard FC services, including discovery, global naming, and zoning. These services run in the same way as the original FC services with low latency and high performance.</a:t>
            </a:r>
            <a:endParaRPr lang="zh-CN" altLang="zh-CN" smtClean="0"/>
          </a:p>
          <a:p>
            <a:pPr lvl="0"/>
            <a:r>
              <a:rPr lang="en-US" altLang="zh-CN" smtClean="0"/>
              <a:t>FCoE bears FC on a new type of link, that is, Ethernet Layer 2 link. Note that the Ethernet must be enhanced lossless Ethernet to meet the link-layer transmission requirements of the FC protocol.</a:t>
            </a:r>
            <a:endParaRPr lang="zh-CN" altLang="zh-CN" smtClean="0"/>
          </a:p>
          <a:p>
            <a:r>
              <a:rPr lang="en-US" altLang="zh-CN" smtClean="0"/>
              <a:t>VoIP stands for Voice over IP. It is a method for transmitting audio and video digital technologies over the Ethernet.</a:t>
            </a:r>
            <a:endParaRPr 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62066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smtClean="0"/>
              <a:t>Storage Networking Industrial Association (SNIA) defines data as the digitalized representation of everything. This definition sounds relatively abstract, but when you look at the operation of today's enterprises, you will find that an enterprise generates a large amounts of data every day. All this data is used to maintain business operation and profitability.</a:t>
            </a:r>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32881470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902040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 FCoE switch sends FC SAN traffic to the storage array and transmits Ethernet service data to the LAN client. When FCoE is used, networking is simplified, and a quantity of network devices is reduced. Plus, cooling, management, and overall maintenance costs of a data center are reduced.</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2136682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80020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zh-CN" smtClean="0"/>
              <a:t>File sharing involves data storage and access. In a file sharing environment, a user who creates a file can specify other users' read, write, execute, add, delete, and list permissions and control file changes. When files are shared, a protection method is required to maintain data integrity if multiple users access the same file at the same time. The C/S model uses the file sharing protocol and Distributed File System (DFS). The following are some instances: </a:t>
            </a:r>
            <a:endParaRPr lang="zh-CN" altLang="zh-CN" smtClean="0"/>
          </a:p>
          <a:p>
            <a:pPr lvl="1"/>
            <a:r>
              <a:rPr lang="en-US" altLang="zh-CN" smtClean="0"/>
              <a:t>Although FTP can transmit data on the network, it is a standard file transfer protocol. The TCP protocol is used for transmitting data between the server and client. FTP data is not encapsulated during transmission, so data transmission is not secure. FTP over Secure Shell (SSH) adds security specifications to the FTP protocol.</a:t>
            </a:r>
            <a:endParaRPr lang="zh-CN" altLang="zh-CN" smtClean="0"/>
          </a:p>
          <a:p>
            <a:r>
              <a:rPr lang="en-US" altLang="zh-CN" smtClean="0"/>
              <a:t>DFS can be distributed on multiple hosts. Any host can access the entire file system. DFS provides efficient data management and data security assurance.</a:t>
            </a:r>
            <a:endParaRPr 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41129284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092437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zh-CN" smtClean="0"/>
              <a:t>A Network Attached Storage (NAS) is an IP-based file sharing device connected to a LAN. It provides storage resources through file-level data access and sharing, enabling customers to quickly share files with the minimum storage management overhead. You do not need to set up multiple file servers. NAS also helps eliminate bottlenecks when users access common servers, and uses network and file sharing protocols to archive and store data. These protocols include TCP/IP for data transmission and CIFS and NFS for remote file services. </a:t>
            </a:r>
            <a:endParaRPr lang="zh-CN" altLang="zh-CN" smtClean="0"/>
          </a:p>
          <a:p>
            <a:r>
              <a:rPr lang="en-US" altLang="zh-CN" smtClean="0"/>
              <a:t>The two common data sharing modes are Network Access Server (NAS) and File Transfer Protocol (FTP). For NAS on UNIX systems, use Network File System (NFS), and use Common Internet File System (CIFS) for Windows. NAS can be expanded to offer high performance and reliability demanded by enterprises to access data. NAS devices are dedicated file services and storage systems with high performance, high speed, and single purpose. NAS clients communicate with servers through IP networks. Most NAS devices support multiple interfaces and networks. . An NAS device executes file I/O better than a general purpose server and can connect to more clients than a traditional server. Therefore, a NAS device can integrate traditional servers.</a:t>
            </a:r>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019908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zh-CN" smtClean="0"/>
              <a:t>NAS devices are optimized based on common servers, in terms of file service functions, storage, retrieval, and access to application client files.</a:t>
            </a:r>
            <a:endParaRPr lang="zh-CN" altLang="zh-CN" smtClean="0"/>
          </a:p>
          <a:p>
            <a:r>
              <a:rPr lang="en-US" altLang="zh-CN" smtClean="0"/>
              <a:t>As shown in the figure, a general-purpose server runs a general-purpose operating system for any app. A NAS device is dedicated to file services and provides file sharing services for other operating systems by using open standard protocols. To improve high availability of NAS devices, some NAS vendors also support the NAS cluster function.</a:t>
            </a:r>
            <a:endParaRPr 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8320630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备注占位符 10"/>
          <p:cNvSpPr>
            <a:spLocks noGrp="1"/>
          </p:cNvSpPr>
          <p:nvPr>
            <p:ph type="body" idx="1"/>
          </p:nvPr>
        </p:nvSpPr>
        <p:spPr>
          <a:xfrm>
            <a:off x="701675" y="4860924"/>
            <a:ext cx="5676900" cy="5080917"/>
          </a:xfrm>
        </p:spPr>
        <p:txBody>
          <a:bodyPr/>
          <a:lstStyle/>
          <a:p>
            <a:pPr lvl="0">
              <a:lnSpc>
                <a:spcPct val="100000"/>
              </a:lnSpc>
            </a:pPr>
            <a:r>
              <a:rPr lang="en-US" altLang="zh-CN" dirty="0" smtClean="0"/>
              <a:t>NAS provides the following advantages:</a:t>
            </a:r>
            <a:endParaRPr lang="zh-CN" altLang="zh-CN" dirty="0" smtClean="0"/>
          </a:p>
          <a:p>
            <a:pPr lvl="1">
              <a:lnSpc>
                <a:spcPct val="100000"/>
              </a:lnSpc>
            </a:pPr>
            <a:r>
              <a:rPr lang="en-US" altLang="zh-CN" dirty="0" smtClean="0"/>
              <a:t>Full acquisition of information: NAS implements efficient file sharing and supports many-to-one and one-to-many configuration. The many-to-one configuration allows the NAS device to be accessed by multiple clients at the same time. One-to-many configuration allows a client to connect to multiple NAS devices at the same time.</a:t>
            </a:r>
            <a:endParaRPr lang="zh-CN" altLang="zh-CN" dirty="0" smtClean="0"/>
          </a:p>
          <a:p>
            <a:pPr lvl="1">
              <a:lnSpc>
                <a:spcPct val="100000"/>
              </a:lnSpc>
            </a:pPr>
            <a:r>
              <a:rPr lang="en-US" altLang="zh-CN" dirty="0" smtClean="0"/>
              <a:t>Improved efficiency: NAS devices provide dedicated operating systems to provide file services, reducing file service operations on common file servers, improving the usage of common servers, and eliminating the bottleneck of file access by common servers.</a:t>
            </a:r>
            <a:endParaRPr lang="zh-CN" altLang="zh-CN" dirty="0" smtClean="0"/>
          </a:p>
          <a:p>
            <a:pPr lvl="1">
              <a:lnSpc>
                <a:spcPct val="100000"/>
              </a:lnSpc>
            </a:pPr>
            <a:r>
              <a:rPr lang="en-US" altLang="zh-CN" dirty="0" smtClean="0"/>
              <a:t>Improved flexibility: NAS uses industry standard protocols and is compatible with UNIX and Windows clients. Different types of clients can provide services flexibly when accessing the same resource.</a:t>
            </a:r>
            <a:endParaRPr lang="zh-CN" altLang="zh-CN" dirty="0" smtClean="0"/>
          </a:p>
          <a:p>
            <a:pPr lvl="1">
              <a:lnSpc>
                <a:spcPct val="100000"/>
              </a:lnSpc>
            </a:pPr>
            <a:r>
              <a:rPr lang="en-US" altLang="zh-CN" dirty="0" smtClean="0"/>
              <a:t>Centralized storage: Centralized data storage reduces duplicate data on client workstations, simplifies data management, and provides higher data protection.</a:t>
            </a:r>
            <a:endParaRPr lang="zh-CN" altLang="zh-CN" dirty="0" smtClean="0"/>
          </a:p>
          <a:p>
            <a:pPr lvl="1">
              <a:lnSpc>
                <a:spcPct val="100000"/>
              </a:lnSpc>
            </a:pPr>
            <a:r>
              <a:rPr lang="en-US" altLang="zh-CN" dirty="0" smtClean="0"/>
              <a:t>Simplified management: A console centrally manages file systems in an effective way.</a:t>
            </a:r>
            <a:endParaRPr lang="zh-CN" altLang="zh-CN" dirty="0" smtClean="0"/>
          </a:p>
          <a:p>
            <a:pPr lvl="1">
              <a:lnSpc>
                <a:spcPct val="100000"/>
              </a:lnSpc>
            </a:pPr>
            <a:r>
              <a:rPr lang="en-US" altLang="zh-CN" dirty="0" smtClean="0"/>
              <a:t>Strong scalability: Provides expansion with high performance and low latency based on different utilization configurations and service applications.</a:t>
            </a:r>
            <a:endParaRPr lang="zh-CN" altLang="zh-CN" dirty="0" smtClean="0"/>
          </a:p>
          <a:p>
            <a:pPr lvl="1">
              <a:lnSpc>
                <a:spcPct val="100000"/>
              </a:lnSpc>
            </a:pPr>
            <a:r>
              <a:rPr lang="en-US" altLang="zh-CN" dirty="0" smtClean="0"/>
              <a:t>High availability: NAS devices can use the local cluster technology for failover. NAS provides multi-connection options with redundant network components. The replication function and recovery options are comprehensive, helping to achieve high data availability.</a:t>
            </a:r>
            <a:endParaRPr lang="zh-CN" altLang="zh-CN" dirty="0" smtClean="0"/>
          </a:p>
          <a:p>
            <a:pPr>
              <a:lnSpc>
                <a:spcPct val="100000"/>
              </a:lnSpc>
            </a:pPr>
            <a:r>
              <a:rPr lang="en-US" altLang="zh-CN" dirty="0" smtClean="0"/>
              <a:t>Security: Data security is ensured by authenticating users, locking files, and using the industry standard security architecture.</a:t>
            </a:r>
            <a:endParaRPr 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114825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smtClean="0"/>
              <a:t>A NAS device consists of the following components:</a:t>
            </a:r>
            <a:endParaRPr lang="zh-CN" altLang="zh-CN" smtClean="0"/>
          </a:p>
          <a:p>
            <a:pPr lvl="1"/>
            <a:r>
              <a:rPr lang="en-US" altLang="zh-CN" smtClean="0"/>
              <a:t>NAS engine, such as a CPU and memory</a:t>
            </a:r>
            <a:endParaRPr lang="zh-CN" altLang="zh-CN" smtClean="0"/>
          </a:p>
          <a:p>
            <a:pPr lvl="1"/>
            <a:r>
              <a:rPr lang="en-US" altLang="zh-CN" smtClean="0"/>
              <a:t>One or more network interface cards (NICs) — gigabit Ethernet (GE) and 10GE network adapters — for network connections</a:t>
            </a:r>
            <a:endParaRPr lang="zh-CN" altLang="zh-CN" smtClean="0"/>
          </a:p>
          <a:p>
            <a:pPr lvl="1"/>
            <a:r>
              <a:rPr lang="en-US" altLang="zh-CN" smtClean="0"/>
              <a:t>An operating system optimized for NAS function management</a:t>
            </a:r>
            <a:endParaRPr lang="zh-CN" altLang="zh-CN" smtClean="0"/>
          </a:p>
          <a:p>
            <a:pPr lvl="1"/>
            <a:r>
              <a:rPr lang="en-US" altLang="zh-CN" smtClean="0"/>
              <a:t>NAS file sharing protocols, CIFS and NFS</a:t>
            </a:r>
            <a:endParaRPr lang="zh-CN" altLang="zh-CN" smtClean="0"/>
          </a:p>
          <a:p>
            <a:pPr lvl="1"/>
            <a:r>
              <a:rPr lang="en-US" altLang="zh-CN" smtClean="0"/>
              <a:t>Disk resources using industry standard storage protocols, such as ATA, SCSI, and FC</a:t>
            </a:r>
            <a:endParaRPr lang="zh-CN" altLang="zh-CN" smtClean="0"/>
          </a:p>
          <a:p>
            <a:r>
              <a:rPr lang="en-US" altLang="zh-CN" smtClean="0"/>
              <a:t>The NAS environment includes the clients that access NAS devices through IP networks that use standard protocols.</a:t>
            </a:r>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4106180026"/>
      </p:ext>
    </p:extLst>
  </p:cSld>
  <p:clrMapOvr>
    <a:overrideClrMapping bg1="lt1" tx1="dk1" bg2="lt2" tx2="dk2" accent1="accent1" accent2="accent2" accent3="accent3" accent4="accent4" accent5="accent5" accent6="accent6" hlink="hlink" folHlink="folHlink"/>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96639175"/>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209007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zh-CN" smtClean="0"/>
              <a:t>NFS is a client/server application that uses Remote Procedure Call (RPC) to communicate between computers. Users store and update files on the remote NAS device, just like on their own computers.</a:t>
            </a:r>
            <a:endParaRPr lang="zh-CN" altLang="zh-CN" smtClean="0"/>
          </a:p>
          <a:p>
            <a:pPr lvl="0"/>
            <a:r>
              <a:rPr lang="en-US" altLang="zh-CN" smtClean="0"/>
              <a:t>The user's system requires an NFS client to connect to an NFS server. The NFS server and client use TCP/IP to transfer files. Therefore, TCP/IP must be installed on both the server and client.</a:t>
            </a:r>
            <a:endParaRPr lang="zh-CN" altLang="zh-CN" smtClean="0"/>
          </a:p>
          <a:p>
            <a:r>
              <a:rPr lang="en-US" altLang="zh-CN" smtClean="0"/>
              <a:t>A user or system administrator can leverage NFS to mount all file systems, along with a part of any directory or subdirectory tree. The mounted file systems are controlled with access permissions (for example, read-only or read-write).</a:t>
            </a:r>
            <a:endParaRPr 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564095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304868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zh-CN" smtClean="0"/>
              <a:t>CIFS is a network-based sharing protocol that has high requirements on network transmission reliability. Therefore, CIFS normally uses TCP/IP. NFS is used for independent transmission, so it uses TCP or UDP.</a:t>
            </a:r>
            <a:endParaRPr lang="zh-CN" altLang="zh-CN" smtClean="0"/>
          </a:p>
          <a:p>
            <a:pPr lvl="0"/>
            <a:r>
              <a:rPr lang="en-US" altLang="zh-CN" smtClean="0"/>
              <a:t>For NFS the client must be equipped with dedicated software. CIFS is integrated into the operating system, without additional software support.</a:t>
            </a:r>
            <a:endParaRPr lang="zh-CN" altLang="zh-CN" smtClean="0"/>
          </a:p>
          <a:p>
            <a:pPr lvl="0"/>
            <a:r>
              <a:rPr lang="en-US" altLang="zh-CN" smtClean="0"/>
              <a:t>NFS is a stateless protocol and CIFS is a stateful protocol. NFS can automatically restore connection once the connection fails. However, CIFS cannot. CIFS provides low redundancy, so it has higher transmission efficiency than NFS.</a:t>
            </a:r>
            <a:endParaRPr lang="zh-CN" altLang="zh-CN" smtClean="0"/>
          </a:p>
          <a:p>
            <a:r>
              <a:rPr lang="en-US" altLang="zh-CN" smtClean="0"/>
              <a:t>Both protocols need to convert the file format.</a:t>
            </a:r>
            <a:endParaRPr 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2750611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OceanStor 9000 is also a unified NAS system. However, unlike a dedicated storage architecture, OceanStor 9000 uses multiple universal x86 servers to build a NAS cluster, with powerful performance, capacity, and scalability.</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9827258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Decoupled from the vendor’s dedicated hardware: A traditional storage system highly integrates software and hardware. A Server SAN product is decoupled from hardware. Therefore, it is not bound to specific hardware.</a:t>
            </a:r>
            <a:endParaRPr lang="zh-CN" altLang="zh-CN" smtClean="0"/>
          </a:p>
          <a:p>
            <a:r>
              <a:rPr lang="en-US" altLang="zh-CN" smtClean="0"/>
              <a:t>Convergence of storage and compute: Server SAN is built on universal x86 servers, and integrates compute and storage.</a:t>
            </a:r>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4754736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Typical use cases of traditional block storage: Various service applications, such as SQL, Oracle RAC, Web, along with industry applications.</a:t>
            </a:r>
            <a:endParaRPr lang="zh-CN" altLang="zh-CN" smtClean="0"/>
          </a:p>
          <a:p>
            <a:pPr lvl="0"/>
            <a:r>
              <a:rPr lang="en-US" altLang="zh-CN" smtClean="0"/>
              <a:t>Integration with main cloud platforms, such as Huawei FusionSphere, VMware vSphere, and open-source OpenStack; storage resources are allocated on demand.</a:t>
            </a:r>
            <a:endParaRPr lang="zh-CN" altLang="zh-CN" smtClean="0"/>
          </a:p>
          <a:p>
            <a:r>
              <a:rPr lang="en-US" altLang="zh-CN" smtClean="0"/>
              <a:t>Huawei’s FusionStorage is the only PB-scale Server SAN product in commercial use.</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4560287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MetaData Controller (MDC): Controls the status of distributed clusters, data distribution rules, and data reconstruction rules. MDCs are deployed on ZooKeeper disks of three nodes to form an MDC cluster.</a:t>
            </a:r>
            <a:endParaRPr lang="zh-CN" altLang="zh-CN" smtClean="0"/>
          </a:p>
          <a:p>
            <a:pPr lvl="0"/>
            <a:r>
              <a:rPr lang="en-US" altLang="zh-CN" smtClean="0"/>
              <a:t>Virtual Block System (VBS): Manages volume metadata and provides the access point service for distributed clusters so that compute resources can access distributed storage resources through the VBS. A VBS process, by default, is deployed on each node so that these VBS processes can form a cluster. Multiple VBS processes can be deployed on a single node to improve I/O performance.</a:t>
            </a:r>
            <a:endParaRPr lang="zh-CN" altLang="zh-CN" smtClean="0"/>
          </a:p>
          <a:p>
            <a:r>
              <a:rPr lang="en-US" altLang="zh-CN" smtClean="0"/>
              <a:t>Object Storage Device (OSD): Performs I/O operations. Multiple OSD processes are deployed on each server. By default, one disk corresponds to one OSD process. When Solid-State Drives (SSDs) serve as the main storage, multiple OSD processes can be deployed on one SSD to maximize the SSD usage and performance. For example, one 2.4 terabyte SSD supports a maximum of six OSD processes, and each OSD process manages 400 gigabytes of SSD space.</a:t>
            </a:r>
            <a:endParaRPr lang="zh-CN" altLang="en-US"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8365264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830851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Multi-source data</a:t>
            </a:r>
            <a:endParaRPr lang="zh-CN" altLang="zh-CN" smtClean="0"/>
          </a:p>
          <a:p>
            <a:pPr lvl="1"/>
            <a:r>
              <a:rPr lang="en-US" altLang="zh-CN" smtClean="0"/>
              <a:t>Today’s data comes from more fields than before. The GPS system installed on cars and people’s mobile phones are all data sources.</a:t>
            </a:r>
            <a:endParaRPr lang="zh-CN" altLang="zh-CN" smtClean="0"/>
          </a:p>
          <a:p>
            <a:pPr lvl="0"/>
            <a:r>
              <a:rPr lang="en-US" altLang="zh-CN" smtClean="0"/>
              <a:t>Software and hardware development</a:t>
            </a:r>
            <a:endParaRPr lang="zh-CN" altLang="zh-CN" smtClean="0"/>
          </a:p>
          <a:p>
            <a:pPr lvl="1"/>
            <a:r>
              <a:rPr lang="en-US" altLang="zh-CN" smtClean="0"/>
              <a:t>The compute speed of computers increases every year according to Moore’s Law. Storage media density soars so the storage capacity cost-per-unit decreases year by year.</a:t>
            </a:r>
            <a:endParaRPr lang="zh-CN" altLang="zh-CN" smtClean="0"/>
          </a:p>
          <a:p>
            <a:pPr lvl="1"/>
            <a:r>
              <a:rPr lang="en-US" altLang="zh-CN" smtClean="0"/>
              <a:t>A large amount of unstructured data is a major feature that distinguishes big data from traditional data. Traditional relational databases cannot process the rapidly increasing unstructured data. The Hadoop-based distributed data processing technology makes unstructured data processing impractical.</a:t>
            </a:r>
            <a:endParaRPr lang="zh-CN" altLang="zh-CN" smtClean="0"/>
          </a:p>
          <a:p>
            <a:pPr lvl="0"/>
            <a:r>
              <a:rPr lang="en-US" altLang="zh-CN" smtClean="0"/>
              <a:t>Easy access to cloud compute</a:t>
            </a:r>
            <a:endParaRPr lang="zh-CN" altLang="zh-CN" smtClean="0"/>
          </a:p>
          <a:p>
            <a:r>
              <a:rPr lang="en-US" altLang="zh-CN" smtClean="0"/>
              <a:t>Big data needs to be processed on a powerful software and hardware platform. Building such a platform is expensive. Some small enterprises may not be able to bear the expense. The IaaS and PaaS services of cloud compute can provide pay-on-your-terms software and hardware platform services for enterprises. These services enable small enterprises to process big data.</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0807995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备注占位符 10"/>
          <p:cNvSpPr>
            <a:spLocks noGrp="1"/>
          </p:cNvSpPr>
          <p:nvPr>
            <p:ph type="body" idx="1"/>
          </p:nvPr>
        </p:nvSpPr>
        <p:spPr/>
        <p:txBody>
          <a:bodyPr/>
          <a:lstStyle/>
          <a:p>
            <a:r>
              <a:rPr lang="en-US" altLang="zh-CN" smtClean="0"/>
              <a:t>In an object storage system, the MetaData Server (MDS) is responsible for mappings between files and Object Storage Devices (OSDs), as well as organizing files and directories. The MDS provides all name domain operations of file systems, including file search and creation, along with file and directory property processing. In terms of clients, the MDS acts as a logical file window, while the OSD is a physical file window. When you retrieve a file, the file system obtains the address where the file is stored from the MDS and accesses the file on the OSD. There is no need to access the MDS for the follow-up I/O operations. This reduces loads of the MDS and enables system scalability.</a:t>
            </a:r>
            <a:endParaRPr lang="zh-CN" altLang="en-US" smtClean="0"/>
          </a:p>
          <a:p>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2991999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nSpc>
                <a:spcPct val="100000"/>
              </a:lnSpc>
            </a:pPr>
            <a:endParaRPr lang="en-US" altLang="zh-CN" dirty="0" smtClean="0"/>
          </a:p>
          <a:p>
            <a:pPr lvl="0">
              <a:lnSpc>
                <a:spcPct val="100000"/>
              </a:lnSpc>
            </a:pPr>
            <a:r>
              <a:rPr lang="en-US" altLang="zh-CN" dirty="0" smtClean="0"/>
              <a:t>The following figure shows various data flows. 1, 2, 3, and 4 indicate data generation, local storage, data archiving, and remote backup, respectively.</a:t>
            </a:r>
            <a:endParaRPr lang="zh-CN" altLang="zh-CN" dirty="0" smtClean="0"/>
          </a:p>
          <a:p>
            <a:pPr lvl="0">
              <a:lnSpc>
                <a:spcPct val="100000"/>
              </a:lnSpc>
            </a:pPr>
            <a:r>
              <a:rPr lang="en-US" altLang="zh-CN" dirty="0" smtClean="0"/>
              <a:t>Large enterprises usually cover branch offices, which are distributed in different cities or countries. Even a small company may have multiple offices, and each location generates data from tools  such as e-mail programs or Word app. Some companies may use their homegrown professional software to generate data.</a:t>
            </a:r>
            <a:endParaRPr lang="zh-CN" altLang="zh-CN" dirty="0" smtClean="0"/>
          </a:p>
          <a:p>
            <a:pPr lvl="0">
              <a:lnSpc>
                <a:spcPct val="100000"/>
              </a:lnSpc>
            </a:pPr>
            <a:r>
              <a:rPr lang="en-US" altLang="zh-CN" dirty="0" smtClean="0"/>
              <a:t>For Production-oriented enterprises often use graphic design software (for example, computer-aided design software) to design products, or logistical software to track orders — the transport of parts, materials, tools, and goods. All the data must be saved and secured.</a:t>
            </a:r>
            <a:endParaRPr lang="zh-CN" altLang="zh-CN" dirty="0" smtClean="0"/>
          </a:p>
          <a:p>
            <a:pPr lvl="0">
              <a:lnSpc>
                <a:spcPct val="100000"/>
              </a:lnSpc>
            </a:pPr>
            <a:r>
              <a:rPr lang="en-US" altLang="zh-CN" dirty="0" smtClean="0"/>
              <a:t>If data is saved only on employees' laptops or PCs, it is difficult to prevent data loss caused by human errors or hardware faults. This is why most enterprise data is stored in the Main Equipment Rooms (MERs) or data centers. Generally, an MER must provide sufficient air flow and temperatures, as well as power facilities,  for all equipment. In a well-equipped data center, in addition to sufficient air conditioners and power facilities, backup power supplies such as diesel generators are also required so that the power supply of the entire data center can still be ensured even in the event of a power abnormality.</a:t>
            </a:r>
            <a:endParaRPr lang="zh-CN" altLang="zh-CN" dirty="0" smtClean="0"/>
          </a:p>
          <a:p>
            <a:pPr>
              <a:lnSpc>
                <a:spcPct val="100000"/>
              </a:lnSpc>
            </a:pPr>
            <a:r>
              <a:rPr lang="en-US" altLang="zh-CN" dirty="0" smtClean="0"/>
              <a:t>However, even well-equipped data centers require data protection measures. For example, if a storage hardware fault occurs, or if a disaster —flood, fire, or earthquake — affects the data center or MER, the enterprise data is expected to be complete and available. To prevent loss to data or services,  a disaster recovery data center or data backup is required to ensure data security in addition to the original data center.</a:t>
            </a:r>
            <a:endParaRPr lang="nl-NL"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2905570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613272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00000"/>
              </a:lnSpc>
            </a:pPr>
            <a:r>
              <a:rPr lang="en-US" altLang="zh-CN" sz="1050" dirty="0" smtClean="0"/>
              <a:t>What do RTO</a:t>
            </a:r>
            <a:r>
              <a:rPr lang="zh-CN" altLang="en-US" sz="1050" dirty="0" smtClean="0"/>
              <a:t> </a:t>
            </a:r>
            <a:r>
              <a:rPr lang="en-US" altLang="zh-CN" sz="1050" dirty="0" smtClean="0"/>
              <a:t>and RPO refer to?</a:t>
            </a:r>
          </a:p>
          <a:p>
            <a:pPr lvl="1">
              <a:lnSpc>
                <a:spcPct val="100000"/>
              </a:lnSpc>
            </a:pPr>
            <a:r>
              <a:rPr lang="en-US" sz="1050" dirty="0" smtClean="0"/>
              <a:t>Recovery Point Object (RPO):When a disaster or emergency occurs, data can be restored to a previous time point. This in turn determines how much data is lost when a disaster occurs</a:t>
            </a:r>
          </a:p>
          <a:p>
            <a:pPr lvl="1">
              <a:lnSpc>
                <a:spcPct val="100000"/>
              </a:lnSpc>
            </a:pPr>
            <a:r>
              <a:rPr lang="en-US" sz="1050" dirty="0" smtClean="0"/>
              <a:t>Recovery Time Objective (RTO):Refers to the length of time it takes for a system to resume normal operation after a breakdown.</a:t>
            </a:r>
          </a:p>
          <a:p>
            <a:pPr lvl="0">
              <a:lnSpc>
                <a:spcPct val="100000"/>
              </a:lnSpc>
            </a:pPr>
            <a:r>
              <a:rPr lang="en-US" altLang="zh-CN" sz="1050" dirty="0" smtClean="0"/>
              <a:t>What is the relationship between RAID and LUN?</a:t>
            </a:r>
          </a:p>
          <a:p>
            <a:pPr lvl="1">
              <a:lnSpc>
                <a:spcPct val="100000"/>
              </a:lnSpc>
            </a:pPr>
            <a:r>
              <a:rPr lang="en-US" sz="1050" dirty="0" smtClean="0"/>
              <a:t>RAID is like a large physical volume composed of multiple disks.</a:t>
            </a:r>
          </a:p>
          <a:p>
            <a:pPr lvl="1">
              <a:lnSpc>
                <a:spcPct val="100000"/>
              </a:lnSpc>
            </a:pPr>
            <a:r>
              <a:rPr lang="en-US" sz="1050" dirty="0" smtClean="0"/>
              <a:t>We can create one or multiple logical units of a specified capacity on the physical volume. Those logical units are referred to as LUNs. They are the basic block units that can be mapped to hosts.</a:t>
            </a:r>
          </a:p>
          <a:p>
            <a:pPr lvl="0">
              <a:lnSpc>
                <a:spcPct val="100000"/>
              </a:lnSpc>
            </a:pPr>
            <a:r>
              <a:rPr lang="en-US" sz="1050" dirty="0" smtClean="0"/>
              <a:t>What are the differences between DAS, SAN, and NAS?</a:t>
            </a:r>
          </a:p>
          <a:p>
            <a:pPr lvl="1">
              <a:lnSpc>
                <a:spcPct val="100000"/>
              </a:lnSpc>
            </a:pPr>
            <a:r>
              <a:rPr lang="en-US" sz="1050" dirty="0" err="1" smtClean="0"/>
              <a:t>DAS:One</a:t>
            </a:r>
            <a:r>
              <a:rPr lang="en-US" sz="1050" dirty="0" smtClean="0"/>
              <a:t> or more dedicated storage devices connected to one or more servers. These storage devices provide block data access service for servers.</a:t>
            </a:r>
          </a:p>
          <a:p>
            <a:pPr lvl="1">
              <a:lnSpc>
                <a:spcPct val="100000"/>
              </a:lnSpc>
            </a:pPr>
            <a:r>
              <a:rPr lang="en-US" sz="1050" dirty="0" err="1" smtClean="0"/>
              <a:t>SAN:Storage</a:t>
            </a:r>
            <a:r>
              <a:rPr lang="en-US" sz="1050" dirty="0" smtClean="0"/>
              <a:t> Area Network (SAN) is a high-performance and dedicated storage network used between servers and storage resources. It is optimized for transferring mass original data. It can be considered as the advanced SCSI protocol for long-distance data transmission. </a:t>
            </a:r>
          </a:p>
          <a:p>
            <a:pPr lvl="1">
              <a:lnSpc>
                <a:spcPct val="100000"/>
              </a:lnSpc>
            </a:pPr>
            <a:r>
              <a:rPr lang="en-US" sz="1050" dirty="0" smtClean="0"/>
              <a:t>NAS:A Network Attached Storage (NAS) is an IP-based file sharing device connected to a LAN. It provides storage resources through file-level data access and sharing, enabling customers to quickly share files with the minimum storage management overhead. </a:t>
            </a:r>
          </a:p>
          <a:p>
            <a:pPr lvl="1">
              <a:lnSpc>
                <a:spcPct val="100000"/>
              </a:lnSpc>
            </a:pPr>
            <a:endParaRPr lang="en-US" sz="1050"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9638754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948825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721399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191408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0703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zh-CN" smtClean="0"/>
              <a:t>Enterprises generate structured and unstructured data. Structured data refers to data that is easy for machines and staff to handle, digest, and analyze, making it the most common form of data. Unstructured data is that generated from documents, pictures, web pages, and videos, which is harder to process and extremely time- and resource-consuming to process and mine.</a:t>
            </a:r>
            <a:endParaRPr lang="nl-NL"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387289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120"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rPr>
              <a:t>Revision Record</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a:spcBef>
                <a:spcPct val="50000"/>
              </a:spcBef>
            </a:pPr>
            <a:r>
              <a:rPr lang="en-US" altLang="zh-CN" sz="2800" kern="1200" dirty="0">
                <a:solidFill>
                  <a:srgbClr val="4D4D4D"/>
                </a:solidFill>
                <a:latin typeface="微软雅黑" panose="020B0503020204020204" pitchFamily="34" charset="-122"/>
                <a:ea typeface="微软雅黑" panose="020B0503020204020204" pitchFamily="34" charset="-122"/>
                <a:cs typeface="+mn-cs"/>
              </a:rPr>
              <a:t>Do Not Print this Page</a:t>
            </a:r>
            <a:endParaRPr lang="zh-CN" altLang="en-US" sz="2800" kern="1200" dirty="0">
              <a:solidFill>
                <a:srgbClr val="4D4D4D"/>
              </a:solidFill>
              <a:latin typeface="微软雅黑" panose="020B0503020204020204" pitchFamily="34" charset="-122"/>
              <a:ea typeface="微软雅黑" panose="020B0503020204020204" pitchFamily="34" charset="-122"/>
              <a:cs typeface="+mn-cs"/>
            </a:endParaRPr>
          </a:p>
        </p:txBody>
      </p:sp>
      <p:graphicFrame>
        <p:nvGraphicFramePr>
          <p:cNvPr id="122" name="Group 3"/>
          <p:cNvGraphicFramePr>
            <a:graphicFrameLocks noGrp="1"/>
          </p:cNvGraphicFramePr>
          <p:nvPr userDrawn="1">
            <p:extLst>
              <p:ext uri="{D42A27DB-BD31-4B8C-83A1-F6EECF244321}">
                <p14:modId xmlns:p14="http://schemas.microsoft.com/office/powerpoint/2010/main" val="2817865947"/>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Course Code</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Product</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Product Version</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23" name="Group 21"/>
          <p:cNvGraphicFramePr>
            <a:graphicFrameLocks noGrp="1"/>
          </p:cNvGraphicFramePr>
          <p:nvPr userDrawn="1">
            <p:extLst>
              <p:ext uri="{D42A27DB-BD31-4B8C-83A1-F6EECF244321}">
                <p14:modId xmlns:p14="http://schemas.microsoft.com/office/powerpoint/2010/main" val="1525796261"/>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Author/ID</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Date</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Reviewer/ID</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New</a:t>
                      </a:r>
                      <a:r>
                        <a:rPr kumimoji="1"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1"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Update</a:t>
                      </a:r>
                      <a:endParaRPr kumimoji="1"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124"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Course Code</a:t>
            </a:r>
          </a:p>
        </p:txBody>
      </p:sp>
      <p:sp>
        <p:nvSpPr>
          <p:cNvPr id="125"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Product</a:t>
            </a:r>
          </a:p>
        </p:txBody>
      </p:sp>
      <p:sp>
        <p:nvSpPr>
          <p:cNvPr id="126"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X.X</a:t>
            </a:r>
          </a:p>
        </p:txBody>
      </p:sp>
      <p:sp>
        <p:nvSpPr>
          <p:cNvPr id="12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X.X</a:t>
            </a:r>
          </a:p>
        </p:txBody>
      </p:sp>
      <p:sp>
        <p:nvSpPr>
          <p:cNvPr id="128" name="文本占位符 7"/>
          <p:cNvSpPr>
            <a:spLocks noGrp="1"/>
          </p:cNvSpPr>
          <p:nvPr>
            <p:ph type="body" sz="quarter" idx="13"/>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endParaRPr lang="en-US" altLang="zh-CN" dirty="0">
              <a:latin typeface="微软雅黑" panose="020B0503020204020204" pitchFamily="34" charset="-122"/>
              <a:ea typeface="微软雅黑" panose="020B0503020204020204" pitchFamily="34" charset="-122"/>
            </a:endParaRPr>
          </a:p>
        </p:txBody>
      </p:sp>
      <p:sp>
        <p:nvSpPr>
          <p:cNvPr id="129"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2015.01.25</a:t>
            </a:r>
            <a:endParaRPr lang="zh-CN" altLang="en-US" dirty="0"/>
          </a:p>
        </p:txBody>
      </p:sp>
      <p:sp>
        <p:nvSpPr>
          <p:cNvPr id="130"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Reviewer/ID</a:t>
            </a:r>
          </a:p>
        </p:txBody>
      </p:sp>
      <p:sp>
        <p:nvSpPr>
          <p:cNvPr id="131"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Type</a:t>
            </a:r>
            <a:endParaRPr lang="zh-CN" altLang="en-US" dirty="0"/>
          </a:p>
        </p:txBody>
      </p:sp>
      <p:sp>
        <p:nvSpPr>
          <p:cNvPr id="132" name="文本占位符 7">
            <a:extLst>
              <a:ext uri="{FF2B5EF4-FFF2-40B4-BE49-F238E27FC236}">
                <a16:creationId xmlns="" xmlns:a16="http://schemas.microsoft.com/office/drawing/2014/main" id="{44F86C3E-C49E-485B-8EB0-960F41282238}"/>
              </a:ext>
            </a:extLst>
          </p:cNvPr>
          <p:cNvSpPr>
            <a:spLocks noGrp="1"/>
          </p:cNvSpPr>
          <p:nvPr>
            <p:ph type="body" sz="quarter" idx="2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endParaRPr lang="en-US" altLang="zh-CN" dirty="0"/>
          </a:p>
        </p:txBody>
      </p:sp>
      <p:sp>
        <p:nvSpPr>
          <p:cNvPr id="133" name="文本占位符 7">
            <a:extLst>
              <a:ext uri="{FF2B5EF4-FFF2-40B4-BE49-F238E27FC236}">
                <a16:creationId xmlns="" xmlns:a16="http://schemas.microsoft.com/office/drawing/2014/main" id="{DB3D228B-4BFD-4782-B68D-12F66EA8C589}"/>
              </a:ext>
            </a:extLst>
          </p:cNvPr>
          <p:cNvSpPr>
            <a:spLocks noGrp="1"/>
          </p:cNvSpPr>
          <p:nvPr>
            <p:ph type="body" sz="quarter" idx="22"/>
          </p:nvPr>
        </p:nvSpPr>
        <p:spPr>
          <a:xfrm>
            <a:off x="4091679" y="3608189"/>
            <a:ext cx="2160157"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endParaRPr lang="zh-CN" altLang="en-US" dirty="0"/>
          </a:p>
        </p:txBody>
      </p:sp>
      <p:sp>
        <p:nvSpPr>
          <p:cNvPr id="134" name="文本占位符 7">
            <a:extLst>
              <a:ext uri="{FF2B5EF4-FFF2-40B4-BE49-F238E27FC236}">
                <a16:creationId xmlns="" xmlns:a16="http://schemas.microsoft.com/office/drawing/2014/main" id="{FECCD724-6B1F-4104-8A9B-6B6764A3F859}"/>
              </a:ext>
            </a:extLst>
          </p:cNvPr>
          <p:cNvSpPr>
            <a:spLocks noGrp="1"/>
          </p:cNvSpPr>
          <p:nvPr>
            <p:ph type="body" sz="quarter" idx="23"/>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endParaRPr lang="en-US" altLang="zh-CN" dirty="0"/>
          </a:p>
        </p:txBody>
      </p:sp>
      <p:sp>
        <p:nvSpPr>
          <p:cNvPr id="135" name="文本占位符 7">
            <a:extLst>
              <a:ext uri="{FF2B5EF4-FFF2-40B4-BE49-F238E27FC236}">
                <a16:creationId xmlns="" xmlns:a16="http://schemas.microsoft.com/office/drawing/2014/main" id="{57E1C633-41F6-4A25-9DB3-D6799CE610DD}"/>
              </a:ext>
            </a:extLst>
          </p:cNvPr>
          <p:cNvSpPr>
            <a:spLocks noGrp="1"/>
          </p:cNvSpPr>
          <p:nvPr>
            <p:ph type="body" sz="quarter" idx="24"/>
          </p:nvPr>
        </p:nvSpPr>
        <p:spPr>
          <a:xfrm>
            <a:off x="9180244" y="3608189"/>
            <a:ext cx="2303992"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endParaRPr lang="zh-CN" altLang="en-US" dirty="0"/>
          </a:p>
        </p:txBody>
      </p:sp>
      <p:sp>
        <p:nvSpPr>
          <p:cNvPr id="136" name="文本占位符 7">
            <a:extLst>
              <a:ext uri="{FF2B5EF4-FFF2-40B4-BE49-F238E27FC236}">
                <a16:creationId xmlns="" xmlns:a16="http://schemas.microsoft.com/office/drawing/2014/main" id="{C68CBD59-B896-4217-9781-389A1B11CE8D}"/>
              </a:ext>
            </a:extLst>
          </p:cNvPr>
          <p:cNvSpPr>
            <a:spLocks noGrp="1"/>
          </p:cNvSpPr>
          <p:nvPr>
            <p:ph type="body" sz="quarter" idx="25"/>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endParaRPr lang="en-US" altLang="zh-CN" dirty="0"/>
          </a:p>
        </p:txBody>
      </p:sp>
      <p:sp>
        <p:nvSpPr>
          <p:cNvPr id="137" name="文本占位符 7">
            <a:extLst>
              <a:ext uri="{FF2B5EF4-FFF2-40B4-BE49-F238E27FC236}">
                <a16:creationId xmlns="" xmlns:a16="http://schemas.microsoft.com/office/drawing/2014/main" id="{791E82EE-AF55-486C-953D-3BD5CEE81CE4}"/>
              </a:ext>
            </a:extLst>
          </p:cNvPr>
          <p:cNvSpPr>
            <a:spLocks noGrp="1"/>
          </p:cNvSpPr>
          <p:nvPr>
            <p:ph type="body" sz="quarter" idx="26"/>
          </p:nvPr>
        </p:nvSpPr>
        <p:spPr>
          <a:xfrm>
            <a:off x="4068039" y="4077072"/>
            <a:ext cx="2160157"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endParaRPr lang="zh-CN" altLang="en-US" dirty="0"/>
          </a:p>
        </p:txBody>
      </p:sp>
      <p:sp>
        <p:nvSpPr>
          <p:cNvPr id="138" name="文本占位符 7">
            <a:extLst>
              <a:ext uri="{FF2B5EF4-FFF2-40B4-BE49-F238E27FC236}">
                <a16:creationId xmlns="" xmlns:a16="http://schemas.microsoft.com/office/drawing/2014/main" id="{0F4FBCD0-2E04-4942-AFAF-B2774F425FB6}"/>
              </a:ext>
            </a:extLst>
          </p:cNvPr>
          <p:cNvSpPr>
            <a:spLocks noGrp="1"/>
          </p:cNvSpPr>
          <p:nvPr>
            <p:ph type="body" sz="quarter" idx="27"/>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endParaRPr lang="en-US" altLang="zh-CN" dirty="0"/>
          </a:p>
        </p:txBody>
      </p:sp>
      <p:sp>
        <p:nvSpPr>
          <p:cNvPr id="139" name="文本占位符 7">
            <a:extLst>
              <a:ext uri="{FF2B5EF4-FFF2-40B4-BE49-F238E27FC236}">
                <a16:creationId xmlns="" xmlns:a16="http://schemas.microsoft.com/office/drawing/2014/main" id="{701F8BDF-8D3E-4528-8B32-92CDA38CF25C}"/>
              </a:ext>
            </a:extLst>
          </p:cNvPr>
          <p:cNvSpPr>
            <a:spLocks noGrp="1"/>
          </p:cNvSpPr>
          <p:nvPr>
            <p:ph type="body" sz="quarter" idx="28"/>
          </p:nvPr>
        </p:nvSpPr>
        <p:spPr>
          <a:xfrm>
            <a:off x="9156604" y="4077072"/>
            <a:ext cx="2303992"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endParaRPr lang="zh-CN" altLang="en-US" dirty="0"/>
          </a:p>
        </p:txBody>
      </p:sp>
      <p:sp>
        <p:nvSpPr>
          <p:cNvPr id="140" name="文本占位符 7">
            <a:extLst>
              <a:ext uri="{FF2B5EF4-FFF2-40B4-BE49-F238E27FC236}">
                <a16:creationId xmlns="" xmlns:a16="http://schemas.microsoft.com/office/drawing/2014/main" id="{2DAE044E-F1B2-424B-BDD0-3E92A10C4695}"/>
              </a:ext>
            </a:extLst>
          </p:cNvPr>
          <p:cNvSpPr>
            <a:spLocks noGrp="1"/>
          </p:cNvSpPr>
          <p:nvPr>
            <p:ph type="body" sz="quarter" idx="29"/>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endParaRPr lang="en-US" altLang="zh-CN" dirty="0"/>
          </a:p>
        </p:txBody>
      </p:sp>
      <p:sp>
        <p:nvSpPr>
          <p:cNvPr id="141" name="文本占位符 7">
            <a:extLst>
              <a:ext uri="{FF2B5EF4-FFF2-40B4-BE49-F238E27FC236}">
                <a16:creationId xmlns="" xmlns:a16="http://schemas.microsoft.com/office/drawing/2014/main" id="{19929436-360F-44DC-A864-1DA42B59198F}"/>
              </a:ext>
            </a:extLst>
          </p:cNvPr>
          <p:cNvSpPr>
            <a:spLocks noGrp="1"/>
          </p:cNvSpPr>
          <p:nvPr>
            <p:ph type="body" sz="quarter" idx="30"/>
          </p:nvPr>
        </p:nvSpPr>
        <p:spPr>
          <a:xfrm>
            <a:off x="4091679" y="4581128"/>
            <a:ext cx="2160157"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endParaRPr lang="zh-CN" altLang="en-US" dirty="0"/>
          </a:p>
        </p:txBody>
      </p:sp>
      <p:sp>
        <p:nvSpPr>
          <p:cNvPr id="142" name="文本占位符 7">
            <a:extLst>
              <a:ext uri="{FF2B5EF4-FFF2-40B4-BE49-F238E27FC236}">
                <a16:creationId xmlns="" xmlns:a16="http://schemas.microsoft.com/office/drawing/2014/main" id="{E3F04EDE-0D87-45F2-9033-289878AAF2FA}"/>
              </a:ext>
            </a:extLst>
          </p:cNvPr>
          <p:cNvSpPr>
            <a:spLocks noGrp="1"/>
          </p:cNvSpPr>
          <p:nvPr>
            <p:ph type="body" sz="quarter" idx="3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endParaRPr lang="en-US" altLang="zh-CN" dirty="0"/>
          </a:p>
        </p:txBody>
      </p:sp>
      <p:sp>
        <p:nvSpPr>
          <p:cNvPr id="143" name="文本占位符 7">
            <a:extLst>
              <a:ext uri="{FF2B5EF4-FFF2-40B4-BE49-F238E27FC236}">
                <a16:creationId xmlns="" xmlns:a16="http://schemas.microsoft.com/office/drawing/2014/main" id="{3F9FD2BB-87FB-42F0-8418-F87E96763F68}"/>
              </a:ext>
            </a:extLst>
          </p:cNvPr>
          <p:cNvSpPr>
            <a:spLocks noGrp="1"/>
          </p:cNvSpPr>
          <p:nvPr>
            <p:ph type="body" sz="quarter" idx="32"/>
          </p:nvPr>
        </p:nvSpPr>
        <p:spPr>
          <a:xfrm>
            <a:off x="9180244" y="4581128"/>
            <a:ext cx="2303992"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endParaRPr lang="zh-CN" altLang="en-US" dirty="0"/>
          </a:p>
        </p:txBody>
      </p:sp>
      <p:sp>
        <p:nvSpPr>
          <p:cNvPr id="144" name="文本占位符 7">
            <a:extLst>
              <a:ext uri="{FF2B5EF4-FFF2-40B4-BE49-F238E27FC236}">
                <a16:creationId xmlns="" xmlns:a16="http://schemas.microsoft.com/office/drawing/2014/main" id="{450C36C1-EC46-4EAC-8A54-EFB2EF58F730}"/>
              </a:ext>
            </a:extLst>
          </p:cNvPr>
          <p:cNvSpPr>
            <a:spLocks noGrp="1"/>
          </p:cNvSpPr>
          <p:nvPr>
            <p:ph type="body" sz="quarter" idx="33"/>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endParaRPr lang="en-US" altLang="zh-CN" dirty="0"/>
          </a:p>
        </p:txBody>
      </p:sp>
      <p:sp>
        <p:nvSpPr>
          <p:cNvPr id="145" name="文本占位符 7">
            <a:extLst>
              <a:ext uri="{FF2B5EF4-FFF2-40B4-BE49-F238E27FC236}">
                <a16:creationId xmlns="" xmlns:a16="http://schemas.microsoft.com/office/drawing/2014/main" id="{06E305FB-6351-4BDD-B27A-CA91C0B55424}"/>
              </a:ext>
            </a:extLst>
          </p:cNvPr>
          <p:cNvSpPr>
            <a:spLocks noGrp="1"/>
          </p:cNvSpPr>
          <p:nvPr>
            <p:ph type="body" sz="quarter" idx="34"/>
          </p:nvPr>
        </p:nvSpPr>
        <p:spPr>
          <a:xfrm>
            <a:off x="4068039" y="5049180"/>
            <a:ext cx="2160157"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endParaRPr lang="zh-CN" altLang="en-US" dirty="0"/>
          </a:p>
        </p:txBody>
      </p:sp>
      <p:sp>
        <p:nvSpPr>
          <p:cNvPr id="146" name="文本占位符 7">
            <a:extLst>
              <a:ext uri="{FF2B5EF4-FFF2-40B4-BE49-F238E27FC236}">
                <a16:creationId xmlns="" xmlns:a16="http://schemas.microsoft.com/office/drawing/2014/main" id="{986CE630-9BBE-44AB-B3AC-29A48255E185}"/>
              </a:ext>
            </a:extLst>
          </p:cNvPr>
          <p:cNvSpPr>
            <a:spLocks noGrp="1"/>
          </p:cNvSpPr>
          <p:nvPr>
            <p:ph type="body" sz="quarter" idx="35"/>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endParaRPr lang="en-US" altLang="zh-CN" dirty="0"/>
          </a:p>
        </p:txBody>
      </p:sp>
      <p:sp>
        <p:nvSpPr>
          <p:cNvPr id="147" name="文本占位符 7">
            <a:extLst>
              <a:ext uri="{FF2B5EF4-FFF2-40B4-BE49-F238E27FC236}">
                <a16:creationId xmlns="" xmlns:a16="http://schemas.microsoft.com/office/drawing/2014/main" id="{4DDD786F-E21B-4BBC-A377-D2EC3EE50688}"/>
              </a:ext>
            </a:extLst>
          </p:cNvPr>
          <p:cNvSpPr>
            <a:spLocks noGrp="1"/>
          </p:cNvSpPr>
          <p:nvPr>
            <p:ph type="body" sz="quarter" idx="36"/>
          </p:nvPr>
        </p:nvSpPr>
        <p:spPr>
          <a:xfrm>
            <a:off x="9156604" y="5049180"/>
            <a:ext cx="2303992"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endParaRPr lang="zh-CN" altLang="en-US" dirty="0"/>
          </a:p>
        </p:txBody>
      </p:sp>
      <p:sp>
        <p:nvSpPr>
          <p:cNvPr id="148" name="文本占位符 7">
            <a:extLst>
              <a:ext uri="{FF2B5EF4-FFF2-40B4-BE49-F238E27FC236}">
                <a16:creationId xmlns="" xmlns:a16="http://schemas.microsoft.com/office/drawing/2014/main" id="{EE728293-3BC5-4224-A4F0-27996EC76EA2}"/>
              </a:ext>
            </a:extLst>
          </p:cNvPr>
          <p:cNvSpPr>
            <a:spLocks noGrp="1"/>
          </p:cNvSpPr>
          <p:nvPr>
            <p:ph type="body" sz="quarter" idx="37"/>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endParaRPr lang="en-US" altLang="zh-CN" dirty="0"/>
          </a:p>
        </p:txBody>
      </p:sp>
      <p:sp>
        <p:nvSpPr>
          <p:cNvPr id="149" name="文本占位符 7">
            <a:extLst>
              <a:ext uri="{FF2B5EF4-FFF2-40B4-BE49-F238E27FC236}">
                <a16:creationId xmlns="" xmlns:a16="http://schemas.microsoft.com/office/drawing/2014/main" id="{84C5C924-BCE5-46C8-9041-30EDC3D85E52}"/>
              </a:ext>
            </a:extLst>
          </p:cNvPr>
          <p:cNvSpPr>
            <a:spLocks noGrp="1"/>
          </p:cNvSpPr>
          <p:nvPr>
            <p:ph type="body" sz="quarter" idx="38"/>
          </p:nvPr>
        </p:nvSpPr>
        <p:spPr>
          <a:xfrm>
            <a:off x="4091679" y="5553236"/>
            <a:ext cx="2160157"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endParaRPr lang="zh-CN" altLang="en-US" dirty="0"/>
          </a:p>
        </p:txBody>
      </p:sp>
      <p:sp>
        <p:nvSpPr>
          <p:cNvPr id="150" name="文本占位符 7">
            <a:extLst>
              <a:ext uri="{FF2B5EF4-FFF2-40B4-BE49-F238E27FC236}">
                <a16:creationId xmlns="" xmlns:a16="http://schemas.microsoft.com/office/drawing/2014/main" id="{1DBD4C29-C885-4339-873D-B55FBD81DDFE}"/>
              </a:ext>
            </a:extLst>
          </p:cNvPr>
          <p:cNvSpPr>
            <a:spLocks noGrp="1"/>
          </p:cNvSpPr>
          <p:nvPr>
            <p:ph type="body" sz="quarter" idx="39"/>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endParaRPr lang="en-US" altLang="zh-CN" dirty="0"/>
          </a:p>
        </p:txBody>
      </p:sp>
      <p:sp>
        <p:nvSpPr>
          <p:cNvPr id="151" name="文本占位符 7">
            <a:extLst>
              <a:ext uri="{FF2B5EF4-FFF2-40B4-BE49-F238E27FC236}">
                <a16:creationId xmlns="" xmlns:a16="http://schemas.microsoft.com/office/drawing/2014/main" id="{6D84506C-645A-472E-A06C-3A65A7744312}"/>
              </a:ext>
            </a:extLst>
          </p:cNvPr>
          <p:cNvSpPr>
            <a:spLocks noGrp="1"/>
          </p:cNvSpPr>
          <p:nvPr>
            <p:ph type="body" sz="quarter" idx="40"/>
          </p:nvPr>
        </p:nvSpPr>
        <p:spPr>
          <a:xfrm>
            <a:off x="9180244" y="5553236"/>
            <a:ext cx="2303992" cy="504887"/>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Quiz">
    <p:spTree>
      <p:nvGrpSpPr>
        <p:cNvPr id="1" name=""/>
        <p:cNvGrpSpPr/>
        <p:nvPr/>
      </p:nvGrpSpPr>
      <p:grpSpPr>
        <a:xfrm>
          <a:off x="0" y="0"/>
          <a:ext cx="0" cy="0"/>
          <a:chOff x="0" y="0"/>
          <a:chExt cx="0" cy="0"/>
        </a:xfrm>
      </p:grpSpPr>
      <p:sp>
        <p:nvSpPr>
          <p:cNvPr id="26"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微软雅黑" panose="020B0503020204020204" pitchFamily="34" charset="-122"/>
                <a:ea typeface="微软雅黑" panose="020B0503020204020204" pitchFamily="34" charset="-122"/>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a:t>Question description.</a:t>
            </a:r>
          </a:p>
        </p:txBody>
      </p:sp>
      <p:sp>
        <p:nvSpPr>
          <p:cNvPr id="27" name="TextBox 10">
            <a:extLst>
              <a:ext uri="{FF2B5EF4-FFF2-40B4-BE49-F238E27FC236}">
                <a16:creationId xmlns="" xmlns:a16="http://schemas.microsoft.com/office/drawing/2014/main" id="{18ED692C-39CB-4AC0-81F6-D21CDD086EE4}"/>
              </a:ext>
            </a:extLst>
          </p:cNvPr>
          <p:cNvSpPr txBox="1"/>
          <p:nvPr userDrawn="1"/>
        </p:nvSpPr>
        <p:spPr bwMode="auto">
          <a:xfrm>
            <a:off x="1595500" y="368660"/>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a:latin typeface="微软雅黑" panose="020B0503020204020204" pitchFamily="34" charset="-122"/>
                <a:ea typeface="微软雅黑" panose="020B0503020204020204" pitchFamily="34" charset="-122"/>
              </a:rPr>
              <a:t>Quiz</a:t>
            </a: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grpSp>
        <p:nvGrpSpPr>
          <p:cNvPr id="30" name="组合 29"/>
          <p:cNvGrpSpPr/>
          <p:nvPr userDrawn="1"/>
        </p:nvGrpSpPr>
        <p:grpSpPr>
          <a:xfrm>
            <a:off x="479376" y="424270"/>
            <a:ext cx="495619" cy="592462"/>
            <a:chOff x="5554662" y="2422526"/>
            <a:chExt cx="690564" cy="825500"/>
          </a:xfrm>
          <a:solidFill>
            <a:schemeClr val="bg1"/>
          </a:solidFill>
        </p:grpSpPr>
        <p:sp>
          <p:nvSpPr>
            <p:cNvPr id="3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44"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45"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Section Summary(Optional)">
    <p:spTree>
      <p:nvGrpSpPr>
        <p:cNvPr id="1" name=""/>
        <p:cNvGrpSpPr/>
        <p:nvPr/>
      </p:nvGrpSpPr>
      <p:grpSpPr>
        <a:xfrm>
          <a:off x="0" y="0"/>
          <a:ext cx="0" cy="0"/>
          <a:chOff x="0" y="0"/>
          <a:chExt cx="0" cy="0"/>
        </a:xfrm>
      </p:grpSpPr>
      <p:sp>
        <p:nvSpPr>
          <p:cNvPr id="6"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微软雅黑" panose="020B0503020204020204" pitchFamily="34" charset="-122"/>
                <a:ea typeface="微软雅黑" panose="020B0503020204020204" pitchFamily="34" charset="-122"/>
                <a:cs typeface="Arial" panose="020B0604020202020204" pitchFamily="34" charset="0"/>
              </a:defRPr>
            </a:lvl1pPr>
            <a:lvl5pPr>
              <a:buNone/>
              <a:defRPr/>
            </a:lvl5pPr>
          </a:lstStyle>
          <a:p>
            <a:r>
              <a:rPr lang="en-US" altLang="zh-CN" dirty="0"/>
              <a:t>Click here to edit summary</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368660"/>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a:latin typeface="微软雅黑" panose="020B0503020204020204" pitchFamily="34" charset="-122"/>
                <a:ea typeface="微软雅黑" panose="020B0503020204020204" pitchFamily="34" charset="-122"/>
              </a:rPr>
              <a:t>Section Summary</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Summary">
    <p:spTree>
      <p:nvGrpSpPr>
        <p:cNvPr id="1" name=""/>
        <p:cNvGrpSpPr/>
        <p:nvPr/>
      </p:nvGrpSpPr>
      <p:grpSpPr>
        <a:xfrm>
          <a:off x="0" y="0"/>
          <a:ext cx="0" cy="0"/>
          <a:chOff x="0" y="0"/>
          <a:chExt cx="0" cy="0"/>
        </a:xfrm>
      </p:grpSpPr>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368660"/>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Summary</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微软雅黑" panose="020B0503020204020204" pitchFamily="34" charset="-122"/>
                <a:ea typeface="微软雅黑" panose="020B0503020204020204" pitchFamily="34" charset="-122"/>
                <a:cs typeface="Arial" panose="020B0604020202020204" pitchFamily="34" charset="0"/>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buNone/>
              <a:defRPr>
                <a:latin typeface="微软雅黑" panose="020B0503020204020204" pitchFamily="34" charset="-122"/>
                <a:ea typeface="微软雅黑" panose="020B0503020204020204" pitchFamily="34" charset="-122"/>
              </a:defRPr>
            </a:lvl5pPr>
          </a:lstStyle>
          <a:p>
            <a:pPr lvl="0"/>
            <a:r>
              <a:rPr lang="en-US" altLang="zh-CN" dirty="0"/>
              <a:t>Click to edit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More Information(Optional)">
    <p:spTree>
      <p:nvGrpSpPr>
        <p:cNvPr id="1" name=""/>
        <p:cNvGrpSpPr/>
        <p:nvPr/>
      </p:nvGrpSpPr>
      <p:grpSpPr>
        <a:xfrm>
          <a:off x="0" y="0"/>
          <a:ext cx="0" cy="0"/>
          <a:chOff x="0" y="0"/>
          <a:chExt cx="0" cy="0"/>
        </a:xfrm>
      </p:grpSpPr>
      <p:sp>
        <p:nvSpPr>
          <p:cNvPr id="5"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微软雅黑" panose="020B0503020204020204" pitchFamily="34" charset="-122"/>
                <a:ea typeface="微软雅黑" panose="020B0503020204020204" pitchFamily="34" charset="-122"/>
                <a:cs typeface="Arial" panose="020B0604020202020204" pitchFamily="34" charset="0"/>
              </a:defRPr>
            </a:lvl1pPr>
            <a:lvl5pPr>
              <a:buNone/>
              <a:defRPr/>
            </a:lvl5pPr>
          </a:lstStyle>
          <a:p>
            <a:r>
              <a:rPr lang="en-US" altLang="zh-CN" dirty="0"/>
              <a:t>More information for trainees</a:t>
            </a:r>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368660"/>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More Information</a:t>
            </a:r>
          </a:p>
        </p:txBody>
      </p:sp>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grpSp>
        <p:nvGrpSpPr>
          <p:cNvPr id="12" name="组合 11"/>
          <p:cNvGrpSpPr/>
          <p:nvPr userDrawn="1"/>
        </p:nvGrpSpPr>
        <p:grpSpPr>
          <a:xfrm>
            <a:off x="479376" y="480268"/>
            <a:ext cx="496581" cy="496581"/>
            <a:chOff x="4485904" y="3429000"/>
            <a:chExt cx="2003425" cy="2003425"/>
          </a:xfrm>
          <a:solidFill>
            <a:schemeClr val="bg1"/>
          </a:solidFill>
        </p:grpSpPr>
        <p:sp>
          <p:nvSpPr>
            <p:cNvPr id="13"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4"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5"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6"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Recommendations(Optional)">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微软雅黑" panose="020B0503020204020204" pitchFamily="34" charset="-122"/>
                <a:ea typeface="微软雅黑" panose="020B0503020204020204" pitchFamily="34" charset="-122"/>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368660"/>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Recommendations</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Thank You">
    <p:spTree>
      <p:nvGrpSpPr>
        <p:cNvPr id="1" name=""/>
        <p:cNvGrpSpPr/>
        <p:nvPr/>
      </p:nvGrpSpPr>
      <p:grpSpPr>
        <a:xfrm>
          <a:off x="0" y="0"/>
          <a:ext cx="0" cy="0"/>
          <a:chOff x="0" y="0"/>
          <a:chExt cx="0" cy="0"/>
        </a:xfrm>
      </p:grpSpPr>
      <p:pic>
        <p:nvPicPr>
          <p:cNvPr id="6"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userDrawn="1"/>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8" name="组合 7"/>
          <p:cNvGrpSpPr/>
          <p:nvPr userDrawn="1"/>
        </p:nvGrpSpPr>
        <p:grpSpPr>
          <a:xfrm>
            <a:off x="4106469" y="2676330"/>
            <a:ext cx="3971726" cy="1543241"/>
            <a:chOff x="4698555" y="2537610"/>
            <a:chExt cx="3971726" cy="1543241"/>
          </a:xfrm>
        </p:grpSpPr>
        <p:sp>
          <p:nvSpPr>
            <p:cNvPr id="9"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latin typeface="微软雅黑" panose="020B0503020204020204" pitchFamily="34" charset="-122"/>
                  <a:ea typeface="微软雅黑" panose="020B0503020204020204" pitchFamily="34" charset="-122"/>
                  <a:sym typeface="FrutigerNext LT Regular" pitchFamily="34" charset="0"/>
                </a:rPr>
                <a:t>www.huawei.com</a:t>
              </a:r>
            </a:p>
          </p:txBody>
        </p:sp>
        <p:sp>
          <p:nvSpPr>
            <p:cNvPr id="10"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a:latin typeface="微软雅黑" panose="020B0503020204020204" pitchFamily="34" charset="-122"/>
                  <a:ea typeface="微软雅黑" panose="020B0503020204020204" pitchFamily="34" charset="-122"/>
                  <a:sym typeface="FrutigerNext LT Regular" pitchFamily="34" charset="0"/>
                </a:rPr>
                <a:t>Thank You</a:t>
              </a:r>
              <a:endParaRPr lang="zh-CN" altLang="zh-CN" dirty="0">
                <a:latin typeface="微软雅黑" panose="020B0503020204020204" pitchFamily="34" charset="-122"/>
                <a:ea typeface="微软雅黑" panose="020B0503020204020204" pitchFamily="34" charset="-122"/>
                <a:sym typeface="FrutigerNext LT Regular" pitchFamily="34" charset="0"/>
              </a:endParaRPr>
            </a:p>
          </p:txBody>
        </p:sp>
      </p:grpSp>
    </p:spTree>
    <p:extLst>
      <p:ext uri="{BB962C8B-B14F-4D97-AF65-F5344CB8AC3E}">
        <p14:creationId xmlns:p14="http://schemas.microsoft.com/office/powerpoint/2010/main" val="4082967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Title">
    <p:spTree>
      <p:nvGrpSpPr>
        <p:cNvPr id="1" name=""/>
        <p:cNvGrpSpPr/>
        <p:nvPr/>
      </p:nvGrpSpPr>
      <p:grpSpPr>
        <a:xfrm>
          <a:off x="0" y="0"/>
          <a:ext cx="0" cy="0"/>
          <a:chOff x="0" y="0"/>
          <a:chExt cx="0" cy="0"/>
        </a:xfrm>
      </p:grpSpPr>
      <p:pic>
        <p:nvPicPr>
          <p:cNvPr id="1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Click to Edit Title</a:t>
            </a:r>
            <a:endParaRPr lang="zh-CN" altLang="en-US" dirty="0"/>
          </a:p>
        </p:txBody>
      </p:sp>
      <p:sp>
        <p:nvSpPr>
          <p:cNvPr id="2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en-US" altLang="zh-CN" dirty="0"/>
              <a:t>Click to Edit Title</a:t>
            </a:r>
            <a:endParaRPr lang="zh-CN" altLang="en-US" dirty="0"/>
          </a:p>
        </p:txBody>
      </p:sp>
      <p:sp>
        <p:nvSpPr>
          <p:cNvPr id="21"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微软雅黑" panose="020B0503020204020204" pitchFamily="34" charset="-122"/>
                <a:ea typeface="微软雅黑" panose="020B0503020204020204" pitchFamily="34" charset="-122"/>
                <a:cs typeface="Arial" pitchFamily="34" charset="0"/>
              </a:rPr>
              <a:t>Copyright © 2019 Huawei Technologies Co., Ltd. All rights reserved. </a:t>
            </a:r>
          </a:p>
        </p:txBody>
      </p:sp>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Foreword">
    <p:spTree>
      <p:nvGrpSpPr>
        <p:cNvPr id="1" name=""/>
        <p:cNvGrpSpPr/>
        <p:nvPr/>
      </p:nvGrpSpPr>
      <p:grpSpPr>
        <a:xfrm>
          <a:off x="0" y="0"/>
          <a:ext cx="0" cy="0"/>
          <a:chOff x="0" y="0"/>
          <a:chExt cx="0" cy="0"/>
        </a:xfrm>
      </p:grpSpPr>
      <p:sp>
        <p:nvSpPr>
          <p:cNvPr id="5"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微软雅黑" panose="020B0503020204020204" pitchFamily="34" charset="-122"/>
                <a:ea typeface="微软雅黑" panose="020B0503020204020204" pitchFamily="34" charset="-122"/>
                <a:cs typeface="Arial" panose="020B0604020202020204" pitchFamily="34" charset="0"/>
              </a:defRPr>
            </a:lvl1pPr>
            <a:lvl5pPr>
              <a:buNone/>
              <a:defRPr/>
            </a:lvl5pPr>
          </a:lstStyle>
          <a:p>
            <a:pPr eaLnBrk="1" hangingPunct="1"/>
            <a:r>
              <a:rPr lang="en-US" altLang="zh-CN" dirty="0"/>
              <a:t>The chapter describes ...</a:t>
            </a:r>
            <a:endParaRPr lang="zh-CN" altLang="en-US" dirty="0"/>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368660"/>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a:latin typeface="微软雅黑" panose="020B0503020204020204" pitchFamily="34" charset="-122"/>
                <a:ea typeface="微软雅黑" panose="020B0503020204020204" pitchFamily="34" charset="-122"/>
              </a:rPr>
              <a:t>Foreword</a:t>
            </a:r>
            <a:endParaRPr lang="zh-CN" altLang="en-US" dirty="0">
              <a:latin typeface="微软雅黑" panose="020B0503020204020204" pitchFamily="34" charset="-122"/>
              <a:ea typeface="微软雅黑" panose="020B0503020204020204" pitchFamily="34" charset="-122"/>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grpSp>
        <p:nvGrpSpPr>
          <p:cNvPr id="10" name="组合 9"/>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Objectives">
    <p:spTree>
      <p:nvGrpSpPr>
        <p:cNvPr id="1" name=""/>
        <p:cNvGrpSpPr/>
        <p:nvPr/>
      </p:nvGrpSpPr>
      <p:grpSpPr>
        <a:xfrm>
          <a:off x="0" y="0"/>
          <a:ext cx="0" cy="0"/>
          <a:chOff x="0" y="0"/>
          <a:chExt cx="0" cy="0"/>
        </a:xfrm>
      </p:grpSpPr>
      <p:sp>
        <p:nvSpPr>
          <p:cNvPr id="5"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atin typeface="微软雅黑" panose="020B0503020204020204" pitchFamily="34" charset="-122"/>
                <a:ea typeface="微软雅黑" panose="020B0503020204020204" pitchFamily="34" charset="-122"/>
              </a:defRPr>
            </a:lvl1pPr>
            <a:lvl2pPr algn="just" eaLnBrk="1" hangingPunct="1">
              <a:defRPr>
                <a:latin typeface="微软雅黑" panose="020B0503020204020204" pitchFamily="34" charset="-122"/>
                <a:ea typeface="微软雅黑" panose="020B0503020204020204" pitchFamily="34" charset="-122"/>
                <a:cs typeface="Arial" panose="020B0604020202020204" pitchFamily="34" charset="0"/>
              </a:defRPr>
            </a:lvl2pPr>
            <a:lvl3pPr algn="just" eaLnBrk="1" hangingPunct="1">
              <a:defRPr>
                <a:latin typeface="微软雅黑" panose="020B0503020204020204" pitchFamily="34" charset="-122"/>
                <a:ea typeface="微软雅黑" panose="020B0503020204020204" pitchFamily="34" charset="-122"/>
                <a:cs typeface="Arial" panose="020B0604020202020204" pitchFamily="34" charset="0"/>
              </a:defRPr>
            </a:lvl3pPr>
            <a:lvl4pPr algn="just" eaLnBrk="1" hangingPunct="1">
              <a:defRPr>
                <a:latin typeface="微软雅黑" panose="020B0503020204020204" pitchFamily="34" charset="-122"/>
                <a:ea typeface="微软雅黑" panose="020B0503020204020204" pitchFamily="34" charset="-122"/>
                <a:cs typeface="Arial" panose="020B0604020202020204" pitchFamily="34" charset="0"/>
              </a:defRPr>
            </a:lvl4pPr>
            <a:lvl5pPr algn="just" eaLnBrk="1" hangingPunct="1">
              <a:defRPr>
                <a:latin typeface="微软雅黑" panose="020B0503020204020204" pitchFamily="34" charset="-122"/>
                <a:ea typeface="微软雅黑" panose="020B0503020204020204" pitchFamily="34" charset="-122"/>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a:ln>
                <a:noFill/>
              </a:ln>
              <a:solidFill>
                <a:srgbClr val="000000"/>
              </a:solidFill>
              <a:effectLst/>
              <a:uLnTx/>
              <a:uFillTx/>
              <a:latin typeface="+mn-lt"/>
              <a:ea typeface="+mn-ea"/>
              <a:cs typeface="+mn-cs"/>
            </a:endParaRP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377173"/>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a:latin typeface="微软雅黑" panose="020B0503020204020204" pitchFamily="34" charset="-122"/>
                <a:ea typeface="微软雅黑" panose="020B0503020204020204" pitchFamily="34" charset="-122"/>
              </a:rPr>
              <a:t>Objectives</a:t>
            </a: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Contents">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368660"/>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Contents</a:t>
            </a: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userDrawn="1"/>
        </p:nvGrpSpPr>
        <p:grpSpPr>
          <a:xfrm>
            <a:off x="587388" y="515379"/>
            <a:ext cx="358335" cy="426359"/>
            <a:chOff x="3295650" y="230188"/>
            <a:chExt cx="936625" cy="1114426"/>
          </a:xfrm>
          <a:solidFill>
            <a:schemeClr val="bg1"/>
          </a:solidFill>
        </p:grpSpPr>
        <p:sp>
          <p:nvSpPr>
            <p:cNvPr id="12"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微软雅黑" panose="020B0503020204020204" pitchFamily="34" charset="-122"/>
                <a:ea typeface="微软雅黑" panose="020B0503020204020204" pitchFamily="34" charset="-122"/>
                <a:cs typeface="+mn-cs"/>
              </a:defRPr>
            </a:lvl1pPr>
          </a:lstStyle>
          <a:p>
            <a:r>
              <a:rPr lang="en-US" altLang="zh-CN" dirty="0"/>
              <a:t>Item 1</a:t>
            </a:r>
            <a:endParaRPr lang="zh-CN" altLang="en-US" dirty="0"/>
          </a:p>
        </p:txBody>
      </p:sp>
      <p:sp>
        <p:nvSpPr>
          <p:cNvPr id="2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3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Overview and Objectives(Optional)">
    <p:spTree>
      <p:nvGrpSpPr>
        <p:cNvPr id="1" name=""/>
        <p:cNvGrpSpPr/>
        <p:nvPr/>
      </p:nvGrpSpPr>
      <p:grpSpPr>
        <a:xfrm>
          <a:off x="0" y="0"/>
          <a:ext cx="0" cy="0"/>
          <a:chOff x="0" y="0"/>
          <a:chExt cx="0" cy="0"/>
        </a:xfrm>
      </p:grpSpPr>
      <p:sp>
        <p:nvSpPr>
          <p:cNvPr id="5" name="内容占位符 6"/>
          <p:cNvSpPr>
            <a:spLocks noGrp="1"/>
          </p:cNvSpPr>
          <p:nvPr>
            <p:ph sz="quarter" idx="10"/>
          </p:nvPr>
        </p:nvSpPr>
        <p:spPr>
          <a:xfrm>
            <a:off x="912285" y="1233487"/>
            <a:ext cx="10560049" cy="4680000"/>
          </a:xfrm>
          <a:prstGeom prst="rect">
            <a:avLst/>
          </a:prstGeom>
        </p:spPr>
        <p:txBody>
          <a:bodyPr/>
          <a:lstStyle>
            <a:lvl1pPr algn="just">
              <a:defRPr>
                <a:latin typeface="微软雅黑" panose="020B0503020204020204" pitchFamily="34" charset="-122"/>
                <a:ea typeface="微软雅黑" panose="020B0503020204020204" pitchFamily="34" charset="-122"/>
                <a:cs typeface="Arial" panose="020B0604020202020204" pitchFamily="34" charset="0"/>
              </a:defRPr>
            </a:lvl1pPr>
            <a:lvl2pPr algn="just">
              <a:defRPr>
                <a:latin typeface="微软雅黑" panose="020B0503020204020204" pitchFamily="34" charset="-122"/>
                <a:ea typeface="微软雅黑" panose="020B0503020204020204" pitchFamily="34" charset="-122"/>
                <a:cs typeface="Arial" panose="020B0604020202020204" pitchFamily="34" charset="0"/>
              </a:defRPr>
            </a:lvl2pPr>
            <a:lvl3pPr algn="just">
              <a:defRPr>
                <a:latin typeface="微软雅黑" panose="020B0503020204020204" pitchFamily="34" charset="-122"/>
                <a:ea typeface="微软雅黑" panose="020B0503020204020204" pitchFamily="34" charset="-122"/>
                <a:cs typeface="Arial" panose="020B0604020202020204" pitchFamily="34" charset="0"/>
              </a:defRPr>
            </a:lvl3pPr>
            <a:lvl4pPr algn="just">
              <a:defRPr>
                <a:latin typeface="微软雅黑" panose="020B0503020204020204" pitchFamily="34" charset="-122"/>
                <a:ea typeface="微软雅黑" panose="020B0503020204020204" pitchFamily="34" charset="-122"/>
                <a:cs typeface="Arial" panose="020B0604020202020204" pitchFamily="34" charset="0"/>
              </a:defRPr>
            </a:lvl4pPr>
            <a:lvl5pPr algn="just">
              <a:defRPr>
                <a:latin typeface="微软雅黑" panose="020B0503020204020204" pitchFamily="34" charset="-122"/>
                <a:ea typeface="微软雅黑" panose="020B0503020204020204" pitchFamily="3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368660"/>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a:latin typeface="微软雅黑" panose="020B0503020204020204" pitchFamily="34" charset="-122"/>
                <a:ea typeface="微软雅黑" panose="020B0503020204020204" pitchFamily="34" charset="-122"/>
              </a:rPr>
              <a:t>Overview and Objectives</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 and Content">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Click here to edit</a:t>
            </a:r>
            <a:endParaRPr lang="zh-CN" altLang="en-US" dirty="0"/>
          </a:p>
        </p:txBody>
      </p:sp>
      <p:sp>
        <p:nvSpPr>
          <p:cNvPr id="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grpSp>
        <p:nvGrpSpPr>
          <p:cNvPr id="7" name="组合 6"/>
          <p:cNvGrpSpPr/>
          <p:nvPr userDrawn="1"/>
        </p:nvGrpSpPr>
        <p:grpSpPr>
          <a:xfrm>
            <a:off x="587388" y="505779"/>
            <a:ext cx="374708"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10"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defRPr>
            </a:lvl1pPr>
          </a:lstStyle>
          <a:p>
            <a:pPr lvl="0" defTabSz="1001624" eaLnBrk="0" fontAlgn="t" hangingPunct="0">
              <a:spcBef>
                <a:spcPct val="0"/>
              </a:spcBef>
            </a:pPr>
            <a:r>
              <a:rPr lang="en-US" altLang="zh-CN" sz="3500" b="1" kern="1200" dirty="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Title Only">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0"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defRPr>
            </a:lvl1pPr>
          </a:lstStyle>
          <a:p>
            <a:pPr lvl="0" defTabSz="1001624" eaLnBrk="0" fontAlgn="t" hangingPunct="0">
              <a:spcBef>
                <a:spcPct val="0"/>
              </a:spcBef>
            </a:pPr>
            <a:r>
              <a:rPr lang="en-US" altLang="zh-CN" sz="3500" b="1" kern="1200" dirty="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White Backgroun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11" name="Title Placeholder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12"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3" name="Rectangle 69"/>
          <p:cNvSpPr>
            <a:spLocks noChangeArrowheads="1"/>
          </p:cNvSpPr>
          <p:nvPr userDrawn="1"/>
        </p:nvSpPr>
        <p:spPr bwMode="auto">
          <a:xfrm>
            <a:off x="119336" y="6500581"/>
            <a:ext cx="76879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微软雅黑" panose="020B0503020204020204" pitchFamily="34" charset="-122"/>
                <a:ea typeface="微软雅黑" panose="020B0503020204020204" pitchFamily="34" charset="-122"/>
                <a:cs typeface="Arial" pitchFamily="34" charset="0"/>
              </a:rPr>
              <a:t>Page</a:t>
            </a:r>
            <a:r>
              <a:rPr lang="en-US" altLang="zh-CN" sz="1200" baseline="0" dirty="0">
                <a:latin typeface="微软雅黑" panose="020B0503020204020204" pitchFamily="34" charset="-122"/>
                <a:ea typeface="微软雅黑" panose="020B0503020204020204" pitchFamily="34" charset="-122"/>
                <a:cs typeface="Arial" pitchFamily="34" charset="0"/>
              </a:rPr>
              <a:t> </a:t>
            </a:r>
            <a:fld id="{2F2CF7F5-F178-4429-B6CA-28062DF31937}" type="slidenum">
              <a:rPr lang="en-US" altLang="zh-CN" sz="1200" smtClean="0">
                <a:latin typeface="微软雅黑" panose="020B0503020204020204" pitchFamily="34" charset="-122"/>
                <a:ea typeface="微软雅黑" panose="020B0503020204020204" pitchFamily="34" charset="-122"/>
                <a:cs typeface="Arial" pitchFamily="34" charset="0"/>
              </a:rPr>
              <a:pPr defTabSz="801668" eaLnBrk="0" fontAlgn="base" hangingPunct="0">
                <a:defRPr/>
              </a:pPr>
              <a:t>‹#›</a:t>
            </a:fld>
            <a:endParaRPr lang="en-US" altLang="zh-CN" sz="1200" dirty="0">
              <a:latin typeface="微软雅黑" panose="020B0503020204020204" pitchFamily="34" charset="-122"/>
              <a:ea typeface="微软雅黑" panose="020B0503020204020204" pitchFamily="34" charset="-122"/>
              <a:cs typeface="Arial" pitchFamily="34" charset="0"/>
            </a:endParaRPr>
          </a:p>
        </p:txBody>
      </p:sp>
      <p:sp>
        <p:nvSpPr>
          <p:cNvPr id="14"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微软雅黑" panose="020B0503020204020204" pitchFamily="34" charset="-122"/>
                <a:ea typeface="微软雅黑" panose="020B0503020204020204" pitchFamily="34" charset="-122"/>
                <a:cs typeface="Arial" pitchFamily="34" charset="0"/>
              </a:rPr>
              <a:t>Copyright © 2019 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58" r:id="rId7"/>
    <p:sldLayoutId id="2147483828" r:id="rId8"/>
    <p:sldLayoutId id="2147483863" r:id="rId9"/>
    <p:sldLayoutId id="2147483862" r:id="rId10"/>
    <p:sldLayoutId id="2147483851" r:id="rId11"/>
    <p:sldLayoutId id="2147483852" r:id="rId12"/>
    <p:sldLayoutId id="2147483850" r:id="rId13"/>
    <p:sldLayoutId id="2147483861" r:id="rId14"/>
    <p:sldLayoutId id="2147483864"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baseline="0">
          <a:solidFill>
            <a:srgbClr val="990000"/>
          </a:solidFill>
          <a:latin typeface="微软雅黑" panose="020B0503020204020204" pitchFamily="34" charset="-122"/>
          <a:ea typeface="微软雅黑" panose="020B0503020204020204" pitchFamily="34" charset="-122"/>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rgbClr val="808080"/>
        </a:buClr>
        <a:buSzPct val="60000"/>
        <a:buFont typeface="Wingdings" pitchFamily="2" charset="2"/>
        <a:buChar char="l"/>
        <a:defRPr sz="2200">
          <a:solidFill>
            <a:schemeClr val="tx1"/>
          </a:solidFill>
          <a:latin typeface="微软雅黑" panose="020B0503020204020204" pitchFamily="34" charset="-122"/>
          <a:ea typeface="微软雅黑" panose="020B0503020204020204" pitchFamily="34" charset="-122"/>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微软雅黑" panose="020B0503020204020204" pitchFamily="34" charset="-122"/>
          <a:ea typeface="微软雅黑" panose="020B0503020204020204" pitchFamily="34" charset="-122"/>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微软雅黑" panose="020B0503020204020204" pitchFamily="34" charset="-122"/>
          <a:ea typeface="微软雅黑" panose="020B0503020204020204" pitchFamily="34" charset="-122"/>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微软雅黑" panose="020B0503020204020204" pitchFamily="34" charset="-122"/>
          <a:ea typeface="微软雅黑" panose="020B0503020204020204" pitchFamily="34" charset="-122"/>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微软雅黑" panose="020B0503020204020204" pitchFamily="34" charset="-122"/>
          <a:ea typeface="微软雅黑" panose="020B0503020204020204" pitchFamily="34" charset="-122"/>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3840" userDrawn="1">
          <p15:clr>
            <a:srgbClr val="F26B43"/>
          </p15:clr>
        </p15:guide>
        <p15:guide id="3" pos="7227" userDrawn="1">
          <p15:clr>
            <a:srgbClr val="F26B43"/>
          </p15:clr>
        </p15:guide>
        <p15:guide id="4" orient="horz" pos="867" userDrawn="1">
          <p15:clr>
            <a:srgbClr val="F26B43"/>
          </p15:clr>
        </p15:guide>
        <p15:guide id="5" orient="horz" pos="3929" userDrawn="1">
          <p15:clr>
            <a:srgbClr val="F26B43"/>
          </p15:clr>
        </p15:guide>
        <p15:guide id="7" orient="horz" pos="23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5.wmf"/><Relationship Id="rId4" Type="http://schemas.openxmlformats.org/officeDocument/2006/relationships/image" Target="../media/image24.wmf"/></Relationships>
</file>

<file path=ppt/slides/_rels/slide43.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7.png"/><Relationship Id="rId10"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9.png"/></Relationships>
</file>

<file path=ppt/slides/_rels/slide44.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7.png"/><Relationship Id="rId10"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3.png"/><Relationship Id="rId4" Type="http://schemas.microsoft.com/office/2007/relationships/hdphoto" Target="../media/hdphoto8.wd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8.xml"/><Relationship Id="rId5" Type="http://schemas.openxmlformats.org/officeDocument/2006/relationships/image" Target="../media/image55.wmf"/><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8.xml"/><Relationship Id="rId1" Type="http://schemas.openxmlformats.org/officeDocument/2006/relationships/themeOverride" Target="../theme/themeOverride2.xml"/><Relationship Id="rId5" Type="http://schemas.openxmlformats.org/officeDocument/2006/relationships/image" Target="../media/image63.jpeg"/><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8.xml"/><Relationship Id="rId4" Type="http://schemas.openxmlformats.org/officeDocument/2006/relationships/image" Target="../media/image63.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 Id="rId5" Type="http://schemas.openxmlformats.org/officeDocument/2006/relationships/hyperlink" Target="http://learning.huawei.com/en/" TargetMode="External"/><Relationship Id="rId4" Type="http://schemas.openxmlformats.org/officeDocument/2006/relationships/hyperlink" Target="https://support.huawei.com/enterprise/en/index.html"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support.huawei.com/learning/en/newindex.html" TargetMode="External"/><Relationship Id="rId2" Type="http://schemas.openxmlformats.org/officeDocument/2006/relationships/notesSlide" Target="../notesSlides/notesSlide84.xml"/><Relationship Id="rId1" Type="http://schemas.openxmlformats.org/officeDocument/2006/relationships/slideLayout" Target="../slideLayouts/slideLayout14.xml"/><Relationship Id="rId4" Type="http://schemas.openxmlformats.org/officeDocument/2006/relationships/hyperlink" Target="http://support.huawei.com/enterprise/servicecenter?lang=en"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1539635146"/>
          <p:cNvSpPr>
            <a:spLocks noGrp="1"/>
          </p:cNvSpPr>
          <p:nvPr>
            <p:ph type="body" sz="quarter" idx="17"/>
          </p:nvPr>
        </p:nvSpPr>
        <p:spPr/>
        <p:txBody>
          <a:bodyPr/>
          <a:lstStyle/>
          <a:p>
            <a:r>
              <a:rPr lang="en-US" altLang="zh-CN" smtClean="0"/>
              <a:t>HCDCA112</a:t>
            </a:r>
            <a:endParaRPr lang="zh-CN" altLang="en-US" dirty="0"/>
          </a:p>
        </p:txBody>
      </p:sp>
      <p:sp>
        <p:nvSpPr>
          <p:cNvPr id="4" name="834715874"/>
          <p:cNvSpPr>
            <a:spLocks noGrp="1"/>
          </p:cNvSpPr>
          <p:nvPr>
            <p:ph type="body" sz="quarter" idx="18"/>
          </p:nvPr>
        </p:nvSpPr>
        <p:spPr/>
        <p:txBody>
          <a:bodyPr/>
          <a:lstStyle/>
          <a:p>
            <a:r>
              <a:rPr lang="en-US" altLang="zh-CN" smtClean="0"/>
              <a:t>Data center storage</a:t>
            </a:r>
            <a:endParaRPr lang="en-US" altLang="zh-CN" dirty="0"/>
          </a:p>
        </p:txBody>
      </p:sp>
      <p:sp>
        <p:nvSpPr>
          <p:cNvPr id="5" name="593460686"/>
          <p:cNvSpPr>
            <a:spLocks noGrp="1"/>
          </p:cNvSpPr>
          <p:nvPr>
            <p:ph type="body" sz="quarter" idx="19"/>
          </p:nvPr>
        </p:nvSpPr>
        <p:spPr/>
        <p:txBody>
          <a:bodyPr/>
          <a:lstStyle/>
          <a:p>
            <a:r>
              <a:rPr lang="en-US" altLang="zh-CN" smtClean="0"/>
              <a:t>V2R2</a:t>
            </a:r>
            <a:endParaRPr lang="en-US" altLang="zh-CN" dirty="0"/>
          </a:p>
        </p:txBody>
      </p:sp>
      <p:sp>
        <p:nvSpPr>
          <p:cNvPr id="6" name="24134256"/>
          <p:cNvSpPr>
            <a:spLocks noGrp="1"/>
          </p:cNvSpPr>
          <p:nvPr>
            <p:ph type="body" sz="quarter" idx="20"/>
          </p:nvPr>
        </p:nvSpPr>
        <p:spPr/>
        <p:txBody>
          <a:bodyPr/>
          <a:lstStyle/>
          <a:p>
            <a:r>
              <a:rPr lang="en-US" altLang="zh-CN" smtClean="0"/>
              <a:t>1.0</a:t>
            </a:r>
            <a:endParaRPr lang="en-US" altLang="zh-CN" dirty="0"/>
          </a:p>
        </p:txBody>
      </p:sp>
      <p:sp>
        <p:nvSpPr>
          <p:cNvPr id="9" name="312847891"/>
          <p:cNvSpPr>
            <a:spLocks noGrp="1"/>
          </p:cNvSpPr>
          <p:nvPr>
            <p:ph type="body" sz="quarter" idx="13"/>
          </p:nvPr>
        </p:nvSpPr>
        <p:spPr/>
        <p:txBody>
          <a:bodyPr/>
          <a:lstStyle/>
          <a:p>
            <a:r>
              <a:rPr lang="en-US" altLang="zh-CN" smtClean="0"/>
              <a:t>Yuan Weihua/wx462781</a:t>
            </a:r>
            <a:endParaRPr lang="en-US" altLang="zh-CN" dirty="0"/>
          </a:p>
        </p:txBody>
      </p:sp>
      <p:sp>
        <p:nvSpPr>
          <p:cNvPr id="10" name="1819968083"/>
          <p:cNvSpPr>
            <a:spLocks noGrp="1"/>
          </p:cNvSpPr>
          <p:nvPr>
            <p:ph type="body" sz="quarter" idx="14"/>
          </p:nvPr>
        </p:nvSpPr>
        <p:spPr/>
        <p:txBody>
          <a:bodyPr/>
          <a:lstStyle/>
          <a:p>
            <a:r>
              <a:rPr lang="en-US" altLang="zh-CN" smtClean="0"/>
              <a:t>2019.04.10</a:t>
            </a:r>
            <a:endParaRPr lang="en-US" altLang="zh-CN" dirty="0"/>
          </a:p>
        </p:txBody>
      </p:sp>
      <p:sp>
        <p:nvSpPr>
          <p:cNvPr id="52" name="664262531"/>
          <p:cNvSpPr>
            <a:spLocks noGrp="1"/>
          </p:cNvSpPr>
          <p:nvPr>
            <p:ph type="body" sz="quarter" idx="15"/>
          </p:nvPr>
        </p:nvSpPr>
        <p:spPr/>
        <p:txBody>
          <a:bodyPr/>
          <a:lstStyle/>
          <a:p>
            <a:r>
              <a:rPr lang="en-US" altLang="zh-CN" smtClean="0"/>
              <a:t>Liu Lican/00180730</a:t>
            </a:r>
            <a:endParaRPr lang="en-US" altLang="zh-CN" dirty="0"/>
          </a:p>
        </p:txBody>
      </p:sp>
      <p:sp>
        <p:nvSpPr>
          <p:cNvPr id="33" name="文本占位符 32"/>
          <p:cNvSpPr>
            <a:spLocks noGrp="1"/>
          </p:cNvSpPr>
          <p:nvPr>
            <p:ph type="body" sz="quarter" idx="16"/>
          </p:nvPr>
        </p:nvSpPr>
        <p:spPr/>
        <p:txBody>
          <a:bodyPr/>
          <a:lstStyle/>
          <a:p>
            <a:r>
              <a:rPr lang="en-US" altLang="zh-CN" smtClean="0"/>
              <a:t>New</a:t>
            </a:r>
            <a:endParaRPr lang="en-US" altLang="zh-CN" dirty="0"/>
          </a:p>
        </p:txBody>
      </p:sp>
      <p:sp>
        <p:nvSpPr>
          <p:cNvPr id="16" name="文本占位符 15"/>
          <p:cNvSpPr>
            <a:spLocks noGrp="1"/>
          </p:cNvSpPr>
          <p:nvPr>
            <p:ph type="body" sz="quarter" idx="21"/>
          </p:nvPr>
        </p:nvSpPr>
        <p:spPr/>
        <p:txBody>
          <a:bodyPr/>
          <a:lstStyle/>
          <a:p>
            <a:r>
              <a:rPr lang="en-US" smtClean="0"/>
              <a:t>Author/ID</a:t>
            </a:r>
            <a:endParaRPr lang="en-US" dirty="0"/>
          </a:p>
        </p:txBody>
      </p:sp>
      <p:sp>
        <p:nvSpPr>
          <p:cNvPr id="17" name="文本占位符 16"/>
          <p:cNvSpPr>
            <a:spLocks noGrp="1"/>
          </p:cNvSpPr>
          <p:nvPr>
            <p:ph type="body" sz="quarter" idx="22"/>
          </p:nvPr>
        </p:nvSpPr>
        <p:spPr/>
        <p:txBody>
          <a:bodyPr/>
          <a:lstStyle/>
          <a:p>
            <a:r>
              <a:rPr lang="en-US" smtClean="0"/>
              <a:t>xxxx.xx.xx</a:t>
            </a:r>
            <a:endParaRPr lang="en-US" dirty="0"/>
          </a:p>
        </p:txBody>
      </p:sp>
      <p:sp>
        <p:nvSpPr>
          <p:cNvPr id="18" name="文本占位符 17"/>
          <p:cNvSpPr>
            <a:spLocks noGrp="1"/>
          </p:cNvSpPr>
          <p:nvPr>
            <p:ph type="body" sz="quarter" idx="23"/>
          </p:nvPr>
        </p:nvSpPr>
        <p:spPr/>
        <p:txBody>
          <a:bodyPr/>
          <a:lstStyle/>
          <a:p>
            <a:r>
              <a:rPr lang="en-US" smtClean="0"/>
              <a:t>Reviewer/ID</a:t>
            </a:r>
            <a:endParaRPr lang="en-US" dirty="0"/>
          </a:p>
        </p:txBody>
      </p:sp>
      <p:sp>
        <p:nvSpPr>
          <p:cNvPr id="19" name="文本占位符 18"/>
          <p:cNvSpPr>
            <a:spLocks noGrp="1"/>
          </p:cNvSpPr>
          <p:nvPr>
            <p:ph type="body" sz="quarter" idx="24"/>
          </p:nvPr>
        </p:nvSpPr>
        <p:spPr/>
        <p:txBody>
          <a:bodyPr/>
          <a:lstStyle/>
          <a:p>
            <a:r>
              <a:rPr lang="en-US" smtClean="0"/>
              <a:t>Type</a:t>
            </a:r>
            <a:endParaRPr lang="en-US" dirty="0"/>
          </a:p>
        </p:txBody>
      </p:sp>
      <p:sp>
        <p:nvSpPr>
          <p:cNvPr id="20" name="文本占位符 19"/>
          <p:cNvSpPr>
            <a:spLocks noGrp="1"/>
          </p:cNvSpPr>
          <p:nvPr>
            <p:ph type="body" sz="quarter" idx="25"/>
          </p:nvPr>
        </p:nvSpPr>
        <p:spPr/>
        <p:txBody>
          <a:bodyPr/>
          <a:lstStyle/>
          <a:p>
            <a:r>
              <a:rPr lang="en-US" altLang="zh-CN" smtClean="0"/>
              <a:t>Author/ID</a:t>
            </a:r>
            <a:endParaRPr lang="en-US" altLang="zh-CN" dirty="0"/>
          </a:p>
        </p:txBody>
      </p:sp>
      <p:sp>
        <p:nvSpPr>
          <p:cNvPr id="21" name="文本占位符 20"/>
          <p:cNvSpPr>
            <a:spLocks noGrp="1"/>
          </p:cNvSpPr>
          <p:nvPr>
            <p:ph type="body" sz="quarter" idx="26"/>
          </p:nvPr>
        </p:nvSpPr>
        <p:spPr/>
        <p:txBody>
          <a:bodyPr/>
          <a:lstStyle/>
          <a:p>
            <a:r>
              <a:rPr lang="en-US" altLang="zh-CN" smtClean="0"/>
              <a:t>xxxx.xx.xx</a:t>
            </a:r>
            <a:endParaRPr lang="en-US" altLang="zh-CN" dirty="0"/>
          </a:p>
        </p:txBody>
      </p:sp>
      <p:sp>
        <p:nvSpPr>
          <p:cNvPr id="22" name="文本占位符 21"/>
          <p:cNvSpPr>
            <a:spLocks noGrp="1"/>
          </p:cNvSpPr>
          <p:nvPr>
            <p:ph type="body" sz="quarter" idx="27"/>
          </p:nvPr>
        </p:nvSpPr>
        <p:spPr/>
        <p:txBody>
          <a:bodyPr/>
          <a:lstStyle/>
          <a:p>
            <a:r>
              <a:rPr lang="en-US" altLang="zh-CN" smtClean="0"/>
              <a:t>Reviewer/ID</a:t>
            </a:r>
            <a:endParaRPr lang="en-US" altLang="zh-CN" dirty="0"/>
          </a:p>
        </p:txBody>
      </p:sp>
      <p:sp>
        <p:nvSpPr>
          <p:cNvPr id="23" name="文本占位符 22"/>
          <p:cNvSpPr>
            <a:spLocks noGrp="1"/>
          </p:cNvSpPr>
          <p:nvPr>
            <p:ph type="body" sz="quarter" idx="28"/>
          </p:nvPr>
        </p:nvSpPr>
        <p:spPr/>
        <p:txBody>
          <a:bodyPr/>
          <a:lstStyle/>
          <a:p>
            <a:r>
              <a:rPr lang="en-US" altLang="zh-CN" smtClean="0"/>
              <a:t>Type</a:t>
            </a:r>
            <a:endParaRPr lang="en-US" altLang="zh-CN" dirty="0"/>
          </a:p>
        </p:txBody>
      </p:sp>
      <p:sp>
        <p:nvSpPr>
          <p:cNvPr id="24" name="文本占位符 23"/>
          <p:cNvSpPr>
            <a:spLocks noGrp="1"/>
          </p:cNvSpPr>
          <p:nvPr>
            <p:ph type="body" sz="quarter" idx="29"/>
          </p:nvPr>
        </p:nvSpPr>
        <p:spPr/>
        <p:txBody>
          <a:bodyPr/>
          <a:lstStyle/>
          <a:p>
            <a:r>
              <a:rPr lang="en-US" altLang="zh-CN" smtClean="0"/>
              <a:t>Author/ID</a:t>
            </a:r>
            <a:endParaRPr lang="en-US" altLang="zh-CN" dirty="0"/>
          </a:p>
        </p:txBody>
      </p:sp>
      <p:sp>
        <p:nvSpPr>
          <p:cNvPr id="25" name="文本占位符 24"/>
          <p:cNvSpPr>
            <a:spLocks noGrp="1"/>
          </p:cNvSpPr>
          <p:nvPr>
            <p:ph type="body" sz="quarter" idx="30"/>
          </p:nvPr>
        </p:nvSpPr>
        <p:spPr/>
        <p:txBody>
          <a:bodyPr/>
          <a:lstStyle/>
          <a:p>
            <a:r>
              <a:rPr lang="en-US" altLang="zh-CN" smtClean="0"/>
              <a:t>xxxx.xx.xx</a:t>
            </a:r>
            <a:endParaRPr lang="en-US" altLang="zh-CN" dirty="0"/>
          </a:p>
        </p:txBody>
      </p:sp>
      <p:sp>
        <p:nvSpPr>
          <p:cNvPr id="26" name="文本占位符 25"/>
          <p:cNvSpPr>
            <a:spLocks noGrp="1"/>
          </p:cNvSpPr>
          <p:nvPr>
            <p:ph type="body" sz="quarter" idx="31"/>
          </p:nvPr>
        </p:nvSpPr>
        <p:spPr/>
        <p:txBody>
          <a:bodyPr/>
          <a:lstStyle/>
          <a:p>
            <a:r>
              <a:rPr lang="en-US" altLang="zh-CN" smtClean="0"/>
              <a:t>Reviewer/ID</a:t>
            </a:r>
            <a:endParaRPr lang="en-US" altLang="zh-CN" dirty="0"/>
          </a:p>
        </p:txBody>
      </p:sp>
      <p:sp>
        <p:nvSpPr>
          <p:cNvPr id="27" name="文本占位符 26"/>
          <p:cNvSpPr>
            <a:spLocks noGrp="1"/>
          </p:cNvSpPr>
          <p:nvPr>
            <p:ph type="body" sz="quarter" idx="32"/>
          </p:nvPr>
        </p:nvSpPr>
        <p:spPr/>
        <p:txBody>
          <a:bodyPr/>
          <a:lstStyle/>
          <a:p>
            <a:r>
              <a:rPr lang="en-US" altLang="zh-CN" smtClean="0"/>
              <a:t>Type</a:t>
            </a:r>
            <a:endParaRPr lang="en-US" altLang="zh-CN" dirty="0"/>
          </a:p>
        </p:txBody>
      </p:sp>
      <p:sp>
        <p:nvSpPr>
          <p:cNvPr id="28" name="文本占位符 27"/>
          <p:cNvSpPr>
            <a:spLocks noGrp="1"/>
          </p:cNvSpPr>
          <p:nvPr>
            <p:ph type="body" sz="quarter" idx="33"/>
          </p:nvPr>
        </p:nvSpPr>
        <p:spPr/>
        <p:txBody>
          <a:bodyPr/>
          <a:lstStyle/>
          <a:p>
            <a:r>
              <a:rPr lang="en-US" altLang="zh-CN" smtClean="0"/>
              <a:t>Author/ID</a:t>
            </a:r>
            <a:endParaRPr lang="en-US" altLang="zh-CN" dirty="0"/>
          </a:p>
        </p:txBody>
      </p:sp>
      <p:sp>
        <p:nvSpPr>
          <p:cNvPr id="29" name="文本占位符 28"/>
          <p:cNvSpPr>
            <a:spLocks noGrp="1"/>
          </p:cNvSpPr>
          <p:nvPr>
            <p:ph type="body" sz="quarter" idx="34"/>
          </p:nvPr>
        </p:nvSpPr>
        <p:spPr/>
        <p:txBody>
          <a:bodyPr/>
          <a:lstStyle/>
          <a:p>
            <a:r>
              <a:rPr lang="en-US" altLang="zh-CN" smtClean="0"/>
              <a:t>xxxx.xx.xx</a:t>
            </a:r>
            <a:endParaRPr lang="en-US" altLang="zh-CN" dirty="0"/>
          </a:p>
        </p:txBody>
      </p:sp>
      <p:sp>
        <p:nvSpPr>
          <p:cNvPr id="30" name="文本占位符 29"/>
          <p:cNvSpPr>
            <a:spLocks noGrp="1"/>
          </p:cNvSpPr>
          <p:nvPr>
            <p:ph type="body" sz="quarter" idx="35"/>
          </p:nvPr>
        </p:nvSpPr>
        <p:spPr/>
        <p:txBody>
          <a:bodyPr/>
          <a:lstStyle/>
          <a:p>
            <a:r>
              <a:rPr lang="en-US" altLang="zh-CN" smtClean="0"/>
              <a:t>Reviewer/ID</a:t>
            </a:r>
            <a:endParaRPr lang="en-US" altLang="zh-CN" dirty="0"/>
          </a:p>
        </p:txBody>
      </p:sp>
      <p:sp>
        <p:nvSpPr>
          <p:cNvPr id="31" name="文本占位符 30"/>
          <p:cNvSpPr>
            <a:spLocks noGrp="1"/>
          </p:cNvSpPr>
          <p:nvPr>
            <p:ph type="body" sz="quarter" idx="36"/>
          </p:nvPr>
        </p:nvSpPr>
        <p:spPr/>
        <p:txBody>
          <a:bodyPr/>
          <a:lstStyle/>
          <a:p>
            <a:r>
              <a:rPr lang="en-US" altLang="zh-CN" smtClean="0"/>
              <a:t>Type</a:t>
            </a:r>
            <a:endParaRPr lang="en-US" altLang="zh-CN" dirty="0"/>
          </a:p>
        </p:txBody>
      </p:sp>
      <p:sp>
        <p:nvSpPr>
          <p:cNvPr id="32" name="文本占位符 31"/>
          <p:cNvSpPr>
            <a:spLocks noGrp="1"/>
          </p:cNvSpPr>
          <p:nvPr>
            <p:ph type="body" sz="quarter" idx="37"/>
          </p:nvPr>
        </p:nvSpPr>
        <p:spPr/>
        <p:txBody>
          <a:bodyPr/>
          <a:lstStyle/>
          <a:p>
            <a:r>
              <a:rPr lang="en-US" altLang="zh-CN" smtClean="0"/>
              <a:t>Author/ID</a:t>
            </a:r>
            <a:endParaRPr lang="en-US" altLang="zh-CN" dirty="0"/>
          </a:p>
        </p:txBody>
      </p:sp>
      <p:sp>
        <p:nvSpPr>
          <p:cNvPr id="50" name="文本占位符 49"/>
          <p:cNvSpPr>
            <a:spLocks noGrp="1"/>
          </p:cNvSpPr>
          <p:nvPr>
            <p:ph type="body" sz="quarter" idx="38"/>
          </p:nvPr>
        </p:nvSpPr>
        <p:spPr/>
        <p:txBody>
          <a:bodyPr/>
          <a:lstStyle/>
          <a:p>
            <a:r>
              <a:rPr lang="en-US" altLang="zh-CN" smtClean="0"/>
              <a:t>xxxx.xx.xx</a:t>
            </a:r>
            <a:endParaRPr lang="en-US" altLang="zh-CN" dirty="0"/>
          </a:p>
        </p:txBody>
      </p:sp>
      <p:sp>
        <p:nvSpPr>
          <p:cNvPr id="51" name="文本占位符 50"/>
          <p:cNvSpPr>
            <a:spLocks noGrp="1"/>
          </p:cNvSpPr>
          <p:nvPr>
            <p:ph type="body" sz="quarter" idx="39"/>
          </p:nvPr>
        </p:nvSpPr>
        <p:spPr/>
        <p:txBody>
          <a:bodyPr/>
          <a:lstStyle/>
          <a:p>
            <a:r>
              <a:rPr lang="en-US" altLang="zh-CN" smtClean="0"/>
              <a:t>Reviewer/ID</a:t>
            </a:r>
            <a:endParaRPr lang="en-US" altLang="zh-CN" dirty="0"/>
          </a:p>
        </p:txBody>
      </p:sp>
      <p:sp>
        <p:nvSpPr>
          <p:cNvPr id="53" name="文本占位符 52"/>
          <p:cNvSpPr>
            <a:spLocks noGrp="1"/>
          </p:cNvSpPr>
          <p:nvPr>
            <p:ph type="body" sz="quarter" idx="40"/>
          </p:nvPr>
        </p:nvSpPr>
        <p:spPr/>
        <p:txBody>
          <a:bodyPr/>
          <a:lstStyle/>
          <a:p>
            <a:r>
              <a:rPr lang="en-US" altLang="zh-CN" smtClean="0"/>
              <a:t>Type</a:t>
            </a:r>
            <a:endParaRPr lang="en-US" altLang="zh-CN" dirty="0"/>
          </a:p>
        </p:txBody>
      </p:sp>
    </p:spTree>
    <p:extLst>
      <p:ext uri="{BB962C8B-B14F-4D97-AF65-F5344CB8AC3E}">
        <p14:creationId xmlns:p14="http://schemas.microsoft.com/office/powerpoint/2010/main" val="1989219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lstStyle/>
          <a:p>
            <a:r>
              <a:rPr lang="en-US" altLang="zh-CN" dirty="0" smtClean="0"/>
              <a:t>Every company needs information to be able to do business.</a:t>
            </a:r>
          </a:p>
          <a:p>
            <a:r>
              <a:rPr lang="en-US" altLang="zh-CN" dirty="0" smtClean="0"/>
              <a:t>Information is extracted from both structured as well as unstructured data.</a:t>
            </a:r>
          </a:p>
          <a:p>
            <a:r>
              <a:rPr lang="en-US" altLang="zh-CN" dirty="0" smtClean="0"/>
              <a:t>All data is now generated in a digital form.</a:t>
            </a:r>
          </a:p>
          <a:p>
            <a:r>
              <a:rPr lang="en-US" altLang="zh-CN" dirty="0" smtClean="0"/>
              <a:t>Data should be accessible to multiple employees.</a:t>
            </a:r>
          </a:p>
          <a:p>
            <a:endParaRPr lang="zh-CN" altLang="en-US" dirty="0"/>
          </a:p>
        </p:txBody>
      </p:sp>
      <p:sp>
        <p:nvSpPr>
          <p:cNvPr id="3" name="文本占位符 2"/>
          <p:cNvSpPr>
            <a:spLocks noGrp="1"/>
          </p:cNvSpPr>
          <p:nvPr>
            <p:ph type="body" sz="quarter" idx="12"/>
          </p:nvPr>
        </p:nvSpPr>
        <p:spPr/>
        <p:txBody>
          <a:bodyPr/>
          <a:lstStyle/>
          <a:p>
            <a:r>
              <a:rPr lang="en-US" altLang="zh-CN" smtClean="0"/>
              <a:t>Information and Data</a:t>
            </a:r>
            <a:endParaRPr lang="en-US" dirty="0"/>
          </a:p>
        </p:txBody>
      </p:sp>
    </p:spTree>
    <p:extLst>
      <p:ext uri="{BB962C8B-B14F-4D97-AF65-F5344CB8AC3E}">
        <p14:creationId xmlns:p14="http://schemas.microsoft.com/office/powerpoint/2010/main" val="190252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41632003"/>
          <p:cNvSpPr>
            <a:spLocks noGrp="1"/>
          </p:cNvSpPr>
          <p:nvPr>
            <p:ph type="body" sz="quarter" idx="10"/>
          </p:nvPr>
        </p:nvSpPr>
        <p:spPr/>
        <p:txBody>
          <a:bodyPr/>
          <a:lstStyle/>
          <a:p>
            <a:r>
              <a:rPr lang="en-US" altLang="zh-CN" dirty="0" smtClean="0"/>
              <a:t>Issues to be addressed in information lifecycle management:</a:t>
            </a:r>
          </a:p>
          <a:p>
            <a:pPr lvl="1"/>
            <a:r>
              <a:rPr lang="en-US" altLang="zh-CN" dirty="0" smtClean="0"/>
              <a:t>What data is needed for every person in the organization?</a:t>
            </a:r>
          </a:p>
          <a:p>
            <a:pPr lvl="1"/>
            <a:r>
              <a:rPr lang="en-US" altLang="zh-CN" dirty="0" smtClean="0"/>
              <a:t>In which format should data be presented/kept?</a:t>
            </a:r>
          </a:p>
          <a:p>
            <a:pPr lvl="1"/>
            <a:r>
              <a:rPr lang="en-US" altLang="zh-CN" dirty="0" smtClean="0"/>
              <a:t>How long should data be retained?</a:t>
            </a:r>
          </a:p>
          <a:p>
            <a:pPr lvl="1"/>
            <a:r>
              <a:rPr lang="en-US" altLang="zh-CN" dirty="0" smtClean="0"/>
              <a:t>What needs to be done with the data that is no longer required?</a:t>
            </a:r>
          </a:p>
          <a:p>
            <a:pPr lvl="1"/>
            <a:endParaRPr lang="en-US" altLang="zh-CN" dirty="0" smtClean="0"/>
          </a:p>
          <a:p>
            <a:endParaRPr lang="en-US" altLang="zh-CN" dirty="0" smtClean="0"/>
          </a:p>
          <a:p>
            <a:endParaRPr lang="zh-CN" altLang="en-US" dirty="0"/>
          </a:p>
        </p:txBody>
      </p:sp>
      <p:sp>
        <p:nvSpPr>
          <p:cNvPr id="3" name="文本占位符 2"/>
          <p:cNvSpPr>
            <a:spLocks noGrp="1"/>
          </p:cNvSpPr>
          <p:nvPr>
            <p:ph type="body" sz="quarter" idx="12"/>
          </p:nvPr>
        </p:nvSpPr>
        <p:spPr/>
        <p:txBody>
          <a:bodyPr/>
          <a:lstStyle/>
          <a:p>
            <a:r>
              <a:rPr lang="en-US" altLang="zh-CN" smtClean="0"/>
              <a:t>Information Lifecycle Management</a:t>
            </a:r>
            <a:endParaRPr lang="en-US" dirty="0"/>
          </a:p>
        </p:txBody>
      </p:sp>
    </p:spTree>
    <p:extLst>
      <p:ext uri="{BB962C8B-B14F-4D97-AF65-F5344CB8AC3E}">
        <p14:creationId xmlns:p14="http://schemas.microsoft.com/office/powerpoint/2010/main" val="3897453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603447183"/>
          <p:cNvSpPr>
            <a:spLocks noGrp="1"/>
          </p:cNvSpPr>
          <p:nvPr>
            <p:ph type="body" sz="quarter" idx="10"/>
          </p:nvPr>
        </p:nvSpPr>
        <p:spPr/>
        <p:txBody>
          <a:bodyPr/>
          <a:lstStyle/>
          <a:p>
            <a:r>
              <a:rPr lang="en-US" altLang="zh-CN" dirty="0" smtClean="0"/>
              <a:t>What is the format in which data should be available to the organization?</a:t>
            </a:r>
          </a:p>
          <a:p>
            <a:r>
              <a:rPr lang="en-US" altLang="zh-CN" dirty="0" smtClean="0"/>
              <a:t>1-Hard copy formats:</a:t>
            </a:r>
          </a:p>
          <a:p>
            <a:pPr lvl="1"/>
            <a:r>
              <a:rPr lang="en-US" altLang="zh-CN" dirty="0" smtClean="0"/>
              <a:t>Online data or paper-based data</a:t>
            </a:r>
          </a:p>
          <a:p>
            <a:pPr lvl="1"/>
            <a:r>
              <a:rPr lang="en-US" altLang="zh-CN" dirty="0" smtClean="0"/>
              <a:t>Read only/Eyes only/Not </a:t>
            </a:r>
            <a:r>
              <a:rPr lang="en-US" altLang="zh-CN" dirty="0" err="1" smtClean="0"/>
              <a:t>reproduceable</a:t>
            </a:r>
            <a:endParaRPr lang="en-US" altLang="zh-CN" dirty="0" smtClean="0"/>
          </a:p>
          <a:p>
            <a:pPr lvl="1"/>
            <a:r>
              <a:rPr lang="en-US" altLang="zh-CN" dirty="0" smtClean="0"/>
              <a:t>Version control</a:t>
            </a:r>
          </a:p>
          <a:p>
            <a:pPr lvl="1"/>
            <a:r>
              <a:rPr lang="en-US" altLang="zh-CN" dirty="0" smtClean="0"/>
              <a:t>Environment requirements for saving hard copies</a:t>
            </a:r>
          </a:p>
          <a:p>
            <a:pPr lvl="2"/>
            <a:endParaRPr lang="en-US" altLang="zh-CN" dirty="0" smtClean="0"/>
          </a:p>
          <a:p>
            <a:endParaRPr lang="zh-CN" altLang="en-US" dirty="0"/>
          </a:p>
        </p:txBody>
      </p:sp>
      <p:sp>
        <p:nvSpPr>
          <p:cNvPr id="3" name="文本占位符 2"/>
          <p:cNvSpPr>
            <a:spLocks noGrp="1"/>
          </p:cNvSpPr>
          <p:nvPr>
            <p:ph type="body" sz="quarter" idx="12"/>
          </p:nvPr>
        </p:nvSpPr>
        <p:spPr>
          <a:xfrm>
            <a:off x="1595500" y="410400"/>
            <a:ext cx="9831600" cy="593393"/>
          </a:xfrm>
        </p:spPr>
        <p:txBody>
          <a:bodyPr/>
          <a:lstStyle/>
          <a:p>
            <a:r>
              <a:rPr lang="en-US" altLang="zh-CN" sz="3200" dirty="0" smtClean="0"/>
              <a:t>Information Lifecycle Management: Hard Copy</a:t>
            </a:r>
            <a:endParaRPr lang="en-US" sz="3200" dirty="0"/>
          </a:p>
        </p:txBody>
      </p:sp>
    </p:spTree>
    <p:extLst>
      <p:ext uri="{BB962C8B-B14F-4D97-AF65-F5344CB8AC3E}">
        <p14:creationId xmlns:p14="http://schemas.microsoft.com/office/powerpoint/2010/main" val="3970281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861118855"/>
          <p:cNvSpPr>
            <a:spLocks noGrp="1"/>
          </p:cNvSpPr>
          <p:nvPr>
            <p:ph type="body" sz="quarter" idx="10"/>
          </p:nvPr>
        </p:nvSpPr>
        <p:spPr/>
        <p:txBody>
          <a:bodyPr/>
          <a:lstStyle/>
          <a:p>
            <a:r>
              <a:rPr lang="en-US" altLang="zh-CN" dirty="0" smtClean="0"/>
              <a:t>What is the format in which data should be available to the organization?</a:t>
            </a:r>
          </a:p>
          <a:p>
            <a:r>
              <a:rPr lang="en-US" altLang="zh-CN" dirty="0" smtClean="0"/>
              <a:t>2-Digital information:</a:t>
            </a:r>
          </a:p>
          <a:p>
            <a:pPr lvl="1"/>
            <a:r>
              <a:rPr lang="en-US" altLang="zh-CN" dirty="0" smtClean="0"/>
              <a:t>What software needs to be used to browse or modify data?</a:t>
            </a:r>
          </a:p>
          <a:p>
            <a:pPr lvl="1"/>
            <a:r>
              <a:rPr lang="en-US" altLang="zh-CN" dirty="0" smtClean="0"/>
              <a:t>Text storage format (PDF, ODF, or DOC…)</a:t>
            </a:r>
          </a:p>
          <a:p>
            <a:pPr lvl="1"/>
            <a:r>
              <a:rPr lang="en-US" altLang="zh-CN" dirty="0" smtClean="0"/>
              <a:t>Picture storage format (JPG, TIFF, DWG, or PNG…)</a:t>
            </a:r>
          </a:p>
          <a:p>
            <a:pPr lvl="1"/>
            <a:r>
              <a:rPr lang="en-US" altLang="zh-CN" dirty="0" smtClean="0"/>
              <a:t>Is there any standard that needs to be complied with (ODF, CALS, or BASEL…)?</a:t>
            </a:r>
          </a:p>
          <a:p>
            <a:pPr lvl="2"/>
            <a:endParaRPr lang="en-US" altLang="zh-CN" dirty="0" smtClean="0"/>
          </a:p>
          <a:p>
            <a:endParaRPr lang="zh-CN" altLang="en-US" dirty="0"/>
          </a:p>
        </p:txBody>
      </p:sp>
      <p:sp>
        <p:nvSpPr>
          <p:cNvPr id="3" name="文本占位符 2"/>
          <p:cNvSpPr>
            <a:spLocks noGrp="1"/>
          </p:cNvSpPr>
          <p:nvPr>
            <p:ph type="body" sz="quarter" idx="12"/>
          </p:nvPr>
        </p:nvSpPr>
        <p:spPr>
          <a:xfrm>
            <a:off x="1595500" y="410400"/>
            <a:ext cx="9831600" cy="1024280"/>
          </a:xfrm>
        </p:spPr>
        <p:txBody>
          <a:bodyPr/>
          <a:lstStyle/>
          <a:p>
            <a:r>
              <a:rPr lang="en-US" altLang="zh-CN" sz="3000" dirty="0" smtClean="0"/>
              <a:t>Information Lifecycle Management: Digital Information</a:t>
            </a:r>
            <a:endParaRPr lang="en-US" sz="3000" dirty="0"/>
          </a:p>
        </p:txBody>
      </p:sp>
    </p:spTree>
    <p:extLst>
      <p:ext uri="{BB962C8B-B14F-4D97-AF65-F5344CB8AC3E}">
        <p14:creationId xmlns:p14="http://schemas.microsoft.com/office/powerpoint/2010/main" val="2156437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09996483"/>
          <p:cNvSpPr>
            <a:spLocks noGrp="1"/>
          </p:cNvSpPr>
          <p:nvPr>
            <p:ph type="body" sz="quarter" idx="10"/>
          </p:nvPr>
        </p:nvSpPr>
        <p:spPr/>
        <p:txBody>
          <a:bodyPr/>
          <a:lstStyle/>
          <a:p>
            <a:r>
              <a:rPr lang="en-US" altLang="zh-CN" dirty="0" smtClean="0"/>
              <a:t>What is the format in which data should be available to the organization?</a:t>
            </a:r>
          </a:p>
          <a:p>
            <a:r>
              <a:rPr lang="en-US" altLang="zh-CN" dirty="0" smtClean="0"/>
              <a:t>3-How can data be stored?</a:t>
            </a:r>
          </a:p>
          <a:p>
            <a:pPr lvl="1"/>
            <a:r>
              <a:rPr lang="en-US" altLang="zh-CN" dirty="0" smtClean="0"/>
              <a:t>Does the access to information need to be authorized or permitted?</a:t>
            </a:r>
          </a:p>
          <a:p>
            <a:pPr lvl="1"/>
            <a:r>
              <a:rPr lang="en-US" altLang="zh-CN" dirty="0" smtClean="0"/>
              <a:t>Does data need to be read-only (without being modified)?</a:t>
            </a:r>
          </a:p>
          <a:p>
            <a:pPr lvl="1"/>
            <a:r>
              <a:rPr lang="en-US" altLang="zh-CN" dirty="0" smtClean="0"/>
              <a:t>Can multiple employees access the same data at the same time?</a:t>
            </a:r>
          </a:p>
          <a:p>
            <a:pPr lvl="2"/>
            <a:endParaRPr lang="en-US" altLang="zh-CN" dirty="0"/>
          </a:p>
        </p:txBody>
      </p:sp>
      <p:sp>
        <p:nvSpPr>
          <p:cNvPr id="3" name="文本占位符 2"/>
          <p:cNvSpPr>
            <a:spLocks noGrp="1"/>
          </p:cNvSpPr>
          <p:nvPr>
            <p:ph type="body" sz="quarter" idx="12"/>
          </p:nvPr>
        </p:nvSpPr>
        <p:spPr>
          <a:xfrm>
            <a:off x="1595500" y="410400"/>
            <a:ext cx="9831600" cy="593393"/>
          </a:xfrm>
        </p:spPr>
        <p:txBody>
          <a:bodyPr/>
          <a:lstStyle/>
          <a:p>
            <a:r>
              <a:rPr lang="en-US" altLang="zh-CN" sz="3200" dirty="0" smtClean="0"/>
              <a:t>Information Lifecycle Management: Hardware</a:t>
            </a:r>
            <a:endParaRPr lang="en-US" sz="3200" dirty="0"/>
          </a:p>
        </p:txBody>
      </p:sp>
    </p:spTree>
    <p:extLst>
      <p:ext uri="{BB962C8B-B14F-4D97-AF65-F5344CB8AC3E}">
        <p14:creationId xmlns:p14="http://schemas.microsoft.com/office/powerpoint/2010/main" val="1286271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6478806"/>
          <p:cNvSpPr>
            <a:spLocks noGrp="1"/>
          </p:cNvSpPr>
          <p:nvPr>
            <p:ph type="body" sz="quarter" idx="10"/>
          </p:nvPr>
        </p:nvSpPr>
        <p:spPr/>
        <p:txBody>
          <a:bodyPr/>
          <a:lstStyle/>
          <a:p>
            <a:r>
              <a:rPr lang="en-US" altLang="zh-CN" dirty="0" smtClean="0"/>
              <a:t>Factors that determine the retention period are:</a:t>
            </a:r>
          </a:p>
          <a:p>
            <a:pPr lvl="1"/>
            <a:r>
              <a:rPr lang="en-US" altLang="zh-CN" dirty="0" smtClean="0"/>
              <a:t>based on the business requirements of the organization itself.</a:t>
            </a:r>
          </a:p>
          <a:p>
            <a:pPr lvl="1"/>
            <a:r>
              <a:rPr lang="en-US" altLang="zh-CN" dirty="0" smtClean="0"/>
              <a:t>based on the general rules for your type of business.</a:t>
            </a:r>
          </a:p>
          <a:p>
            <a:pPr lvl="1"/>
            <a:r>
              <a:rPr lang="en-US" altLang="zh-CN" dirty="0" smtClean="0"/>
              <a:t>based on various regulatory regimes that may differ from country to country and region to region.</a:t>
            </a:r>
          </a:p>
          <a:p>
            <a:r>
              <a:rPr lang="en-US" altLang="zh-CN" dirty="0" smtClean="0"/>
              <a:t>How to arrange for digital information to be stored for many years?</a:t>
            </a:r>
          </a:p>
          <a:p>
            <a:endParaRPr lang="en-US" altLang="zh-CN" dirty="0" smtClean="0"/>
          </a:p>
          <a:p>
            <a:endParaRPr lang="en-US" altLang="zh-CN" dirty="0" smtClean="0"/>
          </a:p>
          <a:p>
            <a:endParaRPr lang="zh-CN" altLang="en-US" dirty="0"/>
          </a:p>
        </p:txBody>
      </p:sp>
      <p:sp>
        <p:nvSpPr>
          <p:cNvPr id="3" name="1125857984"/>
          <p:cNvSpPr>
            <a:spLocks noGrp="1"/>
          </p:cNvSpPr>
          <p:nvPr>
            <p:ph type="body" sz="quarter" idx="12"/>
          </p:nvPr>
        </p:nvSpPr>
        <p:spPr>
          <a:xfrm>
            <a:off x="1595500" y="410400"/>
            <a:ext cx="10596500" cy="1024280"/>
          </a:xfrm>
        </p:spPr>
        <p:txBody>
          <a:bodyPr/>
          <a:lstStyle/>
          <a:p>
            <a:r>
              <a:rPr lang="en-US" altLang="zh-CN" sz="3000" dirty="0" smtClean="0"/>
              <a:t>Information Lifecycle Management: Retention Period</a:t>
            </a:r>
            <a:endParaRPr lang="en-US" sz="3000" dirty="0"/>
          </a:p>
        </p:txBody>
      </p:sp>
    </p:spTree>
    <p:extLst>
      <p:ext uri="{BB962C8B-B14F-4D97-AF65-F5344CB8AC3E}">
        <p14:creationId xmlns:p14="http://schemas.microsoft.com/office/powerpoint/2010/main" val="3474992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648239685"/>
          <p:cNvSpPr>
            <a:spLocks noGrp="1"/>
          </p:cNvSpPr>
          <p:nvPr>
            <p:ph type="body" sz="quarter" idx="10"/>
          </p:nvPr>
        </p:nvSpPr>
        <p:spPr/>
        <p:txBody>
          <a:bodyPr/>
          <a:lstStyle/>
          <a:p>
            <a:r>
              <a:rPr lang="en-US" altLang="zh-CN" sz="2000" dirty="0" smtClean="0"/>
              <a:t>Who is responsible for data?</a:t>
            </a:r>
          </a:p>
          <a:p>
            <a:pPr lvl="1"/>
            <a:r>
              <a:rPr lang="en-US" altLang="zh-CN" sz="1800" dirty="0" smtClean="0"/>
              <a:t>SOX, JSOX, </a:t>
            </a:r>
            <a:r>
              <a:rPr lang="en-US" altLang="zh-CN" sz="1800" dirty="0" err="1" smtClean="0"/>
              <a:t>EuroSOX</a:t>
            </a:r>
            <a:endParaRPr lang="en-US" altLang="zh-CN" sz="1800" dirty="0" smtClean="0"/>
          </a:p>
          <a:p>
            <a:r>
              <a:rPr lang="en-US" altLang="zh-CN" sz="2000" dirty="0" smtClean="0"/>
              <a:t>Information on physical media is destroyed by:</a:t>
            </a:r>
          </a:p>
          <a:p>
            <a:pPr lvl="1"/>
            <a:r>
              <a:rPr lang="en-US" altLang="zh-CN" sz="1800" dirty="0" smtClean="0"/>
              <a:t>Shredding</a:t>
            </a:r>
          </a:p>
          <a:p>
            <a:pPr lvl="1"/>
            <a:r>
              <a:rPr lang="en-US" altLang="zh-CN" sz="1800" dirty="0" smtClean="0"/>
              <a:t>Burning</a:t>
            </a:r>
          </a:p>
          <a:p>
            <a:r>
              <a:rPr lang="en-US" altLang="zh-CN" sz="2000" dirty="0" smtClean="0"/>
              <a:t>Information on digital media is destroyed by:</a:t>
            </a:r>
          </a:p>
          <a:p>
            <a:pPr lvl="1"/>
            <a:r>
              <a:rPr lang="en-US" altLang="zh-CN" sz="1800" dirty="0" smtClean="0"/>
              <a:t>Erasing data from the operating system disk.</a:t>
            </a:r>
          </a:p>
          <a:p>
            <a:pPr lvl="1"/>
            <a:r>
              <a:rPr lang="en-US" altLang="zh-CN" sz="1800" dirty="0" smtClean="0"/>
              <a:t>Secure erasing</a:t>
            </a:r>
          </a:p>
          <a:p>
            <a:pPr lvl="1"/>
            <a:r>
              <a:rPr lang="en-US" altLang="zh-CN" sz="1800" dirty="0" smtClean="0"/>
              <a:t>Disk shredding</a:t>
            </a:r>
          </a:p>
          <a:p>
            <a:pPr lvl="2"/>
            <a:endParaRPr lang="en-US" altLang="zh-CN" sz="1600" dirty="0" smtClean="0"/>
          </a:p>
          <a:p>
            <a:endParaRPr lang="zh-CN" altLang="en-US" sz="2000" dirty="0"/>
          </a:p>
        </p:txBody>
      </p:sp>
      <p:sp>
        <p:nvSpPr>
          <p:cNvPr id="3" name="499222279"/>
          <p:cNvSpPr>
            <a:spLocks noGrp="1"/>
          </p:cNvSpPr>
          <p:nvPr>
            <p:ph type="body" sz="quarter" idx="12"/>
          </p:nvPr>
        </p:nvSpPr>
        <p:spPr>
          <a:xfrm>
            <a:off x="1595500" y="410400"/>
            <a:ext cx="9831600" cy="1085835"/>
          </a:xfrm>
        </p:spPr>
        <p:txBody>
          <a:bodyPr/>
          <a:lstStyle/>
          <a:p>
            <a:r>
              <a:rPr lang="en-US" altLang="zh-CN" sz="3200" dirty="0" smtClean="0"/>
              <a:t>Information Lifecycle Management: Disposing of Obsolete Information</a:t>
            </a:r>
            <a:endParaRPr lang="en-US" altLang="zh-CN" sz="3200" dirty="0"/>
          </a:p>
        </p:txBody>
      </p:sp>
    </p:spTree>
    <p:extLst>
      <p:ext uri="{BB962C8B-B14F-4D97-AF65-F5344CB8AC3E}">
        <p14:creationId xmlns:p14="http://schemas.microsoft.com/office/powerpoint/2010/main" val="2158588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17996166"/>
          <p:cNvSpPr>
            <a:spLocks noGrp="1"/>
          </p:cNvSpPr>
          <p:nvPr>
            <p:ph type="body" sz="quarter" idx="10"/>
          </p:nvPr>
        </p:nvSpPr>
        <p:spPr/>
        <p:txBody>
          <a:bodyPr/>
          <a:lstStyle/>
          <a:p>
            <a:r>
              <a:rPr lang="en-US" altLang="zh-CN" dirty="0" smtClean="0"/>
              <a:t>Recovery Point Object (RPO): 15 minutes</a:t>
            </a:r>
          </a:p>
          <a:p>
            <a:pPr lvl="1"/>
            <a:r>
              <a:rPr lang="en-US" altLang="zh-CN" dirty="0" smtClean="0"/>
              <a:t>When a disaster or emergency occurs, data can be restored to a previous time point. This in turn determines how much data is lost when a disaster occurs. In this case, 15 minutes worth of data is lost.</a:t>
            </a:r>
          </a:p>
          <a:p>
            <a:r>
              <a:rPr lang="en-US" altLang="zh-CN" dirty="0" smtClean="0"/>
              <a:t>Recovery Time Objective (RTO)</a:t>
            </a:r>
          </a:p>
          <a:p>
            <a:pPr lvl="1"/>
            <a:r>
              <a:rPr lang="en-US" altLang="zh-CN" dirty="0" smtClean="0"/>
              <a:t>Refers to the length of time it takes for a system to resume normal operation after a breakdown.</a:t>
            </a:r>
          </a:p>
          <a:p>
            <a:r>
              <a:rPr lang="en-US" altLang="zh-CN" dirty="0" smtClean="0"/>
              <a:t>Cost Of Downtime (COD)</a:t>
            </a:r>
          </a:p>
          <a:p>
            <a:pPr lvl="1"/>
            <a:r>
              <a:rPr lang="en-US" altLang="zh-CN" dirty="0" smtClean="0"/>
              <a:t>Refers to the cost per hour of service disruption.</a:t>
            </a:r>
            <a:endParaRPr lang="en-US" dirty="0"/>
          </a:p>
        </p:txBody>
      </p:sp>
      <p:sp>
        <p:nvSpPr>
          <p:cNvPr id="6" name="文本占位符 5"/>
          <p:cNvSpPr>
            <a:spLocks noGrp="1"/>
          </p:cNvSpPr>
          <p:nvPr>
            <p:ph type="body" sz="quarter" idx="12"/>
          </p:nvPr>
        </p:nvSpPr>
        <p:spPr/>
        <p:txBody>
          <a:bodyPr/>
          <a:lstStyle/>
          <a:p>
            <a:r>
              <a:rPr lang="en-US" altLang="zh-CN" smtClean="0"/>
              <a:t>Value of Data</a:t>
            </a:r>
            <a:endParaRPr lang="zh-CN" altLang="en-US" dirty="0"/>
          </a:p>
        </p:txBody>
      </p:sp>
    </p:spTree>
    <p:extLst>
      <p:ext uri="{BB962C8B-B14F-4D97-AF65-F5344CB8AC3E}">
        <p14:creationId xmlns:p14="http://schemas.microsoft.com/office/powerpoint/2010/main" val="3428109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461223169"/>
          <p:cNvSpPr>
            <a:spLocks noGrp="1"/>
          </p:cNvSpPr>
          <p:nvPr>
            <p:ph type="body" sz="quarter" idx="10"/>
          </p:nvPr>
        </p:nvSpPr>
        <p:spPr/>
        <p:txBody>
          <a:bodyPr/>
          <a:lstStyle/>
          <a:p>
            <a:r>
              <a:rPr lang="en-US" altLang="zh-CN" dirty="0" smtClean="0"/>
              <a:t>The following are common terms used in ICT infrastructure:</a:t>
            </a:r>
          </a:p>
          <a:p>
            <a:pPr lvl="1"/>
            <a:r>
              <a:rPr lang="en-US" altLang="zh-CN" dirty="0" smtClean="0"/>
              <a:t>Host: A computer system that has a disk, disk subsystem, or file system for data access and storage.</a:t>
            </a:r>
          </a:p>
          <a:p>
            <a:pPr lvl="1"/>
            <a:r>
              <a:rPr lang="en-US" altLang="zh-CN" dirty="0" smtClean="0"/>
              <a:t>Storage array: A set of disks or tape subsystems with control software available for access.</a:t>
            </a:r>
          </a:p>
          <a:p>
            <a:pPr lvl="1"/>
            <a:r>
              <a:rPr lang="en-US" altLang="zh-CN" dirty="0" smtClean="0"/>
              <a:t>Network: A group of nodes that are interconnected for communication between each other.</a:t>
            </a:r>
          </a:p>
          <a:p>
            <a:pPr lvl="1"/>
            <a:r>
              <a:rPr lang="en-US" altLang="zh-CN" dirty="0" smtClean="0"/>
              <a:t>A network can provide an exclusive channel for any two network nodes that connect to itself. </a:t>
            </a:r>
            <a:endParaRPr lang="en-US" dirty="0"/>
          </a:p>
        </p:txBody>
      </p:sp>
      <p:sp>
        <p:nvSpPr>
          <p:cNvPr id="4" name="文本占位符 3"/>
          <p:cNvSpPr>
            <a:spLocks noGrp="1"/>
          </p:cNvSpPr>
          <p:nvPr>
            <p:ph type="body" sz="quarter" idx="12"/>
          </p:nvPr>
        </p:nvSpPr>
        <p:spPr/>
        <p:txBody>
          <a:bodyPr/>
          <a:lstStyle/>
          <a:p>
            <a:r>
              <a:rPr lang="en-US" altLang="zh-CN" smtClean="0"/>
              <a:t>Components in the ICT Infrastructure</a:t>
            </a:r>
            <a:endParaRPr lang="zh-CN" altLang="en-US" dirty="0"/>
          </a:p>
        </p:txBody>
      </p:sp>
    </p:spTree>
    <p:extLst>
      <p:ext uri="{BB962C8B-B14F-4D97-AF65-F5344CB8AC3E}">
        <p14:creationId xmlns:p14="http://schemas.microsoft.com/office/powerpoint/2010/main" val="1493470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1595500" y="410400"/>
            <a:ext cx="9831600" cy="593393"/>
          </a:xfrm>
        </p:spPr>
        <p:txBody>
          <a:bodyPr/>
          <a:lstStyle/>
          <a:p>
            <a:r>
              <a:rPr lang="en-US" altLang="zh-CN" sz="3200" dirty="0" smtClean="0"/>
              <a:t>Front View of ICT Infrastructure Components</a:t>
            </a:r>
            <a:endParaRPr lang="zh-CN" altLang="en-US" sz="3200" dirty="0"/>
          </a:p>
        </p:txBody>
      </p:sp>
      <p:pic>
        <p:nvPicPr>
          <p:cNvPr id="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7" y="1551840"/>
            <a:ext cx="2888765" cy="51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668" y="1551840"/>
            <a:ext cx="2888765" cy="51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79577" y="2060849"/>
            <a:ext cx="588623"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Host</a:t>
            </a:r>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6452" y="4890100"/>
            <a:ext cx="2887980" cy="105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0740" y="4890100"/>
            <a:ext cx="2887980" cy="51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408369" y="2060849"/>
            <a:ext cx="588623"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Host</a:t>
            </a:r>
          </a:p>
        </p:txBody>
      </p:sp>
      <p:sp>
        <p:nvSpPr>
          <p:cNvPr id="10" name="TextBox 9"/>
          <p:cNvSpPr txBox="1"/>
          <p:nvPr/>
        </p:nvSpPr>
        <p:spPr>
          <a:xfrm>
            <a:off x="2279576" y="4561384"/>
            <a:ext cx="1711032" cy="307777"/>
          </a:xfrm>
          <a:prstGeom prst="rect">
            <a:avLst/>
          </a:prstGeom>
          <a:noFill/>
        </p:spPr>
        <p:txBody>
          <a:bodyPr wrap="squar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Storage Array</a:t>
            </a:r>
            <a:endParaRPr lang="en-US" sz="1400"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1" name="Straight Connector 10"/>
          <p:cNvCxnSpPr/>
          <p:nvPr/>
        </p:nvCxnSpPr>
        <p:spPr bwMode="auto">
          <a:xfrm flipV="1">
            <a:off x="6694302" y="2617167"/>
            <a:ext cx="0" cy="420970"/>
          </a:xfrm>
          <a:prstGeom prst="line">
            <a:avLst/>
          </a:prstGeom>
          <a:solidFill>
            <a:schemeClr val="accent1"/>
          </a:solidFill>
          <a:ln w="25400" cap="flat" cmpd="sng" algn="ctr">
            <a:solidFill>
              <a:srgbClr val="FFC000"/>
            </a:solidFill>
            <a:prstDash val="solid"/>
            <a:round/>
            <a:headEnd type="oval" w="med" len="med"/>
            <a:tailEnd type="none" w="med" len="med"/>
          </a:ln>
          <a:effectLst/>
        </p:spPr>
      </p:cxnSp>
      <p:cxnSp>
        <p:nvCxnSpPr>
          <p:cNvPr id="12" name="Straight Connector 11"/>
          <p:cNvCxnSpPr/>
          <p:nvPr/>
        </p:nvCxnSpPr>
        <p:spPr bwMode="auto">
          <a:xfrm>
            <a:off x="5591944" y="2636912"/>
            <a:ext cx="1097280" cy="0"/>
          </a:xfrm>
          <a:prstGeom prst="line">
            <a:avLst/>
          </a:prstGeom>
          <a:solidFill>
            <a:schemeClr val="accent1"/>
          </a:solidFill>
          <a:ln w="25400" cap="flat" cmpd="sng" algn="ctr">
            <a:solidFill>
              <a:srgbClr val="FF9900"/>
            </a:solidFill>
            <a:prstDash val="solid"/>
            <a:round/>
            <a:headEnd type="none" w="med" len="med"/>
            <a:tailEnd type="none" w="med" len="med"/>
          </a:ln>
          <a:effectLst/>
        </p:spPr>
      </p:cxnSp>
      <p:sp>
        <p:nvSpPr>
          <p:cNvPr id="13" name="TextBox 12"/>
          <p:cNvSpPr txBox="1"/>
          <p:nvPr/>
        </p:nvSpPr>
        <p:spPr>
          <a:xfrm>
            <a:off x="4295800" y="3625280"/>
            <a:ext cx="740587"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Switch</a:t>
            </a:r>
          </a:p>
        </p:txBody>
      </p:sp>
      <p:sp>
        <p:nvSpPr>
          <p:cNvPr id="14" name="TextBox 13"/>
          <p:cNvSpPr txBox="1"/>
          <p:nvPr/>
        </p:nvSpPr>
        <p:spPr>
          <a:xfrm>
            <a:off x="9164850" y="3645025"/>
            <a:ext cx="967637" cy="307777"/>
          </a:xfrm>
          <a:prstGeom prst="rect">
            <a:avLst/>
          </a:prstGeom>
          <a:noFill/>
        </p:spPr>
        <p:txBody>
          <a:bodyPr wrap="none" rtlCol="0">
            <a:spAutoFit/>
          </a:bodyPr>
          <a:lstStyle/>
          <a:p>
            <a:r>
              <a:rPr lang="nl-NL" sz="1400" b="1" dirty="0">
                <a:latin typeface="微软雅黑" panose="020B0503020204020204" pitchFamily="34" charset="-122"/>
                <a:ea typeface="微软雅黑" panose="020B0503020204020204" pitchFamily="34" charset="-122"/>
                <a:cs typeface="Arial" panose="020B0604020202020204" pitchFamily="34" charset="0"/>
              </a:rPr>
              <a:t>Network</a:t>
            </a:r>
          </a:p>
        </p:txBody>
      </p:sp>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3485" y="2897679"/>
            <a:ext cx="2880360" cy="2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5833" y="2897679"/>
            <a:ext cx="2880360" cy="2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6110" y="3623751"/>
            <a:ext cx="2880360" cy="2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999656" y="3193232"/>
            <a:ext cx="740587"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Switch</a:t>
            </a:r>
          </a:p>
        </p:txBody>
      </p:sp>
      <p:sp>
        <p:nvSpPr>
          <p:cNvPr id="19" name="TextBox 18"/>
          <p:cNvSpPr txBox="1"/>
          <p:nvPr/>
        </p:nvSpPr>
        <p:spPr>
          <a:xfrm>
            <a:off x="8334671" y="3140969"/>
            <a:ext cx="740587"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Switch</a:t>
            </a:r>
          </a:p>
        </p:txBody>
      </p:sp>
      <p:cxnSp>
        <p:nvCxnSpPr>
          <p:cNvPr id="20" name="Straight Connector 19"/>
          <p:cNvCxnSpPr/>
          <p:nvPr/>
        </p:nvCxnSpPr>
        <p:spPr bwMode="auto">
          <a:xfrm>
            <a:off x="5182134" y="3121223"/>
            <a:ext cx="648072" cy="647308"/>
          </a:xfrm>
          <a:prstGeom prst="line">
            <a:avLst/>
          </a:prstGeom>
          <a:solidFill>
            <a:schemeClr val="accent1"/>
          </a:solidFill>
          <a:ln w="25400" cap="flat" cmpd="sng" algn="ctr">
            <a:solidFill>
              <a:srgbClr val="FF9900"/>
            </a:solidFill>
            <a:prstDash val="solid"/>
            <a:round/>
            <a:headEnd type="oval" w="med" len="med"/>
            <a:tailEnd type="oval" w="med" len="med"/>
          </a:ln>
          <a:effectLst/>
        </p:spPr>
      </p:cxnSp>
      <p:cxnSp>
        <p:nvCxnSpPr>
          <p:cNvPr id="21" name="Straight Connector 20"/>
          <p:cNvCxnSpPr/>
          <p:nvPr/>
        </p:nvCxnSpPr>
        <p:spPr bwMode="auto">
          <a:xfrm flipV="1">
            <a:off x="6406291" y="3121223"/>
            <a:ext cx="689377" cy="647308"/>
          </a:xfrm>
          <a:prstGeom prst="line">
            <a:avLst/>
          </a:prstGeom>
          <a:solidFill>
            <a:schemeClr val="accent1"/>
          </a:solidFill>
          <a:ln w="25400" cap="flat" cmpd="sng" algn="ctr">
            <a:solidFill>
              <a:srgbClr val="FF9900"/>
            </a:solidFill>
            <a:prstDash val="solid"/>
            <a:round/>
            <a:headEnd type="oval" w="med" len="med"/>
            <a:tailEnd type="oval" w="med" len="med"/>
          </a:ln>
          <a:effectLst/>
        </p:spPr>
      </p:cxnSp>
      <p:cxnSp>
        <p:nvCxnSpPr>
          <p:cNvPr id="22" name="Straight Connector 21"/>
          <p:cNvCxnSpPr/>
          <p:nvPr/>
        </p:nvCxnSpPr>
        <p:spPr bwMode="auto">
          <a:xfrm flipV="1">
            <a:off x="5591944" y="2617167"/>
            <a:ext cx="0" cy="420970"/>
          </a:xfrm>
          <a:prstGeom prst="line">
            <a:avLst/>
          </a:prstGeom>
          <a:solidFill>
            <a:schemeClr val="accent1"/>
          </a:solidFill>
          <a:ln w="25400" cap="flat" cmpd="sng" algn="ctr">
            <a:solidFill>
              <a:srgbClr val="FF9900"/>
            </a:solidFill>
            <a:prstDash val="solid"/>
            <a:round/>
            <a:headEnd type="oval" w="med" len="med"/>
            <a:tailEnd type="none" w="med" len="med"/>
          </a:ln>
          <a:effectLst/>
        </p:spPr>
      </p:cxnSp>
      <p:cxnSp>
        <p:nvCxnSpPr>
          <p:cNvPr id="23" name="Straight Connector 22"/>
          <p:cNvCxnSpPr/>
          <p:nvPr/>
        </p:nvCxnSpPr>
        <p:spPr bwMode="auto">
          <a:xfrm flipV="1">
            <a:off x="6694302" y="2617167"/>
            <a:ext cx="0" cy="420970"/>
          </a:xfrm>
          <a:prstGeom prst="line">
            <a:avLst/>
          </a:prstGeom>
          <a:solidFill>
            <a:schemeClr val="accent1"/>
          </a:solidFill>
          <a:ln w="25400" cap="flat" cmpd="sng" algn="ctr">
            <a:solidFill>
              <a:srgbClr val="FF9900"/>
            </a:solidFill>
            <a:prstDash val="solid"/>
            <a:round/>
            <a:headEnd type="oval" w="med" len="med"/>
            <a:tailEnd type="none" w="med" len="med"/>
          </a:ln>
          <a:effectLst/>
        </p:spPr>
      </p:cxnSp>
      <p:sp>
        <p:nvSpPr>
          <p:cNvPr id="24" name="Oval 23"/>
          <p:cNvSpPr/>
          <p:nvPr/>
        </p:nvSpPr>
        <p:spPr bwMode="auto">
          <a:xfrm>
            <a:off x="2639616" y="2276873"/>
            <a:ext cx="6899020" cy="1932603"/>
          </a:xfrm>
          <a:prstGeom prst="ellipse">
            <a:avLst/>
          </a:prstGeom>
          <a:noFill/>
          <a:ln w="25400">
            <a:solidFill>
              <a:srgbClr val="006699"/>
            </a:solidFill>
            <a:prstDash val="sysDash"/>
            <a:round/>
            <a:headEnd/>
            <a:tailEnd/>
          </a:ln>
          <a:effectLst/>
          <a:extLst/>
        </p:spPr>
        <p:txBody>
          <a:bodyPr wrap="none" rtlCol="0" anchor="ctr"/>
          <a:lstStyle/>
          <a:p>
            <a:pPr algn="ctr"/>
            <a:endParaRPr lang="nl-NL"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5" name="Straight Connector 24"/>
          <p:cNvCxnSpPr>
            <a:stCxn id="8" idx="0"/>
          </p:cNvCxnSpPr>
          <p:nvPr/>
        </p:nvCxnSpPr>
        <p:spPr bwMode="auto">
          <a:xfrm flipV="1">
            <a:off x="3724730" y="3861050"/>
            <a:ext cx="1867214" cy="1029051"/>
          </a:xfrm>
          <a:prstGeom prst="line">
            <a:avLst/>
          </a:prstGeom>
          <a:solidFill>
            <a:schemeClr val="accent1"/>
          </a:solidFill>
          <a:ln w="25400" cap="flat" cmpd="sng" algn="ctr">
            <a:solidFill>
              <a:srgbClr val="FF9900"/>
            </a:solidFill>
            <a:prstDash val="solid"/>
            <a:round/>
            <a:headEnd type="oval" w="med" len="med"/>
            <a:tailEnd type="oval" w="med" len="med"/>
          </a:ln>
          <a:effectLst/>
        </p:spPr>
      </p:cxnSp>
      <p:cxnSp>
        <p:nvCxnSpPr>
          <p:cNvPr id="26" name="Straight Connector 25"/>
          <p:cNvCxnSpPr>
            <a:stCxn id="7" idx="0"/>
          </p:cNvCxnSpPr>
          <p:nvPr/>
        </p:nvCxnSpPr>
        <p:spPr bwMode="auto">
          <a:xfrm flipH="1" flipV="1">
            <a:off x="7248128" y="3861050"/>
            <a:ext cx="1292314" cy="1029051"/>
          </a:xfrm>
          <a:prstGeom prst="line">
            <a:avLst/>
          </a:prstGeom>
          <a:solidFill>
            <a:schemeClr val="accent1"/>
          </a:solidFill>
          <a:ln w="25400" cap="flat" cmpd="sng" algn="ctr">
            <a:solidFill>
              <a:srgbClr val="FF9900"/>
            </a:solidFill>
            <a:prstDash val="solid"/>
            <a:round/>
            <a:headEnd type="oval" w="med" len="med"/>
            <a:tailEnd type="oval" w="med" len="med"/>
          </a:ln>
          <a:effectLst/>
        </p:spPr>
      </p:cxnSp>
      <p:cxnSp>
        <p:nvCxnSpPr>
          <p:cNvPr id="27" name="Straight Connector 26"/>
          <p:cNvCxnSpPr>
            <a:stCxn id="3" idx="2"/>
          </p:cNvCxnSpPr>
          <p:nvPr/>
        </p:nvCxnSpPr>
        <p:spPr bwMode="auto">
          <a:xfrm>
            <a:off x="3723960" y="2070141"/>
            <a:ext cx="594079" cy="972319"/>
          </a:xfrm>
          <a:prstGeom prst="line">
            <a:avLst/>
          </a:prstGeom>
          <a:solidFill>
            <a:schemeClr val="accent1"/>
          </a:solidFill>
          <a:ln w="25400" cap="flat" cmpd="sng" algn="ctr">
            <a:solidFill>
              <a:srgbClr val="FF9900"/>
            </a:solidFill>
            <a:prstDash val="solid"/>
            <a:round/>
            <a:headEnd type="oval" w="med" len="med"/>
            <a:tailEnd type="oval" w="med" len="med"/>
          </a:ln>
          <a:effectLst/>
        </p:spPr>
      </p:cxnSp>
      <p:cxnSp>
        <p:nvCxnSpPr>
          <p:cNvPr id="28" name="Straight Connector 27"/>
          <p:cNvCxnSpPr>
            <a:stCxn id="5" idx="2"/>
          </p:cNvCxnSpPr>
          <p:nvPr/>
        </p:nvCxnSpPr>
        <p:spPr bwMode="auto">
          <a:xfrm flipH="1">
            <a:off x="7576014" y="2070141"/>
            <a:ext cx="964036" cy="967997"/>
          </a:xfrm>
          <a:prstGeom prst="line">
            <a:avLst/>
          </a:prstGeom>
          <a:solidFill>
            <a:schemeClr val="accent1"/>
          </a:solidFill>
          <a:ln w="25400" cap="flat" cmpd="sng" algn="ctr">
            <a:solidFill>
              <a:srgbClr val="FF9900"/>
            </a:solidFill>
            <a:prstDash val="solid"/>
            <a:round/>
            <a:headEnd type="oval" w="med" len="med"/>
            <a:tailEnd type="oval" w="med" len="med"/>
          </a:ln>
          <a:effectLst/>
        </p:spPr>
      </p:cxnSp>
      <p:sp>
        <p:nvSpPr>
          <p:cNvPr id="29" name="TextBox 23"/>
          <p:cNvSpPr txBox="1"/>
          <p:nvPr/>
        </p:nvSpPr>
        <p:spPr>
          <a:xfrm>
            <a:off x="8273400" y="4561384"/>
            <a:ext cx="1711032" cy="307777"/>
          </a:xfrm>
          <a:prstGeom prst="rect">
            <a:avLst/>
          </a:prstGeom>
          <a:noFill/>
        </p:spPr>
        <p:txBody>
          <a:bodyPr wrap="square" rtlCol="0">
            <a:spAutoFit/>
          </a:bodyPr>
          <a:lstStyle/>
          <a:p>
            <a:pPr algn="r"/>
            <a:r>
              <a:rPr lang="nl-NL" sz="1400" dirty="0">
                <a:latin typeface="微软雅黑" panose="020B0503020204020204" pitchFamily="34" charset="-122"/>
                <a:ea typeface="微软雅黑" panose="020B0503020204020204" pitchFamily="34" charset="-122"/>
                <a:cs typeface="Arial" panose="020B0604020202020204" pitchFamily="34" charset="0"/>
              </a:rPr>
              <a:t>Storage Array</a:t>
            </a:r>
            <a:endParaRPr lang="en-US" sz="1400"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830348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 name="af3ae212-83a6-40c0-93b4-75e9f045ec03"/>
          <p:cNvSpPr>
            <a:spLocks noGrp="1" noChangeArrowheads="1"/>
          </p:cNvSpPr>
          <p:nvPr>
            <p:ph type="ctrTitle" sz="quarter"/>
          </p:nvPr>
        </p:nvSpPr>
        <p:spPr/>
        <p:txBody>
          <a:bodyPr/>
          <a:lstStyle/>
          <a:p>
            <a:r>
              <a:rPr lang="en-US" altLang="zh-CN" smtClean="0"/>
              <a:t>Data Center Storage Technology</a:t>
            </a:r>
            <a:endParaRPr lang="en-US" altLang="zh-CN" dirty="0"/>
          </a:p>
        </p:txBody>
      </p:sp>
      <p:sp>
        <p:nvSpPr>
          <p:cNvPr id="4" name="文本占位符 3"/>
          <p:cNvSpPr>
            <a:spLocks noGrp="1"/>
          </p:cNvSpPr>
          <p:nvPr>
            <p:ph type="body" sz="quarter" idx="10"/>
          </p:nvPr>
        </p:nvSpPr>
        <p:spPr/>
        <p:txBody>
          <a:bodyPr/>
          <a:lstStyle/>
          <a:p>
            <a:r>
              <a:rPr lang="en-US" altLang="zh-CN" dirty="0"/>
              <a:t>Huawei Data Center Series of Courses</a:t>
            </a:r>
            <a:endParaRPr lang="zh-CN" altLang="en-US" dirty="0"/>
          </a:p>
          <a:p>
            <a:endParaRPr lang="zh-CN" altLang="en-US" dirty="0"/>
          </a:p>
        </p:txBody>
      </p:sp>
      <p:sp>
        <p:nvSpPr>
          <p:cNvPr id="29698" name="9803b748-4d01-4f70-82c8-17a6593f142b" descr="57048GCC47815150C3EC0GBC690726CD097J;f966DgM81110607!!!BIHO@]m81110607B1@91174110B321G5059110B321G5059!!!!!!!!!!!!!!!!!!!!!!!!!!!!!!!!!!!!!!!!!!!!!!!!!!!!9=49j804?X[11113734!!!BIHO@]{81113734!@0C1@2G11306189256@韩汐升履望臼尼写籽雅纪撑泞辩^W0/0/qnu!!!!!!!!!!!!!!!!!!!!!!!!!!!!!!!!!!!!!!!!!!!!!!!!!!!!!!!!!!!!!!!!!!!!!!!!!!!!!!!!!!!!!!!!!!!!!!!!!!!!!!!!!!!!!!!!!!!!!!!!!!!!!!!!!!!!!!!!!!!!!!!!!!!!!!!!!!!!!!!!!!!!!!!!!!!!!!!!!!!!!!!!!!!!!!!!!!!!!!!!!!!!!!!!!!!!!!!!!!!!!!!!!!!!!!!!!!!!!!!!!!!!!!!!!!!!!!!!!!!!!!!!!!!!!!!!!!!!!!!!!!!!!!!!!!!!!!!!!!!!!!!!!!!!!!!!!!!!!!!!!!!!!!!!!!!!!!!!!!!!!!!!!!!!!!!!!!!!!!!!!!!!!!!!!!!!!!!!!!!!!!!!!!!!!!!!!!!!!!!!!!!!!!!!!!!!!!!!!!!!!!!!!!!!!!!!!!!!!!!!!!!!!!!!!!!!!!!!!!!!!!!!!!!!!!!!!!!!!!!!!!!!!!!!!!!!!!!!!!!!!!!!!!!!!!!!!!!!!!!!!!!!!!!!!!!!!!!!!!!!!!!!!!!!!!!!!!!!!!!!!!!!!!!!!!!!!!!!!!!!!!!!!!!!!!!!!!!!!!!!!!!!!!!!!!!!!!!!!!!!!!!!!!!!!!!!!!!!!!!!!!!!!!!!!!!!!!!!!!!!!!!!!!!!!!!!!!!!!!!!!!!!!!!!!!!!!!!!!!!!!!!!!!!!!!!!!!!!!!!!!!!!!!!!!!!!!!!!!!!!!!!!!!!!!!!!!!!!!!!!!!!!!!!!!!!!!!!!!!!!!!!!!!!!!!!!!!!!!!!!!!!!!!!!!!!!!!!!!!!!!!!!!!!!!!!!!!!!!!!!!!!!!!!!!!!!!!!!!!!!!!!!!!!!!!!!!!!!!!!!!!!!!!!!!!!!!!!!!!!!!!!!!!!!!!!!!!!!!!!!!!!!!!!!!!!!!!!!!!!!!!!!!!!!!!!!!!!!!!!!!!!!!!!!!!!!!!!!!!!!!!!!!!!!!!!!!!!!!!!!!!!!!!!!!!!!!!!!!!!!!!!!!!!!!!!!!!!!!!!!!!!!!!!!!!!!!!!!!!!!!!!!!!!!!!!!!!!!!!!!!!!!!!!!!!!!!!!!!!!!!!!!!!!!!!!!!!!!!!!!!!!!!!!!!!!!!!!!!!!!!!!!!!!!!!!!!!!!!!!!!!!!!!!!!!!!!!!!!!!!!!!!!!!!!!!!!!!!!!!!!!!!!!!!!!!!!!!!!!!!!!!!!!!!!!!!!!!!!!!!!!!!!!!!!!!!!!!!!!!!!!!!!!!!!!!!!!!!!!!!!!!!!!!!!!!!!!!!!!!!!!!!!!!!!!!!!!!!!!!!!!!!!!!!!!!!!!!!!!!!!!!!!!!!!!!!!!!!!!!!!!!!!!!!!!!!!!!!!!!!!!!!!!!!!!!!!!!!!!!!!!!!!!!!!!!!!!!!!!!!!!!!!!!!!!!!!!!!!!!!!!!!!!!!!!!!!!!!!!!!!!!!!!!!!!!!!!!!!!!!!!!!!!!!!!!!!!!!!!!!!!!!!!!!!!!!!!!!!!!!!!!!!!!!!!!!!!!!!!!!!!!!!!!!!!!!!!!!!!!!!!!!!!!!!!!!!!!!!!!!!!!!!!!!!!!!!!!!!!!!!!!!!!!!!!!!!!!!!!!!!!!!!!!!!!!!!!!!!!!!!!!!!!!!!!!!!!!!!!!!!!!!!!!!!!!!!!!!!!!!!!!!!!!!!!!!!!!!!!!!!!!!!!!!!!!!!!!!!!!!!!!!!!!!!!!!!!!!!!!!!!!!!!!!!!!!!!!!!!!!!!!!!!!!!!!!!!!!!!!!!!!!!!!!!!!!!!!!!!!!!!!!!!!!!!!!!!!!!!!!!!!!!!!!!!!!!!!!!!!!!!!!!!!!!!!!!!!!!!!!!!!!!!!!!!!!!!!!!!!!!!!!!!!!!!!!!!!!!!!!!!!!!!!!!!!!!!!!!!!!!!!!!!!!!!!!!!!!!!!!!!!!!!!!!!!!!!!!!!!!!!!!!!!!!!!!!!!!!!!!!!!!!!!!!!!!!!!!!!!!!!!!!!!!!!!!!!!!!!!!!!!!!!!!!!!!!!!!!!!!!!!!!!!!!!!!!!!!!!!!!!!!!!!!!!!!!!!!!!!!!!!!!!!!!!!!!!!!!!!!!!!!!!!!!!!!!!!!!!!!!!!!!!!!!!!!!!!!!!!!!!!!!!!!!!!!!!!!!!!!!!!!!!!!!!!!!!!!!!!!!!!!!!!!!!!!!!!!!!!!!!!!!1!1" hidden="1"/>
          <p:cNvSpPr>
            <a:spLocks noChangeArrowheads="1"/>
          </p:cNvSpPr>
          <p:nvPr/>
        </p:nvSpPr>
        <p:spPr bwMode="auto">
          <a:xfrm>
            <a:off x="1524000" y="0"/>
            <a:ext cx="1588" cy="1588"/>
          </a:xfrm>
          <a:custGeom>
            <a:avLst/>
            <a:gdLst>
              <a:gd name="T0" fmla="*/ 798 w 21600"/>
              <a:gd name="T1" fmla="*/ 161 h 21600"/>
              <a:gd name="T2" fmla="*/ 215 w 21600"/>
              <a:gd name="T3" fmla="*/ 794 h 21600"/>
              <a:gd name="T4" fmla="*/ 798 w 21600"/>
              <a:gd name="T5" fmla="*/ 1588 h 21600"/>
              <a:gd name="T6" fmla="*/ 1373 w 21600"/>
              <a:gd name="T7" fmla="*/ 794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lgn="ctr">
            <a:noFill/>
            <a:miter lim="800000"/>
            <a:headEnd/>
            <a:tailEnd/>
          </a:ln>
        </p:spPr>
        <p:txBody>
          <a:bodyPr wrap="none" lIns="80152" tIns="40076" rIns="80152" bIns="40076" anchor="ctr"/>
          <a:lstStyle/>
          <a:p>
            <a:endParaRPr lang="en-US" altLang="zh-CN" dirty="0">
              <a:latin typeface="微软雅黑" panose="020B0503020204020204" pitchFamily="34" charset="-122"/>
            </a:endParaRPr>
          </a:p>
        </p:txBody>
      </p:sp>
    </p:spTree>
    <p:extLst>
      <p:ext uri="{BB962C8B-B14F-4D97-AF65-F5344CB8AC3E}">
        <p14:creationId xmlns:p14="http://schemas.microsoft.com/office/powerpoint/2010/main" val="4154900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占位符 26"/>
          <p:cNvSpPr>
            <a:spLocks noGrp="1"/>
          </p:cNvSpPr>
          <p:nvPr>
            <p:ph type="body" sz="quarter" idx="12"/>
          </p:nvPr>
        </p:nvSpPr>
        <p:spPr>
          <a:xfrm>
            <a:off x="1595500" y="410400"/>
            <a:ext cx="9831600" cy="593393"/>
          </a:xfrm>
        </p:spPr>
        <p:txBody>
          <a:bodyPr/>
          <a:lstStyle/>
          <a:p>
            <a:r>
              <a:rPr lang="en-US" altLang="zh-CN" sz="3200" smtClean="0"/>
              <a:t>Rear View of ICT Infrastructure Components</a:t>
            </a:r>
            <a:endParaRPr lang="zh-CN" altLang="en-US" sz="3200" dirty="0"/>
          </a:p>
        </p:txBody>
      </p:sp>
      <p:sp>
        <p:nvSpPr>
          <p:cNvPr id="3" name="TextBox 41"/>
          <p:cNvSpPr txBox="1"/>
          <p:nvPr/>
        </p:nvSpPr>
        <p:spPr>
          <a:xfrm>
            <a:off x="2279577" y="2060849"/>
            <a:ext cx="588623"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Host</a:t>
            </a:r>
          </a:p>
        </p:txBody>
      </p:sp>
      <p:sp>
        <p:nvSpPr>
          <p:cNvPr id="4" name="TextBox 19"/>
          <p:cNvSpPr txBox="1"/>
          <p:nvPr/>
        </p:nvSpPr>
        <p:spPr>
          <a:xfrm>
            <a:off x="9408369" y="2060849"/>
            <a:ext cx="588623"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Host</a:t>
            </a:r>
          </a:p>
        </p:txBody>
      </p:sp>
      <p:sp>
        <p:nvSpPr>
          <p:cNvPr id="5" name="TextBox 23"/>
          <p:cNvSpPr txBox="1"/>
          <p:nvPr/>
        </p:nvSpPr>
        <p:spPr>
          <a:xfrm>
            <a:off x="2279576" y="4561384"/>
            <a:ext cx="1711032" cy="307777"/>
          </a:xfrm>
          <a:prstGeom prst="rect">
            <a:avLst/>
          </a:prstGeom>
          <a:noFill/>
        </p:spPr>
        <p:txBody>
          <a:bodyPr wrap="squar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Storage Array</a:t>
            </a:r>
            <a:endParaRPr lang="en-US" sz="1400"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 name="Straight Connector 43"/>
          <p:cNvCxnSpPr/>
          <p:nvPr/>
        </p:nvCxnSpPr>
        <p:spPr bwMode="auto">
          <a:xfrm flipV="1">
            <a:off x="6694302" y="2617167"/>
            <a:ext cx="0" cy="420970"/>
          </a:xfrm>
          <a:prstGeom prst="line">
            <a:avLst/>
          </a:prstGeom>
          <a:solidFill>
            <a:schemeClr val="accent1"/>
          </a:solidFill>
          <a:ln w="25400" cap="flat" cmpd="sng" algn="ctr">
            <a:solidFill>
              <a:srgbClr val="FFC000"/>
            </a:solidFill>
            <a:prstDash val="solid"/>
            <a:round/>
            <a:headEnd type="oval" w="med" len="med"/>
            <a:tailEnd type="none" w="med" len="med"/>
          </a:ln>
          <a:effectLst/>
        </p:spPr>
      </p:cxnSp>
      <p:cxnSp>
        <p:nvCxnSpPr>
          <p:cNvPr id="7" name="Straight Connector 30"/>
          <p:cNvCxnSpPr/>
          <p:nvPr/>
        </p:nvCxnSpPr>
        <p:spPr bwMode="auto">
          <a:xfrm>
            <a:off x="5591944" y="2636912"/>
            <a:ext cx="1097280" cy="0"/>
          </a:xfrm>
          <a:prstGeom prst="line">
            <a:avLst/>
          </a:prstGeom>
          <a:solidFill>
            <a:schemeClr val="accent1"/>
          </a:solidFill>
          <a:ln w="25400" cap="flat" cmpd="sng" algn="ctr">
            <a:solidFill>
              <a:srgbClr val="FF9900"/>
            </a:solidFill>
            <a:prstDash val="solid"/>
            <a:round/>
            <a:headEnd type="none" w="med" len="med"/>
            <a:tailEnd type="none" w="med" len="med"/>
          </a:ln>
          <a:effectLst/>
        </p:spPr>
      </p:cxnSp>
      <p:sp>
        <p:nvSpPr>
          <p:cNvPr id="8" name="TextBox 65"/>
          <p:cNvSpPr txBox="1"/>
          <p:nvPr/>
        </p:nvSpPr>
        <p:spPr>
          <a:xfrm>
            <a:off x="4295800" y="3625280"/>
            <a:ext cx="740587"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Switch</a:t>
            </a:r>
          </a:p>
        </p:txBody>
      </p:sp>
      <p:sp>
        <p:nvSpPr>
          <p:cNvPr id="9" name="TextBox 66"/>
          <p:cNvSpPr txBox="1"/>
          <p:nvPr/>
        </p:nvSpPr>
        <p:spPr>
          <a:xfrm>
            <a:off x="9164850" y="3645025"/>
            <a:ext cx="967637" cy="307777"/>
          </a:xfrm>
          <a:prstGeom prst="rect">
            <a:avLst/>
          </a:prstGeom>
          <a:noFill/>
        </p:spPr>
        <p:txBody>
          <a:bodyPr wrap="none" rtlCol="0">
            <a:spAutoFit/>
          </a:bodyPr>
          <a:lstStyle/>
          <a:p>
            <a:r>
              <a:rPr lang="nl-NL" sz="1400" b="1" dirty="0">
                <a:latin typeface="微软雅黑" panose="020B0503020204020204" pitchFamily="34" charset="-122"/>
                <a:ea typeface="微软雅黑" panose="020B0503020204020204" pitchFamily="34" charset="-122"/>
                <a:cs typeface="Arial" panose="020B0604020202020204" pitchFamily="34" charset="0"/>
              </a:rPr>
              <a:t>Network</a:t>
            </a: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485" y="2897679"/>
            <a:ext cx="2880360" cy="2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5833" y="2897679"/>
            <a:ext cx="2880360" cy="2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110" y="3623751"/>
            <a:ext cx="2880360" cy="2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70"/>
          <p:cNvSpPr txBox="1"/>
          <p:nvPr/>
        </p:nvSpPr>
        <p:spPr>
          <a:xfrm>
            <a:off x="2999656" y="3193232"/>
            <a:ext cx="740587"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Switch</a:t>
            </a:r>
          </a:p>
        </p:txBody>
      </p:sp>
      <p:sp>
        <p:nvSpPr>
          <p:cNvPr id="14" name="TextBox 71"/>
          <p:cNvSpPr txBox="1"/>
          <p:nvPr/>
        </p:nvSpPr>
        <p:spPr>
          <a:xfrm>
            <a:off x="8334671" y="3140969"/>
            <a:ext cx="740587"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Switch</a:t>
            </a:r>
          </a:p>
        </p:txBody>
      </p:sp>
      <p:cxnSp>
        <p:nvCxnSpPr>
          <p:cNvPr id="15" name="Straight Connector 72"/>
          <p:cNvCxnSpPr/>
          <p:nvPr/>
        </p:nvCxnSpPr>
        <p:spPr bwMode="auto">
          <a:xfrm>
            <a:off x="5182134" y="3121223"/>
            <a:ext cx="648072" cy="647308"/>
          </a:xfrm>
          <a:prstGeom prst="line">
            <a:avLst/>
          </a:prstGeom>
          <a:solidFill>
            <a:schemeClr val="accent1"/>
          </a:solidFill>
          <a:ln w="25400" cap="flat" cmpd="sng" algn="ctr">
            <a:solidFill>
              <a:srgbClr val="FF9900"/>
            </a:solidFill>
            <a:prstDash val="solid"/>
            <a:round/>
            <a:headEnd type="oval" w="med" len="med"/>
            <a:tailEnd type="oval" w="med" len="med"/>
          </a:ln>
          <a:effectLst/>
        </p:spPr>
      </p:cxnSp>
      <p:cxnSp>
        <p:nvCxnSpPr>
          <p:cNvPr id="16" name="Straight Connector 73"/>
          <p:cNvCxnSpPr/>
          <p:nvPr/>
        </p:nvCxnSpPr>
        <p:spPr bwMode="auto">
          <a:xfrm flipV="1">
            <a:off x="6406291" y="3121223"/>
            <a:ext cx="689377" cy="647308"/>
          </a:xfrm>
          <a:prstGeom prst="line">
            <a:avLst/>
          </a:prstGeom>
          <a:solidFill>
            <a:schemeClr val="accent1"/>
          </a:solidFill>
          <a:ln w="25400" cap="flat" cmpd="sng" algn="ctr">
            <a:solidFill>
              <a:srgbClr val="FF9900"/>
            </a:solidFill>
            <a:prstDash val="solid"/>
            <a:round/>
            <a:headEnd type="oval" w="med" len="med"/>
            <a:tailEnd type="oval" w="med" len="med"/>
          </a:ln>
          <a:effectLst/>
        </p:spPr>
      </p:cxnSp>
      <p:cxnSp>
        <p:nvCxnSpPr>
          <p:cNvPr id="17" name="Straight Connector 74"/>
          <p:cNvCxnSpPr/>
          <p:nvPr/>
        </p:nvCxnSpPr>
        <p:spPr bwMode="auto">
          <a:xfrm flipV="1">
            <a:off x="5591944" y="2617167"/>
            <a:ext cx="0" cy="420970"/>
          </a:xfrm>
          <a:prstGeom prst="line">
            <a:avLst/>
          </a:prstGeom>
          <a:solidFill>
            <a:schemeClr val="accent1"/>
          </a:solidFill>
          <a:ln w="25400" cap="flat" cmpd="sng" algn="ctr">
            <a:solidFill>
              <a:srgbClr val="FF9900"/>
            </a:solidFill>
            <a:prstDash val="solid"/>
            <a:round/>
            <a:headEnd type="oval" w="med" len="med"/>
            <a:tailEnd type="none" w="med" len="med"/>
          </a:ln>
          <a:effectLst/>
        </p:spPr>
      </p:cxnSp>
      <p:cxnSp>
        <p:nvCxnSpPr>
          <p:cNvPr id="18" name="Straight Connector 75"/>
          <p:cNvCxnSpPr/>
          <p:nvPr/>
        </p:nvCxnSpPr>
        <p:spPr bwMode="auto">
          <a:xfrm flipV="1">
            <a:off x="6694302" y="2617167"/>
            <a:ext cx="0" cy="420970"/>
          </a:xfrm>
          <a:prstGeom prst="line">
            <a:avLst/>
          </a:prstGeom>
          <a:solidFill>
            <a:schemeClr val="accent1"/>
          </a:solidFill>
          <a:ln w="25400" cap="flat" cmpd="sng" algn="ctr">
            <a:solidFill>
              <a:srgbClr val="FF9900"/>
            </a:solidFill>
            <a:prstDash val="solid"/>
            <a:round/>
            <a:headEnd type="oval" w="med" len="med"/>
            <a:tailEnd type="none" w="med" len="med"/>
          </a:ln>
          <a:effectLst/>
        </p:spPr>
      </p:cxnSp>
      <p:sp>
        <p:nvSpPr>
          <p:cNvPr id="19" name="Oval 77"/>
          <p:cNvSpPr/>
          <p:nvPr/>
        </p:nvSpPr>
        <p:spPr bwMode="auto">
          <a:xfrm>
            <a:off x="2639616" y="2276873"/>
            <a:ext cx="6899020" cy="1932603"/>
          </a:xfrm>
          <a:prstGeom prst="ellipse">
            <a:avLst/>
          </a:prstGeom>
          <a:noFill/>
          <a:ln w="25400">
            <a:solidFill>
              <a:srgbClr val="006699"/>
            </a:solidFill>
            <a:prstDash val="sysDash"/>
            <a:round/>
            <a:headEnd/>
            <a:tailEnd/>
          </a:ln>
          <a:effectLst/>
          <a:extLst/>
        </p:spPr>
        <p:txBody>
          <a:bodyPr wrap="none" rtlCol="0" anchor="ctr"/>
          <a:lstStyle/>
          <a:p>
            <a:pPr algn="ctr"/>
            <a:endParaRPr lang="nl-NL"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1" name="Straight Connector 3"/>
          <p:cNvCxnSpPr/>
          <p:nvPr/>
        </p:nvCxnSpPr>
        <p:spPr bwMode="auto">
          <a:xfrm>
            <a:off x="3723960" y="2070141"/>
            <a:ext cx="594079" cy="972319"/>
          </a:xfrm>
          <a:prstGeom prst="line">
            <a:avLst/>
          </a:prstGeom>
          <a:solidFill>
            <a:schemeClr val="accent1"/>
          </a:solidFill>
          <a:ln w="25400" cap="flat" cmpd="sng" algn="ctr">
            <a:solidFill>
              <a:srgbClr val="FF9900"/>
            </a:solidFill>
            <a:prstDash val="solid"/>
            <a:round/>
            <a:headEnd type="oval" w="med" len="med"/>
            <a:tailEnd type="oval" w="med" len="med"/>
          </a:ln>
          <a:effectLst/>
        </p:spPr>
      </p:cxnSp>
      <p:cxnSp>
        <p:nvCxnSpPr>
          <p:cNvPr id="22" name="Straight Connector 5"/>
          <p:cNvCxnSpPr/>
          <p:nvPr/>
        </p:nvCxnSpPr>
        <p:spPr bwMode="auto">
          <a:xfrm flipH="1">
            <a:off x="7576014" y="2070141"/>
            <a:ext cx="964036" cy="967997"/>
          </a:xfrm>
          <a:prstGeom prst="line">
            <a:avLst/>
          </a:prstGeom>
          <a:solidFill>
            <a:schemeClr val="accent1"/>
          </a:solidFill>
          <a:ln w="25400" cap="flat" cmpd="sng" algn="ctr">
            <a:solidFill>
              <a:srgbClr val="FF9900"/>
            </a:solidFill>
            <a:prstDash val="solid"/>
            <a:round/>
            <a:headEnd type="oval" w="med" len="med"/>
            <a:tailEnd type="oval" w="med" len="med"/>
          </a:ln>
          <a:effectLst/>
        </p:spPr>
      </p:cxnSp>
      <p:sp>
        <p:nvSpPr>
          <p:cNvPr id="23" name="TextBox 23"/>
          <p:cNvSpPr txBox="1"/>
          <p:nvPr/>
        </p:nvSpPr>
        <p:spPr>
          <a:xfrm>
            <a:off x="8273400" y="4561384"/>
            <a:ext cx="1711032" cy="307777"/>
          </a:xfrm>
          <a:prstGeom prst="rect">
            <a:avLst/>
          </a:prstGeom>
          <a:noFill/>
        </p:spPr>
        <p:txBody>
          <a:bodyPr wrap="square" rtlCol="0">
            <a:spAutoFit/>
          </a:bodyPr>
          <a:lstStyle/>
          <a:p>
            <a:pPr algn="r"/>
            <a:r>
              <a:rPr lang="nl-NL" sz="1400" dirty="0">
                <a:latin typeface="微软雅黑" panose="020B0503020204020204" pitchFamily="34" charset="-122"/>
                <a:ea typeface="微软雅黑" panose="020B0503020204020204" pitchFamily="34" charset="-122"/>
                <a:cs typeface="Arial" panose="020B0604020202020204" pitchFamily="34" charset="0"/>
              </a:rPr>
              <a:t>Storage Array</a:t>
            </a:r>
            <a:endParaRPr lang="en-US" sz="14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24"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583"/>
          <a:stretch/>
        </p:blipFill>
        <p:spPr bwMode="auto">
          <a:xfrm>
            <a:off x="2279577" y="1556792"/>
            <a:ext cx="3078381"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583"/>
          <a:stretch/>
        </p:blipFill>
        <p:spPr bwMode="auto">
          <a:xfrm>
            <a:off x="7104072" y="1556792"/>
            <a:ext cx="288036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9650" y="4902518"/>
            <a:ext cx="2887980" cy="57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Connector 9"/>
          <p:cNvCxnSpPr/>
          <p:nvPr/>
        </p:nvCxnSpPr>
        <p:spPr bwMode="auto">
          <a:xfrm flipV="1">
            <a:off x="4115780" y="3861050"/>
            <a:ext cx="1476164" cy="1152126"/>
          </a:xfrm>
          <a:prstGeom prst="line">
            <a:avLst/>
          </a:prstGeom>
          <a:solidFill>
            <a:schemeClr val="accent1"/>
          </a:solidFill>
          <a:ln w="25400" cap="flat" cmpd="sng" algn="ctr">
            <a:solidFill>
              <a:srgbClr val="FF9900"/>
            </a:solidFill>
            <a:prstDash val="solid"/>
            <a:round/>
            <a:headEnd type="oval" w="med" len="med"/>
            <a:tailEnd type="oval" w="med" len="med"/>
          </a:ln>
          <a:effectLst/>
        </p:spPr>
      </p:cxnSp>
      <p:pic>
        <p:nvPicPr>
          <p:cNvPr id="2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0270" y="4902518"/>
            <a:ext cx="2887980" cy="57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Connector 11"/>
          <p:cNvCxnSpPr/>
          <p:nvPr/>
        </p:nvCxnSpPr>
        <p:spPr bwMode="auto">
          <a:xfrm flipH="1" flipV="1">
            <a:off x="7248128" y="3861050"/>
            <a:ext cx="1296144" cy="1152126"/>
          </a:xfrm>
          <a:prstGeom prst="line">
            <a:avLst/>
          </a:prstGeom>
          <a:solidFill>
            <a:schemeClr val="accent1"/>
          </a:solidFill>
          <a:ln w="25400" cap="flat" cmpd="sng" algn="ctr">
            <a:solidFill>
              <a:srgbClr val="FF9900"/>
            </a:solidFill>
            <a:prstDash val="solid"/>
            <a:round/>
            <a:headEnd type="oval" w="med" len="med"/>
            <a:tailEnd type="oval" w="med" len="med"/>
          </a:ln>
          <a:effectLst/>
        </p:spPr>
      </p:cxnSp>
    </p:spTree>
    <p:extLst>
      <p:ext uri="{BB962C8B-B14F-4D97-AF65-F5344CB8AC3E}">
        <p14:creationId xmlns:p14="http://schemas.microsoft.com/office/powerpoint/2010/main" val="828266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6ba9ee5-cf99-44dd-a457-61b9af5a69e2"/>
          <p:cNvSpPr>
            <a:spLocks noGrp="1"/>
          </p:cNvSpPr>
          <p:nvPr>
            <p:ph type="body" sz="quarter" idx="10"/>
          </p:nvPr>
        </p:nvSpPr>
        <p:spPr/>
        <p:txBody>
          <a:bodyPr/>
          <a:lstStyle/>
          <a:p>
            <a:r>
              <a:rPr lang="en-US" altLang="zh-CN" smtClean="0">
                <a:solidFill>
                  <a:schemeClr val="bg1">
                    <a:lumMod val="50000"/>
                  </a:schemeClr>
                </a:solidFill>
                <a:latin typeface="微软雅黑" panose="020B0503020204020204" pitchFamily="34" charset="-122"/>
                <a:ea typeface="微软雅黑" panose="020B0503020204020204" pitchFamily="34" charset="-122"/>
              </a:rPr>
              <a:t>Data Management</a:t>
            </a:r>
          </a:p>
          <a:p>
            <a:r>
              <a:rPr lang="en-US" altLang="zh-CN" b="1" smtClean="0">
                <a:latin typeface="微软雅黑" panose="020B0503020204020204" pitchFamily="34" charset="-122"/>
                <a:ea typeface="微软雅黑" panose="020B0503020204020204" pitchFamily="34" charset="-122"/>
              </a:rPr>
              <a:t>Traditional RAID Technology</a:t>
            </a:r>
          </a:p>
          <a:p>
            <a:r>
              <a:rPr lang="en-US" altLang="zh-CN" smtClean="0">
                <a:solidFill>
                  <a:schemeClr val="bg1">
                    <a:lumMod val="50000"/>
                  </a:schemeClr>
                </a:solidFill>
                <a:latin typeface="微软雅黑" panose="020B0503020204020204" pitchFamily="34" charset="-122"/>
                <a:ea typeface="微软雅黑" panose="020B0503020204020204" pitchFamily="34" charset="-122"/>
              </a:rPr>
              <a:t>Introduction to DAS Technology</a:t>
            </a:r>
          </a:p>
          <a:p>
            <a:r>
              <a:rPr lang="en-US" altLang="zh-CN" smtClean="0">
                <a:solidFill>
                  <a:schemeClr val="bg1">
                    <a:lumMod val="50000"/>
                  </a:schemeClr>
                </a:solidFill>
              </a:rPr>
              <a:t>Introduction to SAN </a:t>
            </a:r>
            <a:r>
              <a:rPr lang="en-US" altLang="zh-CN" smtClean="0">
                <a:solidFill>
                  <a:schemeClr val="bg1">
                    <a:lumMod val="50000"/>
                  </a:schemeClr>
                </a:solidFill>
                <a:latin typeface="微软雅黑" panose="020B0503020204020204" pitchFamily="34" charset="-122"/>
                <a:ea typeface="微软雅黑" panose="020B0503020204020204" pitchFamily="34" charset="-122"/>
              </a:rPr>
              <a:t>Technology</a:t>
            </a:r>
          </a:p>
          <a:p>
            <a:r>
              <a:rPr lang="en-US" altLang="zh-CN" smtClean="0">
                <a:solidFill>
                  <a:schemeClr val="bg1">
                    <a:lumMod val="50000"/>
                  </a:schemeClr>
                </a:solidFill>
                <a:latin typeface="微软雅黑" panose="020B0503020204020204" pitchFamily="34" charset="-122"/>
                <a:ea typeface="微软雅黑" panose="020B0503020204020204" pitchFamily="34" charset="-122"/>
              </a:rPr>
              <a:t>Introduction to NAS Technology</a:t>
            </a:r>
          </a:p>
          <a:p>
            <a:r>
              <a:rPr lang="en-US" altLang="zh-CN" smtClean="0">
                <a:solidFill>
                  <a:schemeClr val="bg1">
                    <a:lumMod val="50000"/>
                  </a:schemeClr>
                </a:solidFill>
                <a:latin typeface="微软雅黑" panose="020B0503020204020204" pitchFamily="34" charset="-122"/>
                <a:ea typeface="微软雅黑" panose="020B0503020204020204" pitchFamily="34" charset="-122"/>
              </a:rPr>
              <a:t>Huawei Distributed Storage</a:t>
            </a:r>
          </a:p>
          <a:p>
            <a:r>
              <a:rPr lang="en-US" altLang="zh-CN" smtClean="0">
                <a:solidFill>
                  <a:schemeClr val="bg1">
                    <a:lumMod val="50000"/>
                  </a:schemeClr>
                </a:solidFill>
                <a:latin typeface="微软雅黑" panose="020B0503020204020204" pitchFamily="34" charset="-122"/>
                <a:ea typeface="微软雅黑" panose="020B0503020204020204" pitchFamily="34" charset="-122"/>
              </a:rPr>
              <a:t>Object Storage</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2950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54cd297-5483-4cab-b360-5b094643fe02"/>
          <p:cNvSpPr>
            <a:spLocks noGrp="1"/>
          </p:cNvSpPr>
          <p:nvPr>
            <p:ph type="body" sz="quarter" idx="10"/>
          </p:nvPr>
        </p:nvSpPr>
        <p:spPr/>
        <p:txBody>
          <a:bodyPr/>
          <a:lstStyle/>
          <a:p>
            <a:r>
              <a:rPr lang="en-US" altLang="zh-CN" smtClean="0"/>
              <a:t>RAID: short for redundant array of independent disks, also referred to as a disk array.</a:t>
            </a:r>
          </a:p>
          <a:p>
            <a:endParaRPr lang="en-US" altLang="zh-CN" smtClean="0"/>
          </a:p>
          <a:p>
            <a:endParaRPr lang="en-US" altLang="zh-CN" smtClean="0"/>
          </a:p>
          <a:p>
            <a:endParaRPr lang="en-US" altLang="zh-CN" smtClean="0"/>
          </a:p>
          <a:p>
            <a:r>
              <a:rPr lang="en-US" altLang="zh-CN" smtClean="0"/>
              <a:t>Implementation methods:</a:t>
            </a:r>
          </a:p>
          <a:p>
            <a:pPr lvl="1"/>
            <a:r>
              <a:rPr lang="en-US" altLang="zh-CN" smtClean="0"/>
              <a:t>Hardware RAID</a:t>
            </a:r>
          </a:p>
          <a:p>
            <a:pPr lvl="1"/>
            <a:r>
              <a:rPr lang="en-US" altLang="zh-CN" smtClean="0"/>
              <a:t>Software RAID</a:t>
            </a:r>
          </a:p>
          <a:p>
            <a:endParaRPr lang="en-US" altLang="zh-CN" dirty="0"/>
          </a:p>
        </p:txBody>
      </p:sp>
      <p:sp>
        <p:nvSpPr>
          <p:cNvPr id="4" name="文本占位符 3"/>
          <p:cNvSpPr>
            <a:spLocks noGrp="1"/>
          </p:cNvSpPr>
          <p:nvPr>
            <p:ph type="body" sz="quarter" idx="12"/>
          </p:nvPr>
        </p:nvSpPr>
        <p:spPr>
          <a:xfrm>
            <a:off x="1595500" y="410400"/>
            <a:ext cx="10596500" cy="1024280"/>
          </a:xfrm>
        </p:spPr>
        <p:txBody>
          <a:bodyPr/>
          <a:lstStyle/>
          <a:p>
            <a:r>
              <a:rPr lang="en-US" altLang="zh-CN" sz="3000" dirty="0" smtClean="0"/>
              <a:t>Basic Concepts and Implementation Methods of RAID</a:t>
            </a:r>
            <a:endParaRPr lang="en-US" sz="3000" dirty="0"/>
          </a:p>
        </p:txBody>
      </p:sp>
      <p:sp>
        <p:nvSpPr>
          <p:cNvPr id="24580" name="4d28c97a-161a-4847-a14d-11be9db2ff7f"/>
          <p:cNvSpPr>
            <a:spLocks noChangeArrowheads="1"/>
          </p:cNvSpPr>
          <p:nvPr/>
        </p:nvSpPr>
        <p:spPr bwMode="auto">
          <a:xfrm>
            <a:off x="2560534" y="2797651"/>
            <a:ext cx="2600325" cy="995363"/>
          </a:xfrm>
          <a:prstGeom prst="rightArrow">
            <a:avLst>
              <a:gd name="adj1" fmla="val 59935"/>
              <a:gd name="adj2" fmla="val 51487"/>
            </a:avLst>
          </a:prstGeom>
          <a:gradFill rotWithShape="1">
            <a:gsLst>
              <a:gs pos="0">
                <a:srgbClr val="B21A0E"/>
              </a:gs>
              <a:gs pos="50000">
                <a:srgbClr val="CE9E9E"/>
              </a:gs>
              <a:gs pos="100000">
                <a:srgbClr val="B21A0E"/>
              </a:gs>
            </a:gsLst>
            <a:lin ang="0" scaled="1"/>
          </a:gradFill>
          <a:ln w="9525">
            <a:miter lim="800000"/>
            <a:headEnd/>
            <a:tailEnd/>
          </a:ln>
          <a:scene3d>
            <a:camera prst="legacyPerspectiveFront">
              <a:rot lat="20099958" lon="20099958" rev="0"/>
            </a:camera>
            <a:lightRig rig="legacyFlat2" dir="t"/>
          </a:scene3d>
          <a:sp3d extrusionH="430200" prstMaterial="legacyMatte">
            <a:bevelT w="13500" h="13500" prst="angle"/>
            <a:bevelB w="13500" h="13500" prst="angle"/>
            <a:extrusionClr>
              <a:srgbClr val="B21A0E"/>
            </a:extrusionClr>
          </a:sp3d>
        </p:spPr>
        <p:txBody>
          <a:bodyP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endParaRPr lang="en-US" altLang="zh-CN" dirty="0">
              <a:latin typeface="微软雅黑" panose="020B0503020204020204" pitchFamily="34" charset="-122"/>
              <a:ea typeface="微软雅黑" panose="020B0503020204020204" pitchFamily="34" charset="-122"/>
            </a:endParaRPr>
          </a:p>
        </p:txBody>
      </p:sp>
      <p:sp>
        <p:nvSpPr>
          <p:cNvPr id="24581" name="a2731012-57a4-4b4e-82a4-5eafb5ee5ef3"/>
          <p:cNvSpPr>
            <a:spLocks noChangeArrowheads="1"/>
          </p:cNvSpPr>
          <p:nvPr/>
        </p:nvSpPr>
        <p:spPr bwMode="auto">
          <a:xfrm rot="20546385" flipH="1">
            <a:off x="7129359" y="2692876"/>
            <a:ext cx="2822575" cy="1128713"/>
          </a:xfrm>
          <a:prstGeom prst="rightArrow">
            <a:avLst>
              <a:gd name="adj1" fmla="val 59935"/>
              <a:gd name="adj2" fmla="val 50651"/>
            </a:avLst>
          </a:prstGeom>
          <a:gradFill rotWithShape="1">
            <a:gsLst>
              <a:gs pos="0">
                <a:srgbClr val="B21A0E"/>
              </a:gs>
              <a:gs pos="50000">
                <a:srgbClr val="CE9E9E"/>
              </a:gs>
              <a:gs pos="100000">
                <a:srgbClr val="B21A0E"/>
              </a:gs>
            </a:gsLst>
            <a:lin ang="0" scaled="1"/>
          </a:gradFill>
          <a:ln w="9525">
            <a:miter lim="800000"/>
            <a:headEnd/>
            <a:tailEnd/>
          </a:ln>
          <a:scene3d>
            <a:camera prst="legacyPerspectiveFront">
              <a:rot lat="20099958" lon="20099958" rev="0"/>
            </a:camera>
            <a:lightRig rig="legacyFlat2" dir="t"/>
          </a:scene3d>
          <a:sp3d extrusionH="430200" prstMaterial="legacyMatte">
            <a:bevelT w="13500" h="13500" prst="angle"/>
            <a:bevelB w="13500" h="13500" prst="angle"/>
            <a:extrusionClr>
              <a:srgbClr val="B21A0E"/>
            </a:extrusionClr>
          </a:sp3d>
        </p:spPr>
        <p:txBody>
          <a:bodyP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endParaRPr lang="en-US" altLang="zh-CN" dirty="0">
              <a:latin typeface="微软雅黑" panose="020B0503020204020204" pitchFamily="34" charset="-122"/>
              <a:ea typeface="微软雅黑" panose="020B0503020204020204" pitchFamily="34" charset="-122"/>
            </a:endParaRPr>
          </a:p>
        </p:txBody>
      </p:sp>
      <p:sp>
        <p:nvSpPr>
          <p:cNvPr id="9" name="69bb4464-0d01-4ac0-bd5d-421007b9caf5"/>
          <p:cNvSpPr>
            <a:spLocks noChangeArrowheads="1"/>
          </p:cNvSpPr>
          <p:nvPr/>
        </p:nvSpPr>
        <p:spPr bwMode="auto">
          <a:xfrm>
            <a:off x="5368821" y="2672239"/>
            <a:ext cx="1335088" cy="1331912"/>
          </a:xfrm>
          <a:prstGeom prst="ellipse">
            <a:avLst/>
          </a:prstGeom>
          <a:solidFill>
            <a:schemeClr val="accent2"/>
          </a:solidFill>
          <a:ln w="6350">
            <a:solidFill>
              <a:schemeClr val="accent2"/>
            </a:solidFill>
            <a:round/>
            <a:headEnd/>
            <a:tailEnd/>
          </a:ln>
          <a:effectLst>
            <a:outerShdw dist="35921" dir="2700000" algn="ctr" rotWithShape="0">
              <a:schemeClr val="hlink"/>
            </a:outerShdw>
          </a:effectLst>
        </p:spPr>
        <p:txBody>
          <a:bodyPr wrap="none" lIns="72000" tIns="0" rIns="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endParaRPr lang="en-US" altLang="zh-CN" dirty="0">
              <a:latin typeface="微软雅黑" panose="020B0503020204020204" pitchFamily="34" charset="-122"/>
              <a:ea typeface="微软雅黑" panose="020B0503020204020204" pitchFamily="34" charset="-122"/>
            </a:endParaRPr>
          </a:p>
        </p:txBody>
      </p:sp>
      <p:sp>
        <p:nvSpPr>
          <p:cNvPr id="24583" name="0e73125a-d05f-4187-bf4c-7d4348a3561a"/>
          <p:cNvSpPr>
            <a:spLocks noChangeArrowheads="1"/>
          </p:cNvSpPr>
          <p:nvPr/>
        </p:nvSpPr>
        <p:spPr bwMode="gray">
          <a:xfrm>
            <a:off x="5340246" y="2654776"/>
            <a:ext cx="1357313" cy="1349375"/>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endParaRPr lang="en-US" altLang="zh-CN" dirty="0">
              <a:latin typeface="微软雅黑" panose="020B0503020204020204" pitchFamily="34" charset="-122"/>
              <a:ea typeface="微软雅黑" panose="020B0503020204020204" pitchFamily="34" charset="-122"/>
            </a:endParaRPr>
          </a:p>
        </p:txBody>
      </p:sp>
      <p:sp>
        <p:nvSpPr>
          <p:cNvPr id="24584" name="d4b55255-712f-40aa-8e8a-a3f7e82010c6"/>
          <p:cNvSpPr>
            <a:spLocks noChangeArrowheads="1"/>
          </p:cNvSpPr>
          <p:nvPr/>
        </p:nvSpPr>
        <p:spPr bwMode="gray">
          <a:xfrm>
            <a:off x="5357709" y="2661126"/>
            <a:ext cx="1323975" cy="1317625"/>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endParaRPr lang="en-US" altLang="zh-CN" dirty="0">
              <a:latin typeface="微软雅黑" panose="020B0503020204020204" pitchFamily="34" charset="-122"/>
              <a:ea typeface="微软雅黑" panose="020B0503020204020204" pitchFamily="34" charset="-122"/>
            </a:endParaRPr>
          </a:p>
        </p:txBody>
      </p:sp>
      <p:sp>
        <p:nvSpPr>
          <p:cNvPr id="24585" name="0dbdd1e9-14a2-4a2b-985b-d49e4b34582f"/>
          <p:cNvSpPr>
            <a:spLocks noChangeArrowheads="1"/>
          </p:cNvSpPr>
          <p:nvPr/>
        </p:nvSpPr>
        <p:spPr bwMode="gray">
          <a:xfrm>
            <a:off x="5418034" y="2775426"/>
            <a:ext cx="1260475" cy="1228725"/>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endParaRPr lang="en-US" altLang="zh-CN" dirty="0">
              <a:latin typeface="微软雅黑" panose="020B0503020204020204" pitchFamily="34" charset="-122"/>
              <a:ea typeface="微软雅黑" panose="020B0503020204020204" pitchFamily="34" charset="-122"/>
            </a:endParaRPr>
          </a:p>
        </p:txBody>
      </p:sp>
      <p:sp>
        <p:nvSpPr>
          <p:cNvPr id="24586" name="18b3b593-d7a8-4478-a7bd-b913ec7d4527"/>
          <p:cNvSpPr>
            <a:spLocks noChangeArrowheads="1"/>
          </p:cNvSpPr>
          <p:nvPr/>
        </p:nvSpPr>
        <p:spPr bwMode="gray">
          <a:xfrm>
            <a:off x="5418034" y="2646839"/>
            <a:ext cx="1123950" cy="99695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endParaRPr lang="en-US" altLang="zh-CN" dirty="0">
              <a:latin typeface="微软雅黑" panose="020B0503020204020204" pitchFamily="34" charset="-122"/>
              <a:ea typeface="微软雅黑" panose="020B0503020204020204" pitchFamily="34" charset="-122"/>
            </a:endParaRPr>
          </a:p>
        </p:txBody>
      </p:sp>
      <p:sp>
        <p:nvSpPr>
          <p:cNvPr id="35850" name="af839310-50c7-40ee-ae30-b71b421c686f"/>
          <p:cNvSpPr txBox="1">
            <a:spLocks noChangeArrowheads="1"/>
          </p:cNvSpPr>
          <p:nvPr/>
        </p:nvSpPr>
        <p:spPr bwMode="gray">
          <a:xfrm>
            <a:off x="5530746" y="3073876"/>
            <a:ext cx="1260475" cy="522288"/>
          </a:xfrm>
          <a:prstGeom prst="rect">
            <a:avLst/>
          </a:prstGeom>
          <a:noFill/>
          <a:ln w="9525" algn="ctr">
            <a:noFill/>
            <a:miter lim="800000"/>
            <a:headEnd/>
            <a:tailEnd/>
          </a:ln>
        </p:spPr>
        <p:txBody>
          <a:bodyPr>
            <a:spAutoFit/>
          </a:bodyPr>
          <a:lstStyle/>
          <a:p>
            <a:pPr algn="just" defTabSz="801688">
              <a:spcBef>
                <a:spcPct val="50000"/>
              </a:spcBef>
              <a:defRPr/>
            </a:pPr>
            <a:r>
              <a:rPr lang="en-US" altLang="zh-CN" sz="2800" dirty="0">
                <a:latin typeface="微软雅黑" panose="020B0503020204020204" pitchFamily="34" charset="-122"/>
                <a:ea typeface="微软雅黑" panose="020B0503020204020204" pitchFamily="34" charset="-122"/>
                <a:cs typeface="Arial" panose="020B0604020202020204" pitchFamily="34" charset="0"/>
              </a:rPr>
              <a:t>RAID</a:t>
            </a:r>
          </a:p>
        </p:txBody>
      </p:sp>
      <p:sp>
        <p:nvSpPr>
          <p:cNvPr id="35851" name="7fb32cdb-c8f2-4280-8337-af9b58f9072e"/>
          <p:cNvSpPr txBox="1">
            <a:spLocks noChangeArrowheads="1"/>
          </p:cNvSpPr>
          <p:nvPr/>
        </p:nvSpPr>
        <p:spPr bwMode="gray">
          <a:xfrm rot="712284">
            <a:off x="2603588" y="3059080"/>
            <a:ext cx="2312988" cy="461665"/>
          </a:xfrm>
          <a:prstGeom prst="rect">
            <a:avLst/>
          </a:prstGeom>
          <a:noFill/>
          <a:ln w="9525" algn="ctr">
            <a:noFill/>
            <a:miter lim="800000"/>
            <a:headEnd/>
            <a:tailEnd/>
          </a:ln>
        </p:spPr>
        <p:txBody>
          <a:bodyPr>
            <a:spAutoFit/>
          </a:bodyPr>
          <a:lstStyle/>
          <a:p>
            <a:pPr defTabSz="801688">
              <a:defRPr/>
            </a:pP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Efficient data organization: striping and parallel access</a:t>
            </a:r>
          </a:p>
        </p:txBody>
      </p:sp>
      <p:sp>
        <p:nvSpPr>
          <p:cNvPr id="35852" name="55336378-cd54-4eed-82d9-f4465cea1952"/>
          <p:cNvSpPr txBox="1">
            <a:spLocks noChangeArrowheads="1"/>
          </p:cNvSpPr>
          <p:nvPr/>
        </p:nvSpPr>
        <p:spPr bwMode="gray">
          <a:xfrm rot="21288701">
            <a:off x="7772501" y="3025371"/>
            <a:ext cx="1960562" cy="461665"/>
          </a:xfrm>
          <a:prstGeom prst="rect">
            <a:avLst/>
          </a:prstGeom>
          <a:noFill/>
          <a:ln w="9525" algn="ctr">
            <a:noFill/>
            <a:miter lim="800000"/>
            <a:headEnd/>
            <a:tailEnd/>
          </a:ln>
          <a:scene3d>
            <a:camera prst="orthographicFront">
              <a:rot lat="0" lon="0" rev="0"/>
            </a:camera>
            <a:lightRig rig="threePt" dir="t"/>
          </a:scene3d>
        </p:spPr>
        <p:txBody>
          <a:bodyPr>
            <a:spAutoFit/>
          </a:bodyPr>
          <a:lstStyle/>
          <a:p>
            <a:pPr defTabSz="801688">
              <a:spcBef>
                <a:spcPct val="50000"/>
              </a:spcBef>
              <a:defRPr/>
            </a:pP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Data protection: parity check and hot spare</a:t>
            </a:r>
          </a:p>
        </p:txBody>
      </p:sp>
    </p:spTree>
    <p:extLst>
      <p:ext uri="{BB962C8B-B14F-4D97-AF65-F5344CB8AC3E}">
        <p14:creationId xmlns:p14="http://schemas.microsoft.com/office/powerpoint/2010/main" val="12021842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1750856370"/>
          <p:cNvSpPr>
            <a:spLocks noGrp="1"/>
          </p:cNvSpPr>
          <p:nvPr>
            <p:ph type="body" sz="quarter" idx="10"/>
          </p:nvPr>
        </p:nvSpPr>
        <p:spPr/>
        <p:txBody>
          <a:bodyPr/>
          <a:lstStyle/>
          <a:p>
            <a:r>
              <a:rPr lang="en-US" altLang="zh-CN" dirty="0" smtClean="0"/>
              <a:t>Strip: One or more consecutive sectors in a disk form a strip, which is the minimum unit for reading and writing data on a disk.</a:t>
            </a:r>
            <a:r>
              <a:rPr lang="zh-CN" altLang="en-US" dirty="0" smtClean="0"/>
              <a:t> </a:t>
            </a:r>
            <a:r>
              <a:rPr lang="en-US" altLang="zh-CN" dirty="0" smtClean="0"/>
              <a:t>Strips are the elements that form a stripe.</a:t>
            </a:r>
            <a:endParaRPr lang="zh-CN" altLang="en-US" dirty="0" smtClean="0"/>
          </a:p>
          <a:p>
            <a:r>
              <a:rPr lang="en-US" altLang="zh-CN" dirty="0" smtClean="0"/>
              <a:t>Stripe: Indicates the strips on the same "location" (or with the same number) of multiple disk drives in the same disk array.</a:t>
            </a:r>
            <a:endParaRPr lang="zh-CN" altLang="en-US" dirty="0" smtClean="0"/>
          </a:p>
          <a:p>
            <a:endParaRPr lang="en-US" altLang="zh-CN" dirty="0"/>
          </a:p>
        </p:txBody>
      </p:sp>
      <p:sp>
        <p:nvSpPr>
          <p:cNvPr id="4" name="文本占位符 3"/>
          <p:cNvSpPr>
            <a:spLocks noGrp="1"/>
          </p:cNvSpPr>
          <p:nvPr>
            <p:ph type="body" sz="quarter" idx="12"/>
          </p:nvPr>
        </p:nvSpPr>
        <p:spPr/>
        <p:txBody>
          <a:bodyPr/>
          <a:lstStyle/>
          <a:p>
            <a:r>
              <a:rPr lang="en-US" altLang="zh-CN" smtClean="0"/>
              <a:t>Data Organization Units of RAID</a:t>
            </a:r>
            <a:endParaRPr lang="en-US" dirty="0"/>
          </a:p>
        </p:txBody>
      </p:sp>
      <p:sp>
        <p:nvSpPr>
          <p:cNvPr id="25637" name="f43fbbf0-56fb-4c3c-b6d6-2e5cdf10d731"/>
          <p:cNvSpPr txBox="1">
            <a:spLocks noChangeArrowheads="1"/>
          </p:cNvSpPr>
          <p:nvPr/>
        </p:nvSpPr>
        <p:spPr bwMode="auto">
          <a:xfrm>
            <a:off x="8328248" y="4603997"/>
            <a:ext cx="14763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b="1" dirty="0">
                <a:latin typeface="微软雅黑" panose="020B0503020204020204" pitchFamily="34" charset="-122"/>
                <a:ea typeface="微软雅黑" panose="020B0503020204020204" pitchFamily="34" charset="-122"/>
                <a:cs typeface="Arial" panose="020B0604020202020204" pitchFamily="34" charset="0"/>
              </a:rPr>
              <a:t>Stripe depth</a:t>
            </a:r>
          </a:p>
        </p:txBody>
      </p:sp>
      <p:sp>
        <p:nvSpPr>
          <p:cNvPr id="25604" name="370db35e-eed9-40e1-9a3d-c2dbcf558219"/>
          <p:cNvSpPr>
            <a:spLocks noChangeArrowheads="1"/>
          </p:cNvSpPr>
          <p:nvPr/>
        </p:nvSpPr>
        <p:spPr bwMode="gray">
          <a:xfrm>
            <a:off x="4515472" y="530421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05" name="61a4cfbd-3c56-451e-b5a6-beae02b60289"/>
          <p:cNvSpPr>
            <a:spLocks noChangeArrowheads="1"/>
          </p:cNvSpPr>
          <p:nvPr/>
        </p:nvSpPr>
        <p:spPr bwMode="gray">
          <a:xfrm>
            <a:off x="4518647" y="494067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06" name="8a3ce47c-a989-43d4-8784-517d82a3e167"/>
          <p:cNvSpPr>
            <a:spLocks noChangeArrowheads="1"/>
          </p:cNvSpPr>
          <p:nvPr/>
        </p:nvSpPr>
        <p:spPr bwMode="gray">
          <a:xfrm>
            <a:off x="4518647" y="458031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07" name="e7d26f25-b6ce-4393-b11c-5b46efb33d6b"/>
          <p:cNvSpPr txBox="1">
            <a:spLocks noChangeArrowheads="1"/>
          </p:cNvSpPr>
          <p:nvPr/>
        </p:nvSpPr>
        <p:spPr bwMode="gray">
          <a:xfrm>
            <a:off x="4979975" y="4651748"/>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D7</a:t>
            </a:r>
          </a:p>
        </p:txBody>
      </p:sp>
      <p:sp>
        <p:nvSpPr>
          <p:cNvPr id="25608" name="dad86bfa-a2d6-4414-80f2-c848b5a1857a"/>
          <p:cNvSpPr txBox="1">
            <a:spLocks noChangeArrowheads="1"/>
          </p:cNvSpPr>
          <p:nvPr/>
        </p:nvSpPr>
        <p:spPr bwMode="gray">
          <a:xfrm>
            <a:off x="4979975" y="5012110"/>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D4</a:t>
            </a:r>
          </a:p>
        </p:txBody>
      </p:sp>
      <p:sp>
        <p:nvSpPr>
          <p:cNvPr id="25609" name="fcb56349-04ae-416d-aabe-633e515987cf"/>
          <p:cNvSpPr txBox="1">
            <a:spLocks noChangeArrowheads="1"/>
          </p:cNvSpPr>
          <p:nvPr/>
        </p:nvSpPr>
        <p:spPr bwMode="gray">
          <a:xfrm>
            <a:off x="4979975" y="5372473"/>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D1</a:t>
            </a:r>
          </a:p>
        </p:txBody>
      </p:sp>
      <p:sp>
        <p:nvSpPr>
          <p:cNvPr id="25610" name="a15a8d40-f9cf-44f4-8937-39df035a781f"/>
          <p:cNvSpPr>
            <a:spLocks noChangeArrowheads="1"/>
          </p:cNvSpPr>
          <p:nvPr/>
        </p:nvSpPr>
        <p:spPr bwMode="gray">
          <a:xfrm>
            <a:off x="4445622" y="4219948"/>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11" name="70b3f127-27a1-4a47-90d7-f51dea5b4c8b"/>
          <p:cNvSpPr txBox="1">
            <a:spLocks noChangeArrowheads="1"/>
          </p:cNvSpPr>
          <p:nvPr/>
        </p:nvSpPr>
        <p:spPr bwMode="gray">
          <a:xfrm>
            <a:off x="4839704" y="4299348"/>
            <a:ext cx="708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2</a:t>
            </a:r>
          </a:p>
        </p:txBody>
      </p:sp>
      <p:sp>
        <p:nvSpPr>
          <p:cNvPr id="25612" name="b29fd591-e16a-4e79-aab7-6144c781619e"/>
          <p:cNvSpPr>
            <a:spLocks noChangeArrowheads="1"/>
          </p:cNvSpPr>
          <p:nvPr/>
        </p:nvSpPr>
        <p:spPr bwMode="gray">
          <a:xfrm>
            <a:off x="2861297" y="5307460"/>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solidFill>
              <a:srgbClr val="000000"/>
            </a:solid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13" name="c6e2b667-100b-43b3-819a-607044b5eb00"/>
          <p:cNvSpPr>
            <a:spLocks noChangeArrowheads="1"/>
          </p:cNvSpPr>
          <p:nvPr/>
        </p:nvSpPr>
        <p:spPr bwMode="gray">
          <a:xfrm>
            <a:off x="2861297" y="494067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14" name="1f69f856-a9a0-4c71-bfcf-5f0a6be67819"/>
          <p:cNvSpPr>
            <a:spLocks noChangeArrowheads="1"/>
          </p:cNvSpPr>
          <p:nvPr/>
        </p:nvSpPr>
        <p:spPr bwMode="gray">
          <a:xfrm>
            <a:off x="2861297" y="458031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15" name="647a9573-b07a-4cba-b0f1-f2f9b17db597"/>
          <p:cNvSpPr txBox="1">
            <a:spLocks noChangeArrowheads="1"/>
          </p:cNvSpPr>
          <p:nvPr/>
        </p:nvSpPr>
        <p:spPr bwMode="gray">
          <a:xfrm>
            <a:off x="3276574" y="4651748"/>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D6</a:t>
            </a:r>
          </a:p>
        </p:txBody>
      </p:sp>
      <p:sp>
        <p:nvSpPr>
          <p:cNvPr id="25616" name="8ca5b659-cbc1-4b72-b0b1-cc144f8aebfe"/>
          <p:cNvSpPr txBox="1">
            <a:spLocks noChangeArrowheads="1"/>
          </p:cNvSpPr>
          <p:nvPr/>
        </p:nvSpPr>
        <p:spPr bwMode="gray">
          <a:xfrm>
            <a:off x="3276574" y="5012110"/>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D3</a:t>
            </a:r>
          </a:p>
        </p:txBody>
      </p:sp>
      <p:sp>
        <p:nvSpPr>
          <p:cNvPr id="25617" name="a179a333-1d8a-4684-bfcb-0483e5a19130"/>
          <p:cNvSpPr txBox="1">
            <a:spLocks noChangeArrowheads="1"/>
          </p:cNvSpPr>
          <p:nvPr/>
        </p:nvSpPr>
        <p:spPr bwMode="gray">
          <a:xfrm>
            <a:off x="3276574" y="5379468"/>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D0</a:t>
            </a:r>
          </a:p>
        </p:txBody>
      </p:sp>
      <p:sp>
        <p:nvSpPr>
          <p:cNvPr id="25618" name="3ced86c6-9af8-43d2-8dd7-3f4ce3227e02"/>
          <p:cNvSpPr>
            <a:spLocks noChangeArrowheads="1"/>
          </p:cNvSpPr>
          <p:nvPr/>
        </p:nvSpPr>
        <p:spPr bwMode="gray">
          <a:xfrm>
            <a:off x="2788272" y="4219948"/>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19" name="5b2049fc-2605-49a4-9811-a41c0230f6ba"/>
          <p:cNvSpPr txBox="1">
            <a:spLocks noChangeArrowheads="1"/>
          </p:cNvSpPr>
          <p:nvPr/>
        </p:nvSpPr>
        <p:spPr bwMode="gray">
          <a:xfrm>
            <a:off x="3135510" y="4299348"/>
            <a:ext cx="708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1</a:t>
            </a:r>
          </a:p>
        </p:txBody>
      </p:sp>
      <p:sp>
        <p:nvSpPr>
          <p:cNvPr id="25620" name="f9a21a82-300c-483c-90bf-e23f4943f576"/>
          <p:cNvSpPr>
            <a:spLocks noChangeArrowheads="1"/>
          </p:cNvSpPr>
          <p:nvPr/>
        </p:nvSpPr>
        <p:spPr bwMode="gray">
          <a:xfrm>
            <a:off x="6174409" y="530746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21" name="c6fd9f65-8ed7-4f10-a613-0cfd716c8bc9"/>
          <p:cNvSpPr>
            <a:spLocks noChangeArrowheads="1"/>
          </p:cNvSpPr>
          <p:nvPr/>
        </p:nvSpPr>
        <p:spPr bwMode="gray">
          <a:xfrm>
            <a:off x="6174409" y="4940673"/>
            <a:ext cx="1289050" cy="3921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22" name="1af4eba0-401f-4bb8-a488-4db55ead57d0"/>
          <p:cNvSpPr>
            <a:spLocks noChangeArrowheads="1"/>
          </p:cNvSpPr>
          <p:nvPr/>
        </p:nvSpPr>
        <p:spPr bwMode="gray">
          <a:xfrm>
            <a:off x="6174409" y="458031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23" name="a0ff39f6-821f-4895-88a6-e1e87e4e5b62"/>
          <p:cNvSpPr txBox="1">
            <a:spLocks noChangeArrowheads="1"/>
          </p:cNvSpPr>
          <p:nvPr/>
        </p:nvSpPr>
        <p:spPr bwMode="gray">
          <a:xfrm>
            <a:off x="6635737" y="4651748"/>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D8</a:t>
            </a:r>
          </a:p>
        </p:txBody>
      </p:sp>
      <p:sp>
        <p:nvSpPr>
          <p:cNvPr id="25624" name="f3a8c53a-66b2-49bd-a05d-b47ffb9599ff"/>
          <p:cNvSpPr txBox="1">
            <a:spLocks noChangeArrowheads="1"/>
          </p:cNvSpPr>
          <p:nvPr/>
        </p:nvSpPr>
        <p:spPr bwMode="gray">
          <a:xfrm>
            <a:off x="6635737" y="5012110"/>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D5</a:t>
            </a:r>
          </a:p>
        </p:txBody>
      </p:sp>
      <p:sp>
        <p:nvSpPr>
          <p:cNvPr id="25625" name="c9c720e9-3742-4cd3-93fe-54a434d1740b"/>
          <p:cNvSpPr txBox="1">
            <a:spLocks noChangeArrowheads="1"/>
          </p:cNvSpPr>
          <p:nvPr/>
        </p:nvSpPr>
        <p:spPr bwMode="gray">
          <a:xfrm>
            <a:off x="6635737" y="5372473"/>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D2</a:t>
            </a:r>
          </a:p>
        </p:txBody>
      </p:sp>
      <p:sp>
        <p:nvSpPr>
          <p:cNvPr id="25626" name="ac84408e-05b1-4e50-8ca6-1a4b86e0e211"/>
          <p:cNvSpPr>
            <a:spLocks noChangeArrowheads="1"/>
          </p:cNvSpPr>
          <p:nvPr/>
        </p:nvSpPr>
        <p:spPr bwMode="gray">
          <a:xfrm>
            <a:off x="6101384" y="4219948"/>
            <a:ext cx="1439863"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27" name="30fc35e2-9278-45db-9bf4-20cbb62f060e"/>
          <p:cNvSpPr txBox="1">
            <a:spLocks noChangeArrowheads="1"/>
          </p:cNvSpPr>
          <p:nvPr/>
        </p:nvSpPr>
        <p:spPr bwMode="gray">
          <a:xfrm>
            <a:off x="6495467" y="4299348"/>
            <a:ext cx="708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3</a:t>
            </a:r>
          </a:p>
        </p:txBody>
      </p:sp>
      <p:sp>
        <p:nvSpPr>
          <p:cNvPr id="25628" name="45922f02-2ef8-4b62-b3b5-2ca0b1ebb18e"/>
          <p:cNvSpPr>
            <a:spLocks noChangeArrowheads="1"/>
          </p:cNvSpPr>
          <p:nvPr/>
        </p:nvSpPr>
        <p:spPr bwMode="auto">
          <a:xfrm>
            <a:off x="2850183" y="4633342"/>
            <a:ext cx="6738205" cy="281558"/>
          </a:xfrm>
          <a:prstGeom prst="rect">
            <a:avLst/>
          </a:prstGeom>
          <a:noFill/>
          <a:ln w="1905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29" name="99efc65f-50f9-44c9-bbf9-9c031c0b0ca3"/>
          <p:cNvSpPr txBox="1">
            <a:spLocks noChangeArrowheads="1"/>
          </p:cNvSpPr>
          <p:nvPr/>
        </p:nvSpPr>
        <p:spPr bwMode="auto">
          <a:xfrm>
            <a:off x="7503147" y="4626348"/>
            <a:ext cx="818973"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Stripe 2</a:t>
            </a:r>
          </a:p>
        </p:txBody>
      </p:sp>
      <p:sp>
        <p:nvSpPr>
          <p:cNvPr id="25630" name="1e97140f-2d85-4012-b7ab-360eb0d2fc90"/>
          <p:cNvSpPr txBox="1">
            <a:spLocks noChangeArrowheads="1"/>
          </p:cNvSpPr>
          <p:nvPr/>
        </p:nvSpPr>
        <p:spPr bwMode="auto">
          <a:xfrm>
            <a:off x="7503147" y="5012110"/>
            <a:ext cx="818973"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Stripe 1</a:t>
            </a:r>
          </a:p>
        </p:txBody>
      </p:sp>
      <p:sp>
        <p:nvSpPr>
          <p:cNvPr id="25631" name="bc9f32a7-bb01-4328-8d2a-ce34ed82bf8c"/>
          <p:cNvSpPr txBox="1">
            <a:spLocks noChangeArrowheads="1"/>
          </p:cNvSpPr>
          <p:nvPr/>
        </p:nvSpPr>
        <p:spPr bwMode="auto">
          <a:xfrm>
            <a:off x="7503147" y="5370885"/>
            <a:ext cx="818973"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Stripe 0</a:t>
            </a:r>
          </a:p>
        </p:txBody>
      </p:sp>
      <p:sp>
        <p:nvSpPr>
          <p:cNvPr id="25632" name="ad0f4dbc-92cc-450d-9d4b-de33a22fc25f"/>
          <p:cNvSpPr>
            <a:spLocks noChangeArrowheads="1"/>
          </p:cNvSpPr>
          <p:nvPr/>
        </p:nvSpPr>
        <p:spPr bwMode="auto">
          <a:xfrm>
            <a:off x="2850184" y="5379468"/>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33" name="4d2e3e5a-b952-44ec-baf1-84fbed121dd0"/>
          <p:cNvSpPr txBox="1">
            <a:spLocks noChangeArrowheads="1"/>
          </p:cNvSpPr>
          <p:nvPr/>
        </p:nvSpPr>
        <p:spPr bwMode="auto">
          <a:xfrm>
            <a:off x="2567609" y="5804273"/>
            <a:ext cx="1839913" cy="51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Data strips </a:t>
            </a:r>
          </a:p>
          <a:p>
            <a:pPr algn="ct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on disks</a:t>
            </a:r>
          </a:p>
        </p:txBody>
      </p:sp>
      <p:sp>
        <p:nvSpPr>
          <p:cNvPr id="25634" name="44e35564-c19a-49b7-ba78-d27dba60f95c"/>
          <p:cNvSpPr txBox="1">
            <a:spLocks noChangeArrowheads="1"/>
          </p:cNvSpPr>
          <p:nvPr/>
        </p:nvSpPr>
        <p:spPr bwMode="auto">
          <a:xfrm>
            <a:off x="4299572" y="5804273"/>
            <a:ext cx="1833562" cy="51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Data strips</a:t>
            </a:r>
          </a:p>
          <a:p>
            <a:pPr algn="ct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 on disks</a:t>
            </a:r>
          </a:p>
        </p:txBody>
      </p:sp>
      <p:sp>
        <p:nvSpPr>
          <p:cNvPr id="25635" name="3cea3a3b-66b2-4871-96fa-26410612b265"/>
          <p:cNvSpPr txBox="1">
            <a:spLocks noChangeArrowheads="1"/>
          </p:cNvSpPr>
          <p:nvPr/>
        </p:nvSpPr>
        <p:spPr bwMode="auto">
          <a:xfrm>
            <a:off x="5995022" y="5804273"/>
            <a:ext cx="1976437" cy="51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Data strips </a:t>
            </a:r>
          </a:p>
          <a:p>
            <a:pPr algn="ct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on disks</a:t>
            </a:r>
          </a:p>
        </p:txBody>
      </p:sp>
      <p:cxnSp>
        <p:nvCxnSpPr>
          <p:cNvPr id="42" name="342a9e3e-6446-4e6c-a3bc-683c5c923e6f"/>
          <p:cNvCxnSpPr/>
          <p:nvPr/>
        </p:nvCxnSpPr>
        <p:spPr bwMode="auto">
          <a:xfrm rot="5400000">
            <a:off x="8930310" y="4326310"/>
            <a:ext cx="500062" cy="1587"/>
          </a:xfrm>
          <a:prstGeom prst="straightConnector1">
            <a:avLst/>
          </a:prstGeom>
          <a:noFill/>
          <a:ln w="9525" cap="flat" cmpd="sng" algn="ctr">
            <a:solidFill>
              <a:srgbClr val="C00000"/>
            </a:solidFill>
            <a:prstDash val="solid"/>
            <a:round/>
            <a:headEnd type="none" w="med" len="med"/>
            <a:tailEnd type="arrow"/>
          </a:ln>
          <a:effectLst/>
        </p:spPr>
      </p:cxnSp>
      <p:cxnSp>
        <p:nvCxnSpPr>
          <p:cNvPr id="45" name="e7c2d908-a8da-4ce8-9880-c7b70d84b23b"/>
          <p:cNvCxnSpPr/>
          <p:nvPr/>
        </p:nvCxnSpPr>
        <p:spPr bwMode="auto">
          <a:xfrm rot="5400000" flipH="1" flipV="1">
            <a:off x="8930309" y="5196658"/>
            <a:ext cx="500063" cy="1587"/>
          </a:xfrm>
          <a:prstGeom prst="straightConnector1">
            <a:avLst/>
          </a:prstGeom>
          <a:noFill/>
          <a:ln w="9525" cap="flat" cmpd="sng" algn="ctr">
            <a:solidFill>
              <a:srgbClr val="C00000"/>
            </a:solidFill>
            <a:prstDash val="solid"/>
            <a:round/>
            <a:headEnd type="none" w="med" len="med"/>
            <a:tailEnd type="arrow"/>
          </a:ln>
          <a:effectLst/>
        </p:spPr>
      </p:cxnSp>
      <p:sp>
        <p:nvSpPr>
          <p:cNvPr id="25639" name="d7458c53-2fba-4147-8619-ca2facd490f0"/>
          <p:cNvSpPr>
            <a:spLocks noChangeArrowheads="1"/>
          </p:cNvSpPr>
          <p:nvPr/>
        </p:nvSpPr>
        <p:spPr bwMode="auto">
          <a:xfrm>
            <a:off x="4512297" y="5354939"/>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5640" name="9db50f58-984c-4de8-a77d-302da317c456"/>
          <p:cNvSpPr>
            <a:spLocks noChangeArrowheads="1"/>
          </p:cNvSpPr>
          <p:nvPr/>
        </p:nvSpPr>
        <p:spPr bwMode="auto">
          <a:xfrm>
            <a:off x="6172822" y="5391452"/>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37593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705394082"/>
          <p:cNvSpPr>
            <a:spLocks noGrp="1"/>
          </p:cNvSpPr>
          <p:nvPr>
            <p:ph type="body" sz="quarter" idx="10"/>
          </p:nvPr>
        </p:nvSpPr>
        <p:spPr/>
        <p:txBody>
          <a:bodyPr/>
          <a:lstStyle/>
          <a:p>
            <a:r>
              <a:rPr lang="en-US" altLang="zh-CN" sz="2000" dirty="0" smtClean="0"/>
              <a:t>Method 1: Copies of data that are stored on another redundant disk</a:t>
            </a:r>
          </a:p>
          <a:p>
            <a:r>
              <a:rPr lang="en-US" altLang="zh-CN" sz="2000" dirty="0" smtClean="0"/>
              <a:t>Method 2: Parity check algorithm (XOR)</a:t>
            </a:r>
          </a:p>
          <a:p>
            <a:pPr lvl="1"/>
            <a:r>
              <a:rPr lang="en-US" altLang="zh-CN" sz="1800" dirty="0" smtClean="0"/>
              <a:t>XOR operation is widely used in digital electronics and computer science.</a:t>
            </a:r>
          </a:p>
          <a:p>
            <a:pPr lvl="1"/>
            <a:r>
              <a:rPr lang="en-US" altLang="zh-CN" sz="1800" dirty="0" smtClean="0"/>
              <a:t>XOR: true whenever both inputs differ and false whenever both inputs are the same</a:t>
            </a:r>
            <a:endParaRPr lang="zh-CN" altLang="en-US" sz="1800" dirty="0" smtClean="0"/>
          </a:p>
          <a:p>
            <a:pPr lvl="1"/>
            <a:r>
              <a:rPr lang="zh-CN" altLang="en-US" sz="1800" dirty="0" smtClean="0"/>
              <a:t>0</a:t>
            </a:r>
            <a:r>
              <a:rPr lang="zh-CN" altLang="zh-CN" sz="1800" dirty="0" smtClean="0">
                <a:sym typeface="Math B"/>
              </a:rPr>
              <a:t>⊕</a:t>
            </a:r>
            <a:r>
              <a:rPr lang="en-US" altLang="zh-CN" sz="1800" dirty="0" smtClean="0"/>
              <a:t>0 </a:t>
            </a:r>
            <a:r>
              <a:rPr lang="zh-CN" altLang="zh-CN" sz="1800" dirty="0" smtClean="0"/>
              <a:t>=</a:t>
            </a:r>
            <a:r>
              <a:rPr lang="en-US" altLang="zh-CN" sz="1800" dirty="0" smtClean="0"/>
              <a:t> </a:t>
            </a:r>
            <a:r>
              <a:rPr lang="zh-CN" altLang="en-US" sz="1800" dirty="0" smtClean="0"/>
              <a:t>0</a:t>
            </a:r>
            <a:r>
              <a:rPr lang="en-US" altLang="zh-CN" sz="1800" dirty="0" smtClean="0"/>
              <a:t>; </a:t>
            </a:r>
            <a:r>
              <a:rPr lang="zh-CN" altLang="en-US" sz="1800" dirty="0" smtClean="0"/>
              <a:t>0</a:t>
            </a:r>
            <a:r>
              <a:rPr lang="zh-CN" altLang="zh-CN" sz="1800" dirty="0" smtClean="0">
                <a:sym typeface="Math B"/>
              </a:rPr>
              <a:t>⊕</a:t>
            </a:r>
            <a:r>
              <a:rPr lang="en-US" altLang="zh-CN" sz="1800" dirty="0" smtClean="0"/>
              <a:t>1 </a:t>
            </a:r>
            <a:r>
              <a:rPr lang="zh-CN" altLang="zh-CN" sz="1800" dirty="0" smtClean="0"/>
              <a:t>= </a:t>
            </a:r>
            <a:r>
              <a:rPr lang="en-US" altLang="zh-CN" sz="1800" dirty="0" smtClean="0"/>
              <a:t>1; 1</a:t>
            </a:r>
            <a:r>
              <a:rPr lang="zh-CN" altLang="zh-CN" sz="1800" dirty="0" smtClean="0">
                <a:sym typeface="Math B"/>
              </a:rPr>
              <a:t>⊕</a:t>
            </a:r>
            <a:r>
              <a:rPr lang="en-US" altLang="zh-CN" sz="1800" dirty="0" smtClean="0"/>
              <a:t>0 </a:t>
            </a:r>
            <a:r>
              <a:rPr lang="zh-CN" altLang="zh-CN" sz="1800" dirty="0" smtClean="0"/>
              <a:t>=</a:t>
            </a:r>
            <a:r>
              <a:rPr lang="en-US" altLang="zh-CN" sz="1800" dirty="0" smtClean="0"/>
              <a:t> 1; 1</a:t>
            </a:r>
            <a:r>
              <a:rPr lang="zh-CN" altLang="zh-CN" sz="1800" dirty="0" smtClean="0">
                <a:sym typeface="Math B"/>
              </a:rPr>
              <a:t>⊕</a:t>
            </a:r>
            <a:r>
              <a:rPr lang="en-US" altLang="zh-CN" sz="1800" dirty="0" smtClean="0"/>
              <a:t>1 </a:t>
            </a:r>
            <a:r>
              <a:rPr lang="zh-CN" altLang="zh-CN" sz="1800" dirty="0" smtClean="0"/>
              <a:t>= </a:t>
            </a:r>
            <a:r>
              <a:rPr lang="zh-CN" altLang="en-US" sz="1800" dirty="0" smtClean="0"/>
              <a:t>0</a:t>
            </a:r>
          </a:p>
          <a:p>
            <a:endParaRPr lang="en-US" altLang="zh-CN" sz="2000" dirty="0"/>
          </a:p>
        </p:txBody>
      </p:sp>
      <p:sp>
        <p:nvSpPr>
          <p:cNvPr id="4" name="2005942183"/>
          <p:cNvSpPr>
            <a:spLocks noGrp="1"/>
          </p:cNvSpPr>
          <p:nvPr>
            <p:ph type="body" sz="quarter" idx="12"/>
          </p:nvPr>
        </p:nvSpPr>
        <p:spPr/>
        <p:txBody>
          <a:bodyPr/>
          <a:lstStyle/>
          <a:p>
            <a:r>
              <a:rPr lang="en-US" altLang="zh-CN" smtClean="0"/>
              <a:t>RAID Data Protection Methods</a:t>
            </a:r>
            <a:endParaRPr lang="en-US" dirty="0"/>
          </a:p>
        </p:txBody>
      </p:sp>
      <p:sp>
        <p:nvSpPr>
          <p:cNvPr id="26628" name="9ea40bd5-7d26-4181-a4d0-4d62187c2fd2"/>
          <p:cNvSpPr>
            <a:spLocks noChangeArrowheads="1"/>
          </p:cNvSpPr>
          <p:nvPr/>
        </p:nvSpPr>
        <p:spPr bwMode="gray">
          <a:xfrm>
            <a:off x="5377409" y="5114175"/>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629" name="d166d5b4-584d-4bb9-a127-1677245362ed"/>
          <p:cNvSpPr>
            <a:spLocks noChangeArrowheads="1"/>
          </p:cNvSpPr>
          <p:nvPr/>
        </p:nvSpPr>
        <p:spPr bwMode="gray">
          <a:xfrm>
            <a:off x="5377409" y="475540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630" name="7c11d360-513c-4c6b-903a-943906219700"/>
          <p:cNvSpPr>
            <a:spLocks noChangeArrowheads="1"/>
          </p:cNvSpPr>
          <p:nvPr/>
        </p:nvSpPr>
        <p:spPr bwMode="gray">
          <a:xfrm>
            <a:off x="5377409" y="4395037"/>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667a4f63-dae2-4439-95af-5f316e638942"/>
          <p:cNvSpPr txBox="1">
            <a:spLocks noChangeArrowheads="1"/>
          </p:cNvSpPr>
          <p:nvPr/>
        </p:nvSpPr>
        <p:spPr bwMode="gray">
          <a:xfrm>
            <a:off x="5906865" y="4466475"/>
            <a:ext cx="290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1</a:t>
            </a:r>
          </a:p>
        </p:txBody>
      </p:sp>
      <p:sp>
        <p:nvSpPr>
          <p:cNvPr id="8" name="88859dcb-a343-455a-bd6d-30dd403f4148"/>
          <p:cNvSpPr txBox="1">
            <a:spLocks noChangeArrowheads="1"/>
          </p:cNvSpPr>
          <p:nvPr/>
        </p:nvSpPr>
        <p:spPr bwMode="gray">
          <a:xfrm>
            <a:off x="5906865" y="4826837"/>
            <a:ext cx="290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1</a:t>
            </a:r>
          </a:p>
        </p:txBody>
      </p:sp>
      <p:sp>
        <p:nvSpPr>
          <p:cNvPr id="9" name="ff01074e-c61c-475d-a3c9-70fae5ab678c"/>
          <p:cNvSpPr txBox="1">
            <a:spLocks noChangeArrowheads="1"/>
          </p:cNvSpPr>
          <p:nvPr/>
        </p:nvSpPr>
        <p:spPr bwMode="gray">
          <a:xfrm>
            <a:off x="5906865" y="5187200"/>
            <a:ext cx="290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0</a:t>
            </a:r>
          </a:p>
        </p:txBody>
      </p:sp>
      <p:sp>
        <p:nvSpPr>
          <p:cNvPr id="26634" name="58f11f7f-1348-4e3b-866c-859c7b4d64d4"/>
          <p:cNvSpPr>
            <a:spLocks noChangeArrowheads="1"/>
          </p:cNvSpPr>
          <p:nvPr/>
        </p:nvSpPr>
        <p:spPr bwMode="gray">
          <a:xfrm>
            <a:off x="5304384" y="4034675"/>
            <a:ext cx="1439863"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635" name="b4f70be3-3028-46bb-a56e-f63b11b58593"/>
          <p:cNvSpPr txBox="1">
            <a:spLocks noChangeArrowheads="1"/>
          </p:cNvSpPr>
          <p:nvPr/>
        </p:nvSpPr>
        <p:spPr bwMode="gray">
          <a:xfrm>
            <a:off x="5697673" y="4113076"/>
            <a:ext cx="708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2</a:t>
            </a:r>
          </a:p>
        </p:txBody>
      </p:sp>
      <p:sp>
        <p:nvSpPr>
          <p:cNvPr id="26636" name="c850cfdc-cf91-45d5-ba3a-4d7b32d5173e"/>
          <p:cNvSpPr>
            <a:spLocks noChangeArrowheads="1"/>
          </p:cNvSpPr>
          <p:nvPr/>
        </p:nvSpPr>
        <p:spPr bwMode="gray">
          <a:xfrm>
            <a:off x="3432722" y="5114175"/>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637" name="ed6b83d9-0c01-40c1-8d82-091694171929"/>
          <p:cNvSpPr>
            <a:spLocks noChangeArrowheads="1"/>
          </p:cNvSpPr>
          <p:nvPr/>
        </p:nvSpPr>
        <p:spPr bwMode="gray">
          <a:xfrm>
            <a:off x="3432722" y="475540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638" name="86a4ab1c-76c9-4c17-a29b-100263f17485"/>
          <p:cNvSpPr>
            <a:spLocks noChangeArrowheads="1"/>
          </p:cNvSpPr>
          <p:nvPr/>
        </p:nvSpPr>
        <p:spPr bwMode="gray">
          <a:xfrm>
            <a:off x="3432722" y="4395037"/>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617a7afa-de97-4201-b10f-f025d1c78a1e"/>
          <p:cNvSpPr txBox="1">
            <a:spLocks noChangeArrowheads="1"/>
          </p:cNvSpPr>
          <p:nvPr/>
        </p:nvSpPr>
        <p:spPr bwMode="gray">
          <a:xfrm>
            <a:off x="3962177" y="4466475"/>
            <a:ext cx="290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1</a:t>
            </a:r>
          </a:p>
        </p:txBody>
      </p:sp>
      <p:sp>
        <p:nvSpPr>
          <p:cNvPr id="16" name="f3b1a86b-27e6-43cf-b149-38fdcc8bcb3e"/>
          <p:cNvSpPr txBox="1">
            <a:spLocks noChangeArrowheads="1"/>
          </p:cNvSpPr>
          <p:nvPr/>
        </p:nvSpPr>
        <p:spPr bwMode="gray">
          <a:xfrm>
            <a:off x="3962177" y="4826837"/>
            <a:ext cx="290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0</a:t>
            </a:r>
          </a:p>
        </p:txBody>
      </p:sp>
      <p:sp>
        <p:nvSpPr>
          <p:cNvPr id="17" name="75046b61-2b5a-4ed2-9920-8fa75d519c83"/>
          <p:cNvSpPr txBox="1">
            <a:spLocks noChangeArrowheads="1"/>
          </p:cNvSpPr>
          <p:nvPr/>
        </p:nvSpPr>
        <p:spPr bwMode="gray">
          <a:xfrm>
            <a:off x="3962177" y="5187200"/>
            <a:ext cx="290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0</a:t>
            </a:r>
          </a:p>
        </p:txBody>
      </p:sp>
      <p:sp>
        <p:nvSpPr>
          <p:cNvPr id="26642" name="bbf97c74-2ece-44f2-81ea-e90d584ea872"/>
          <p:cNvSpPr>
            <a:spLocks noChangeArrowheads="1"/>
          </p:cNvSpPr>
          <p:nvPr/>
        </p:nvSpPr>
        <p:spPr bwMode="gray">
          <a:xfrm>
            <a:off x="3359697" y="4034675"/>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643" name="a5b80cd3-c35b-4077-a340-5c29e5a5818f"/>
          <p:cNvSpPr txBox="1">
            <a:spLocks noChangeArrowheads="1"/>
          </p:cNvSpPr>
          <p:nvPr/>
        </p:nvSpPr>
        <p:spPr bwMode="gray">
          <a:xfrm>
            <a:off x="3752985" y="4113076"/>
            <a:ext cx="708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1</a:t>
            </a:r>
          </a:p>
        </p:txBody>
      </p:sp>
      <p:sp>
        <p:nvSpPr>
          <p:cNvPr id="26644" name="3848dc16-994b-48ac-8509-f457ec5f29d7"/>
          <p:cNvSpPr>
            <a:spLocks noChangeArrowheads="1"/>
          </p:cNvSpPr>
          <p:nvPr/>
        </p:nvSpPr>
        <p:spPr bwMode="gray">
          <a:xfrm>
            <a:off x="7215734" y="5114175"/>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645" name="1ba1d05c-4dc7-4fdf-ba64-e0e9b449f62e"/>
          <p:cNvSpPr>
            <a:spLocks noChangeArrowheads="1"/>
          </p:cNvSpPr>
          <p:nvPr/>
        </p:nvSpPr>
        <p:spPr bwMode="gray">
          <a:xfrm>
            <a:off x="7215734" y="475540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646" name="d074c569-d97a-4504-8c81-21bc1c00db1a"/>
          <p:cNvSpPr>
            <a:spLocks noChangeArrowheads="1"/>
          </p:cNvSpPr>
          <p:nvPr/>
        </p:nvSpPr>
        <p:spPr bwMode="gray">
          <a:xfrm>
            <a:off x="7215734" y="4395037"/>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3e639044-4b30-429d-8869-c6810760a44c"/>
          <p:cNvSpPr txBox="1">
            <a:spLocks noChangeArrowheads="1"/>
          </p:cNvSpPr>
          <p:nvPr/>
        </p:nvSpPr>
        <p:spPr bwMode="gray">
          <a:xfrm>
            <a:off x="7745190" y="4466475"/>
            <a:ext cx="290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0</a:t>
            </a:r>
          </a:p>
        </p:txBody>
      </p:sp>
      <p:sp>
        <p:nvSpPr>
          <p:cNvPr id="24" name="e4f63392-6b52-47bc-b8dc-585b5d530763"/>
          <p:cNvSpPr txBox="1">
            <a:spLocks noChangeArrowheads="1"/>
          </p:cNvSpPr>
          <p:nvPr/>
        </p:nvSpPr>
        <p:spPr bwMode="gray">
          <a:xfrm>
            <a:off x="7745190" y="4826837"/>
            <a:ext cx="290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1</a:t>
            </a:r>
          </a:p>
        </p:txBody>
      </p:sp>
      <p:sp>
        <p:nvSpPr>
          <p:cNvPr id="25" name="c2485ff8-d0bb-4036-a0a9-0deb1d7a59ab"/>
          <p:cNvSpPr txBox="1">
            <a:spLocks noChangeArrowheads="1"/>
          </p:cNvSpPr>
          <p:nvPr/>
        </p:nvSpPr>
        <p:spPr bwMode="gray">
          <a:xfrm>
            <a:off x="7745190" y="5187200"/>
            <a:ext cx="290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0</a:t>
            </a:r>
          </a:p>
        </p:txBody>
      </p:sp>
      <p:sp>
        <p:nvSpPr>
          <p:cNvPr id="26650" name="d89c7dc8-d0f1-4a59-98e3-358fe61575df"/>
          <p:cNvSpPr>
            <a:spLocks noChangeArrowheads="1"/>
          </p:cNvSpPr>
          <p:nvPr/>
        </p:nvSpPr>
        <p:spPr bwMode="gray">
          <a:xfrm>
            <a:off x="7142709" y="4034675"/>
            <a:ext cx="1439863"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651" name="e54bf7c9-71aa-4f2a-8e68-63983fb080d1"/>
          <p:cNvSpPr txBox="1">
            <a:spLocks noChangeArrowheads="1"/>
          </p:cNvSpPr>
          <p:nvPr/>
        </p:nvSpPr>
        <p:spPr bwMode="gray">
          <a:xfrm>
            <a:off x="7361896" y="4113076"/>
            <a:ext cx="10649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Parity disk</a:t>
            </a:r>
          </a:p>
        </p:txBody>
      </p:sp>
      <p:sp>
        <p:nvSpPr>
          <p:cNvPr id="28" name="5386f054-79df-4af0-8ac8-61b8e369305f"/>
          <p:cNvSpPr>
            <a:spLocks noChangeArrowheads="1"/>
          </p:cNvSpPr>
          <p:nvPr/>
        </p:nvSpPr>
        <p:spPr bwMode="auto">
          <a:xfrm>
            <a:off x="4834484" y="4708031"/>
            <a:ext cx="431800" cy="415412"/>
          </a:xfrm>
          <a:prstGeom prst="flowChartOr">
            <a:avLst/>
          </a:prstGeom>
          <a:solidFill>
            <a:schemeClr val="bg1"/>
          </a:solidFill>
          <a:ln w="57150">
            <a:solidFill>
              <a:srgbClr val="009999"/>
            </a:solidFill>
            <a:round/>
            <a:headEnd/>
            <a:tailEnd/>
          </a:ln>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6653" name="7bd0e16e-ea8f-4565-ae2e-33bce66bf449"/>
          <p:cNvSpPr>
            <a:spLocks noChangeShapeType="1"/>
          </p:cNvSpPr>
          <p:nvPr/>
        </p:nvSpPr>
        <p:spPr bwMode="auto">
          <a:xfrm>
            <a:off x="6777584" y="4828425"/>
            <a:ext cx="288925" cy="0"/>
          </a:xfrm>
          <a:prstGeom prst="line">
            <a:avLst/>
          </a:prstGeom>
          <a:noFill/>
          <a:ln w="57150">
            <a:solidFill>
              <a:srgbClr val="009999"/>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26654" name="1278fff4-43bd-47e9-8813-67268a7e0af7"/>
          <p:cNvSpPr>
            <a:spLocks noChangeShapeType="1"/>
          </p:cNvSpPr>
          <p:nvPr/>
        </p:nvSpPr>
        <p:spPr bwMode="auto">
          <a:xfrm>
            <a:off x="6777584" y="4972887"/>
            <a:ext cx="288925" cy="0"/>
          </a:xfrm>
          <a:prstGeom prst="line">
            <a:avLst/>
          </a:prstGeom>
          <a:noFill/>
          <a:ln w="57150">
            <a:solidFill>
              <a:srgbClr val="009999"/>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26655" name="4a2342f2-531f-49ab-b43b-f6f41113a61d"/>
          <p:cNvSpPr txBox="1">
            <a:spLocks noChangeArrowheads="1"/>
          </p:cNvSpPr>
          <p:nvPr/>
        </p:nvSpPr>
        <p:spPr bwMode="auto">
          <a:xfrm>
            <a:off x="4927188" y="5761875"/>
            <a:ext cx="2387095"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b="1" dirty="0">
                <a:latin typeface="微软雅黑" panose="020B0503020204020204" pitchFamily="34" charset="-122"/>
                <a:ea typeface="微软雅黑" panose="020B0503020204020204" pitchFamily="34" charset="-122"/>
                <a:cs typeface="Arial" panose="020B0604020202020204" pitchFamily="34" charset="0"/>
              </a:rPr>
              <a:t>XOR redundancy backup</a:t>
            </a:r>
          </a:p>
        </p:txBody>
      </p:sp>
    </p:spTree>
    <p:extLst>
      <p:ext uri="{BB962C8B-B14F-4D97-AF65-F5344CB8AC3E}">
        <p14:creationId xmlns:p14="http://schemas.microsoft.com/office/powerpoint/2010/main" val="1657391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RAID Status</a:t>
            </a:r>
            <a:endParaRPr lang="en-US" dirty="0"/>
          </a:p>
        </p:txBody>
      </p:sp>
      <p:sp>
        <p:nvSpPr>
          <p:cNvPr id="4" name="Freeform 4"/>
          <p:cNvSpPr>
            <a:spLocks noChangeAspect="1"/>
          </p:cNvSpPr>
          <p:nvPr/>
        </p:nvSpPr>
        <p:spPr bwMode="auto">
          <a:xfrm rot="11492543">
            <a:off x="3230563" y="4908550"/>
            <a:ext cx="2003425" cy="266700"/>
          </a:xfrm>
          <a:custGeom>
            <a:avLst/>
            <a:gdLst/>
            <a:ahLst/>
            <a:cxnLst>
              <a:cxn ang="0">
                <a:pos x="70" y="274"/>
              </a:cxn>
              <a:cxn ang="0">
                <a:pos x="85" y="261"/>
              </a:cxn>
              <a:cxn ang="0">
                <a:pos x="106" y="245"/>
              </a:cxn>
              <a:cxn ang="0">
                <a:pos x="124" y="232"/>
              </a:cxn>
              <a:cxn ang="0">
                <a:pos x="144" y="219"/>
              </a:cxn>
              <a:cxn ang="0">
                <a:pos x="165" y="207"/>
              </a:cxn>
              <a:cxn ang="0">
                <a:pos x="188" y="195"/>
              </a:cxn>
              <a:cxn ang="0">
                <a:pos x="205" y="187"/>
              </a:cxn>
              <a:cxn ang="0">
                <a:pos x="226" y="177"/>
              </a:cxn>
              <a:cxn ang="0">
                <a:pos x="247" y="169"/>
              </a:cxn>
              <a:cxn ang="0">
                <a:pos x="263" y="162"/>
              </a:cxn>
              <a:cxn ang="0">
                <a:pos x="288" y="154"/>
              </a:cxn>
              <a:cxn ang="0">
                <a:pos x="319" y="144"/>
              </a:cxn>
              <a:cxn ang="0">
                <a:pos x="349" y="136"/>
              </a:cxn>
              <a:cxn ang="0">
                <a:pos x="381" y="132"/>
              </a:cxn>
              <a:cxn ang="0">
                <a:pos x="411" y="128"/>
              </a:cxn>
              <a:cxn ang="0">
                <a:pos x="446" y="125"/>
              </a:cxn>
              <a:cxn ang="0">
                <a:pos x="480" y="125"/>
              </a:cxn>
              <a:cxn ang="0">
                <a:pos x="516" y="127"/>
              </a:cxn>
              <a:cxn ang="0">
                <a:pos x="547" y="131"/>
              </a:cxn>
              <a:cxn ang="0">
                <a:pos x="579" y="134"/>
              </a:cxn>
              <a:cxn ang="0">
                <a:pos x="608" y="142"/>
              </a:cxn>
              <a:cxn ang="0">
                <a:pos x="639" y="150"/>
              </a:cxn>
              <a:cxn ang="0">
                <a:pos x="672" y="160"/>
              </a:cxn>
              <a:cxn ang="0">
                <a:pos x="705" y="174"/>
              </a:cxn>
              <a:cxn ang="0">
                <a:pos x="736" y="188"/>
              </a:cxn>
              <a:cxn ang="0">
                <a:pos x="767" y="206"/>
              </a:cxn>
              <a:cxn ang="0">
                <a:pos x="796" y="225"/>
              </a:cxn>
              <a:cxn ang="0">
                <a:pos x="943" y="252"/>
              </a:cxn>
              <a:cxn ang="0">
                <a:pos x="865" y="119"/>
              </a:cxn>
              <a:cxn ang="0">
                <a:pos x="829" y="97"/>
              </a:cxn>
              <a:cxn ang="0">
                <a:pos x="795" y="79"/>
              </a:cxn>
              <a:cxn ang="0">
                <a:pos x="765" y="63"/>
              </a:cxn>
              <a:cxn ang="0">
                <a:pos x="734" y="50"/>
              </a:cxn>
              <a:cxn ang="0">
                <a:pos x="703" y="38"/>
              </a:cxn>
              <a:cxn ang="0">
                <a:pos x="666" y="27"/>
              </a:cxn>
              <a:cxn ang="0">
                <a:pos x="635" y="18"/>
              </a:cxn>
              <a:cxn ang="0">
                <a:pos x="598" y="11"/>
              </a:cxn>
              <a:cxn ang="0">
                <a:pos x="564" y="7"/>
              </a:cxn>
              <a:cxn ang="0">
                <a:pos x="527" y="3"/>
              </a:cxn>
              <a:cxn ang="0">
                <a:pos x="494" y="0"/>
              </a:cxn>
              <a:cxn ang="0">
                <a:pos x="460" y="0"/>
              </a:cxn>
              <a:cxn ang="0">
                <a:pos x="425" y="3"/>
              </a:cxn>
              <a:cxn ang="0">
                <a:pos x="390" y="6"/>
              </a:cxn>
              <a:cxn ang="0">
                <a:pos x="358" y="9"/>
              </a:cxn>
              <a:cxn ang="0">
                <a:pos x="327" y="16"/>
              </a:cxn>
              <a:cxn ang="0">
                <a:pos x="292" y="25"/>
              </a:cxn>
              <a:cxn ang="0">
                <a:pos x="262" y="34"/>
              </a:cxn>
              <a:cxn ang="0">
                <a:pos x="231" y="44"/>
              </a:cxn>
              <a:cxn ang="0">
                <a:pos x="199" y="56"/>
              </a:cxn>
              <a:cxn ang="0">
                <a:pos x="169" y="69"/>
              </a:cxn>
              <a:cxn ang="0">
                <a:pos x="147" y="78"/>
              </a:cxn>
              <a:cxn ang="0">
                <a:pos x="130" y="85"/>
              </a:cxn>
              <a:cxn ang="0">
                <a:pos x="115" y="95"/>
              </a:cxn>
              <a:cxn ang="0">
                <a:pos x="99" y="106"/>
              </a:cxn>
              <a:cxn ang="0">
                <a:pos x="84" y="114"/>
              </a:cxn>
              <a:cxn ang="0">
                <a:pos x="67" y="123"/>
              </a:cxn>
              <a:cxn ang="0">
                <a:pos x="49" y="135"/>
              </a:cxn>
              <a:cxn ang="0">
                <a:pos x="35" y="146"/>
              </a:cxn>
              <a:cxn ang="0">
                <a:pos x="20" y="158"/>
              </a:cxn>
              <a:cxn ang="0">
                <a:pos x="6" y="167"/>
              </a:cxn>
            </a:cxnLst>
            <a:rect l="0" t="0" r="r" b="b"/>
            <a:pathLst>
              <a:path w="944" h="275">
                <a:moveTo>
                  <a:pt x="0" y="175"/>
                </a:moveTo>
                <a:lnTo>
                  <a:pt x="70" y="274"/>
                </a:lnTo>
                <a:lnTo>
                  <a:pt x="77" y="268"/>
                </a:lnTo>
                <a:lnTo>
                  <a:pt x="85" y="261"/>
                </a:lnTo>
                <a:lnTo>
                  <a:pt x="96" y="252"/>
                </a:lnTo>
                <a:lnTo>
                  <a:pt x="106" y="245"/>
                </a:lnTo>
                <a:lnTo>
                  <a:pt x="116" y="238"/>
                </a:lnTo>
                <a:lnTo>
                  <a:pt x="124" y="232"/>
                </a:lnTo>
                <a:lnTo>
                  <a:pt x="135" y="225"/>
                </a:lnTo>
                <a:lnTo>
                  <a:pt x="144" y="219"/>
                </a:lnTo>
                <a:lnTo>
                  <a:pt x="155" y="212"/>
                </a:lnTo>
                <a:lnTo>
                  <a:pt x="165" y="207"/>
                </a:lnTo>
                <a:lnTo>
                  <a:pt x="177" y="201"/>
                </a:lnTo>
                <a:lnTo>
                  <a:pt x="188" y="195"/>
                </a:lnTo>
                <a:lnTo>
                  <a:pt x="196" y="191"/>
                </a:lnTo>
                <a:lnTo>
                  <a:pt x="205" y="187"/>
                </a:lnTo>
                <a:lnTo>
                  <a:pt x="216" y="182"/>
                </a:lnTo>
                <a:lnTo>
                  <a:pt x="226" y="177"/>
                </a:lnTo>
                <a:lnTo>
                  <a:pt x="236" y="173"/>
                </a:lnTo>
                <a:lnTo>
                  <a:pt x="247" y="169"/>
                </a:lnTo>
                <a:lnTo>
                  <a:pt x="255" y="166"/>
                </a:lnTo>
                <a:lnTo>
                  <a:pt x="263" y="162"/>
                </a:lnTo>
                <a:lnTo>
                  <a:pt x="276" y="158"/>
                </a:lnTo>
                <a:lnTo>
                  <a:pt x="288" y="154"/>
                </a:lnTo>
                <a:lnTo>
                  <a:pt x="304" y="150"/>
                </a:lnTo>
                <a:lnTo>
                  <a:pt x="319" y="144"/>
                </a:lnTo>
                <a:lnTo>
                  <a:pt x="334" y="141"/>
                </a:lnTo>
                <a:lnTo>
                  <a:pt x="349" y="136"/>
                </a:lnTo>
                <a:lnTo>
                  <a:pt x="368" y="134"/>
                </a:lnTo>
                <a:lnTo>
                  <a:pt x="381" y="132"/>
                </a:lnTo>
                <a:lnTo>
                  <a:pt x="395" y="130"/>
                </a:lnTo>
                <a:lnTo>
                  <a:pt x="411" y="128"/>
                </a:lnTo>
                <a:lnTo>
                  <a:pt x="428" y="127"/>
                </a:lnTo>
                <a:lnTo>
                  <a:pt x="446" y="125"/>
                </a:lnTo>
                <a:lnTo>
                  <a:pt x="462" y="125"/>
                </a:lnTo>
                <a:lnTo>
                  <a:pt x="480" y="125"/>
                </a:lnTo>
                <a:lnTo>
                  <a:pt x="498" y="125"/>
                </a:lnTo>
                <a:lnTo>
                  <a:pt x="516" y="127"/>
                </a:lnTo>
                <a:lnTo>
                  <a:pt x="532" y="128"/>
                </a:lnTo>
                <a:lnTo>
                  <a:pt x="547" y="131"/>
                </a:lnTo>
                <a:lnTo>
                  <a:pt x="562" y="132"/>
                </a:lnTo>
                <a:lnTo>
                  <a:pt x="579" y="134"/>
                </a:lnTo>
                <a:lnTo>
                  <a:pt x="595" y="139"/>
                </a:lnTo>
                <a:lnTo>
                  <a:pt x="608" y="142"/>
                </a:lnTo>
                <a:lnTo>
                  <a:pt x="624" y="146"/>
                </a:lnTo>
                <a:lnTo>
                  <a:pt x="639" y="150"/>
                </a:lnTo>
                <a:lnTo>
                  <a:pt x="656" y="155"/>
                </a:lnTo>
                <a:lnTo>
                  <a:pt x="672" y="160"/>
                </a:lnTo>
                <a:lnTo>
                  <a:pt x="688" y="166"/>
                </a:lnTo>
                <a:lnTo>
                  <a:pt x="705" y="174"/>
                </a:lnTo>
                <a:lnTo>
                  <a:pt x="721" y="181"/>
                </a:lnTo>
                <a:lnTo>
                  <a:pt x="736" y="188"/>
                </a:lnTo>
                <a:lnTo>
                  <a:pt x="751" y="196"/>
                </a:lnTo>
                <a:lnTo>
                  <a:pt x="767" y="206"/>
                </a:lnTo>
                <a:lnTo>
                  <a:pt x="780" y="215"/>
                </a:lnTo>
                <a:lnTo>
                  <a:pt x="796" y="225"/>
                </a:lnTo>
                <a:lnTo>
                  <a:pt x="773" y="262"/>
                </a:lnTo>
                <a:lnTo>
                  <a:pt x="943" y="252"/>
                </a:lnTo>
                <a:lnTo>
                  <a:pt x="887" y="85"/>
                </a:lnTo>
                <a:lnTo>
                  <a:pt x="865" y="119"/>
                </a:lnTo>
                <a:lnTo>
                  <a:pt x="847" y="108"/>
                </a:lnTo>
                <a:lnTo>
                  <a:pt x="829" y="97"/>
                </a:lnTo>
                <a:lnTo>
                  <a:pt x="813" y="88"/>
                </a:lnTo>
                <a:lnTo>
                  <a:pt x="795" y="79"/>
                </a:lnTo>
                <a:lnTo>
                  <a:pt x="781" y="70"/>
                </a:lnTo>
                <a:lnTo>
                  <a:pt x="765" y="63"/>
                </a:lnTo>
                <a:lnTo>
                  <a:pt x="749" y="57"/>
                </a:lnTo>
                <a:lnTo>
                  <a:pt x="734" y="50"/>
                </a:lnTo>
                <a:lnTo>
                  <a:pt x="719" y="45"/>
                </a:lnTo>
                <a:lnTo>
                  <a:pt x="703" y="38"/>
                </a:lnTo>
                <a:lnTo>
                  <a:pt x="683" y="31"/>
                </a:lnTo>
                <a:lnTo>
                  <a:pt x="666" y="27"/>
                </a:lnTo>
                <a:lnTo>
                  <a:pt x="650" y="23"/>
                </a:lnTo>
                <a:lnTo>
                  <a:pt x="635" y="18"/>
                </a:lnTo>
                <a:lnTo>
                  <a:pt x="616" y="14"/>
                </a:lnTo>
                <a:lnTo>
                  <a:pt x="598" y="11"/>
                </a:lnTo>
                <a:lnTo>
                  <a:pt x="581" y="8"/>
                </a:lnTo>
                <a:lnTo>
                  <a:pt x="564" y="7"/>
                </a:lnTo>
                <a:lnTo>
                  <a:pt x="545" y="4"/>
                </a:lnTo>
                <a:lnTo>
                  <a:pt x="527" y="3"/>
                </a:lnTo>
                <a:lnTo>
                  <a:pt x="510" y="1"/>
                </a:lnTo>
                <a:lnTo>
                  <a:pt x="494" y="0"/>
                </a:lnTo>
                <a:lnTo>
                  <a:pt x="477" y="0"/>
                </a:lnTo>
                <a:lnTo>
                  <a:pt x="460" y="0"/>
                </a:lnTo>
                <a:lnTo>
                  <a:pt x="445" y="1"/>
                </a:lnTo>
                <a:lnTo>
                  <a:pt x="425" y="3"/>
                </a:lnTo>
                <a:lnTo>
                  <a:pt x="409" y="3"/>
                </a:lnTo>
                <a:lnTo>
                  <a:pt x="390" y="6"/>
                </a:lnTo>
                <a:lnTo>
                  <a:pt x="374" y="8"/>
                </a:lnTo>
                <a:lnTo>
                  <a:pt x="358" y="9"/>
                </a:lnTo>
                <a:lnTo>
                  <a:pt x="342" y="13"/>
                </a:lnTo>
                <a:lnTo>
                  <a:pt x="327" y="16"/>
                </a:lnTo>
                <a:lnTo>
                  <a:pt x="310" y="19"/>
                </a:lnTo>
                <a:lnTo>
                  <a:pt x="292" y="25"/>
                </a:lnTo>
                <a:lnTo>
                  <a:pt x="279" y="28"/>
                </a:lnTo>
                <a:lnTo>
                  <a:pt x="262" y="34"/>
                </a:lnTo>
                <a:lnTo>
                  <a:pt x="247" y="38"/>
                </a:lnTo>
                <a:lnTo>
                  <a:pt x="231" y="44"/>
                </a:lnTo>
                <a:lnTo>
                  <a:pt x="213" y="50"/>
                </a:lnTo>
                <a:lnTo>
                  <a:pt x="199" y="56"/>
                </a:lnTo>
                <a:lnTo>
                  <a:pt x="182" y="62"/>
                </a:lnTo>
                <a:lnTo>
                  <a:pt x="169" y="69"/>
                </a:lnTo>
                <a:lnTo>
                  <a:pt x="155" y="74"/>
                </a:lnTo>
                <a:lnTo>
                  <a:pt x="147" y="78"/>
                </a:lnTo>
                <a:lnTo>
                  <a:pt x="136" y="83"/>
                </a:lnTo>
                <a:lnTo>
                  <a:pt x="130" y="85"/>
                </a:lnTo>
                <a:lnTo>
                  <a:pt x="123" y="90"/>
                </a:lnTo>
                <a:lnTo>
                  <a:pt x="115" y="95"/>
                </a:lnTo>
                <a:lnTo>
                  <a:pt x="106" y="101"/>
                </a:lnTo>
                <a:lnTo>
                  <a:pt x="99" y="106"/>
                </a:lnTo>
                <a:lnTo>
                  <a:pt x="91" y="110"/>
                </a:lnTo>
                <a:lnTo>
                  <a:pt x="84" y="114"/>
                </a:lnTo>
                <a:lnTo>
                  <a:pt x="75" y="118"/>
                </a:lnTo>
                <a:lnTo>
                  <a:pt x="67" y="123"/>
                </a:lnTo>
                <a:lnTo>
                  <a:pt x="58" y="130"/>
                </a:lnTo>
                <a:lnTo>
                  <a:pt x="49" y="135"/>
                </a:lnTo>
                <a:lnTo>
                  <a:pt x="42" y="141"/>
                </a:lnTo>
                <a:lnTo>
                  <a:pt x="35" y="146"/>
                </a:lnTo>
                <a:lnTo>
                  <a:pt x="27" y="151"/>
                </a:lnTo>
                <a:lnTo>
                  <a:pt x="20" y="158"/>
                </a:lnTo>
                <a:lnTo>
                  <a:pt x="12" y="163"/>
                </a:lnTo>
                <a:lnTo>
                  <a:pt x="6" y="167"/>
                </a:lnTo>
                <a:lnTo>
                  <a:pt x="0" y="175"/>
                </a:lnTo>
              </a:path>
            </a:pathLst>
          </a:custGeom>
          <a:gradFill>
            <a:gsLst>
              <a:gs pos="0">
                <a:srgbClr val="FFFFFF"/>
              </a:gs>
              <a:gs pos="100000">
                <a:srgbClr val="003399"/>
              </a:gs>
            </a:gsLst>
            <a:lin ang="0" scaled="1"/>
          </a:gradFill>
          <a:ln w="9525" cap="rnd">
            <a:noFill/>
            <a:round/>
            <a:headEnd/>
            <a:tailEnd/>
          </a:ln>
          <a:effectLst>
            <a:outerShdw dist="35921" dir="2700000" algn="ctr" rotWithShape="0">
              <a:srgbClr val="808080"/>
            </a:outerShdw>
          </a:effectLst>
        </p:spPr>
        <p:txBody>
          <a:bodyPr lIns="51155" tIns="25579" rIns="51155" bIns="25579">
            <a:spAutoFit/>
          </a:bodyPr>
          <a:lstStyle/>
          <a:p>
            <a:pPr>
              <a:defRPr/>
            </a:pPr>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6fa3509e-b254-4898-a758-98d706bcd237"/>
          <p:cNvSpPr>
            <a:spLocks noChangeAspect="1"/>
          </p:cNvSpPr>
          <p:nvPr/>
        </p:nvSpPr>
        <p:spPr bwMode="auto">
          <a:xfrm rot="8862999">
            <a:off x="6362805" y="4311707"/>
            <a:ext cx="1974850" cy="266700"/>
          </a:xfrm>
          <a:custGeom>
            <a:avLst/>
            <a:gdLst/>
            <a:ahLst/>
            <a:cxnLst>
              <a:cxn ang="0">
                <a:pos x="70" y="274"/>
              </a:cxn>
              <a:cxn ang="0">
                <a:pos x="85" y="261"/>
              </a:cxn>
              <a:cxn ang="0">
                <a:pos x="106" y="245"/>
              </a:cxn>
              <a:cxn ang="0">
                <a:pos x="124" y="232"/>
              </a:cxn>
              <a:cxn ang="0">
                <a:pos x="144" y="219"/>
              </a:cxn>
              <a:cxn ang="0">
                <a:pos x="165" y="207"/>
              </a:cxn>
              <a:cxn ang="0">
                <a:pos x="188" y="195"/>
              </a:cxn>
              <a:cxn ang="0">
                <a:pos x="205" y="187"/>
              </a:cxn>
              <a:cxn ang="0">
                <a:pos x="226" y="177"/>
              </a:cxn>
              <a:cxn ang="0">
                <a:pos x="247" y="169"/>
              </a:cxn>
              <a:cxn ang="0">
                <a:pos x="263" y="162"/>
              </a:cxn>
              <a:cxn ang="0">
                <a:pos x="288" y="154"/>
              </a:cxn>
              <a:cxn ang="0">
                <a:pos x="319" y="144"/>
              </a:cxn>
              <a:cxn ang="0">
                <a:pos x="349" y="136"/>
              </a:cxn>
              <a:cxn ang="0">
                <a:pos x="381" y="132"/>
              </a:cxn>
              <a:cxn ang="0">
                <a:pos x="411" y="128"/>
              </a:cxn>
              <a:cxn ang="0">
                <a:pos x="446" y="125"/>
              </a:cxn>
              <a:cxn ang="0">
                <a:pos x="480" y="125"/>
              </a:cxn>
              <a:cxn ang="0">
                <a:pos x="516" y="127"/>
              </a:cxn>
              <a:cxn ang="0">
                <a:pos x="547" y="131"/>
              </a:cxn>
              <a:cxn ang="0">
                <a:pos x="579" y="134"/>
              </a:cxn>
              <a:cxn ang="0">
                <a:pos x="608" y="142"/>
              </a:cxn>
              <a:cxn ang="0">
                <a:pos x="639" y="150"/>
              </a:cxn>
              <a:cxn ang="0">
                <a:pos x="672" y="160"/>
              </a:cxn>
              <a:cxn ang="0">
                <a:pos x="705" y="174"/>
              </a:cxn>
              <a:cxn ang="0">
                <a:pos x="736" y="188"/>
              </a:cxn>
              <a:cxn ang="0">
                <a:pos x="767" y="206"/>
              </a:cxn>
              <a:cxn ang="0">
                <a:pos x="796" y="225"/>
              </a:cxn>
              <a:cxn ang="0">
                <a:pos x="943" y="252"/>
              </a:cxn>
              <a:cxn ang="0">
                <a:pos x="865" y="119"/>
              </a:cxn>
              <a:cxn ang="0">
                <a:pos x="829" y="97"/>
              </a:cxn>
              <a:cxn ang="0">
                <a:pos x="795" y="79"/>
              </a:cxn>
              <a:cxn ang="0">
                <a:pos x="765" y="63"/>
              </a:cxn>
              <a:cxn ang="0">
                <a:pos x="734" y="50"/>
              </a:cxn>
              <a:cxn ang="0">
                <a:pos x="703" y="38"/>
              </a:cxn>
              <a:cxn ang="0">
                <a:pos x="666" y="27"/>
              </a:cxn>
              <a:cxn ang="0">
                <a:pos x="635" y="18"/>
              </a:cxn>
              <a:cxn ang="0">
                <a:pos x="598" y="11"/>
              </a:cxn>
              <a:cxn ang="0">
                <a:pos x="564" y="7"/>
              </a:cxn>
              <a:cxn ang="0">
                <a:pos x="527" y="3"/>
              </a:cxn>
              <a:cxn ang="0">
                <a:pos x="494" y="0"/>
              </a:cxn>
              <a:cxn ang="0">
                <a:pos x="460" y="0"/>
              </a:cxn>
              <a:cxn ang="0">
                <a:pos x="425" y="3"/>
              </a:cxn>
              <a:cxn ang="0">
                <a:pos x="390" y="6"/>
              </a:cxn>
              <a:cxn ang="0">
                <a:pos x="358" y="9"/>
              </a:cxn>
              <a:cxn ang="0">
                <a:pos x="327" y="16"/>
              </a:cxn>
              <a:cxn ang="0">
                <a:pos x="292" y="25"/>
              </a:cxn>
              <a:cxn ang="0">
                <a:pos x="262" y="34"/>
              </a:cxn>
              <a:cxn ang="0">
                <a:pos x="231" y="44"/>
              </a:cxn>
              <a:cxn ang="0">
                <a:pos x="199" y="56"/>
              </a:cxn>
              <a:cxn ang="0">
                <a:pos x="169" y="69"/>
              </a:cxn>
              <a:cxn ang="0">
                <a:pos x="147" y="78"/>
              </a:cxn>
              <a:cxn ang="0">
                <a:pos x="130" y="85"/>
              </a:cxn>
              <a:cxn ang="0">
                <a:pos x="115" y="95"/>
              </a:cxn>
              <a:cxn ang="0">
                <a:pos x="99" y="106"/>
              </a:cxn>
              <a:cxn ang="0">
                <a:pos x="84" y="114"/>
              </a:cxn>
              <a:cxn ang="0">
                <a:pos x="67" y="123"/>
              </a:cxn>
              <a:cxn ang="0">
                <a:pos x="49" y="135"/>
              </a:cxn>
              <a:cxn ang="0">
                <a:pos x="35" y="146"/>
              </a:cxn>
              <a:cxn ang="0">
                <a:pos x="20" y="158"/>
              </a:cxn>
              <a:cxn ang="0">
                <a:pos x="6" y="167"/>
              </a:cxn>
            </a:cxnLst>
            <a:rect l="0" t="0" r="r" b="b"/>
            <a:pathLst>
              <a:path w="944" h="275">
                <a:moveTo>
                  <a:pt x="0" y="175"/>
                </a:moveTo>
                <a:lnTo>
                  <a:pt x="70" y="274"/>
                </a:lnTo>
                <a:lnTo>
                  <a:pt x="77" y="268"/>
                </a:lnTo>
                <a:lnTo>
                  <a:pt x="85" y="261"/>
                </a:lnTo>
                <a:lnTo>
                  <a:pt x="96" y="252"/>
                </a:lnTo>
                <a:lnTo>
                  <a:pt x="106" y="245"/>
                </a:lnTo>
                <a:lnTo>
                  <a:pt x="116" y="238"/>
                </a:lnTo>
                <a:lnTo>
                  <a:pt x="124" y="232"/>
                </a:lnTo>
                <a:lnTo>
                  <a:pt x="135" y="225"/>
                </a:lnTo>
                <a:lnTo>
                  <a:pt x="144" y="219"/>
                </a:lnTo>
                <a:lnTo>
                  <a:pt x="155" y="212"/>
                </a:lnTo>
                <a:lnTo>
                  <a:pt x="165" y="207"/>
                </a:lnTo>
                <a:lnTo>
                  <a:pt x="177" y="201"/>
                </a:lnTo>
                <a:lnTo>
                  <a:pt x="188" y="195"/>
                </a:lnTo>
                <a:lnTo>
                  <a:pt x="196" y="191"/>
                </a:lnTo>
                <a:lnTo>
                  <a:pt x="205" y="187"/>
                </a:lnTo>
                <a:lnTo>
                  <a:pt x="216" y="182"/>
                </a:lnTo>
                <a:lnTo>
                  <a:pt x="226" y="177"/>
                </a:lnTo>
                <a:lnTo>
                  <a:pt x="236" y="173"/>
                </a:lnTo>
                <a:lnTo>
                  <a:pt x="247" y="169"/>
                </a:lnTo>
                <a:lnTo>
                  <a:pt x="255" y="166"/>
                </a:lnTo>
                <a:lnTo>
                  <a:pt x="263" y="162"/>
                </a:lnTo>
                <a:lnTo>
                  <a:pt x="276" y="158"/>
                </a:lnTo>
                <a:lnTo>
                  <a:pt x="288" y="154"/>
                </a:lnTo>
                <a:lnTo>
                  <a:pt x="304" y="150"/>
                </a:lnTo>
                <a:lnTo>
                  <a:pt x="319" y="144"/>
                </a:lnTo>
                <a:lnTo>
                  <a:pt x="334" y="141"/>
                </a:lnTo>
                <a:lnTo>
                  <a:pt x="349" y="136"/>
                </a:lnTo>
                <a:lnTo>
                  <a:pt x="368" y="134"/>
                </a:lnTo>
                <a:lnTo>
                  <a:pt x="381" y="132"/>
                </a:lnTo>
                <a:lnTo>
                  <a:pt x="395" y="130"/>
                </a:lnTo>
                <a:lnTo>
                  <a:pt x="411" y="128"/>
                </a:lnTo>
                <a:lnTo>
                  <a:pt x="428" y="127"/>
                </a:lnTo>
                <a:lnTo>
                  <a:pt x="446" y="125"/>
                </a:lnTo>
                <a:lnTo>
                  <a:pt x="462" y="125"/>
                </a:lnTo>
                <a:lnTo>
                  <a:pt x="480" y="125"/>
                </a:lnTo>
                <a:lnTo>
                  <a:pt x="498" y="125"/>
                </a:lnTo>
                <a:lnTo>
                  <a:pt x="516" y="127"/>
                </a:lnTo>
                <a:lnTo>
                  <a:pt x="532" y="128"/>
                </a:lnTo>
                <a:lnTo>
                  <a:pt x="547" y="131"/>
                </a:lnTo>
                <a:lnTo>
                  <a:pt x="562" y="132"/>
                </a:lnTo>
                <a:lnTo>
                  <a:pt x="579" y="134"/>
                </a:lnTo>
                <a:lnTo>
                  <a:pt x="595" y="139"/>
                </a:lnTo>
                <a:lnTo>
                  <a:pt x="608" y="142"/>
                </a:lnTo>
                <a:lnTo>
                  <a:pt x="624" y="146"/>
                </a:lnTo>
                <a:lnTo>
                  <a:pt x="639" y="150"/>
                </a:lnTo>
                <a:lnTo>
                  <a:pt x="656" y="155"/>
                </a:lnTo>
                <a:lnTo>
                  <a:pt x="672" y="160"/>
                </a:lnTo>
                <a:lnTo>
                  <a:pt x="688" y="166"/>
                </a:lnTo>
                <a:lnTo>
                  <a:pt x="705" y="174"/>
                </a:lnTo>
                <a:lnTo>
                  <a:pt x="721" y="181"/>
                </a:lnTo>
                <a:lnTo>
                  <a:pt x="736" y="188"/>
                </a:lnTo>
                <a:lnTo>
                  <a:pt x="751" y="196"/>
                </a:lnTo>
                <a:lnTo>
                  <a:pt x="767" y="206"/>
                </a:lnTo>
                <a:lnTo>
                  <a:pt x="780" y="215"/>
                </a:lnTo>
                <a:lnTo>
                  <a:pt x="796" y="225"/>
                </a:lnTo>
                <a:lnTo>
                  <a:pt x="773" y="262"/>
                </a:lnTo>
                <a:lnTo>
                  <a:pt x="943" y="252"/>
                </a:lnTo>
                <a:lnTo>
                  <a:pt x="887" y="85"/>
                </a:lnTo>
                <a:lnTo>
                  <a:pt x="865" y="119"/>
                </a:lnTo>
                <a:lnTo>
                  <a:pt x="847" y="108"/>
                </a:lnTo>
                <a:lnTo>
                  <a:pt x="829" y="97"/>
                </a:lnTo>
                <a:lnTo>
                  <a:pt x="813" y="88"/>
                </a:lnTo>
                <a:lnTo>
                  <a:pt x="795" y="79"/>
                </a:lnTo>
                <a:lnTo>
                  <a:pt x="781" y="70"/>
                </a:lnTo>
                <a:lnTo>
                  <a:pt x="765" y="63"/>
                </a:lnTo>
                <a:lnTo>
                  <a:pt x="749" y="57"/>
                </a:lnTo>
                <a:lnTo>
                  <a:pt x="734" y="50"/>
                </a:lnTo>
                <a:lnTo>
                  <a:pt x="719" y="45"/>
                </a:lnTo>
                <a:lnTo>
                  <a:pt x="703" y="38"/>
                </a:lnTo>
                <a:lnTo>
                  <a:pt x="683" y="31"/>
                </a:lnTo>
                <a:lnTo>
                  <a:pt x="666" y="27"/>
                </a:lnTo>
                <a:lnTo>
                  <a:pt x="650" y="23"/>
                </a:lnTo>
                <a:lnTo>
                  <a:pt x="635" y="18"/>
                </a:lnTo>
                <a:lnTo>
                  <a:pt x="616" y="14"/>
                </a:lnTo>
                <a:lnTo>
                  <a:pt x="598" y="11"/>
                </a:lnTo>
                <a:lnTo>
                  <a:pt x="581" y="8"/>
                </a:lnTo>
                <a:lnTo>
                  <a:pt x="564" y="7"/>
                </a:lnTo>
                <a:lnTo>
                  <a:pt x="545" y="4"/>
                </a:lnTo>
                <a:lnTo>
                  <a:pt x="527" y="3"/>
                </a:lnTo>
                <a:lnTo>
                  <a:pt x="510" y="1"/>
                </a:lnTo>
                <a:lnTo>
                  <a:pt x="494" y="0"/>
                </a:lnTo>
                <a:lnTo>
                  <a:pt x="477" y="0"/>
                </a:lnTo>
                <a:lnTo>
                  <a:pt x="460" y="0"/>
                </a:lnTo>
                <a:lnTo>
                  <a:pt x="445" y="1"/>
                </a:lnTo>
                <a:lnTo>
                  <a:pt x="425" y="3"/>
                </a:lnTo>
                <a:lnTo>
                  <a:pt x="409" y="3"/>
                </a:lnTo>
                <a:lnTo>
                  <a:pt x="390" y="6"/>
                </a:lnTo>
                <a:lnTo>
                  <a:pt x="374" y="8"/>
                </a:lnTo>
                <a:lnTo>
                  <a:pt x="358" y="9"/>
                </a:lnTo>
                <a:lnTo>
                  <a:pt x="342" y="13"/>
                </a:lnTo>
                <a:lnTo>
                  <a:pt x="327" y="16"/>
                </a:lnTo>
                <a:lnTo>
                  <a:pt x="310" y="19"/>
                </a:lnTo>
                <a:lnTo>
                  <a:pt x="292" y="25"/>
                </a:lnTo>
                <a:lnTo>
                  <a:pt x="279" y="28"/>
                </a:lnTo>
                <a:lnTo>
                  <a:pt x="262" y="34"/>
                </a:lnTo>
                <a:lnTo>
                  <a:pt x="247" y="38"/>
                </a:lnTo>
                <a:lnTo>
                  <a:pt x="231" y="44"/>
                </a:lnTo>
                <a:lnTo>
                  <a:pt x="213" y="50"/>
                </a:lnTo>
                <a:lnTo>
                  <a:pt x="199" y="56"/>
                </a:lnTo>
                <a:lnTo>
                  <a:pt x="182" y="62"/>
                </a:lnTo>
                <a:lnTo>
                  <a:pt x="169" y="69"/>
                </a:lnTo>
                <a:lnTo>
                  <a:pt x="155" y="74"/>
                </a:lnTo>
                <a:lnTo>
                  <a:pt x="147" y="78"/>
                </a:lnTo>
                <a:lnTo>
                  <a:pt x="136" y="83"/>
                </a:lnTo>
                <a:lnTo>
                  <a:pt x="130" y="85"/>
                </a:lnTo>
                <a:lnTo>
                  <a:pt x="123" y="90"/>
                </a:lnTo>
                <a:lnTo>
                  <a:pt x="115" y="95"/>
                </a:lnTo>
                <a:lnTo>
                  <a:pt x="106" y="101"/>
                </a:lnTo>
                <a:lnTo>
                  <a:pt x="99" y="106"/>
                </a:lnTo>
                <a:lnTo>
                  <a:pt x="91" y="110"/>
                </a:lnTo>
                <a:lnTo>
                  <a:pt x="84" y="114"/>
                </a:lnTo>
                <a:lnTo>
                  <a:pt x="75" y="118"/>
                </a:lnTo>
                <a:lnTo>
                  <a:pt x="67" y="123"/>
                </a:lnTo>
                <a:lnTo>
                  <a:pt x="58" y="130"/>
                </a:lnTo>
                <a:lnTo>
                  <a:pt x="49" y="135"/>
                </a:lnTo>
                <a:lnTo>
                  <a:pt x="42" y="141"/>
                </a:lnTo>
                <a:lnTo>
                  <a:pt x="35" y="146"/>
                </a:lnTo>
                <a:lnTo>
                  <a:pt x="27" y="151"/>
                </a:lnTo>
                <a:lnTo>
                  <a:pt x="20" y="158"/>
                </a:lnTo>
                <a:lnTo>
                  <a:pt x="12" y="163"/>
                </a:lnTo>
                <a:lnTo>
                  <a:pt x="6" y="167"/>
                </a:lnTo>
                <a:lnTo>
                  <a:pt x="0" y="175"/>
                </a:lnTo>
              </a:path>
            </a:pathLst>
          </a:custGeom>
          <a:gradFill>
            <a:gsLst>
              <a:gs pos="0">
                <a:srgbClr val="FFFFFF"/>
              </a:gs>
              <a:gs pos="100000">
                <a:srgbClr val="003399"/>
              </a:gs>
            </a:gsLst>
            <a:lin ang="0" scaled="1"/>
          </a:gradFill>
          <a:ln w="9525" cap="rnd">
            <a:noFill/>
            <a:round/>
            <a:headEnd/>
            <a:tailEnd/>
          </a:ln>
          <a:effectLst>
            <a:outerShdw dist="35921" dir="2700000" algn="ctr" rotWithShape="0">
              <a:srgbClr val="808080"/>
            </a:outerShdw>
          </a:effectLst>
        </p:spPr>
        <p:txBody>
          <a:bodyPr lIns="51155" tIns="25579" rIns="51155" bIns="25579">
            <a:spAutoFit/>
          </a:bodyPr>
          <a:lstStyle/>
          <a:p>
            <a:pPr>
              <a:defRPr/>
            </a:pPr>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faaada5c-bf03-49d4-80e9-227a68c66481"/>
          <p:cNvSpPr>
            <a:spLocks noChangeAspect="1"/>
          </p:cNvSpPr>
          <p:nvPr/>
        </p:nvSpPr>
        <p:spPr bwMode="auto">
          <a:xfrm rot="1848042">
            <a:off x="6658768" y="2304006"/>
            <a:ext cx="1738313" cy="266700"/>
          </a:xfrm>
          <a:custGeom>
            <a:avLst/>
            <a:gdLst/>
            <a:ahLst/>
            <a:cxnLst>
              <a:cxn ang="0">
                <a:pos x="70" y="274"/>
              </a:cxn>
              <a:cxn ang="0">
                <a:pos x="85" y="261"/>
              </a:cxn>
              <a:cxn ang="0">
                <a:pos x="106" y="245"/>
              </a:cxn>
              <a:cxn ang="0">
                <a:pos x="124" y="232"/>
              </a:cxn>
              <a:cxn ang="0">
                <a:pos x="144" y="219"/>
              </a:cxn>
              <a:cxn ang="0">
                <a:pos x="165" y="207"/>
              </a:cxn>
              <a:cxn ang="0">
                <a:pos x="188" y="195"/>
              </a:cxn>
              <a:cxn ang="0">
                <a:pos x="205" y="187"/>
              </a:cxn>
              <a:cxn ang="0">
                <a:pos x="226" y="177"/>
              </a:cxn>
              <a:cxn ang="0">
                <a:pos x="247" y="169"/>
              </a:cxn>
              <a:cxn ang="0">
                <a:pos x="263" y="162"/>
              </a:cxn>
              <a:cxn ang="0">
                <a:pos x="288" y="154"/>
              </a:cxn>
              <a:cxn ang="0">
                <a:pos x="319" y="144"/>
              </a:cxn>
              <a:cxn ang="0">
                <a:pos x="349" y="136"/>
              </a:cxn>
              <a:cxn ang="0">
                <a:pos x="381" y="132"/>
              </a:cxn>
              <a:cxn ang="0">
                <a:pos x="411" y="128"/>
              </a:cxn>
              <a:cxn ang="0">
                <a:pos x="446" y="125"/>
              </a:cxn>
              <a:cxn ang="0">
                <a:pos x="480" y="125"/>
              </a:cxn>
              <a:cxn ang="0">
                <a:pos x="516" y="127"/>
              </a:cxn>
              <a:cxn ang="0">
                <a:pos x="547" y="131"/>
              </a:cxn>
              <a:cxn ang="0">
                <a:pos x="579" y="134"/>
              </a:cxn>
              <a:cxn ang="0">
                <a:pos x="608" y="142"/>
              </a:cxn>
              <a:cxn ang="0">
                <a:pos x="639" y="150"/>
              </a:cxn>
              <a:cxn ang="0">
                <a:pos x="672" y="160"/>
              </a:cxn>
              <a:cxn ang="0">
                <a:pos x="705" y="174"/>
              </a:cxn>
              <a:cxn ang="0">
                <a:pos x="736" y="188"/>
              </a:cxn>
              <a:cxn ang="0">
                <a:pos x="767" y="206"/>
              </a:cxn>
              <a:cxn ang="0">
                <a:pos x="796" y="225"/>
              </a:cxn>
              <a:cxn ang="0">
                <a:pos x="943" y="252"/>
              </a:cxn>
              <a:cxn ang="0">
                <a:pos x="865" y="119"/>
              </a:cxn>
              <a:cxn ang="0">
                <a:pos x="829" y="97"/>
              </a:cxn>
              <a:cxn ang="0">
                <a:pos x="795" y="79"/>
              </a:cxn>
              <a:cxn ang="0">
                <a:pos x="765" y="63"/>
              </a:cxn>
              <a:cxn ang="0">
                <a:pos x="734" y="50"/>
              </a:cxn>
              <a:cxn ang="0">
                <a:pos x="703" y="38"/>
              </a:cxn>
              <a:cxn ang="0">
                <a:pos x="666" y="27"/>
              </a:cxn>
              <a:cxn ang="0">
                <a:pos x="635" y="18"/>
              </a:cxn>
              <a:cxn ang="0">
                <a:pos x="598" y="11"/>
              </a:cxn>
              <a:cxn ang="0">
                <a:pos x="564" y="7"/>
              </a:cxn>
              <a:cxn ang="0">
                <a:pos x="527" y="3"/>
              </a:cxn>
              <a:cxn ang="0">
                <a:pos x="494" y="0"/>
              </a:cxn>
              <a:cxn ang="0">
                <a:pos x="460" y="0"/>
              </a:cxn>
              <a:cxn ang="0">
                <a:pos x="425" y="3"/>
              </a:cxn>
              <a:cxn ang="0">
                <a:pos x="390" y="6"/>
              </a:cxn>
              <a:cxn ang="0">
                <a:pos x="358" y="9"/>
              </a:cxn>
              <a:cxn ang="0">
                <a:pos x="327" y="16"/>
              </a:cxn>
              <a:cxn ang="0">
                <a:pos x="292" y="25"/>
              </a:cxn>
              <a:cxn ang="0">
                <a:pos x="262" y="34"/>
              </a:cxn>
              <a:cxn ang="0">
                <a:pos x="231" y="44"/>
              </a:cxn>
              <a:cxn ang="0">
                <a:pos x="199" y="56"/>
              </a:cxn>
              <a:cxn ang="0">
                <a:pos x="169" y="69"/>
              </a:cxn>
              <a:cxn ang="0">
                <a:pos x="147" y="78"/>
              </a:cxn>
              <a:cxn ang="0">
                <a:pos x="130" y="85"/>
              </a:cxn>
              <a:cxn ang="0">
                <a:pos x="115" y="95"/>
              </a:cxn>
              <a:cxn ang="0">
                <a:pos x="99" y="106"/>
              </a:cxn>
              <a:cxn ang="0">
                <a:pos x="84" y="114"/>
              </a:cxn>
              <a:cxn ang="0">
                <a:pos x="67" y="123"/>
              </a:cxn>
              <a:cxn ang="0">
                <a:pos x="49" y="135"/>
              </a:cxn>
              <a:cxn ang="0">
                <a:pos x="35" y="146"/>
              </a:cxn>
              <a:cxn ang="0">
                <a:pos x="20" y="158"/>
              </a:cxn>
              <a:cxn ang="0">
                <a:pos x="6" y="167"/>
              </a:cxn>
            </a:cxnLst>
            <a:rect l="0" t="0" r="r" b="b"/>
            <a:pathLst>
              <a:path w="944" h="275">
                <a:moveTo>
                  <a:pt x="0" y="175"/>
                </a:moveTo>
                <a:lnTo>
                  <a:pt x="70" y="274"/>
                </a:lnTo>
                <a:lnTo>
                  <a:pt x="77" y="268"/>
                </a:lnTo>
                <a:lnTo>
                  <a:pt x="85" y="261"/>
                </a:lnTo>
                <a:lnTo>
                  <a:pt x="96" y="252"/>
                </a:lnTo>
                <a:lnTo>
                  <a:pt x="106" y="245"/>
                </a:lnTo>
                <a:lnTo>
                  <a:pt x="116" y="238"/>
                </a:lnTo>
                <a:lnTo>
                  <a:pt x="124" y="232"/>
                </a:lnTo>
                <a:lnTo>
                  <a:pt x="135" y="225"/>
                </a:lnTo>
                <a:lnTo>
                  <a:pt x="144" y="219"/>
                </a:lnTo>
                <a:lnTo>
                  <a:pt x="155" y="212"/>
                </a:lnTo>
                <a:lnTo>
                  <a:pt x="165" y="207"/>
                </a:lnTo>
                <a:lnTo>
                  <a:pt x="177" y="201"/>
                </a:lnTo>
                <a:lnTo>
                  <a:pt x="188" y="195"/>
                </a:lnTo>
                <a:lnTo>
                  <a:pt x="196" y="191"/>
                </a:lnTo>
                <a:lnTo>
                  <a:pt x="205" y="187"/>
                </a:lnTo>
                <a:lnTo>
                  <a:pt x="216" y="182"/>
                </a:lnTo>
                <a:lnTo>
                  <a:pt x="226" y="177"/>
                </a:lnTo>
                <a:lnTo>
                  <a:pt x="236" y="173"/>
                </a:lnTo>
                <a:lnTo>
                  <a:pt x="247" y="169"/>
                </a:lnTo>
                <a:lnTo>
                  <a:pt x="255" y="166"/>
                </a:lnTo>
                <a:lnTo>
                  <a:pt x="263" y="162"/>
                </a:lnTo>
                <a:lnTo>
                  <a:pt x="276" y="158"/>
                </a:lnTo>
                <a:lnTo>
                  <a:pt x="288" y="154"/>
                </a:lnTo>
                <a:lnTo>
                  <a:pt x="304" y="150"/>
                </a:lnTo>
                <a:lnTo>
                  <a:pt x="319" y="144"/>
                </a:lnTo>
                <a:lnTo>
                  <a:pt x="334" y="141"/>
                </a:lnTo>
                <a:lnTo>
                  <a:pt x="349" y="136"/>
                </a:lnTo>
                <a:lnTo>
                  <a:pt x="368" y="134"/>
                </a:lnTo>
                <a:lnTo>
                  <a:pt x="381" y="132"/>
                </a:lnTo>
                <a:lnTo>
                  <a:pt x="395" y="130"/>
                </a:lnTo>
                <a:lnTo>
                  <a:pt x="411" y="128"/>
                </a:lnTo>
                <a:lnTo>
                  <a:pt x="428" y="127"/>
                </a:lnTo>
                <a:lnTo>
                  <a:pt x="446" y="125"/>
                </a:lnTo>
                <a:lnTo>
                  <a:pt x="462" y="125"/>
                </a:lnTo>
                <a:lnTo>
                  <a:pt x="480" y="125"/>
                </a:lnTo>
                <a:lnTo>
                  <a:pt x="498" y="125"/>
                </a:lnTo>
                <a:lnTo>
                  <a:pt x="516" y="127"/>
                </a:lnTo>
                <a:lnTo>
                  <a:pt x="532" y="128"/>
                </a:lnTo>
                <a:lnTo>
                  <a:pt x="547" y="131"/>
                </a:lnTo>
                <a:lnTo>
                  <a:pt x="562" y="132"/>
                </a:lnTo>
                <a:lnTo>
                  <a:pt x="579" y="134"/>
                </a:lnTo>
                <a:lnTo>
                  <a:pt x="595" y="139"/>
                </a:lnTo>
                <a:lnTo>
                  <a:pt x="608" y="142"/>
                </a:lnTo>
                <a:lnTo>
                  <a:pt x="624" y="146"/>
                </a:lnTo>
                <a:lnTo>
                  <a:pt x="639" y="150"/>
                </a:lnTo>
                <a:lnTo>
                  <a:pt x="656" y="155"/>
                </a:lnTo>
                <a:lnTo>
                  <a:pt x="672" y="160"/>
                </a:lnTo>
                <a:lnTo>
                  <a:pt x="688" y="166"/>
                </a:lnTo>
                <a:lnTo>
                  <a:pt x="705" y="174"/>
                </a:lnTo>
                <a:lnTo>
                  <a:pt x="721" y="181"/>
                </a:lnTo>
                <a:lnTo>
                  <a:pt x="736" y="188"/>
                </a:lnTo>
                <a:lnTo>
                  <a:pt x="751" y="196"/>
                </a:lnTo>
                <a:lnTo>
                  <a:pt x="767" y="206"/>
                </a:lnTo>
                <a:lnTo>
                  <a:pt x="780" y="215"/>
                </a:lnTo>
                <a:lnTo>
                  <a:pt x="796" y="225"/>
                </a:lnTo>
                <a:lnTo>
                  <a:pt x="773" y="262"/>
                </a:lnTo>
                <a:lnTo>
                  <a:pt x="943" y="252"/>
                </a:lnTo>
                <a:lnTo>
                  <a:pt x="887" y="85"/>
                </a:lnTo>
                <a:lnTo>
                  <a:pt x="865" y="119"/>
                </a:lnTo>
                <a:lnTo>
                  <a:pt x="847" y="108"/>
                </a:lnTo>
                <a:lnTo>
                  <a:pt x="829" y="97"/>
                </a:lnTo>
                <a:lnTo>
                  <a:pt x="813" y="88"/>
                </a:lnTo>
                <a:lnTo>
                  <a:pt x="795" y="79"/>
                </a:lnTo>
                <a:lnTo>
                  <a:pt x="781" y="70"/>
                </a:lnTo>
                <a:lnTo>
                  <a:pt x="765" y="63"/>
                </a:lnTo>
                <a:lnTo>
                  <a:pt x="749" y="57"/>
                </a:lnTo>
                <a:lnTo>
                  <a:pt x="734" y="50"/>
                </a:lnTo>
                <a:lnTo>
                  <a:pt x="719" y="45"/>
                </a:lnTo>
                <a:lnTo>
                  <a:pt x="703" y="38"/>
                </a:lnTo>
                <a:lnTo>
                  <a:pt x="683" y="31"/>
                </a:lnTo>
                <a:lnTo>
                  <a:pt x="666" y="27"/>
                </a:lnTo>
                <a:lnTo>
                  <a:pt x="650" y="23"/>
                </a:lnTo>
                <a:lnTo>
                  <a:pt x="635" y="18"/>
                </a:lnTo>
                <a:lnTo>
                  <a:pt x="616" y="14"/>
                </a:lnTo>
                <a:lnTo>
                  <a:pt x="598" y="11"/>
                </a:lnTo>
                <a:lnTo>
                  <a:pt x="581" y="8"/>
                </a:lnTo>
                <a:lnTo>
                  <a:pt x="564" y="7"/>
                </a:lnTo>
                <a:lnTo>
                  <a:pt x="545" y="4"/>
                </a:lnTo>
                <a:lnTo>
                  <a:pt x="527" y="3"/>
                </a:lnTo>
                <a:lnTo>
                  <a:pt x="510" y="1"/>
                </a:lnTo>
                <a:lnTo>
                  <a:pt x="494" y="0"/>
                </a:lnTo>
                <a:lnTo>
                  <a:pt x="477" y="0"/>
                </a:lnTo>
                <a:lnTo>
                  <a:pt x="460" y="0"/>
                </a:lnTo>
                <a:lnTo>
                  <a:pt x="445" y="1"/>
                </a:lnTo>
                <a:lnTo>
                  <a:pt x="425" y="3"/>
                </a:lnTo>
                <a:lnTo>
                  <a:pt x="409" y="3"/>
                </a:lnTo>
                <a:lnTo>
                  <a:pt x="390" y="6"/>
                </a:lnTo>
                <a:lnTo>
                  <a:pt x="374" y="8"/>
                </a:lnTo>
                <a:lnTo>
                  <a:pt x="358" y="9"/>
                </a:lnTo>
                <a:lnTo>
                  <a:pt x="342" y="13"/>
                </a:lnTo>
                <a:lnTo>
                  <a:pt x="327" y="16"/>
                </a:lnTo>
                <a:lnTo>
                  <a:pt x="310" y="19"/>
                </a:lnTo>
                <a:lnTo>
                  <a:pt x="292" y="25"/>
                </a:lnTo>
                <a:lnTo>
                  <a:pt x="279" y="28"/>
                </a:lnTo>
                <a:lnTo>
                  <a:pt x="262" y="34"/>
                </a:lnTo>
                <a:lnTo>
                  <a:pt x="247" y="38"/>
                </a:lnTo>
                <a:lnTo>
                  <a:pt x="231" y="44"/>
                </a:lnTo>
                <a:lnTo>
                  <a:pt x="213" y="50"/>
                </a:lnTo>
                <a:lnTo>
                  <a:pt x="199" y="56"/>
                </a:lnTo>
                <a:lnTo>
                  <a:pt x="182" y="62"/>
                </a:lnTo>
                <a:lnTo>
                  <a:pt x="169" y="69"/>
                </a:lnTo>
                <a:lnTo>
                  <a:pt x="155" y="74"/>
                </a:lnTo>
                <a:lnTo>
                  <a:pt x="147" y="78"/>
                </a:lnTo>
                <a:lnTo>
                  <a:pt x="136" y="83"/>
                </a:lnTo>
                <a:lnTo>
                  <a:pt x="130" y="85"/>
                </a:lnTo>
                <a:lnTo>
                  <a:pt x="123" y="90"/>
                </a:lnTo>
                <a:lnTo>
                  <a:pt x="115" y="95"/>
                </a:lnTo>
                <a:lnTo>
                  <a:pt x="106" y="101"/>
                </a:lnTo>
                <a:lnTo>
                  <a:pt x="99" y="106"/>
                </a:lnTo>
                <a:lnTo>
                  <a:pt x="91" y="110"/>
                </a:lnTo>
                <a:lnTo>
                  <a:pt x="84" y="114"/>
                </a:lnTo>
                <a:lnTo>
                  <a:pt x="75" y="118"/>
                </a:lnTo>
                <a:lnTo>
                  <a:pt x="67" y="123"/>
                </a:lnTo>
                <a:lnTo>
                  <a:pt x="58" y="130"/>
                </a:lnTo>
                <a:lnTo>
                  <a:pt x="49" y="135"/>
                </a:lnTo>
                <a:lnTo>
                  <a:pt x="42" y="141"/>
                </a:lnTo>
                <a:lnTo>
                  <a:pt x="35" y="146"/>
                </a:lnTo>
                <a:lnTo>
                  <a:pt x="27" y="151"/>
                </a:lnTo>
                <a:lnTo>
                  <a:pt x="20" y="158"/>
                </a:lnTo>
                <a:lnTo>
                  <a:pt x="12" y="163"/>
                </a:lnTo>
                <a:lnTo>
                  <a:pt x="6" y="167"/>
                </a:lnTo>
                <a:lnTo>
                  <a:pt x="0" y="175"/>
                </a:lnTo>
              </a:path>
            </a:pathLst>
          </a:custGeom>
          <a:gradFill>
            <a:gsLst>
              <a:gs pos="0">
                <a:srgbClr val="FFFFFF"/>
              </a:gs>
              <a:gs pos="100000">
                <a:srgbClr val="003399"/>
              </a:gs>
            </a:gsLst>
            <a:lin ang="0" scaled="1"/>
          </a:gradFill>
          <a:ln w="9525" cap="rnd">
            <a:noFill/>
            <a:round/>
            <a:headEnd/>
            <a:tailEnd/>
          </a:ln>
          <a:effectLst>
            <a:outerShdw dist="35921" dir="2700000" algn="ctr" rotWithShape="0">
              <a:srgbClr val="808080"/>
            </a:outerShdw>
          </a:effectLst>
        </p:spPr>
        <p:txBody>
          <a:bodyPr lIns="51155" tIns="25579" rIns="51155" bIns="25579">
            <a:spAutoFit/>
          </a:bodyPr>
          <a:lstStyle/>
          <a:p>
            <a:pPr>
              <a:defRPr/>
            </a:pPr>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7654" name="588c6996-696e-42cc-875b-53188a2b0c13"/>
          <p:cNvSpPr>
            <a:spLocks noChangeArrowheads="1"/>
          </p:cNvSpPr>
          <p:nvPr/>
        </p:nvSpPr>
        <p:spPr bwMode="auto">
          <a:xfrm>
            <a:off x="8285757" y="2907784"/>
            <a:ext cx="1097280" cy="1097280"/>
          </a:xfrm>
          <a:prstGeom prst="ellipse">
            <a:avLst/>
          </a:prstGeom>
          <a:solidFill>
            <a:schemeClr val="bg1"/>
          </a:solidFill>
          <a:ln w="12700" algn="ctr">
            <a:solidFill>
              <a:schemeClr val="tx1"/>
            </a:solidFill>
            <a:round/>
            <a:headEnd/>
            <a:tailEnd/>
          </a:ln>
        </p:spPr>
        <p:txBody>
          <a:bodyPr wrap="none" tIns="0" bIns="7200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300" b="1" dirty="0">
                <a:latin typeface="微软雅黑" panose="020B0503020204020204" pitchFamily="34" charset="-122"/>
                <a:ea typeface="微软雅黑" panose="020B0503020204020204" pitchFamily="34" charset="-122"/>
                <a:cs typeface="Arial" panose="020B0604020202020204" pitchFamily="34" charset="0"/>
              </a:rPr>
              <a:t>RAID </a:t>
            </a:r>
            <a:br>
              <a:rPr lang="en-US" altLang="zh-CN" sz="1300" b="1" dirty="0">
                <a:latin typeface="微软雅黑" panose="020B0503020204020204" pitchFamily="34" charset="-122"/>
                <a:ea typeface="微软雅黑" panose="020B0503020204020204" pitchFamily="34" charset="-122"/>
                <a:cs typeface="Arial" panose="020B0604020202020204" pitchFamily="34" charset="0"/>
              </a:rPr>
            </a:br>
            <a:r>
              <a:rPr lang="en-US" altLang="zh-CN" sz="1300" b="1" dirty="0">
                <a:latin typeface="微软雅黑" panose="020B0503020204020204" pitchFamily="34" charset="-122"/>
                <a:ea typeface="微软雅黑" panose="020B0503020204020204" pitchFamily="34" charset="-122"/>
                <a:cs typeface="Arial" panose="020B0604020202020204" pitchFamily="34" charset="0"/>
              </a:rPr>
              <a:t>group</a:t>
            </a:r>
          </a:p>
          <a:p>
            <a:pPr algn="ctr" eaLnBrk="1" hangingPunct="1"/>
            <a:r>
              <a:rPr lang="en-US" altLang="zh-CN" sz="1300" b="1" dirty="0">
                <a:latin typeface="微软雅黑" panose="020B0503020204020204" pitchFamily="34" charset="-122"/>
                <a:ea typeface="微软雅黑" panose="020B0503020204020204" pitchFamily="34" charset="-122"/>
                <a:cs typeface="Arial" panose="020B0604020202020204" pitchFamily="34" charset="0"/>
              </a:rPr>
              <a:t>working</a:t>
            </a:r>
          </a:p>
          <a:p>
            <a:pPr algn="ctr" eaLnBrk="1" hangingPunct="1"/>
            <a:r>
              <a:rPr lang="en-US" altLang="zh-CN" sz="1300" b="1" dirty="0">
                <a:latin typeface="微软雅黑" panose="020B0503020204020204" pitchFamily="34" charset="-122"/>
                <a:ea typeface="微软雅黑" panose="020B0503020204020204" pitchFamily="34" charset="-122"/>
                <a:cs typeface="Arial" panose="020B0604020202020204" pitchFamily="34" charset="0"/>
              </a:rPr>
              <a:t> correctly</a:t>
            </a:r>
          </a:p>
        </p:txBody>
      </p:sp>
      <p:sp>
        <p:nvSpPr>
          <p:cNvPr id="27655" name="201e2ed3-d03b-45e8-9dd7-7c13c0ad1048"/>
          <p:cNvSpPr>
            <a:spLocks noChangeArrowheads="1"/>
          </p:cNvSpPr>
          <p:nvPr/>
        </p:nvSpPr>
        <p:spPr bwMode="auto">
          <a:xfrm>
            <a:off x="5345806" y="4478436"/>
            <a:ext cx="1097280" cy="1097280"/>
          </a:xfrm>
          <a:prstGeom prst="ellipse">
            <a:avLst/>
          </a:prstGeom>
          <a:solidFill>
            <a:srgbClr val="FFC000"/>
          </a:solidFill>
          <a:ln w="12700" algn="ctr">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300" b="1" dirty="0">
                <a:latin typeface="微软雅黑" panose="020B0503020204020204" pitchFamily="34" charset="-122"/>
                <a:ea typeface="微软雅黑" panose="020B0503020204020204" pitchFamily="34" charset="-122"/>
                <a:cs typeface="Arial" panose="020B0604020202020204" pitchFamily="34" charset="0"/>
              </a:rPr>
              <a:t>RAID group</a:t>
            </a:r>
          </a:p>
          <a:p>
            <a:pPr algn="ctr" eaLnBrk="1" hangingPunct="1"/>
            <a:r>
              <a:rPr lang="en-US" altLang="zh-CN" sz="1300" b="1" dirty="0">
                <a:latin typeface="微软雅黑" panose="020B0503020204020204" pitchFamily="34" charset="-122"/>
                <a:ea typeface="微软雅黑" panose="020B0503020204020204" pitchFamily="34" charset="-122"/>
                <a:cs typeface="Arial" panose="020B0604020202020204" pitchFamily="34" charset="0"/>
              </a:rPr>
              <a:t>degraded</a:t>
            </a:r>
          </a:p>
        </p:txBody>
      </p:sp>
      <p:sp>
        <p:nvSpPr>
          <p:cNvPr id="27656" name="8e480a3b-6006-41e0-b5d5-82767352f50d"/>
          <p:cNvSpPr>
            <a:spLocks noChangeArrowheads="1"/>
          </p:cNvSpPr>
          <p:nvPr/>
        </p:nvSpPr>
        <p:spPr bwMode="auto">
          <a:xfrm>
            <a:off x="5591943" y="1556792"/>
            <a:ext cx="1097280" cy="1097280"/>
          </a:xfrm>
          <a:prstGeom prst="ellipse">
            <a:avLst/>
          </a:prstGeom>
          <a:solidFill>
            <a:schemeClr val="bg1"/>
          </a:solidFill>
          <a:ln w="12700" algn="ctr">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300" b="1" dirty="0">
                <a:latin typeface="微软雅黑" panose="020B0503020204020204" pitchFamily="34" charset="-122"/>
                <a:ea typeface="微软雅黑" panose="020B0503020204020204" pitchFamily="34" charset="-122"/>
                <a:cs typeface="Arial" panose="020B0604020202020204" pitchFamily="34" charset="0"/>
              </a:rPr>
              <a:t>RAID </a:t>
            </a:r>
            <a:br>
              <a:rPr lang="en-US" altLang="zh-CN" sz="1300" b="1" dirty="0">
                <a:latin typeface="微软雅黑" panose="020B0503020204020204" pitchFamily="34" charset="-122"/>
                <a:ea typeface="微软雅黑" panose="020B0503020204020204" pitchFamily="34" charset="-122"/>
                <a:cs typeface="Arial" panose="020B0604020202020204" pitchFamily="34" charset="0"/>
              </a:rPr>
            </a:br>
            <a:r>
              <a:rPr lang="en-US" altLang="zh-CN" sz="1300" b="1" dirty="0">
                <a:latin typeface="微软雅黑" panose="020B0503020204020204" pitchFamily="34" charset="-122"/>
                <a:ea typeface="微软雅黑" panose="020B0503020204020204" pitchFamily="34" charset="-122"/>
                <a:cs typeface="Arial" panose="020B0604020202020204" pitchFamily="34" charset="0"/>
              </a:rPr>
              <a:t>group</a:t>
            </a:r>
          </a:p>
          <a:p>
            <a:pPr algn="ctr" eaLnBrk="1" hangingPunct="1"/>
            <a:r>
              <a:rPr lang="en-US" altLang="zh-CN" sz="1300" b="1" dirty="0">
                <a:latin typeface="微软雅黑" panose="020B0503020204020204" pitchFamily="34" charset="-122"/>
                <a:ea typeface="微软雅黑" panose="020B0503020204020204" pitchFamily="34" charset="-122"/>
                <a:cs typeface="Arial" panose="020B0604020202020204" pitchFamily="34" charset="0"/>
              </a:rPr>
              <a:t>created</a:t>
            </a:r>
          </a:p>
        </p:txBody>
      </p:sp>
      <p:sp>
        <p:nvSpPr>
          <p:cNvPr id="12" name="7185cc7c-dffe-4c72-bc7b-5ea4808bc87a"/>
          <p:cNvSpPr>
            <a:spLocks/>
          </p:cNvSpPr>
          <p:nvPr/>
        </p:nvSpPr>
        <p:spPr bwMode="auto">
          <a:xfrm rot="19770656">
            <a:off x="6052238" y="3789822"/>
            <a:ext cx="1828800" cy="274320"/>
          </a:xfrm>
          <a:custGeom>
            <a:avLst/>
            <a:gdLst/>
            <a:ahLst/>
            <a:cxnLst>
              <a:cxn ang="0">
                <a:pos x="70" y="274"/>
              </a:cxn>
              <a:cxn ang="0">
                <a:pos x="85" y="261"/>
              </a:cxn>
              <a:cxn ang="0">
                <a:pos x="106" y="245"/>
              </a:cxn>
              <a:cxn ang="0">
                <a:pos x="124" y="232"/>
              </a:cxn>
              <a:cxn ang="0">
                <a:pos x="144" y="219"/>
              </a:cxn>
              <a:cxn ang="0">
                <a:pos x="165" y="207"/>
              </a:cxn>
              <a:cxn ang="0">
                <a:pos x="188" y="195"/>
              </a:cxn>
              <a:cxn ang="0">
                <a:pos x="205" y="187"/>
              </a:cxn>
              <a:cxn ang="0">
                <a:pos x="226" y="177"/>
              </a:cxn>
              <a:cxn ang="0">
                <a:pos x="247" y="169"/>
              </a:cxn>
              <a:cxn ang="0">
                <a:pos x="263" y="162"/>
              </a:cxn>
              <a:cxn ang="0">
                <a:pos x="288" y="154"/>
              </a:cxn>
              <a:cxn ang="0">
                <a:pos x="319" y="144"/>
              </a:cxn>
              <a:cxn ang="0">
                <a:pos x="349" y="136"/>
              </a:cxn>
              <a:cxn ang="0">
                <a:pos x="381" y="132"/>
              </a:cxn>
              <a:cxn ang="0">
                <a:pos x="411" y="128"/>
              </a:cxn>
              <a:cxn ang="0">
                <a:pos x="446" y="125"/>
              </a:cxn>
              <a:cxn ang="0">
                <a:pos x="480" y="125"/>
              </a:cxn>
              <a:cxn ang="0">
                <a:pos x="516" y="127"/>
              </a:cxn>
              <a:cxn ang="0">
                <a:pos x="547" y="131"/>
              </a:cxn>
              <a:cxn ang="0">
                <a:pos x="579" y="134"/>
              </a:cxn>
              <a:cxn ang="0">
                <a:pos x="608" y="142"/>
              </a:cxn>
              <a:cxn ang="0">
                <a:pos x="639" y="150"/>
              </a:cxn>
              <a:cxn ang="0">
                <a:pos x="672" y="160"/>
              </a:cxn>
              <a:cxn ang="0">
                <a:pos x="705" y="174"/>
              </a:cxn>
              <a:cxn ang="0">
                <a:pos x="736" y="188"/>
              </a:cxn>
              <a:cxn ang="0">
                <a:pos x="767" y="206"/>
              </a:cxn>
              <a:cxn ang="0">
                <a:pos x="796" y="225"/>
              </a:cxn>
              <a:cxn ang="0">
                <a:pos x="943" y="252"/>
              </a:cxn>
              <a:cxn ang="0">
                <a:pos x="865" y="119"/>
              </a:cxn>
              <a:cxn ang="0">
                <a:pos x="829" y="97"/>
              </a:cxn>
              <a:cxn ang="0">
                <a:pos x="795" y="79"/>
              </a:cxn>
              <a:cxn ang="0">
                <a:pos x="765" y="63"/>
              </a:cxn>
              <a:cxn ang="0">
                <a:pos x="734" y="50"/>
              </a:cxn>
              <a:cxn ang="0">
                <a:pos x="703" y="38"/>
              </a:cxn>
              <a:cxn ang="0">
                <a:pos x="666" y="27"/>
              </a:cxn>
              <a:cxn ang="0">
                <a:pos x="635" y="18"/>
              </a:cxn>
              <a:cxn ang="0">
                <a:pos x="598" y="11"/>
              </a:cxn>
              <a:cxn ang="0">
                <a:pos x="564" y="7"/>
              </a:cxn>
              <a:cxn ang="0">
                <a:pos x="527" y="3"/>
              </a:cxn>
              <a:cxn ang="0">
                <a:pos x="494" y="0"/>
              </a:cxn>
              <a:cxn ang="0">
                <a:pos x="460" y="0"/>
              </a:cxn>
              <a:cxn ang="0">
                <a:pos x="425" y="3"/>
              </a:cxn>
              <a:cxn ang="0">
                <a:pos x="390" y="6"/>
              </a:cxn>
              <a:cxn ang="0">
                <a:pos x="358" y="9"/>
              </a:cxn>
              <a:cxn ang="0">
                <a:pos x="327" y="16"/>
              </a:cxn>
              <a:cxn ang="0">
                <a:pos x="292" y="25"/>
              </a:cxn>
              <a:cxn ang="0">
                <a:pos x="262" y="34"/>
              </a:cxn>
              <a:cxn ang="0">
                <a:pos x="231" y="44"/>
              </a:cxn>
              <a:cxn ang="0">
                <a:pos x="199" y="56"/>
              </a:cxn>
              <a:cxn ang="0">
                <a:pos x="169" y="69"/>
              </a:cxn>
              <a:cxn ang="0">
                <a:pos x="147" y="78"/>
              </a:cxn>
              <a:cxn ang="0">
                <a:pos x="130" y="85"/>
              </a:cxn>
              <a:cxn ang="0">
                <a:pos x="115" y="95"/>
              </a:cxn>
              <a:cxn ang="0">
                <a:pos x="99" y="106"/>
              </a:cxn>
              <a:cxn ang="0">
                <a:pos x="84" y="114"/>
              </a:cxn>
              <a:cxn ang="0">
                <a:pos x="67" y="123"/>
              </a:cxn>
              <a:cxn ang="0">
                <a:pos x="49" y="135"/>
              </a:cxn>
              <a:cxn ang="0">
                <a:pos x="35" y="146"/>
              </a:cxn>
              <a:cxn ang="0">
                <a:pos x="20" y="158"/>
              </a:cxn>
              <a:cxn ang="0">
                <a:pos x="6" y="167"/>
              </a:cxn>
            </a:cxnLst>
            <a:rect l="0" t="0" r="r" b="b"/>
            <a:pathLst>
              <a:path w="944" h="275">
                <a:moveTo>
                  <a:pt x="0" y="175"/>
                </a:moveTo>
                <a:lnTo>
                  <a:pt x="70" y="274"/>
                </a:lnTo>
                <a:lnTo>
                  <a:pt x="77" y="268"/>
                </a:lnTo>
                <a:lnTo>
                  <a:pt x="85" y="261"/>
                </a:lnTo>
                <a:lnTo>
                  <a:pt x="96" y="252"/>
                </a:lnTo>
                <a:lnTo>
                  <a:pt x="106" y="245"/>
                </a:lnTo>
                <a:lnTo>
                  <a:pt x="116" y="238"/>
                </a:lnTo>
                <a:lnTo>
                  <a:pt x="124" y="232"/>
                </a:lnTo>
                <a:lnTo>
                  <a:pt x="135" y="225"/>
                </a:lnTo>
                <a:lnTo>
                  <a:pt x="144" y="219"/>
                </a:lnTo>
                <a:lnTo>
                  <a:pt x="155" y="212"/>
                </a:lnTo>
                <a:lnTo>
                  <a:pt x="165" y="207"/>
                </a:lnTo>
                <a:lnTo>
                  <a:pt x="177" y="201"/>
                </a:lnTo>
                <a:lnTo>
                  <a:pt x="188" y="195"/>
                </a:lnTo>
                <a:lnTo>
                  <a:pt x="196" y="191"/>
                </a:lnTo>
                <a:lnTo>
                  <a:pt x="205" y="187"/>
                </a:lnTo>
                <a:lnTo>
                  <a:pt x="216" y="182"/>
                </a:lnTo>
                <a:lnTo>
                  <a:pt x="226" y="177"/>
                </a:lnTo>
                <a:lnTo>
                  <a:pt x="236" y="173"/>
                </a:lnTo>
                <a:lnTo>
                  <a:pt x="247" y="169"/>
                </a:lnTo>
                <a:lnTo>
                  <a:pt x="255" y="166"/>
                </a:lnTo>
                <a:lnTo>
                  <a:pt x="263" y="162"/>
                </a:lnTo>
                <a:lnTo>
                  <a:pt x="276" y="158"/>
                </a:lnTo>
                <a:lnTo>
                  <a:pt x="288" y="154"/>
                </a:lnTo>
                <a:lnTo>
                  <a:pt x="304" y="150"/>
                </a:lnTo>
                <a:lnTo>
                  <a:pt x="319" y="144"/>
                </a:lnTo>
                <a:lnTo>
                  <a:pt x="334" y="141"/>
                </a:lnTo>
                <a:lnTo>
                  <a:pt x="349" y="136"/>
                </a:lnTo>
                <a:lnTo>
                  <a:pt x="368" y="134"/>
                </a:lnTo>
                <a:lnTo>
                  <a:pt x="381" y="132"/>
                </a:lnTo>
                <a:lnTo>
                  <a:pt x="395" y="130"/>
                </a:lnTo>
                <a:lnTo>
                  <a:pt x="411" y="128"/>
                </a:lnTo>
                <a:lnTo>
                  <a:pt x="428" y="127"/>
                </a:lnTo>
                <a:lnTo>
                  <a:pt x="446" y="125"/>
                </a:lnTo>
                <a:lnTo>
                  <a:pt x="462" y="125"/>
                </a:lnTo>
                <a:lnTo>
                  <a:pt x="480" y="125"/>
                </a:lnTo>
                <a:lnTo>
                  <a:pt x="498" y="125"/>
                </a:lnTo>
                <a:lnTo>
                  <a:pt x="516" y="127"/>
                </a:lnTo>
                <a:lnTo>
                  <a:pt x="532" y="128"/>
                </a:lnTo>
                <a:lnTo>
                  <a:pt x="547" y="131"/>
                </a:lnTo>
                <a:lnTo>
                  <a:pt x="562" y="132"/>
                </a:lnTo>
                <a:lnTo>
                  <a:pt x="579" y="134"/>
                </a:lnTo>
                <a:lnTo>
                  <a:pt x="595" y="139"/>
                </a:lnTo>
                <a:lnTo>
                  <a:pt x="608" y="142"/>
                </a:lnTo>
                <a:lnTo>
                  <a:pt x="624" y="146"/>
                </a:lnTo>
                <a:lnTo>
                  <a:pt x="639" y="150"/>
                </a:lnTo>
                <a:lnTo>
                  <a:pt x="656" y="155"/>
                </a:lnTo>
                <a:lnTo>
                  <a:pt x="672" y="160"/>
                </a:lnTo>
                <a:lnTo>
                  <a:pt x="688" y="166"/>
                </a:lnTo>
                <a:lnTo>
                  <a:pt x="705" y="174"/>
                </a:lnTo>
                <a:lnTo>
                  <a:pt x="721" y="181"/>
                </a:lnTo>
                <a:lnTo>
                  <a:pt x="736" y="188"/>
                </a:lnTo>
                <a:lnTo>
                  <a:pt x="751" y="196"/>
                </a:lnTo>
                <a:lnTo>
                  <a:pt x="767" y="206"/>
                </a:lnTo>
                <a:lnTo>
                  <a:pt x="780" y="215"/>
                </a:lnTo>
                <a:lnTo>
                  <a:pt x="796" y="225"/>
                </a:lnTo>
                <a:lnTo>
                  <a:pt x="773" y="262"/>
                </a:lnTo>
                <a:lnTo>
                  <a:pt x="943" y="252"/>
                </a:lnTo>
                <a:lnTo>
                  <a:pt x="887" y="85"/>
                </a:lnTo>
                <a:lnTo>
                  <a:pt x="865" y="119"/>
                </a:lnTo>
                <a:lnTo>
                  <a:pt x="847" y="108"/>
                </a:lnTo>
                <a:lnTo>
                  <a:pt x="829" y="97"/>
                </a:lnTo>
                <a:lnTo>
                  <a:pt x="813" y="88"/>
                </a:lnTo>
                <a:lnTo>
                  <a:pt x="795" y="79"/>
                </a:lnTo>
                <a:lnTo>
                  <a:pt x="781" y="70"/>
                </a:lnTo>
                <a:lnTo>
                  <a:pt x="765" y="63"/>
                </a:lnTo>
                <a:lnTo>
                  <a:pt x="749" y="57"/>
                </a:lnTo>
                <a:lnTo>
                  <a:pt x="734" y="50"/>
                </a:lnTo>
                <a:lnTo>
                  <a:pt x="719" y="45"/>
                </a:lnTo>
                <a:lnTo>
                  <a:pt x="703" y="38"/>
                </a:lnTo>
                <a:lnTo>
                  <a:pt x="683" y="31"/>
                </a:lnTo>
                <a:lnTo>
                  <a:pt x="666" y="27"/>
                </a:lnTo>
                <a:lnTo>
                  <a:pt x="650" y="23"/>
                </a:lnTo>
                <a:lnTo>
                  <a:pt x="635" y="18"/>
                </a:lnTo>
                <a:lnTo>
                  <a:pt x="616" y="14"/>
                </a:lnTo>
                <a:lnTo>
                  <a:pt x="598" y="11"/>
                </a:lnTo>
                <a:lnTo>
                  <a:pt x="581" y="8"/>
                </a:lnTo>
                <a:lnTo>
                  <a:pt x="564" y="7"/>
                </a:lnTo>
                <a:lnTo>
                  <a:pt x="545" y="4"/>
                </a:lnTo>
                <a:lnTo>
                  <a:pt x="527" y="3"/>
                </a:lnTo>
                <a:lnTo>
                  <a:pt x="510" y="1"/>
                </a:lnTo>
                <a:lnTo>
                  <a:pt x="494" y="0"/>
                </a:lnTo>
                <a:lnTo>
                  <a:pt x="477" y="0"/>
                </a:lnTo>
                <a:lnTo>
                  <a:pt x="460" y="0"/>
                </a:lnTo>
                <a:lnTo>
                  <a:pt x="445" y="1"/>
                </a:lnTo>
                <a:lnTo>
                  <a:pt x="425" y="3"/>
                </a:lnTo>
                <a:lnTo>
                  <a:pt x="409" y="3"/>
                </a:lnTo>
                <a:lnTo>
                  <a:pt x="390" y="6"/>
                </a:lnTo>
                <a:lnTo>
                  <a:pt x="374" y="8"/>
                </a:lnTo>
                <a:lnTo>
                  <a:pt x="358" y="9"/>
                </a:lnTo>
                <a:lnTo>
                  <a:pt x="342" y="13"/>
                </a:lnTo>
                <a:lnTo>
                  <a:pt x="327" y="16"/>
                </a:lnTo>
                <a:lnTo>
                  <a:pt x="310" y="19"/>
                </a:lnTo>
                <a:lnTo>
                  <a:pt x="292" y="25"/>
                </a:lnTo>
                <a:lnTo>
                  <a:pt x="279" y="28"/>
                </a:lnTo>
                <a:lnTo>
                  <a:pt x="262" y="34"/>
                </a:lnTo>
                <a:lnTo>
                  <a:pt x="247" y="38"/>
                </a:lnTo>
                <a:lnTo>
                  <a:pt x="231" y="44"/>
                </a:lnTo>
                <a:lnTo>
                  <a:pt x="213" y="50"/>
                </a:lnTo>
                <a:lnTo>
                  <a:pt x="199" y="56"/>
                </a:lnTo>
                <a:lnTo>
                  <a:pt x="182" y="62"/>
                </a:lnTo>
                <a:lnTo>
                  <a:pt x="169" y="69"/>
                </a:lnTo>
                <a:lnTo>
                  <a:pt x="155" y="74"/>
                </a:lnTo>
                <a:lnTo>
                  <a:pt x="147" y="78"/>
                </a:lnTo>
                <a:lnTo>
                  <a:pt x="136" y="83"/>
                </a:lnTo>
                <a:lnTo>
                  <a:pt x="130" y="85"/>
                </a:lnTo>
                <a:lnTo>
                  <a:pt x="123" y="90"/>
                </a:lnTo>
                <a:lnTo>
                  <a:pt x="115" y="95"/>
                </a:lnTo>
                <a:lnTo>
                  <a:pt x="106" y="101"/>
                </a:lnTo>
                <a:lnTo>
                  <a:pt x="99" y="106"/>
                </a:lnTo>
                <a:lnTo>
                  <a:pt x="91" y="110"/>
                </a:lnTo>
                <a:lnTo>
                  <a:pt x="84" y="114"/>
                </a:lnTo>
                <a:lnTo>
                  <a:pt x="75" y="118"/>
                </a:lnTo>
                <a:lnTo>
                  <a:pt x="67" y="123"/>
                </a:lnTo>
                <a:lnTo>
                  <a:pt x="58" y="130"/>
                </a:lnTo>
                <a:lnTo>
                  <a:pt x="49" y="135"/>
                </a:lnTo>
                <a:lnTo>
                  <a:pt x="42" y="141"/>
                </a:lnTo>
                <a:lnTo>
                  <a:pt x="35" y="146"/>
                </a:lnTo>
                <a:lnTo>
                  <a:pt x="27" y="151"/>
                </a:lnTo>
                <a:lnTo>
                  <a:pt x="20" y="158"/>
                </a:lnTo>
                <a:lnTo>
                  <a:pt x="12" y="163"/>
                </a:lnTo>
                <a:lnTo>
                  <a:pt x="6" y="167"/>
                </a:lnTo>
                <a:lnTo>
                  <a:pt x="0" y="175"/>
                </a:lnTo>
              </a:path>
            </a:pathLst>
          </a:custGeom>
          <a:gradFill>
            <a:gsLst>
              <a:gs pos="0">
                <a:srgbClr val="FFFFFF"/>
              </a:gs>
              <a:gs pos="100000">
                <a:srgbClr val="003399"/>
              </a:gs>
            </a:gsLst>
            <a:lin ang="0" scaled="1"/>
          </a:gradFill>
          <a:ln w="9525" cap="rnd">
            <a:noFill/>
            <a:round/>
            <a:headEnd/>
            <a:tailEnd/>
          </a:ln>
          <a:effectLst>
            <a:outerShdw dist="35921" dir="2700000" algn="ctr" rotWithShape="0">
              <a:srgbClr val="808080"/>
            </a:outerShdw>
          </a:effectLst>
        </p:spPr>
        <p:txBody>
          <a:bodyPr wrap="square" lIns="51155" tIns="25579" rIns="51155" bIns="25579">
            <a:spAutoFit/>
          </a:bodyPr>
          <a:lstStyle/>
          <a:p>
            <a:pPr>
              <a:defRPr/>
            </a:pPr>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373bcd56-6257-4cd9-95ff-c7c780ed49f7"/>
          <p:cNvSpPr>
            <a:spLocks noChangeArrowheads="1"/>
          </p:cNvSpPr>
          <p:nvPr/>
        </p:nvSpPr>
        <p:spPr bwMode="auto">
          <a:xfrm>
            <a:off x="2279576" y="3717032"/>
            <a:ext cx="1097280" cy="1097280"/>
          </a:xfrm>
          <a:prstGeom prst="ellipse">
            <a:avLst/>
          </a:prstGeom>
          <a:gradFill rotWithShape="1">
            <a:gsLst>
              <a:gs pos="0">
                <a:srgbClr val="FF0000">
                  <a:gamma/>
                  <a:shade val="46275"/>
                  <a:invGamma/>
                </a:srgbClr>
              </a:gs>
              <a:gs pos="50000">
                <a:srgbClr val="FF0000">
                  <a:alpha val="80000"/>
                </a:srgbClr>
              </a:gs>
              <a:gs pos="100000">
                <a:srgbClr val="FF0000">
                  <a:gamma/>
                  <a:shade val="46275"/>
                  <a:invGamma/>
                </a:srgbClr>
              </a:gs>
            </a:gsLst>
            <a:lin ang="5400000" scaled="1"/>
          </a:gradFill>
          <a:ln w="12700" algn="ctr">
            <a:noFill/>
            <a:round/>
            <a:headEnd/>
            <a:tailEnd/>
          </a:ln>
          <a:effectLst/>
        </p:spPr>
        <p:txBody>
          <a:bodyPr wrap="none" anchor="ctr"/>
          <a:lstStyle/>
          <a:p>
            <a:pPr algn="ctr">
              <a:defRPr/>
            </a:pPr>
            <a:r>
              <a:rPr lang="en-US" altLang="zh-CN" sz="1300" b="1" dirty="0">
                <a:latin typeface="微软雅黑" panose="020B0503020204020204" pitchFamily="34" charset="-122"/>
                <a:ea typeface="微软雅黑" panose="020B0503020204020204" pitchFamily="34" charset="-122"/>
                <a:cs typeface="Arial" panose="020B0604020202020204" pitchFamily="34" charset="0"/>
              </a:rPr>
              <a:t>RAID </a:t>
            </a:r>
            <a:br>
              <a:rPr lang="en-US" altLang="zh-CN" sz="1300" b="1" dirty="0">
                <a:latin typeface="微软雅黑" panose="020B0503020204020204" pitchFamily="34" charset="-122"/>
                <a:ea typeface="微软雅黑" panose="020B0503020204020204" pitchFamily="34" charset="-122"/>
                <a:cs typeface="Arial" panose="020B0604020202020204" pitchFamily="34" charset="0"/>
              </a:rPr>
            </a:br>
            <a:r>
              <a:rPr lang="en-US" altLang="zh-CN" sz="1300" b="1" dirty="0">
                <a:latin typeface="微软雅黑" panose="020B0503020204020204" pitchFamily="34" charset="-122"/>
                <a:ea typeface="微软雅黑" panose="020B0503020204020204" pitchFamily="34" charset="-122"/>
                <a:cs typeface="Arial" panose="020B0604020202020204" pitchFamily="34" charset="0"/>
              </a:rPr>
              <a:t>group</a:t>
            </a:r>
          </a:p>
          <a:p>
            <a:pPr algn="ctr">
              <a:defRPr/>
            </a:pPr>
            <a:r>
              <a:rPr lang="en-US" altLang="zh-CN" sz="1300" b="1" dirty="0">
                <a:latin typeface="微软雅黑" panose="020B0503020204020204" pitchFamily="34" charset="-122"/>
                <a:ea typeface="微软雅黑" panose="020B0503020204020204" pitchFamily="34" charset="-122"/>
                <a:cs typeface="Arial" panose="020B0604020202020204" pitchFamily="34" charset="0"/>
              </a:rPr>
              <a:t>failed</a:t>
            </a:r>
          </a:p>
        </p:txBody>
      </p:sp>
      <p:sp>
        <p:nvSpPr>
          <p:cNvPr id="27661" name="cf32ac98-4ccb-4b4b-86dc-70e4332f5381"/>
          <p:cNvSpPr txBox="1">
            <a:spLocks noChangeArrowheads="1"/>
          </p:cNvSpPr>
          <p:nvPr/>
        </p:nvSpPr>
        <p:spPr bwMode="auto">
          <a:xfrm>
            <a:off x="7439010" y="1981892"/>
            <a:ext cx="1807141"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0127" tIns="40065" rIns="80127" bIns="40065">
            <a:sp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Creation successful</a:t>
            </a:r>
          </a:p>
        </p:txBody>
      </p:sp>
      <p:sp>
        <p:nvSpPr>
          <p:cNvPr id="27662" name="edb1e916-9323-422d-b8b0-fece6cd1fcf1"/>
          <p:cNvSpPr txBox="1">
            <a:spLocks noChangeArrowheads="1"/>
          </p:cNvSpPr>
          <p:nvPr/>
        </p:nvSpPr>
        <p:spPr bwMode="auto">
          <a:xfrm>
            <a:off x="7392144" y="4653136"/>
            <a:ext cx="3313956"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sp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marL="0" indent="0"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A member disk offline or failure</a:t>
            </a:r>
          </a:p>
        </p:txBody>
      </p:sp>
      <p:sp>
        <p:nvSpPr>
          <p:cNvPr id="27663" name="087c5276-9611-4541-af89-1311472514b0"/>
          <p:cNvSpPr txBox="1">
            <a:spLocks noChangeArrowheads="1"/>
          </p:cNvSpPr>
          <p:nvPr/>
        </p:nvSpPr>
        <p:spPr bwMode="auto">
          <a:xfrm>
            <a:off x="2123155" y="5436900"/>
            <a:ext cx="3413030"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0127" tIns="40065" rIns="80127" bIns="40065">
            <a:sp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More failed disks than hot spare disks</a:t>
            </a:r>
          </a:p>
        </p:txBody>
      </p:sp>
      <p:sp>
        <p:nvSpPr>
          <p:cNvPr id="27664" name="86029fcb-e003-452c-b7ab-bf63e3487e16"/>
          <p:cNvSpPr txBox="1">
            <a:spLocks noChangeArrowheads="1"/>
          </p:cNvSpPr>
          <p:nvPr/>
        </p:nvSpPr>
        <p:spPr bwMode="auto">
          <a:xfrm>
            <a:off x="4551638" y="3456424"/>
            <a:ext cx="2366910"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0127" tIns="40065" rIns="80127" bIns="40065">
            <a:sp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Reconstruction successful</a:t>
            </a:r>
          </a:p>
        </p:txBody>
      </p:sp>
    </p:spTree>
    <p:extLst>
      <p:ext uri="{BB962C8B-B14F-4D97-AF65-F5344CB8AC3E}">
        <p14:creationId xmlns:p14="http://schemas.microsoft.com/office/powerpoint/2010/main" val="2622740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5784ba5d-0dd0-4ea8-bdb1-84226af548c1"/>
          <p:cNvSpPr>
            <a:spLocks noGrp="1"/>
          </p:cNvSpPr>
          <p:nvPr>
            <p:ph type="body" sz="quarter" idx="10"/>
          </p:nvPr>
        </p:nvSpPr>
        <p:spPr/>
        <p:txBody>
          <a:bodyPr/>
          <a:lstStyle/>
          <a:p>
            <a:pPr algn="l"/>
            <a:r>
              <a:rPr lang="en-US" altLang="zh-CN" dirty="0" smtClean="0"/>
              <a:t>RAID technology combines multiple independent physical disks into a logical disk in different modes. A number of RAID levels exist, corresponding to these modes. This mechanism improves the read/write performance of disks while increasing data security. </a:t>
            </a:r>
          </a:p>
          <a:p>
            <a:pPr algn="l"/>
            <a:endParaRPr lang="en-US" altLang="zh-CN" dirty="0"/>
          </a:p>
        </p:txBody>
      </p:sp>
      <p:sp>
        <p:nvSpPr>
          <p:cNvPr id="4" name="文本占位符 3"/>
          <p:cNvSpPr>
            <a:spLocks noGrp="1"/>
          </p:cNvSpPr>
          <p:nvPr>
            <p:ph type="body" sz="quarter" idx="12"/>
          </p:nvPr>
        </p:nvSpPr>
        <p:spPr>
          <a:xfrm>
            <a:off x="1595500" y="410400"/>
            <a:ext cx="9831600" cy="562615"/>
          </a:xfrm>
        </p:spPr>
        <p:txBody>
          <a:bodyPr/>
          <a:lstStyle/>
          <a:p>
            <a:r>
              <a:rPr lang="en-US" altLang="zh-CN" sz="3000" dirty="0" smtClean="0"/>
              <a:t>Common RAID Levels and Classification Criteria</a:t>
            </a:r>
            <a:endParaRPr lang="en-US" sz="3000" dirty="0"/>
          </a:p>
        </p:txBody>
      </p:sp>
      <p:pic>
        <p:nvPicPr>
          <p:cNvPr id="29700" name="1fa88eda-1c3b-41e7-9f49-0cacc002cf58"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615" y="3478175"/>
            <a:ext cx="1816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5" name="AutoShape 8"/>
          <p:cNvSpPr>
            <a:spLocks noChangeArrowheads="1"/>
          </p:cNvSpPr>
          <p:nvPr/>
        </p:nvSpPr>
        <p:spPr bwMode="white">
          <a:xfrm rot="1529628" flipH="1" flipV="1">
            <a:off x="6558847" y="4154867"/>
            <a:ext cx="235075" cy="955908"/>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36" name="AutoShape 9"/>
          <p:cNvSpPr>
            <a:spLocks noChangeArrowheads="1"/>
          </p:cNvSpPr>
          <p:nvPr/>
        </p:nvSpPr>
        <p:spPr bwMode="white">
          <a:xfrm rot="2344779" flipH="1" flipV="1">
            <a:off x="6484604" y="4295830"/>
            <a:ext cx="235075" cy="955908"/>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37" name="AutoShape 10"/>
          <p:cNvSpPr>
            <a:spLocks noChangeArrowheads="1"/>
          </p:cNvSpPr>
          <p:nvPr/>
        </p:nvSpPr>
        <p:spPr bwMode="white">
          <a:xfrm rot="2640425" flipH="1" flipV="1">
            <a:off x="6422958" y="4363986"/>
            <a:ext cx="235075" cy="955908"/>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38" name="AutoShape 11"/>
          <p:cNvSpPr>
            <a:spLocks noChangeArrowheads="1"/>
          </p:cNvSpPr>
          <p:nvPr/>
        </p:nvSpPr>
        <p:spPr bwMode="white">
          <a:xfrm rot="3172810" flipH="1" flipV="1">
            <a:off x="6346340" y="4442792"/>
            <a:ext cx="235075" cy="955908"/>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02" name="AutoShape 13"/>
          <p:cNvSpPr>
            <a:spLocks noChangeArrowheads="1"/>
          </p:cNvSpPr>
          <p:nvPr/>
        </p:nvSpPr>
        <p:spPr bwMode="white">
          <a:xfrm rot="2883168" flipH="1" flipV="1">
            <a:off x="6413153" y="4408450"/>
            <a:ext cx="234950" cy="955675"/>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03" name="3ac4114b-7fe8-4411-ae2f-4379ef8135f6"/>
          <p:cNvSpPr>
            <a:spLocks noChangeArrowheads="1"/>
          </p:cNvSpPr>
          <p:nvPr/>
        </p:nvSpPr>
        <p:spPr bwMode="white">
          <a:xfrm rot="3698319" flipH="1" flipV="1">
            <a:off x="6290122" y="4509256"/>
            <a:ext cx="234950" cy="957263"/>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04" name="c0274554-7194-403f-a87e-7e6d80e2a471"/>
          <p:cNvSpPr>
            <a:spLocks noChangeArrowheads="1"/>
          </p:cNvSpPr>
          <p:nvPr/>
        </p:nvSpPr>
        <p:spPr bwMode="white">
          <a:xfrm rot="3993965" flipH="1" flipV="1">
            <a:off x="6206778" y="4549737"/>
            <a:ext cx="234950" cy="955675"/>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05" name="fd160795-11e0-4f94-a29b-afe3bf7888ab"/>
          <p:cNvSpPr>
            <a:spLocks noChangeArrowheads="1"/>
          </p:cNvSpPr>
          <p:nvPr/>
        </p:nvSpPr>
        <p:spPr bwMode="white">
          <a:xfrm rot="4526350" flipH="1" flipV="1">
            <a:off x="6105972" y="4591806"/>
            <a:ext cx="234950" cy="957263"/>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06" name="252f2b73-8bb7-4b01-b195-2642d6dfd72a"/>
          <p:cNvSpPr>
            <a:spLocks noChangeShapeType="1"/>
          </p:cNvSpPr>
          <p:nvPr/>
        </p:nvSpPr>
        <p:spPr bwMode="auto">
          <a:xfrm>
            <a:off x="4912965" y="3803613"/>
            <a:ext cx="269875" cy="85725"/>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29707" name="b6c0e1b8-0483-411a-adfa-282de4bf47af"/>
          <p:cNvSpPr>
            <a:spLocks noChangeShapeType="1"/>
          </p:cNvSpPr>
          <p:nvPr/>
        </p:nvSpPr>
        <p:spPr bwMode="auto">
          <a:xfrm flipV="1">
            <a:off x="4970115" y="5133938"/>
            <a:ext cx="193675" cy="150812"/>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29708" name="52d7bd54-352f-4b14-aae0-7f1734fdf793"/>
          <p:cNvSpPr>
            <a:spLocks noChangeShapeType="1"/>
          </p:cNvSpPr>
          <p:nvPr/>
        </p:nvSpPr>
        <p:spPr bwMode="auto">
          <a:xfrm rot="18903867" flipV="1">
            <a:off x="6052790" y="5340313"/>
            <a:ext cx="195263" cy="150812"/>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29709" name="98d4395d-8a44-42c0-8c61-33baf8af9533"/>
          <p:cNvSpPr>
            <a:spLocks noChangeShapeType="1"/>
          </p:cNvSpPr>
          <p:nvPr/>
        </p:nvSpPr>
        <p:spPr bwMode="auto">
          <a:xfrm rot="2103433" flipV="1">
            <a:off x="4816128" y="4506875"/>
            <a:ext cx="195262" cy="149225"/>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29710" name="e271f2a3-861a-42cb-a5cb-b06fff4a2a2d"/>
          <p:cNvSpPr>
            <a:spLocks noChangeShapeType="1"/>
          </p:cNvSpPr>
          <p:nvPr/>
        </p:nvSpPr>
        <p:spPr bwMode="auto">
          <a:xfrm rot="4384254" flipH="1">
            <a:off x="7005291" y="4819612"/>
            <a:ext cx="195262" cy="150813"/>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29711" name="3daa65a1-b952-43d4-a19b-39788a958c66"/>
          <p:cNvSpPr>
            <a:spLocks noChangeShapeType="1"/>
          </p:cNvSpPr>
          <p:nvPr/>
        </p:nvSpPr>
        <p:spPr bwMode="auto">
          <a:xfrm rot="120645" flipH="1">
            <a:off x="6910040" y="3627400"/>
            <a:ext cx="195263" cy="150813"/>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93" name="03940aa1-a644-48fc-82ce-bab52ec7ac92"/>
          <p:cNvSpPr>
            <a:spLocks noChangeArrowheads="1"/>
          </p:cNvSpPr>
          <p:nvPr/>
        </p:nvSpPr>
        <p:spPr bwMode="gray">
          <a:xfrm>
            <a:off x="3771553" y="3441663"/>
            <a:ext cx="1087437" cy="533400"/>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94" name="5cc5d531-068d-4524-b715-b00c8ed5adcf"/>
          <p:cNvSpPr>
            <a:spLocks noChangeArrowheads="1"/>
          </p:cNvSpPr>
          <p:nvPr/>
        </p:nvSpPr>
        <p:spPr bwMode="gray">
          <a:xfrm>
            <a:off x="3796953" y="3473413"/>
            <a:ext cx="1023937" cy="461962"/>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14" name="be6ca6d8-d031-4b78-857c-44e1291d6fc7"/>
          <p:cNvSpPr>
            <a:spLocks noChangeArrowheads="1"/>
          </p:cNvSpPr>
          <p:nvPr/>
        </p:nvSpPr>
        <p:spPr bwMode="auto">
          <a:xfrm>
            <a:off x="3903201" y="3535326"/>
            <a:ext cx="811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RAID 0</a:t>
            </a:r>
          </a:p>
        </p:txBody>
      </p:sp>
      <p:sp>
        <p:nvSpPr>
          <p:cNvPr id="99" name="55c7f520-de25-402c-8ca3-dfb10bc4de2a"/>
          <p:cNvSpPr>
            <a:spLocks noChangeArrowheads="1"/>
          </p:cNvSpPr>
          <p:nvPr/>
        </p:nvSpPr>
        <p:spPr bwMode="gray">
          <a:xfrm>
            <a:off x="3647728" y="4319550"/>
            <a:ext cx="1089025" cy="533400"/>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0" name="03142ae8-3124-4105-8438-cbe1428e0ebf"/>
          <p:cNvSpPr>
            <a:spLocks noChangeArrowheads="1"/>
          </p:cNvSpPr>
          <p:nvPr/>
        </p:nvSpPr>
        <p:spPr bwMode="gray">
          <a:xfrm>
            <a:off x="3673128" y="4351300"/>
            <a:ext cx="1023937" cy="461963"/>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17" name="d3782d26-76c9-4f09-ba2a-3b4465bafcc8"/>
          <p:cNvSpPr>
            <a:spLocks noChangeArrowheads="1"/>
          </p:cNvSpPr>
          <p:nvPr/>
        </p:nvSpPr>
        <p:spPr bwMode="auto">
          <a:xfrm>
            <a:off x="3779376" y="4432362"/>
            <a:ext cx="811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RAID 1</a:t>
            </a:r>
          </a:p>
        </p:txBody>
      </p:sp>
      <p:sp>
        <p:nvSpPr>
          <p:cNvPr id="102" name="bc5939d3-d5e2-4547-9162-54608f731b5a"/>
          <p:cNvSpPr>
            <a:spLocks noChangeArrowheads="1"/>
          </p:cNvSpPr>
          <p:nvPr/>
        </p:nvSpPr>
        <p:spPr bwMode="gray">
          <a:xfrm>
            <a:off x="3881090" y="5173625"/>
            <a:ext cx="1089025" cy="533400"/>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3" name="af9d32d6-ecf4-4abc-840f-a55262065743"/>
          <p:cNvSpPr>
            <a:spLocks noChangeArrowheads="1"/>
          </p:cNvSpPr>
          <p:nvPr/>
        </p:nvSpPr>
        <p:spPr bwMode="gray">
          <a:xfrm>
            <a:off x="3908078" y="5203788"/>
            <a:ext cx="1022350" cy="461962"/>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20" name="bdff8582-be92-4b7a-b83c-60fcdb4f4ce6"/>
          <p:cNvSpPr>
            <a:spLocks noChangeArrowheads="1"/>
          </p:cNvSpPr>
          <p:nvPr/>
        </p:nvSpPr>
        <p:spPr bwMode="auto">
          <a:xfrm>
            <a:off x="4013532" y="5286437"/>
            <a:ext cx="811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RAID 3</a:t>
            </a:r>
          </a:p>
        </p:txBody>
      </p:sp>
      <p:sp>
        <p:nvSpPr>
          <p:cNvPr id="105" name="0a5b31b1-8778-4663-87ce-a724acfc225a"/>
          <p:cNvSpPr>
            <a:spLocks noChangeArrowheads="1"/>
          </p:cNvSpPr>
          <p:nvPr/>
        </p:nvSpPr>
        <p:spPr bwMode="gray">
          <a:xfrm>
            <a:off x="5547965" y="5597488"/>
            <a:ext cx="1089025" cy="531812"/>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dirty="0">
              <a:latin typeface="微软雅黑" panose="020B0503020204020204" pitchFamily="34" charset="-122"/>
              <a:ea typeface="微软雅黑" panose="020B0503020204020204" pitchFamily="34" charset="-122"/>
            </a:endParaRPr>
          </a:p>
        </p:txBody>
      </p:sp>
      <p:sp>
        <p:nvSpPr>
          <p:cNvPr id="106" name="1e405c0c-0da0-452a-9712-3c412c1ad9bc"/>
          <p:cNvSpPr>
            <a:spLocks noChangeArrowheads="1"/>
          </p:cNvSpPr>
          <p:nvPr/>
        </p:nvSpPr>
        <p:spPr bwMode="gray">
          <a:xfrm>
            <a:off x="5574953" y="5627650"/>
            <a:ext cx="1023937" cy="461963"/>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dirty="0">
              <a:latin typeface="微软雅黑" panose="020B0503020204020204" pitchFamily="34" charset="-122"/>
              <a:ea typeface="微软雅黑" panose="020B0503020204020204" pitchFamily="34" charset="-122"/>
            </a:endParaRPr>
          </a:p>
        </p:txBody>
      </p:sp>
      <p:sp>
        <p:nvSpPr>
          <p:cNvPr id="29723" name="950da2bf-0dbe-47a5-b733-310a64c435ce"/>
          <p:cNvSpPr>
            <a:spLocks noChangeArrowheads="1"/>
          </p:cNvSpPr>
          <p:nvPr/>
        </p:nvSpPr>
        <p:spPr bwMode="auto">
          <a:xfrm>
            <a:off x="5681200" y="5709506"/>
            <a:ext cx="811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RAID 5</a:t>
            </a:r>
          </a:p>
        </p:txBody>
      </p:sp>
      <p:sp>
        <p:nvSpPr>
          <p:cNvPr id="108" name="d76de9d0-4e37-4f5a-b72e-a662423586a1"/>
          <p:cNvSpPr>
            <a:spLocks noChangeArrowheads="1"/>
          </p:cNvSpPr>
          <p:nvPr/>
        </p:nvSpPr>
        <p:spPr bwMode="gray">
          <a:xfrm flipH="1">
            <a:off x="7121178" y="3192425"/>
            <a:ext cx="1087437" cy="533400"/>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9" name="929962bc-288b-4d07-9e90-d1e91da4cce9"/>
          <p:cNvSpPr>
            <a:spLocks noChangeArrowheads="1"/>
          </p:cNvSpPr>
          <p:nvPr/>
        </p:nvSpPr>
        <p:spPr bwMode="gray">
          <a:xfrm flipH="1">
            <a:off x="7149753" y="3222588"/>
            <a:ext cx="1022350" cy="461962"/>
          </a:xfrm>
          <a:prstGeom prst="roundRect">
            <a:avLst>
              <a:gd name="adj" fmla="val 50000"/>
            </a:avLst>
          </a:prstGeom>
          <a:gradFill rotWithShape="1">
            <a:gsLst>
              <a:gs pos="0">
                <a:schemeClr val="folHlink">
                  <a:alpha val="70000"/>
                </a:schemeClr>
              </a:gs>
              <a:gs pos="100000">
                <a:schemeClr val="folHlink">
                  <a:gamma/>
                  <a:shade val="84706"/>
                  <a:invGamma/>
                  <a:alpha val="70000"/>
                </a:schemeClr>
              </a:gs>
            </a:gsLst>
            <a:lin ang="5400000" scaled="1"/>
          </a:gradFill>
          <a:ln w="19050" algn="ctr">
            <a:solidFill>
              <a:srgbClr val="F8F8F8"/>
            </a:solidFill>
            <a:round/>
            <a:headEnd/>
            <a:tailEnd/>
          </a:ln>
          <a:effectLs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26" name="ac8f87c0-18c8-4176-b919-3587b01a047e"/>
          <p:cNvSpPr>
            <a:spLocks noChangeArrowheads="1"/>
          </p:cNvSpPr>
          <p:nvPr/>
        </p:nvSpPr>
        <p:spPr bwMode="auto">
          <a:xfrm>
            <a:off x="7255208" y="3299681"/>
            <a:ext cx="811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RAID 6</a:t>
            </a:r>
          </a:p>
        </p:txBody>
      </p:sp>
      <p:sp>
        <p:nvSpPr>
          <p:cNvPr id="111" name="6aa74ac1-723b-4f0b-a704-4b4f6d9ddd02"/>
          <p:cNvSpPr>
            <a:spLocks noChangeArrowheads="1"/>
          </p:cNvSpPr>
          <p:nvPr/>
        </p:nvSpPr>
        <p:spPr bwMode="gray">
          <a:xfrm flipH="1">
            <a:off x="7454553" y="4030625"/>
            <a:ext cx="1087437" cy="533400"/>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2" name="c765cc2e-03e6-4a90-b93f-a86cba5631f9"/>
          <p:cNvSpPr>
            <a:spLocks noChangeArrowheads="1"/>
          </p:cNvSpPr>
          <p:nvPr/>
        </p:nvSpPr>
        <p:spPr bwMode="gray">
          <a:xfrm flipH="1">
            <a:off x="7483128" y="4060788"/>
            <a:ext cx="1022350" cy="461962"/>
          </a:xfrm>
          <a:prstGeom prst="roundRect">
            <a:avLst>
              <a:gd name="adj" fmla="val 50000"/>
            </a:avLst>
          </a:prstGeom>
          <a:gradFill rotWithShape="1">
            <a:gsLst>
              <a:gs pos="0">
                <a:schemeClr val="folHlink">
                  <a:alpha val="70000"/>
                </a:schemeClr>
              </a:gs>
              <a:gs pos="100000">
                <a:schemeClr val="folHlink">
                  <a:gamma/>
                  <a:invGamma/>
                  <a:alpha val="70000"/>
                </a:schemeClr>
              </a:gs>
            </a:gsLst>
            <a:lin ang="5400000" scaled="1"/>
          </a:gradFill>
          <a:ln w="19050" algn="ctr">
            <a:solidFill>
              <a:srgbClr val="F8F8F8"/>
            </a:solidFill>
            <a:round/>
            <a:headEnd/>
            <a:tailEnd/>
          </a:ln>
          <a:effectLs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29" name="3741da01-4460-40ba-8d66-3824fdd5f653"/>
          <p:cNvSpPr>
            <a:spLocks noChangeArrowheads="1"/>
          </p:cNvSpPr>
          <p:nvPr/>
        </p:nvSpPr>
        <p:spPr bwMode="auto">
          <a:xfrm>
            <a:off x="7537247" y="4143437"/>
            <a:ext cx="9220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RAID 10</a:t>
            </a:r>
          </a:p>
        </p:txBody>
      </p:sp>
      <p:sp>
        <p:nvSpPr>
          <p:cNvPr id="114" name="5c240860-7e54-46df-9758-20d6d0897162"/>
          <p:cNvSpPr>
            <a:spLocks noChangeArrowheads="1"/>
          </p:cNvSpPr>
          <p:nvPr/>
        </p:nvSpPr>
        <p:spPr bwMode="gray">
          <a:xfrm flipH="1">
            <a:off x="7241828" y="4833900"/>
            <a:ext cx="1087437" cy="533400"/>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5" name="ae552ac2-8c30-4c81-b34c-567a3b21b42f"/>
          <p:cNvSpPr>
            <a:spLocks noChangeArrowheads="1"/>
          </p:cNvSpPr>
          <p:nvPr/>
        </p:nvSpPr>
        <p:spPr bwMode="gray">
          <a:xfrm flipH="1">
            <a:off x="7271990" y="4864063"/>
            <a:ext cx="1022350" cy="461962"/>
          </a:xfrm>
          <a:prstGeom prst="roundRect">
            <a:avLst>
              <a:gd name="adj" fmla="val 50000"/>
            </a:avLst>
          </a:prstGeom>
          <a:gradFill rotWithShape="1">
            <a:gsLst>
              <a:gs pos="0">
                <a:schemeClr val="folHlink">
                  <a:alpha val="70000"/>
                </a:schemeClr>
              </a:gs>
              <a:gs pos="100000">
                <a:schemeClr val="folHlink">
                  <a:gamma/>
                  <a:shade val="84706"/>
                  <a:invGamma/>
                  <a:alpha val="70000"/>
                </a:schemeClr>
              </a:gs>
            </a:gsLst>
            <a:lin ang="5400000" scaled="1"/>
          </a:gradFill>
          <a:ln w="19050" algn="ctr">
            <a:solidFill>
              <a:srgbClr val="F8F8F8"/>
            </a:solidFill>
            <a:round/>
            <a:headEnd/>
            <a:tailEnd/>
          </a:ln>
          <a:effectLs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732" name="9239f192-d95a-4a05-9a7d-e1e8ae7baca0"/>
          <p:cNvSpPr>
            <a:spLocks noChangeArrowheads="1"/>
          </p:cNvSpPr>
          <p:nvPr/>
        </p:nvSpPr>
        <p:spPr bwMode="auto">
          <a:xfrm>
            <a:off x="7322141" y="4946712"/>
            <a:ext cx="9220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RAID 50</a:t>
            </a:r>
          </a:p>
        </p:txBody>
      </p:sp>
      <p:sp>
        <p:nvSpPr>
          <p:cNvPr id="29733" name="6712a81d-660e-4eef-b9f6-0af8d9f96b32"/>
          <p:cNvSpPr>
            <a:spLocks noChangeShapeType="1"/>
          </p:cNvSpPr>
          <p:nvPr/>
        </p:nvSpPr>
        <p:spPr bwMode="auto">
          <a:xfrm rot="2147097" flipH="1">
            <a:off x="7152928" y="4216363"/>
            <a:ext cx="195262" cy="150812"/>
          </a:xfrm>
          <a:prstGeom prst="line">
            <a:avLst/>
          </a:prstGeom>
          <a:noFill/>
          <a:ln w="76200">
            <a:solidFill>
              <a:srgbClr val="C0C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128" name="69dfa499-ae27-48a4-80a3-f8221c6bea1c"/>
          <p:cNvSpPr txBox="1"/>
          <p:nvPr/>
        </p:nvSpPr>
        <p:spPr>
          <a:xfrm>
            <a:off x="5373603" y="4116677"/>
            <a:ext cx="1465466" cy="523220"/>
          </a:xfrm>
          <a:prstGeom prst="rect">
            <a:avLst/>
          </a:prstGeom>
          <a:noFill/>
        </p:spPr>
        <p:txBody>
          <a:bodyPr wrap="none">
            <a:spAutoFit/>
          </a:bodyPr>
          <a:lstStyle/>
          <a:p>
            <a:pPr>
              <a:defRPr/>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Common RAID</a:t>
            </a:r>
          </a:p>
          <a:p>
            <a:pPr algn="ctr">
              <a:defRPr/>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levels</a:t>
            </a:r>
          </a:p>
        </p:txBody>
      </p:sp>
    </p:spTree>
    <p:extLst>
      <p:ext uri="{BB962C8B-B14F-4D97-AF65-F5344CB8AC3E}">
        <p14:creationId xmlns:p14="http://schemas.microsoft.com/office/powerpoint/2010/main" val="921545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Comparison of Common RAID Levels</a:t>
            </a:r>
            <a:endParaRPr lang="en-US" dirty="0"/>
          </a:p>
        </p:txBody>
      </p:sp>
      <p:graphicFrame>
        <p:nvGraphicFramePr>
          <p:cNvPr id="69" name="5d39a137-0f8d-4532-9274-2eb11f0c7df7"/>
          <p:cNvGraphicFramePr>
            <a:graphicFrameLocks noGrp="1"/>
          </p:cNvGraphicFramePr>
          <p:nvPr>
            <p:extLst>
              <p:ext uri="{D42A27DB-BD31-4B8C-83A1-F6EECF244321}">
                <p14:modId xmlns:p14="http://schemas.microsoft.com/office/powerpoint/2010/main" val="3976950467"/>
              </p:ext>
            </p:extLst>
          </p:nvPr>
        </p:nvGraphicFramePr>
        <p:xfrm>
          <a:off x="1008063" y="1376363"/>
          <a:ext cx="10419036" cy="4680927"/>
        </p:xfrm>
        <a:graphic>
          <a:graphicData uri="http://schemas.openxmlformats.org/drawingml/2006/table">
            <a:tbl>
              <a:tblPr/>
              <a:tblGrid>
                <a:gridCol w="2370735">
                  <a:extLst>
                    <a:ext uri="{9D8B030D-6E8A-4147-A177-3AD203B41FA5}">
                      <a16:colId xmlns="" xmlns:a16="http://schemas.microsoft.com/office/drawing/2014/main" val="20000"/>
                    </a:ext>
                  </a:extLst>
                </a:gridCol>
                <a:gridCol w="1077606">
                  <a:extLst>
                    <a:ext uri="{9D8B030D-6E8A-4147-A177-3AD203B41FA5}">
                      <a16:colId xmlns="" xmlns:a16="http://schemas.microsoft.com/office/drawing/2014/main" val="20001"/>
                    </a:ext>
                  </a:extLst>
                </a:gridCol>
                <a:gridCol w="1368882">
                  <a:extLst>
                    <a:ext uri="{9D8B030D-6E8A-4147-A177-3AD203B41FA5}">
                      <a16:colId xmlns="" xmlns:a16="http://schemas.microsoft.com/office/drawing/2014/main" val="20002"/>
                    </a:ext>
                  </a:extLst>
                </a:gridCol>
                <a:gridCol w="1401377">
                  <a:extLst>
                    <a:ext uri="{9D8B030D-6E8A-4147-A177-3AD203B41FA5}">
                      <a16:colId xmlns="" xmlns:a16="http://schemas.microsoft.com/office/drawing/2014/main" val="20003"/>
                    </a:ext>
                  </a:extLst>
                </a:gridCol>
                <a:gridCol w="1351003">
                  <a:extLst>
                    <a:ext uri="{9D8B030D-6E8A-4147-A177-3AD203B41FA5}">
                      <a16:colId xmlns="" xmlns:a16="http://schemas.microsoft.com/office/drawing/2014/main" val="20004"/>
                    </a:ext>
                  </a:extLst>
                </a:gridCol>
                <a:gridCol w="1380770">
                  <a:extLst>
                    <a:ext uri="{9D8B030D-6E8A-4147-A177-3AD203B41FA5}">
                      <a16:colId xmlns="" xmlns:a16="http://schemas.microsoft.com/office/drawing/2014/main" val="20005"/>
                    </a:ext>
                  </a:extLst>
                </a:gridCol>
                <a:gridCol w="1468663">
                  <a:extLst>
                    <a:ext uri="{9D8B030D-6E8A-4147-A177-3AD203B41FA5}">
                      <a16:colId xmlns="" xmlns:a16="http://schemas.microsoft.com/office/drawing/2014/main" val="20006"/>
                    </a:ext>
                  </a:extLst>
                </a:gridCol>
              </a:tblGrid>
              <a:tr h="343061">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RAID Level</a:t>
                      </a:r>
                      <a:endParaRPr kumimoji="0"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latin typeface="微软雅黑" panose="020B0503020204020204" pitchFamily="34" charset="-122"/>
                          <a:ea typeface="微软雅黑" panose="020B0503020204020204" pitchFamily="34" charset="-122"/>
                        </a:rPr>
                        <a:t>RAID 0</a:t>
                      </a:r>
                      <a:endParaRPr kumimoji="0" lang="en-US"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latin typeface="微软雅黑" panose="020B0503020204020204" pitchFamily="34" charset="-122"/>
                          <a:ea typeface="微软雅黑" panose="020B0503020204020204" pitchFamily="34" charset="-122"/>
                        </a:rPr>
                        <a:t>RAID 1</a:t>
                      </a:r>
                      <a:endParaRPr kumimoji="0" lang="en-US"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latin typeface="微软雅黑" panose="020B0503020204020204" pitchFamily="34" charset="-122"/>
                          <a:ea typeface="微软雅黑" panose="020B0503020204020204" pitchFamily="34" charset="-122"/>
                        </a:rPr>
                        <a:t>RAID 5</a:t>
                      </a:r>
                      <a:endParaRPr kumimoji="0" lang="en-US"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latin typeface="微软雅黑" panose="020B0503020204020204" pitchFamily="34" charset="-122"/>
                          <a:ea typeface="微软雅黑" panose="020B0503020204020204" pitchFamily="34" charset="-122"/>
                        </a:rPr>
                        <a:t>RAID6</a:t>
                      </a:r>
                      <a:endParaRPr kumimoji="0" lang="en-US"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latin typeface="微软雅黑" panose="020B0503020204020204" pitchFamily="34" charset="-122"/>
                          <a:ea typeface="微软雅黑" panose="020B0503020204020204" pitchFamily="34" charset="-122"/>
                        </a:rPr>
                        <a:t>RAID 10</a:t>
                      </a:r>
                      <a:endParaRPr kumimoji="0" lang="en-US"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latin typeface="微软雅黑" panose="020B0503020204020204" pitchFamily="34" charset="-122"/>
                          <a:ea typeface="微软雅黑" panose="020B0503020204020204" pitchFamily="34" charset="-122"/>
                        </a:rPr>
                        <a:t>RAID 50</a:t>
                      </a:r>
                      <a:endParaRPr kumimoji="0" lang="en-US" altLang="zh-CN" sz="12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0"/>
                  </a:ext>
                </a:extLst>
              </a:tr>
              <a:tr h="333568">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Fault tolerance</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No</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Yes</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Yes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Yes</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Yes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Yes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595157">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Redundancy type</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No</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Replication</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Parity check</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Parity check</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Replication</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Parity check</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333568">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Hot spare disk</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No</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Yes</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Yes</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Yes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Yes</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Yes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536543">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Read performance</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High</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Low</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High</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High</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Medium</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High</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595157">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Random write performance</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High</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Low</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Low</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Low</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Medium</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Low</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5"/>
                  </a:ext>
                </a:extLst>
              </a:tr>
              <a:tr h="595157">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Sequential write performance</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High</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Low</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Low</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Low</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Medium</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Low</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6"/>
                  </a:ext>
                </a:extLst>
              </a:tr>
              <a:tr h="415824">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Min. number of disks</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2</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2</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3</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4</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4</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6</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7"/>
                  </a:ext>
                </a:extLst>
              </a:tr>
              <a:tr h="932892">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Available capacity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(Capacity of a single disk)</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N 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B w="28575" cap="flat" cmpd="sng" algn="ctr">
                      <a:solidFill>
                        <a:schemeClr val="tx1"/>
                      </a:solidFill>
                      <a:prstDash val="solid"/>
                      <a:round/>
                      <a:headEnd type="none" w="med" len="med"/>
                      <a:tailEnd type="none" w="med" len="med"/>
                    </a:lnB>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1/N 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B w="28575" cap="flat" cmpd="sng" algn="ctr">
                      <a:solidFill>
                        <a:schemeClr val="tx1"/>
                      </a:solidFill>
                      <a:prstDash val="solid"/>
                      <a:round/>
                      <a:headEnd type="none" w="med" len="med"/>
                      <a:tailEnd type="none" w="med" len="med"/>
                    </a:lnB>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(N - 1) 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B w="28575" cap="flat" cmpd="sng" algn="ctr">
                      <a:solidFill>
                        <a:schemeClr val="tx1"/>
                      </a:solidFill>
                      <a:prstDash val="solid"/>
                      <a:round/>
                      <a:headEnd type="none" w="med" len="med"/>
                      <a:tailEnd type="none" w="med" len="med"/>
                    </a:lnB>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(N - 2) 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B w="28575" cap="flat" cmpd="sng" algn="ctr">
                      <a:solidFill>
                        <a:schemeClr val="tx1"/>
                      </a:solidFill>
                      <a:prstDash val="solid"/>
                      <a:round/>
                      <a:headEnd type="none" w="med" len="med"/>
                      <a:tailEnd type="none" w="med" len="med"/>
                    </a:lnB>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N/2 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B w="28575" cap="flat" cmpd="sng" algn="ctr">
                      <a:solidFill>
                        <a:schemeClr val="tx1"/>
                      </a:solidFill>
                      <a:prstDash val="solid"/>
                      <a:round/>
                      <a:headEnd type="none" w="med" len="med"/>
                      <a:tailEnd type="none" w="med" len="med"/>
                    </a:lnB>
                  </a:tcPr>
                </a:tc>
                <a:tc>
                  <a:txBody>
                    <a:bodyPr/>
                    <a:lstStyle>
                      <a:lvl1pPr eaLnBrk="0" hangingPunct="0">
                        <a:lnSpc>
                          <a:spcPct val="140000"/>
                        </a:lnSpc>
                        <a:spcBef>
                          <a:spcPct val="30000"/>
                        </a:spcBef>
                        <a:buClr>
                          <a:srgbClr val="808080"/>
                        </a:buClr>
                        <a:buSzPct val="60000"/>
                        <a:buFont typeface="Wingdings" pitchFamily="2" charset="2"/>
                        <a:defRPr sz="2000">
                          <a:solidFill>
                            <a:schemeClr val="tx1"/>
                          </a:solidFill>
                          <a:latin typeface="FrutigerNext LT Regular" pitchFamily="34" charset="0"/>
                          <a:ea typeface="华文细黑" pitchFamily="2" charset="-122"/>
                        </a:defRPr>
                      </a:lvl1pPr>
                      <a:lvl2pPr marL="742950" indent="-285750" eaLnBrk="0" hangingPunct="0">
                        <a:lnSpc>
                          <a:spcPct val="140000"/>
                        </a:lnSpc>
                        <a:spcBef>
                          <a:spcPct val="30000"/>
                        </a:spcBef>
                        <a:buClr>
                          <a:schemeClr val="tx1"/>
                        </a:buClr>
                        <a:buSzPct val="50000"/>
                        <a:buFont typeface="Wingdings" pitchFamily="2" charset="2"/>
                        <a:defRPr>
                          <a:solidFill>
                            <a:schemeClr val="tx1"/>
                          </a:solidFill>
                          <a:latin typeface="FrutigerNext LT Regular" pitchFamily="34" charset="0"/>
                          <a:ea typeface="华文细黑" pitchFamily="2" charset="-122"/>
                        </a:defRPr>
                      </a:lvl2pPr>
                      <a:lvl3pPr marL="1143000" indent="-228600" eaLnBrk="0" hangingPunct="0">
                        <a:lnSpc>
                          <a:spcPct val="140000"/>
                        </a:lnSpc>
                        <a:spcBef>
                          <a:spcPct val="30000"/>
                        </a:spcBef>
                        <a:buSzPct val="50000"/>
                        <a:buFont typeface="Wingdings" pitchFamily="2" charset="2"/>
                        <a:defRPr sz="1600">
                          <a:solidFill>
                            <a:schemeClr val="tx1"/>
                          </a:solidFill>
                          <a:latin typeface="FrutigerNext LT Light" pitchFamily="34" charset="0"/>
                          <a:ea typeface="华文细黑" pitchFamily="2" charset="-122"/>
                        </a:defRPr>
                      </a:lvl3pPr>
                      <a:lvl4pPr marL="1600200" indent="-228600" eaLnBrk="0" hangingPunct="0">
                        <a:lnSpc>
                          <a:spcPct val="140000"/>
                        </a:lnSpc>
                        <a:spcBef>
                          <a:spcPct val="30000"/>
                        </a:spcBef>
                        <a:defRPr sz="1400">
                          <a:solidFill>
                            <a:schemeClr val="tx1"/>
                          </a:solidFill>
                          <a:latin typeface="FrutigerNext LT Medium" pitchFamily="34" charset="0"/>
                          <a:ea typeface="华文细黑" pitchFamily="2" charset="-122"/>
                        </a:defRPr>
                      </a:lvl4pPr>
                      <a:lvl5pPr marL="2057400" indent="-228600" eaLnBrk="0" hangingPunct="0">
                        <a:lnSpc>
                          <a:spcPct val="140000"/>
                        </a:lnSpc>
                        <a:spcBef>
                          <a:spcPct val="30000"/>
                        </a:spcBef>
                        <a:buFont typeface="FrutigerNext LT Medium" pitchFamily="34" charset="0"/>
                        <a:defRPr sz="14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itchFamily="34" charset="0"/>
                        <a:defRPr sz="1400">
                          <a:solidFill>
                            <a:schemeClr val="tx1"/>
                          </a:solidFill>
                          <a:latin typeface="FrutigerNext LT Medium" pitchFamily="34" charset="0"/>
                          <a:ea typeface="华文细黑"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(N - 2) 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4" name="39431655-6540-4c00-a395-ffba6c45285d"/>
          <p:cNvSpPr/>
          <p:nvPr/>
        </p:nvSpPr>
        <p:spPr>
          <a:xfrm>
            <a:off x="6852084" y="1520788"/>
            <a:ext cx="73025" cy="91440"/>
          </a:xfrm>
          <a:prstGeom prst="star5">
            <a:avLst/>
          </a:prstGeom>
          <a:solidFill>
            <a:srgbClr val="FF000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5" name="1409513c-2bca-4fed-8acb-1748a9adaf85"/>
          <p:cNvSpPr/>
          <p:nvPr/>
        </p:nvSpPr>
        <p:spPr>
          <a:xfrm>
            <a:off x="8185820" y="1520788"/>
            <a:ext cx="71437" cy="91440"/>
          </a:xfrm>
          <a:prstGeom prst="star5">
            <a:avLst/>
          </a:prstGeom>
          <a:solidFill>
            <a:srgbClr val="FF000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6" name="4504c616-9ccf-4ca6-8ff6-55da9298a211"/>
          <p:cNvSpPr/>
          <p:nvPr/>
        </p:nvSpPr>
        <p:spPr>
          <a:xfrm>
            <a:off x="9624392" y="1520788"/>
            <a:ext cx="73025" cy="91440"/>
          </a:xfrm>
          <a:prstGeom prst="star5">
            <a:avLst/>
          </a:prstGeom>
          <a:solidFill>
            <a:srgbClr val="FF000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2651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smtClean="0"/>
              <a:t>Typical Application Scenarios of RAID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38258006"/>
              </p:ext>
            </p:extLst>
          </p:nvPr>
        </p:nvGraphicFramePr>
        <p:xfrm>
          <a:off x="1008063" y="1484784"/>
          <a:ext cx="10419037" cy="4518622"/>
        </p:xfrm>
        <a:graphic>
          <a:graphicData uri="http://schemas.openxmlformats.org/drawingml/2006/table">
            <a:tbl>
              <a:tblPr firstRow="1" bandRow="1"/>
              <a:tblGrid>
                <a:gridCol w="1792642">
                  <a:extLst>
                    <a:ext uri="{9D8B030D-6E8A-4147-A177-3AD203B41FA5}">
                      <a16:colId xmlns="" xmlns:a16="http://schemas.microsoft.com/office/drawing/2014/main" val="20000"/>
                    </a:ext>
                  </a:extLst>
                </a:gridCol>
                <a:gridCol w="8626395">
                  <a:extLst>
                    <a:ext uri="{9D8B030D-6E8A-4147-A177-3AD203B41FA5}">
                      <a16:colId xmlns="" xmlns:a16="http://schemas.microsoft.com/office/drawing/2014/main" val="20001"/>
                    </a:ext>
                  </a:extLst>
                </a:gridCol>
              </a:tblGrid>
              <a:tr h="397900">
                <a:tc>
                  <a:txBody>
                    <a:bodyPr/>
                    <a:lstStyle/>
                    <a:p>
                      <a:pPr algn="ctr"/>
                      <a:r>
                        <a:rPr lang="nl-NL" sz="1800" b="1" dirty="0">
                          <a:latin typeface="微软雅黑" panose="020B0503020204020204" pitchFamily="34" charset="-122"/>
                          <a:ea typeface="微软雅黑" panose="020B0503020204020204" pitchFamily="34" charset="-122"/>
                        </a:rPr>
                        <a:t>RAID</a:t>
                      </a:r>
                      <a:r>
                        <a:rPr lang="nl-NL" sz="1800" b="1" baseline="0" dirty="0">
                          <a:latin typeface="微软雅黑" panose="020B0503020204020204" pitchFamily="34" charset="-122"/>
                          <a:ea typeface="微软雅黑" panose="020B0503020204020204" pitchFamily="34" charset="-122"/>
                        </a:rPr>
                        <a:t> Level</a:t>
                      </a:r>
                      <a:endParaRPr lang="nl-NL" sz="18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nl-NL" sz="1800" b="1" dirty="0">
                          <a:latin typeface="微软雅黑" panose="020B0503020204020204" pitchFamily="34" charset="-122"/>
                          <a:ea typeface="微软雅黑" panose="020B0503020204020204" pitchFamily="34" charset="-122"/>
                        </a:rPr>
                        <a:t>Application Scenario</a:t>
                      </a:r>
                      <a:endParaRPr lang="nl-NL" sz="18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0"/>
                  </a:ext>
                </a:extLst>
              </a:tr>
              <a:tr h="686787">
                <a:tc>
                  <a:txBody>
                    <a:bodyPr/>
                    <a:lstStyle/>
                    <a:p>
                      <a:r>
                        <a:rPr lang="nl-NL" sz="1800" dirty="0">
                          <a:latin typeface="微软雅黑" panose="020B0503020204020204" pitchFamily="34" charset="-122"/>
                          <a:ea typeface="微软雅黑" panose="020B0503020204020204" pitchFamily="34" charset="-122"/>
                        </a:rPr>
                        <a:t>RAID 0</a:t>
                      </a:r>
                      <a:endParaRPr lang="nl-NL" sz="18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u="none" strike="noStrike" cap="none" normalizeH="0" baseline="0" dirty="0">
                          <a:ln>
                            <a:noFill/>
                          </a:ln>
                          <a:effectLst/>
                          <a:latin typeface="微软雅黑" panose="020B0503020204020204" pitchFamily="34" charset="-122"/>
                          <a:ea typeface="微软雅黑" panose="020B0503020204020204" pitchFamily="34" charset="-122"/>
                        </a:rPr>
                        <a:t>A scenario requiring fast reads and writes but not high security, such as graphic workstations</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686787">
                <a:tc>
                  <a:txBody>
                    <a:bodyPr/>
                    <a:lstStyle/>
                    <a:p>
                      <a:r>
                        <a:rPr lang="nl-NL" sz="1800" dirty="0">
                          <a:latin typeface="微软雅黑" panose="020B0503020204020204" pitchFamily="34" charset="-122"/>
                          <a:ea typeface="微软雅黑" panose="020B0503020204020204" pitchFamily="34" charset="-122"/>
                        </a:rPr>
                        <a:t>RAID 1</a:t>
                      </a:r>
                      <a:endParaRPr lang="nl-NL" sz="18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u="none" strike="noStrike" cap="none" normalizeH="0" baseline="0" dirty="0">
                          <a:ln>
                            <a:noFill/>
                          </a:ln>
                          <a:effectLst/>
                          <a:latin typeface="微软雅黑" panose="020B0503020204020204" pitchFamily="34" charset="-122"/>
                          <a:ea typeface="微软雅黑" panose="020B0503020204020204" pitchFamily="34" charset="-122"/>
                        </a:rPr>
                        <a:t>A scenario featuring random writes and requiring high security, such as servers and databases</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686787">
                <a:tc>
                  <a:txBody>
                    <a:bodyPr/>
                    <a:lstStyle/>
                    <a:p>
                      <a:r>
                        <a:rPr lang="nl-NL" sz="1800" dirty="0">
                          <a:latin typeface="微软雅黑" panose="020B0503020204020204" pitchFamily="34" charset="-122"/>
                          <a:ea typeface="微软雅黑" panose="020B0503020204020204" pitchFamily="34" charset="-122"/>
                        </a:rPr>
                        <a:t>RAID 5</a:t>
                      </a:r>
                      <a:endParaRPr lang="nl-NL" sz="18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u="none" strike="noStrike" cap="none" normalizeH="0" baseline="0" dirty="0">
                          <a:ln>
                            <a:noFill/>
                          </a:ln>
                          <a:effectLst/>
                          <a:latin typeface="微软雅黑" panose="020B0503020204020204" pitchFamily="34" charset="-122"/>
                          <a:ea typeface="微软雅黑" panose="020B0503020204020204" pitchFamily="34" charset="-122"/>
                        </a:rPr>
                        <a:t>A scenario featuring random transfer and requiring medium security, such as video editing and large databases</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686787">
                <a:tc>
                  <a:txBody>
                    <a:bodyPr/>
                    <a:lstStyle/>
                    <a:p>
                      <a:r>
                        <a:rPr lang="nl-NL" sz="1800" dirty="0">
                          <a:latin typeface="微软雅黑" panose="020B0503020204020204" pitchFamily="34" charset="-122"/>
                          <a:ea typeface="微软雅黑" panose="020B0503020204020204" pitchFamily="34" charset="-122"/>
                        </a:rPr>
                        <a:t>RAID 6</a:t>
                      </a:r>
                      <a:endParaRPr lang="nl-NL" sz="18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 scenario featuring random transfer and requiring high security, such as mail servers and file servers</a:t>
                      </a:r>
                      <a:endParaRPr kumimoji="0" lang="en-US" altLang="zh-CN"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686787">
                <a:tc>
                  <a:txBody>
                    <a:bodyPr/>
                    <a:lstStyle/>
                    <a:p>
                      <a:r>
                        <a:rPr lang="nl-NL" sz="1800" dirty="0">
                          <a:latin typeface="微软雅黑" panose="020B0503020204020204" pitchFamily="34" charset="-122"/>
                          <a:ea typeface="微软雅黑" panose="020B0503020204020204" pitchFamily="34" charset="-122"/>
                        </a:rPr>
                        <a:t>RAID 10</a:t>
                      </a:r>
                      <a:endParaRPr lang="nl-NL" sz="18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 scenario involving large amounts of data and requiring high security, such as certain banking or finance applications</a:t>
                      </a:r>
                      <a:endParaRPr lang="nl-NL"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5"/>
                  </a:ext>
                </a:extLst>
              </a:tr>
              <a:tr h="686787">
                <a:tc>
                  <a:txBody>
                    <a:bodyPr/>
                    <a:lstStyle/>
                    <a:p>
                      <a:r>
                        <a:rPr lang="nl-NL" sz="1800" dirty="0">
                          <a:latin typeface="微软雅黑" panose="020B0503020204020204" pitchFamily="34" charset="-122"/>
                          <a:ea typeface="微软雅黑" panose="020B0503020204020204" pitchFamily="34" charset="-122"/>
                        </a:rPr>
                        <a:t>RAID 50</a:t>
                      </a:r>
                      <a:endParaRPr lang="nl-NL" sz="18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kumimoji="0" lang="en-US" altLang="zh-CN" sz="1800" u="none" strike="noStrike" cap="none" normalizeH="0" baseline="0" dirty="0">
                          <a:ln>
                            <a:noFill/>
                          </a:ln>
                          <a:effectLst/>
                          <a:latin typeface="微软雅黑" panose="020B0503020204020204" pitchFamily="34" charset="-122"/>
                          <a:ea typeface="微软雅黑" panose="020B0503020204020204" pitchFamily="34" charset="-122"/>
                        </a:rPr>
                        <a:t>A scenario </a:t>
                      </a:r>
                      <a:r>
                        <a:rPr kumimoji="0" lang="en-US" altLang="zh-CN" sz="18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involving r</a:t>
                      </a:r>
                      <a:r>
                        <a:rPr kumimoji="0" lang="en-US" altLang="zh-CN" sz="180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andom </a:t>
                      </a:r>
                      <a:r>
                        <a:rPr kumimoji="0" lang="en-US" altLang="zh-CN"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data transmission, security requirements, and concurrency requirements, such as mail servers, and web servers</a:t>
                      </a:r>
                      <a:endParaRPr lang="nl-NL" sz="1800" dirty="0">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16219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4e5fd31b-7192-4e28-b591-518efc335f68"/>
          <p:cNvSpPr>
            <a:spLocks noGrp="1"/>
          </p:cNvSpPr>
          <p:nvPr>
            <p:ph type="body" sz="quarter" idx="10"/>
          </p:nvPr>
        </p:nvSpPr>
        <p:spPr/>
        <p:txBody>
          <a:bodyPr/>
          <a:lstStyle/>
          <a:p>
            <a:r>
              <a:rPr lang="en-US" altLang="zh-CN" sz="2000" dirty="0" smtClean="0"/>
              <a:t>Hot spare = When one of the disks in a RAID group fails and an idle or standby disk immediately replaces the failed disk, this disk is known as the hot spare.</a:t>
            </a:r>
          </a:p>
          <a:p>
            <a:r>
              <a:rPr lang="en-US" altLang="zh-CN" sz="2000" dirty="0" smtClean="0"/>
              <a:t>Hot spare disks are classified as global hot spare disks or as dedicated hot spare disks.</a:t>
            </a:r>
          </a:p>
          <a:p>
            <a:endParaRPr lang="en-US" altLang="zh-CN" sz="2000" dirty="0"/>
          </a:p>
        </p:txBody>
      </p:sp>
      <p:sp>
        <p:nvSpPr>
          <p:cNvPr id="3" name="文本占位符 2"/>
          <p:cNvSpPr>
            <a:spLocks noGrp="1"/>
          </p:cNvSpPr>
          <p:nvPr>
            <p:ph type="body" sz="quarter" idx="12"/>
          </p:nvPr>
        </p:nvSpPr>
        <p:spPr/>
        <p:txBody>
          <a:bodyPr/>
          <a:lstStyle/>
          <a:p>
            <a:r>
              <a:rPr lang="en-US" altLang="zh-CN" smtClean="0"/>
              <a:t>Hot Spare Disk</a:t>
            </a:r>
            <a:endParaRPr lang="en-US" dirty="0"/>
          </a:p>
        </p:txBody>
      </p:sp>
      <p:sp>
        <p:nvSpPr>
          <p:cNvPr id="57348" name="AutoShape 4"/>
          <p:cNvSpPr>
            <a:spLocks noChangeArrowheads="1"/>
          </p:cNvSpPr>
          <p:nvPr/>
        </p:nvSpPr>
        <p:spPr bwMode="auto">
          <a:xfrm rot="5400000">
            <a:off x="5881911" y="3571081"/>
            <a:ext cx="463550" cy="179388"/>
          </a:xfrm>
          <a:prstGeom prst="rightArrow">
            <a:avLst>
              <a:gd name="adj1" fmla="val 50000"/>
              <a:gd name="adj2" fmla="val 64602"/>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dirty="0">
              <a:latin typeface="微软雅黑" panose="020B0503020204020204" pitchFamily="34" charset="-122"/>
              <a:ea typeface="微软雅黑" panose="020B0503020204020204" pitchFamily="34" charset="-122"/>
            </a:endParaRPr>
          </a:p>
        </p:txBody>
      </p:sp>
      <p:sp>
        <p:nvSpPr>
          <p:cNvPr id="57349" name="09448321-d416-40c8-93ff-f53148931986"/>
          <p:cNvSpPr>
            <a:spLocks noChangeArrowheads="1"/>
          </p:cNvSpPr>
          <p:nvPr/>
        </p:nvSpPr>
        <p:spPr bwMode="auto">
          <a:xfrm rot="5400000">
            <a:off x="4563270" y="4331668"/>
            <a:ext cx="461962" cy="180975"/>
          </a:xfrm>
          <a:prstGeom prst="rightArrow">
            <a:avLst>
              <a:gd name="adj1" fmla="val 50000"/>
              <a:gd name="adj2" fmla="val 63816"/>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50" name="53cb5862-ef4f-4825-87a6-d3e86c00a110"/>
          <p:cNvSpPr>
            <a:spLocks noChangeArrowheads="1"/>
          </p:cNvSpPr>
          <p:nvPr/>
        </p:nvSpPr>
        <p:spPr bwMode="auto">
          <a:xfrm rot="5400000">
            <a:off x="5965354" y="4331668"/>
            <a:ext cx="461962" cy="180975"/>
          </a:xfrm>
          <a:prstGeom prst="rightArrow">
            <a:avLst>
              <a:gd name="adj1" fmla="val 50000"/>
              <a:gd name="adj2" fmla="val 63816"/>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51" name="5d5c1141-4636-4206-b71e-a38ae11784fb"/>
          <p:cNvSpPr>
            <a:spLocks noChangeArrowheads="1"/>
          </p:cNvSpPr>
          <p:nvPr/>
        </p:nvSpPr>
        <p:spPr bwMode="auto">
          <a:xfrm rot="5400000">
            <a:off x="7130257" y="4331668"/>
            <a:ext cx="461962" cy="180975"/>
          </a:xfrm>
          <a:prstGeom prst="rightArrow">
            <a:avLst>
              <a:gd name="adj1" fmla="val 50000"/>
              <a:gd name="adj2" fmla="val 63816"/>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52" name="91d2558c-71a5-40c6-8e40-49683678201e"/>
          <p:cNvSpPr>
            <a:spLocks noChangeArrowheads="1"/>
          </p:cNvSpPr>
          <p:nvPr/>
        </p:nvSpPr>
        <p:spPr bwMode="gray">
          <a:xfrm>
            <a:off x="5781998" y="5487566"/>
            <a:ext cx="828675" cy="2540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53" name="5e481dae-eb9c-4aaf-b3c7-4a5b111456cf"/>
          <p:cNvSpPr>
            <a:spLocks noChangeArrowheads="1"/>
          </p:cNvSpPr>
          <p:nvPr/>
        </p:nvSpPr>
        <p:spPr bwMode="gray">
          <a:xfrm>
            <a:off x="5781998" y="5257379"/>
            <a:ext cx="828675" cy="2524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54" name="a0fd85b7-952a-4c90-a104-44109f53f5b5"/>
          <p:cNvSpPr>
            <a:spLocks noChangeArrowheads="1"/>
          </p:cNvSpPr>
          <p:nvPr/>
        </p:nvSpPr>
        <p:spPr bwMode="gray">
          <a:xfrm>
            <a:off x="5781998" y="5027192"/>
            <a:ext cx="828675" cy="2524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55" name="f6c23af8-7121-4535-bfab-4df9ac4d5196"/>
          <p:cNvSpPr>
            <a:spLocks noChangeArrowheads="1"/>
          </p:cNvSpPr>
          <p:nvPr/>
        </p:nvSpPr>
        <p:spPr bwMode="gray">
          <a:xfrm>
            <a:off x="5735961" y="4795417"/>
            <a:ext cx="923925" cy="252413"/>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56" name="64347d05-eaf3-4b8a-95cf-2bfe3bb45a7a"/>
          <p:cNvSpPr txBox="1">
            <a:spLocks noChangeArrowheads="1"/>
          </p:cNvSpPr>
          <p:nvPr/>
        </p:nvSpPr>
        <p:spPr bwMode="gray">
          <a:xfrm>
            <a:off x="5858557" y="4797153"/>
            <a:ext cx="7136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n</a:t>
            </a:r>
          </a:p>
        </p:txBody>
      </p:sp>
      <p:sp>
        <p:nvSpPr>
          <p:cNvPr id="57357" name="54323338-eff2-41b3-ab2f-653bd10817f9"/>
          <p:cNvSpPr>
            <a:spLocks noChangeArrowheads="1"/>
          </p:cNvSpPr>
          <p:nvPr/>
        </p:nvSpPr>
        <p:spPr bwMode="gray">
          <a:xfrm>
            <a:off x="4378325" y="5487566"/>
            <a:ext cx="827088" cy="2540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58" name="aba9f88c-c2c7-4548-977a-bc5a2ac78311"/>
          <p:cNvSpPr>
            <a:spLocks noChangeArrowheads="1"/>
          </p:cNvSpPr>
          <p:nvPr/>
        </p:nvSpPr>
        <p:spPr bwMode="gray">
          <a:xfrm>
            <a:off x="4378325" y="5257379"/>
            <a:ext cx="827088" cy="2524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59" name="c1406e9b-9d21-491c-8764-5a55b8546f3c"/>
          <p:cNvSpPr>
            <a:spLocks noChangeArrowheads="1"/>
          </p:cNvSpPr>
          <p:nvPr/>
        </p:nvSpPr>
        <p:spPr bwMode="gray">
          <a:xfrm>
            <a:off x="4378325" y="5027192"/>
            <a:ext cx="827088" cy="2524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60" name="2669c547-c983-4b66-8f51-2493a9aec6a8"/>
          <p:cNvSpPr>
            <a:spLocks noChangeArrowheads="1"/>
          </p:cNvSpPr>
          <p:nvPr/>
        </p:nvSpPr>
        <p:spPr bwMode="gray">
          <a:xfrm>
            <a:off x="4332289" y="4795416"/>
            <a:ext cx="923925" cy="2540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61" name="ae78ba57-e530-4a6c-aadf-9c3610de7dd0"/>
          <p:cNvSpPr txBox="1">
            <a:spLocks noChangeArrowheads="1"/>
          </p:cNvSpPr>
          <p:nvPr/>
        </p:nvSpPr>
        <p:spPr bwMode="gray">
          <a:xfrm>
            <a:off x="4457290" y="4797153"/>
            <a:ext cx="708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1</a:t>
            </a:r>
          </a:p>
        </p:txBody>
      </p:sp>
      <p:sp>
        <p:nvSpPr>
          <p:cNvPr id="57362" name="50d2a8da-f0ca-4154-904d-820dd522a5c5"/>
          <p:cNvSpPr>
            <a:spLocks noChangeArrowheads="1"/>
          </p:cNvSpPr>
          <p:nvPr/>
        </p:nvSpPr>
        <p:spPr bwMode="gray">
          <a:xfrm>
            <a:off x="6946900" y="5487566"/>
            <a:ext cx="827088" cy="2540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63" name="f2f9ee0d-9797-4bfc-b83f-a10f3eadd22e"/>
          <p:cNvSpPr>
            <a:spLocks noChangeArrowheads="1"/>
          </p:cNvSpPr>
          <p:nvPr/>
        </p:nvSpPr>
        <p:spPr bwMode="gray">
          <a:xfrm>
            <a:off x="6946900" y="5257379"/>
            <a:ext cx="827088" cy="2524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64" name="e266a6fc-0d7a-43ac-9857-ab9d23f58ac6"/>
          <p:cNvSpPr>
            <a:spLocks noChangeArrowheads="1"/>
          </p:cNvSpPr>
          <p:nvPr/>
        </p:nvSpPr>
        <p:spPr bwMode="gray">
          <a:xfrm>
            <a:off x="6946900" y="5027192"/>
            <a:ext cx="827088" cy="2524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65" name="1c6e6919-4e8e-4443-9ffc-19528ff1f8b5"/>
          <p:cNvSpPr>
            <a:spLocks noChangeArrowheads="1"/>
          </p:cNvSpPr>
          <p:nvPr/>
        </p:nvSpPr>
        <p:spPr bwMode="gray">
          <a:xfrm>
            <a:off x="6899276" y="4795417"/>
            <a:ext cx="925513" cy="252413"/>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7366" name="22e91036-7dbf-45e6-b808-a790b5c535ae"/>
          <p:cNvSpPr txBox="1">
            <a:spLocks noChangeArrowheads="1"/>
          </p:cNvSpPr>
          <p:nvPr/>
        </p:nvSpPr>
        <p:spPr bwMode="gray">
          <a:xfrm>
            <a:off x="6886550" y="4817149"/>
            <a:ext cx="971550" cy="22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lnSpc>
                <a:spcPct val="90000"/>
              </a:lnSpc>
            </a:pPr>
            <a:r>
              <a:rPr lang="en-US" altLang="zh-CN"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Hot spare disk</a:t>
            </a:r>
          </a:p>
        </p:txBody>
      </p:sp>
      <p:sp>
        <p:nvSpPr>
          <p:cNvPr id="57367" name="AutoShape 33"/>
          <p:cNvSpPr>
            <a:spLocks noChangeArrowheads="1"/>
          </p:cNvSpPr>
          <p:nvPr/>
        </p:nvSpPr>
        <p:spPr bwMode="auto">
          <a:xfrm>
            <a:off x="4367808" y="4077073"/>
            <a:ext cx="338328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57368" name="7cd82ac0-5627-4625-b410-23c5ba70a974"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4367808" y="4095328"/>
            <a:ext cx="3383280" cy="15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9" name="5da05fb8-7409-4c40-9510-12c56884522b" descr="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1945" y="3068960"/>
            <a:ext cx="9667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0" name="1980002987"/>
          <p:cNvSpPr txBox="1">
            <a:spLocks noChangeArrowheads="1"/>
          </p:cNvSpPr>
          <p:nvPr/>
        </p:nvSpPr>
        <p:spPr bwMode="auto">
          <a:xfrm>
            <a:off x="5124450" y="4563642"/>
            <a:ext cx="615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371" name="Line 52"/>
          <p:cNvSpPr>
            <a:spLocks noChangeShapeType="1"/>
          </p:cNvSpPr>
          <p:nvPr/>
        </p:nvSpPr>
        <p:spPr bwMode="auto">
          <a:xfrm flipH="1">
            <a:off x="5781997" y="5151612"/>
            <a:ext cx="799834" cy="509636"/>
          </a:xfrm>
          <a:prstGeom prst="line">
            <a:avLst/>
          </a:prstGeom>
          <a:noFill/>
          <a:ln w="76200">
            <a:solidFill>
              <a:srgbClr val="E00000"/>
            </a:solidFill>
            <a:round/>
            <a:headEnd/>
            <a:tailEnd/>
          </a:ln>
          <a:extLst>
            <a:ext uri="{909E8E84-426E-40DD-AFC4-6F175D3DCCD1}">
              <a14:hiddenFill xmlns:a14="http://schemas.microsoft.com/office/drawing/2010/main">
                <a:noFill/>
              </a14:hiddenFill>
            </a:ext>
          </a:extLst>
        </p:spPr>
        <p:txBody>
          <a:bodyP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57372" name="eb14ab3b-cdd4-42ec-9cf8-20df08c62e24"/>
          <p:cNvSpPr>
            <a:spLocks noChangeShapeType="1"/>
          </p:cNvSpPr>
          <p:nvPr/>
        </p:nvSpPr>
        <p:spPr bwMode="auto">
          <a:xfrm>
            <a:off x="5781998" y="5151612"/>
            <a:ext cx="799834" cy="509636"/>
          </a:xfrm>
          <a:prstGeom prst="line">
            <a:avLst/>
          </a:prstGeom>
          <a:noFill/>
          <a:ln w="76200">
            <a:solidFill>
              <a:srgbClr val="E00000"/>
            </a:solidFill>
            <a:round/>
            <a:headEnd/>
            <a:tailEnd/>
          </a:ln>
          <a:extLst>
            <a:ext uri="{909E8E84-426E-40DD-AFC4-6F175D3DCCD1}">
              <a14:hiddenFill xmlns:a14="http://schemas.microsoft.com/office/drawing/2010/main">
                <a:noFill/>
              </a14:hiddenFill>
            </a:ext>
          </a:extLst>
        </p:spPr>
        <p:txBody>
          <a:bodyP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57373" name="1747171937"/>
          <p:cNvSpPr txBox="1">
            <a:spLocks noChangeArrowheads="1"/>
          </p:cNvSpPr>
          <p:nvPr/>
        </p:nvSpPr>
        <p:spPr bwMode="auto">
          <a:xfrm>
            <a:off x="4988668" y="4111205"/>
            <a:ext cx="23358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RAID 1/RAID 5/RAID 6/</a:t>
            </a:r>
            <a:r>
              <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p>
        </p:txBody>
      </p:sp>
    </p:spTree>
    <p:extLst>
      <p:ext uri="{BB962C8B-B14F-4D97-AF65-F5344CB8AC3E}">
        <p14:creationId xmlns:p14="http://schemas.microsoft.com/office/powerpoint/2010/main" val="3699061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76007801"/>
          <p:cNvSpPr>
            <a:spLocks noGrp="1"/>
          </p:cNvSpPr>
          <p:nvPr>
            <p:ph type="body" sz="quarter" idx="10"/>
          </p:nvPr>
        </p:nvSpPr>
        <p:spPr/>
        <p:txBody>
          <a:bodyPr/>
          <a:lstStyle/>
          <a:p>
            <a:r>
              <a:rPr lang="en-US" altLang="zh-CN" smtClean="0"/>
              <a:t>In this lesson, we will first learn why enterprises need data and then introduce how data is generated and stored in the enterprise. Next, we will learn about the Redundant Array Of Independent Disks (RAID). Then, we will learn five important ICT infrastructures: Direct Attached Storage (DAS), Storage Area Network (SAN), Network Attached Storage (NAS), distributed storage, and object storage.</a:t>
            </a:r>
          </a:p>
          <a:p>
            <a:endParaRPr lang="en-US" altLang="zh-CN" smtClean="0"/>
          </a:p>
          <a:p>
            <a:endParaRPr lang="en-US" altLang="zh-CN" dirty="0"/>
          </a:p>
        </p:txBody>
      </p:sp>
    </p:spTree>
    <p:extLst>
      <p:ext uri="{BB962C8B-B14F-4D97-AF65-F5344CB8AC3E}">
        <p14:creationId xmlns:p14="http://schemas.microsoft.com/office/powerpoint/2010/main" val="4224700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ecb2814-f66e-46a6-a955-b089bdffc262"/>
          <p:cNvSpPr>
            <a:spLocks noGrp="1"/>
          </p:cNvSpPr>
          <p:nvPr>
            <p:ph type="body" sz="quarter" idx="10"/>
          </p:nvPr>
        </p:nvSpPr>
        <p:spPr/>
        <p:txBody>
          <a:bodyPr/>
          <a:lstStyle/>
          <a:p>
            <a:r>
              <a:rPr lang="en-US" altLang="zh-CN" dirty="0" smtClean="0"/>
              <a:t>Pre-copy: When the system detects that a member disk in a RAID group is about to fail, data on that disk is copied onto a hot spare disk, reducing the risk of data loss.</a:t>
            </a:r>
            <a:endParaRPr lang="en-US" altLang="zh-CN" dirty="0"/>
          </a:p>
        </p:txBody>
      </p:sp>
      <p:sp>
        <p:nvSpPr>
          <p:cNvPr id="3" name="文本占位符 2"/>
          <p:cNvSpPr>
            <a:spLocks noGrp="1"/>
          </p:cNvSpPr>
          <p:nvPr>
            <p:ph type="body" sz="quarter" idx="12"/>
          </p:nvPr>
        </p:nvSpPr>
        <p:spPr/>
        <p:txBody>
          <a:bodyPr/>
          <a:lstStyle/>
          <a:p>
            <a:r>
              <a:rPr lang="en-US" altLang="zh-CN" smtClean="0"/>
              <a:t>Pre-Copy</a:t>
            </a:r>
            <a:endParaRPr lang="en-US" dirty="0"/>
          </a:p>
        </p:txBody>
      </p:sp>
      <p:sp>
        <p:nvSpPr>
          <p:cNvPr id="58372" name="db8ca4ec-ef7f-46a5-aadf-ca36f47c7779"/>
          <p:cNvSpPr>
            <a:spLocks noChangeArrowheads="1"/>
          </p:cNvSpPr>
          <p:nvPr/>
        </p:nvSpPr>
        <p:spPr bwMode="auto">
          <a:xfrm rot="5400000">
            <a:off x="4228307" y="3604419"/>
            <a:ext cx="657225" cy="255588"/>
          </a:xfrm>
          <a:prstGeom prst="rightArrow">
            <a:avLst>
              <a:gd name="adj1" fmla="val 50000"/>
              <a:gd name="adj2" fmla="val 64286"/>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73" name="75965ca3-f18e-4b90-a6d5-8ae5f5ceb4a5"/>
          <p:cNvSpPr>
            <a:spLocks noChangeArrowheads="1"/>
          </p:cNvSpPr>
          <p:nvPr/>
        </p:nvSpPr>
        <p:spPr bwMode="auto">
          <a:xfrm rot="5400000">
            <a:off x="5739607" y="3604419"/>
            <a:ext cx="657225" cy="255588"/>
          </a:xfrm>
          <a:prstGeom prst="rightArrow">
            <a:avLst>
              <a:gd name="adj1" fmla="val 50000"/>
              <a:gd name="adj2" fmla="val 64286"/>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74" name="b8076d26-3fdb-4b54-8d78-92b205d799d2"/>
          <p:cNvSpPr>
            <a:spLocks noChangeArrowheads="1"/>
          </p:cNvSpPr>
          <p:nvPr/>
        </p:nvSpPr>
        <p:spPr bwMode="auto">
          <a:xfrm rot="5400000">
            <a:off x="7250907" y="3604419"/>
            <a:ext cx="657225" cy="255588"/>
          </a:xfrm>
          <a:prstGeom prst="rightArrow">
            <a:avLst>
              <a:gd name="adj1" fmla="val 50000"/>
              <a:gd name="adj2" fmla="val 64286"/>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75" name="28de3570-c888-40a0-adfc-6a8a8034315d"/>
          <p:cNvSpPr>
            <a:spLocks noChangeArrowheads="1"/>
          </p:cNvSpPr>
          <p:nvPr/>
        </p:nvSpPr>
        <p:spPr bwMode="gray">
          <a:xfrm>
            <a:off x="5478464" y="5176839"/>
            <a:ext cx="1177925" cy="3587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76" name="7a9f3215-4d5d-4db9-b7d5-6633111e13b6"/>
          <p:cNvSpPr>
            <a:spLocks noChangeArrowheads="1"/>
          </p:cNvSpPr>
          <p:nvPr/>
        </p:nvSpPr>
        <p:spPr bwMode="gray">
          <a:xfrm>
            <a:off x="5478464" y="4849814"/>
            <a:ext cx="1177925" cy="3587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77" name="4cf01fa9-ae60-47d4-b60b-ff773a7c4af1"/>
          <p:cNvSpPr>
            <a:spLocks noChangeArrowheads="1"/>
          </p:cNvSpPr>
          <p:nvPr/>
        </p:nvSpPr>
        <p:spPr bwMode="gray">
          <a:xfrm>
            <a:off x="5478464" y="4519613"/>
            <a:ext cx="1177925" cy="36036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78" name="d7a9ca24-4ed2-47ec-9057-cafc211daec1"/>
          <p:cNvSpPr>
            <a:spLocks noChangeArrowheads="1"/>
          </p:cNvSpPr>
          <p:nvPr/>
        </p:nvSpPr>
        <p:spPr bwMode="gray">
          <a:xfrm>
            <a:off x="5411788" y="4191001"/>
            <a:ext cx="1314450" cy="360363"/>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79" name="c2464ef3-7023-4bd2-8263-6d5c65a4a28c"/>
          <p:cNvSpPr txBox="1">
            <a:spLocks noChangeArrowheads="1"/>
          </p:cNvSpPr>
          <p:nvPr/>
        </p:nvSpPr>
        <p:spPr bwMode="gray">
          <a:xfrm>
            <a:off x="5740783" y="4257676"/>
            <a:ext cx="708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2</a:t>
            </a:r>
          </a:p>
        </p:txBody>
      </p:sp>
      <p:sp>
        <p:nvSpPr>
          <p:cNvPr id="58380" name="AutoShape 16"/>
          <p:cNvSpPr>
            <a:spLocks noChangeArrowheads="1"/>
          </p:cNvSpPr>
          <p:nvPr/>
        </p:nvSpPr>
        <p:spPr bwMode="gray">
          <a:xfrm>
            <a:off x="3967164" y="5176839"/>
            <a:ext cx="1176337" cy="3587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81" name="6fd25318-ef6b-40a3-a60f-da0c7b12fd47"/>
          <p:cNvSpPr>
            <a:spLocks noChangeArrowheads="1"/>
          </p:cNvSpPr>
          <p:nvPr/>
        </p:nvSpPr>
        <p:spPr bwMode="gray">
          <a:xfrm>
            <a:off x="3967164" y="4849814"/>
            <a:ext cx="1176337" cy="3587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82" name="8efe5691-49c1-4c13-ac3a-73a61592adf4"/>
          <p:cNvSpPr>
            <a:spLocks noChangeArrowheads="1"/>
          </p:cNvSpPr>
          <p:nvPr/>
        </p:nvSpPr>
        <p:spPr bwMode="gray">
          <a:xfrm>
            <a:off x="3967164" y="4519613"/>
            <a:ext cx="1176337" cy="36036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83" name="956e321c-2abd-4d4c-9f82-621a44825d5e"/>
          <p:cNvSpPr>
            <a:spLocks noChangeArrowheads="1"/>
          </p:cNvSpPr>
          <p:nvPr/>
        </p:nvSpPr>
        <p:spPr bwMode="gray">
          <a:xfrm>
            <a:off x="3900488" y="4192589"/>
            <a:ext cx="1312862" cy="358775"/>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84" name="4faa5d65-d6a1-4662-abbb-8120f719ce40"/>
          <p:cNvSpPr txBox="1">
            <a:spLocks noChangeArrowheads="1"/>
          </p:cNvSpPr>
          <p:nvPr/>
        </p:nvSpPr>
        <p:spPr bwMode="gray">
          <a:xfrm>
            <a:off x="4227895" y="4257676"/>
            <a:ext cx="708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1</a:t>
            </a:r>
          </a:p>
        </p:txBody>
      </p:sp>
      <p:sp>
        <p:nvSpPr>
          <p:cNvPr id="58385" name="66d6de26-9e85-4b54-8e2c-6812891a4d20"/>
          <p:cNvSpPr>
            <a:spLocks noChangeArrowheads="1"/>
          </p:cNvSpPr>
          <p:nvPr/>
        </p:nvSpPr>
        <p:spPr bwMode="gray">
          <a:xfrm>
            <a:off x="6991350" y="5176839"/>
            <a:ext cx="1176338" cy="3587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86" name="dbc86533-aac8-4b9a-a853-bcf10dcc36aa"/>
          <p:cNvSpPr>
            <a:spLocks noChangeArrowheads="1"/>
          </p:cNvSpPr>
          <p:nvPr/>
        </p:nvSpPr>
        <p:spPr bwMode="gray">
          <a:xfrm>
            <a:off x="6991350" y="4849814"/>
            <a:ext cx="1176338" cy="3587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87" name="99c92f54-ccec-47d7-860b-19c587d47715"/>
          <p:cNvSpPr>
            <a:spLocks noChangeArrowheads="1"/>
          </p:cNvSpPr>
          <p:nvPr/>
        </p:nvSpPr>
        <p:spPr bwMode="gray">
          <a:xfrm>
            <a:off x="6991350" y="4519613"/>
            <a:ext cx="1176338" cy="36036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88" name="7f6ddae2-88fe-4016-9d3e-84e6315795bc"/>
          <p:cNvSpPr>
            <a:spLocks noChangeArrowheads="1"/>
          </p:cNvSpPr>
          <p:nvPr/>
        </p:nvSpPr>
        <p:spPr bwMode="gray">
          <a:xfrm>
            <a:off x="6924676" y="4191001"/>
            <a:ext cx="1312863" cy="360363"/>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8389" name="93400efb-17df-4318-a9b9-6bcdb3bf39ac"/>
          <p:cNvSpPr txBox="1">
            <a:spLocks noChangeArrowheads="1"/>
          </p:cNvSpPr>
          <p:nvPr/>
        </p:nvSpPr>
        <p:spPr bwMode="gray">
          <a:xfrm>
            <a:off x="6991350" y="4285982"/>
            <a:ext cx="1163638" cy="23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lnSpc>
                <a:spcPct val="85000"/>
              </a:lnSpc>
            </a:pPr>
            <a:r>
              <a:rPr lang="en-US" altLang="zh-CN" sz="105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Hot spare disk</a:t>
            </a:r>
          </a:p>
        </p:txBody>
      </p:sp>
      <p:sp>
        <p:nvSpPr>
          <p:cNvPr id="58390" name="AutoShape 33"/>
          <p:cNvSpPr>
            <a:spLocks noChangeArrowheads="1"/>
          </p:cNvSpPr>
          <p:nvPr/>
        </p:nvSpPr>
        <p:spPr bwMode="auto">
          <a:xfrm>
            <a:off x="3902076" y="3244851"/>
            <a:ext cx="4252913"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58391" name="f21fc866-ff89-488e-9864-e4a65225ff6a"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3940176" y="3176589"/>
            <a:ext cx="42338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2" name="646838840"/>
          <p:cNvSpPr>
            <a:spLocks noChangeArrowheads="1"/>
          </p:cNvSpPr>
          <p:nvPr/>
        </p:nvSpPr>
        <p:spPr bwMode="auto">
          <a:xfrm>
            <a:off x="4772025" y="3248026"/>
            <a:ext cx="23887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dirty="0">
                <a:latin typeface="微软雅黑" panose="020B0503020204020204" pitchFamily="34" charset="-122"/>
                <a:ea typeface="微软雅黑" panose="020B0503020204020204" pitchFamily="34" charset="-122"/>
                <a:cs typeface="Arial" panose="020B0604020202020204" pitchFamily="34" charset="0"/>
              </a:rPr>
              <a:t>RAID 1/RAID 5/RAID 6 /</a:t>
            </a:r>
            <a:r>
              <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p>
        </p:txBody>
      </p:sp>
      <p:sp>
        <p:nvSpPr>
          <p:cNvPr id="37" name="f6144048-bc5a-4ce3-9c9d-61b50af0eb07"/>
          <p:cNvSpPr/>
          <p:nvPr/>
        </p:nvSpPr>
        <p:spPr>
          <a:xfrm>
            <a:off x="4403725" y="4995863"/>
            <a:ext cx="215900" cy="215900"/>
          </a:xfrm>
          <a:prstGeom prst="roundRect">
            <a:avLst/>
          </a:prstGeom>
          <a:solidFill>
            <a:schemeClr val="accent3"/>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44664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fill="hold" grpId="0" nodeType="clickEffect">
                                  <p:stCondLst>
                                    <p:cond delay="0"/>
                                  </p:stCondLst>
                                  <p:endCondLst>
                                    <p:cond evt="onNext" delay="0">
                                      <p:tgtEl>
                                        <p:sldTgt/>
                                      </p:tgtEl>
                                    </p:cond>
                                  </p:endCondLst>
                                  <p:childTnLst>
                                    <p:animMotion origin="layout" path="M -7.77778E-6 -1.36584E-6 C 0.00173 -0.03813 0.00348 -0.07626 0.00468 -0.10515 C 0.0059 -0.13404 0.00538 -0.15322 0.00694 -0.17333 C 0.0085 -0.19343 -0.00626 -0.21678 0.01388 -0.22602 C 0.03402 -0.23526 0.08732 -0.22856 0.12795 -0.22902 C 0.16857 -0.22949 0.22604 -0.22902 0.25815 -0.22902 C 0.29027 -0.22902 0.30746 -0.23734 0.321 -0.22902 C 0.33454 -0.2207 0.33697 -0.19551 0.33958 -0.17957 C 0.34218 -0.16362 0.33749 -0.16038 0.33715 -0.13311 C 0.3368 -0.10584 0.33697 -0.06078 0.33715 -0.01548 " pathEditMode="relative" ptsTypes="aaaaaaaaaA">
                                      <p:cBhvr>
                                        <p:cTn id="6" dur="2000" fill="hold"/>
                                        <p:tgtEl>
                                          <p:spTgt spid="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735993836"/>
          <p:cNvSpPr>
            <a:spLocks noGrp="1"/>
          </p:cNvSpPr>
          <p:nvPr>
            <p:ph type="body" sz="quarter" idx="10"/>
          </p:nvPr>
        </p:nvSpPr>
        <p:spPr/>
        <p:txBody>
          <a:bodyPr/>
          <a:lstStyle/>
          <a:p>
            <a:r>
              <a:rPr lang="en-US" altLang="zh-CN" sz="1800" dirty="0" smtClean="0"/>
              <a:t>Reconstruction: When a disk in a RAID group is faulty, the system recalculates all data (user data and parity data) on the faulty disk based on the RAID algorithm and other normal member disks, and writes the data to the hot spare disk or new disk that replaces the faulty disk.</a:t>
            </a:r>
            <a:endParaRPr lang="zh-CN" altLang="en-US" sz="1800" dirty="0" smtClean="0"/>
          </a:p>
          <a:p>
            <a:endParaRPr lang="en-US" altLang="zh-CN" sz="1800" dirty="0"/>
          </a:p>
        </p:txBody>
      </p:sp>
      <p:sp>
        <p:nvSpPr>
          <p:cNvPr id="3" name="文本占位符 2"/>
          <p:cNvSpPr>
            <a:spLocks noGrp="1"/>
          </p:cNvSpPr>
          <p:nvPr>
            <p:ph type="body" sz="quarter" idx="12"/>
          </p:nvPr>
        </p:nvSpPr>
        <p:spPr/>
        <p:txBody>
          <a:bodyPr/>
          <a:lstStyle/>
          <a:p>
            <a:r>
              <a:rPr lang="en-US" altLang="zh-CN" smtClean="0"/>
              <a:t>Reconstruction</a:t>
            </a:r>
            <a:endParaRPr lang="en-US" dirty="0"/>
          </a:p>
        </p:txBody>
      </p:sp>
      <p:sp>
        <p:nvSpPr>
          <p:cNvPr id="59396" name="AutoShape 2"/>
          <p:cNvSpPr>
            <a:spLocks noChangeArrowheads="1"/>
          </p:cNvSpPr>
          <p:nvPr/>
        </p:nvSpPr>
        <p:spPr bwMode="gray">
          <a:xfrm>
            <a:off x="3441278" y="5400675"/>
            <a:ext cx="1027112" cy="30638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397" name="28c26933-0c28-45f5-be38-9d86cf7aa7f3"/>
          <p:cNvSpPr>
            <a:spLocks noChangeArrowheads="1"/>
          </p:cNvSpPr>
          <p:nvPr/>
        </p:nvSpPr>
        <p:spPr bwMode="gray">
          <a:xfrm>
            <a:off x="3441278" y="5121275"/>
            <a:ext cx="1027112" cy="304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398" name="41573ab6-b119-4507-bc7f-451d19e5d2f1"/>
          <p:cNvSpPr>
            <a:spLocks noChangeArrowheads="1"/>
          </p:cNvSpPr>
          <p:nvPr/>
        </p:nvSpPr>
        <p:spPr bwMode="gray">
          <a:xfrm>
            <a:off x="3441278" y="4841875"/>
            <a:ext cx="1027112" cy="304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399" name="c75f6019-2f52-4ec6-8b69-0f94a105b5cd"/>
          <p:cNvSpPr>
            <a:spLocks noChangeArrowheads="1"/>
          </p:cNvSpPr>
          <p:nvPr/>
        </p:nvSpPr>
        <p:spPr bwMode="auto">
          <a:xfrm rot="5400000">
            <a:off x="8146629" y="4030664"/>
            <a:ext cx="560387" cy="223837"/>
          </a:xfrm>
          <a:prstGeom prst="rightArrow">
            <a:avLst>
              <a:gd name="adj1" fmla="val 50000"/>
              <a:gd name="adj2" fmla="val 64293"/>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00" name="d92bc34d-839f-4191-8cf0-78b34bc12889"/>
          <p:cNvSpPr>
            <a:spLocks noChangeArrowheads="1"/>
          </p:cNvSpPr>
          <p:nvPr/>
        </p:nvSpPr>
        <p:spPr bwMode="auto">
          <a:xfrm rot="5400000">
            <a:off x="5798716" y="3306763"/>
            <a:ext cx="560387" cy="223838"/>
          </a:xfrm>
          <a:prstGeom prst="rightArrow">
            <a:avLst>
              <a:gd name="adj1" fmla="val 50000"/>
              <a:gd name="adj2" fmla="val 64292"/>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01" name="bacdd328-a071-441b-a976-527c705f8eb0"/>
          <p:cNvSpPr>
            <a:spLocks noChangeArrowheads="1"/>
          </p:cNvSpPr>
          <p:nvPr/>
        </p:nvSpPr>
        <p:spPr bwMode="auto">
          <a:xfrm rot="5400000">
            <a:off x="3677022" y="4037807"/>
            <a:ext cx="558800" cy="223837"/>
          </a:xfrm>
          <a:prstGeom prst="rightArrow">
            <a:avLst>
              <a:gd name="adj1" fmla="val 50000"/>
              <a:gd name="adj2" fmla="val 64110"/>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02" name="2b88aef5-5105-4b95-8651-415fe2be8756"/>
          <p:cNvSpPr>
            <a:spLocks noChangeArrowheads="1"/>
          </p:cNvSpPr>
          <p:nvPr/>
        </p:nvSpPr>
        <p:spPr bwMode="auto">
          <a:xfrm rot="5400000">
            <a:off x="4997822" y="4037807"/>
            <a:ext cx="558800" cy="223837"/>
          </a:xfrm>
          <a:prstGeom prst="rightArrow">
            <a:avLst>
              <a:gd name="adj1" fmla="val 50000"/>
              <a:gd name="adj2" fmla="val 64110"/>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03" name="bfe9c9f8-e678-4494-85b8-dd3c272700e7"/>
          <p:cNvSpPr>
            <a:spLocks noChangeArrowheads="1"/>
          </p:cNvSpPr>
          <p:nvPr/>
        </p:nvSpPr>
        <p:spPr bwMode="auto">
          <a:xfrm rot="5400000">
            <a:off x="6318622" y="4037807"/>
            <a:ext cx="558800" cy="223837"/>
          </a:xfrm>
          <a:prstGeom prst="rightArrow">
            <a:avLst>
              <a:gd name="adj1" fmla="val 50000"/>
              <a:gd name="adj2" fmla="val 64110"/>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04" name="6942f858-fd2a-4043-ac96-0e4223e80aa3"/>
          <p:cNvSpPr>
            <a:spLocks noChangeArrowheads="1"/>
          </p:cNvSpPr>
          <p:nvPr/>
        </p:nvSpPr>
        <p:spPr bwMode="gray">
          <a:xfrm>
            <a:off x="4762078" y="5378450"/>
            <a:ext cx="1028700" cy="30638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05" name="31c40223-8dcf-4f15-a098-feb1aae21962"/>
          <p:cNvSpPr>
            <a:spLocks noChangeArrowheads="1"/>
          </p:cNvSpPr>
          <p:nvPr/>
        </p:nvSpPr>
        <p:spPr bwMode="gray">
          <a:xfrm>
            <a:off x="4762078" y="5100638"/>
            <a:ext cx="1028700" cy="304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06" name="04eff603-dcb2-412a-b7a2-4a054b1c3724"/>
          <p:cNvSpPr>
            <a:spLocks noChangeArrowheads="1"/>
          </p:cNvSpPr>
          <p:nvPr/>
        </p:nvSpPr>
        <p:spPr bwMode="gray">
          <a:xfrm>
            <a:off x="4762078" y="4819650"/>
            <a:ext cx="1028700" cy="30638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07" name="0cfde2e4-fbfc-4002-9515-99ca8d6523a9"/>
          <p:cNvSpPr txBox="1">
            <a:spLocks noChangeArrowheads="1"/>
          </p:cNvSpPr>
          <p:nvPr/>
        </p:nvSpPr>
        <p:spPr bwMode="gray">
          <a:xfrm>
            <a:off x="5086882" y="4866680"/>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D5</a:t>
            </a:r>
          </a:p>
        </p:txBody>
      </p:sp>
      <p:sp>
        <p:nvSpPr>
          <p:cNvPr id="59408" name="badd8303-5587-4dd5-b4ab-ca7945ed6062"/>
          <p:cNvSpPr txBox="1">
            <a:spLocks noChangeArrowheads="1"/>
          </p:cNvSpPr>
          <p:nvPr/>
        </p:nvSpPr>
        <p:spPr bwMode="gray">
          <a:xfrm>
            <a:off x="5086882" y="5146080"/>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D3</a:t>
            </a:r>
          </a:p>
        </p:txBody>
      </p:sp>
      <p:sp>
        <p:nvSpPr>
          <p:cNvPr id="59409" name="cc0ae0fc-f9b3-42ca-9424-1737f10d1057"/>
          <p:cNvSpPr txBox="1">
            <a:spLocks noChangeArrowheads="1"/>
          </p:cNvSpPr>
          <p:nvPr/>
        </p:nvSpPr>
        <p:spPr bwMode="gray">
          <a:xfrm>
            <a:off x="5086882" y="5425480"/>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D1</a:t>
            </a:r>
          </a:p>
        </p:txBody>
      </p:sp>
      <p:sp>
        <p:nvSpPr>
          <p:cNvPr id="59410" name="d14d1ad7-f81d-41d0-b407-41829f2f4947"/>
          <p:cNvSpPr>
            <a:spLocks noChangeArrowheads="1"/>
          </p:cNvSpPr>
          <p:nvPr/>
        </p:nvSpPr>
        <p:spPr bwMode="gray">
          <a:xfrm>
            <a:off x="4704928" y="4527550"/>
            <a:ext cx="1147762" cy="306388"/>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11" name="2494f23c-fe2a-4130-b0b8-8c8c204ca845"/>
          <p:cNvSpPr txBox="1">
            <a:spLocks noChangeArrowheads="1"/>
          </p:cNvSpPr>
          <p:nvPr/>
        </p:nvSpPr>
        <p:spPr bwMode="gray">
          <a:xfrm>
            <a:off x="4945818" y="4561384"/>
            <a:ext cx="708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2</a:t>
            </a:r>
          </a:p>
        </p:txBody>
      </p:sp>
      <p:sp>
        <p:nvSpPr>
          <p:cNvPr id="59412" name="fe836486-a417-4845-99b0-996d74dbf0cb"/>
          <p:cNvSpPr>
            <a:spLocks noChangeArrowheads="1"/>
          </p:cNvSpPr>
          <p:nvPr/>
        </p:nvSpPr>
        <p:spPr bwMode="gray">
          <a:xfrm>
            <a:off x="3441278" y="5378450"/>
            <a:ext cx="1027112" cy="30638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13" name="2cba6094-2228-4893-9c1d-b113c756d12f"/>
          <p:cNvSpPr>
            <a:spLocks noChangeArrowheads="1"/>
          </p:cNvSpPr>
          <p:nvPr/>
        </p:nvSpPr>
        <p:spPr bwMode="gray">
          <a:xfrm>
            <a:off x="3441278" y="5100638"/>
            <a:ext cx="1027112" cy="304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14" name="271bff82-f033-470b-a3f9-be45bc9cb9bd"/>
          <p:cNvSpPr>
            <a:spLocks noChangeArrowheads="1"/>
          </p:cNvSpPr>
          <p:nvPr/>
        </p:nvSpPr>
        <p:spPr bwMode="gray">
          <a:xfrm>
            <a:off x="3441278" y="4819650"/>
            <a:ext cx="1027112" cy="30638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15" name="cb39e1bb-9f4b-4dbb-9467-5ee53b2abdc5"/>
          <p:cNvSpPr txBox="1">
            <a:spLocks noChangeArrowheads="1"/>
          </p:cNvSpPr>
          <p:nvPr/>
        </p:nvSpPr>
        <p:spPr bwMode="gray">
          <a:xfrm>
            <a:off x="3766082" y="4831755"/>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D4</a:t>
            </a:r>
          </a:p>
        </p:txBody>
      </p:sp>
      <p:sp>
        <p:nvSpPr>
          <p:cNvPr id="59416" name="507dddc7-ee4c-4986-9b11-f450d7ab642a"/>
          <p:cNvSpPr txBox="1">
            <a:spLocks noChangeArrowheads="1"/>
          </p:cNvSpPr>
          <p:nvPr/>
        </p:nvSpPr>
        <p:spPr bwMode="gray">
          <a:xfrm>
            <a:off x="3766082" y="5190530"/>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D2</a:t>
            </a:r>
          </a:p>
        </p:txBody>
      </p:sp>
      <p:sp>
        <p:nvSpPr>
          <p:cNvPr id="59417" name="071d7325-2f1e-4907-96d1-409512ea0f3f"/>
          <p:cNvSpPr txBox="1">
            <a:spLocks noChangeArrowheads="1"/>
          </p:cNvSpPr>
          <p:nvPr/>
        </p:nvSpPr>
        <p:spPr bwMode="gray">
          <a:xfrm>
            <a:off x="3766082" y="5425480"/>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D0</a:t>
            </a:r>
          </a:p>
        </p:txBody>
      </p:sp>
      <p:sp>
        <p:nvSpPr>
          <p:cNvPr id="59418" name="1471963f-1549-451c-bf5a-6e001fa02911"/>
          <p:cNvSpPr>
            <a:spLocks noChangeArrowheads="1"/>
          </p:cNvSpPr>
          <p:nvPr/>
        </p:nvSpPr>
        <p:spPr bwMode="gray">
          <a:xfrm>
            <a:off x="6082878" y="5378450"/>
            <a:ext cx="1028700" cy="30638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19" name="a5fe0204-1091-49c1-8f1e-9394421b351b"/>
          <p:cNvSpPr>
            <a:spLocks noChangeArrowheads="1"/>
          </p:cNvSpPr>
          <p:nvPr/>
        </p:nvSpPr>
        <p:spPr bwMode="gray">
          <a:xfrm>
            <a:off x="6082878" y="5100638"/>
            <a:ext cx="1028700" cy="304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20" name="cf9ad85d-51d5-4eee-9e89-8fae1eeddabc"/>
          <p:cNvSpPr>
            <a:spLocks noChangeArrowheads="1"/>
          </p:cNvSpPr>
          <p:nvPr/>
        </p:nvSpPr>
        <p:spPr bwMode="gray">
          <a:xfrm>
            <a:off x="6082878" y="4819650"/>
            <a:ext cx="1028700" cy="30638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21" name="55d0c841-e689-4174-a37a-9da67c03e85c"/>
          <p:cNvSpPr>
            <a:spLocks noChangeArrowheads="1"/>
          </p:cNvSpPr>
          <p:nvPr/>
        </p:nvSpPr>
        <p:spPr bwMode="gray">
          <a:xfrm>
            <a:off x="6024140" y="4560889"/>
            <a:ext cx="1149350" cy="306387"/>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22" name="86cbfdd5-d04b-47a9-9ff2-4005a41ef9b5"/>
          <p:cNvSpPr txBox="1">
            <a:spLocks noChangeArrowheads="1"/>
          </p:cNvSpPr>
          <p:nvPr/>
        </p:nvSpPr>
        <p:spPr bwMode="gray">
          <a:xfrm>
            <a:off x="6094143" y="4581129"/>
            <a:ext cx="10649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Parity disk</a:t>
            </a:r>
          </a:p>
        </p:txBody>
      </p:sp>
      <p:sp>
        <p:nvSpPr>
          <p:cNvPr id="59423" name="AutoShape 32"/>
          <p:cNvSpPr>
            <a:spLocks noChangeArrowheads="1"/>
          </p:cNvSpPr>
          <p:nvPr/>
        </p:nvSpPr>
        <p:spPr bwMode="auto">
          <a:xfrm>
            <a:off x="3385716" y="3709195"/>
            <a:ext cx="5484813"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59424" name="46ce2411-1d0a-4411-869b-052887c1f8b1"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3433340" y="3687763"/>
            <a:ext cx="54625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5" name="0f1ca741-b6a0-49d1-9866-19501506ca17"/>
          <p:cNvSpPr txBox="1">
            <a:spLocks noChangeArrowheads="1"/>
          </p:cNvSpPr>
          <p:nvPr/>
        </p:nvSpPr>
        <p:spPr bwMode="auto">
          <a:xfrm>
            <a:off x="3385716" y="3759201"/>
            <a:ext cx="542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400" b="1" dirty="0">
                <a:latin typeface="微软雅黑" panose="020B0503020204020204" pitchFamily="34" charset="-122"/>
                <a:ea typeface="微软雅黑" panose="020B0503020204020204" pitchFamily="34" charset="-122"/>
                <a:cs typeface="Arial" panose="020B0604020202020204" pitchFamily="34" charset="0"/>
              </a:rPr>
              <a:t>D0, D1, D2, D3, D4, D5</a:t>
            </a:r>
          </a:p>
        </p:txBody>
      </p:sp>
      <p:sp>
        <p:nvSpPr>
          <p:cNvPr id="59426" name="49fb843b-44cb-499c-ac90-0a530c1c2afb"/>
          <p:cNvSpPr>
            <a:spLocks noChangeArrowheads="1"/>
          </p:cNvSpPr>
          <p:nvPr/>
        </p:nvSpPr>
        <p:spPr bwMode="gray">
          <a:xfrm>
            <a:off x="7951366" y="5378450"/>
            <a:ext cx="1027113" cy="30638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27" name="13424205-f44f-47f5-9f26-362dbd79dafe"/>
          <p:cNvSpPr>
            <a:spLocks noChangeArrowheads="1"/>
          </p:cNvSpPr>
          <p:nvPr/>
        </p:nvSpPr>
        <p:spPr bwMode="gray">
          <a:xfrm>
            <a:off x="7951366" y="5100638"/>
            <a:ext cx="1027113" cy="304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28" name="a730775b-53f7-456e-8831-1e5f6738a803"/>
          <p:cNvSpPr>
            <a:spLocks noChangeArrowheads="1"/>
          </p:cNvSpPr>
          <p:nvPr/>
        </p:nvSpPr>
        <p:spPr bwMode="gray">
          <a:xfrm>
            <a:off x="7951366" y="4819650"/>
            <a:ext cx="1027113" cy="30638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29" name="5a42b0bb-69c8-4d7d-871a-66310917de85"/>
          <p:cNvSpPr txBox="1">
            <a:spLocks noChangeArrowheads="1"/>
          </p:cNvSpPr>
          <p:nvPr/>
        </p:nvSpPr>
        <p:spPr bwMode="gray">
          <a:xfrm>
            <a:off x="6423617" y="4855567"/>
            <a:ext cx="4138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P3</a:t>
            </a:r>
          </a:p>
        </p:txBody>
      </p:sp>
      <p:sp>
        <p:nvSpPr>
          <p:cNvPr id="59430" name="ad061171-4a42-424b-a340-1893220fbc05"/>
          <p:cNvSpPr txBox="1">
            <a:spLocks noChangeArrowheads="1"/>
          </p:cNvSpPr>
          <p:nvPr/>
        </p:nvSpPr>
        <p:spPr bwMode="gray">
          <a:xfrm>
            <a:off x="6423617" y="5134967"/>
            <a:ext cx="4138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P2</a:t>
            </a:r>
          </a:p>
        </p:txBody>
      </p:sp>
      <p:sp>
        <p:nvSpPr>
          <p:cNvPr id="59431" name="ed411989-961c-442a-b3cf-d16ab68a3cc5"/>
          <p:cNvSpPr txBox="1">
            <a:spLocks noChangeArrowheads="1"/>
          </p:cNvSpPr>
          <p:nvPr/>
        </p:nvSpPr>
        <p:spPr bwMode="gray">
          <a:xfrm>
            <a:off x="6423617" y="5425480"/>
            <a:ext cx="4138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P1</a:t>
            </a:r>
          </a:p>
        </p:txBody>
      </p:sp>
      <p:sp>
        <p:nvSpPr>
          <p:cNvPr id="59432" name="61c1376e-2e39-4f20-9b6f-2d142b81fcb5"/>
          <p:cNvSpPr>
            <a:spLocks noChangeArrowheads="1"/>
          </p:cNvSpPr>
          <p:nvPr/>
        </p:nvSpPr>
        <p:spPr bwMode="gray">
          <a:xfrm>
            <a:off x="7892628" y="4540250"/>
            <a:ext cx="1147762" cy="306388"/>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33" name="8604f17b-72f5-470d-a068-f2c466db51f0"/>
          <p:cNvSpPr txBox="1">
            <a:spLocks noChangeArrowheads="1"/>
          </p:cNvSpPr>
          <p:nvPr/>
        </p:nvSpPr>
        <p:spPr bwMode="gray">
          <a:xfrm>
            <a:off x="7851342" y="4581129"/>
            <a:ext cx="12366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Hot spare disk</a:t>
            </a:r>
          </a:p>
        </p:txBody>
      </p:sp>
      <p:pic>
        <p:nvPicPr>
          <p:cNvPr id="59434" name="c3e05c98-e406-436c-9666-f14d002461b5" descr="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9936" y="2564905"/>
            <a:ext cx="109378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35" name="Line 45"/>
          <p:cNvSpPr>
            <a:spLocks noChangeShapeType="1"/>
          </p:cNvSpPr>
          <p:nvPr/>
        </p:nvSpPr>
        <p:spPr bwMode="auto">
          <a:xfrm flipH="1">
            <a:off x="3455565" y="4888905"/>
            <a:ext cx="1012825" cy="746720"/>
          </a:xfrm>
          <a:prstGeom prst="line">
            <a:avLst/>
          </a:prstGeom>
          <a:noFill/>
          <a:ln w="76200">
            <a:solidFill>
              <a:srgbClr val="E00000"/>
            </a:solidFill>
            <a:round/>
            <a:headEnd/>
            <a:tailEnd/>
          </a:ln>
          <a:extLst>
            <a:ext uri="{909E8E84-426E-40DD-AFC4-6F175D3DCCD1}">
              <a14:hiddenFill xmlns:a14="http://schemas.microsoft.com/office/drawing/2010/main">
                <a:noFill/>
              </a14:hiddenFill>
            </a:ext>
          </a:extLst>
        </p:spPr>
        <p:txBody>
          <a:bodyP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59436" name="4f298b98-97e9-4f0c-a01d-37701218e068"/>
          <p:cNvSpPr>
            <a:spLocks noChangeShapeType="1"/>
          </p:cNvSpPr>
          <p:nvPr/>
        </p:nvSpPr>
        <p:spPr bwMode="auto">
          <a:xfrm>
            <a:off x="3455565" y="4888905"/>
            <a:ext cx="1012824" cy="746720"/>
          </a:xfrm>
          <a:prstGeom prst="line">
            <a:avLst/>
          </a:prstGeom>
          <a:noFill/>
          <a:ln w="76200">
            <a:solidFill>
              <a:srgbClr val="E00000"/>
            </a:solidFill>
            <a:round/>
            <a:headEnd/>
            <a:tailEnd/>
          </a:ln>
          <a:extLst>
            <a:ext uri="{909E8E84-426E-40DD-AFC4-6F175D3DCCD1}">
              <a14:hiddenFill xmlns:a14="http://schemas.microsoft.com/office/drawing/2010/main">
                <a:noFill/>
              </a14:hiddenFill>
            </a:ext>
          </a:extLst>
        </p:spPr>
        <p:txBody>
          <a:bodyP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59437" name="3f34b4a3-2f0c-4272-a703-55ef4142ac11"/>
          <p:cNvSpPr txBox="1">
            <a:spLocks noChangeArrowheads="1"/>
          </p:cNvSpPr>
          <p:nvPr/>
        </p:nvSpPr>
        <p:spPr bwMode="gray">
          <a:xfrm>
            <a:off x="8288808" y="5425480"/>
            <a:ext cx="471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D0</a:t>
            </a:r>
          </a:p>
        </p:txBody>
      </p:sp>
      <p:sp>
        <p:nvSpPr>
          <p:cNvPr id="59438" name="8398ab89-f7d5-4cea-a05e-c9c0ee559056"/>
          <p:cNvSpPr txBox="1">
            <a:spLocks noChangeArrowheads="1"/>
          </p:cNvSpPr>
          <p:nvPr/>
        </p:nvSpPr>
        <p:spPr bwMode="gray">
          <a:xfrm>
            <a:off x="8297700" y="5146080"/>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D2</a:t>
            </a:r>
          </a:p>
        </p:txBody>
      </p:sp>
      <p:sp>
        <p:nvSpPr>
          <p:cNvPr id="59439" name="6e87c51c-6803-43ab-91e8-5e1bf6a23f34"/>
          <p:cNvSpPr txBox="1">
            <a:spLocks noChangeArrowheads="1"/>
          </p:cNvSpPr>
          <p:nvPr/>
        </p:nvSpPr>
        <p:spPr bwMode="gray">
          <a:xfrm>
            <a:off x="8297700" y="4866680"/>
            <a:ext cx="426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D4</a:t>
            </a:r>
          </a:p>
        </p:txBody>
      </p:sp>
      <p:sp>
        <p:nvSpPr>
          <p:cNvPr id="59440" name="6eb9c0ff-c339-4cbf-a21e-f889d16d1ee9"/>
          <p:cNvSpPr>
            <a:spLocks noChangeArrowheads="1"/>
          </p:cNvSpPr>
          <p:nvPr/>
        </p:nvSpPr>
        <p:spPr bwMode="gray">
          <a:xfrm>
            <a:off x="3382541" y="4540250"/>
            <a:ext cx="1147763" cy="306388"/>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9441" name="11f87f40-4f24-4b06-9a61-fd5a38eb2078"/>
          <p:cNvSpPr txBox="1">
            <a:spLocks noChangeArrowheads="1"/>
          </p:cNvSpPr>
          <p:nvPr/>
        </p:nvSpPr>
        <p:spPr bwMode="gray">
          <a:xfrm>
            <a:off x="3628193" y="4581129"/>
            <a:ext cx="708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Disk 1</a:t>
            </a:r>
          </a:p>
        </p:txBody>
      </p:sp>
    </p:spTree>
    <p:extLst>
      <p:ext uri="{BB962C8B-B14F-4D97-AF65-F5344CB8AC3E}">
        <p14:creationId xmlns:p14="http://schemas.microsoft.com/office/powerpoint/2010/main" val="2549133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70bfa55d-f6a8-4f66-b3b3-4c3ef5fc4ea2"/>
          <p:cNvSpPr>
            <a:spLocks noChangeArrowheads="1"/>
          </p:cNvSpPr>
          <p:nvPr/>
        </p:nvSpPr>
        <p:spPr bwMode="auto">
          <a:xfrm>
            <a:off x="6419924" y="4364807"/>
            <a:ext cx="3448050" cy="1001713"/>
          </a:xfrm>
          <a:prstGeom prst="rect">
            <a:avLst/>
          </a:prstGeom>
          <a:solidFill>
            <a:srgbClr val="92D050"/>
          </a:solidFill>
          <a:ln w="12700" algn="ctr">
            <a:solidFill>
              <a:schemeClr val="bg1">
                <a:lumMod val="50000"/>
              </a:schemeClr>
            </a:solidFill>
            <a:miter lim="800000"/>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443" name="e39efe37-344d-40b9-a58e-0c97df09aed4"/>
          <p:cNvSpPr>
            <a:spLocks noGrp="1"/>
          </p:cNvSpPr>
          <p:nvPr>
            <p:ph type="body" sz="quarter" idx="10"/>
          </p:nvPr>
        </p:nvSpPr>
        <p:spPr/>
        <p:txBody>
          <a:bodyPr/>
          <a:lstStyle/>
          <a:p>
            <a:r>
              <a:rPr lang="en-US" altLang="zh-CN" sz="1800" dirty="0" smtClean="0"/>
              <a:t>RAID is like a large physical volume composed of multiple disks.</a:t>
            </a:r>
          </a:p>
          <a:p>
            <a:r>
              <a:rPr lang="en-US" altLang="zh-CN" sz="1800" dirty="0" smtClean="0"/>
              <a:t>We can create one or multiple logical units of a specified capacity on the physical volume. Those logical units are referred to as LUNs. They are the basic block units that can be mapped to hosts.</a:t>
            </a:r>
            <a:endParaRPr lang="en-US" altLang="zh-CN" sz="1800" dirty="0"/>
          </a:p>
        </p:txBody>
      </p:sp>
      <p:sp>
        <p:nvSpPr>
          <p:cNvPr id="4" name="文本占位符 3"/>
          <p:cNvSpPr>
            <a:spLocks noGrp="1"/>
          </p:cNvSpPr>
          <p:nvPr>
            <p:ph type="body" sz="quarter" idx="12"/>
          </p:nvPr>
        </p:nvSpPr>
        <p:spPr/>
        <p:txBody>
          <a:bodyPr/>
          <a:lstStyle/>
          <a:p>
            <a:r>
              <a:rPr lang="en-US" altLang="zh-CN" smtClean="0"/>
              <a:t>Relationship Between RAID and LUNs</a:t>
            </a:r>
            <a:endParaRPr lang="en-US" dirty="0"/>
          </a:p>
        </p:txBody>
      </p:sp>
      <p:sp>
        <p:nvSpPr>
          <p:cNvPr id="61444" name="49ed1c76-8b1f-4d5c-8bf2-1292e1511fba"/>
          <p:cNvSpPr>
            <a:spLocks noChangeArrowheads="1"/>
          </p:cNvSpPr>
          <p:nvPr/>
        </p:nvSpPr>
        <p:spPr bwMode="auto">
          <a:xfrm>
            <a:off x="2608890" y="2961456"/>
            <a:ext cx="6911975" cy="2889250"/>
          </a:xfrm>
          <a:prstGeom prst="rect">
            <a:avLst/>
          </a:prstGeom>
          <a:solidFill>
            <a:schemeClr val="bg1">
              <a:alpha val="59999"/>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61e0740c-9c89-4cc6-8b5c-5f0052c25d5c"/>
          <p:cNvSpPr>
            <a:spLocks noChangeArrowheads="1"/>
          </p:cNvSpPr>
          <p:nvPr/>
        </p:nvSpPr>
        <p:spPr bwMode="auto">
          <a:xfrm>
            <a:off x="2355907" y="4364806"/>
            <a:ext cx="3457575" cy="1009650"/>
          </a:xfrm>
          <a:prstGeom prst="rect">
            <a:avLst/>
          </a:prstGeom>
          <a:solidFill>
            <a:srgbClr val="92D050"/>
          </a:solidFill>
          <a:ln w="12700" algn="ctr">
            <a:solidFill>
              <a:schemeClr val="bg1">
                <a:lumMod val="50000"/>
              </a:schemeClr>
            </a:solidFill>
            <a:miter lim="800000"/>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5791e91f-2814-4f2a-bc5b-fb9baadd7b47"/>
          <p:cNvSpPr>
            <a:spLocks noChangeShapeType="1"/>
          </p:cNvSpPr>
          <p:nvPr/>
        </p:nvSpPr>
        <p:spPr bwMode="auto">
          <a:xfrm flipV="1">
            <a:off x="3508432" y="3790130"/>
            <a:ext cx="460375" cy="719138"/>
          </a:xfrm>
          <a:prstGeom prst="line">
            <a:avLst/>
          </a:prstGeom>
          <a:noFill/>
          <a:ln w="34925" algn="ctr">
            <a:solidFill>
              <a:schemeClr val="tx1"/>
            </a:solidFill>
            <a:prstDash val="dash"/>
            <a:miter lim="800000"/>
            <a:headEnd type="stealth"/>
            <a:tailEnd type="stealth"/>
          </a:ln>
          <a:effectLst/>
        </p:spPr>
        <p:txBody>
          <a:bodyPr wrap="none" anchor="ctr"/>
          <a:lstStyle/>
          <a:p>
            <a:pPr fontAlgn="auto">
              <a:spcBef>
                <a:spcPts val="0"/>
              </a:spcBef>
              <a:spcAft>
                <a:spcPts val="0"/>
              </a:spcAft>
              <a:defRPr/>
            </a:pPr>
            <a:endParaRPr lang="en-US" altLang="zh-CN" sz="1400"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017f3900-3ac1-4cb6-a5e3-7d94e5e71f0d"/>
          <p:cNvSpPr>
            <a:spLocks/>
          </p:cNvSpPr>
          <p:nvPr/>
        </p:nvSpPr>
        <p:spPr bwMode="auto">
          <a:xfrm rot="466023">
            <a:off x="9110590" y="3794357"/>
            <a:ext cx="489427" cy="1338008"/>
          </a:xfrm>
          <a:custGeom>
            <a:avLst/>
            <a:gdLst>
              <a:gd name="connsiteX0" fmla="*/ 5384 w 9341"/>
              <a:gd name="connsiteY0" fmla="*/ 9898 h 9898"/>
              <a:gd name="connsiteX1" fmla="*/ 8571 w 9341"/>
              <a:gd name="connsiteY1" fmla="*/ 9078 h 9898"/>
              <a:gd name="connsiteX2" fmla="*/ 8571 w 9341"/>
              <a:gd name="connsiteY2" fmla="*/ 4529 h 9898"/>
              <a:gd name="connsiteX3" fmla="*/ 0 w 9341"/>
              <a:gd name="connsiteY3" fmla="*/ 0 h 9898"/>
              <a:gd name="connsiteX0" fmla="*/ 5764 w 10393"/>
              <a:gd name="connsiteY0" fmla="*/ 10000 h 10000"/>
              <a:gd name="connsiteX1" fmla="*/ 9996 w 10393"/>
              <a:gd name="connsiteY1" fmla="*/ 8349 h 10000"/>
              <a:gd name="connsiteX2" fmla="*/ 9176 w 10393"/>
              <a:gd name="connsiteY2" fmla="*/ 4576 h 10000"/>
              <a:gd name="connsiteX3" fmla="*/ 0 w 10393"/>
              <a:gd name="connsiteY3" fmla="*/ 0 h 10000"/>
            </a:gdLst>
            <a:ahLst/>
            <a:cxnLst>
              <a:cxn ang="0">
                <a:pos x="connsiteX0" y="connsiteY0"/>
              </a:cxn>
              <a:cxn ang="0">
                <a:pos x="connsiteX1" y="connsiteY1"/>
              </a:cxn>
              <a:cxn ang="0">
                <a:pos x="connsiteX2" y="connsiteY2"/>
              </a:cxn>
              <a:cxn ang="0">
                <a:pos x="connsiteX3" y="connsiteY3"/>
              </a:cxn>
            </a:cxnLst>
            <a:rect l="l" t="t" r="r" b="b"/>
            <a:pathLst>
              <a:path w="10393" h="10000">
                <a:moveTo>
                  <a:pt x="5764" y="10000"/>
                </a:moveTo>
                <a:cubicBezTo>
                  <a:pt x="6618" y="9980"/>
                  <a:pt x="9427" y="9253"/>
                  <a:pt x="9996" y="8349"/>
                </a:cubicBezTo>
                <a:cubicBezTo>
                  <a:pt x="10564" y="7444"/>
                  <a:pt x="10705" y="6094"/>
                  <a:pt x="9176" y="4576"/>
                </a:cubicBezTo>
                <a:cubicBezTo>
                  <a:pt x="7647" y="3057"/>
                  <a:pt x="3823" y="1518"/>
                  <a:pt x="0" y="0"/>
                </a:cubicBezTo>
              </a:path>
            </a:pathLst>
          </a:custGeom>
          <a:noFill/>
          <a:ln w="34925" algn="ctr">
            <a:solidFill>
              <a:schemeClr val="tx1"/>
            </a:solidFill>
            <a:prstDash val="dash"/>
            <a:miter lim="800000"/>
            <a:headEnd type="stealth"/>
            <a:tailEnd type="stealth"/>
          </a:ln>
          <a:effectLst/>
        </p:spPr>
        <p:txBody>
          <a:bodyPr wrap="none" anchor="ctr"/>
          <a:lstStyle/>
          <a:p>
            <a:pPr fontAlgn="auto">
              <a:spcBef>
                <a:spcPts val="0"/>
              </a:spcBef>
              <a:spcAft>
                <a:spcPts val="0"/>
              </a:spcAft>
              <a:defRPr/>
            </a:pPr>
            <a:endParaRPr lang="en-US" altLang="zh-CN" sz="1400"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328cd360-51ef-4f14-8807-79ca7222431b"/>
          <p:cNvSpPr>
            <a:spLocks noChangeArrowheads="1"/>
          </p:cNvSpPr>
          <p:nvPr/>
        </p:nvSpPr>
        <p:spPr bwMode="auto">
          <a:xfrm>
            <a:off x="3856329" y="4006032"/>
            <a:ext cx="1560042" cy="307777"/>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altLang="zh-CN" sz="14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Physical volume</a:t>
            </a:r>
          </a:p>
        </p:txBody>
      </p:sp>
      <p:sp>
        <p:nvSpPr>
          <p:cNvPr id="65" name="36523939-4325-4e2f-80ba-90c4a3a7f9b3"/>
          <p:cNvSpPr>
            <a:spLocks noChangeArrowheads="1"/>
          </p:cNvSpPr>
          <p:nvPr/>
        </p:nvSpPr>
        <p:spPr bwMode="auto">
          <a:xfrm>
            <a:off x="6407230" y="3999664"/>
            <a:ext cx="1560042" cy="307777"/>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altLang="zh-CN" sz="14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Physical volume</a:t>
            </a:r>
          </a:p>
        </p:txBody>
      </p:sp>
      <p:sp>
        <p:nvSpPr>
          <p:cNvPr id="66" name="40c308d8-de91-4b30-93d8-2fc5ce85d504"/>
          <p:cNvSpPr>
            <a:spLocks noChangeArrowheads="1"/>
          </p:cNvSpPr>
          <p:nvPr/>
        </p:nvSpPr>
        <p:spPr bwMode="auto">
          <a:xfrm>
            <a:off x="2145520" y="3242444"/>
            <a:ext cx="1481496" cy="307777"/>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altLang="zh-CN" sz="14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Logical volume</a:t>
            </a:r>
          </a:p>
        </p:txBody>
      </p:sp>
      <p:sp>
        <p:nvSpPr>
          <p:cNvPr id="67" name="f05abeda-72c4-4fc2-b47d-7eb1dc99b196"/>
          <p:cNvSpPr>
            <a:spLocks noChangeArrowheads="1"/>
          </p:cNvSpPr>
          <p:nvPr/>
        </p:nvSpPr>
        <p:spPr bwMode="auto">
          <a:xfrm>
            <a:off x="5947391" y="3242444"/>
            <a:ext cx="1564852" cy="307777"/>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altLang="zh-CN" sz="14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Logical volumes</a:t>
            </a:r>
          </a:p>
        </p:txBody>
      </p:sp>
      <p:sp>
        <p:nvSpPr>
          <p:cNvPr id="68" name="35634475-df41-4c5e-9a26-78529c85fc9e"/>
          <p:cNvSpPr>
            <a:spLocks noChangeArrowheads="1"/>
          </p:cNvSpPr>
          <p:nvPr/>
        </p:nvSpPr>
        <p:spPr bwMode="auto">
          <a:xfrm>
            <a:off x="2211445" y="5480820"/>
            <a:ext cx="3514725" cy="523875"/>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n-US" altLang="zh-CN" sz="14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One logical volume created on a physical volume</a:t>
            </a:r>
          </a:p>
        </p:txBody>
      </p:sp>
      <p:sp>
        <p:nvSpPr>
          <p:cNvPr id="69" name="c041d501-1538-47bc-98f7-cea9049b41ab"/>
          <p:cNvSpPr>
            <a:spLocks noChangeArrowheads="1"/>
          </p:cNvSpPr>
          <p:nvPr/>
        </p:nvSpPr>
        <p:spPr bwMode="auto">
          <a:xfrm>
            <a:off x="6311974" y="5480820"/>
            <a:ext cx="3600450" cy="523875"/>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en-US" altLang="zh-CN" sz="14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Multiple logical volumes created on a physical volume</a:t>
            </a:r>
          </a:p>
        </p:txBody>
      </p:sp>
      <p:sp>
        <p:nvSpPr>
          <p:cNvPr id="71" name="AutoShape 23"/>
          <p:cNvSpPr>
            <a:spLocks noChangeArrowheads="1"/>
          </p:cNvSpPr>
          <p:nvPr/>
        </p:nvSpPr>
        <p:spPr bwMode="auto">
          <a:xfrm>
            <a:off x="2716269" y="4582295"/>
            <a:ext cx="539750" cy="612775"/>
          </a:xfrm>
          <a:prstGeom prst="can">
            <a:avLst>
              <a:gd name="adj" fmla="val 32843"/>
            </a:avLst>
          </a:prstGeom>
          <a:solidFill>
            <a:schemeClr val="bg1">
              <a:lumMod val="50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462" name="3076cca7-289d-4718-8090-a84390382251"/>
          <p:cNvSpPr>
            <a:spLocks noChangeArrowheads="1"/>
          </p:cNvSpPr>
          <p:nvPr/>
        </p:nvSpPr>
        <p:spPr bwMode="gray">
          <a:xfrm>
            <a:off x="2895656" y="4809307"/>
            <a:ext cx="184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2a38cc19-c17b-4416-9d85-7c3c4e00fd88"/>
          <p:cNvSpPr>
            <a:spLocks noChangeArrowheads="1"/>
          </p:cNvSpPr>
          <p:nvPr/>
        </p:nvSpPr>
        <p:spPr bwMode="auto">
          <a:xfrm>
            <a:off x="3508431" y="4582295"/>
            <a:ext cx="539750" cy="612775"/>
          </a:xfrm>
          <a:prstGeom prst="can">
            <a:avLst>
              <a:gd name="adj" fmla="val 32843"/>
            </a:avLst>
          </a:prstGeom>
          <a:solidFill>
            <a:schemeClr val="bg1">
              <a:lumMod val="50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7" name="eaae8854-2e57-4214-a378-3a11bee9565f"/>
          <p:cNvSpPr>
            <a:spLocks noChangeArrowheads="1"/>
          </p:cNvSpPr>
          <p:nvPr/>
        </p:nvSpPr>
        <p:spPr bwMode="auto">
          <a:xfrm>
            <a:off x="4265669" y="4582295"/>
            <a:ext cx="539750" cy="612775"/>
          </a:xfrm>
          <a:prstGeom prst="can">
            <a:avLst>
              <a:gd name="adj" fmla="val 32843"/>
            </a:avLst>
          </a:prstGeom>
          <a:solidFill>
            <a:schemeClr val="bg1">
              <a:lumMod val="50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0" name="83a9615d-76c6-4bef-acc0-e0a5a13e0857"/>
          <p:cNvSpPr>
            <a:spLocks noChangeArrowheads="1"/>
          </p:cNvSpPr>
          <p:nvPr/>
        </p:nvSpPr>
        <p:spPr bwMode="auto">
          <a:xfrm>
            <a:off x="4984806" y="4582295"/>
            <a:ext cx="539750" cy="612775"/>
          </a:xfrm>
          <a:prstGeom prst="can">
            <a:avLst>
              <a:gd name="adj" fmla="val 32843"/>
            </a:avLst>
          </a:prstGeom>
          <a:solidFill>
            <a:schemeClr val="bg1">
              <a:lumMod val="50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3" name="AutoShape 35"/>
          <p:cNvSpPr>
            <a:spLocks noChangeArrowheads="1"/>
          </p:cNvSpPr>
          <p:nvPr/>
        </p:nvSpPr>
        <p:spPr bwMode="auto">
          <a:xfrm>
            <a:off x="3616382" y="2961457"/>
            <a:ext cx="828675" cy="828675"/>
          </a:xfrm>
          <a:prstGeom prst="can">
            <a:avLst>
              <a:gd name="adj" fmla="val 32843"/>
            </a:avLst>
          </a:prstGeom>
          <a:solidFill>
            <a:schemeClr val="bg1">
              <a:lumMod val="50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4" name="27084632-e3ae-4cd2-8436-61c6adf1c801"/>
          <p:cNvSpPr>
            <a:spLocks noChangeArrowheads="1"/>
          </p:cNvSpPr>
          <p:nvPr/>
        </p:nvSpPr>
        <p:spPr bwMode="gray">
          <a:xfrm>
            <a:off x="3689406" y="3278312"/>
            <a:ext cx="768350" cy="366713"/>
          </a:xfrm>
          <a:prstGeom prst="rect">
            <a:avLst/>
          </a:prstGeom>
          <a:solidFill>
            <a:schemeClr val="bg1">
              <a:lumMod val="50000"/>
            </a:schemeClr>
          </a:solidFill>
          <a:ln w="9525">
            <a:noFill/>
            <a:round/>
            <a:headEnd/>
            <a:tailEnd/>
          </a:ln>
          <a:effectLst/>
        </p:spPr>
        <p:txBody>
          <a:bodyPr wrap="none" anchor="ctr"/>
          <a:lstStyle/>
          <a:p>
            <a:pPr fontAlgn="auto">
              <a:spcBef>
                <a:spcPts val="0"/>
              </a:spcBef>
              <a:spcAft>
                <a:spcPts val="0"/>
              </a:spcAft>
              <a:defRPr/>
            </a:pPr>
            <a:r>
              <a:rPr lang="en-US" altLang="zh-CN" sz="1400"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LUN 1</a:t>
            </a:r>
          </a:p>
        </p:txBody>
      </p:sp>
      <p:sp>
        <p:nvSpPr>
          <p:cNvPr id="85" name="f895fc6e-ad51-4cd9-8e98-87098e3c6362"/>
          <p:cNvSpPr>
            <a:spLocks noChangeArrowheads="1"/>
          </p:cNvSpPr>
          <p:nvPr/>
        </p:nvSpPr>
        <p:spPr bwMode="auto">
          <a:xfrm>
            <a:off x="7499574" y="2924945"/>
            <a:ext cx="828675" cy="828675"/>
          </a:xfrm>
          <a:prstGeom prst="can">
            <a:avLst>
              <a:gd name="adj" fmla="val 32843"/>
            </a:avLst>
          </a:prstGeom>
          <a:solidFill>
            <a:schemeClr val="bg1">
              <a:lumMod val="85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6" name="2bd0c10a-fa92-461b-a5f4-7417195a2c57"/>
          <p:cNvSpPr>
            <a:spLocks noChangeArrowheads="1"/>
          </p:cNvSpPr>
          <p:nvPr/>
        </p:nvSpPr>
        <p:spPr bwMode="gray">
          <a:xfrm>
            <a:off x="7596948" y="3265240"/>
            <a:ext cx="715260" cy="307777"/>
          </a:xfrm>
          <a:prstGeom prst="rect">
            <a:avLst/>
          </a:prstGeom>
          <a:noFill/>
          <a:ln w="9525" algn="ctr">
            <a:noFill/>
            <a:miter lim="800000"/>
            <a:headEnd/>
            <a:tailEnd/>
          </a:ln>
          <a:effectLst/>
        </p:spPr>
        <p:txBody>
          <a:bodyPr wrap="none">
            <a:spAutoFit/>
          </a:bodyPr>
          <a:lstStyle/>
          <a:p>
            <a:pPr algn="ctr" fontAlgn="auto">
              <a:spcBef>
                <a:spcPct val="50000"/>
              </a:spcBef>
              <a:spcAft>
                <a:spcPts val="0"/>
              </a:spcAft>
              <a:defRPr/>
            </a:pPr>
            <a:r>
              <a:rPr lang="en-US" altLang="zh-CN" sz="14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LUN 2</a:t>
            </a:r>
          </a:p>
        </p:txBody>
      </p:sp>
      <p:sp>
        <p:nvSpPr>
          <p:cNvPr id="87" name="0e1165e7-6f48-4927-a9cd-e29624fe1a5d"/>
          <p:cNvSpPr>
            <a:spLocks noChangeArrowheads="1"/>
          </p:cNvSpPr>
          <p:nvPr/>
        </p:nvSpPr>
        <p:spPr bwMode="auto">
          <a:xfrm>
            <a:off x="8651702" y="2924945"/>
            <a:ext cx="828675" cy="828675"/>
          </a:xfrm>
          <a:prstGeom prst="can">
            <a:avLst>
              <a:gd name="adj" fmla="val 32843"/>
            </a:avLst>
          </a:prstGeom>
          <a:solidFill>
            <a:schemeClr val="bg1">
              <a:lumMod val="50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8" name="24097c36-8104-47a4-a650-405b82c6bc0a"/>
          <p:cNvSpPr>
            <a:spLocks noChangeArrowheads="1"/>
          </p:cNvSpPr>
          <p:nvPr/>
        </p:nvSpPr>
        <p:spPr bwMode="gray">
          <a:xfrm>
            <a:off x="8751272" y="3242445"/>
            <a:ext cx="715260" cy="307777"/>
          </a:xfrm>
          <a:prstGeom prst="rect">
            <a:avLst/>
          </a:prstGeom>
          <a:noFill/>
          <a:ln w="9525" algn="ctr">
            <a:noFill/>
            <a:miter lim="800000"/>
            <a:headEnd/>
            <a:tailEnd/>
          </a:ln>
          <a:effectLst/>
        </p:spPr>
        <p:txBody>
          <a:bodyPr wrap="none">
            <a:spAutoFit/>
          </a:bodyPr>
          <a:lstStyle/>
          <a:p>
            <a:pPr algn="ctr" fontAlgn="auto">
              <a:spcBef>
                <a:spcPct val="50000"/>
              </a:spcBef>
              <a:spcAft>
                <a:spcPts val="0"/>
              </a:spcAft>
              <a:defRPr/>
            </a:pPr>
            <a:r>
              <a:rPr lang="en-US" altLang="zh-CN" sz="14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LUN 3</a:t>
            </a:r>
          </a:p>
        </p:txBody>
      </p:sp>
      <p:sp>
        <p:nvSpPr>
          <p:cNvPr id="89" name="92c23047-4e96-4f42-bc22-b8e7cd38d7cf"/>
          <p:cNvSpPr>
            <a:spLocks noChangeArrowheads="1"/>
          </p:cNvSpPr>
          <p:nvPr/>
        </p:nvSpPr>
        <p:spPr bwMode="auto">
          <a:xfrm>
            <a:off x="7069212" y="4801370"/>
            <a:ext cx="576263" cy="465137"/>
          </a:xfrm>
          <a:prstGeom prst="can">
            <a:avLst>
              <a:gd name="adj" fmla="val 50000"/>
            </a:avLst>
          </a:prstGeom>
          <a:solidFill>
            <a:schemeClr val="bg1">
              <a:lumMod val="50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0" name="fe69f458-ee74-4b07-8a82-2d9a550dc791"/>
          <p:cNvSpPr>
            <a:spLocks noChangeArrowheads="1"/>
          </p:cNvSpPr>
          <p:nvPr/>
        </p:nvSpPr>
        <p:spPr bwMode="auto">
          <a:xfrm>
            <a:off x="7069212" y="4545781"/>
            <a:ext cx="576263" cy="431800"/>
          </a:xfrm>
          <a:prstGeom prst="can">
            <a:avLst>
              <a:gd name="adj" fmla="val 50000"/>
            </a:avLst>
          </a:prstGeom>
          <a:solidFill>
            <a:schemeClr val="bg1">
              <a:lumMod val="85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1" name="5475611f-d57e-4314-8132-812b78598c5d"/>
          <p:cNvSpPr>
            <a:spLocks noChangeArrowheads="1"/>
          </p:cNvSpPr>
          <p:nvPr/>
        </p:nvSpPr>
        <p:spPr bwMode="auto">
          <a:xfrm>
            <a:off x="7932812" y="4801370"/>
            <a:ext cx="576263" cy="465137"/>
          </a:xfrm>
          <a:prstGeom prst="can">
            <a:avLst>
              <a:gd name="adj" fmla="val 50000"/>
            </a:avLst>
          </a:prstGeom>
          <a:solidFill>
            <a:schemeClr val="bg1">
              <a:lumMod val="50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 name="f1eb442f-493f-4cfe-bec5-b6e00b29a11e"/>
          <p:cNvSpPr>
            <a:spLocks noChangeArrowheads="1"/>
          </p:cNvSpPr>
          <p:nvPr/>
        </p:nvSpPr>
        <p:spPr bwMode="auto">
          <a:xfrm>
            <a:off x="7932812" y="4545781"/>
            <a:ext cx="576263" cy="431800"/>
          </a:xfrm>
          <a:prstGeom prst="can">
            <a:avLst>
              <a:gd name="adj" fmla="val 50000"/>
            </a:avLst>
          </a:prstGeom>
          <a:solidFill>
            <a:schemeClr val="bg1">
              <a:lumMod val="85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3" name="920ba182-a197-4a28-92c9-0b34ff9ab385"/>
          <p:cNvSpPr>
            <a:spLocks noChangeArrowheads="1"/>
          </p:cNvSpPr>
          <p:nvPr/>
        </p:nvSpPr>
        <p:spPr bwMode="auto">
          <a:xfrm>
            <a:off x="8688462" y="4801370"/>
            <a:ext cx="576263" cy="465137"/>
          </a:xfrm>
          <a:prstGeom prst="can">
            <a:avLst>
              <a:gd name="adj" fmla="val 50000"/>
            </a:avLst>
          </a:prstGeom>
          <a:solidFill>
            <a:schemeClr val="bg1">
              <a:lumMod val="50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4" name="520e6c3f-96a1-4b87-af05-dc39fb4d6251"/>
          <p:cNvSpPr>
            <a:spLocks noChangeArrowheads="1"/>
          </p:cNvSpPr>
          <p:nvPr/>
        </p:nvSpPr>
        <p:spPr bwMode="auto">
          <a:xfrm>
            <a:off x="8688462" y="4545781"/>
            <a:ext cx="576263" cy="431800"/>
          </a:xfrm>
          <a:prstGeom prst="can">
            <a:avLst>
              <a:gd name="adj" fmla="val 50000"/>
            </a:avLst>
          </a:prstGeom>
          <a:solidFill>
            <a:schemeClr val="bg1">
              <a:lumMod val="85000"/>
            </a:schemeClr>
          </a:solidFill>
          <a:ln w="9525">
            <a:solidFill>
              <a:srgbClr val="000000"/>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478" name="1a55b3c2-c2e3-4b70-97e7-9ffff9fde4d3"/>
          <p:cNvSpPr>
            <a:spLocks noChangeArrowheads="1"/>
          </p:cNvSpPr>
          <p:nvPr/>
        </p:nvSpPr>
        <p:spPr bwMode="auto">
          <a:xfrm>
            <a:off x="6888236" y="4509120"/>
            <a:ext cx="2413000" cy="395288"/>
          </a:xfrm>
          <a:prstGeom prst="rect">
            <a:avLst/>
          </a:prstGeom>
          <a:noFill/>
          <a:ln w="1905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479" name="45a72f77-1e65-4d03-a67a-09664158b5ba"/>
          <p:cNvSpPr>
            <a:spLocks noChangeArrowheads="1"/>
          </p:cNvSpPr>
          <p:nvPr/>
        </p:nvSpPr>
        <p:spPr bwMode="auto">
          <a:xfrm>
            <a:off x="6888236" y="4977581"/>
            <a:ext cx="2413000" cy="323850"/>
          </a:xfrm>
          <a:prstGeom prst="rect">
            <a:avLst/>
          </a:prstGeom>
          <a:noFill/>
          <a:ln w="1905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Rectangle 1"/>
          <p:cNvSpPr/>
          <p:nvPr/>
        </p:nvSpPr>
        <p:spPr bwMode="auto">
          <a:xfrm>
            <a:off x="2608890" y="4509121"/>
            <a:ext cx="3055063" cy="792311"/>
          </a:xfrm>
          <a:prstGeom prst="rect">
            <a:avLst/>
          </a:prstGeom>
          <a:noFill/>
          <a:ln w="19050">
            <a:solidFill>
              <a:schemeClr val="tx1"/>
            </a:solidFill>
            <a:prstDash val="dash"/>
            <a:round/>
            <a:headEnd/>
            <a:tailEnd/>
          </a:ln>
          <a:effectLst/>
          <a:extLst/>
        </p:spPr>
        <p:txBody>
          <a:bodyPr wrap="none" rtlCol="0" anchor="ctr"/>
          <a:lstStyle/>
          <a:p>
            <a:pPr algn="ctr"/>
            <a:endParaRPr lang="nl-NL">
              <a:solidFill>
                <a:srgbClr val="000000"/>
              </a:solidFill>
              <a:latin typeface="微软雅黑" panose="020B0503020204020204" pitchFamily="34" charset="-122"/>
              <a:ea typeface="微软雅黑" panose="020B0503020204020204" pitchFamily="34" charset="-122"/>
            </a:endParaRPr>
          </a:p>
        </p:txBody>
      </p:sp>
      <p:sp>
        <p:nvSpPr>
          <p:cNvPr id="61" name="3bdc521d-8478-474d-b350-aa3a0d40ea2c"/>
          <p:cNvSpPr>
            <a:spLocks noChangeShapeType="1"/>
          </p:cNvSpPr>
          <p:nvPr/>
        </p:nvSpPr>
        <p:spPr bwMode="auto">
          <a:xfrm>
            <a:off x="7954578" y="3767422"/>
            <a:ext cx="0" cy="741698"/>
          </a:xfrm>
          <a:prstGeom prst="line">
            <a:avLst/>
          </a:prstGeom>
          <a:noFill/>
          <a:ln w="34925" algn="ctr">
            <a:solidFill>
              <a:schemeClr val="tx1"/>
            </a:solidFill>
            <a:prstDash val="dash"/>
            <a:miter lim="800000"/>
            <a:headEnd type="stealth"/>
            <a:tailEnd type="stealth"/>
          </a:ln>
          <a:effectLst/>
        </p:spPr>
        <p:txBody>
          <a:bodyPr wrap="none" anchor="ctr"/>
          <a:lstStyle/>
          <a:p>
            <a:pPr fontAlgn="auto">
              <a:spcBef>
                <a:spcPts val="0"/>
              </a:spcBef>
              <a:spcAft>
                <a:spcPts val="0"/>
              </a:spcAft>
              <a:defRPr/>
            </a:pPr>
            <a:endParaRPr lang="en-US" altLang="zh-CN" sz="1400"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7420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595500" y="410400"/>
            <a:ext cx="9831600" cy="593393"/>
          </a:xfrm>
        </p:spPr>
        <p:txBody>
          <a:bodyPr/>
          <a:lstStyle/>
          <a:p>
            <a:r>
              <a:rPr lang="en-US" altLang="zh-CN" sz="3200" dirty="0" smtClean="0"/>
              <a:t>Creating RAID Groups and Logical Volumes</a:t>
            </a:r>
            <a:endParaRPr lang="en-US" sz="3200" dirty="0"/>
          </a:p>
        </p:txBody>
      </p:sp>
      <p:sp>
        <p:nvSpPr>
          <p:cNvPr id="62519" name="Freeform 4"/>
          <p:cNvSpPr>
            <a:spLocks/>
          </p:cNvSpPr>
          <p:nvPr/>
        </p:nvSpPr>
        <p:spPr bwMode="auto">
          <a:xfrm>
            <a:off x="6773306" y="4131292"/>
            <a:ext cx="906871" cy="235946"/>
          </a:xfrm>
          <a:custGeom>
            <a:avLst/>
            <a:gdLst>
              <a:gd name="T0" fmla="*/ 1 w 2750"/>
              <a:gd name="T1" fmla="*/ 18 h 1733"/>
              <a:gd name="T2" fmla="*/ 1 w 2750"/>
              <a:gd name="T3" fmla="*/ 50 h 1733"/>
              <a:gd name="T4" fmla="*/ 1 w 2750"/>
              <a:gd name="T5" fmla="*/ 85 h 1733"/>
              <a:gd name="T6" fmla="*/ 1 w 2750"/>
              <a:gd name="T7" fmla="*/ 122 h 1733"/>
              <a:gd name="T8" fmla="*/ 1 w 2750"/>
              <a:gd name="T9" fmla="*/ 158 h 1733"/>
              <a:gd name="T10" fmla="*/ 1 w 2750"/>
              <a:gd name="T11" fmla="*/ 194 h 1733"/>
              <a:gd name="T12" fmla="*/ 1 w 2750"/>
              <a:gd name="T13" fmla="*/ 227 h 1733"/>
              <a:gd name="T14" fmla="*/ 1 w 2750"/>
              <a:gd name="T15" fmla="*/ 264 h 1733"/>
              <a:gd name="T16" fmla="*/ 1 w 2750"/>
              <a:gd name="T17" fmla="*/ 296 h 1733"/>
              <a:gd name="T18" fmla="*/ 1 w 2750"/>
              <a:gd name="T19" fmla="*/ 331 h 1733"/>
              <a:gd name="T20" fmla="*/ 1 w 2750"/>
              <a:gd name="T21" fmla="*/ 365 h 1733"/>
              <a:gd name="T22" fmla="*/ 1 w 2750"/>
              <a:gd name="T23" fmla="*/ 397 h 1733"/>
              <a:gd name="T24" fmla="*/ 1 w 2750"/>
              <a:gd name="T25" fmla="*/ 427 h 1733"/>
              <a:gd name="T26" fmla="*/ 1 w 2750"/>
              <a:gd name="T27" fmla="*/ 458 h 1733"/>
              <a:gd name="T28" fmla="*/ 1 w 2750"/>
              <a:gd name="T29" fmla="*/ 486 h 1733"/>
              <a:gd name="T30" fmla="*/ 1 w 2750"/>
              <a:gd name="T31" fmla="*/ 511 h 1733"/>
              <a:gd name="T32" fmla="*/ 1 w 2750"/>
              <a:gd name="T33" fmla="*/ 523 h 1733"/>
              <a:gd name="T34" fmla="*/ 1 w 2750"/>
              <a:gd name="T35" fmla="*/ 495 h 1733"/>
              <a:gd name="T36" fmla="*/ 1 w 2750"/>
              <a:gd name="T37" fmla="*/ 464 h 1733"/>
              <a:gd name="T38" fmla="*/ 1 w 2750"/>
              <a:gd name="T39" fmla="*/ 435 h 1733"/>
              <a:gd name="T40" fmla="*/ 1 w 2750"/>
              <a:gd name="T41" fmla="*/ 402 h 1733"/>
              <a:gd name="T42" fmla="*/ 1 w 2750"/>
              <a:gd name="T43" fmla="*/ 370 h 1733"/>
              <a:gd name="T44" fmla="*/ 1 w 2750"/>
              <a:gd name="T45" fmla="*/ 338 h 1733"/>
              <a:gd name="T46" fmla="*/ 1 w 2750"/>
              <a:gd name="T47" fmla="*/ 304 h 1733"/>
              <a:gd name="T48" fmla="*/ 1 w 2750"/>
              <a:gd name="T49" fmla="*/ 267 h 1733"/>
              <a:gd name="T50" fmla="*/ 1 w 2750"/>
              <a:gd name="T51" fmla="*/ 235 h 1733"/>
              <a:gd name="T52" fmla="*/ 1 w 2750"/>
              <a:gd name="T53" fmla="*/ 199 h 1733"/>
              <a:gd name="T54" fmla="*/ 1 w 2750"/>
              <a:gd name="T55" fmla="*/ 166 h 1733"/>
              <a:gd name="T56" fmla="*/ 1 w 2750"/>
              <a:gd name="T57" fmla="*/ 132 h 1733"/>
              <a:gd name="T58" fmla="*/ 1 w 2750"/>
              <a:gd name="T59" fmla="*/ 97 h 1733"/>
              <a:gd name="T60" fmla="*/ 1 w 2750"/>
              <a:gd name="T61" fmla="*/ 64 h 1733"/>
              <a:gd name="T62" fmla="*/ 1 w 2750"/>
              <a:gd name="T63" fmla="*/ 32 h 1733"/>
              <a:gd name="T64" fmla="*/ 0 w 2750"/>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0"/>
              <a:gd name="T100" fmla="*/ 0 h 1733"/>
              <a:gd name="T101" fmla="*/ 2750 w 2750"/>
              <a:gd name="T102" fmla="*/ 1733 h 1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1">
            <a:gsLst>
              <a:gs pos="0">
                <a:srgbClr val="99CCFF"/>
              </a:gs>
              <a:gs pos="100000">
                <a:srgbClr val="475E76"/>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62520" name="Freeform 5"/>
          <p:cNvSpPr>
            <a:spLocks/>
          </p:cNvSpPr>
          <p:nvPr/>
        </p:nvSpPr>
        <p:spPr bwMode="auto">
          <a:xfrm>
            <a:off x="6653134" y="4040141"/>
            <a:ext cx="533637" cy="91079"/>
          </a:xfrm>
          <a:custGeom>
            <a:avLst/>
            <a:gdLst>
              <a:gd name="T0" fmla="*/ 0 w 6472"/>
              <a:gd name="T1" fmla="*/ 0 h 2485"/>
              <a:gd name="T2" fmla="*/ 0 w 6472"/>
              <a:gd name="T3" fmla="*/ 0 h 2485"/>
              <a:gd name="T4" fmla="*/ 0 w 6472"/>
              <a:gd name="T5" fmla="*/ 0 h 2485"/>
              <a:gd name="T6" fmla="*/ 0 w 6472"/>
              <a:gd name="T7" fmla="*/ 0 h 2485"/>
              <a:gd name="T8" fmla="*/ 0 60000 65536"/>
              <a:gd name="T9" fmla="*/ 0 60000 65536"/>
              <a:gd name="T10" fmla="*/ 0 60000 65536"/>
              <a:gd name="T11" fmla="*/ 0 60000 65536"/>
              <a:gd name="T12" fmla="*/ 0 w 6472"/>
              <a:gd name="T13" fmla="*/ 0 h 2485"/>
              <a:gd name="T14" fmla="*/ 6472 w 6472"/>
              <a:gd name="T15" fmla="*/ 2485 h 2485"/>
            </a:gdLst>
            <a:ahLst/>
            <a:cxnLst>
              <a:cxn ang="T8">
                <a:pos x="T0" y="T1"/>
              </a:cxn>
              <a:cxn ang="T9">
                <a:pos x="T2" y="T3"/>
              </a:cxn>
              <a:cxn ang="T10">
                <a:pos x="T4" y="T5"/>
              </a:cxn>
              <a:cxn ang="T11">
                <a:pos x="T6" y="T7"/>
              </a:cxn>
            </a:cxnLst>
            <a:rect l="T12" t="T13" r="T14" b="T15"/>
            <a:pathLst>
              <a:path w="6472" h="2485">
                <a:moveTo>
                  <a:pt x="0" y="2485"/>
                </a:moveTo>
                <a:lnTo>
                  <a:pt x="6472" y="2485"/>
                </a:lnTo>
                <a:lnTo>
                  <a:pt x="3236" y="0"/>
                </a:lnTo>
                <a:lnTo>
                  <a:pt x="0" y="2485"/>
                </a:lnTo>
                <a:close/>
              </a:path>
            </a:pathLst>
          </a:custGeom>
          <a:gradFill rotWithShape="1">
            <a:gsLst>
              <a:gs pos="0">
                <a:srgbClr val="99CCFF"/>
              </a:gs>
              <a:gs pos="100000">
                <a:srgbClr val="475E76"/>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62521" name="Freeform 6"/>
          <p:cNvSpPr>
            <a:spLocks/>
          </p:cNvSpPr>
          <p:nvPr/>
        </p:nvSpPr>
        <p:spPr bwMode="auto">
          <a:xfrm>
            <a:off x="6160247" y="4131292"/>
            <a:ext cx="906871" cy="235946"/>
          </a:xfrm>
          <a:custGeom>
            <a:avLst/>
            <a:gdLst>
              <a:gd name="T0" fmla="*/ 0 w 11000"/>
              <a:gd name="T1" fmla="*/ 0 h 6931"/>
              <a:gd name="T2" fmla="*/ 0 w 11000"/>
              <a:gd name="T3" fmla="*/ 0 h 6931"/>
              <a:gd name="T4" fmla="*/ 0 w 11000"/>
              <a:gd name="T5" fmla="*/ 0 h 6931"/>
              <a:gd name="T6" fmla="*/ 0 w 11000"/>
              <a:gd name="T7" fmla="*/ 0 h 6931"/>
              <a:gd name="T8" fmla="*/ 0 w 11000"/>
              <a:gd name="T9" fmla="*/ 0 h 6931"/>
              <a:gd name="T10" fmla="*/ 0 w 11000"/>
              <a:gd name="T11" fmla="*/ 0 h 6931"/>
              <a:gd name="T12" fmla="*/ 0 w 11000"/>
              <a:gd name="T13" fmla="*/ 0 h 6931"/>
              <a:gd name="T14" fmla="*/ 0 w 11000"/>
              <a:gd name="T15" fmla="*/ 0 h 6931"/>
              <a:gd name="T16" fmla="*/ 0 w 11000"/>
              <a:gd name="T17" fmla="*/ 0 h 6931"/>
              <a:gd name="T18" fmla="*/ 0 w 11000"/>
              <a:gd name="T19" fmla="*/ 0 h 6931"/>
              <a:gd name="T20" fmla="*/ 0 w 11000"/>
              <a:gd name="T21" fmla="*/ 0 h 6931"/>
              <a:gd name="T22" fmla="*/ 0 w 11000"/>
              <a:gd name="T23" fmla="*/ 0 h 6931"/>
              <a:gd name="T24" fmla="*/ 0 w 11000"/>
              <a:gd name="T25" fmla="*/ 0 h 6931"/>
              <a:gd name="T26" fmla="*/ 0 w 11000"/>
              <a:gd name="T27" fmla="*/ 0 h 6931"/>
              <a:gd name="T28" fmla="*/ 0 w 11000"/>
              <a:gd name="T29" fmla="*/ 0 h 6931"/>
              <a:gd name="T30" fmla="*/ 0 w 11000"/>
              <a:gd name="T31" fmla="*/ 0 h 6931"/>
              <a:gd name="T32" fmla="*/ 0 w 11000"/>
              <a:gd name="T33" fmla="*/ 0 h 6931"/>
              <a:gd name="T34" fmla="*/ 0 w 11000"/>
              <a:gd name="T35" fmla="*/ 0 h 6931"/>
              <a:gd name="T36" fmla="*/ 0 w 11000"/>
              <a:gd name="T37" fmla="*/ 0 h 6931"/>
              <a:gd name="T38" fmla="*/ 0 w 11000"/>
              <a:gd name="T39" fmla="*/ 0 h 6931"/>
              <a:gd name="T40" fmla="*/ 0 w 11000"/>
              <a:gd name="T41" fmla="*/ 0 h 6931"/>
              <a:gd name="T42" fmla="*/ 0 w 11000"/>
              <a:gd name="T43" fmla="*/ 0 h 6931"/>
              <a:gd name="T44" fmla="*/ 0 w 11000"/>
              <a:gd name="T45" fmla="*/ 0 h 6931"/>
              <a:gd name="T46" fmla="*/ 0 w 11000"/>
              <a:gd name="T47" fmla="*/ 0 h 6931"/>
              <a:gd name="T48" fmla="*/ 0 w 11000"/>
              <a:gd name="T49" fmla="*/ 0 h 6931"/>
              <a:gd name="T50" fmla="*/ 0 w 11000"/>
              <a:gd name="T51" fmla="*/ 0 h 6931"/>
              <a:gd name="T52" fmla="*/ 0 w 11000"/>
              <a:gd name="T53" fmla="*/ 0 h 6931"/>
              <a:gd name="T54" fmla="*/ 0 w 11000"/>
              <a:gd name="T55" fmla="*/ 0 h 6931"/>
              <a:gd name="T56" fmla="*/ 0 w 11000"/>
              <a:gd name="T57" fmla="*/ 0 h 6931"/>
              <a:gd name="T58" fmla="*/ 0 w 11000"/>
              <a:gd name="T59" fmla="*/ 0 h 6931"/>
              <a:gd name="T60" fmla="*/ 0 w 11000"/>
              <a:gd name="T61" fmla="*/ 0 h 6931"/>
              <a:gd name="T62" fmla="*/ 0 w 11000"/>
              <a:gd name="T63" fmla="*/ 0 h 6931"/>
              <a:gd name="T64" fmla="*/ 0 w 11000"/>
              <a:gd name="T65" fmla="*/ 0 h 69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00"/>
              <a:gd name="T100" fmla="*/ 0 h 6931"/>
              <a:gd name="T101" fmla="*/ 11000 w 11000"/>
              <a:gd name="T102" fmla="*/ 6931 h 69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1">
            <a:gsLst>
              <a:gs pos="0">
                <a:srgbClr val="99CCFF"/>
              </a:gs>
              <a:gs pos="100000">
                <a:srgbClr val="475E76"/>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62522" name="Freeform 7"/>
          <p:cNvSpPr>
            <a:spLocks/>
          </p:cNvSpPr>
          <p:nvPr/>
        </p:nvSpPr>
        <p:spPr bwMode="auto">
          <a:xfrm>
            <a:off x="6773306" y="4131148"/>
            <a:ext cx="293812" cy="150317"/>
          </a:xfrm>
          <a:custGeom>
            <a:avLst/>
            <a:gdLst>
              <a:gd name="T0" fmla="*/ 0 w 3568"/>
              <a:gd name="T1" fmla="*/ 0 h 4416"/>
              <a:gd name="T2" fmla="*/ 0 w 3568"/>
              <a:gd name="T3" fmla="*/ 0 h 4416"/>
              <a:gd name="T4" fmla="*/ 0 w 3568"/>
              <a:gd name="T5" fmla="*/ 0 h 4416"/>
              <a:gd name="T6" fmla="*/ 0 w 3568"/>
              <a:gd name="T7" fmla="*/ 0 h 4416"/>
              <a:gd name="T8" fmla="*/ 0 w 3568"/>
              <a:gd name="T9" fmla="*/ 0 h 4416"/>
              <a:gd name="T10" fmla="*/ 0 w 3568"/>
              <a:gd name="T11" fmla="*/ 0 h 4416"/>
              <a:gd name="T12" fmla="*/ 0 w 3568"/>
              <a:gd name="T13" fmla="*/ 0 h 4416"/>
              <a:gd name="T14" fmla="*/ 0 w 3568"/>
              <a:gd name="T15" fmla="*/ 0 h 4416"/>
              <a:gd name="T16" fmla="*/ 0 w 3568"/>
              <a:gd name="T17" fmla="*/ 0 h 4416"/>
              <a:gd name="T18" fmla="*/ 0 w 3568"/>
              <a:gd name="T19" fmla="*/ 0 h 4416"/>
              <a:gd name="T20" fmla="*/ 0 w 3568"/>
              <a:gd name="T21" fmla="*/ 0 h 4416"/>
              <a:gd name="T22" fmla="*/ 0 w 3568"/>
              <a:gd name="T23" fmla="*/ 0 h 4416"/>
              <a:gd name="T24" fmla="*/ 0 w 3568"/>
              <a:gd name="T25" fmla="*/ 0 h 4416"/>
              <a:gd name="T26" fmla="*/ 0 w 3568"/>
              <a:gd name="T27" fmla="*/ 0 h 4416"/>
              <a:gd name="T28" fmla="*/ 0 w 3568"/>
              <a:gd name="T29" fmla="*/ 0 h 4416"/>
              <a:gd name="T30" fmla="*/ 0 w 3568"/>
              <a:gd name="T31" fmla="*/ 0 h 4416"/>
              <a:gd name="T32" fmla="*/ 0 w 3568"/>
              <a:gd name="T33" fmla="*/ 0 h 4416"/>
              <a:gd name="T34" fmla="*/ 0 w 3568"/>
              <a:gd name="T35" fmla="*/ 0 h 4416"/>
              <a:gd name="T36" fmla="*/ 0 w 3568"/>
              <a:gd name="T37" fmla="*/ 0 h 4416"/>
              <a:gd name="T38" fmla="*/ 0 w 3568"/>
              <a:gd name="T39" fmla="*/ 0 h 4416"/>
              <a:gd name="T40" fmla="*/ 0 w 3568"/>
              <a:gd name="T41" fmla="*/ 0 h 4416"/>
              <a:gd name="T42" fmla="*/ 0 w 3568"/>
              <a:gd name="T43" fmla="*/ 0 h 4416"/>
              <a:gd name="T44" fmla="*/ 0 w 3568"/>
              <a:gd name="T45" fmla="*/ 0 h 4416"/>
              <a:gd name="T46" fmla="*/ 0 w 3568"/>
              <a:gd name="T47" fmla="*/ 0 h 4416"/>
              <a:gd name="T48" fmla="*/ 0 w 3568"/>
              <a:gd name="T49" fmla="*/ 0 h 4416"/>
              <a:gd name="T50" fmla="*/ 0 w 3568"/>
              <a:gd name="T51" fmla="*/ 0 h 4416"/>
              <a:gd name="T52" fmla="*/ 0 w 3568"/>
              <a:gd name="T53" fmla="*/ 0 h 4416"/>
              <a:gd name="T54" fmla="*/ 0 w 3568"/>
              <a:gd name="T55" fmla="*/ 0 h 4416"/>
              <a:gd name="T56" fmla="*/ 0 w 3568"/>
              <a:gd name="T57" fmla="*/ 0 h 4416"/>
              <a:gd name="T58" fmla="*/ 0 w 3568"/>
              <a:gd name="T59" fmla="*/ 0 h 4416"/>
              <a:gd name="T60" fmla="*/ 0 w 3568"/>
              <a:gd name="T61" fmla="*/ 0 h 4416"/>
              <a:gd name="T62" fmla="*/ 0 w 3568"/>
              <a:gd name="T63" fmla="*/ 0 h 4416"/>
              <a:gd name="T64" fmla="*/ 0 w 3568"/>
              <a:gd name="T65" fmla="*/ 0 h 4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8"/>
              <a:gd name="T100" fmla="*/ 0 h 4416"/>
              <a:gd name="T101" fmla="*/ 3568 w 3568"/>
              <a:gd name="T102" fmla="*/ 4416 h 4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1">
            <a:gsLst>
              <a:gs pos="0">
                <a:srgbClr val="99CCFF"/>
              </a:gs>
              <a:gs pos="100000">
                <a:srgbClr val="475E76"/>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nl-NL" sz="1400">
              <a:latin typeface="微软雅黑" panose="020B0503020204020204" pitchFamily="34" charset="-122"/>
              <a:ea typeface="微软雅黑" panose="020B0503020204020204" pitchFamily="34" charset="-122"/>
              <a:cs typeface="Arial" panose="020B0604020202020204" pitchFamily="34" charset="0"/>
            </a:endParaRPr>
          </a:p>
        </p:txBody>
      </p:sp>
      <p:sp>
        <p:nvSpPr>
          <p:cNvPr id="316424" name="Text Box 8"/>
          <p:cNvSpPr txBox="1">
            <a:spLocks noChangeArrowheads="1"/>
          </p:cNvSpPr>
          <p:nvPr/>
        </p:nvSpPr>
        <p:spPr bwMode="auto">
          <a:xfrm>
            <a:off x="2284892" y="4777988"/>
            <a:ext cx="1141573" cy="52322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44450"/>
          </a:sp3d>
        </p:spPr>
        <p:txBody>
          <a:bodyPr>
            <a:spAutoFit/>
          </a:bodyPr>
          <a:lstStyle/>
          <a:p>
            <a:pPr algn="ctr">
              <a:spcBef>
                <a:spcPct val="50000"/>
              </a:spcBef>
              <a:defRPr/>
            </a:pPr>
            <a:r>
              <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Physical disks</a:t>
            </a:r>
          </a:p>
        </p:txBody>
      </p:sp>
      <p:sp>
        <p:nvSpPr>
          <p:cNvPr id="316425" name="Text Box 9"/>
          <p:cNvSpPr txBox="1">
            <a:spLocks noChangeArrowheads="1"/>
          </p:cNvSpPr>
          <p:nvPr/>
        </p:nvSpPr>
        <p:spPr bwMode="auto">
          <a:xfrm>
            <a:off x="2333395" y="1825660"/>
            <a:ext cx="1044564" cy="52322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44450"/>
          </a:sp3d>
        </p:spPr>
        <p:txBody>
          <a:bodyPr>
            <a:spAutoFit/>
          </a:bodyPr>
          <a:lstStyle/>
          <a:p>
            <a:pPr algn="ctr">
              <a:spcBef>
                <a:spcPct val="50000"/>
              </a:spcBef>
              <a:defRPr/>
            </a:pPr>
            <a:r>
              <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Logical volumes</a:t>
            </a:r>
          </a:p>
        </p:txBody>
      </p:sp>
      <p:sp>
        <p:nvSpPr>
          <p:cNvPr id="316426" name="Text Box 10"/>
          <p:cNvSpPr txBox="1">
            <a:spLocks noChangeArrowheads="1"/>
          </p:cNvSpPr>
          <p:nvPr/>
        </p:nvSpPr>
        <p:spPr bwMode="auto">
          <a:xfrm>
            <a:off x="2423666" y="3356993"/>
            <a:ext cx="936030" cy="30777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44450"/>
          </a:sp3d>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RAID</a:t>
            </a:r>
            <a:endPar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28" name="Freeform 12"/>
          <p:cNvSpPr>
            <a:spLocks/>
          </p:cNvSpPr>
          <p:nvPr/>
        </p:nvSpPr>
        <p:spPr bwMode="auto">
          <a:xfrm>
            <a:off x="6755270" y="2622592"/>
            <a:ext cx="636874" cy="234943"/>
          </a:xfrm>
          <a:custGeom>
            <a:avLst/>
            <a:gdLst/>
            <a:ahLst/>
            <a:cxnLst>
              <a:cxn ang="0">
                <a:pos x="923" y="56"/>
              </a:cxn>
              <a:cxn ang="0">
                <a:pos x="992" y="169"/>
              </a:cxn>
              <a:cxn ang="0">
                <a:pos x="1070" y="284"/>
              </a:cxn>
              <a:cxn ang="0">
                <a:pos x="1158" y="401"/>
              </a:cxn>
              <a:cxn ang="0">
                <a:pos x="1255" y="520"/>
              </a:cxn>
              <a:cxn ang="0">
                <a:pos x="1359" y="638"/>
              </a:cxn>
              <a:cxn ang="0">
                <a:pos x="1471" y="756"/>
              </a:cxn>
              <a:cxn ang="0">
                <a:pos x="1588" y="873"/>
              </a:cxn>
              <a:cxn ang="0">
                <a:pos x="1712" y="988"/>
              </a:cxn>
              <a:cxn ang="0">
                <a:pos x="1841" y="1101"/>
              </a:cxn>
              <a:cxn ang="0">
                <a:pos x="1974" y="1211"/>
              </a:cxn>
              <a:cxn ang="0">
                <a:pos x="2110" y="1317"/>
              </a:cxn>
              <a:cxn ang="0">
                <a:pos x="2250" y="1419"/>
              </a:cxn>
              <a:cxn ang="0">
                <a:pos x="2391" y="1516"/>
              </a:cxn>
              <a:cxn ang="0">
                <a:pos x="2534" y="1608"/>
              </a:cxn>
              <a:cxn ang="0">
                <a:pos x="2678" y="1693"/>
              </a:cxn>
              <a:cxn ang="0">
                <a:pos x="838" y="1733"/>
              </a:cxn>
              <a:cxn ang="0">
                <a:pos x="771" y="1640"/>
              </a:cxn>
              <a:cxn ang="0">
                <a:pos x="705" y="1542"/>
              </a:cxn>
              <a:cxn ang="0">
                <a:pos x="640" y="1441"/>
              </a:cxn>
              <a:cxn ang="0">
                <a:pos x="576" y="1336"/>
              </a:cxn>
              <a:cxn ang="0">
                <a:pos x="514" y="1227"/>
              </a:cxn>
              <a:cxn ang="0">
                <a:pos x="453" y="1117"/>
              </a:cxn>
              <a:cxn ang="0">
                <a:pos x="421" y="1004"/>
              </a:cxn>
              <a:cxn ang="0">
                <a:pos x="355" y="890"/>
              </a:cxn>
              <a:cxn ang="0">
                <a:pos x="301" y="779"/>
              </a:cxn>
              <a:cxn ang="0">
                <a:pos x="254" y="661"/>
              </a:cxn>
              <a:cxn ang="0">
                <a:pos x="205" y="551"/>
              </a:cxn>
              <a:cxn ang="0">
                <a:pos x="163" y="437"/>
              </a:cxn>
              <a:cxn ang="0">
                <a:pos x="116" y="320"/>
              </a:cxn>
              <a:cxn ang="0">
                <a:pos x="76" y="211"/>
              </a:cxn>
              <a:cxn ang="0">
                <a:pos x="40" y="106"/>
              </a:cxn>
              <a:cxn ang="0">
                <a:pos x="0" y="0"/>
              </a:cxn>
            </a:cxnLst>
            <a:rect l="0" t="0" r="r" b="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1">
            <a:gsLst>
              <a:gs pos="0">
                <a:schemeClr val="hlink"/>
              </a:gs>
              <a:gs pos="100000">
                <a:schemeClr val="hlink">
                  <a:gamma/>
                  <a:shade val="46275"/>
                  <a:invGamma/>
                </a:schemeClr>
              </a:gs>
            </a:gsLst>
            <a:lin ang="5400000" scaled="1"/>
          </a:gradFill>
          <a:ln w="9525" cap="flat" cmpd="sng">
            <a:noFill/>
            <a:prstDash val="solid"/>
            <a:round/>
            <a:headEnd type="none" w="med" len="med"/>
            <a:tailEnd type="none" w="med" len="med"/>
          </a:ln>
          <a:effectLst/>
        </p:spPr>
        <p:txBody>
          <a:bodyPr/>
          <a:lstStyle/>
          <a:p>
            <a:pPr>
              <a:defRPr/>
            </a:pPr>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29" name="Freeform 13"/>
          <p:cNvSpPr>
            <a:spLocks/>
          </p:cNvSpPr>
          <p:nvPr/>
        </p:nvSpPr>
        <p:spPr bwMode="auto">
          <a:xfrm>
            <a:off x="6670925" y="2493916"/>
            <a:ext cx="375639" cy="90495"/>
          </a:xfrm>
          <a:custGeom>
            <a:avLst/>
            <a:gdLst/>
            <a:ahLst/>
            <a:cxnLst>
              <a:cxn ang="0">
                <a:pos x="0" y="2485"/>
              </a:cxn>
              <a:cxn ang="0">
                <a:pos x="6472" y="2485"/>
              </a:cxn>
              <a:cxn ang="0">
                <a:pos x="3236" y="0"/>
              </a:cxn>
              <a:cxn ang="0">
                <a:pos x="0" y="2485"/>
              </a:cxn>
            </a:cxnLst>
            <a:rect l="0" t="0" r="r" b="b"/>
            <a:pathLst>
              <a:path w="6472" h="2485">
                <a:moveTo>
                  <a:pt x="0" y="2485"/>
                </a:moveTo>
                <a:lnTo>
                  <a:pt x="6472" y="2485"/>
                </a:lnTo>
                <a:lnTo>
                  <a:pt x="3236" y="0"/>
                </a:lnTo>
                <a:lnTo>
                  <a:pt x="0" y="2485"/>
                </a:lnTo>
                <a:close/>
              </a:path>
            </a:pathLst>
          </a:custGeom>
          <a:gradFill rotWithShape="1">
            <a:gsLst>
              <a:gs pos="0">
                <a:schemeClr val="hlink"/>
              </a:gs>
              <a:gs pos="100000">
                <a:schemeClr val="hlink">
                  <a:gamma/>
                  <a:shade val="46275"/>
                  <a:invGamma/>
                </a:schemeClr>
              </a:gs>
            </a:gsLst>
            <a:lin ang="5400000" scaled="1"/>
          </a:gradFill>
          <a:ln w="9525" cap="flat" cmpd="sng">
            <a:noFill/>
            <a:prstDash val="solid"/>
            <a:round/>
            <a:headEnd type="none" w="med" len="med"/>
            <a:tailEnd type="none" w="med" len="med"/>
          </a:ln>
          <a:effectLst/>
        </p:spPr>
        <p:txBody>
          <a:bodyPr/>
          <a:lstStyle/>
          <a:p>
            <a:pPr>
              <a:defRPr/>
            </a:pPr>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30" name="Freeform 14"/>
          <p:cNvSpPr>
            <a:spLocks/>
          </p:cNvSpPr>
          <p:nvPr/>
        </p:nvSpPr>
        <p:spPr bwMode="auto">
          <a:xfrm>
            <a:off x="6325344" y="2622592"/>
            <a:ext cx="636874" cy="234943"/>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1">
            <a:gsLst>
              <a:gs pos="0">
                <a:schemeClr val="hlink"/>
              </a:gs>
              <a:gs pos="100000">
                <a:schemeClr val="hlink">
                  <a:gamma/>
                  <a:shade val="46275"/>
                  <a:invGamma/>
                </a:schemeClr>
              </a:gs>
            </a:gsLst>
            <a:lin ang="5400000" scaled="1"/>
          </a:gradFill>
          <a:ln w="9525" cap="flat" cmpd="sng">
            <a:noFill/>
            <a:prstDash val="solid"/>
            <a:round/>
            <a:headEnd type="none" w="med" len="med"/>
            <a:tailEnd type="none" w="med" len="med"/>
          </a:ln>
          <a:effectLst/>
        </p:spPr>
        <p:txBody>
          <a:bodyPr/>
          <a:lstStyle/>
          <a:p>
            <a:pPr>
              <a:defRPr/>
            </a:pPr>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31" name="Freeform 15"/>
          <p:cNvSpPr>
            <a:spLocks/>
          </p:cNvSpPr>
          <p:nvPr/>
        </p:nvSpPr>
        <p:spPr bwMode="auto">
          <a:xfrm>
            <a:off x="6755270" y="2622592"/>
            <a:ext cx="206583" cy="149159"/>
          </a:xfrm>
          <a:custGeom>
            <a:avLst/>
            <a:gdLst/>
            <a:ahLst/>
            <a:cxnLst>
              <a:cxn ang="0">
                <a:pos x="34" y="128"/>
              </a:cxn>
              <a:cxn ang="0">
                <a:pos x="107" y="386"/>
              </a:cxn>
              <a:cxn ang="0">
                <a:pos x="187" y="650"/>
              </a:cxn>
              <a:cxn ang="0">
                <a:pos x="273" y="918"/>
              </a:cxn>
              <a:cxn ang="0">
                <a:pos x="365" y="1190"/>
              </a:cxn>
              <a:cxn ang="0">
                <a:pos x="463" y="1465"/>
              </a:cxn>
              <a:cxn ang="0">
                <a:pos x="566" y="1742"/>
              </a:cxn>
              <a:cxn ang="0">
                <a:pos x="676" y="2022"/>
              </a:cxn>
              <a:cxn ang="0">
                <a:pos x="790" y="2304"/>
              </a:cxn>
              <a:cxn ang="0">
                <a:pos x="908" y="2586"/>
              </a:cxn>
              <a:cxn ang="0">
                <a:pos x="1032" y="2870"/>
              </a:cxn>
              <a:cxn ang="0">
                <a:pos x="1160" y="3153"/>
              </a:cxn>
              <a:cxn ang="0">
                <a:pos x="1292" y="3437"/>
              </a:cxn>
              <a:cxn ang="0">
                <a:pos x="1428" y="3718"/>
              </a:cxn>
              <a:cxn ang="0">
                <a:pos x="1567" y="3999"/>
              </a:cxn>
              <a:cxn ang="0">
                <a:pos x="1711" y="4277"/>
              </a:cxn>
              <a:cxn ang="0">
                <a:pos x="1857" y="4277"/>
              </a:cxn>
              <a:cxn ang="0">
                <a:pos x="2001" y="3999"/>
              </a:cxn>
              <a:cxn ang="0">
                <a:pos x="2140" y="3718"/>
              </a:cxn>
              <a:cxn ang="0">
                <a:pos x="2276" y="3437"/>
              </a:cxn>
              <a:cxn ang="0">
                <a:pos x="2408" y="3153"/>
              </a:cxn>
              <a:cxn ang="0">
                <a:pos x="2536" y="2870"/>
              </a:cxn>
              <a:cxn ang="0">
                <a:pos x="2660" y="2586"/>
              </a:cxn>
              <a:cxn ang="0">
                <a:pos x="2778" y="2304"/>
              </a:cxn>
              <a:cxn ang="0">
                <a:pos x="2892" y="2022"/>
              </a:cxn>
              <a:cxn ang="0">
                <a:pos x="3002" y="1742"/>
              </a:cxn>
              <a:cxn ang="0">
                <a:pos x="3105" y="1465"/>
              </a:cxn>
              <a:cxn ang="0">
                <a:pos x="3203" y="1190"/>
              </a:cxn>
              <a:cxn ang="0">
                <a:pos x="3295" y="918"/>
              </a:cxn>
              <a:cxn ang="0">
                <a:pos x="3381" y="650"/>
              </a:cxn>
              <a:cxn ang="0">
                <a:pos x="3461" y="386"/>
              </a:cxn>
              <a:cxn ang="0">
                <a:pos x="3534" y="128"/>
              </a:cxn>
              <a:cxn ang="0">
                <a:pos x="0" y="0"/>
              </a:cxn>
            </a:cxnLst>
            <a:rect l="0" t="0" r="r" b="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1">
            <a:gsLst>
              <a:gs pos="0">
                <a:schemeClr val="hlink"/>
              </a:gs>
              <a:gs pos="100000">
                <a:schemeClr val="hlink">
                  <a:gamma/>
                  <a:shade val="46275"/>
                  <a:invGamma/>
                </a:schemeClr>
              </a:gs>
            </a:gsLst>
            <a:lin ang="5400000" scaled="1"/>
          </a:gradFill>
          <a:ln w="9525" cap="flat" cmpd="sng">
            <a:noFill/>
            <a:prstDash val="solid"/>
            <a:round/>
            <a:headEnd type="none" w="med" len="med"/>
            <a:tailEnd type="none" w="med" len="med"/>
          </a:ln>
          <a:effectLst/>
        </p:spPr>
        <p:txBody>
          <a:bodyPr/>
          <a:lstStyle/>
          <a:p>
            <a:pPr>
              <a:defRPr/>
            </a:pPr>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479" name="Rectangle 17"/>
          <p:cNvSpPr>
            <a:spLocks noChangeArrowheads="1"/>
          </p:cNvSpPr>
          <p:nvPr/>
        </p:nvSpPr>
        <p:spPr bwMode="auto">
          <a:xfrm>
            <a:off x="4440239" y="4545037"/>
            <a:ext cx="4968875" cy="865188"/>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35" name="AutoShape 19"/>
          <p:cNvSpPr>
            <a:spLocks noChangeArrowheads="1"/>
          </p:cNvSpPr>
          <p:nvPr/>
        </p:nvSpPr>
        <p:spPr bwMode="auto">
          <a:xfrm>
            <a:off x="4692651" y="4654575"/>
            <a:ext cx="684213" cy="647700"/>
          </a:xfrm>
          <a:prstGeom prst="can">
            <a:avLst>
              <a:gd name="adj" fmla="val 21079"/>
            </a:avLst>
          </a:prstGeom>
          <a:gradFill rotWithShape="1">
            <a:gsLst>
              <a:gs pos="0">
                <a:schemeClr val="hlink"/>
              </a:gs>
              <a:gs pos="50000">
                <a:schemeClr val="hlink">
                  <a:gamma/>
                  <a:tint val="30196"/>
                  <a:invGamma/>
                </a:schemeClr>
              </a:gs>
              <a:gs pos="100000">
                <a:schemeClr val="hlink"/>
              </a:gs>
            </a:gsLst>
            <a:lin ang="0" scaled="1"/>
          </a:gradFill>
          <a:ln w="9525">
            <a:solidFill>
              <a:schemeClr val="tx1"/>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36" name="AutoShape 20"/>
          <p:cNvSpPr>
            <a:spLocks noChangeArrowheads="1"/>
          </p:cNvSpPr>
          <p:nvPr/>
        </p:nvSpPr>
        <p:spPr bwMode="auto">
          <a:xfrm>
            <a:off x="5988051" y="4652987"/>
            <a:ext cx="684213" cy="647700"/>
          </a:xfrm>
          <a:prstGeom prst="can">
            <a:avLst>
              <a:gd name="adj" fmla="val 25000"/>
            </a:avLst>
          </a:prstGeom>
          <a:gradFill rotWithShape="1">
            <a:gsLst>
              <a:gs pos="0">
                <a:schemeClr val="hlink"/>
              </a:gs>
              <a:gs pos="50000">
                <a:schemeClr val="hlink">
                  <a:gamma/>
                  <a:tint val="30196"/>
                  <a:invGamma/>
                </a:schemeClr>
              </a:gs>
              <a:gs pos="100000">
                <a:schemeClr val="hlink"/>
              </a:gs>
            </a:gsLst>
            <a:lin ang="0" scaled="1"/>
          </a:gradFill>
          <a:ln w="9525">
            <a:solidFill>
              <a:schemeClr val="tx1"/>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37" name="AutoShape 21"/>
          <p:cNvSpPr>
            <a:spLocks noChangeArrowheads="1"/>
          </p:cNvSpPr>
          <p:nvPr/>
        </p:nvSpPr>
        <p:spPr bwMode="auto">
          <a:xfrm>
            <a:off x="7285039" y="4652987"/>
            <a:ext cx="684213" cy="647700"/>
          </a:xfrm>
          <a:prstGeom prst="can">
            <a:avLst>
              <a:gd name="adj" fmla="val 19116"/>
            </a:avLst>
          </a:prstGeom>
          <a:gradFill rotWithShape="1">
            <a:gsLst>
              <a:gs pos="0">
                <a:schemeClr val="hlink"/>
              </a:gs>
              <a:gs pos="50000">
                <a:schemeClr val="hlink">
                  <a:gamma/>
                  <a:tint val="30196"/>
                  <a:invGamma/>
                </a:schemeClr>
              </a:gs>
              <a:gs pos="100000">
                <a:schemeClr val="hlink"/>
              </a:gs>
            </a:gsLst>
            <a:lin ang="0" scaled="1"/>
          </a:gradFill>
          <a:ln w="9525">
            <a:solidFill>
              <a:schemeClr val="tx1"/>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38" name="AutoShape 22"/>
          <p:cNvSpPr>
            <a:spLocks noChangeArrowheads="1"/>
          </p:cNvSpPr>
          <p:nvPr/>
        </p:nvSpPr>
        <p:spPr bwMode="auto">
          <a:xfrm>
            <a:off x="8437564" y="4652987"/>
            <a:ext cx="684213" cy="647700"/>
          </a:xfrm>
          <a:prstGeom prst="can">
            <a:avLst>
              <a:gd name="adj" fmla="val 23037"/>
            </a:avLst>
          </a:prstGeom>
          <a:gradFill rotWithShape="1">
            <a:gsLst>
              <a:gs pos="0">
                <a:schemeClr val="hlink"/>
              </a:gs>
              <a:gs pos="50000">
                <a:schemeClr val="hlink">
                  <a:gamma/>
                  <a:tint val="30196"/>
                  <a:invGamma/>
                </a:schemeClr>
              </a:gs>
              <a:gs pos="100000">
                <a:schemeClr val="hlink"/>
              </a:gs>
            </a:gsLst>
            <a:lin ang="0" scaled="1"/>
          </a:gradFill>
          <a:ln w="9525">
            <a:solidFill>
              <a:schemeClr val="tx1"/>
            </a:solidFill>
            <a:roun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481" name="AutoShape 23"/>
          <p:cNvSpPr>
            <a:spLocks noChangeArrowheads="1"/>
          </p:cNvSpPr>
          <p:nvPr/>
        </p:nvSpPr>
        <p:spPr bwMode="auto">
          <a:xfrm>
            <a:off x="6421439" y="3046437"/>
            <a:ext cx="936625" cy="863600"/>
          </a:xfrm>
          <a:prstGeom prst="can">
            <a:avLst>
              <a:gd name="adj" fmla="val 16727"/>
            </a:avLst>
          </a:prstGeom>
          <a:gradFill rotWithShape="1">
            <a:gsLst>
              <a:gs pos="0">
                <a:srgbClr val="000080"/>
              </a:gs>
              <a:gs pos="50000">
                <a:srgbClr val="B2B2D9"/>
              </a:gs>
              <a:gs pos="100000">
                <a:srgbClr val="000080"/>
              </a:gs>
            </a:gsLst>
            <a:lin ang="0" scaled="1"/>
          </a:gra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505" name="Text Box 25"/>
          <p:cNvSpPr txBox="1">
            <a:spLocks noChangeArrowheads="1"/>
          </p:cNvSpPr>
          <p:nvPr/>
        </p:nvSpPr>
        <p:spPr bwMode="auto">
          <a:xfrm>
            <a:off x="4778377" y="1569492"/>
            <a:ext cx="88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LUN 1</a:t>
            </a:r>
          </a:p>
        </p:txBody>
      </p:sp>
      <p:sp>
        <p:nvSpPr>
          <p:cNvPr id="62506" name="Text Box 26"/>
          <p:cNvSpPr txBox="1">
            <a:spLocks noChangeArrowheads="1"/>
          </p:cNvSpPr>
          <p:nvPr/>
        </p:nvSpPr>
        <p:spPr bwMode="auto">
          <a:xfrm>
            <a:off x="6529389" y="1556792"/>
            <a:ext cx="898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LUN 2</a:t>
            </a:r>
          </a:p>
        </p:txBody>
      </p:sp>
      <p:sp>
        <p:nvSpPr>
          <p:cNvPr id="62507" name="Text Box 27"/>
          <p:cNvSpPr txBox="1">
            <a:spLocks noChangeArrowheads="1"/>
          </p:cNvSpPr>
          <p:nvPr/>
        </p:nvSpPr>
        <p:spPr bwMode="auto">
          <a:xfrm>
            <a:off x="8366127" y="1556792"/>
            <a:ext cx="82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LUN 3</a:t>
            </a:r>
          </a:p>
        </p:txBody>
      </p:sp>
      <p:sp>
        <p:nvSpPr>
          <p:cNvPr id="62508" name="AutoShape 28"/>
          <p:cNvSpPr>
            <a:spLocks noChangeArrowheads="1"/>
          </p:cNvSpPr>
          <p:nvPr/>
        </p:nvSpPr>
        <p:spPr bwMode="auto">
          <a:xfrm>
            <a:off x="8256589" y="1894929"/>
            <a:ext cx="936625" cy="323850"/>
          </a:xfrm>
          <a:prstGeom prst="can">
            <a:avLst>
              <a:gd name="adj" fmla="val 32843"/>
            </a:avLst>
          </a:prstGeom>
          <a:solidFill>
            <a:srgbClr val="0099CC"/>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509" name="AutoShape 29"/>
          <p:cNvSpPr>
            <a:spLocks noChangeArrowheads="1"/>
          </p:cNvSpPr>
          <p:nvPr/>
        </p:nvSpPr>
        <p:spPr bwMode="auto">
          <a:xfrm>
            <a:off x="6384927" y="1894929"/>
            <a:ext cx="936625" cy="323850"/>
          </a:xfrm>
          <a:prstGeom prst="can">
            <a:avLst>
              <a:gd name="adj" fmla="val 32843"/>
            </a:avLst>
          </a:prstGeom>
          <a:solidFill>
            <a:srgbClr val="99CCFF"/>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510" name="AutoShape 30"/>
          <p:cNvSpPr>
            <a:spLocks noChangeArrowheads="1"/>
          </p:cNvSpPr>
          <p:nvPr/>
        </p:nvSpPr>
        <p:spPr bwMode="auto">
          <a:xfrm>
            <a:off x="4656139" y="1929854"/>
            <a:ext cx="936625" cy="323850"/>
          </a:xfrm>
          <a:prstGeom prst="can">
            <a:avLst>
              <a:gd name="adj" fmla="val 32843"/>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47" name="AutoShape 31"/>
          <p:cNvSpPr>
            <a:spLocks noChangeArrowheads="1"/>
          </p:cNvSpPr>
          <p:nvPr/>
        </p:nvSpPr>
        <p:spPr bwMode="auto">
          <a:xfrm>
            <a:off x="6421439" y="3621112"/>
            <a:ext cx="936625" cy="323850"/>
          </a:xfrm>
          <a:prstGeom prst="can">
            <a:avLst>
              <a:gd name="adj" fmla="val 32843"/>
            </a:avLst>
          </a:prstGeom>
          <a:solidFill>
            <a:srgbClr val="0099CC"/>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48" name="AutoShape 32"/>
          <p:cNvSpPr>
            <a:spLocks noChangeArrowheads="1"/>
          </p:cNvSpPr>
          <p:nvPr/>
        </p:nvSpPr>
        <p:spPr bwMode="auto">
          <a:xfrm>
            <a:off x="6421439" y="3333775"/>
            <a:ext cx="936625" cy="323850"/>
          </a:xfrm>
          <a:prstGeom prst="can">
            <a:avLst>
              <a:gd name="adj" fmla="val 32843"/>
            </a:avLst>
          </a:prstGeom>
          <a:solidFill>
            <a:srgbClr val="99CCFF"/>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49" name="AutoShape 33"/>
          <p:cNvSpPr>
            <a:spLocks noChangeArrowheads="1"/>
          </p:cNvSpPr>
          <p:nvPr/>
        </p:nvSpPr>
        <p:spPr bwMode="auto">
          <a:xfrm>
            <a:off x="6421439" y="3046437"/>
            <a:ext cx="936625" cy="323850"/>
          </a:xfrm>
          <a:prstGeom prst="can">
            <a:avLst>
              <a:gd name="adj" fmla="val 32843"/>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486" name="AutoShape 34"/>
          <p:cNvSpPr>
            <a:spLocks noChangeArrowheads="1"/>
          </p:cNvSpPr>
          <p:nvPr/>
        </p:nvSpPr>
        <p:spPr bwMode="auto">
          <a:xfrm>
            <a:off x="4692651" y="4654575"/>
            <a:ext cx="684213" cy="647700"/>
          </a:xfrm>
          <a:prstGeom prst="can">
            <a:avLst>
              <a:gd name="adj" fmla="val 21079"/>
            </a:avLst>
          </a:prstGeom>
          <a:gradFill rotWithShape="1">
            <a:gsLst>
              <a:gs pos="0">
                <a:srgbClr val="03D4A8"/>
              </a:gs>
              <a:gs pos="25000">
                <a:srgbClr val="21D6E0"/>
              </a:gs>
              <a:gs pos="75000">
                <a:srgbClr val="0087E6"/>
              </a:gs>
              <a:gs pos="100000">
                <a:srgbClr val="005CBF"/>
              </a:gs>
            </a:gsLst>
            <a:lin ang="0" scaled="1"/>
          </a:gra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487" name="AutoShape 35"/>
          <p:cNvSpPr>
            <a:spLocks noChangeArrowheads="1"/>
          </p:cNvSpPr>
          <p:nvPr/>
        </p:nvSpPr>
        <p:spPr bwMode="auto">
          <a:xfrm>
            <a:off x="5988051" y="4652987"/>
            <a:ext cx="684213" cy="647700"/>
          </a:xfrm>
          <a:prstGeom prst="can">
            <a:avLst>
              <a:gd name="adj" fmla="val 25000"/>
            </a:avLst>
          </a:prstGeom>
          <a:gradFill rotWithShape="1">
            <a:gsLst>
              <a:gs pos="0">
                <a:srgbClr val="03D4A8"/>
              </a:gs>
              <a:gs pos="25000">
                <a:srgbClr val="21D6E0"/>
              </a:gs>
              <a:gs pos="75000">
                <a:srgbClr val="0087E6"/>
              </a:gs>
              <a:gs pos="100000">
                <a:srgbClr val="005CBF"/>
              </a:gs>
            </a:gsLst>
            <a:lin ang="0" scaled="1"/>
          </a:gra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488" name="AutoShape 36"/>
          <p:cNvSpPr>
            <a:spLocks noChangeArrowheads="1"/>
          </p:cNvSpPr>
          <p:nvPr/>
        </p:nvSpPr>
        <p:spPr bwMode="auto">
          <a:xfrm>
            <a:off x="7285038" y="4652987"/>
            <a:ext cx="684212" cy="647700"/>
          </a:xfrm>
          <a:prstGeom prst="can">
            <a:avLst>
              <a:gd name="adj" fmla="val 19116"/>
            </a:avLst>
          </a:prstGeom>
          <a:gradFill rotWithShape="1">
            <a:gsLst>
              <a:gs pos="0">
                <a:srgbClr val="03D4A8"/>
              </a:gs>
              <a:gs pos="25000">
                <a:srgbClr val="21D6E0"/>
              </a:gs>
              <a:gs pos="75000">
                <a:srgbClr val="0087E6"/>
              </a:gs>
              <a:gs pos="100000">
                <a:srgbClr val="005CBF"/>
              </a:gs>
            </a:gsLst>
            <a:lin ang="0" scaled="1"/>
          </a:gra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489" name="AutoShape 37"/>
          <p:cNvSpPr>
            <a:spLocks noChangeArrowheads="1"/>
          </p:cNvSpPr>
          <p:nvPr/>
        </p:nvSpPr>
        <p:spPr bwMode="auto">
          <a:xfrm>
            <a:off x="8437563" y="4652987"/>
            <a:ext cx="684212" cy="647700"/>
          </a:xfrm>
          <a:prstGeom prst="can">
            <a:avLst>
              <a:gd name="adj" fmla="val 23037"/>
            </a:avLst>
          </a:prstGeom>
          <a:gradFill rotWithShape="1">
            <a:gsLst>
              <a:gs pos="0">
                <a:srgbClr val="03D4A8"/>
              </a:gs>
              <a:gs pos="25000">
                <a:srgbClr val="21D6E0"/>
              </a:gs>
              <a:gs pos="75000">
                <a:srgbClr val="0087E6"/>
              </a:gs>
              <a:gs pos="100000">
                <a:srgbClr val="005CBF"/>
              </a:gs>
            </a:gsLst>
            <a:lin ang="0" scaled="1"/>
          </a:gra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54" name="Rectangle 38"/>
          <p:cNvSpPr>
            <a:spLocks noChangeArrowheads="1"/>
          </p:cNvSpPr>
          <p:nvPr/>
        </p:nvSpPr>
        <p:spPr bwMode="auto">
          <a:xfrm>
            <a:off x="6276976" y="2996952"/>
            <a:ext cx="1223963" cy="323850"/>
          </a:xfrm>
          <a:prstGeom prst="rect">
            <a:avLst/>
          </a:prstGeom>
          <a:noFill/>
          <a:ln w="28575">
            <a:solidFill>
              <a:srgbClr val="FF66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55" name="Rectangle 39"/>
          <p:cNvSpPr>
            <a:spLocks noChangeArrowheads="1"/>
          </p:cNvSpPr>
          <p:nvPr/>
        </p:nvSpPr>
        <p:spPr bwMode="auto">
          <a:xfrm>
            <a:off x="6276976" y="3403625"/>
            <a:ext cx="1223963" cy="241300"/>
          </a:xfrm>
          <a:prstGeom prst="rect">
            <a:avLst/>
          </a:prstGeom>
          <a:noFill/>
          <a:ln w="28575">
            <a:solidFill>
              <a:srgbClr val="FFCC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56" name="Rectangle 40"/>
          <p:cNvSpPr>
            <a:spLocks noChangeArrowheads="1"/>
          </p:cNvSpPr>
          <p:nvPr/>
        </p:nvSpPr>
        <p:spPr bwMode="gray">
          <a:xfrm>
            <a:off x="7320136" y="3337248"/>
            <a:ext cx="1873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Segmentation</a:t>
            </a:r>
          </a:p>
        </p:txBody>
      </p:sp>
      <p:cxnSp>
        <p:nvCxnSpPr>
          <p:cNvPr id="42" name="直接连接符 41"/>
          <p:cNvCxnSpPr/>
          <p:nvPr/>
        </p:nvCxnSpPr>
        <p:spPr bwMode="auto">
          <a:xfrm>
            <a:off x="2279650" y="2468880"/>
            <a:ext cx="7680960" cy="0"/>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p:spPr>
      </p:cxnSp>
      <p:cxnSp>
        <p:nvCxnSpPr>
          <p:cNvPr id="45" name="直接连接符 44"/>
          <p:cNvCxnSpPr/>
          <p:nvPr/>
        </p:nvCxnSpPr>
        <p:spPr bwMode="auto">
          <a:xfrm>
            <a:off x="2279650" y="4389120"/>
            <a:ext cx="7680960" cy="0"/>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p:spPr>
      </p:cxnSp>
      <p:cxnSp>
        <p:nvCxnSpPr>
          <p:cNvPr id="47" name="直接连接符 46"/>
          <p:cNvCxnSpPr/>
          <p:nvPr/>
        </p:nvCxnSpPr>
        <p:spPr bwMode="auto">
          <a:xfrm>
            <a:off x="2279650" y="5577840"/>
            <a:ext cx="7680960" cy="0"/>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p:spPr>
      </p:cxnSp>
      <p:sp>
        <p:nvSpPr>
          <p:cNvPr id="48" name="右箭头 47"/>
          <p:cNvSpPr/>
          <p:nvPr/>
        </p:nvSpPr>
        <p:spPr>
          <a:xfrm>
            <a:off x="3467708" y="1772816"/>
            <a:ext cx="756084" cy="611386"/>
          </a:xfrm>
          <a:prstGeom prst="rightArrow">
            <a:avLst/>
          </a:prstGeom>
          <a:solidFill>
            <a:schemeClr val="bg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44450"/>
          </a:sp3d>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右箭头 48"/>
          <p:cNvSpPr/>
          <p:nvPr/>
        </p:nvSpPr>
        <p:spPr>
          <a:xfrm>
            <a:off x="3467708" y="3212976"/>
            <a:ext cx="756084" cy="611386"/>
          </a:xfrm>
          <a:prstGeom prst="rightArrow">
            <a:avLst/>
          </a:prstGeom>
          <a:solidFill>
            <a:schemeClr val="bg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44450"/>
          </a:sp3d>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右箭头 49"/>
          <p:cNvSpPr/>
          <p:nvPr/>
        </p:nvSpPr>
        <p:spPr>
          <a:xfrm>
            <a:off x="3467708" y="4725801"/>
            <a:ext cx="756084" cy="611386"/>
          </a:xfrm>
          <a:prstGeom prst="rightArrow">
            <a:avLst/>
          </a:prstGeom>
          <a:solidFill>
            <a:schemeClr val="bg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44450"/>
          </a:sp3d>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6432" name="Rectangle 16"/>
          <p:cNvSpPr>
            <a:spLocks noChangeArrowheads="1"/>
          </p:cNvSpPr>
          <p:nvPr/>
        </p:nvSpPr>
        <p:spPr bwMode="auto">
          <a:xfrm>
            <a:off x="6276976" y="3716140"/>
            <a:ext cx="1223963" cy="288925"/>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47297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6456"/>
                                        </p:tgtEl>
                                        <p:attrNameLst>
                                          <p:attrName>style.visibility</p:attrName>
                                        </p:attrNameLst>
                                      </p:cBhvr>
                                      <p:to>
                                        <p:strVal val="visible"/>
                                      </p:to>
                                    </p:set>
                                    <p:animEffect transition="in" filter="dissolve">
                                      <p:cBhvr>
                                        <p:cTn id="7" dur="500"/>
                                        <p:tgtEl>
                                          <p:spTgt spid="31645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6454"/>
                                        </p:tgtEl>
                                        <p:attrNameLst>
                                          <p:attrName>style.visibility</p:attrName>
                                        </p:attrNameLst>
                                      </p:cBhvr>
                                      <p:to>
                                        <p:strVal val="visible"/>
                                      </p:to>
                                    </p:set>
                                    <p:animEffect transition="in" filter="wipe(left)">
                                      <p:cBhvr>
                                        <p:cTn id="11" dur="500"/>
                                        <p:tgtEl>
                                          <p:spTgt spid="31645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16455"/>
                                        </p:tgtEl>
                                        <p:attrNameLst>
                                          <p:attrName>style.visibility</p:attrName>
                                        </p:attrNameLst>
                                      </p:cBhvr>
                                      <p:to>
                                        <p:strVal val="visible"/>
                                      </p:to>
                                    </p:set>
                                    <p:animEffect transition="in" filter="wipe(left)">
                                      <p:cBhvr>
                                        <p:cTn id="14" dur="500"/>
                                        <p:tgtEl>
                                          <p:spTgt spid="31645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16432"/>
                                        </p:tgtEl>
                                        <p:attrNameLst>
                                          <p:attrName>style.visibility</p:attrName>
                                        </p:attrNameLst>
                                      </p:cBhvr>
                                      <p:to>
                                        <p:strVal val="visible"/>
                                      </p:to>
                                    </p:set>
                                    <p:animEffect transition="in" filter="wipe(left)">
                                      <p:cBhvr>
                                        <p:cTn id="17" dur="500"/>
                                        <p:tgtEl>
                                          <p:spTgt spid="316432"/>
                                        </p:tgtEl>
                                      </p:cBhvr>
                                    </p:animEffect>
                                  </p:childTnLst>
                                </p:cTn>
                              </p:par>
                            </p:childTnLst>
                          </p:cTn>
                        </p:par>
                        <p:par>
                          <p:cTn id="18" fill="hold" nodeType="afterGroup">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316449"/>
                                        </p:tgtEl>
                                        <p:attrNameLst>
                                          <p:attrName>style.visibility</p:attrName>
                                        </p:attrNameLst>
                                      </p:cBhvr>
                                      <p:to>
                                        <p:strVal val="visible"/>
                                      </p:to>
                                    </p:set>
                                    <p:animEffect transition="in" filter="blinds(horizontal)">
                                      <p:cBhvr>
                                        <p:cTn id="21" dur="500"/>
                                        <p:tgtEl>
                                          <p:spTgt spid="31644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16448"/>
                                        </p:tgtEl>
                                        <p:attrNameLst>
                                          <p:attrName>style.visibility</p:attrName>
                                        </p:attrNameLst>
                                      </p:cBhvr>
                                      <p:to>
                                        <p:strVal val="visible"/>
                                      </p:to>
                                    </p:set>
                                    <p:animEffect transition="in" filter="blinds(horizontal)">
                                      <p:cBhvr>
                                        <p:cTn id="24" dur="500"/>
                                        <p:tgtEl>
                                          <p:spTgt spid="31644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16447"/>
                                        </p:tgtEl>
                                        <p:attrNameLst>
                                          <p:attrName>style.visibility</p:attrName>
                                        </p:attrNameLst>
                                      </p:cBhvr>
                                      <p:to>
                                        <p:strVal val="visible"/>
                                      </p:to>
                                    </p:set>
                                    <p:animEffect transition="in" filter="blinds(horizontal)">
                                      <p:cBhvr>
                                        <p:cTn id="27" dur="500"/>
                                        <p:tgtEl>
                                          <p:spTgt spid="316447"/>
                                        </p:tgtEl>
                                      </p:cBhvr>
                                    </p:animEffect>
                                  </p:childTnLst>
                                </p:cTn>
                              </p:par>
                            </p:childTnLst>
                          </p:cTn>
                        </p:par>
                        <p:par>
                          <p:cTn id="28" fill="hold" nodeType="afterGroup">
                            <p:stCondLst>
                              <p:cond delay="1500"/>
                            </p:stCondLst>
                            <p:childTnLst>
                              <p:par>
                                <p:cTn id="29" presetID="12" presetClass="entr" presetSubtype="4" fill="hold" nodeType="afterEffect">
                                  <p:stCondLst>
                                    <p:cond delay="200"/>
                                  </p:stCondLst>
                                  <p:childTnLst>
                                    <p:set>
                                      <p:cBhvr>
                                        <p:cTn id="30" dur="1" fill="hold">
                                          <p:stCondLst>
                                            <p:cond delay="0"/>
                                          </p:stCondLst>
                                        </p:cTn>
                                        <p:tgtEl>
                                          <p:spTgt spid="316425"/>
                                        </p:tgtEl>
                                        <p:attrNameLst>
                                          <p:attrName>style.visibility</p:attrName>
                                        </p:attrNameLst>
                                      </p:cBhvr>
                                      <p:to>
                                        <p:strVal val="visible"/>
                                      </p:to>
                                    </p:set>
                                    <p:animEffect transition="in" filter="slide(fromBottom)">
                                      <p:cBhvr>
                                        <p:cTn id="31" dur="500"/>
                                        <p:tgtEl>
                                          <p:spTgt spid="316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47" grpId="0" animBg="1"/>
      <p:bldP spid="316448" grpId="0" animBg="1"/>
      <p:bldP spid="316449" grpId="0" animBg="1"/>
      <p:bldP spid="316454" grpId="0" animBg="1"/>
      <p:bldP spid="316455" grpId="0" animBg="1"/>
      <p:bldP spid="316456" grpId="0"/>
      <p:bldP spid="3164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6ba9ee5-cf99-44dd-a457-61b9af5a69e2"/>
          <p:cNvSpPr>
            <a:spLocks noGrp="1"/>
          </p:cNvSpPr>
          <p:nvPr>
            <p:ph type="body" sz="quarter" idx="10"/>
          </p:nvPr>
        </p:nvSpPr>
        <p:spPr/>
        <p:txBody>
          <a:bodyPr/>
          <a:lstStyle/>
          <a:p>
            <a:r>
              <a:rPr lang="en-US" altLang="zh-CN" dirty="0">
                <a:solidFill>
                  <a:schemeClr val="bg1">
                    <a:lumMod val="50000"/>
                  </a:schemeClr>
                </a:solidFill>
                <a:latin typeface="微软雅黑" panose="020B0503020204020204" pitchFamily="34" charset="-122"/>
                <a:ea typeface="微软雅黑" panose="020B0503020204020204" pitchFamily="34" charset="-122"/>
              </a:rPr>
              <a:t>Data Management</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Traditional RAID Technology</a:t>
            </a:r>
          </a:p>
          <a:p>
            <a:r>
              <a:rPr lang="en-US" altLang="zh-CN" b="1" dirty="0"/>
              <a:t>Introduction to </a:t>
            </a:r>
            <a:r>
              <a:rPr lang="en-US" altLang="zh-CN" b="1" dirty="0">
                <a:latin typeface="微软雅黑" panose="020B0503020204020204" pitchFamily="34" charset="-122"/>
                <a:ea typeface="微软雅黑" panose="020B0503020204020204" pitchFamily="34" charset="-122"/>
              </a:rPr>
              <a:t>DAS Technology</a:t>
            </a:r>
          </a:p>
          <a:p>
            <a:r>
              <a:rPr lang="en-US" altLang="zh-CN" dirty="0">
                <a:solidFill>
                  <a:schemeClr val="bg1">
                    <a:lumMod val="50000"/>
                  </a:schemeClr>
                </a:solidFill>
              </a:rPr>
              <a:t>Introduction to </a:t>
            </a:r>
            <a:r>
              <a:rPr lang="en-US" altLang="zh-CN" dirty="0">
                <a:solidFill>
                  <a:schemeClr val="bg1">
                    <a:lumMod val="50000"/>
                  </a:schemeClr>
                </a:solidFill>
                <a:latin typeface="微软雅黑" panose="020B0503020204020204" pitchFamily="34" charset="-122"/>
                <a:ea typeface="微软雅黑" panose="020B0503020204020204" pitchFamily="34" charset="-122"/>
              </a:rPr>
              <a:t>SAN Technology</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Introduction to NAS Technology</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Huawei Distributed Storage</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Object Storage</a:t>
            </a:r>
          </a:p>
        </p:txBody>
      </p:sp>
    </p:spTree>
    <p:extLst>
      <p:ext uri="{BB962C8B-B14F-4D97-AF65-F5344CB8AC3E}">
        <p14:creationId xmlns:p14="http://schemas.microsoft.com/office/powerpoint/2010/main" val="2071818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456617769"/>
          <p:cNvSpPr>
            <a:spLocks noGrp="1"/>
          </p:cNvSpPr>
          <p:nvPr>
            <p:ph type="body" sz="quarter" idx="10"/>
          </p:nvPr>
        </p:nvSpPr>
        <p:spPr>
          <a:xfrm>
            <a:off x="912285" y="1305284"/>
            <a:ext cx="10560048" cy="4680000"/>
          </a:xfrm>
        </p:spPr>
        <p:txBody>
          <a:bodyPr/>
          <a:lstStyle/>
          <a:p>
            <a:pPr>
              <a:lnSpc>
                <a:spcPct val="100000"/>
              </a:lnSpc>
            </a:pPr>
            <a:r>
              <a:rPr lang="nl-NL" dirty="0">
                <a:latin typeface="微软雅黑" panose="020B0503020204020204" pitchFamily="34" charset="-122"/>
                <a:ea typeface="微软雅黑" panose="020B0503020204020204" pitchFamily="34" charset="-122"/>
              </a:rPr>
              <a:t>An ICT infrastructure is the physical solution that allows users to access the digital information they need.</a:t>
            </a:r>
          </a:p>
          <a:p>
            <a:pPr>
              <a:lnSpc>
                <a:spcPct val="100000"/>
              </a:lnSpc>
            </a:pPr>
            <a:r>
              <a:rPr lang="nl-NL" dirty="0">
                <a:latin typeface="微软雅黑" panose="020B0503020204020204" pitchFamily="34" charset="-122"/>
                <a:ea typeface="微软雅黑" panose="020B0503020204020204" pitchFamily="34" charset="-122"/>
              </a:rPr>
              <a:t>Components of an ICT infrastructure include:</a:t>
            </a:r>
          </a:p>
          <a:p>
            <a:pPr lvl="1"/>
            <a:r>
              <a:rPr lang="en-US" altLang="zh-CN" dirty="0"/>
              <a:t>Host: Computer systems for data access and storage</a:t>
            </a:r>
            <a:endParaRPr lang="zh-CN" altLang="en-US" dirty="0"/>
          </a:p>
          <a:p>
            <a:pPr lvl="1"/>
            <a:r>
              <a:rPr lang="en-US" altLang="zh-CN" dirty="0"/>
              <a:t>Software: Operating System software and application software</a:t>
            </a:r>
          </a:p>
          <a:p>
            <a:pPr lvl="1"/>
            <a:r>
              <a:rPr lang="en-US" altLang="zh-CN" dirty="0"/>
              <a:t>Network devices: Devices that provide channels for interconnection between devices.</a:t>
            </a:r>
          </a:p>
          <a:p>
            <a:pPr lvl="1"/>
            <a:r>
              <a:rPr lang="en-US" altLang="zh-CN" dirty="0"/>
              <a:t>Storage device: Device where user data is saved and can be quickly accessed.</a:t>
            </a:r>
          </a:p>
          <a:p>
            <a:pPr lvl="1"/>
            <a:r>
              <a:rPr lang="en-US" altLang="zh-CN" dirty="0"/>
              <a:t>Backup device: Separate device where backup data is saved.</a:t>
            </a:r>
          </a:p>
          <a:p>
            <a:pPr>
              <a:lnSpc>
                <a:spcPct val="100000"/>
              </a:lnSpc>
            </a:pPr>
            <a:r>
              <a:rPr lang="nl-NL" dirty="0">
                <a:latin typeface="微软雅黑" panose="020B0503020204020204" pitchFamily="34" charset="-122"/>
                <a:ea typeface="微软雅黑" panose="020B0503020204020204" pitchFamily="34" charset="-122"/>
              </a:rPr>
              <a:t>Three major infrastructural designs can be used: DAS, NAS, and </a:t>
            </a:r>
            <a:r>
              <a:rPr lang="nl-NL" dirty="0" smtClean="0">
                <a:latin typeface="微软雅黑" panose="020B0503020204020204" pitchFamily="34" charset="-122"/>
                <a:ea typeface="微软雅黑" panose="020B0503020204020204" pitchFamily="34" charset="-122"/>
              </a:rPr>
              <a:t>SAN. </a:t>
            </a:r>
            <a:endParaRPr lang="nl-NL" dirty="0">
              <a:latin typeface="微软雅黑" panose="020B0503020204020204" pitchFamily="34" charset="-122"/>
              <a:ea typeface="微软雅黑" panose="020B0503020204020204" pitchFamily="34" charset="-122"/>
            </a:endParaRPr>
          </a:p>
          <a:p>
            <a:pPr>
              <a:lnSpc>
                <a:spcPct val="100000"/>
              </a:lnSpc>
            </a:pPr>
            <a:endParaRPr lang="nl-NL" dirty="0">
              <a:latin typeface="微软雅黑" panose="020B0503020204020204" pitchFamily="34" charset="-122"/>
              <a:ea typeface="微软雅黑" panose="020B0503020204020204" pitchFamily="34" charset="-122"/>
            </a:endParaRPr>
          </a:p>
          <a:p>
            <a:pPr>
              <a:lnSpc>
                <a:spcPct val="100000"/>
              </a:lnSpc>
            </a:pPr>
            <a:endParaRPr lang="nl-NL" dirty="0">
              <a:latin typeface="微软雅黑" panose="020B0503020204020204" pitchFamily="34" charset="-122"/>
              <a:ea typeface="微软雅黑" panose="020B0503020204020204" pitchFamily="34" charset="-122"/>
            </a:endParaRPr>
          </a:p>
          <a:p>
            <a:pPr>
              <a:lnSpc>
                <a:spcPct val="100000"/>
              </a:lnSpc>
            </a:pPr>
            <a:endParaRPr lang="nl-NL" dirty="0">
              <a:latin typeface="微软雅黑" panose="020B0503020204020204" pitchFamily="34" charset="-122"/>
              <a:ea typeface="微软雅黑" panose="020B0503020204020204" pitchFamily="34" charset="-122"/>
            </a:endParaRPr>
          </a:p>
          <a:p>
            <a:pPr>
              <a:lnSpc>
                <a:spcPct val="100000"/>
              </a:lnSpc>
            </a:pPr>
            <a:endParaRPr lang="nl-NL" dirty="0">
              <a:latin typeface="微软雅黑" panose="020B0503020204020204" pitchFamily="34" charset="-122"/>
              <a:ea typeface="微软雅黑" panose="020B0503020204020204" pitchFamily="34" charset="-122"/>
            </a:endParaRPr>
          </a:p>
          <a:p>
            <a:pPr>
              <a:lnSpc>
                <a:spcPct val="100000"/>
              </a:lnSpc>
            </a:pPr>
            <a:endParaRPr lang="nl-NL" dirty="0">
              <a:latin typeface="微软雅黑" panose="020B0503020204020204" pitchFamily="34" charset="-122"/>
              <a:ea typeface="微软雅黑" panose="020B0503020204020204" pitchFamily="34" charset="-122"/>
            </a:endParaRPr>
          </a:p>
          <a:p>
            <a:pPr>
              <a:lnSpc>
                <a:spcPct val="100000"/>
              </a:lnSpc>
            </a:pPr>
            <a:endParaRPr lang="nl-NL" dirty="0">
              <a:latin typeface="微软雅黑" panose="020B0503020204020204" pitchFamily="34" charset="-122"/>
              <a:ea typeface="微软雅黑" panose="020B0503020204020204" pitchFamily="34" charset="-122"/>
            </a:endParaRPr>
          </a:p>
          <a:p>
            <a:pPr>
              <a:lnSpc>
                <a:spcPct val="100000"/>
              </a:lnSpc>
            </a:pPr>
            <a:endParaRPr lang="nl-NL" dirty="0">
              <a:latin typeface="微软雅黑" panose="020B0503020204020204" pitchFamily="34" charset="-122"/>
              <a:ea typeface="微软雅黑" panose="020B0503020204020204" pitchFamily="34" charset="-122"/>
            </a:endParaRPr>
          </a:p>
          <a:p>
            <a:pPr>
              <a:lnSpc>
                <a:spcPct val="100000"/>
              </a:lnSpc>
            </a:pPr>
            <a:endParaRPr lang="nl-NL" dirty="0">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sz="quarter" idx="12"/>
          </p:nvPr>
        </p:nvSpPr>
        <p:spPr/>
        <p:txBody>
          <a:bodyPr/>
          <a:lstStyle/>
          <a:p>
            <a:r>
              <a:rPr lang="en-US" altLang="zh-CN" dirty="0">
                <a:latin typeface="微软雅黑" panose="020B0503020204020204" pitchFamily="34" charset="-122"/>
                <a:ea typeface="微软雅黑" panose="020B0503020204020204" pitchFamily="34" charset="-122"/>
              </a:rPr>
              <a:t>Building an ICT Infrastructure</a:t>
            </a:r>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05123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633049174"/>
          <p:cNvSpPr>
            <a:spLocks noGrp="1"/>
          </p:cNvSpPr>
          <p:nvPr>
            <p:ph type="body" sz="quarter" idx="10"/>
          </p:nvPr>
        </p:nvSpPr>
        <p:spPr/>
        <p:txBody>
          <a:bodyPr/>
          <a:lstStyle/>
          <a:p>
            <a:r>
              <a:rPr lang="nl-NL" sz="1600" dirty="0" smtClean="0"/>
              <a:t>An ICT infrastructure is the physical solution that allows users to access </a:t>
            </a:r>
            <a:r>
              <a:rPr lang="nl-NL" altLang="zh-CN" sz="1600" dirty="0" smtClean="0"/>
              <a:t>information </a:t>
            </a:r>
            <a:r>
              <a:rPr lang="nl-NL" sz="1600" dirty="0" smtClean="0"/>
              <a:t>they require.</a:t>
            </a:r>
          </a:p>
          <a:p>
            <a:r>
              <a:rPr lang="nl-NL" sz="1600" dirty="0" smtClean="0"/>
              <a:t>The first ICT infrastructures were based on a simple concept we now refer to as "direct attached storage" (DAS).</a:t>
            </a:r>
          </a:p>
          <a:p>
            <a:r>
              <a:rPr lang="nl-NL" sz="1600" dirty="0" smtClean="0"/>
              <a:t>DAS definition: O</a:t>
            </a:r>
            <a:r>
              <a:rPr lang="en-US" sz="1600" dirty="0" smtClean="0"/>
              <a:t>ne or more dedicated storage devices connected to one or more servers. These storage devices provide block data access service for servers.</a:t>
            </a:r>
            <a:endParaRPr lang="nl-NL" sz="1600" dirty="0" smtClean="0"/>
          </a:p>
          <a:p>
            <a:r>
              <a:rPr lang="en-US" altLang="zh-CN" sz="1600" dirty="0" smtClean="0"/>
              <a:t>Based on the location between storage devices and servers, DASs are classified into internal DASs and external DASs.</a:t>
            </a:r>
            <a:endParaRPr lang="en-US" altLang="zh-CN" sz="1600" dirty="0"/>
          </a:p>
        </p:txBody>
      </p:sp>
      <p:sp>
        <p:nvSpPr>
          <p:cNvPr id="3" name="文本占位符 2"/>
          <p:cNvSpPr>
            <a:spLocks noGrp="1"/>
          </p:cNvSpPr>
          <p:nvPr>
            <p:ph type="body" sz="quarter" idx="12"/>
          </p:nvPr>
        </p:nvSpPr>
        <p:spPr/>
        <p:txBody>
          <a:bodyPr/>
          <a:lstStyle/>
          <a:p>
            <a:r>
              <a:rPr lang="en-US" altLang="zh-CN" smtClean="0"/>
              <a:t>DAS Concepts</a:t>
            </a:r>
            <a:endParaRPr lang="en-US" dirty="0"/>
          </a:p>
        </p:txBody>
      </p:sp>
      <p:cxnSp>
        <p:nvCxnSpPr>
          <p:cNvPr id="4" name="Elbow Connector 3"/>
          <p:cNvCxnSpPr/>
          <p:nvPr/>
        </p:nvCxnSpPr>
        <p:spPr bwMode="auto">
          <a:xfrm>
            <a:off x="7346578" y="4985343"/>
            <a:ext cx="995083" cy="268853"/>
          </a:xfrm>
          <a:prstGeom prst="bentConnector3">
            <a:avLst>
              <a:gd name="adj1" fmla="val 5135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8426302" y="5785519"/>
            <a:ext cx="1462260"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rPr>
              <a:t>DISK STORAGE</a:t>
            </a:r>
          </a:p>
        </p:txBody>
      </p:sp>
      <p:sp>
        <p:nvSpPr>
          <p:cNvPr id="12" name="TextBox 11"/>
          <p:cNvSpPr txBox="1"/>
          <p:nvPr/>
        </p:nvSpPr>
        <p:spPr>
          <a:xfrm>
            <a:off x="6802988" y="5782761"/>
            <a:ext cx="683200"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rPr>
              <a:t>HOST</a:t>
            </a:r>
          </a:p>
        </p:txBody>
      </p:sp>
      <p:pic>
        <p:nvPicPr>
          <p:cNvPr id="17" name="1439236895" descr="图片682"/>
          <p:cNvPicPr>
            <a:picLocks noChangeAspect="1" noChangeArrowheads="1"/>
          </p:cNvPicPr>
          <p:nvPr/>
        </p:nvPicPr>
        <p:blipFill>
          <a:blip r:embed="rId3" cstate="print"/>
          <a:srcRect/>
          <a:stretch>
            <a:fillRect/>
          </a:stretch>
        </p:blipFill>
        <p:spPr bwMode="auto">
          <a:xfrm>
            <a:off x="5995939" y="4113696"/>
            <a:ext cx="1162271" cy="1855944"/>
          </a:xfrm>
          <a:prstGeom prst="rect">
            <a:avLst/>
          </a:prstGeom>
          <a:noFill/>
        </p:spPr>
      </p:pic>
      <p:sp>
        <p:nvSpPr>
          <p:cNvPr id="292" name="1074832754"/>
          <p:cNvSpPr>
            <a:spLocks/>
          </p:cNvSpPr>
          <p:nvPr/>
        </p:nvSpPr>
        <p:spPr bwMode="auto">
          <a:xfrm>
            <a:off x="8529919" y="4990919"/>
            <a:ext cx="1406245" cy="442967"/>
          </a:xfrm>
          <a:custGeom>
            <a:avLst/>
            <a:gdLst/>
            <a:ahLst/>
            <a:cxnLst>
              <a:cxn ang="0">
                <a:pos x="0" y="108"/>
              </a:cxn>
              <a:cxn ang="0">
                <a:pos x="218" y="0"/>
              </a:cxn>
              <a:cxn ang="0">
                <a:pos x="510" y="36"/>
              </a:cxn>
              <a:cxn ang="0">
                <a:pos x="328" y="164"/>
              </a:cxn>
              <a:cxn ang="0">
                <a:pos x="0" y="108"/>
              </a:cxn>
            </a:cxnLst>
            <a:rect l="0" t="0" r="r" b="b"/>
            <a:pathLst>
              <a:path w="510" h="164">
                <a:moveTo>
                  <a:pt x="0" y="108"/>
                </a:moveTo>
                <a:lnTo>
                  <a:pt x="218" y="0"/>
                </a:lnTo>
                <a:lnTo>
                  <a:pt x="510" y="36"/>
                </a:lnTo>
                <a:lnTo>
                  <a:pt x="328" y="164"/>
                </a:lnTo>
                <a:lnTo>
                  <a:pt x="0" y="108"/>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 name="47765793"/>
          <p:cNvSpPr>
            <a:spLocks/>
          </p:cNvSpPr>
          <p:nvPr/>
        </p:nvSpPr>
        <p:spPr bwMode="auto">
          <a:xfrm>
            <a:off x="9434328" y="5088156"/>
            <a:ext cx="496322" cy="605028"/>
          </a:xfrm>
          <a:custGeom>
            <a:avLst/>
            <a:gdLst/>
            <a:ahLst/>
            <a:cxnLst>
              <a:cxn ang="0">
                <a:pos x="0" y="128"/>
              </a:cxn>
              <a:cxn ang="0">
                <a:pos x="0" y="224"/>
              </a:cxn>
              <a:cxn ang="0">
                <a:pos x="180" y="96"/>
              </a:cxn>
              <a:cxn ang="0">
                <a:pos x="180" y="0"/>
              </a:cxn>
              <a:cxn ang="0">
                <a:pos x="0" y="128"/>
              </a:cxn>
            </a:cxnLst>
            <a:rect l="0" t="0" r="r" b="b"/>
            <a:pathLst>
              <a:path w="180" h="224">
                <a:moveTo>
                  <a:pt x="0" y="128"/>
                </a:moveTo>
                <a:lnTo>
                  <a:pt x="0" y="224"/>
                </a:lnTo>
                <a:lnTo>
                  <a:pt x="180" y="96"/>
                </a:lnTo>
                <a:lnTo>
                  <a:pt x="180" y="0"/>
                </a:lnTo>
                <a:lnTo>
                  <a:pt x="0" y="128"/>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 name="971279264"/>
          <p:cNvSpPr>
            <a:spLocks/>
          </p:cNvSpPr>
          <p:nvPr/>
        </p:nvSpPr>
        <p:spPr bwMode="auto">
          <a:xfrm>
            <a:off x="9423298" y="5088156"/>
            <a:ext cx="512866" cy="356535"/>
          </a:xfrm>
          <a:custGeom>
            <a:avLst/>
            <a:gdLst/>
            <a:ahLst/>
            <a:cxnLst>
              <a:cxn ang="0">
                <a:pos x="2" y="132"/>
              </a:cxn>
              <a:cxn ang="0">
                <a:pos x="186" y="2"/>
              </a:cxn>
              <a:cxn ang="0">
                <a:pos x="186" y="0"/>
              </a:cxn>
              <a:cxn ang="0">
                <a:pos x="182" y="0"/>
              </a:cxn>
              <a:cxn ang="0">
                <a:pos x="0" y="128"/>
              </a:cxn>
              <a:cxn ang="0">
                <a:pos x="2" y="132"/>
              </a:cxn>
            </a:cxnLst>
            <a:rect l="0" t="0" r="r" b="b"/>
            <a:pathLst>
              <a:path w="186" h="132">
                <a:moveTo>
                  <a:pt x="2" y="132"/>
                </a:moveTo>
                <a:lnTo>
                  <a:pt x="186" y="2"/>
                </a:lnTo>
                <a:lnTo>
                  <a:pt x="186" y="0"/>
                </a:lnTo>
                <a:lnTo>
                  <a:pt x="182" y="0"/>
                </a:lnTo>
                <a:lnTo>
                  <a:pt x="0" y="128"/>
                </a:lnTo>
                <a:lnTo>
                  <a:pt x="2" y="132"/>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 name="1026550410"/>
          <p:cNvSpPr>
            <a:spLocks/>
          </p:cNvSpPr>
          <p:nvPr/>
        </p:nvSpPr>
        <p:spPr bwMode="auto">
          <a:xfrm>
            <a:off x="8529919" y="5282629"/>
            <a:ext cx="904409" cy="410555"/>
          </a:xfrm>
          <a:custGeom>
            <a:avLst/>
            <a:gdLst/>
            <a:ahLst/>
            <a:cxnLst>
              <a:cxn ang="0">
                <a:pos x="328" y="152"/>
              </a:cxn>
              <a:cxn ang="0">
                <a:pos x="0" y="92"/>
              </a:cxn>
              <a:cxn ang="0">
                <a:pos x="0" y="0"/>
              </a:cxn>
              <a:cxn ang="0">
                <a:pos x="328" y="56"/>
              </a:cxn>
              <a:cxn ang="0">
                <a:pos x="328" y="152"/>
              </a:cxn>
            </a:cxnLst>
            <a:rect l="0" t="0" r="r" b="b"/>
            <a:pathLst>
              <a:path w="328" h="152">
                <a:moveTo>
                  <a:pt x="328" y="152"/>
                </a:moveTo>
                <a:lnTo>
                  <a:pt x="0" y="92"/>
                </a:lnTo>
                <a:lnTo>
                  <a:pt x="0" y="0"/>
                </a:lnTo>
                <a:lnTo>
                  <a:pt x="328" y="56"/>
                </a:lnTo>
                <a:lnTo>
                  <a:pt x="328" y="152"/>
                </a:ln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 name="1843970287"/>
          <p:cNvSpPr>
            <a:spLocks noEditPoints="1"/>
          </p:cNvSpPr>
          <p:nvPr/>
        </p:nvSpPr>
        <p:spPr bwMode="auto">
          <a:xfrm>
            <a:off x="8551978" y="5315041"/>
            <a:ext cx="843747" cy="345730"/>
          </a:xfrm>
          <a:custGeom>
            <a:avLst/>
            <a:gdLst/>
            <a:ahLst/>
            <a:cxnLst>
              <a:cxn ang="0">
                <a:pos x="304" y="122"/>
              </a:cxn>
              <a:cxn ang="0">
                <a:pos x="4" y="68"/>
              </a:cxn>
              <a:cxn ang="0">
                <a:pos x="6" y="70"/>
              </a:cxn>
              <a:cxn ang="0">
                <a:pos x="6" y="4"/>
              </a:cxn>
              <a:cxn ang="0">
                <a:pos x="2" y="6"/>
              </a:cxn>
              <a:cxn ang="0">
                <a:pos x="302" y="60"/>
              </a:cxn>
              <a:cxn ang="0">
                <a:pos x="300" y="56"/>
              </a:cxn>
              <a:cxn ang="0">
                <a:pos x="300" y="124"/>
              </a:cxn>
              <a:cxn ang="0">
                <a:pos x="304" y="122"/>
              </a:cxn>
              <a:cxn ang="0">
                <a:pos x="304" y="54"/>
              </a:cxn>
              <a:cxn ang="0">
                <a:pos x="4" y="0"/>
              </a:cxn>
              <a:cxn ang="0">
                <a:pos x="0" y="0"/>
              </a:cxn>
              <a:cxn ang="0">
                <a:pos x="0" y="4"/>
              </a:cxn>
              <a:cxn ang="0">
                <a:pos x="0" y="70"/>
              </a:cxn>
              <a:cxn ang="0">
                <a:pos x="0" y="74"/>
              </a:cxn>
              <a:cxn ang="0">
                <a:pos x="2" y="74"/>
              </a:cxn>
              <a:cxn ang="0">
                <a:pos x="302" y="128"/>
              </a:cxn>
              <a:cxn ang="0">
                <a:pos x="306" y="128"/>
              </a:cxn>
              <a:cxn ang="0">
                <a:pos x="306" y="124"/>
              </a:cxn>
              <a:cxn ang="0">
                <a:pos x="306" y="56"/>
              </a:cxn>
              <a:cxn ang="0">
                <a:pos x="306" y="54"/>
              </a:cxn>
              <a:cxn ang="0">
                <a:pos x="304" y="54"/>
              </a:cxn>
            </a:cxnLst>
            <a:rect l="0" t="0" r="r" b="b"/>
            <a:pathLst>
              <a:path w="306" h="128">
                <a:moveTo>
                  <a:pt x="304" y="122"/>
                </a:moveTo>
                <a:lnTo>
                  <a:pt x="4" y="68"/>
                </a:lnTo>
                <a:lnTo>
                  <a:pt x="6" y="70"/>
                </a:lnTo>
                <a:lnTo>
                  <a:pt x="6" y="4"/>
                </a:lnTo>
                <a:lnTo>
                  <a:pt x="2" y="6"/>
                </a:lnTo>
                <a:lnTo>
                  <a:pt x="302" y="60"/>
                </a:lnTo>
                <a:lnTo>
                  <a:pt x="300" y="56"/>
                </a:lnTo>
                <a:lnTo>
                  <a:pt x="300" y="124"/>
                </a:lnTo>
                <a:lnTo>
                  <a:pt x="304" y="122"/>
                </a:lnTo>
                <a:close/>
                <a:moveTo>
                  <a:pt x="304" y="54"/>
                </a:moveTo>
                <a:lnTo>
                  <a:pt x="4" y="0"/>
                </a:lnTo>
                <a:lnTo>
                  <a:pt x="0" y="0"/>
                </a:lnTo>
                <a:lnTo>
                  <a:pt x="0" y="4"/>
                </a:lnTo>
                <a:lnTo>
                  <a:pt x="0" y="70"/>
                </a:lnTo>
                <a:lnTo>
                  <a:pt x="0" y="74"/>
                </a:lnTo>
                <a:lnTo>
                  <a:pt x="2" y="74"/>
                </a:lnTo>
                <a:lnTo>
                  <a:pt x="302" y="128"/>
                </a:lnTo>
                <a:lnTo>
                  <a:pt x="306" y="128"/>
                </a:lnTo>
                <a:lnTo>
                  <a:pt x="306" y="124"/>
                </a:lnTo>
                <a:lnTo>
                  <a:pt x="306" y="56"/>
                </a:lnTo>
                <a:lnTo>
                  <a:pt x="306" y="54"/>
                </a:lnTo>
                <a:lnTo>
                  <a:pt x="304" y="54"/>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 name="957146762"/>
          <p:cNvSpPr>
            <a:spLocks/>
          </p:cNvSpPr>
          <p:nvPr/>
        </p:nvSpPr>
        <p:spPr bwMode="auto">
          <a:xfrm>
            <a:off x="8557492" y="5325845"/>
            <a:ext cx="832718" cy="324122"/>
          </a:xfrm>
          <a:custGeom>
            <a:avLst/>
            <a:gdLst/>
            <a:ahLst/>
            <a:cxnLst>
              <a:cxn ang="0">
                <a:pos x="302" y="120"/>
              </a:cxn>
              <a:cxn ang="0">
                <a:pos x="0" y="66"/>
              </a:cxn>
              <a:cxn ang="0">
                <a:pos x="0" y="0"/>
              </a:cxn>
              <a:cxn ang="0">
                <a:pos x="302" y="52"/>
              </a:cxn>
              <a:cxn ang="0">
                <a:pos x="302" y="120"/>
              </a:cxn>
            </a:cxnLst>
            <a:rect l="0" t="0" r="r" b="b"/>
            <a:pathLst>
              <a:path w="302" h="120">
                <a:moveTo>
                  <a:pt x="302" y="120"/>
                </a:moveTo>
                <a:lnTo>
                  <a:pt x="0" y="66"/>
                </a:lnTo>
                <a:lnTo>
                  <a:pt x="0" y="0"/>
                </a:lnTo>
                <a:lnTo>
                  <a:pt x="302" y="52"/>
                </a:lnTo>
                <a:lnTo>
                  <a:pt x="302" y="120"/>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 name="2058763422"/>
          <p:cNvSpPr>
            <a:spLocks/>
          </p:cNvSpPr>
          <p:nvPr/>
        </p:nvSpPr>
        <p:spPr bwMode="auto">
          <a:xfrm>
            <a:off x="9164108" y="5142176"/>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 name="1315781907"/>
          <p:cNvSpPr>
            <a:spLocks/>
          </p:cNvSpPr>
          <p:nvPr/>
        </p:nvSpPr>
        <p:spPr bwMode="auto">
          <a:xfrm>
            <a:off x="9164108" y="5136774"/>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 name="991527651"/>
          <p:cNvSpPr>
            <a:spLocks/>
          </p:cNvSpPr>
          <p:nvPr/>
        </p:nvSpPr>
        <p:spPr bwMode="auto">
          <a:xfrm>
            <a:off x="9224769" y="5142176"/>
            <a:ext cx="66176" cy="43216"/>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 name="1615998299"/>
          <p:cNvSpPr>
            <a:spLocks/>
          </p:cNvSpPr>
          <p:nvPr/>
        </p:nvSpPr>
        <p:spPr bwMode="auto">
          <a:xfrm>
            <a:off x="9153079" y="5152980"/>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 name="1647012392"/>
          <p:cNvSpPr>
            <a:spLocks/>
          </p:cNvSpPr>
          <p:nvPr/>
        </p:nvSpPr>
        <p:spPr bwMode="auto">
          <a:xfrm>
            <a:off x="9164108" y="5125970"/>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 name="2017150858"/>
          <p:cNvSpPr>
            <a:spLocks/>
          </p:cNvSpPr>
          <p:nvPr/>
        </p:nvSpPr>
        <p:spPr bwMode="auto">
          <a:xfrm>
            <a:off x="9164108" y="5115166"/>
            <a:ext cx="115808" cy="64824"/>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 name="509957057"/>
          <p:cNvSpPr>
            <a:spLocks/>
          </p:cNvSpPr>
          <p:nvPr/>
        </p:nvSpPr>
        <p:spPr bwMode="auto">
          <a:xfrm>
            <a:off x="9224769" y="5120568"/>
            <a:ext cx="66176" cy="43216"/>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 name="805404361"/>
          <p:cNvSpPr>
            <a:spLocks/>
          </p:cNvSpPr>
          <p:nvPr/>
        </p:nvSpPr>
        <p:spPr bwMode="auto">
          <a:xfrm>
            <a:off x="9153079" y="5131372"/>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 name="1602863154"/>
          <p:cNvSpPr>
            <a:spLocks/>
          </p:cNvSpPr>
          <p:nvPr/>
        </p:nvSpPr>
        <p:spPr bwMode="auto">
          <a:xfrm>
            <a:off x="9164108" y="5104362"/>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 name="1005026456"/>
          <p:cNvSpPr>
            <a:spLocks/>
          </p:cNvSpPr>
          <p:nvPr/>
        </p:nvSpPr>
        <p:spPr bwMode="auto">
          <a:xfrm>
            <a:off x="9164108" y="5098960"/>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 name="1887703032"/>
          <p:cNvSpPr>
            <a:spLocks/>
          </p:cNvSpPr>
          <p:nvPr/>
        </p:nvSpPr>
        <p:spPr bwMode="auto">
          <a:xfrm>
            <a:off x="9224769" y="5104362"/>
            <a:ext cx="66176" cy="43216"/>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 name="1300895500"/>
          <p:cNvSpPr>
            <a:spLocks/>
          </p:cNvSpPr>
          <p:nvPr/>
        </p:nvSpPr>
        <p:spPr bwMode="auto">
          <a:xfrm>
            <a:off x="9153079" y="5115166"/>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 name="1713819694"/>
          <p:cNvSpPr>
            <a:spLocks/>
          </p:cNvSpPr>
          <p:nvPr/>
        </p:nvSpPr>
        <p:spPr bwMode="auto">
          <a:xfrm>
            <a:off x="9351607" y="5169186"/>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 name="634356947"/>
          <p:cNvSpPr>
            <a:spLocks/>
          </p:cNvSpPr>
          <p:nvPr/>
        </p:nvSpPr>
        <p:spPr bwMode="auto">
          <a:xfrm>
            <a:off x="9351607" y="5163784"/>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 name="390296705"/>
          <p:cNvSpPr>
            <a:spLocks/>
          </p:cNvSpPr>
          <p:nvPr/>
        </p:nvSpPr>
        <p:spPr bwMode="auto">
          <a:xfrm>
            <a:off x="9412269" y="5169186"/>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 name="1067372877"/>
          <p:cNvSpPr>
            <a:spLocks/>
          </p:cNvSpPr>
          <p:nvPr/>
        </p:nvSpPr>
        <p:spPr bwMode="auto">
          <a:xfrm>
            <a:off x="9335063" y="5179990"/>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 name="25477180"/>
          <p:cNvSpPr>
            <a:spLocks/>
          </p:cNvSpPr>
          <p:nvPr/>
        </p:nvSpPr>
        <p:spPr bwMode="auto">
          <a:xfrm>
            <a:off x="9351607" y="5152980"/>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 name="1496715222"/>
          <p:cNvSpPr>
            <a:spLocks/>
          </p:cNvSpPr>
          <p:nvPr/>
        </p:nvSpPr>
        <p:spPr bwMode="auto">
          <a:xfrm>
            <a:off x="9351607" y="5142176"/>
            <a:ext cx="110294" cy="64824"/>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 name="1211173913"/>
          <p:cNvSpPr>
            <a:spLocks/>
          </p:cNvSpPr>
          <p:nvPr/>
        </p:nvSpPr>
        <p:spPr bwMode="auto">
          <a:xfrm>
            <a:off x="9412269" y="5147578"/>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 name="1798044205"/>
          <p:cNvSpPr>
            <a:spLocks/>
          </p:cNvSpPr>
          <p:nvPr/>
        </p:nvSpPr>
        <p:spPr bwMode="auto">
          <a:xfrm>
            <a:off x="9335063" y="5158382"/>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 name="1301907291"/>
          <p:cNvSpPr>
            <a:spLocks/>
          </p:cNvSpPr>
          <p:nvPr/>
        </p:nvSpPr>
        <p:spPr bwMode="auto">
          <a:xfrm>
            <a:off x="9351607" y="5131372"/>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 name="1562240805"/>
          <p:cNvSpPr>
            <a:spLocks/>
          </p:cNvSpPr>
          <p:nvPr/>
        </p:nvSpPr>
        <p:spPr bwMode="auto">
          <a:xfrm>
            <a:off x="9351607" y="5125970"/>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 name="210923598"/>
          <p:cNvSpPr>
            <a:spLocks/>
          </p:cNvSpPr>
          <p:nvPr/>
        </p:nvSpPr>
        <p:spPr bwMode="auto">
          <a:xfrm>
            <a:off x="9412269" y="5131372"/>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 name="404626377"/>
          <p:cNvSpPr>
            <a:spLocks/>
          </p:cNvSpPr>
          <p:nvPr/>
        </p:nvSpPr>
        <p:spPr bwMode="auto">
          <a:xfrm>
            <a:off x="9335063" y="5142176"/>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 name="808932686"/>
          <p:cNvSpPr>
            <a:spLocks/>
          </p:cNvSpPr>
          <p:nvPr/>
        </p:nvSpPr>
        <p:spPr bwMode="auto">
          <a:xfrm>
            <a:off x="9075873" y="5196196"/>
            <a:ext cx="110294" cy="5942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 name="199893752"/>
          <p:cNvSpPr>
            <a:spLocks/>
          </p:cNvSpPr>
          <p:nvPr/>
        </p:nvSpPr>
        <p:spPr bwMode="auto">
          <a:xfrm>
            <a:off x="9075873" y="5190794"/>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 name="883954250"/>
          <p:cNvSpPr>
            <a:spLocks/>
          </p:cNvSpPr>
          <p:nvPr/>
        </p:nvSpPr>
        <p:spPr bwMode="auto">
          <a:xfrm>
            <a:off x="9136534" y="5196196"/>
            <a:ext cx="66176" cy="37814"/>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 name="1265407492"/>
          <p:cNvSpPr>
            <a:spLocks/>
          </p:cNvSpPr>
          <p:nvPr/>
        </p:nvSpPr>
        <p:spPr bwMode="auto">
          <a:xfrm>
            <a:off x="9059329" y="5207001"/>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 name="2116232367"/>
          <p:cNvSpPr>
            <a:spLocks/>
          </p:cNvSpPr>
          <p:nvPr/>
        </p:nvSpPr>
        <p:spPr bwMode="auto">
          <a:xfrm>
            <a:off x="9075873" y="5174588"/>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 name="1431867450"/>
          <p:cNvSpPr>
            <a:spLocks/>
          </p:cNvSpPr>
          <p:nvPr/>
        </p:nvSpPr>
        <p:spPr bwMode="auto">
          <a:xfrm>
            <a:off x="9075873" y="5169186"/>
            <a:ext cx="110294" cy="64824"/>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 name="1156420757"/>
          <p:cNvSpPr>
            <a:spLocks/>
          </p:cNvSpPr>
          <p:nvPr/>
        </p:nvSpPr>
        <p:spPr bwMode="auto">
          <a:xfrm>
            <a:off x="9136534" y="5174588"/>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 name="1467475072"/>
          <p:cNvSpPr>
            <a:spLocks/>
          </p:cNvSpPr>
          <p:nvPr/>
        </p:nvSpPr>
        <p:spPr bwMode="auto">
          <a:xfrm>
            <a:off x="9059329" y="5185392"/>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 name="768576292"/>
          <p:cNvSpPr>
            <a:spLocks/>
          </p:cNvSpPr>
          <p:nvPr/>
        </p:nvSpPr>
        <p:spPr bwMode="auto">
          <a:xfrm>
            <a:off x="9075873" y="5158382"/>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 name="340951270"/>
          <p:cNvSpPr>
            <a:spLocks/>
          </p:cNvSpPr>
          <p:nvPr/>
        </p:nvSpPr>
        <p:spPr bwMode="auto">
          <a:xfrm>
            <a:off x="9075873" y="5147578"/>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 name="1824664273"/>
          <p:cNvSpPr>
            <a:spLocks/>
          </p:cNvSpPr>
          <p:nvPr/>
        </p:nvSpPr>
        <p:spPr bwMode="auto">
          <a:xfrm>
            <a:off x="9136534" y="5152980"/>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 name="1033916024"/>
          <p:cNvSpPr>
            <a:spLocks/>
          </p:cNvSpPr>
          <p:nvPr/>
        </p:nvSpPr>
        <p:spPr bwMode="auto">
          <a:xfrm>
            <a:off x="9059329" y="5163784"/>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 name="597071435"/>
          <p:cNvSpPr>
            <a:spLocks/>
          </p:cNvSpPr>
          <p:nvPr/>
        </p:nvSpPr>
        <p:spPr bwMode="auto">
          <a:xfrm>
            <a:off x="9257858" y="5223207"/>
            <a:ext cx="115808" cy="5942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 name="921432270"/>
          <p:cNvSpPr>
            <a:spLocks/>
          </p:cNvSpPr>
          <p:nvPr/>
        </p:nvSpPr>
        <p:spPr bwMode="auto">
          <a:xfrm>
            <a:off x="9257858" y="5217805"/>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 name="290177633"/>
          <p:cNvSpPr>
            <a:spLocks/>
          </p:cNvSpPr>
          <p:nvPr/>
        </p:nvSpPr>
        <p:spPr bwMode="auto">
          <a:xfrm>
            <a:off x="9318519" y="5217805"/>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7" name="716314742"/>
          <p:cNvSpPr>
            <a:spLocks/>
          </p:cNvSpPr>
          <p:nvPr/>
        </p:nvSpPr>
        <p:spPr bwMode="auto">
          <a:xfrm>
            <a:off x="9246828" y="5234011"/>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 name="1312945617"/>
          <p:cNvSpPr>
            <a:spLocks/>
          </p:cNvSpPr>
          <p:nvPr/>
        </p:nvSpPr>
        <p:spPr bwMode="auto">
          <a:xfrm>
            <a:off x="9257858" y="5201599"/>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 name="1254808256"/>
          <p:cNvSpPr>
            <a:spLocks/>
          </p:cNvSpPr>
          <p:nvPr/>
        </p:nvSpPr>
        <p:spPr bwMode="auto">
          <a:xfrm>
            <a:off x="9257858" y="5196196"/>
            <a:ext cx="115808" cy="64824"/>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 name="914364593"/>
          <p:cNvSpPr>
            <a:spLocks/>
          </p:cNvSpPr>
          <p:nvPr/>
        </p:nvSpPr>
        <p:spPr bwMode="auto">
          <a:xfrm>
            <a:off x="9318519" y="5201599"/>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 name="1244426333"/>
          <p:cNvSpPr>
            <a:spLocks/>
          </p:cNvSpPr>
          <p:nvPr/>
        </p:nvSpPr>
        <p:spPr bwMode="auto">
          <a:xfrm>
            <a:off x="9246828" y="5212403"/>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 name="164058409"/>
          <p:cNvSpPr>
            <a:spLocks/>
          </p:cNvSpPr>
          <p:nvPr/>
        </p:nvSpPr>
        <p:spPr bwMode="auto">
          <a:xfrm>
            <a:off x="9257858" y="5185392"/>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 name="1143004183"/>
          <p:cNvSpPr>
            <a:spLocks/>
          </p:cNvSpPr>
          <p:nvPr/>
        </p:nvSpPr>
        <p:spPr bwMode="auto">
          <a:xfrm>
            <a:off x="9257858" y="5174588"/>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 name="40444206"/>
          <p:cNvSpPr>
            <a:spLocks/>
          </p:cNvSpPr>
          <p:nvPr/>
        </p:nvSpPr>
        <p:spPr bwMode="auto">
          <a:xfrm>
            <a:off x="9318519" y="5179990"/>
            <a:ext cx="66176" cy="43216"/>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 name="2056981737"/>
          <p:cNvSpPr>
            <a:spLocks/>
          </p:cNvSpPr>
          <p:nvPr/>
        </p:nvSpPr>
        <p:spPr bwMode="auto">
          <a:xfrm>
            <a:off x="9246828" y="5190794"/>
            <a:ext cx="55147" cy="43216"/>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 name="1933862115"/>
          <p:cNvSpPr>
            <a:spLocks/>
          </p:cNvSpPr>
          <p:nvPr/>
        </p:nvSpPr>
        <p:spPr bwMode="auto">
          <a:xfrm>
            <a:off x="8987638" y="5244815"/>
            <a:ext cx="115808" cy="64824"/>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 name="7459877"/>
          <p:cNvSpPr>
            <a:spLocks/>
          </p:cNvSpPr>
          <p:nvPr/>
        </p:nvSpPr>
        <p:spPr bwMode="auto">
          <a:xfrm>
            <a:off x="8987638" y="5239413"/>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 name="22288613"/>
          <p:cNvSpPr>
            <a:spLocks/>
          </p:cNvSpPr>
          <p:nvPr/>
        </p:nvSpPr>
        <p:spPr bwMode="auto">
          <a:xfrm>
            <a:off x="9048300" y="5244815"/>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 name="1622047689"/>
          <p:cNvSpPr>
            <a:spLocks/>
          </p:cNvSpPr>
          <p:nvPr/>
        </p:nvSpPr>
        <p:spPr bwMode="auto">
          <a:xfrm>
            <a:off x="8976609" y="5255619"/>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 name="1962860144"/>
          <p:cNvSpPr>
            <a:spLocks/>
          </p:cNvSpPr>
          <p:nvPr/>
        </p:nvSpPr>
        <p:spPr bwMode="auto">
          <a:xfrm>
            <a:off x="8987638" y="5228609"/>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 name="45926082"/>
          <p:cNvSpPr>
            <a:spLocks/>
          </p:cNvSpPr>
          <p:nvPr/>
        </p:nvSpPr>
        <p:spPr bwMode="auto">
          <a:xfrm>
            <a:off x="8987638" y="5217805"/>
            <a:ext cx="115808" cy="64824"/>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 name="1802723118"/>
          <p:cNvSpPr>
            <a:spLocks/>
          </p:cNvSpPr>
          <p:nvPr/>
        </p:nvSpPr>
        <p:spPr bwMode="auto">
          <a:xfrm>
            <a:off x="9048300" y="5223207"/>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 name="496522617"/>
          <p:cNvSpPr>
            <a:spLocks/>
          </p:cNvSpPr>
          <p:nvPr/>
        </p:nvSpPr>
        <p:spPr bwMode="auto">
          <a:xfrm>
            <a:off x="8976609" y="5234011"/>
            <a:ext cx="55147" cy="43216"/>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 name="1104858309"/>
          <p:cNvSpPr>
            <a:spLocks/>
          </p:cNvSpPr>
          <p:nvPr/>
        </p:nvSpPr>
        <p:spPr bwMode="auto">
          <a:xfrm>
            <a:off x="8987638" y="5207001"/>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 name="586901274"/>
          <p:cNvSpPr>
            <a:spLocks/>
          </p:cNvSpPr>
          <p:nvPr/>
        </p:nvSpPr>
        <p:spPr bwMode="auto">
          <a:xfrm>
            <a:off x="8987638" y="5201599"/>
            <a:ext cx="115808" cy="5942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 name="807065613"/>
          <p:cNvSpPr>
            <a:spLocks/>
          </p:cNvSpPr>
          <p:nvPr/>
        </p:nvSpPr>
        <p:spPr bwMode="auto">
          <a:xfrm>
            <a:off x="9048300" y="5207001"/>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 name="1447118640"/>
          <p:cNvSpPr>
            <a:spLocks/>
          </p:cNvSpPr>
          <p:nvPr/>
        </p:nvSpPr>
        <p:spPr bwMode="auto">
          <a:xfrm>
            <a:off x="8976609" y="5217805"/>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 name="1133196608"/>
          <p:cNvSpPr>
            <a:spLocks/>
          </p:cNvSpPr>
          <p:nvPr/>
        </p:nvSpPr>
        <p:spPr bwMode="auto">
          <a:xfrm>
            <a:off x="9169623" y="5271825"/>
            <a:ext cx="115808" cy="64824"/>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 name="1392033212"/>
          <p:cNvSpPr>
            <a:spLocks/>
          </p:cNvSpPr>
          <p:nvPr/>
        </p:nvSpPr>
        <p:spPr bwMode="auto">
          <a:xfrm>
            <a:off x="9169623" y="5266423"/>
            <a:ext cx="115808" cy="64824"/>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 name="836655641"/>
          <p:cNvSpPr>
            <a:spLocks/>
          </p:cNvSpPr>
          <p:nvPr/>
        </p:nvSpPr>
        <p:spPr bwMode="auto">
          <a:xfrm>
            <a:off x="9235799" y="5271825"/>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 name="170995704"/>
          <p:cNvSpPr>
            <a:spLocks/>
          </p:cNvSpPr>
          <p:nvPr/>
        </p:nvSpPr>
        <p:spPr bwMode="auto">
          <a:xfrm>
            <a:off x="9158593" y="5282629"/>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 name="1996089346"/>
          <p:cNvSpPr>
            <a:spLocks/>
          </p:cNvSpPr>
          <p:nvPr/>
        </p:nvSpPr>
        <p:spPr bwMode="auto">
          <a:xfrm>
            <a:off x="9169623" y="5255619"/>
            <a:ext cx="115808" cy="5942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 name="420227960"/>
          <p:cNvSpPr>
            <a:spLocks/>
          </p:cNvSpPr>
          <p:nvPr/>
        </p:nvSpPr>
        <p:spPr bwMode="auto">
          <a:xfrm>
            <a:off x="9169623" y="5244815"/>
            <a:ext cx="115808" cy="64824"/>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 name="532319208"/>
          <p:cNvSpPr>
            <a:spLocks/>
          </p:cNvSpPr>
          <p:nvPr/>
        </p:nvSpPr>
        <p:spPr bwMode="auto">
          <a:xfrm>
            <a:off x="9235799" y="5250217"/>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 name="1372868424"/>
          <p:cNvSpPr>
            <a:spLocks/>
          </p:cNvSpPr>
          <p:nvPr/>
        </p:nvSpPr>
        <p:spPr bwMode="auto">
          <a:xfrm>
            <a:off x="9158593" y="5261021"/>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 name="957176321"/>
          <p:cNvSpPr>
            <a:spLocks/>
          </p:cNvSpPr>
          <p:nvPr/>
        </p:nvSpPr>
        <p:spPr bwMode="auto">
          <a:xfrm>
            <a:off x="9169623" y="5234011"/>
            <a:ext cx="115808" cy="64824"/>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 name="1503864328"/>
          <p:cNvSpPr>
            <a:spLocks/>
          </p:cNvSpPr>
          <p:nvPr/>
        </p:nvSpPr>
        <p:spPr bwMode="auto">
          <a:xfrm>
            <a:off x="9169623" y="5228609"/>
            <a:ext cx="115808" cy="5942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 name="470301442"/>
          <p:cNvSpPr>
            <a:spLocks/>
          </p:cNvSpPr>
          <p:nvPr/>
        </p:nvSpPr>
        <p:spPr bwMode="auto">
          <a:xfrm>
            <a:off x="9235799" y="5234011"/>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 name="1251528557"/>
          <p:cNvSpPr>
            <a:spLocks/>
          </p:cNvSpPr>
          <p:nvPr/>
        </p:nvSpPr>
        <p:spPr bwMode="auto">
          <a:xfrm>
            <a:off x="9158593" y="5244815"/>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 name="1206537589"/>
          <p:cNvSpPr>
            <a:spLocks/>
          </p:cNvSpPr>
          <p:nvPr/>
        </p:nvSpPr>
        <p:spPr bwMode="auto">
          <a:xfrm>
            <a:off x="8976609" y="5271825"/>
            <a:ext cx="386028" cy="108041"/>
          </a:xfrm>
          <a:custGeom>
            <a:avLst/>
            <a:gdLst/>
            <a:ahLst/>
            <a:cxnLst>
              <a:cxn ang="0">
                <a:pos x="0" y="0"/>
              </a:cxn>
              <a:cxn ang="0">
                <a:pos x="114" y="18"/>
              </a:cxn>
              <a:cxn ang="0">
                <a:pos x="140" y="40"/>
              </a:cxn>
              <a:cxn ang="0">
                <a:pos x="28" y="28"/>
              </a:cxn>
              <a:cxn ang="0">
                <a:pos x="0" y="0"/>
              </a:cxn>
            </a:cxnLst>
            <a:rect l="0" t="0" r="r" b="b"/>
            <a:pathLst>
              <a:path w="140" h="40">
                <a:moveTo>
                  <a:pt x="0" y="0"/>
                </a:moveTo>
                <a:lnTo>
                  <a:pt x="114" y="18"/>
                </a:lnTo>
                <a:lnTo>
                  <a:pt x="140" y="40"/>
                </a:lnTo>
                <a:lnTo>
                  <a:pt x="28" y="28"/>
                </a:lnTo>
                <a:lnTo>
                  <a:pt x="0" y="0"/>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 name="494859171"/>
          <p:cNvSpPr>
            <a:spLocks/>
          </p:cNvSpPr>
          <p:nvPr/>
        </p:nvSpPr>
        <p:spPr bwMode="auto">
          <a:xfrm>
            <a:off x="8993153" y="5093558"/>
            <a:ext cx="88235" cy="16206"/>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 name="485098588"/>
          <p:cNvSpPr>
            <a:spLocks/>
          </p:cNvSpPr>
          <p:nvPr/>
        </p:nvSpPr>
        <p:spPr bwMode="auto">
          <a:xfrm>
            <a:off x="9037270" y="5093558"/>
            <a:ext cx="93750" cy="21608"/>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 name="47099035"/>
          <p:cNvSpPr>
            <a:spLocks/>
          </p:cNvSpPr>
          <p:nvPr/>
        </p:nvSpPr>
        <p:spPr bwMode="auto">
          <a:xfrm>
            <a:off x="8866315" y="5201599"/>
            <a:ext cx="82720" cy="16206"/>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 name="647876212"/>
          <p:cNvSpPr>
            <a:spLocks/>
          </p:cNvSpPr>
          <p:nvPr/>
        </p:nvSpPr>
        <p:spPr bwMode="auto">
          <a:xfrm>
            <a:off x="8811168" y="5196196"/>
            <a:ext cx="93750" cy="21608"/>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 name="1113980912"/>
          <p:cNvSpPr>
            <a:spLocks/>
          </p:cNvSpPr>
          <p:nvPr/>
        </p:nvSpPr>
        <p:spPr bwMode="auto">
          <a:xfrm>
            <a:off x="9561165" y="5185392"/>
            <a:ext cx="82720" cy="21608"/>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 name="240567968"/>
          <p:cNvSpPr>
            <a:spLocks/>
          </p:cNvSpPr>
          <p:nvPr/>
        </p:nvSpPr>
        <p:spPr bwMode="auto">
          <a:xfrm>
            <a:off x="9605283" y="5190794"/>
            <a:ext cx="88235" cy="21608"/>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 name="1813412150"/>
          <p:cNvSpPr>
            <a:spLocks/>
          </p:cNvSpPr>
          <p:nvPr/>
        </p:nvSpPr>
        <p:spPr bwMode="auto">
          <a:xfrm>
            <a:off x="9428813" y="5293433"/>
            <a:ext cx="88235" cy="21608"/>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 name="159449546"/>
          <p:cNvSpPr>
            <a:spLocks/>
          </p:cNvSpPr>
          <p:nvPr/>
        </p:nvSpPr>
        <p:spPr bwMode="auto">
          <a:xfrm>
            <a:off x="9379181" y="5288031"/>
            <a:ext cx="93750" cy="21608"/>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 name="974456160"/>
          <p:cNvSpPr>
            <a:spLocks/>
          </p:cNvSpPr>
          <p:nvPr/>
        </p:nvSpPr>
        <p:spPr bwMode="auto">
          <a:xfrm>
            <a:off x="8866315" y="5136774"/>
            <a:ext cx="479778" cy="194473"/>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6">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6"/>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 name="1479029024"/>
          <p:cNvSpPr>
            <a:spLocks/>
          </p:cNvSpPr>
          <p:nvPr/>
        </p:nvSpPr>
        <p:spPr bwMode="auto">
          <a:xfrm>
            <a:off x="9158593" y="5077352"/>
            <a:ext cx="479778" cy="189071"/>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 name="2108772490"/>
          <p:cNvSpPr>
            <a:spLocks/>
          </p:cNvSpPr>
          <p:nvPr/>
        </p:nvSpPr>
        <p:spPr bwMode="auto">
          <a:xfrm>
            <a:off x="8529919" y="4696507"/>
            <a:ext cx="1406245" cy="445669"/>
          </a:xfrm>
          <a:custGeom>
            <a:avLst/>
            <a:gdLst/>
            <a:ahLst/>
            <a:cxnLst>
              <a:cxn ang="0">
                <a:pos x="0" y="109"/>
              </a:cxn>
              <a:cxn ang="0">
                <a:pos x="218" y="0"/>
              </a:cxn>
              <a:cxn ang="0">
                <a:pos x="510" y="37"/>
              </a:cxn>
              <a:cxn ang="0">
                <a:pos x="328" y="165"/>
              </a:cxn>
              <a:cxn ang="0">
                <a:pos x="0" y="109"/>
              </a:cxn>
            </a:cxnLst>
            <a:rect l="0" t="0" r="r" b="b"/>
            <a:pathLst>
              <a:path w="510" h="165">
                <a:moveTo>
                  <a:pt x="0" y="109"/>
                </a:moveTo>
                <a:lnTo>
                  <a:pt x="218" y="0"/>
                </a:lnTo>
                <a:lnTo>
                  <a:pt x="510" y="37"/>
                </a:lnTo>
                <a:lnTo>
                  <a:pt x="328" y="165"/>
                </a:lnTo>
                <a:lnTo>
                  <a:pt x="0" y="109"/>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 name="1409578837"/>
          <p:cNvSpPr>
            <a:spLocks/>
          </p:cNvSpPr>
          <p:nvPr/>
        </p:nvSpPr>
        <p:spPr bwMode="auto">
          <a:xfrm>
            <a:off x="9434328" y="4796446"/>
            <a:ext cx="496322" cy="605028"/>
          </a:xfrm>
          <a:custGeom>
            <a:avLst/>
            <a:gdLst/>
            <a:ahLst/>
            <a:cxnLst>
              <a:cxn ang="0">
                <a:pos x="0" y="128"/>
              </a:cxn>
              <a:cxn ang="0">
                <a:pos x="0" y="224"/>
              </a:cxn>
              <a:cxn ang="0">
                <a:pos x="180" y="96"/>
              </a:cxn>
              <a:cxn ang="0">
                <a:pos x="180" y="0"/>
              </a:cxn>
              <a:cxn ang="0">
                <a:pos x="0" y="128"/>
              </a:cxn>
            </a:cxnLst>
            <a:rect l="0" t="0" r="r" b="b"/>
            <a:pathLst>
              <a:path w="180" h="224">
                <a:moveTo>
                  <a:pt x="0" y="128"/>
                </a:moveTo>
                <a:lnTo>
                  <a:pt x="0" y="224"/>
                </a:lnTo>
                <a:lnTo>
                  <a:pt x="180" y="96"/>
                </a:lnTo>
                <a:lnTo>
                  <a:pt x="180" y="0"/>
                </a:lnTo>
                <a:lnTo>
                  <a:pt x="0" y="128"/>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 name="1681856715"/>
          <p:cNvSpPr>
            <a:spLocks/>
          </p:cNvSpPr>
          <p:nvPr/>
        </p:nvSpPr>
        <p:spPr bwMode="auto">
          <a:xfrm>
            <a:off x="9423298" y="4796446"/>
            <a:ext cx="512866" cy="356535"/>
          </a:xfrm>
          <a:custGeom>
            <a:avLst/>
            <a:gdLst/>
            <a:ahLst/>
            <a:cxnLst>
              <a:cxn ang="0">
                <a:pos x="2" y="132"/>
              </a:cxn>
              <a:cxn ang="0">
                <a:pos x="186" y="2"/>
              </a:cxn>
              <a:cxn ang="0">
                <a:pos x="186" y="0"/>
              </a:cxn>
              <a:cxn ang="0">
                <a:pos x="182" y="0"/>
              </a:cxn>
              <a:cxn ang="0">
                <a:pos x="0" y="128"/>
              </a:cxn>
              <a:cxn ang="0">
                <a:pos x="2" y="132"/>
              </a:cxn>
            </a:cxnLst>
            <a:rect l="0" t="0" r="r" b="b"/>
            <a:pathLst>
              <a:path w="186" h="132">
                <a:moveTo>
                  <a:pt x="2" y="132"/>
                </a:moveTo>
                <a:lnTo>
                  <a:pt x="186" y="2"/>
                </a:lnTo>
                <a:lnTo>
                  <a:pt x="186" y="0"/>
                </a:lnTo>
                <a:lnTo>
                  <a:pt x="182" y="0"/>
                </a:lnTo>
                <a:lnTo>
                  <a:pt x="0" y="128"/>
                </a:lnTo>
                <a:lnTo>
                  <a:pt x="2" y="132"/>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 name="1652098575"/>
          <p:cNvSpPr>
            <a:spLocks/>
          </p:cNvSpPr>
          <p:nvPr/>
        </p:nvSpPr>
        <p:spPr bwMode="auto">
          <a:xfrm>
            <a:off x="8529919" y="4990919"/>
            <a:ext cx="904409" cy="410555"/>
          </a:xfrm>
          <a:custGeom>
            <a:avLst/>
            <a:gdLst/>
            <a:ahLst/>
            <a:cxnLst>
              <a:cxn ang="0">
                <a:pos x="328" y="152"/>
              </a:cxn>
              <a:cxn ang="0">
                <a:pos x="0" y="92"/>
              </a:cxn>
              <a:cxn ang="0">
                <a:pos x="0" y="0"/>
              </a:cxn>
              <a:cxn ang="0">
                <a:pos x="328" y="56"/>
              </a:cxn>
              <a:cxn ang="0">
                <a:pos x="328" y="152"/>
              </a:cxn>
            </a:cxnLst>
            <a:rect l="0" t="0" r="r" b="b"/>
            <a:pathLst>
              <a:path w="328" h="152">
                <a:moveTo>
                  <a:pt x="328" y="152"/>
                </a:moveTo>
                <a:lnTo>
                  <a:pt x="0" y="92"/>
                </a:lnTo>
                <a:lnTo>
                  <a:pt x="0" y="0"/>
                </a:lnTo>
                <a:lnTo>
                  <a:pt x="328" y="56"/>
                </a:lnTo>
                <a:lnTo>
                  <a:pt x="328" y="152"/>
                </a:ln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 name="722650210"/>
          <p:cNvSpPr>
            <a:spLocks noEditPoints="1"/>
          </p:cNvSpPr>
          <p:nvPr/>
        </p:nvSpPr>
        <p:spPr bwMode="auto">
          <a:xfrm>
            <a:off x="8551978" y="5023331"/>
            <a:ext cx="843747" cy="345730"/>
          </a:xfrm>
          <a:custGeom>
            <a:avLst/>
            <a:gdLst/>
            <a:ahLst/>
            <a:cxnLst>
              <a:cxn ang="0">
                <a:pos x="304" y="122"/>
              </a:cxn>
              <a:cxn ang="0">
                <a:pos x="4" y="68"/>
              </a:cxn>
              <a:cxn ang="0">
                <a:pos x="6" y="70"/>
              </a:cxn>
              <a:cxn ang="0">
                <a:pos x="6" y="4"/>
              </a:cxn>
              <a:cxn ang="0">
                <a:pos x="2" y="6"/>
              </a:cxn>
              <a:cxn ang="0">
                <a:pos x="302" y="60"/>
              </a:cxn>
              <a:cxn ang="0">
                <a:pos x="300" y="56"/>
              </a:cxn>
              <a:cxn ang="0">
                <a:pos x="300" y="124"/>
              </a:cxn>
              <a:cxn ang="0">
                <a:pos x="304" y="122"/>
              </a:cxn>
              <a:cxn ang="0">
                <a:pos x="304" y="54"/>
              </a:cxn>
              <a:cxn ang="0">
                <a:pos x="4" y="0"/>
              </a:cxn>
              <a:cxn ang="0">
                <a:pos x="0" y="0"/>
              </a:cxn>
              <a:cxn ang="0">
                <a:pos x="0" y="4"/>
              </a:cxn>
              <a:cxn ang="0">
                <a:pos x="0" y="70"/>
              </a:cxn>
              <a:cxn ang="0">
                <a:pos x="0" y="74"/>
              </a:cxn>
              <a:cxn ang="0">
                <a:pos x="2" y="74"/>
              </a:cxn>
              <a:cxn ang="0">
                <a:pos x="302" y="128"/>
              </a:cxn>
              <a:cxn ang="0">
                <a:pos x="306" y="128"/>
              </a:cxn>
              <a:cxn ang="0">
                <a:pos x="306" y="124"/>
              </a:cxn>
              <a:cxn ang="0">
                <a:pos x="306" y="56"/>
              </a:cxn>
              <a:cxn ang="0">
                <a:pos x="306" y="54"/>
              </a:cxn>
              <a:cxn ang="0">
                <a:pos x="304" y="54"/>
              </a:cxn>
            </a:cxnLst>
            <a:rect l="0" t="0" r="r" b="b"/>
            <a:pathLst>
              <a:path w="306" h="128">
                <a:moveTo>
                  <a:pt x="304" y="122"/>
                </a:moveTo>
                <a:lnTo>
                  <a:pt x="4" y="68"/>
                </a:lnTo>
                <a:lnTo>
                  <a:pt x="6" y="70"/>
                </a:lnTo>
                <a:lnTo>
                  <a:pt x="6" y="4"/>
                </a:lnTo>
                <a:lnTo>
                  <a:pt x="2" y="6"/>
                </a:lnTo>
                <a:lnTo>
                  <a:pt x="302" y="60"/>
                </a:lnTo>
                <a:lnTo>
                  <a:pt x="300" y="56"/>
                </a:lnTo>
                <a:lnTo>
                  <a:pt x="300" y="124"/>
                </a:lnTo>
                <a:lnTo>
                  <a:pt x="304" y="122"/>
                </a:lnTo>
                <a:close/>
                <a:moveTo>
                  <a:pt x="304" y="54"/>
                </a:moveTo>
                <a:lnTo>
                  <a:pt x="4" y="0"/>
                </a:lnTo>
                <a:lnTo>
                  <a:pt x="0" y="0"/>
                </a:lnTo>
                <a:lnTo>
                  <a:pt x="0" y="4"/>
                </a:lnTo>
                <a:lnTo>
                  <a:pt x="0" y="70"/>
                </a:lnTo>
                <a:lnTo>
                  <a:pt x="0" y="74"/>
                </a:lnTo>
                <a:lnTo>
                  <a:pt x="2" y="74"/>
                </a:lnTo>
                <a:lnTo>
                  <a:pt x="302" y="128"/>
                </a:lnTo>
                <a:lnTo>
                  <a:pt x="306" y="128"/>
                </a:lnTo>
                <a:lnTo>
                  <a:pt x="306" y="124"/>
                </a:lnTo>
                <a:lnTo>
                  <a:pt x="306" y="56"/>
                </a:lnTo>
                <a:lnTo>
                  <a:pt x="306" y="54"/>
                </a:lnTo>
                <a:lnTo>
                  <a:pt x="304" y="54"/>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 name="685711799"/>
          <p:cNvSpPr>
            <a:spLocks/>
          </p:cNvSpPr>
          <p:nvPr/>
        </p:nvSpPr>
        <p:spPr bwMode="auto">
          <a:xfrm>
            <a:off x="8557492" y="5034135"/>
            <a:ext cx="832718" cy="324122"/>
          </a:xfrm>
          <a:custGeom>
            <a:avLst/>
            <a:gdLst/>
            <a:ahLst/>
            <a:cxnLst>
              <a:cxn ang="0">
                <a:pos x="302" y="120"/>
              </a:cxn>
              <a:cxn ang="0">
                <a:pos x="0" y="66"/>
              </a:cxn>
              <a:cxn ang="0">
                <a:pos x="0" y="0"/>
              </a:cxn>
              <a:cxn ang="0">
                <a:pos x="302" y="52"/>
              </a:cxn>
              <a:cxn ang="0">
                <a:pos x="302" y="120"/>
              </a:cxn>
            </a:cxnLst>
            <a:rect l="0" t="0" r="r" b="b"/>
            <a:pathLst>
              <a:path w="302" h="120">
                <a:moveTo>
                  <a:pt x="302" y="120"/>
                </a:moveTo>
                <a:lnTo>
                  <a:pt x="0" y="66"/>
                </a:lnTo>
                <a:lnTo>
                  <a:pt x="0" y="0"/>
                </a:lnTo>
                <a:lnTo>
                  <a:pt x="302" y="52"/>
                </a:lnTo>
                <a:lnTo>
                  <a:pt x="302" y="120"/>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 name="1328141656"/>
          <p:cNvSpPr>
            <a:spLocks/>
          </p:cNvSpPr>
          <p:nvPr/>
        </p:nvSpPr>
        <p:spPr bwMode="auto">
          <a:xfrm>
            <a:off x="9164108" y="4850466"/>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 name="2076541362"/>
          <p:cNvSpPr>
            <a:spLocks/>
          </p:cNvSpPr>
          <p:nvPr/>
        </p:nvSpPr>
        <p:spPr bwMode="auto">
          <a:xfrm>
            <a:off x="9164108" y="4845064"/>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 name="10170161"/>
          <p:cNvSpPr>
            <a:spLocks/>
          </p:cNvSpPr>
          <p:nvPr/>
        </p:nvSpPr>
        <p:spPr bwMode="auto">
          <a:xfrm>
            <a:off x="9224769" y="4850466"/>
            <a:ext cx="66176" cy="43216"/>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 name="114366657"/>
          <p:cNvSpPr>
            <a:spLocks/>
          </p:cNvSpPr>
          <p:nvPr/>
        </p:nvSpPr>
        <p:spPr bwMode="auto">
          <a:xfrm>
            <a:off x="9153079" y="4861270"/>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 name="990542640"/>
          <p:cNvSpPr>
            <a:spLocks/>
          </p:cNvSpPr>
          <p:nvPr/>
        </p:nvSpPr>
        <p:spPr bwMode="auto">
          <a:xfrm>
            <a:off x="9164108" y="4834260"/>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 name="1730601781"/>
          <p:cNvSpPr>
            <a:spLocks/>
          </p:cNvSpPr>
          <p:nvPr/>
        </p:nvSpPr>
        <p:spPr bwMode="auto">
          <a:xfrm>
            <a:off x="9164108" y="4823456"/>
            <a:ext cx="115808" cy="64824"/>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 name="2068396052"/>
          <p:cNvSpPr>
            <a:spLocks/>
          </p:cNvSpPr>
          <p:nvPr/>
        </p:nvSpPr>
        <p:spPr bwMode="auto">
          <a:xfrm>
            <a:off x="9224769" y="4828858"/>
            <a:ext cx="66176" cy="43216"/>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 name="418152615"/>
          <p:cNvSpPr>
            <a:spLocks/>
          </p:cNvSpPr>
          <p:nvPr/>
        </p:nvSpPr>
        <p:spPr bwMode="auto">
          <a:xfrm>
            <a:off x="9153079" y="4839662"/>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 name="743368889"/>
          <p:cNvSpPr>
            <a:spLocks/>
          </p:cNvSpPr>
          <p:nvPr/>
        </p:nvSpPr>
        <p:spPr bwMode="auto">
          <a:xfrm>
            <a:off x="9164108" y="4812652"/>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 name="1395820634"/>
          <p:cNvSpPr>
            <a:spLocks/>
          </p:cNvSpPr>
          <p:nvPr/>
        </p:nvSpPr>
        <p:spPr bwMode="auto">
          <a:xfrm>
            <a:off x="9164108" y="4807250"/>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 name="1891314096"/>
          <p:cNvSpPr>
            <a:spLocks/>
          </p:cNvSpPr>
          <p:nvPr/>
        </p:nvSpPr>
        <p:spPr bwMode="auto">
          <a:xfrm>
            <a:off x="9224769" y="4812652"/>
            <a:ext cx="66176" cy="43216"/>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 name="610684975"/>
          <p:cNvSpPr>
            <a:spLocks/>
          </p:cNvSpPr>
          <p:nvPr/>
        </p:nvSpPr>
        <p:spPr bwMode="auto">
          <a:xfrm>
            <a:off x="9153079" y="4823456"/>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 name="815059429"/>
          <p:cNvSpPr>
            <a:spLocks/>
          </p:cNvSpPr>
          <p:nvPr/>
        </p:nvSpPr>
        <p:spPr bwMode="auto">
          <a:xfrm>
            <a:off x="9351607" y="4877476"/>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 name="1099805416"/>
          <p:cNvSpPr>
            <a:spLocks/>
          </p:cNvSpPr>
          <p:nvPr/>
        </p:nvSpPr>
        <p:spPr bwMode="auto">
          <a:xfrm>
            <a:off x="9351607" y="4872074"/>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 name="429997787"/>
          <p:cNvSpPr>
            <a:spLocks/>
          </p:cNvSpPr>
          <p:nvPr/>
        </p:nvSpPr>
        <p:spPr bwMode="auto">
          <a:xfrm>
            <a:off x="9412269" y="4877476"/>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 name="1684642082"/>
          <p:cNvSpPr>
            <a:spLocks/>
          </p:cNvSpPr>
          <p:nvPr/>
        </p:nvSpPr>
        <p:spPr bwMode="auto">
          <a:xfrm>
            <a:off x="9335063" y="4888280"/>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 name="918243703"/>
          <p:cNvSpPr>
            <a:spLocks/>
          </p:cNvSpPr>
          <p:nvPr/>
        </p:nvSpPr>
        <p:spPr bwMode="auto">
          <a:xfrm>
            <a:off x="9351607" y="4861270"/>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 name="415510100"/>
          <p:cNvSpPr>
            <a:spLocks/>
          </p:cNvSpPr>
          <p:nvPr/>
        </p:nvSpPr>
        <p:spPr bwMode="auto">
          <a:xfrm>
            <a:off x="9351607" y="4850466"/>
            <a:ext cx="110294" cy="64824"/>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 name="1468000973"/>
          <p:cNvSpPr>
            <a:spLocks/>
          </p:cNvSpPr>
          <p:nvPr/>
        </p:nvSpPr>
        <p:spPr bwMode="auto">
          <a:xfrm>
            <a:off x="9412269" y="4855868"/>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 name="1708311141"/>
          <p:cNvSpPr>
            <a:spLocks/>
          </p:cNvSpPr>
          <p:nvPr/>
        </p:nvSpPr>
        <p:spPr bwMode="auto">
          <a:xfrm>
            <a:off x="9335063" y="4866672"/>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 name="1755624083"/>
          <p:cNvSpPr>
            <a:spLocks/>
          </p:cNvSpPr>
          <p:nvPr/>
        </p:nvSpPr>
        <p:spPr bwMode="auto">
          <a:xfrm>
            <a:off x="9351607" y="4839662"/>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 name="1996130052"/>
          <p:cNvSpPr>
            <a:spLocks/>
          </p:cNvSpPr>
          <p:nvPr/>
        </p:nvSpPr>
        <p:spPr bwMode="auto">
          <a:xfrm>
            <a:off x="9351607" y="4834260"/>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 name="2138361044"/>
          <p:cNvSpPr>
            <a:spLocks/>
          </p:cNvSpPr>
          <p:nvPr/>
        </p:nvSpPr>
        <p:spPr bwMode="auto">
          <a:xfrm>
            <a:off x="9412269" y="4839662"/>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 name="346333306"/>
          <p:cNvSpPr>
            <a:spLocks/>
          </p:cNvSpPr>
          <p:nvPr/>
        </p:nvSpPr>
        <p:spPr bwMode="auto">
          <a:xfrm>
            <a:off x="9335063" y="4850466"/>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 name="1141137110"/>
          <p:cNvSpPr>
            <a:spLocks/>
          </p:cNvSpPr>
          <p:nvPr/>
        </p:nvSpPr>
        <p:spPr bwMode="auto">
          <a:xfrm>
            <a:off x="9075873" y="4904486"/>
            <a:ext cx="110294" cy="5942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 name="1287669094"/>
          <p:cNvSpPr>
            <a:spLocks/>
          </p:cNvSpPr>
          <p:nvPr/>
        </p:nvSpPr>
        <p:spPr bwMode="auto">
          <a:xfrm>
            <a:off x="9075873" y="4899084"/>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 name="158740448"/>
          <p:cNvSpPr>
            <a:spLocks/>
          </p:cNvSpPr>
          <p:nvPr/>
        </p:nvSpPr>
        <p:spPr bwMode="auto">
          <a:xfrm>
            <a:off x="9136534" y="4904486"/>
            <a:ext cx="66176" cy="37814"/>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 name="2060487835"/>
          <p:cNvSpPr>
            <a:spLocks/>
          </p:cNvSpPr>
          <p:nvPr/>
        </p:nvSpPr>
        <p:spPr bwMode="auto">
          <a:xfrm>
            <a:off x="9059329" y="4915290"/>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 name="875366798"/>
          <p:cNvSpPr>
            <a:spLocks/>
          </p:cNvSpPr>
          <p:nvPr/>
        </p:nvSpPr>
        <p:spPr bwMode="auto">
          <a:xfrm>
            <a:off x="9075873" y="4882878"/>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 name="908900514"/>
          <p:cNvSpPr>
            <a:spLocks/>
          </p:cNvSpPr>
          <p:nvPr/>
        </p:nvSpPr>
        <p:spPr bwMode="auto">
          <a:xfrm>
            <a:off x="9075873" y="4877476"/>
            <a:ext cx="110294" cy="64824"/>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 name="314232631"/>
          <p:cNvSpPr>
            <a:spLocks/>
          </p:cNvSpPr>
          <p:nvPr/>
        </p:nvSpPr>
        <p:spPr bwMode="auto">
          <a:xfrm>
            <a:off x="9136534" y="4882878"/>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 name="915613032"/>
          <p:cNvSpPr>
            <a:spLocks/>
          </p:cNvSpPr>
          <p:nvPr/>
        </p:nvSpPr>
        <p:spPr bwMode="auto">
          <a:xfrm>
            <a:off x="9059329" y="4893682"/>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 name="1957152645"/>
          <p:cNvSpPr>
            <a:spLocks/>
          </p:cNvSpPr>
          <p:nvPr/>
        </p:nvSpPr>
        <p:spPr bwMode="auto">
          <a:xfrm>
            <a:off x="9075873" y="4866672"/>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7"/>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 name="687156625"/>
          <p:cNvSpPr>
            <a:spLocks/>
          </p:cNvSpPr>
          <p:nvPr/>
        </p:nvSpPr>
        <p:spPr bwMode="auto">
          <a:xfrm>
            <a:off x="9075873" y="4855868"/>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 name="1776518312"/>
          <p:cNvSpPr>
            <a:spLocks/>
          </p:cNvSpPr>
          <p:nvPr/>
        </p:nvSpPr>
        <p:spPr bwMode="auto">
          <a:xfrm>
            <a:off x="9136534" y="4861270"/>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 name="1574806613"/>
          <p:cNvSpPr>
            <a:spLocks/>
          </p:cNvSpPr>
          <p:nvPr/>
        </p:nvSpPr>
        <p:spPr bwMode="auto">
          <a:xfrm>
            <a:off x="9059329" y="4872074"/>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 name="460131281"/>
          <p:cNvSpPr>
            <a:spLocks/>
          </p:cNvSpPr>
          <p:nvPr/>
        </p:nvSpPr>
        <p:spPr bwMode="auto">
          <a:xfrm>
            <a:off x="9257858" y="4931497"/>
            <a:ext cx="115808" cy="5942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 name="1137161900"/>
          <p:cNvSpPr>
            <a:spLocks/>
          </p:cNvSpPr>
          <p:nvPr/>
        </p:nvSpPr>
        <p:spPr bwMode="auto">
          <a:xfrm>
            <a:off x="9257858" y="4926095"/>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 name="215994949"/>
          <p:cNvSpPr>
            <a:spLocks/>
          </p:cNvSpPr>
          <p:nvPr/>
        </p:nvSpPr>
        <p:spPr bwMode="auto">
          <a:xfrm>
            <a:off x="9318519" y="4926095"/>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 name="911741037"/>
          <p:cNvSpPr>
            <a:spLocks/>
          </p:cNvSpPr>
          <p:nvPr/>
        </p:nvSpPr>
        <p:spPr bwMode="auto">
          <a:xfrm>
            <a:off x="9246828" y="4942301"/>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 name="564186183"/>
          <p:cNvSpPr>
            <a:spLocks/>
          </p:cNvSpPr>
          <p:nvPr/>
        </p:nvSpPr>
        <p:spPr bwMode="auto">
          <a:xfrm>
            <a:off x="9257858" y="4909888"/>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 name="1776430067"/>
          <p:cNvSpPr>
            <a:spLocks/>
          </p:cNvSpPr>
          <p:nvPr/>
        </p:nvSpPr>
        <p:spPr bwMode="auto">
          <a:xfrm>
            <a:off x="9257858" y="4904486"/>
            <a:ext cx="115808" cy="64824"/>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 name="2051990970"/>
          <p:cNvSpPr>
            <a:spLocks/>
          </p:cNvSpPr>
          <p:nvPr/>
        </p:nvSpPr>
        <p:spPr bwMode="auto">
          <a:xfrm>
            <a:off x="9318519" y="4909888"/>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 name="1865643925"/>
          <p:cNvSpPr>
            <a:spLocks/>
          </p:cNvSpPr>
          <p:nvPr/>
        </p:nvSpPr>
        <p:spPr bwMode="auto">
          <a:xfrm>
            <a:off x="9246828" y="4920693"/>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 name="496737519"/>
          <p:cNvSpPr>
            <a:spLocks/>
          </p:cNvSpPr>
          <p:nvPr/>
        </p:nvSpPr>
        <p:spPr bwMode="auto">
          <a:xfrm>
            <a:off x="9257858" y="4893682"/>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 name="1202727175"/>
          <p:cNvSpPr>
            <a:spLocks/>
          </p:cNvSpPr>
          <p:nvPr/>
        </p:nvSpPr>
        <p:spPr bwMode="auto">
          <a:xfrm>
            <a:off x="9257858" y="4882878"/>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 name="1491873764"/>
          <p:cNvSpPr>
            <a:spLocks/>
          </p:cNvSpPr>
          <p:nvPr/>
        </p:nvSpPr>
        <p:spPr bwMode="auto">
          <a:xfrm>
            <a:off x="9318519" y="4888280"/>
            <a:ext cx="66176" cy="43216"/>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 name="2022134391"/>
          <p:cNvSpPr>
            <a:spLocks/>
          </p:cNvSpPr>
          <p:nvPr/>
        </p:nvSpPr>
        <p:spPr bwMode="auto">
          <a:xfrm>
            <a:off x="9246828" y="4899084"/>
            <a:ext cx="55147" cy="43216"/>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 name="1049031237"/>
          <p:cNvSpPr>
            <a:spLocks/>
          </p:cNvSpPr>
          <p:nvPr/>
        </p:nvSpPr>
        <p:spPr bwMode="auto">
          <a:xfrm>
            <a:off x="8987638" y="4953105"/>
            <a:ext cx="115808" cy="64824"/>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 name="424130408"/>
          <p:cNvSpPr>
            <a:spLocks/>
          </p:cNvSpPr>
          <p:nvPr/>
        </p:nvSpPr>
        <p:spPr bwMode="auto">
          <a:xfrm>
            <a:off x="8987638" y="4947703"/>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 name="491335134"/>
          <p:cNvSpPr>
            <a:spLocks/>
          </p:cNvSpPr>
          <p:nvPr/>
        </p:nvSpPr>
        <p:spPr bwMode="auto">
          <a:xfrm>
            <a:off x="9048300" y="4953105"/>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 name="1266346615"/>
          <p:cNvSpPr>
            <a:spLocks/>
          </p:cNvSpPr>
          <p:nvPr/>
        </p:nvSpPr>
        <p:spPr bwMode="auto">
          <a:xfrm>
            <a:off x="8976609" y="4963909"/>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 name="184097602"/>
          <p:cNvSpPr>
            <a:spLocks/>
          </p:cNvSpPr>
          <p:nvPr/>
        </p:nvSpPr>
        <p:spPr bwMode="auto">
          <a:xfrm>
            <a:off x="8987638" y="4936899"/>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 name="1161822716"/>
          <p:cNvSpPr>
            <a:spLocks/>
          </p:cNvSpPr>
          <p:nvPr/>
        </p:nvSpPr>
        <p:spPr bwMode="auto">
          <a:xfrm>
            <a:off x="8987638" y="4926095"/>
            <a:ext cx="115808" cy="64824"/>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 name="1077571363"/>
          <p:cNvSpPr>
            <a:spLocks/>
          </p:cNvSpPr>
          <p:nvPr/>
        </p:nvSpPr>
        <p:spPr bwMode="auto">
          <a:xfrm>
            <a:off x="9048300" y="4931497"/>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 name="1479495251"/>
          <p:cNvSpPr>
            <a:spLocks/>
          </p:cNvSpPr>
          <p:nvPr/>
        </p:nvSpPr>
        <p:spPr bwMode="auto">
          <a:xfrm>
            <a:off x="8976609" y="4942301"/>
            <a:ext cx="55147" cy="43216"/>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 name="2085663965"/>
          <p:cNvSpPr>
            <a:spLocks/>
          </p:cNvSpPr>
          <p:nvPr/>
        </p:nvSpPr>
        <p:spPr bwMode="auto">
          <a:xfrm>
            <a:off x="8987638" y="4915290"/>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 name="1811320502"/>
          <p:cNvSpPr>
            <a:spLocks/>
          </p:cNvSpPr>
          <p:nvPr/>
        </p:nvSpPr>
        <p:spPr bwMode="auto">
          <a:xfrm>
            <a:off x="8987638" y="4909888"/>
            <a:ext cx="115808" cy="5942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 name="1120713194"/>
          <p:cNvSpPr>
            <a:spLocks/>
          </p:cNvSpPr>
          <p:nvPr/>
        </p:nvSpPr>
        <p:spPr bwMode="auto">
          <a:xfrm>
            <a:off x="9048300" y="4915290"/>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 name="1850357193"/>
          <p:cNvSpPr>
            <a:spLocks/>
          </p:cNvSpPr>
          <p:nvPr/>
        </p:nvSpPr>
        <p:spPr bwMode="auto">
          <a:xfrm>
            <a:off x="8976609" y="4926095"/>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 name="1571861333"/>
          <p:cNvSpPr>
            <a:spLocks/>
          </p:cNvSpPr>
          <p:nvPr/>
        </p:nvSpPr>
        <p:spPr bwMode="auto">
          <a:xfrm>
            <a:off x="9169623" y="4980115"/>
            <a:ext cx="115808" cy="64824"/>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 name="7908217"/>
          <p:cNvSpPr>
            <a:spLocks/>
          </p:cNvSpPr>
          <p:nvPr/>
        </p:nvSpPr>
        <p:spPr bwMode="auto">
          <a:xfrm>
            <a:off x="9169623" y="4974713"/>
            <a:ext cx="115808" cy="64824"/>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 name="1690269464"/>
          <p:cNvSpPr>
            <a:spLocks/>
          </p:cNvSpPr>
          <p:nvPr/>
        </p:nvSpPr>
        <p:spPr bwMode="auto">
          <a:xfrm>
            <a:off x="9235799" y="4980115"/>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 name="1981952022"/>
          <p:cNvSpPr>
            <a:spLocks/>
          </p:cNvSpPr>
          <p:nvPr/>
        </p:nvSpPr>
        <p:spPr bwMode="auto">
          <a:xfrm>
            <a:off x="9158593" y="4990919"/>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 name="1081588003"/>
          <p:cNvSpPr>
            <a:spLocks/>
          </p:cNvSpPr>
          <p:nvPr/>
        </p:nvSpPr>
        <p:spPr bwMode="auto">
          <a:xfrm>
            <a:off x="9169623" y="4963909"/>
            <a:ext cx="115808" cy="5942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 name="975701064"/>
          <p:cNvSpPr>
            <a:spLocks/>
          </p:cNvSpPr>
          <p:nvPr/>
        </p:nvSpPr>
        <p:spPr bwMode="auto">
          <a:xfrm>
            <a:off x="9169623" y="4953105"/>
            <a:ext cx="115808" cy="64824"/>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 name="801015977"/>
          <p:cNvSpPr>
            <a:spLocks/>
          </p:cNvSpPr>
          <p:nvPr/>
        </p:nvSpPr>
        <p:spPr bwMode="auto">
          <a:xfrm>
            <a:off x="9235799" y="4958507"/>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 name="127902804"/>
          <p:cNvSpPr>
            <a:spLocks/>
          </p:cNvSpPr>
          <p:nvPr/>
        </p:nvSpPr>
        <p:spPr bwMode="auto">
          <a:xfrm>
            <a:off x="9158593" y="4969311"/>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 name="1470770751"/>
          <p:cNvSpPr>
            <a:spLocks/>
          </p:cNvSpPr>
          <p:nvPr/>
        </p:nvSpPr>
        <p:spPr bwMode="auto">
          <a:xfrm>
            <a:off x="9169623" y="4942301"/>
            <a:ext cx="115808" cy="64824"/>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 name="1002674821"/>
          <p:cNvSpPr>
            <a:spLocks/>
          </p:cNvSpPr>
          <p:nvPr/>
        </p:nvSpPr>
        <p:spPr bwMode="auto">
          <a:xfrm>
            <a:off x="9169623" y="4936899"/>
            <a:ext cx="115808" cy="5942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 name="1224510801"/>
          <p:cNvSpPr>
            <a:spLocks/>
          </p:cNvSpPr>
          <p:nvPr/>
        </p:nvSpPr>
        <p:spPr bwMode="auto">
          <a:xfrm>
            <a:off x="9235799" y="4942301"/>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 name="1928565450"/>
          <p:cNvSpPr>
            <a:spLocks/>
          </p:cNvSpPr>
          <p:nvPr/>
        </p:nvSpPr>
        <p:spPr bwMode="auto">
          <a:xfrm>
            <a:off x="9158593" y="4953105"/>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 name="199515151"/>
          <p:cNvSpPr>
            <a:spLocks/>
          </p:cNvSpPr>
          <p:nvPr/>
        </p:nvSpPr>
        <p:spPr bwMode="auto">
          <a:xfrm>
            <a:off x="8976609" y="4980115"/>
            <a:ext cx="386028" cy="108041"/>
          </a:xfrm>
          <a:custGeom>
            <a:avLst/>
            <a:gdLst/>
            <a:ahLst/>
            <a:cxnLst>
              <a:cxn ang="0">
                <a:pos x="0" y="0"/>
              </a:cxn>
              <a:cxn ang="0">
                <a:pos x="114" y="18"/>
              </a:cxn>
              <a:cxn ang="0">
                <a:pos x="140" y="40"/>
              </a:cxn>
              <a:cxn ang="0">
                <a:pos x="28" y="28"/>
              </a:cxn>
              <a:cxn ang="0">
                <a:pos x="0" y="0"/>
              </a:cxn>
            </a:cxnLst>
            <a:rect l="0" t="0" r="r" b="b"/>
            <a:pathLst>
              <a:path w="140" h="40">
                <a:moveTo>
                  <a:pt x="0" y="0"/>
                </a:moveTo>
                <a:lnTo>
                  <a:pt x="114" y="18"/>
                </a:lnTo>
                <a:lnTo>
                  <a:pt x="140" y="40"/>
                </a:lnTo>
                <a:lnTo>
                  <a:pt x="28" y="28"/>
                </a:lnTo>
                <a:lnTo>
                  <a:pt x="0" y="0"/>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 name="556259936"/>
          <p:cNvSpPr>
            <a:spLocks/>
          </p:cNvSpPr>
          <p:nvPr/>
        </p:nvSpPr>
        <p:spPr bwMode="auto">
          <a:xfrm>
            <a:off x="8993153" y="4801848"/>
            <a:ext cx="88235" cy="16206"/>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 name="1144124958"/>
          <p:cNvSpPr>
            <a:spLocks/>
          </p:cNvSpPr>
          <p:nvPr/>
        </p:nvSpPr>
        <p:spPr bwMode="auto">
          <a:xfrm>
            <a:off x="9037270" y="4801848"/>
            <a:ext cx="93750" cy="21608"/>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 name="2126677663"/>
          <p:cNvSpPr>
            <a:spLocks/>
          </p:cNvSpPr>
          <p:nvPr/>
        </p:nvSpPr>
        <p:spPr bwMode="auto">
          <a:xfrm>
            <a:off x="8866315" y="4909888"/>
            <a:ext cx="82720" cy="16206"/>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 name="2091622729"/>
          <p:cNvSpPr>
            <a:spLocks/>
          </p:cNvSpPr>
          <p:nvPr/>
        </p:nvSpPr>
        <p:spPr bwMode="auto">
          <a:xfrm>
            <a:off x="8811168" y="4904486"/>
            <a:ext cx="93750" cy="21608"/>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 name="272717119"/>
          <p:cNvSpPr>
            <a:spLocks/>
          </p:cNvSpPr>
          <p:nvPr/>
        </p:nvSpPr>
        <p:spPr bwMode="auto">
          <a:xfrm>
            <a:off x="9561165" y="4893682"/>
            <a:ext cx="82720" cy="21608"/>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 name="1997079434"/>
          <p:cNvSpPr>
            <a:spLocks/>
          </p:cNvSpPr>
          <p:nvPr/>
        </p:nvSpPr>
        <p:spPr bwMode="auto">
          <a:xfrm>
            <a:off x="9605283" y="4899084"/>
            <a:ext cx="88235" cy="21608"/>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 name="2085893582"/>
          <p:cNvSpPr>
            <a:spLocks/>
          </p:cNvSpPr>
          <p:nvPr/>
        </p:nvSpPr>
        <p:spPr bwMode="auto">
          <a:xfrm>
            <a:off x="9428813" y="5001723"/>
            <a:ext cx="88235" cy="21608"/>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 name="1943278977"/>
          <p:cNvSpPr>
            <a:spLocks/>
          </p:cNvSpPr>
          <p:nvPr/>
        </p:nvSpPr>
        <p:spPr bwMode="auto">
          <a:xfrm>
            <a:off x="9379181" y="4996321"/>
            <a:ext cx="93750" cy="21608"/>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 name="284089704"/>
          <p:cNvSpPr>
            <a:spLocks/>
          </p:cNvSpPr>
          <p:nvPr/>
        </p:nvSpPr>
        <p:spPr bwMode="auto">
          <a:xfrm>
            <a:off x="8866315" y="4845064"/>
            <a:ext cx="479778" cy="194473"/>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6">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6"/>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 name="1011456598"/>
          <p:cNvSpPr>
            <a:spLocks/>
          </p:cNvSpPr>
          <p:nvPr/>
        </p:nvSpPr>
        <p:spPr bwMode="auto">
          <a:xfrm>
            <a:off x="9158593" y="4785642"/>
            <a:ext cx="479778" cy="189071"/>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 name="451236390"/>
          <p:cNvSpPr>
            <a:spLocks noEditPoints="1"/>
          </p:cNvSpPr>
          <p:nvPr/>
        </p:nvSpPr>
        <p:spPr bwMode="auto">
          <a:xfrm>
            <a:off x="8761536" y="5379866"/>
            <a:ext cx="104779" cy="151257"/>
          </a:xfrm>
          <a:custGeom>
            <a:avLst/>
            <a:gdLst/>
            <a:ahLst/>
            <a:cxnLst>
              <a:cxn ang="0">
                <a:pos x="14" y="27"/>
              </a:cxn>
              <a:cxn ang="0">
                <a:pos x="11" y="19"/>
              </a:cxn>
              <a:cxn ang="0">
                <a:pos x="10" y="17"/>
              </a:cxn>
              <a:cxn ang="0">
                <a:pos x="9" y="16"/>
              </a:cxn>
              <a:cxn ang="0">
                <a:pos x="8" y="15"/>
              </a:cxn>
              <a:cxn ang="0">
                <a:pos x="7" y="15"/>
              </a:cxn>
              <a:cxn ang="0">
                <a:pos x="4" y="15"/>
              </a:cxn>
              <a:cxn ang="0">
                <a:pos x="4" y="25"/>
              </a:cxn>
              <a:cxn ang="0">
                <a:pos x="0" y="24"/>
              </a:cxn>
              <a:cxn ang="0">
                <a:pos x="0" y="0"/>
              </a:cxn>
              <a:cxn ang="0">
                <a:pos x="9" y="2"/>
              </a:cxn>
              <a:cxn ang="0">
                <a:pos x="12" y="3"/>
              </a:cxn>
              <a:cxn ang="0">
                <a:pos x="14" y="4"/>
              </a:cxn>
              <a:cxn ang="0">
                <a:pos x="16" y="7"/>
              </a:cxn>
              <a:cxn ang="0">
                <a:pos x="17" y="10"/>
              </a:cxn>
              <a:cxn ang="0">
                <a:pos x="17" y="12"/>
              </a:cxn>
              <a:cxn ang="0">
                <a:pos x="15" y="13"/>
              </a:cxn>
              <a:cxn ang="0">
                <a:pos x="13" y="14"/>
              </a:cxn>
              <a:cxn ang="0">
                <a:pos x="11" y="14"/>
              </a:cxn>
              <a:cxn ang="0">
                <a:pos x="14" y="16"/>
              </a:cxn>
              <a:cxn ang="0">
                <a:pos x="15" y="18"/>
              </a:cxn>
              <a:cxn ang="0">
                <a:pos x="19" y="28"/>
              </a:cxn>
              <a:cxn ang="0">
                <a:pos x="14" y="27"/>
              </a:cxn>
              <a:cxn ang="0">
                <a:pos x="13" y="9"/>
              </a:cxn>
              <a:cxn ang="0">
                <a:pos x="12" y="7"/>
              </a:cxn>
              <a:cxn ang="0">
                <a:pos x="11" y="6"/>
              </a:cxn>
              <a:cxn ang="0">
                <a:pos x="9" y="5"/>
              </a:cxn>
              <a:cxn ang="0">
                <a:pos x="7" y="5"/>
              </a:cxn>
              <a:cxn ang="0">
                <a:pos x="5" y="4"/>
              </a:cxn>
              <a:cxn ang="0">
                <a:pos x="4" y="12"/>
              </a:cxn>
              <a:cxn ang="0">
                <a:pos x="7" y="12"/>
              </a:cxn>
              <a:cxn ang="0">
                <a:pos x="9" y="12"/>
              </a:cxn>
              <a:cxn ang="0">
                <a:pos x="11" y="12"/>
              </a:cxn>
              <a:cxn ang="0">
                <a:pos x="12" y="11"/>
              </a:cxn>
              <a:cxn ang="0">
                <a:pos x="13" y="9"/>
              </a:cxn>
            </a:cxnLst>
            <a:rect l="0" t="0" r="r" b="b"/>
            <a:pathLst>
              <a:path w="19" h="28">
                <a:moveTo>
                  <a:pt x="14" y="27"/>
                </a:moveTo>
                <a:cubicBezTo>
                  <a:pt x="11" y="19"/>
                  <a:pt x="11" y="19"/>
                  <a:pt x="11" y="19"/>
                </a:cubicBezTo>
                <a:cubicBezTo>
                  <a:pt x="11" y="18"/>
                  <a:pt x="11" y="18"/>
                  <a:pt x="10" y="17"/>
                </a:cubicBezTo>
                <a:cubicBezTo>
                  <a:pt x="10" y="17"/>
                  <a:pt x="10" y="16"/>
                  <a:pt x="9" y="16"/>
                </a:cubicBezTo>
                <a:cubicBezTo>
                  <a:pt x="9" y="16"/>
                  <a:pt x="9" y="16"/>
                  <a:pt x="8" y="15"/>
                </a:cubicBezTo>
                <a:cubicBezTo>
                  <a:pt x="8" y="15"/>
                  <a:pt x="7" y="15"/>
                  <a:pt x="7" y="15"/>
                </a:cubicBezTo>
                <a:cubicBezTo>
                  <a:pt x="4" y="15"/>
                  <a:pt x="4" y="15"/>
                  <a:pt x="4" y="15"/>
                </a:cubicBezTo>
                <a:cubicBezTo>
                  <a:pt x="4" y="25"/>
                  <a:pt x="4" y="25"/>
                  <a:pt x="4" y="25"/>
                </a:cubicBezTo>
                <a:cubicBezTo>
                  <a:pt x="0" y="24"/>
                  <a:pt x="0" y="24"/>
                  <a:pt x="0" y="24"/>
                </a:cubicBezTo>
                <a:cubicBezTo>
                  <a:pt x="0" y="0"/>
                  <a:pt x="0" y="0"/>
                  <a:pt x="0" y="0"/>
                </a:cubicBezTo>
                <a:cubicBezTo>
                  <a:pt x="9" y="2"/>
                  <a:pt x="9" y="2"/>
                  <a:pt x="9" y="2"/>
                </a:cubicBezTo>
                <a:cubicBezTo>
                  <a:pt x="10" y="2"/>
                  <a:pt x="11" y="2"/>
                  <a:pt x="12" y="3"/>
                </a:cubicBezTo>
                <a:cubicBezTo>
                  <a:pt x="13" y="3"/>
                  <a:pt x="14" y="4"/>
                  <a:pt x="14" y="4"/>
                </a:cubicBezTo>
                <a:cubicBezTo>
                  <a:pt x="15" y="5"/>
                  <a:pt x="16" y="6"/>
                  <a:pt x="16" y="7"/>
                </a:cubicBezTo>
                <a:cubicBezTo>
                  <a:pt x="17" y="8"/>
                  <a:pt x="17" y="9"/>
                  <a:pt x="17" y="10"/>
                </a:cubicBezTo>
                <a:cubicBezTo>
                  <a:pt x="17" y="11"/>
                  <a:pt x="17" y="11"/>
                  <a:pt x="17" y="12"/>
                </a:cubicBezTo>
                <a:cubicBezTo>
                  <a:pt x="16" y="12"/>
                  <a:pt x="16" y="13"/>
                  <a:pt x="15" y="13"/>
                </a:cubicBezTo>
                <a:cubicBezTo>
                  <a:pt x="15" y="14"/>
                  <a:pt x="14" y="14"/>
                  <a:pt x="13" y="14"/>
                </a:cubicBezTo>
                <a:cubicBezTo>
                  <a:pt x="13" y="14"/>
                  <a:pt x="12" y="14"/>
                  <a:pt x="11" y="14"/>
                </a:cubicBezTo>
                <a:cubicBezTo>
                  <a:pt x="12" y="15"/>
                  <a:pt x="13" y="15"/>
                  <a:pt x="14" y="16"/>
                </a:cubicBezTo>
                <a:cubicBezTo>
                  <a:pt x="14" y="16"/>
                  <a:pt x="15" y="17"/>
                  <a:pt x="15" y="18"/>
                </a:cubicBezTo>
                <a:cubicBezTo>
                  <a:pt x="19" y="28"/>
                  <a:pt x="19" y="28"/>
                  <a:pt x="19" y="28"/>
                </a:cubicBezTo>
                <a:lnTo>
                  <a:pt x="14" y="27"/>
                </a:lnTo>
                <a:close/>
                <a:moveTo>
                  <a:pt x="13" y="9"/>
                </a:moveTo>
                <a:cubicBezTo>
                  <a:pt x="13" y="8"/>
                  <a:pt x="13" y="8"/>
                  <a:pt x="12" y="7"/>
                </a:cubicBezTo>
                <a:cubicBezTo>
                  <a:pt x="12" y="7"/>
                  <a:pt x="12" y="6"/>
                  <a:pt x="11" y="6"/>
                </a:cubicBezTo>
                <a:cubicBezTo>
                  <a:pt x="11" y="6"/>
                  <a:pt x="10" y="5"/>
                  <a:pt x="9" y="5"/>
                </a:cubicBezTo>
                <a:cubicBezTo>
                  <a:pt x="9" y="5"/>
                  <a:pt x="8" y="5"/>
                  <a:pt x="7" y="5"/>
                </a:cubicBezTo>
                <a:cubicBezTo>
                  <a:pt x="5" y="4"/>
                  <a:pt x="5" y="4"/>
                  <a:pt x="5" y="4"/>
                </a:cubicBezTo>
                <a:cubicBezTo>
                  <a:pt x="4" y="12"/>
                  <a:pt x="4" y="12"/>
                  <a:pt x="4" y="12"/>
                </a:cubicBezTo>
                <a:cubicBezTo>
                  <a:pt x="7" y="12"/>
                  <a:pt x="7" y="12"/>
                  <a:pt x="7" y="12"/>
                </a:cubicBezTo>
                <a:cubicBezTo>
                  <a:pt x="8" y="12"/>
                  <a:pt x="8" y="12"/>
                  <a:pt x="9" y="12"/>
                </a:cubicBezTo>
                <a:cubicBezTo>
                  <a:pt x="10" y="12"/>
                  <a:pt x="10" y="12"/>
                  <a:pt x="11" y="12"/>
                </a:cubicBezTo>
                <a:cubicBezTo>
                  <a:pt x="11" y="12"/>
                  <a:pt x="12" y="11"/>
                  <a:pt x="12" y="11"/>
                </a:cubicBezTo>
                <a:cubicBezTo>
                  <a:pt x="13" y="11"/>
                  <a:pt x="13" y="10"/>
                  <a:pt x="13" y="9"/>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 name="417565380"/>
          <p:cNvSpPr>
            <a:spLocks noEditPoints="1"/>
          </p:cNvSpPr>
          <p:nvPr/>
        </p:nvSpPr>
        <p:spPr bwMode="auto">
          <a:xfrm>
            <a:off x="8866315" y="5412278"/>
            <a:ext cx="137867" cy="140453"/>
          </a:xfrm>
          <a:custGeom>
            <a:avLst/>
            <a:gdLst/>
            <a:ahLst/>
            <a:cxnLst>
              <a:cxn ang="0">
                <a:pos x="42" y="52"/>
              </a:cxn>
              <a:cxn ang="0">
                <a:pos x="38" y="38"/>
              </a:cxn>
              <a:cxn ang="0">
                <a:pos x="14" y="34"/>
              </a:cxn>
              <a:cxn ang="0">
                <a:pos x="8" y="44"/>
              </a:cxn>
              <a:cxn ang="0">
                <a:pos x="0" y="44"/>
              </a:cxn>
              <a:cxn ang="0">
                <a:pos x="20" y="0"/>
              </a:cxn>
              <a:cxn ang="0">
                <a:pos x="32" y="2"/>
              </a:cxn>
              <a:cxn ang="0">
                <a:pos x="50" y="52"/>
              </a:cxn>
              <a:cxn ang="0">
                <a:pos x="42" y="52"/>
              </a:cxn>
              <a:cxn ang="0">
                <a:pos x="26" y="6"/>
              </a:cxn>
              <a:cxn ang="0">
                <a:pos x="16" y="28"/>
              </a:cxn>
              <a:cxn ang="0">
                <a:pos x="36" y="32"/>
              </a:cxn>
              <a:cxn ang="0">
                <a:pos x="26" y="6"/>
              </a:cxn>
            </a:cxnLst>
            <a:rect l="0" t="0" r="r" b="b"/>
            <a:pathLst>
              <a:path w="50" h="52">
                <a:moveTo>
                  <a:pt x="42" y="52"/>
                </a:moveTo>
                <a:lnTo>
                  <a:pt x="38" y="38"/>
                </a:lnTo>
                <a:lnTo>
                  <a:pt x="14" y="34"/>
                </a:lnTo>
                <a:lnTo>
                  <a:pt x="8" y="44"/>
                </a:lnTo>
                <a:lnTo>
                  <a:pt x="0" y="44"/>
                </a:lnTo>
                <a:lnTo>
                  <a:pt x="20" y="0"/>
                </a:lnTo>
                <a:lnTo>
                  <a:pt x="32" y="2"/>
                </a:lnTo>
                <a:lnTo>
                  <a:pt x="50" y="52"/>
                </a:lnTo>
                <a:lnTo>
                  <a:pt x="42" y="52"/>
                </a:lnTo>
                <a:close/>
                <a:moveTo>
                  <a:pt x="26" y="6"/>
                </a:moveTo>
                <a:lnTo>
                  <a:pt x="16" y="28"/>
                </a:lnTo>
                <a:lnTo>
                  <a:pt x="36" y="32"/>
                </a:lnTo>
                <a:lnTo>
                  <a:pt x="26" y="6"/>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 name="1195369663"/>
          <p:cNvSpPr>
            <a:spLocks/>
          </p:cNvSpPr>
          <p:nvPr/>
        </p:nvSpPr>
        <p:spPr bwMode="auto">
          <a:xfrm>
            <a:off x="9020726" y="5428484"/>
            <a:ext cx="27573" cy="135051"/>
          </a:xfrm>
          <a:custGeom>
            <a:avLst/>
            <a:gdLst/>
            <a:ahLst/>
            <a:cxnLst>
              <a:cxn ang="0">
                <a:pos x="0" y="48"/>
              </a:cxn>
              <a:cxn ang="0">
                <a:pos x="0" y="0"/>
              </a:cxn>
              <a:cxn ang="0">
                <a:pos x="10" y="2"/>
              </a:cxn>
              <a:cxn ang="0">
                <a:pos x="10" y="50"/>
              </a:cxn>
              <a:cxn ang="0">
                <a:pos x="0" y="48"/>
              </a:cxn>
            </a:cxnLst>
            <a:rect l="0" t="0" r="r" b="b"/>
            <a:pathLst>
              <a:path w="10" h="50">
                <a:moveTo>
                  <a:pt x="0" y="48"/>
                </a:moveTo>
                <a:lnTo>
                  <a:pt x="0" y="0"/>
                </a:lnTo>
                <a:lnTo>
                  <a:pt x="10" y="2"/>
                </a:lnTo>
                <a:lnTo>
                  <a:pt x="10" y="50"/>
                </a:lnTo>
                <a:lnTo>
                  <a:pt x="0" y="48"/>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 name="731515430"/>
          <p:cNvSpPr>
            <a:spLocks noEditPoints="1"/>
          </p:cNvSpPr>
          <p:nvPr/>
        </p:nvSpPr>
        <p:spPr bwMode="auto">
          <a:xfrm>
            <a:off x="9081388" y="5439288"/>
            <a:ext cx="110294" cy="135051"/>
          </a:xfrm>
          <a:custGeom>
            <a:avLst/>
            <a:gdLst/>
            <a:ahLst/>
            <a:cxnLst>
              <a:cxn ang="0">
                <a:pos x="20" y="16"/>
              </a:cxn>
              <a:cxn ang="0">
                <a:pos x="19" y="21"/>
              </a:cxn>
              <a:cxn ang="0">
                <a:pos x="16" y="24"/>
              </a:cxn>
              <a:cxn ang="0">
                <a:pos x="12" y="25"/>
              </a:cxn>
              <a:cxn ang="0">
                <a:pos x="6" y="25"/>
              </a:cxn>
              <a:cxn ang="0">
                <a:pos x="0" y="24"/>
              </a:cxn>
              <a:cxn ang="0">
                <a:pos x="0" y="0"/>
              </a:cxn>
              <a:cxn ang="0">
                <a:pos x="7" y="1"/>
              </a:cxn>
              <a:cxn ang="0">
                <a:pos x="17" y="6"/>
              </a:cxn>
              <a:cxn ang="0">
                <a:pos x="20" y="16"/>
              </a:cxn>
              <a:cxn ang="0">
                <a:pos x="16" y="15"/>
              </a:cxn>
              <a:cxn ang="0">
                <a:pos x="15" y="11"/>
              </a:cxn>
              <a:cxn ang="0">
                <a:pos x="14" y="8"/>
              </a:cxn>
              <a:cxn ang="0">
                <a:pos x="11" y="5"/>
              </a:cxn>
              <a:cxn ang="0">
                <a:pos x="7" y="4"/>
              </a:cxn>
              <a:cxn ang="0">
                <a:pos x="4" y="4"/>
              </a:cxn>
              <a:cxn ang="0">
                <a:pos x="4" y="22"/>
              </a:cxn>
              <a:cxn ang="0">
                <a:pos x="6" y="22"/>
              </a:cxn>
              <a:cxn ang="0">
                <a:pos x="13" y="21"/>
              </a:cxn>
              <a:cxn ang="0">
                <a:pos x="16" y="15"/>
              </a:cxn>
            </a:cxnLst>
            <a:rect l="0" t="0" r="r" b="b"/>
            <a:pathLst>
              <a:path w="20" h="25">
                <a:moveTo>
                  <a:pt x="20" y="16"/>
                </a:moveTo>
                <a:cubicBezTo>
                  <a:pt x="20" y="18"/>
                  <a:pt x="20" y="19"/>
                  <a:pt x="19" y="21"/>
                </a:cubicBezTo>
                <a:cubicBezTo>
                  <a:pt x="18" y="22"/>
                  <a:pt x="18" y="23"/>
                  <a:pt x="16" y="24"/>
                </a:cubicBezTo>
                <a:cubicBezTo>
                  <a:pt x="15" y="25"/>
                  <a:pt x="14" y="25"/>
                  <a:pt x="12" y="25"/>
                </a:cubicBezTo>
                <a:cubicBezTo>
                  <a:pt x="10" y="25"/>
                  <a:pt x="8" y="25"/>
                  <a:pt x="6" y="25"/>
                </a:cubicBezTo>
                <a:cubicBezTo>
                  <a:pt x="0" y="24"/>
                  <a:pt x="0" y="24"/>
                  <a:pt x="0" y="24"/>
                </a:cubicBezTo>
                <a:cubicBezTo>
                  <a:pt x="0" y="0"/>
                  <a:pt x="0" y="0"/>
                  <a:pt x="0" y="0"/>
                </a:cubicBezTo>
                <a:cubicBezTo>
                  <a:pt x="7" y="1"/>
                  <a:pt x="7" y="1"/>
                  <a:pt x="7" y="1"/>
                </a:cubicBezTo>
                <a:cubicBezTo>
                  <a:pt x="11" y="2"/>
                  <a:pt x="15" y="4"/>
                  <a:pt x="17" y="6"/>
                </a:cubicBezTo>
                <a:cubicBezTo>
                  <a:pt x="19" y="8"/>
                  <a:pt x="20" y="12"/>
                  <a:pt x="20" y="16"/>
                </a:cubicBezTo>
                <a:close/>
                <a:moveTo>
                  <a:pt x="16" y="15"/>
                </a:moveTo>
                <a:cubicBezTo>
                  <a:pt x="16" y="13"/>
                  <a:pt x="16" y="12"/>
                  <a:pt x="15" y="11"/>
                </a:cubicBezTo>
                <a:cubicBezTo>
                  <a:pt x="15" y="10"/>
                  <a:pt x="14" y="9"/>
                  <a:pt x="14" y="8"/>
                </a:cubicBezTo>
                <a:cubicBezTo>
                  <a:pt x="13" y="7"/>
                  <a:pt x="12" y="6"/>
                  <a:pt x="11" y="5"/>
                </a:cubicBezTo>
                <a:cubicBezTo>
                  <a:pt x="10" y="5"/>
                  <a:pt x="8" y="4"/>
                  <a:pt x="7" y="4"/>
                </a:cubicBezTo>
                <a:cubicBezTo>
                  <a:pt x="4" y="4"/>
                  <a:pt x="4" y="4"/>
                  <a:pt x="4" y="4"/>
                </a:cubicBezTo>
                <a:cubicBezTo>
                  <a:pt x="4" y="22"/>
                  <a:pt x="4" y="22"/>
                  <a:pt x="4" y="22"/>
                </a:cubicBezTo>
                <a:cubicBezTo>
                  <a:pt x="6" y="22"/>
                  <a:pt x="6" y="22"/>
                  <a:pt x="6" y="22"/>
                </a:cubicBezTo>
                <a:cubicBezTo>
                  <a:pt x="9" y="23"/>
                  <a:pt x="11" y="22"/>
                  <a:pt x="13" y="21"/>
                </a:cubicBezTo>
                <a:cubicBezTo>
                  <a:pt x="15" y="20"/>
                  <a:pt x="16" y="18"/>
                  <a:pt x="16" y="15"/>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 name="795329929"/>
          <p:cNvSpPr>
            <a:spLocks/>
          </p:cNvSpPr>
          <p:nvPr/>
        </p:nvSpPr>
        <p:spPr bwMode="auto">
          <a:xfrm>
            <a:off x="8529919" y="4404797"/>
            <a:ext cx="1406245" cy="445669"/>
          </a:xfrm>
          <a:custGeom>
            <a:avLst/>
            <a:gdLst/>
            <a:ahLst/>
            <a:cxnLst>
              <a:cxn ang="0">
                <a:pos x="0" y="108"/>
              </a:cxn>
              <a:cxn ang="0">
                <a:pos x="218" y="0"/>
              </a:cxn>
              <a:cxn ang="0">
                <a:pos x="510" y="36"/>
              </a:cxn>
              <a:cxn ang="0">
                <a:pos x="328" y="165"/>
              </a:cxn>
              <a:cxn ang="0">
                <a:pos x="0" y="108"/>
              </a:cxn>
            </a:cxnLst>
            <a:rect l="0" t="0" r="r" b="b"/>
            <a:pathLst>
              <a:path w="510" h="165">
                <a:moveTo>
                  <a:pt x="0" y="108"/>
                </a:moveTo>
                <a:lnTo>
                  <a:pt x="218" y="0"/>
                </a:lnTo>
                <a:lnTo>
                  <a:pt x="510" y="36"/>
                </a:lnTo>
                <a:lnTo>
                  <a:pt x="328" y="165"/>
                </a:lnTo>
                <a:lnTo>
                  <a:pt x="0" y="108"/>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 name="1757068909"/>
          <p:cNvSpPr>
            <a:spLocks/>
          </p:cNvSpPr>
          <p:nvPr/>
        </p:nvSpPr>
        <p:spPr bwMode="auto">
          <a:xfrm>
            <a:off x="9434328" y="4502034"/>
            <a:ext cx="496322" cy="607730"/>
          </a:xfrm>
          <a:custGeom>
            <a:avLst/>
            <a:gdLst/>
            <a:ahLst/>
            <a:cxnLst>
              <a:cxn ang="0">
                <a:pos x="0" y="129"/>
              </a:cxn>
              <a:cxn ang="0">
                <a:pos x="0" y="225"/>
              </a:cxn>
              <a:cxn ang="0">
                <a:pos x="180" y="97"/>
              </a:cxn>
              <a:cxn ang="0">
                <a:pos x="180" y="0"/>
              </a:cxn>
              <a:cxn ang="0">
                <a:pos x="0" y="129"/>
              </a:cxn>
            </a:cxnLst>
            <a:rect l="0" t="0" r="r" b="b"/>
            <a:pathLst>
              <a:path w="180" h="225">
                <a:moveTo>
                  <a:pt x="0" y="129"/>
                </a:moveTo>
                <a:lnTo>
                  <a:pt x="0" y="225"/>
                </a:lnTo>
                <a:lnTo>
                  <a:pt x="180" y="97"/>
                </a:lnTo>
                <a:lnTo>
                  <a:pt x="180" y="0"/>
                </a:lnTo>
                <a:lnTo>
                  <a:pt x="0" y="129"/>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6" name="297023061"/>
          <p:cNvSpPr>
            <a:spLocks/>
          </p:cNvSpPr>
          <p:nvPr/>
        </p:nvSpPr>
        <p:spPr bwMode="auto">
          <a:xfrm>
            <a:off x="9423298" y="4502034"/>
            <a:ext cx="512866" cy="359236"/>
          </a:xfrm>
          <a:custGeom>
            <a:avLst/>
            <a:gdLst/>
            <a:ahLst/>
            <a:cxnLst>
              <a:cxn ang="0">
                <a:pos x="2" y="133"/>
              </a:cxn>
              <a:cxn ang="0">
                <a:pos x="186" y="2"/>
              </a:cxn>
              <a:cxn ang="0">
                <a:pos x="186" y="0"/>
              </a:cxn>
              <a:cxn ang="0">
                <a:pos x="182" y="0"/>
              </a:cxn>
              <a:cxn ang="0">
                <a:pos x="0" y="129"/>
              </a:cxn>
              <a:cxn ang="0">
                <a:pos x="2" y="133"/>
              </a:cxn>
            </a:cxnLst>
            <a:rect l="0" t="0" r="r" b="b"/>
            <a:pathLst>
              <a:path w="186" h="133">
                <a:moveTo>
                  <a:pt x="2" y="133"/>
                </a:moveTo>
                <a:lnTo>
                  <a:pt x="186" y="2"/>
                </a:lnTo>
                <a:lnTo>
                  <a:pt x="186" y="0"/>
                </a:lnTo>
                <a:lnTo>
                  <a:pt x="182" y="0"/>
                </a:lnTo>
                <a:lnTo>
                  <a:pt x="0" y="129"/>
                </a:lnTo>
                <a:lnTo>
                  <a:pt x="2" y="133"/>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7" name="1636626295"/>
          <p:cNvSpPr>
            <a:spLocks/>
          </p:cNvSpPr>
          <p:nvPr/>
        </p:nvSpPr>
        <p:spPr bwMode="auto">
          <a:xfrm>
            <a:off x="8529919" y="4696507"/>
            <a:ext cx="904409" cy="413257"/>
          </a:xfrm>
          <a:custGeom>
            <a:avLst/>
            <a:gdLst/>
            <a:ahLst/>
            <a:cxnLst>
              <a:cxn ang="0">
                <a:pos x="328" y="153"/>
              </a:cxn>
              <a:cxn ang="0">
                <a:pos x="0" y="93"/>
              </a:cxn>
              <a:cxn ang="0">
                <a:pos x="0" y="0"/>
              </a:cxn>
              <a:cxn ang="0">
                <a:pos x="328" y="57"/>
              </a:cxn>
              <a:cxn ang="0">
                <a:pos x="328" y="153"/>
              </a:cxn>
            </a:cxnLst>
            <a:rect l="0" t="0" r="r" b="b"/>
            <a:pathLst>
              <a:path w="328" h="153">
                <a:moveTo>
                  <a:pt x="328" y="153"/>
                </a:moveTo>
                <a:lnTo>
                  <a:pt x="0" y="93"/>
                </a:lnTo>
                <a:lnTo>
                  <a:pt x="0" y="0"/>
                </a:lnTo>
                <a:lnTo>
                  <a:pt x="328" y="57"/>
                </a:lnTo>
                <a:lnTo>
                  <a:pt x="328" y="153"/>
                </a:ln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8" name="796294426"/>
          <p:cNvSpPr>
            <a:spLocks noEditPoints="1"/>
          </p:cNvSpPr>
          <p:nvPr/>
        </p:nvSpPr>
        <p:spPr bwMode="auto">
          <a:xfrm>
            <a:off x="8551978" y="4728919"/>
            <a:ext cx="843747" cy="348432"/>
          </a:xfrm>
          <a:custGeom>
            <a:avLst/>
            <a:gdLst/>
            <a:ahLst/>
            <a:cxnLst>
              <a:cxn ang="0">
                <a:pos x="304" y="123"/>
              </a:cxn>
              <a:cxn ang="0">
                <a:pos x="4" y="69"/>
              </a:cxn>
              <a:cxn ang="0">
                <a:pos x="6" y="71"/>
              </a:cxn>
              <a:cxn ang="0">
                <a:pos x="6" y="4"/>
              </a:cxn>
              <a:cxn ang="0">
                <a:pos x="2" y="6"/>
              </a:cxn>
              <a:cxn ang="0">
                <a:pos x="302" y="61"/>
              </a:cxn>
              <a:cxn ang="0">
                <a:pos x="300" y="57"/>
              </a:cxn>
              <a:cxn ang="0">
                <a:pos x="300" y="125"/>
              </a:cxn>
              <a:cxn ang="0">
                <a:pos x="304" y="123"/>
              </a:cxn>
              <a:cxn ang="0">
                <a:pos x="304" y="55"/>
              </a:cxn>
              <a:cxn ang="0">
                <a:pos x="4" y="0"/>
              </a:cxn>
              <a:cxn ang="0">
                <a:pos x="0" y="0"/>
              </a:cxn>
              <a:cxn ang="0">
                <a:pos x="0" y="4"/>
              </a:cxn>
              <a:cxn ang="0">
                <a:pos x="0" y="71"/>
              </a:cxn>
              <a:cxn ang="0">
                <a:pos x="0" y="75"/>
              </a:cxn>
              <a:cxn ang="0">
                <a:pos x="2" y="75"/>
              </a:cxn>
              <a:cxn ang="0">
                <a:pos x="302" y="129"/>
              </a:cxn>
              <a:cxn ang="0">
                <a:pos x="306" y="129"/>
              </a:cxn>
              <a:cxn ang="0">
                <a:pos x="306" y="125"/>
              </a:cxn>
              <a:cxn ang="0">
                <a:pos x="306" y="57"/>
              </a:cxn>
              <a:cxn ang="0">
                <a:pos x="306" y="55"/>
              </a:cxn>
              <a:cxn ang="0">
                <a:pos x="304" y="55"/>
              </a:cxn>
            </a:cxnLst>
            <a:rect l="0" t="0" r="r" b="b"/>
            <a:pathLst>
              <a:path w="306" h="129">
                <a:moveTo>
                  <a:pt x="304" y="123"/>
                </a:moveTo>
                <a:lnTo>
                  <a:pt x="4" y="69"/>
                </a:lnTo>
                <a:lnTo>
                  <a:pt x="6" y="71"/>
                </a:lnTo>
                <a:lnTo>
                  <a:pt x="6" y="4"/>
                </a:lnTo>
                <a:lnTo>
                  <a:pt x="2" y="6"/>
                </a:lnTo>
                <a:lnTo>
                  <a:pt x="302" y="61"/>
                </a:lnTo>
                <a:lnTo>
                  <a:pt x="300" y="57"/>
                </a:lnTo>
                <a:lnTo>
                  <a:pt x="300" y="125"/>
                </a:lnTo>
                <a:lnTo>
                  <a:pt x="304" y="123"/>
                </a:lnTo>
                <a:close/>
                <a:moveTo>
                  <a:pt x="304" y="55"/>
                </a:moveTo>
                <a:lnTo>
                  <a:pt x="4" y="0"/>
                </a:lnTo>
                <a:lnTo>
                  <a:pt x="0" y="0"/>
                </a:lnTo>
                <a:lnTo>
                  <a:pt x="0" y="4"/>
                </a:lnTo>
                <a:lnTo>
                  <a:pt x="0" y="71"/>
                </a:lnTo>
                <a:lnTo>
                  <a:pt x="0" y="75"/>
                </a:lnTo>
                <a:lnTo>
                  <a:pt x="2" y="75"/>
                </a:lnTo>
                <a:lnTo>
                  <a:pt x="302" y="129"/>
                </a:lnTo>
                <a:lnTo>
                  <a:pt x="306" y="129"/>
                </a:lnTo>
                <a:lnTo>
                  <a:pt x="306" y="125"/>
                </a:lnTo>
                <a:lnTo>
                  <a:pt x="306" y="57"/>
                </a:lnTo>
                <a:lnTo>
                  <a:pt x="306" y="55"/>
                </a:lnTo>
                <a:lnTo>
                  <a:pt x="304" y="55"/>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9" name="16448706"/>
          <p:cNvSpPr>
            <a:spLocks/>
          </p:cNvSpPr>
          <p:nvPr/>
        </p:nvSpPr>
        <p:spPr bwMode="auto">
          <a:xfrm>
            <a:off x="8557492" y="4739723"/>
            <a:ext cx="832718" cy="326824"/>
          </a:xfrm>
          <a:custGeom>
            <a:avLst/>
            <a:gdLst/>
            <a:ahLst/>
            <a:cxnLst>
              <a:cxn ang="0">
                <a:pos x="302" y="121"/>
              </a:cxn>
              <a:cxn ang="0">
                <a:pos x="0" y="67"/>
              </a:cxn>
              <a:cxn ang="0">
                <a:pos x="0" y="0"/>
              </a:cxn>
              <a:cxn ang="0">
                <a:pos x="302" y="53"/>
              </a:cxn>
              <a:cxn ang="0">
                <a:pos x="302" y="121"/>
              </a:cxn>
            </a:cxnLst>
            <a:rect l="0" t="0" r="r" b="b"/>
            <a:pathLst>
              <a:path w="302" h="121">
                <a:moveTo>
                  <a:pt x="302" y="121"/>
                </a:moveTo>
                <a:lnTo>
                  <a:pt x="0" y="67"/>
                </a:lnTo>
                <a:lnTo>
                  <a:pt x="0" y="0"/>
                </a:lnTo>
                <a:lnTo>
                  <a:pt x="302" y="53"/>
                </a:lnTo>
                <a:lnTo>
                  <a:pt x="302" y="121"/>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0" name="513121403"/>
          <p:cNvSpPr>
            <a:spLocks/>
          </p:cNvSpPr>
          <p:nvPr/>
        </p:nvSpPr>
        <p:spPr bwMode="auto">
          <a:xfrm>
            <a:off x="9164108" y="4556054"/>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1" name="1487363351"/>
          <p:cNvSpPr>
            <a:spLocks/>
          </p:cNvSpPr>
          <p:nvPr/>
        </p:nvSpPr>
        <p:spPr bwMode="auto">
          <a:xfrm>
            <a:off x="9164108" y="4550652"/>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2" name="556277966"/>
          <p:cNvSpPr>
            <a:spLocks/>
          </p:cNvSpPr>
          <p:nvPr/>
        </p:nvSpPr>
        <p:spPr bwMode="auto">
          <a:xfrm>
            <a:off x="9224769" y="4556054"/>
            <a:ext cx="66176" cy="43216"/>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3" name="86160603"/>
          <p:cNvSpPr>
            <a:spLocks/>
          </p:cNvSpPr>
          <p:nvPr/>
        </p:nvSpPr>
        <p:spPr bwMode="auto">
          <a:xfrm>
            <a:off x="9153079" y="4566858"/>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4" name="70038948"/>
          <p:cNvSpPr>
            <a:spLocks/>
          </p:cNvSpPr>
          <p:nvPr/>
        </p:nvSpPr>
        <p:spPr bwMode="auto">
          <a:xfrm>
            <a:off x="9164108" y="4539848"/>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5" name="784055922"/>
          <p:cNvSpPr>
            <a:spLocks/>
          </p:cNvSpPr>
          <p:nvPr/>
        </p:nvSpPr>
        <p:spPr bwMode="auto">
          <a:xfrm>
            <a:off x="9164108" y="4529044"/>
            <a:ext cx="115808" cy="64824"/>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6" name="1668520102"/>
          <p:cNvSpPr>
            <a:spLocks/>
          </p:cNvSpPr>
          <p:nvPr/>
        </p:nvSpPr>
        <p:spPr bwMode="auto">
          <a:xfrm>
            <a:off x="9224769" y="4534446"/>
            <a:ext cx="66176" cy="43216"/>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7" name="401711198"/>
          <p:cNvSpPr>
            <a:spLocks/>
          </p:cNvSpPr>
          <p:nvPr/>
        </p:nvSpPr>
        <p:spPr bwMode="auto">
          <a:xfrm>
            <a:off x="9153079" y="4545250"/>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8" name="1363970960"/>
          <p:cNvSpPr>
            <a:spLocks/>
          </p:cNvSpPr>
          <p:nvPr/>
        </p:nvSpPr>
        <p:spPr bwMode="auto">
          <a:xfrm>
            <a:off x="9164108" y="4518240"/>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9" name="551363640"/>
          <p:cNvSpPr>
            <a:spLocks/>
          </p:cNvSpPr>
          <p:nvPr/>
        </p:nvSpPr>
        <p:spPr bwMode="auto">
          <a:xfrm>
            <a:off x="9164108" y="4512838"/>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0" name="46356416"/>
          <p:cNvSpPr>
            <a:spLocks/>
          </p:cNvSpPr>
          <p:nvPr/>
        </p:nvSpPr>
        <p:spPr bwMode="auto">
          <a:xfrm>
            <a:off x="9224769" y="4518240"/>
            <a:ext cx="66176" cy="43216"/>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1" name="1347103254"/>
          <p:cNvSpPr>
            <a:spLocks/>
          </p:cNvSpPr>
          <p:nvPr/>
        </p:nvSpPr>
        <p:spPr bwMode="auto">
          <a:xfrm>
            <a:off x="9153079" y="4529044"/>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2" name="710253331"/>
          <p:cNvSpPr>
            <a:spLocks/>
          </p:cNvSpPr>
          <p:nvPr/>
        </p:nvSpPr>
        <p:spPr bwMode="auto">
          <a:xfrm>
            <a:off x="9351607" y="4583064"/>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3" name="1066831464"/>
          <p:cNvSpPr>
            <a:spLocks/>
          </p:cNvSpPr>
          <p:nvPr/>
        </p:nvSpPr>
        <p:spPr bwMode="auto">
          <a:xfrm>
            <a:off x="9351607" y="4577662"/>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4" name="1775321313"/>
          <p:cNvSpPr>
            <a:spLocks/>
          </p:cNvSpPr>
          <p:nvPr/>
        </p:nvSpPr>
        <p:spPr bwMode="auto">
          <a:xfrm>
            <a:off x="9412269" y="4583064"/>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5" name="17697758"/>
          <p:cNvSpPr>
            <a:spLocks/>
          </p:cNvSpPr>
          <p:nvPr/>
        </p:nvSpPr>
        <p:spPr bwMode="auto">
          <a:xfrm>
            <a:off x="9335063" y="4593868"/>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6" name="1098377347"/>
          <p:cNvSpPr>
            <a:spLocks/>
          </p:cNvSpPr>
          <p:nvPr/>
        </p:nvSpPr>
        <p:spPr bwMode="auto">
          <a:xfrm>
            <a:off x="9351607" y="4566858"/>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7" name="1535356169"/>
          <p:cNvSpPr>
            <a:spLocks/>
          </p:cNvSpPr>
          <p:nvPr/>
        </p:nvSpPr>
        <p:spPr bwMode="auto">
          <a:xfrm>
            <a:off x="9351607" y="4556054"/>
            <a:ext cx="110294" cy="64824"/>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8" name="1812946846"/>
          <p:cNvSpPr>
            <a:spLocks/>
          </p:cNvSpPr>
          <p:nvPr/>
        </p:nvSpPr>
        <p:spPr bwMode="auto">
          <a:xfrm>
            <a:off x="9412269" y="4561456"/>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9" name="1961724715"/>
          <p:cNvSpPr>
            <a:spLocks/>
          </p:cNvSpPr>
          <p:nvPr/>
        </p:nvSpPr>
        <p:spPr bwMode="auto">
          <a:xfrm>
            <a:off x="9335063" y="4572260"/>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0" name="1182303259"/>
          <p:cNvSpPr>
            <a:spLocks/>
          </p:cNvSpPr>
          <p:nvPr/>
        </p:nvSpPr>
        <p:spPr bwMode="auto">
          <a:xfrm>
            <a:off x="9351607" y="4545250"/>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1" name="2054561863"/>
          <p:cNvSpPr>
            <a:spLocks/>
          </p:cNvSpPr>
          <p:nvPr/>
        </p:nvSpPr>
        <p:spPr bwMode="auto">
          <a:xfrm>
            <a:off x="9351607" y="4539848"/>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2" name="1287771629"/>
          <p:cNvSpPr>
            <a:spLocks/>
          </p:cNvSpPr>
          <p:nvPr/>
        </p:nvSpPr>
        <p:spPr bwMode="auto">
          <a:xfrm>
            <a:off x="9412269" y="4545250"/>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3" name="1143935266"/>
          <p:cNvSpPr>
            <a:spLocks/>
          </p:cNvSpPr>
          <p:nvPr/>
        </p:nvSpPr>
        <p:spPr bwMode="auto">
          <a:xfrm>
            <a:off x="9335063" y="4556054"/>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4" name="1239033074"/>
          <p:cNvSpPr>
            <a:spLocks/>
          </p:cNvSpPr>
          <p:nvPr/>
        </p:nvSpPr>
        <p:spPr bwMode="auto">
          <a:xfrm>
            <a:off x="9075873" y="4610074"/>
            <a:ext cx="110294" cy="5942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5" name="1564386642"/>
          <p:cNvSpPr>
            <a:spLocks/>
          </p:cNvSpPr>
          <p:nvPr/>
        </p:nvSpPr>
        <p:spPr bwMode="auto">
          <a:xfrm>
            <a:off x="9075873" y="4604672"/>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6" name="2033701987"/>
          <p:cNvSpPr>
            <a:spLocks/>
          </p:cNvSpPr>
          <p:nvPr/>
        </p:nvSpPr>
        <p:spPr bwMode="auto">
          <a:xfrm>
            <a:off x="9136534" y="4610074"/>
            <a:ext cx="66176" cy="37814"/>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7" name="244185634"/>
          <p:cNvSpPr>
            <a:spLocks/>
          </p:cNvSpPr>
          <p:nvPr/>
        </p:nvSpPr>
        <p:spPr bwMode="auto">
          <a:xfrm>
            <a:off x="9059329" y="4620879"/>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8" name="5686048"/>
          <p:cNvSpPr>
            <a:spLocks/>
          </p:cNvSpPr>
          <p:nvPr/>
        </p:nvSpPr>
        <p:spPr bwMode="auto">
          <a:xfrm>
            <a:off x="9075873" y="4588466"/>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9" name="518317542"/>
          <p:cNvSpPr>
            <a:spLocks/>
          </p:cNvSpPr>
          <p:nvPr/>
        </p:nvSpPr>
        <p:spPr bwMode="auto">
          <a:xfrm>
            <a:off x="9075873" y="4583064"/>
            <a:ext cx="110294" cy="64824"/>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0" name="1173747690"/>
          <p:cNvSpPr>
            <a:spLocks/>
          </p:cNvSpPr>
          <p:nvPr/>
        </p:nvSpPr>
        <p:spPr bwMode="auto">
          <a:xfrm>
            <a:off x="9136534" y="4588466"/>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1" name="1513532173"/>
          <p:cNvSpPr>
            <a:spLocks/>
          </p:cNvSpPr>
          <p:nvPr/>
        </p:nvSpPr>
        <p:spPr bwMode="auto">
          <a:xfrm>
            <a:off x="9059329" y="4599270"/>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2" name="428216375"/>
          <p:cNvSpPr>
            <a:spLocks/>
          </p:cNvSpPr>
          <p:nvPr/>
        </p:nvSpPr>
        <p:spPr bwMode="auto">
          <a:xfrm>
            <a:off x="9075873" y="4572260"/>
            <a:ext cx="110294" cy="5942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7"/>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3" name="1912116744"/>
          <p:cNvSpPr>
            <a:spLocks/>
          </p:cNvSpPr>
          <p:nvPr/>
        </p:nvSpPr>
        <p:spPr bwMode="auto">
          <a:xfrm>
            <a:off x="9075873" y="4561456"/>
            <a:ext cx="110294" cy="64824"/>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4" name="1833877395"/>
          <p:cNvSpPr>
            <a:spLocks/>
          </p:cNvSpPr>
          <p:nvPr/>
        </p:nvSpPr>
        <p:spPr bwMode="auto">
          <a:xfrm>
            <a:off x="9136534" y="4566858"/>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5" name="1216380232"/>
          <p:cNvSpPr>
            <a:spLocks/>
          </p:cNvSpPr>
          <p:nvPr/>
        </p:nvSpPr>
        <p:spPr bwMode="auto">
          <a:xfrm>
            <a:off x="9059329" y="4577662"/>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6" name="587846992"/>
          <p:cNvSpPr>
            <a:spLocks/>
          </p:cNvSpPr>
          <p:nvPr/>
        </p:nvSpPr>
        <p:spPr bwMode="auto">
          <a:xfrm>
            <a:off x="9257858" y="4637085"/>
            <a:ext cx="115808" cy="5942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7" name="2040517060"/>
          <p:cNvSpPr>
            <a:spLocks/>
          </p:cNvSpPr>
          <p:nvPr/>
        </p:nvSpPr>
        <p:spPr bwMode="auto">
          <a:xfrm>
            <a:off x="9257858" y="4631683"/>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8" name="2021583781"/>
          <p:cNvSpPr>
            <a:spLocks/>
          </p:cNvSpPr>
          <p:nvPr/>
        </p:nvSpPr>
        <p:spPr bwMode="auto">
          <a:xfrm>
            <a:off x="9318519" y="4631683"/>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9" name="1636144844"/>
          <p:cNvSpPr>
            <a:spLocks/>
          </p:cNvSpPr>
          <p:nvPr/>
        </p:nvSpPr>
        <p:spPr bwMode="auto">
          <a:xfrm>
            <a:off x="9246828" y="4647889"/>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0" name="328559332"/>
          <p:cNvSpPr>
            <a:spLocks/>
          </p:cNvSpPr>
          <p:nvPr/>
        </p:nvSpPr>
        <p:spPr bwMode="auto">
          <a:xfrm>
            <a:off x="9257858" y="4615476"/>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1" name="1684182384"/>
          <p:cNvSpPr>
            <a:spLocks/>
          </p:cNvSpPr>
          <p:nvPr/>
        </p:nvSpPr>
        <p:spPr bwMode="auto">
          <a:xfrm>
            <a:off x="9257858" y="4610074"/>
            <a:ext cx="115808" cy="64824"/>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2" name="579308017"/>
          <p:cNvSpPr>
            <a:spLocks/>
          </p:cNvSpPr>
          <p:nvPr/>
        </p:nvSpPr>
        <p:spPr bwMode="auto">
          <a:xfrm>
            <a:off x="9318519" y="4615476"/>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3" name="1880209711"/>
          <p:cNvSpPr>
            <a:spLocks/>
          </p:cNvSpPr>
          <p:nvPr/>
        </p:nvSpPr>
        <p:spPr bwMode="auto">
          <a:xfrm>
            <a:off x="9246828" y="4626281"/>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4" name="965100182"/>
          <p:cNvSpPr>
            <a:spLocks/>
          </p:cNvSpPr>
          <p:nvPr/>
        </p:nvSpPr>
        <p:spPr bwMode="auto">
          <a:xfrm>
            <a:off x="9257858" y="4599270"/>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5" name="1251616783"/>
          <p:cNvSpPr>
            <a:spLocks/>
          </p:cNvSpPr>
          <p:nvPr/>
        </p:nvSpPr>
        <p:spPr bwMode="auto">
          <a:xfrm>
            <a:off x="9257858" y="4588466"/>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6" name="1854795696"/>
          <p:cNvSpPr>
            <a:spLocks/>
          </p:cNvSpPr>
          <p:nvPr/>
        </p:nvSpPr>
        <p:spPr bwMode="auto">
          <a:xfrm>
            <a:off x="9318519" y="4593868"/>
            <a:ext cx="66176" cy="43216"/>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7" name="128538199"/>
          <p:cNvSpPr>
            <a:spLocks/>
          </p:cNvSpPr>
          <p:nvPr/>
        </p:nvSpPr>
        <p:spPr bwMode="auto">
          <a:xfrm>
            <a:off x="9246828" y="4604672"/>
            <a:ext cx="55147" cy="43216"/>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8" name="1103677764"/>
          <p:cNvSpPr>
            <a:spLocks/>
          </p:cNvSpPr>
          <p:nvPr/>
        </p:nvSpPr>
        <p:spPr bwMode="auto">
          <a:xfrm>
            <a:off x="8987638" y="4658693"/>
            <a:ext cx="115808" cy="64824"/>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9" name="777632171"/>
          <p:cNvSpPr>
            <a:spLocks/>
          </p:cNvSpPr>
          <p:nvPr/>
        </p:nvSpPr>
        <p:spPr bwMode="auto">
          <a:xfrm>
            <a:off x="8987638" y="4653291"/>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0" name="658691562"/>
          <p:cNvSpPr>
            <a:spLocks/>
          </p:cNvSpPr>
          <p:nvPr/>
        </p:nvSpPr>
        <p:spPr bwMode="auto">
          <a:xfrm>
            <a:off x="9048300" y="4658693"/>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1" name="909150539"/>
          <p:cNvSpPr>
            <a:spLocks/>
          </p:cNvSpPr>
          <p:nvPr/>
        </p:nvSpPr>
        <p:spPr bwMode="auto">
          <a:xfrm>
            <a:off x="8976609" y="4669497"/>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2" name="1971163096"/>
          <p:cNvSpPr>
            <a:spLocks/>
          </p:cNvSpPr>
          <p:nvPr/>
        </p:nvSpPr>
        <p:spPr bwMode="auto">
          <a:xfrm>
            <a:off x="8987638" y="4642487"/>
            <a:ext cx="115808" cy="5942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3" name="982053358"/>
          <p:cNvSpPr>
            <a:spLocks/>
          </p:cNvSpPr>
          <p:nvPr/>
        </p:nvSpPr>
        <p:spPr bwMode="auto">
          <a:xfrm>
            <a:off x="8987638" y="4631683"/>
            <a:ext cx="115808" cy="64824"/>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4" name="981629094"/>
          <p:cNvSpPr>
            <a:spLocks/>
          </p:cNvSpPr>
          <p:nvPr/>
        </p:nvSpPr>
        <p:spPr bwMode="auto">
          <a:xfrm>
            <a:off x="9048300" y="4637085"/>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5" name="606043187"/>
          <p:cNvSpPr>
            <a:spLocks/>
          </p:cNvSpPr>
          <p:nvPr/>
        </p:nvSpPr>
        <p:spPr bwMode="auto">
          <a:xfrm>
            <a:off x="8976609" y="4647889"/>
            <a:ext cx="55147" cy="43216"/>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6" name="199591722"/>
          <p:cNvSpPr>
            <a:spLocks/>
          </p:cNvSpPr>
          <p:nvPr/>
        </p:nvSpPr>
        <p:spPr bwMode="auto">
          <a:xfrm>
            <a:off x="8987638" y="4620879"/>
            <a:ext cx="115808" cy="64824"/>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7" name="1559826347"/>
          <p:cNvSpPr>
            <a:spLocks/>
          </p:cNvSpPr>
          <p:nvPr/>
        </p:nvSpPr>
        <p:spPr bwMode="auto">
          <a:xfrm>
            <a:off x="8987638" y="4615476"/>
            <a:ext cx="115808" cy="5942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8" name="994611176"/>
          <p:cNvSpPr>
            <a:spLocks/>
          </p:cNvSpPr>
          <p:nvPr/>
        </p:nvSpPr>
        <p:spPr bwMode="auto">
          <a:xfrm>
            <a:off x="9048300" y="4620879"/>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9" name="653135953"/>
          <p:cNvSpPr>
            <a:spLocks/>
          </p:cNvSpPr>
          <p:nvPr/>
        </p:nvSpPr>
        <p:spPr bwMode="auto">
          <a:xfrm>
            <a:off x="8976609" y="4631683"/>
            <a:ext cx="55147" cy="37814"/>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0" name="897837582"/>
          <p:cNvSpPr>
            <a:spLocks/>
          </p:cNvSpPr>
          <p:nvPr/>
        </p:nvSpPr>
        <p:spPr bwMode="auto">
          <a:xfrm>
            <a:off x="9169623" y="4685703"/>
            <a:ext cx="115808" cy="67526"/>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1" name="1424334468"/>
          <p:cNvSpPr>
            <a:spLocks/>
          </p:cNvSpPr>
          <p:nvPr/>
        </p:nvSpPr>
        <p:spPr bwMode="auto">
          <a:xfrm>
            <a:off x="9169623" y="4680301"/>
            <a:ext cx="115808" cy="64824"/>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2" name="396025150"/>
          <p:cNvSpPr>
            <a:spLocks/>
          </p:cNvSpPr>
          <p:nvPr/>
        </p:nvSpPr>
        <p:spPr bwMode="auto">
          <a:xfrm>
            <a:off x="9235799" y="4685703"/>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3" name="845653418"/>
          <p:cNvSpPr>
            <a:spLocks/>
          </p:cNvSpPr>
          <p:nvPr/>
        </p:nvSpPr>
        <p:spPr bwMode="auto">
          <a:xfrm>
            <a:off x="9158593" y="4696507"/>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4" name="1525099597"/>
          <p:cNvSpPr>
            <a:spLocks/>
          </p:cNvSpPr>
          <p:nvPr/>
        </p:nvSpPr>
        <p:spPr bwMode="auto">
          <a:xfrm>
            <a:off x="9169623" y="4669497"/>
            <a:ext cx="115808" cy="5942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5" name="680307890"/>
          <p:cNvSpPr>
            <a:spLocks/>
          </p:cNvSpPr>
          <p:nvPr/>
        </p:nvSpPr>
        <p:spPr bwMode="auto">
          <a:xfrm>
            <a:off x="9169623" y="4658693"/>
            <a:ext cx="115808" cy="64824"/>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6" name="918886879"/>
          <p:cNvSpPr>
            <a:spLocks/>
          </p:cNvSpPr>
          <p:nvPr/>
        </p:nvSpPr>
        <p:spPr bwMode="auto">
          <a:xfrm>
            <a:off x="9235799" y="4664095"/>
            <a:ext cx="66176" cy="43216"/>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7" name="945620234"/>
          <p:cNvSpPr>
            <a:spLocks/>
          </p:cNvSpPr>
          <p:nvPr/>
        </p:nvSpPr>
        <p:spPr bwMode="auto">
          <a:xfrm>
            <a:off x="9158593" y="4674899"/>
            <a:ext cx="60662" cy="43216"/>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8" name="1380437716"/>
          <p:cNvSpPr>
            <a:spLocks/>
          </p:cNvSpPr>
          <p:nvPr/>
        </p:nvSpPr>
        <p:spPr bwMode="auto">
          <a:xfrm>
            <a:off x="9169623" y="4647889"/>
            <a:ext cx="115808" cy="64824"/>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9" name="558941081"/>
          <p:cNvSpPr>
            <a:spLocks/>
          </p:cNvSpPr>
          <p:nvPr/>
        </p:nvSpPr>
        <p:spPr bwMode="auto">
          <a:xfrm>
            <a:off x="9169623" y="4642487"/>
            <a:ext cx="115808" cy="5942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0" name="1577334413"/>
          <p:cNvSpPr>
            <a:spLocks/>
          </p:cNvSpPr>
          <p:nvPr/>
        </p:nvSpPr>
        <p:spPr bwMode="auto">
          <a:xfrm>
            <a:off x="9235799" y="4647889"/>
            <a:ext cx="66176" cy="43216"/>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1" name="1205343934"/>
          <p:cNvSpPr>
            <a:spLocks/>
          </p:cNvSpPr>
          <p:nvPr/>
        </p:nvSpPr>
        <p:spPr bwMode="auto">
          <a:xfrm>
            <a:off x="9158593" y="4658693"/>
            <a:ext cx="60662" cy="37814"/>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2" name="1661256035"/>
          <p:cNvSpPr>
            <a:spLocks/>
          </p:cNvSpPr>
          <p:nvPr/>
        </p:nvSpPr>
        <p:spPr bwMode="auto">
          <a:xfrm>
            <a:off x="8976609" y="4685703"/>
            <a:ext cx="386028" cy="110743"/>
          </a:xfrm>
          <a:custGeom>
            <a:avLst/>
            <a:gdLst/>
            <a:ahLst/>
            <a:cxnLst>
              <a:cxn ang="0">
                <a:pos x="0" y="0"/>
              </a:cxn>
              <a:cxn ang="0">
                <a:pos x="114" y="18"/>
              </a:cxn>
              <a:cxn ang="0">
                <a:pos x="140" y="41"/>
              </a:cxn>
              <a:cxn ang="0">
                <a:pos x="28" y="29"/>
              </a:cxn>
              <a:cxn ang="0">
                <a:pos x="0" y="0"/>
              </a:cxn>
            </a:cxnLst>
            <a:rect l="0" t="0" r="r" b="b"/>
            <a:pathLst>
              <a:path w="140" h="41">
                <a:moveTo>
                  <a:pt x="0" y="0"/>
                </a:moveTo>
                <a:lnTo>
                  <a:pt x="114" y="18"/>
                </a:lnTo>
                <a:lnTo>
                  <a:pt x="140" y="41"/>
                </a:lnTo>
                <a:lnTo>
                  <a:pt x="28" y="29"/>
                </a:lnTo>
                <a:lnTo>
                  <a:pt x="0" y="0"/>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3" name="176802002"/>
          <p:cNvSpPr>
            <a:spLocks/>
          </p:cNvSpPr>
          <p:nvPr/>
        </p:nvSpPr>
        <p:spPr bwMode="auto">
          <a:xfrm>
            <a:off x="8993153" y="4507436"/>
            <a:ext cx="88235" cy="16206"/>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4" name="1633165383"/>
          <p:cNvSpPr>
            <a:spLocks/>
          </p:cNvSpPr>
          <p:nvPr/>
        </p:nvSpPr>
        <p:spPr bwMode="auto">
          <a:xfrm>
            <a:off x="9037270" y="4507436"/>
            <a:ext cx="93750" cy="21608"/>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5" name="1645604522"/>
          <p:cNvSpPr>
            <a:spLocks/>
          </p:cNvSpPr>
          <p:nvPr/>
        </p:nvSpPr>
        <p:spPr bwMode="auto">
          <a:xfrm>
            <a:off x="8866315" y="4615476"/>
            <a:ext cx="82720" cy="16206"/>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6" name="1475253846"/>
          <p:cNvSpPr>
            <a:spLocks/>
          </p:cNvSpPr>
          <p:nvPr/>
        </p:nvSpPr>
        <p:spPr bwMode="auto">
          <a:xfrm>
            <a:off x="8811168" y="4610074"/>
            <a:ext cx="93750" cy="21608"/>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7" name="1555045565"/>
          <p:cNvSpPr>
            <a:spLocks/>
          </p:cNvSpPr>
          <p:nvPr/>
        </p:nvSpPr>
        <p:spPr bwMode="auto">
          <a:xfrm>
            <a:off x="9561165" y="4599270"/>
            <a:ext cx="82720" cy="21608"/>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8" name="178835084"/>
          <p:cNvSpPr>
            <a:spLocks/>
          </p:cNvSpPr>
          <p:nvPr/>
        </p:nvSpPr>
        <p:spPr bwMode="auto">
          <a:xfrm>
            <a:off x="9605283" y="4604672"/>
            <a:ext cx="88235" cy="21608"/>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9" name="2134899938"/>
          <p:cNvSpPr>
            <a:spLocks/>
          </p:cNvSpPr>
          <p:nvPr/>
        </p:nvSpPr>
        <p:spPr bwMode="auto">
          <a:xfrm>
            <a:off x="9428813" y="4707311"/>
            <a:ext cx="88235" cy="21608"/>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60" name="1857074593"/>
          <p:cNvSpPr>
            <a:spLocks/>
          </p:cNvSpPr>
          <p:nvPr/>
        </p:nvSpPr>
        <p:spPr bwMode="auto">
          <a:xfrm>
            <a:off x="9379181" y="4701909"/>
            <a:ext cx="93750" cy="21608"/>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61" name="1905163788"/>
          <p:cNvSpPr>
            <a:spLocks/>
          </p:cNvSpPr>
          <p:nvPr/>
        </p:nvSpPr>
        <p:spPr bwMode="auto">
          <a:xfrm>
            <a:off x="8866315" y="4550652"/>
            <a:ext cx="479778" cy="189071"/>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5">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5"/>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62" name="1287991517"/>
          <p:cNvSpPr>
            <a:spLocks/>
          </p:cNvSpPr>
          <p:nvPr/>
        </p:nvSpPr>
        <p:spPr bwMode="auto">
          <a:xfrm>
            <a:off x="9158593" y="4491230"/>
            <a:ext cx="479778" cy="189071"/>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778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038750347"/>
          <p:cNvSpPr>
            <a:spLocks noGrp="1"/>
          </p:cNvSpPr>
          <p:nvPr>
            <p:ph type="body" sz="quarter" idx="10"/>
          </p:nvPr>
        </p:nvSpPr>
        <p:spPr/>
        <p:txBody>
          <a:bodyPr/>
          <a:lstStyle/>
          <a:p>
            <a:r>
              <a:rPr lang="en-US" altLang="zh-CN" smtClean="0"/>
              <a:t>Ideal solution for local data supply</a:t>
            </a:r>
          </a:p>
          <a:p>
            <a:r>
              <a:rPr lang="en-US" altLang="zh-CN" smtClean="0"/>
              <a:t>High reliability</a:t>
            </a:r>
          </a:p>
          <a:p>
            <a:r>
              <a:rPr lang="en-US" altLang="zh-CN" smtClean="0"/>
              <a:t>Rapid deployment for small-scale environments</a:t>
            </a:r>
          </a:p>
          <a:p>
            <a:r>
              <a:rPr lang="en-US" altLang="zh-CN" smtClean="0"/>
              <a:t>Simple deployment</a:t>
            </a:r>
          </a:p>
          <a:p>
            <a:r>
              <a:rPr lang="en-US" altLang="zh-CN" smtClean="0"/>
              <a:t>Low complexity</a:t>
            </a:r>
          </a:p>
          <a:p>
            <a:r>
              <a:rPr lang="en-US" altLang="zh-CN" smtClean="0"/>
              <a:t>Small investment</a:t>
            </a:r>
          </a:p>
          <a:p>
            <a:endParaRPr lang="en-US" dirty="0"/>
          </a:p>
        </p:txBody>
      </p:sp>
      <p:sp>
        <p:nvSpPr>
          <p:cNvPr id="6" name="文本占位符 5"/>
          <p:cNvSpPr>
            <a:spLocks noGrp="1"/>
          </p:cNvSpPr>
          <p:nvPr>
            <p:ph type="body" sz="quarter" idx="12"/>
          </p:nvPr>
        </p:nvSpPr>
        <p:spPr/>
        <p:txBody>
          <a:bodyPr/>
          <a:lstStyle/>
          <a:p>
            <a:r>
              <a:rPr lang="en-US" altLang="zh-CN" dirty="0"/>
              <a:t> Benefits of DAS</a:t>
            </a:r>
            <a:endParaRPr lang="zh-CN" altLang="en-US" dirty="0"/>
          </a:p>
        </p:txBody>
      </p:sp>
    </p:spTree>
    <p:extLst>
      <p:ext uri="{BB962C8B-B14F-4D97-AF65-F5344CB8AC3E}">
        <p14:creationId xmlns:p14="http://schemas.microsoft.com/office/powerpoint/2010/main" val="2887653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46773199"/>
          <p:cNvSpPr>
            <a:spLocks noGrp="1"/>
          </p:cNvSpPr>
          <p:nvPr>
            <p:ph type="body" sz="quarter" idx="10"/>
          </p:nvPr>
        </p:nvSpPr>
        <p:spPr/>
        <p:txBody>
          <a:bodyPr/>
          <a:lstStyle/>
          <a:p>
            <a:r>
              <a:rPr lang="en-US" altLang="zh-CN" smtClean="0"/>
              <a:t>ATA (IDE) and SATA</a:t>
            </a:r>
          </a:p>
          <a:p>
            <a:pPr lvl="1"/>
            <a:r>
              <a:rPr lang="en-US" altLang="zh-CN" smtClean="0"/>
              <a:t>Mainly used for internal DAS</a:t>
            </a:r>
          </a:p>
          <a:p>
            <a:r>
              <a:rPr lang="en-US" altLang="zh-CN" smtClean="0"/>
              <a:t>SCSI</a:t>
            </a:r>
          </a:p>
          <a:p>
            <a:pPr lvl="1"/>
            <a:r>
              <a:rPr lang="en-US" altLang="zh-CN" smtClean="0"/>
              <a:t>Parallel SCSI (mainly used for internal DAS)</a:t>
            </a:r>
          </a:p>
          <a:p>
            <a:pPr lvl="1"/>
            <a:r>
              <a:rPr lang="en-US" altLang="zh-CN" smtClean="0"/>
              <a:t>Serial SCSI (mainly used for external DAS)</a:t>
            </a:r>
          </a:p>
          <a:p>
            <a:r>
              <a:rPr lang="en-US" altLang="zh-CN" smtClean="0"/>
              <a:t>FC</a:t>
            </a:r>
          </a:p>
          <a:p>
            <a:pPr lvl="1"/>
            <a:r>
              <a:rPr lang="en-US" altLang="zh-CN" smtClean="0"/>
              <a:t>A high-speed network interconnection technology</a:t>
            </a:r>
          </a:p>
          <a:p>
            <a:endParaRPr lang="en-US" altLang="zh-CN" smtClean="0"/>
          </a:p>
          <a:p>
            <a:pPr lvl="1"/>
            <a:endParaRPr lang="en-US" altLang="zh-CN" smtClean="0"/>
          </a:p>
          <a:p>
            <a:pPr lvl="1"/>
            <a:endParaRPr lang="en-US" dirty="0"/>
          </a:p>
        </p:txBody>
      </p:sp>
      <p:sp>
        <p:nvSpPr>
          <p:cNvPr id="6" name="文本占位符 5"/>
          <p:cNvSpPr>
            <a:spLocks noGrp="1"/>
          </p:cNvSpPr>
          <p:nvPr>
            <p:ph type="body" sz="quarter" idx="12"/>
          </p:nvPr>
        </p:nvSpPr>
        <p:spPr/>
        <p:txBody>
          <a:bodyPr/>
          <a:lstStyle/>
          <a:p>
            <a:r>
              <a:rPr lang="en-US" altLang="zh-CN" smtClean="0"/>
              <a:t> Benefits of DAS</a:t>
            </a:r>
            <a:endParaRPr lang="zh-CN" altLang="en-US" dirty="0"/>
          </a:p>
        </p:txBody>
      </p:sp>
    </p:spTree>
    <p:extLst>
      <p:ext uri="{BB962C8B-B14F-4D97-AF65-F5344CB8AC3E}">
        <p14:creationId xmlns:p14="http://schemas.microsoft.com/office/powerpoint/2010/main" val="3098006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19146788"/>
          <p:cNvSpPr>
            <a:spLocks noGrp="1"/>
          </p:cNvSpPr>
          <p:nvPr>
            <p:ph type="body" sz="quarter" idx="10"/>
          </p:nvPr>
        </p:nvSpPr>
        <p:spPr/>
        <p:txBody>
          <a:bodyPr/>
          <a:lstStyle/>
          <a:p>
            <a:r>
              <a:rPr lang="en-US" altLang="zh-CN" smtClean="0"/>
              <a:t>Internal DAS</a:t>
            </a:r>
          </a:p>
          <a:p>
            <a:pPr lvl="1"/>
            <a:r>
              <a:rPr lang="en-US" altLang="zh-CN" smtClean="0"/>
              <a:t>The host provides:</a:t>
            </a:r>
          </a:p>
          <a:p>
            <a:pPr lvl="2"/>
            <a:r>
              <a:rPr lang="en-US" altLang="zh-CN" smtClean="0"/>
              <a:t>Disk partition (volume management)</a:t>
            </a:r>
          </a:p>
          <a:p>
            <a:pPr lvl="2"/>
            <a:r>
              <a:rPr lang="en-US" altLang="zh-CN" smtClean="0"/>
              <a:t>File system layout</a:t>
            </a:r>
          </a:p>
          <a:p>
            <a:pPr lvl="1"/>
            <a:r>
              <a:rPr lang="en-US" altLang="zh-CN" smtClean="0"/>
              <a:t>DAS devices are managed through servers and Operating Systems.</a:t>
            </a:r>
          </a:p>
          <a:p>
            <a:r>
              <a:rPr lang="en-US" altLang="zh-CN" smtClean="0"/>
              <a:t>External DAS</a:t>
            </a:r>
          </a:p>
          <a:p>
            <a:pPr lvl="1"/>
            <a:r>
              <a:rPr lang="en-US" altLang="zh-CN" smtClean="0"/>
              <a:t>Array-based management.</a:t>
            </a:r>
          </a:p>
          <a:p>
            <a:pPr lvl="1"/>
            <a:r>
              <a:rPr lang="en-US" altLang="zh-CN" smtClean="0"/>
              <a:t>The TCO of management data and storage architecture is relatively low.</a:t>
            </a:r>
            <a:endParaRPr lang="en-US" dirty="0"/>
          </a:p>
        </p:txBody>
      </p:sp>
      <p:sp>
        <p:nvSpPr>
          <p:cNvPr id="6" name="文本占位符 5"/>
          <p:cNvSpPr>
            <a:spLocks noGrp="1"/>
          </p:cNvSpPr>
          <p:nvPr>
            <p:ph type="body" sz="quarter" idx="12"/>
          </p:nvPr>
        </p:nvSpPr>
        <p:spPr/>
        <p:txBody>
          <a:bodyPr/>
          <a:lstStyle/>
          <a:p>
            <a:r>
              <a:rPr lang="en-US" altLang="zh-CN" smtClean="0"/>
              <a:t>DAS Management</a:t>
            </a:r>
            <a:endParaRPr lang="zh-CN" altLang="en-US" dirty="0"/>
          </a:p>
        </p:txBody>
      </p:sp>
    </p:spTree>
    <p:extLst>
      <p:ext uri="{BB962C8B-B14F-4D97-AF65-F5344CB8AC3E}">
        <p14:creationId xmlns:p14="http://schemas.microsoft.com/office/powerpoint/2010/main" val="310425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r>
              <a:rPr lang="en-US" altLang="zh-CN" sz="2000" dirty="0" smtClean="0"/>
              <a:t>After completing this module, you will be able to:</a:t>
            </a:r>
          </a:p>
          <a:p>
            <a:pPr lvl="1"/>
            <a:r>
              <a:rPr lang="en-US" altLang="zh-CN" sz="1800" dirty="0" smtClean="0"/>
              <a:t>Explain the importance of data for an organization.</a:t>
            </a:r>
          </a:p>
          <a:p>
            <a:pPr lvl="1"/>
            <a:r>
              <a:rPr lang="en-US" altLang="zh-CN" sz="1800" dirty="0" smtClean="0"/>
              <a:t>Understand the difference between structured and unstructured data.</a:t>
            </a:r>
          </a:p>
          <a:p>
            <a:pPr lvl="1"/>
            <a:r>
              <a:rPr lang="en-US" altLang="zh-CN" sz="1800" dirty="0" smtClean="0"/>
              <a:t>Know about common Redundant Array Of Independent Disks (RAID) types.</a:t>
            </a:r>
          </a:p>
          <a:p>
            <a:pPr lvl="1"/>
            <a:r>
              <a:rPr lang="en-US" altLang="zh-CN" sz="1800" dirty="0" smtClean="0"/>
              <a:t>Describe the features of Direct Attached Storage (DAS), along with its advantages and disadvantages.</a:t>
            </a:r>
          </a:p>
          <a:p>
            <a:pPr lvl="1"/>
            <a:r>
              <a:rPr lang="en-US" altLang="zh-CN" sz="1800" dirty="0" smtClean="0"/>
              <a:t>Identify and describe the main Storage Area Network (SAN) components.</a:t>
            </a:r>
          </a:p>
          <a:p>
            <a:pPr lvl="1"/>
            <a:r>
              <a:rPr lang="en-US" altLang="zh-CN" sz="1800" dirty="0" smtClean="0"/>
              <a:t>Understand the role of Network-attached Storage (NAS) in Information And Communications Technology (ICT) architecture. </a:t>
            </a:r>
          </a:p>
          <a:p>
            <a:pPr lvl="1"/>
            <a:r>
              <a:rPr lang="en-US" altLang="zh-CN" sz="1800" dirty="0" smtClean="0"/>
              <a:t>Master NAS network topology.</a:t>
            </a:r>
          </a:p>
          <a:p>
            <a:pPr lvl="1"/>
            <a:r>
              <a:rPr lang="en-US" altLang="zh-CN" sz="1800" dirty="0" smtClean="0"/>
              <a:t>Understand the principles behind distributed and object storage.</a:t>
            </a:r>
            <a:endParaRPr lang="zh-CN" altLang="en-US" sz="1800" dirty="0"/>
          </a:p>
        </p:txBody>
      </p:sp>
    </p:spTree>
    <p:extLst>
      <p:ext uri="{BB962C8B-B14F-4D97-AF65-F5344CB8AC3E}">
        <p14:creationId xmlns:p14="http://schemas.microsoft.com/office/powerpoint/2010/main" val="3234183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12078300"/>
          <p:cNvSpPr>
            <a:spLocks noGrp="1"/>
          </p:cNvSpPr>
          <p:nvPr>
            <p:ph type="body" sz="quarter" idx="10"/>
          </p:nvPr>
        </p:nvSpPr>
        <p:spPr/>
        <p:txBody>
          <a:bodyPr/>
          <a:lstStyle/>
          <a:p>
            <a:r>
              <a:rPr lang="en-US" altLang="zh-CN" sz="2000" dirty="0" smtClean="0"/>
              <a:t>Poor scalability</a:t>
            </a:r>
          </a:p>
          <a:p>
            <a:pPr lvl="1"/>
            <a:r>
              <a:rPr lang="en-US" altLang="zh-CN" sz="1800" dirty="0" smtClean="0"/>
              <a:t>The number of ports that can be connected to the host is limited.</a:t>
            </a:r>
          </a:p>
          <a:p>
            <a:pPr lvl="1"/>
            <a:r>
              <a:rPr lang="en-US" altLang="zh-CN" sz="1800" dirty="0" smtClean="0"/>
              <a:t>The number of addressable disks is limited.</a:t>
            </a:r>
          </a:p>
          <a:p>
            <a:pPr lvl="1"/>
            <a:r>
              <a:rPr lang="en-US" altLang="zh-CN" sz="1800" dirty="0" smtClean="0"/>
              <a:t>Distance restrictions</a:t>
            </a:r>
          </a:p>
          <a:p>
            <a:r>
              <a:rPr lang="en-US" altLang="zh-CN" sz="2000" dirty="0" smtClean="0"/>
              <a:t>The system needs to be powered off while the internal DAS is being maintained.</a:t>
            </a:r>
          </a:p>
          <a:p>
            <a:r>
              <a:rPr lang="en-US" altLang="zh-CN" sz="2000" dirty="0" smtClean="0"/>
              <a:t>Difficulties with resource sharing</a:t>
            </a:r>
          </a:p>
          <a:p>
            <a:pPr lvl="1"/>
            <a:r>
              <a:rPr lang="en-US" altLang="zh-CN" sz="1800" dirty="0" smtClean="0"/>
              <a:t>The array's front-end ports and storage space cannot be shared.</a:t>
            </a:r>
          </a:p>
          <a:p>
            <a:pPr lvl="1"/>
            <a:r>
              <a:rPr lang="en-US" altLang="zh-CN" sz="1800" dirty="0" smtClean="0"/>
              <a:t>Resource silos: A DAS with insufficient storage space cannot share the remaining space of a DAS with surplus storage space.</a:t>
            </a:r>
          </a:p>
          <a:p>
            <a:pPr lvl="1"/>
            <a:endParaRPr lang="en-US" sz="1800" dirty="0"/>
          </a:p>
        </p:txBody>
      </p:sp>
      <p:sp>
        <p:nvSpPr>
          <p:cNvPr id="6" name="文本占位符 5"/>
          <p:cNvSpPr>
            <a:spLocks noGrp="1"/>
          </p:cNvSpPr>
          <p:nvPr>
            <p:ph type="body" sz="quarter" idx="12"/>
          </p:nvPr>
        </p:nvSpPr>
        <p:spPr/>
        <p:txBody>
          <a:bodyPr/>
          <a:lstStyle/>
          <a:p>
            <a:r>
              <a:rPr lang="en-US" altLang="zh-CN" smtClean="0"/>
              <a:t>Challenges Faced by DAS</a:t>
            </a:r>
            <a:endParaRPr lang="zh-CN" altLang="en-US" dirty="0"/>
          </a:p>
        </p:txBody>
      </p:sp>
    </p:spTree>
    <p:extLst>
      <p:ext uri="{BB962C8B-B14F-4D97-AF65-F5344CB8AC3E}">
        <p14:creationId xmlns:p14="http://schemas.microsoft.com/office/powerpoint/2010/main" val="750663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6ba9ee5-cf99-44dd-a457-61b9af5a69e2"/>
          <p:cNvSpPr>
            <a:spLocks noGrp="1"/>
          </p:cNvSpPr>
          <p:nvPr>
            <p:ph type="body" sz="quarter" idx="10"/>
          </p:nvPr>
        </p:nvSpPr>
        <p:spPr/>
        <p:txBody>
          <a:bodyPr/>
          <a:lstStyle/>
          <a:p>
            <a:r>
              <a:rPr lang="en-US" altLang="zh-CN" dirty="0">
                <a:solidFill>
                  <a:schemeClr val="bg1">
                    <a:lumMod val="50000"/>
                  </a:schemeClr>
                </a:solidFill>
                <a:latin typeface="微软雅黑" panose="020B0503020204020204" pitchFamily="34" charset="-122"/>
                <a:ea typeface="微软雅黑" panose="020B0503020204020204" pitchFamily="34" charset="-122"/>
              </a:rPr>
              <a:t>Data Management</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Traditional RAID Technology</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Introduction to DAS Technology</a:t>
            </a:r>
          </a:p>
          <a:p>
            <a:r>
              <a:rPr lang="en-US" altLang="zh-CN" b="1" dirty="0">
                <a:latin typeface="微软雅黑" panose="020B0503020204020204" pitchFamily="34" charset="-122"/>
                <a:ea typeface="微软雅黑" panose="020B0503020204020204" pitchFamily="34" charset="-122"/>
              </a:rPr>
              <a:t>Introduction to SAN Technology</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Introduction to NAS Technology</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Huawei Distributed Storage</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Object Storage</a:t>
            </a:r>
          </a:p>
        </p:txBody>
      </p:sp>
    </p:spTree>
    <p:extLst>
      <p:ext uri="{BB962C8B-B14F-4D97-AF65-F5344CB8AC3E}">
        <p14:creationId xmlns:p14="http://schemas.microsoft.com/office/powerpoint/2010/main" val="207641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altLang="zh-CN" dirty="0" smtClean="0"/>
              <a:t>Scalable in capacity</a:t>
            </a:r>
          </a:p>
          <a:p>
            <a:r>
              <a:rPr lang="en-US" altLang="zh-CN" dirty="0" smtClean="0"/>
              <a:t>Capable of being extended across the entire world</a:t>
            </a:r>
          </a:p>
          <a:p>
            <a:r>
              <a:rPr lang="en-US" altLang="zh-CN" dirty="0" smtClean="0"/>
              <a:t>Highly reliable</a:t>
            </a:r>
          </a:p>
          <a:p>
            <a:r>
              <a:rPr lang="en-US" altLang="zh-CN" dirty="0" smtClean="0"/>
              <a:t>Highest possible transportation speeds</a:t>
            </a:r>
          </a:p>
          <a:p>
            <a:r>
              <a:rPr lang="en-US" altLang="zh-CN" dirty="0" smtClean="0"/>
              <a:t>Easy to manage and flexible</a:t>
            </a:r>
          </a:p>
          <a:p>
            <a:r>
              <a:rPr lang="en-US" altLang="zh-CN" dirty="0" smtClean="0"/>
              <a:t>Interoperable with heterogeneous hardware</a:t>
            </a:r>
          </a:p>
          <a:p>
            <a:endParaRPr lang="zh-CN" altLang="en-US" dirty="0"/>
          </a:p>
        </p:txBody>
      </p:sp>
      <p:sp>
        <p:nvSpPr>
          <p:cNvPr id="3" name="文本占位符 2"/>
          <p:cNvSpPr>
            <a:spLocks noGrp="1"/>
          </p:cNvSpPr>
          <p:nvPr>
            <p:ph type="body" sz="quarter" idx="12"/>
          </p:nvPr>
        </p:nvSpPr>
        <p:spPr/>
        <p:txBody>
          <a:bodyPr/>
          <a:lstStyle/>
          <a:p>
            <a:r>
              <a:rPr lang="en-US" altLang="zh-CN" smtClean="0"/>
              <a:t>Ideal ICT Infrastructure</a:t>
            </a:r>
            <a:endParaRPr lang="en-US" dirty="0"/>
          </a:p>
        </p:txBody>
      </p:sp>
      <p:pic>
        <p:nvPicPr>
          <p:cNvPr id="4104" name="Picture 8" descr="C:\Users\Jacques\AppData\Local\Microsoft\Windows\INetCache\IE\H2PNQTOV\MP9004387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8348" y="4725144"/>
            <a:ext cx="1728655" cy="129649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Jacques\AppData\Local\Microsoft\Windows\INetCache\IE\WASEFIWX\MC900030046[1].wmf"/>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7176120" y="2924944"/>
            <a:ext cx="2129638" cy="1095451"/>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Jacques\AppData\Local\Microsoft\Windows\INetCache\IE\YFNJTO3Q\MC900056262[1].wmf"/>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9480376" y="1484784"/>
            <a:ext cx="1487958" cy="140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16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bwMode="auto">
          <a:xfrm>
            <a:off x="3143672" y="2420888"/>
            <a:ext cx="5040560" cy="1584176"/>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t">
              <a:spcBef>
                <a:spcPct val="0"/>
              </a:spcBef>
              <a:spcAft>
                <a:spcPct val="0"/>
              </a:spcAft>
            </a:pPr>
            <a:endParaRPr lang="nl-NL">
              <a:solidFill>
                <a:srgbClr val="000000"/>
              </a:solidFill>
              <a:latin typeface="微软雅黑" panose="020B0503020204020204" pitchFamily="34" charset="-122"/>
              <a:ea typeface="微软雅黑" panose="020B0503020204020204" pitchFamily="34" charset="-122"/>
            </a:endParaRPr>
          </a:p>
        </p:txBody>
      </p:sp>
      <p:sp>
        <p:nvSpPr>
          <p:cNvPr id="7" name="文本占位符 6"/>
          <p:cNvSpPr>
            <a:spLocks noGrp="1"/>
          </p:cNvSpPr>
          <p:nvPr>
            <p:ph type="body" sz="quarter" idx="12"/>
          </p:nvPr>
        </p:nvSpPr>
        <p:spPr/>
        <p:txBody>
          <a:bodyPr/>
          <a:lstStyle/>
          <a:p>
            <a:r>
              <a:rPr lang="en-US" altLang="zh-CN" smtClean="0"/>
              <a:t>SAN Concepts</a:t>
            </a:r>
            <a:endParaRPr lang="en-US" dirty="0"/>
          </a:p>
        </p:txBody>
      </p:sp>
      <p:sp>
        <p:nvSpPr>
          <p:cNvPr id="2" name="TextBox 1"/>
          <p:cNvSpPr txBox="1"/>
          <p:nvPr/>
        </p:nvSpPr>
        <p:spPr>
          <a:xfrm>
            <a:off x="2350910" y="5798188"/>
            <a:ext cx="8117415" cy="400110"/>
          </a:xfrm>
          <a:prstGeom prst="rect">
            <a:avLst/>
          </a:prstGeom>
          <a:noFill/>
        </p:spPr>
        <p:txBody>
          <a:bodyPr wrap="square" rtlCol="0">
            <a:spAutoFit/>
          </a:bodyPr>
          <a:lstStyle/>
          <a:p>
            <a:pPr fontAlgn="base">
              <a:spcBef>
                <a:spcPct val="0"/>
              </a:spcBef>
              <a:spcAft>
                <a:spcPct val="0"/>
              </a:spcAft>
            </a:pPr>
            <a:r>
              <a:rPr lang="nl-NL" sz="2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SAN Components: hosts, storage devices, and switches.</a:t>
            </a: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00057" y="4365105"/>
            <a:ext cx="1250395" cy="1228783"/>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5183" t="41685" r="5695" b="39115"/>
          <a:stretch/>
        </p:blipFill>
        <p:spPr>
          <a:xfrm>
            <a:off x="4538084" y="3350307"/>
            <a:ext cx="1917957" cy="413194"/>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5183" t="41685" r="5695" b="39115"/>
          <a:stretch/>
        </p:blipFill>
        <p:spPr>
          <a:xfrm>
            <a:off x="5834228" y="2799782"/>
            <a:ext cx="1917957" cy="413194"/>
          </a:xfrm>
          <a:prstGeom prst="rect">
            <a:avLst/>
          </a:prstGeom>
        </p:spPr>
      </p:pic>
      <p:pic>
        <p:nvPicPr>
          <p:cNvPr id="15" name="Picture 14"/>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5183" t="41685" r="5695" b="39115"/>
          <a:stretch/>
        </p:blipFill>
        <p:spPr>
          <a:xfrm>
            <a:off x="3673988" y="2799782"/>
            <a:ext cx="1917957" cy="413194"/>
          </a:xfrm>
          <a:prstGeom prst="rect">
            <a:avLst/>
          </a:prstGeom>
        </p:spPr>
      </p:pic>
      <p:pic>
        <p:nvPicPr>
          <p:cNvPr id="12" name="Picture 11"/>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076221" y="1404968"/>
            <a:ext cx="2039723" cy="150463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50910" y="1482330"/>
            <a:ext cx="2052903" cy="809186"/>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6758" y="1395678"/>
            <a:ext cx="2052903" cy="809186"/>
          </a:xfrm>
          <a:prstGeom prst="rect">
            <a:avLst/>
          </a:prstGeom>
        </p:spPr>
      </p:pic>
      <p:pic>
        <p:nvPicPr>
          <p:cNvPr id="3" name="Picture 2"/>
          <p:cNvPicPr>
            <a:picLocks noChangeAspect="1"/>
          </p:cNvPicPr>
          <p:nvPr/>
        </p:nvPicPr>
        <p:blipFill rotWithShape="1">
          <a:blip r:embed="rId10" cstate="print">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23841" r="51431" b="8074"/>
          <a:stretch/>
        </p:blipFill>
        <p:spPr>
          <a:xfrm>
            <a:off x="2301734" y="4005064"/>
            <a:ext cx="1021958" cy="1584176"/>
          </a:xfrm>
          <a:prstGeom prst="rect">
            <a:avLst/>
          </a:prstGeom>
        </p:spPr>
      </p:pic>
      <p:pic>
        <p:nvPicPr>
          <p:cNvPr id="4" name="Picture 3"/>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l="37121" t="-449" r="48965" b="6996"/>
          <a:stretch/>
        </p:blipFill>
        <p:spPr>
          <a:xfrm>
            <a:off x="4355964" y="4005065"/>
            <a:ext cx="515900" cy="1633139"/>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l="37121" t="-449" r="33096" b="6996"/>
          <a:stretch/>
        </p:blipFill>
        <p:spPr>
          <a:xfrm>
            <a:off x="9024224" y="4005064"/>
            <a:ext cx="1104225" cy="1656184"/>
          </a:xfrm>
          <a:prstGeom prst="rect">
            <a:avLst/>
          </a:prstGeom>
        </p:spPr>
      </p:pic>
    </p:spTree>
    <p:extLst>
      <p:ext uri="{BB962C8B-B14F-4D97-AF65-F5344CB8AC3E}">
        <p14:creationId xmlns:p14="http://schemas.microsoft.com/office/powerpoint/2010/main" val="1667870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bwMode="auto">
          <a:xfrm>
            <a:off x="3143672" y="2420888"/>
            <a:ext cx="5040560" cy="1584176"/>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t">
              <a:spcBef>
                <a:spcPct val="0"/>
              </a:spcBef>
              <a:spcAft>
                <a:spcPct val="0"/>
              </a:spcAft>
            </a:pPr>
            <a:endParaRPr lang="nl-NL">
              <a:solidFill>
                <a:srgbClr val="000000"/>
              </a:solidFill>
              <a:latin typeface="微软雅黑" panose="020B0503020204020204" pitchFamily="34" charset="-122"/>
              <a:ea typeface="微软雅黑" panose="020B0503020204020204" pitchFamily="34" charset="-122"/>
            </a:endParaRPr>
          </a:p>
        </p:txBody>
      </p:sp>
      <p:sp>
        <p:nvSpPr>
          <p:cNvPr id="11" name="文本占位符 10"/>
          <p:cNvSpPr>
            <a:spLocks noGrp="1"/>
          </p:cNvSpPr>
          <p:nvPr>
            <p:ph type="body" sz="quarter" idx="12"/>
          </p:nvPr>
        </p:nvSpPr>
        <p:spPr/>
        <p:txBody>
          <a:bodyPr/>
          <a:lstStyle/>
          <a:p>
            <a:r>
              <a:rPr lang="en-US" altLang="zh-CN" smtClean="0"/>
              <a:t>SAN Cabling</a:t>
            </a:r>
            <a:endParaRPr lang="en-US" dirty="0"/>
          </a:p>
        </p:txBody>
      </p:sp>
      <p:sp>
        <p:nvSpPr>
          <p:cNvPr id="2" name="TextBox 1"/>
          <p:cNvSpPr txBox="1"/>
          <p:nvPr/>
        </p:nvSpPr>
        <p:spPr>
          <a:xfrm>
            <a:off x="4763852" y="5545057"/>
            <a:ext cx="8359912" cy="707886"/>
          </a:xfrm>
          <a:prstGeom prst="rect">
            <a:avLst/>
          </a:prstGeom>
          <a:noFill/>
        </p:spPr>
        <p:txBody>
          <a:bodyPr wrap="square" rtlCol="0">
            <a:spAutoFit/>
          </a:bodyPr>
          <a:lstStyle/>
          <a:p>
            <a:pPr fontAlgn="base">
              <a:spcBef>
                <a:spcPct val="0"/>
              </a:spcBef>
              <a:spcAft>
                <a:spcPct val="0"/>
              </a:spcAft>
            </a:pPr>
            <a:r>
              <a:rPr lang="nl-NL" sz="2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Cable: copper </a:t>
            </a:r>
            <a:r>
              <a:rPr lang="nl-NL" sz="2000" dirty="0">
                <a:latin typeface="微软雅黑" panose="020B0503020204020204" pitchFamily="34" charset="-122"/>
                <a:ea typeface="微软雅黑" panose="020B0503020204020204" pitchFamily="34" charset="-122"/>
                <a:cs typeface="Arial" panose="020B0604020202020204" pitchFamily="34" charset="0"/>
              </a:rPr>
              <a:t>or optical fiber</a:t>
            </a:r>
          </a:p>
          <a:p>
            <a:pPr fontAlgn="base">
              <a:spcBef>
                <a:spcPct val="0"/>
              </a:spcBef>
              <a:spcAft>
                <a:spcPct val="0"/>
              </a:spcAft>
            </a:pPr>
            <a:r>
              <a:rPr lang="nl-NL" sz="2000" dirty="0">
                <a:latin typeface="微软雅黑" panose="020B0503020204020204" pitchFamily="34" charset="-122"/>
                <a:ea typeface="微软雅黑" panose="020B0503020204020204" pitchFamily="34" charset="-122"/>
                <a:cs typeface="Arial" panose="020B0604020202020204" pitchFamily="34" charset="0"/>
              </a:rPr>
              <a:t>Protocol: FC, iSCSI, or FCoE</a:t>
            </a: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00057" y="4365105"/>
            <a:ext cx="1250395" cy="1228783"/>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5183" t="41685" r="5695" b="39115"/>
          <a:stretch/>
        </p:blipFill>
        <p:spPr>
          <a:xfrm>
            <a:off x="4538084" y="3350307"/>
            <a:ext cx="1917957" cy="413194"/>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5183" t="41685" r="5695" b="39115"/>
          <a:stretch/>
        </p:blipFill>
        <p:spPr>
          <a:xfrm>
            <a:off x="5834228" y="2799782"/>
            <a:ext cx="1917957" cy="413194"/>
          </a:xfrm>
          <a:prstGeom prst="rect">
            <a:avLst/>
          </a:prstGeom>
        </p:spPr>
      </p:pic>
      <p:pic>
        <p:nvPicPr>
          <p:cNvPr id="15" name="Picture 14"/>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5183" t="41685" r="5695" b="39115"/>
          <a:stretch/>
        </p:blipFill>
        <p:spPr>
          <a:xfrm>
            <a:off x="3673988" y="2799782"/>
            <a:ext cx="1917957" cy="413194"/>
          </a:xfrm>
          <a:prstGeom prst="rect">
            <a:avLst/>
          </a:prstGeom>
        </p:spPr>
      </p:pic>
      <p:pic>
        <p:nvPicPr>
          <p:cNvPr id="12" name="Picture 11"/>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112225" y="1404968"/>
            <a:ext cx="2039723" cy="150463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52077" y="1482566"/>
            <a:ext cx="2052903" cy="809186"/>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6758" y="1395678"/>
            <a:ext cx="2052903" cy="809186"/>
          </a:xfrm>
          <a:prstGeom prst="rect">
            <a:avLst/>
          </a:prstGeom>
        </p:spPr>
      </p:pic>
      <p:pic>
        <p:nvPicPr>
          <p:cNvPr id="3" name="Picture 2"/>
          <p:cNvPicPr>
            <a:picLocks noChangeAspect="1"/>
          </p:cNvPicPr>
          <p:nvPr/>
        </p:nvPicPr>
        <p:blipFill rotWithShape="1">
          <a:blip r:embed="rId10" cstate="print">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23841" r="51431" b="8074"/>
          <a:stretch/>
        </p:blipFill>
        <p:spPr>
          <a:xfrm>
            <a:off x="2467804" y="4183566"/>
            <a:ext cx="1021958" cy="1584176"/>
          </a:xfrm>
          <a:prstGeom prst="rect">
            <a:avLst/>
          </a:prstGeom>
        </p:spPr>
      </p:pic>
      <p:pic>
        <p:nvPicPr>
          <p:cNvPr id="4" name="Picture 3"/>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l="37121" t="-449" r="48965" b="6996"/>
          <a:stretch/>
        </p:blipFill>
        <p:spPr>
          <a:xfrm>
            <a:off x="4355964" y="4005065"/>
            <a:ext cx="515900" cy="1633139"/>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l="37121" t="-449" r="33096" b="6996"/>
          <a:stretch/>
        </p:blipFill>
        <p:spPr>
          <a:xfrm>
            <a:off x="8941364" y="4077877"/>
            <a:ext cx="1104225" cy="1656184"/>
          </a:xfrm>
          <a:prstGeom prst="rect">
            <a:avLst/>
          </a:prstGeom>
        </p:spPr>
      </p:pic>
      <p:cxnSp>
        <p:nvCxnSpPr>
          <p:cNvPr id="7" name="Rechte verbindingslijn met pijl 6"/>
          <p:cNvCxnSpPr/>
          <p:nvPr/>
        </p:nvCxnSpPr>
        <p:spPr bwMode="auto">
          <a:xfrm>
            <a:off x="3357221" y="2336782"/>
            <a:ext cx="695975" cy="660170"/>
          </a:xfrm>
          <a:prstGeom prst="straightConnector1">
            <a:avLst/>
          </a:prstGeom>
          <a:solidFill>
            <a:schemeClr val="accent1"/>
          </a:solidFill>
          <a:ln w="19050" cap="flat" cmpd="sng" algn="ctr">
            <a:solidFill>
              <a:srgbClr val="006699"/>
            </a:solidFill>
            <a:prstDash val="solid"/>
            <a:round/>
            <a:headEnd type="none" w="med" len="med"/>
            <a:tailEnd type="none" w="med" len="med"/>
          </a:ln>
          <a:effectLst/>
        </p:spPr>
      </p:cxnSp>
      <p:cxnSp>
        <p:nvCxnSpPr>
          <p:cNvPr id="28" name="Rechte verbindingslijn met pijl 27"/>
          <p:cNvCxnSpPr/>
          <p:nvPr/>
        </p:nvCxnSpPr>
        <p:spPr bwMode="auto">
          <a:xfrm flipV="1">
            <a:off x="3256230" y="3068960"/>
            <a:ext cx="1255594" cy="1073374"/>
          </a:xfrm>
          <a:prstGeom prst="straightConnector1">
            <a:avLst/>
          </a:prstGeom>
          <a:solidFill>
            <a:schemeClr val="accent1"/>
          </a:solidFill>
          <a:ln w="19050" cap="flat" cmpd="sng" algn="ctr">
            <a:solidFill>
              <a:srgbClr val="006699"/>
            </a:solidFill>
            <a:prstDash val="solid"/>
            <a:round/>
            <a:headEnd type="none" w="med" len="med"/>
            <a:tailEnd type="none" w="med" len="med"/>
          </a:ln>
          <a:effectLst/>
        </p:spPr>
      </p:cxnSp>
      <p:cxnSp>
        <p:nvCxnSpPr>
          <p:cNvPr id="31" name="Rechte verbindingslijn met pijl 30"/>
          <p:cNvCxnSpPr/>
          <p:nvPr/>
        </p:nvCxnSpPr>
        <p:spPr bwMode="auto">
          <a:xfrm flipH="1" flipV="1">
            <a:off x="5942351" y="3606552"/>
            <a:ext cx="658616" cy="883562"/>
          </a:xfrm>
          <a:prstGeom prst="straightConnector1">
            <a:avLst/>
          </a:prstGeom>
          <a:solidFill>
            <a:schemeClr val="accent1"/>
          </a:solidFill>
          <a:ln w="19050" cap="flat" cmpd="sng" algn="ctr">
            <a:solidFill>
              <a:srgbClr val="006699"/>
            </a:solidFill>
            <a:prstDash val="solid"/>
            <a:round/>
            <a:headEnd type="none" w="med" len="med"/>
            <a:tailEnd type="none" w="med" len="med"/>
          </a:ln>
          <a:effectLst/>
        </p:spPr>
      </p:cxnSp>
      <p:cxnSp>
        <p:nvCxnSpPr>
          <p:cNvPr id="32" name="Rechte verbindingslijn met pijl 31"/>
          <p:cNvCxnSpPr/>
          <p:nvPr/>
        </p:nvCxnSpPr>
        <p:spPr bwMode="auto">
          <a:xfrm flipV="1">
            <a:off x="5375920" y="2871623"/>
            <a:ext cx="720080" cy="2"/>
          </a:xfrm>
          <a:prstGeom prst="straightConnector1">
            <a:avLst/>
          </a:prstGeom>
          <a:solidFill>
            <a:schemeClr val="accent1"/>
          </a:solidFill>
          <a:ln w="19050" cap="flat" cmpd="sng" algn="ctr">
            <a:solidFill>
              <a:srgbClr val="006699"/>
            </a:solidFill>
            <a:prstDash val="solid"/>
            <a:round/>
            <a:headEnd type="none" w="med" len="med"/>
            <a:tailEnd type="none" w="med" len="med"/>
          </a:ln>
          <a:effectLst/>
        </p:spPr>
      </p:cxnSp>
      <p:cxnSp>
        <p:nvCxnSpPr>
          <p:cNvPr id="33" name="Rechte verbindingslijn met pijl 32"/>
          <p:cNvCxnSpPr/>
          <p:nvPr/>
        </p:nvCxnSpPr>
        <p:spPr bwMode="auto">
          <a:xfrm>
            <a:off x="6456041" y="2214292"/>
            <a:ext cx="347955" cy="782661"/>
          </a:xfrm>
          <a:prstGeom prst="straightConnector1">
            <a:avLst/>
          </a:prstGeom>
          <a:solidFill>
            <a:schemeClr val="accent1"/>
          </a:solidFill>
          <a:ln w="19050" cap="flat" cmpd="sng" algn="ctr">
            <a:solidFill>
              <a:srgbClr val="006699"/>
            </a:solidFill>
            <a:prstDash val="solid"/>
            <a:round/>
            <a:headEnd type="none" w="med" len="med"/>
            <a:tailEnd type="none" w="med" len="med"/>
          </a:ln>
          <a:effectLst/>
        </p:spPr>
      </p:cxnSp>
      <p:cxnSp>
        <p:nvCxnSpPr>
          <p:cNvPr id="34" name="Rechte verbindingslijn met pijl 33"/>
          <p:cNvCxnSpPr/>
          <p:nvPr/>
        </p:nvCxnSpPr>
        <p:spPr bwMode="auto">
          <a:xfrm flipV="1">
            <a:off x="4873030" y="3606552"/>
            <a:ext cx="358874" cy="772642"/>
          </a:xfrm>
          <a:prstGeom prst="straightConnector1">
            <a:avLst/>
          </a:prstGeom>
          <a:solidFill>
            <a:schemeClr val="accent1"/>
          </a:solidFill>
          <a:ln w="19050" cap="flat" cmpd="sng" algn="ctr">
            <a:solidFill>
              <a:srgbClr val="006699"/>
            </a:solidFill>
            <a:prstDash val="solid"/>
            <a:round/>
            <a:headEnd type="none" w="med" len="med"/>
            <a:tailEnd type="none" w="med" len="med"/>
          </a:ln>
          <a:effectLst/>
        </p:spPr>
      </p:cxnSp>
      <p:cxnSp>
        <p:nvCxnSpPr>
          <p:cNvPr id="35" name="Rechte verbindingslijn met pijl 34"/>
          <p:cNvCxnSpPr/>
          <p:nvPr/>
        </p:nvCxnSpPr>
        <p:spPr bwMode="auto">
          <a:xfrm flipH="1" flipV="1">
            <a:off x="6566134" y="3006380"/>
            <a:ext cx="2341307" cy="1497383"/>
          </a:xfrm>
          <a:prstGeom prst="straightConnector1">
            <a:avLst/>
          </a:prstGeom>
          <a:solidFill>
            <a:schemeClr val="accent1"/>
          </a:solidFill>
          <a:ln w="19050" cap="flat" cmpd="sng" algn="ctr">
            <a:solidFill>
              <a:srgbClr val="006699"/>
            </a:solidFill>
            <a:prstDash val="solid"/>
            <a:round/>
            <a:headEnd type="none" w="med" len="med"/>
            <a:tailEnd type="none" w="med" len="med"/>
          </a:ln>
          <a:effectLst/>
        </p:spPr>
      </p:cxnSp>
      <p:cxnSp>
        <p:nvCxnSpPr>
          <p:cNvPr id="54" name="Rechte verbindingslijn met pijl 53"/>
          <p:cNvCxnSpPr/>
          <p:nvPr/>
        </p:nvCxnSpPr>
        <p:spPr bwMode="auto">
          <a:xfrm flipV="1">
            <a:off x="6194268" y="2996952"/>
            <a:ext cx="78439" cy="559952"/>
          </a:xfrm>
          <a:prstGeom prst="straightConnector1">
            <a:avLst/>
          </a:prstGeom>
          <a:solidFill>
            <a:schemeClr val="accent1"/>
          </a:solidFill>
          <a:ln w="19050" cap="flat" cmpd="sng" algn="ctr">
            <a:solidFill>
              <a:srgbClr val="006699"/>
            </a:solidFill>
            <a:prstDash val="solid"/>
            <a:round/>
            <a:headEnd type="none" w="med" len="med"/>
            <a:tailEnd type="none" w="med" len="med"/>
          </a:ln>
          <a:effectLst/>
        </p:spPr>
      </p:cxnSp>
      <p:cxnSp>
        <p:nvCxnSpPr>
          <p:cNvPr id="57" name="Rechte verbindingslijn met pijl 56"/>
          <p:cNvCxnSpPr/>
          <p:nvPr/>
        </p:nvCxnSpPr>
        <p:spPr bwMode="auto">
          <a:xfrm>
            <a:off x="5052467" y="3068960"/>
            <a:ext cx="444594" cy="487944"/>
          </a:xfrm>
          <a:prstGeom prst="straightConnector1">
            <a:avLst/>
          </a:prstGeom>
          <a:solidFill>
            <a:schemeClr val="accent1"/>
          </a:solidFill>
          <a:ln w="19050" cap="flat" cmpd="sng" algn="ctr">
            <a:solidFill>
              <a:srgbClr val="006699"/>
            </a:solidFill>
            <a:prstDash val="solid"/>
            <a:round/>
            <a:headEnd type="none" w="med" len="med"/>
            <a:tailEnd type="none" w="med" len="med"/>
          </a:ln>
          <a:effectLst/>
        </p:spPr>
      </p:cxnSp>
      <p:cxnSp>
        <p:nvCxnSpPr>
          <p:cNvPr id="60" name="Rechte verbindingslijn met pijl 59"/>
          <p:cNvCxnSpPr/>
          <p:nvPr/>
        </p:nvCxnSpPr>
        <p:spPr bwMode="auto">
          <a:xfrm flipV="1">
            <a:off x="7752184" y="2420888"/>
            <a:ext cx="360040" cy="585492"/>
          </a:xfrm>
          <a:prstGeom prst="straightConnector1">
            <a:avLst/>
          </a:prstGeom>
          <a:solidFill>
            <a:schemeClr val="accent1"/>
          </a:solidFill>
          <a:ln w="19050" cap="flat" cmpd="sng" algn="ctr">
            <a:solidFill>
              <a:srgbClr val="006699"/>
            </a:solidFill>
            <a:prstDash val="solid"/>
            <a:round/>
            <a:headEnd type="none" w="med" len="med"/>
            <a:tailEnd type="none" w="med" len="med"/>
          </a:ln>
          <a:effectLst/>
        </p:spPr>
      </p:cxnSp>
    </p:spTree>
    <p:extLst>
      <p:ext uri="{BB962C8B-B14F-4D97-AF65-F5344CB8AC3E}">
        <p14:creationId xmlns:p14="http://schemas.microsoft.com/office/powerpoint/2010/main" val="3362204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p:txBody>
          <a:bodyPr/>
          <a:lstStyle/>
          <a:p>
            <a:r>
              <a:rPr lang="nl-NL" smtClean="0"/>
              <a:t>Components in a SAN are:</a:t>
            </a:r>
          </a:p>
          <a:p>
            <a:pPr lvl="1"/>
            <a:r>
              <a:rPr lang="nl-NL" smtClean="0"/>
              <a:t>Servers/Hosts </a:t>
            </a:r>
          </a:p>
          <a:p>
            <a:pPr lvl="1"/>
            <a:r>
              <a:rPr lang="nl-NL" smtClean="0"/>
              <a:t>Interconnect devices: </a:t>
            </a:r>
          </a:p>
          <a:p>
            <a:pPr lvl="2"/>
            <a:r>
              <a:rPr lang="nl-NL" smtClean="0"/>
              <a:t>switches; routers</a:t>
            </a:r>
          </a:p>
          <a:p>
            <a:pPr lvl="1"/>
            <a:r>
              <a:rPr lang="nl-NL" smtClean="0"/>
              <a:t>Storage devices:</a:t>
            </a:r>
          </a:p>
          <a:p>
            <a:pPr lvl="2"/>
            <a:r>
              <a:rPr lang="nl-NL" smtClean="0"/>
              <a:t>Disk arrays; backup devices</a:t>
            </a:r>
          </a:p>
          <a:p>
            <a:r>
              <a:rPr lang="nl-NL" smtClean="0"/>
              <a:t>Cables are used to connect them all together.</a:t>
            </a:r>
          </a:p>
          <a:p>
            <a:endParaRPr lang="nl-NL" smtClean="0"/>
          </a:p>
          <a:p>
            <a:endParaRPr lang="nl-NL" dirty="0"/>
          </a:p>
        </p:txBody>
      </p:sp>
      <p:sp>
        <p:nvSpPr>
          <p:cNvPr id="4" name="文本占位符 3"/>
          <p:cNvSpPr>
            <a:spLocks noGrp="1"/>
          </p:cNvSpPr>
          <p:nvPr>
            <p:ph type="body" sz="quarter" idx="12"/>
          </p:nvPr>
        </p:nvSpPr>
        <p:spPr/>
        <p:txBody>
          <a:bodyPr/>
          <a:lstStyle/>
          <a:p>
            <a:r>
              <a:rPr lang="en-US" altLang="zh-CN" smtClean="0"/>
              <a:t>SAN Components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184" y="3747523"/>
            <a:ext cx="3456384" cy="69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lum contrast="-20000"/>
            <a:extLst>
              <a:ext uri="{28A0092B-C50C-407E-A947-70E740481C1C}">
                <a14:useLocalDpi xmlns:a14="http://schemas.microsoft.com/office/drawing/2010/main" val="0"/>
              </a:ext>
            </a:extLst>
          </a:blip>
          <a:srcRect b="18612"/>
          <a:stretch/>
        </p:blipFill>
        <p:spPr bwMode="auto">
          <a:xfrm>
            <a:off x="7752184" y="2960948"/>
            <a:ext cx="3456384" cy="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982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latin typeface="微软雅黑" panose="020B0503020204020204" pitchFamily="34" charset="-122"/>
                <a:ea typeface="微软雅黑" panose="020B0503020204020204" pitchFamily="34" charset="-122"/>
              </a:rPr>
              <a:t>Differences Between DAS and SAN</a:t>
            </a:r>
            <a:endParaRPr lang="en-US" dirty="0">
              <a:latin typeface="微软雅黑" panose="020B0503020204020204" pitchFamily="34" charset="-122"/>
              <a:ea typeface="微软雅黑" panose="020B0503020204020204" pitchFamily="34" charset="-122"/>
            </a:endParaRPr>
          </a:p>
        </p:txBody>
      </p:sp>
      <p:graphicFrame>
        <p:nvGraphicFramePr>
          <p:cNvPr id="18" name="ead7379c-9ecf-42ff-9f85-11de1054ded9"/>
          <p:cNvGraphicFramePr>
            <a:graphicFrameLocks noGrp="1"/>
          </p:cNvGraphicFramePr>
          <p:nvPr>
            <p:extLst>
              <p:ext uri="{D42A27DB-BD31-4B8C-83A1-F6EECF244321}">
                <p14:modId xmlns:p14="http://schemas.microsoft.com/office/powerpoint/2010/main" val="20214208"/>
              </p:ext>
            </p:extLst>
          </p:nvPr>
        </p:nvGraphicFramePr>
        <p:xfrm>
          <a:off x="1053826" y="1454474"/>
          <a:ext cx="10419037" cy="4523728"/>
        </p:xfrm>
        <a:graphic>
          <a:graphicData uri="http://schemas.openxmlformats.org/drawingml/2006/table">
            <a:tbl>
              <a:tblPr firstRow="1" bandRow="1"/>
              <a:tblGrid>
                <a:gridCol w="1919584">
                  <a:extLst>
                    <a:ext uri="{9D8B030D-6E8A-4147-A177-3AD203B41FA5}">
                      <a16:colId xmlns="" xmlns:a16="http://schemas.microsoft.com/office/drawing/2014/main" val="20000"/>
                    </a:ext>
                  </a:extLst>
                </a:gridCol>
                <a:gridCol w="4455917">
                  <a:extLst>
                    <a:ext uri="{9D8B030D-6E8A-4147-A177-3AD203B41FA5}">
                      <a16:colId xmlns="" xmlns:a16="http://schemas.microsoft.com/office/drawing/2014/main" val="20001"/>
                    </a:ext>
                  </a:extLst>
                </a:gridCol>
                <a:gridCol w="4043536">
                  <a:extLst>
                    <a:ext uri="{9D8B030D-6E8A-4147-A177-3AD203B41FA5}">
                      <a16:colId xmlns="" xmlns:a16="http://schemas.microsoft.com/office/drawing/2014/main" val="20002"/>
                    </a:ext>
                  </a:extLst>
                </a:gridCol>
              </a:tblGrid>
              <a:tr h="670712">
                <a:tc>
                  <a:txBody>
                    <a:bodyPr/>
                    <a:lstStyle/>
                    <a:p>
                      <a:pPr algn="ctr"/>
                      <a:r>
                        <a:rPr lang="en-US" altLang="zh-CN" sz="1600" b="1" dirty="0">
                          <a:latin typeface="微软雅黑" panose="020B0503020204020204" pitchFamily="34" charset="-122"/>
                          <a:ea typeface="微软雅黑" panose="020B0503020204020204" pitchFamily="34" charset="-122"/>
                        </a:rPr>
                        <a:t>Item</a:t>
                      </a:r>
                      <a:endPar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600" dirty="0">
                          <a:latin typeface="微软雅黑" panose="020B0503020204020204" pitchFamily="34" charset="-122"/>
                          <a:ea typeface="微软雅黑" panose="020B0503020204020204" pitchFamily="34" charset="-122"/>
                        </a:rPr>
                        <a:t>DAS</a:t>
                      </a:r>
                      <a:endParaRPr lang="zh-CN" altLang="en-US" sz="1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anchor="ctr">
                    <a:lnT w="28575" cap="flat" cmpd="sng" algn="ctr">
                      <a:solidFill>
                        <a:schemeClr val="tx1"/>
                      </a:solidFill>
                      <a:prstDash val="solid"/>
                      <a:round/>
                      <a:headEnd type="none" w="med" len="med"/>
                      <a:tailEnd type="none" w="med" len="med"/>
                    </a:lnT>
                  </a:tcPr>
                </a:tc>
                <a:tc>
                  <a:txBody>
                    <a:bodyPr/>
                    <a:lstStyle/>
                    <a:p>
                      <a:pPr algn="ctr"/>
                      <a:r>
                        <a:rPr lang="en-US" altLang="zh-CN" sz="1600" dirty="0">
                          <a:latin typeface="微软雅黑" panose="020B0503020204020204" pitchFamily="34" charset="-122"/>
                          <a:ea typeface="微软雅黑" panose="020B0503020204020204" pitchFamily="34" charset="-122"/>
                        </a:rPr>
                        <a:t>SAN</a:t>
                      </a:r>
                      <a:endParaRPr lang="zh-CN" altLang="en-US" sz="1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659713">
                <a:tc>
                  <a:txBody>
                    <a:bodyPr/>
                    <a:lstStyle/>
                    <a:p>
                      <a:pPr algn="ctr"/>
                      <a:r>
                        <a:rPr lang="en-US" altLang="zh-CN" sz="1600" b="1" dirty="0">
                          <a:latin typeface="微软雅黑" panose="020B0503020204020204" pitchFamily="34" charset="-122"/>
                          <a:ea typeface="微软雅黑" panose="020B0503020204020204" pitchFamily="34" charset="-122"/>
                        </a:rPr>
                        <a:t>Protocol</a:t>
                      </a:r>
                      <a:endParaRPr lang="zh-CN" altLang="en-US" sz="16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l"/>
                      <a:r>
                        <a:rPr lang="en-US" altLang="zh-CN" sz="1600" dirty="0">
                          <a:latin typeface="微软雅黑" panose="020B0503020204020204" pitchFamily="34" charset="-122"/>
                          <a:ea typeface="微软雅黑" panose="020B0503020204020204" pitchFamily="34" charset="-122"/>
                        </a:rPr>
                        <a:t>SCSI protocol</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txBody>
                  <a:tcPr anchor="ctr"/>
                </a:tc>
                <a:tc>
                  <a:txBody>
                    <a:bodyPr/>
                    <a:lstStyle/>
                    <a:p>
                      <a:pPr algn="l"/>
                      <a:r>
                        <a:rPr lang="en-US" altLang="zh-CN" sz="1600" dirty="0">
                          <a:latin typeface="微软雅黑" panose="020B0503020204020204" pitchFamily="34" charset="-122"/>
                          <a:ea typeface="微软雅黑" panose="020B0503020204020204" pitchFamily="34" charset="-122"/>
                        </a:rPr>
                        <a:t>Multiple</a:t>
                      </a:r>
                      <a:r>
                        <a:rPr lang="en-US" altLang="zh-CN" sz="1600" baseline="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protocols: FC,</a:t>
                      </a:r>
                      <a:r>
                        <a:rPr lang="en-US" altLang="zh-CN" sz="1600" baseline="0" dirty="0">
                          <a:latin typeface="微软雅黑" panose="020B0503020204020204" pitchFamily="34" charset="-122"/>
                          <a:ea typeface="微软雅黑" panose="020B0503020204020204" pitchFamily="34" charset="-122"/>
                        </a:rPr>
                        <a:t> iSCSI, FCoE</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1282889">
                <a:tc>
                  <a:txBody>
                    <a:bodyPr/>
                    <a:lstStyle/>
                    <a:p>
                      <a:pPr algn="ctr"/>
                      <a:r>
                        <a:rPr lang="en-US" altLang="zh-CN" sz="1600" b="1" dirty="0">
                          <a:latin typeface="微软雅黑" panose="020B0503020204020204" pitchFamily="34" charset="-122"/>
                          <a:ea typeface="微软雅黑" panose="020B0503020204020204" pitchFamily="34" charset="-122"/>
                        </a:rPr>
                        <a:t>Application scenario</a:t>
                      </a:r>
                      <a:endParaRPr lang="zh-CN" altLang="en-US" sz="16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l"/>
                      <a:r>
                        <a:rPr kumimoji="1" lang="en-US" altLang="zh-CN" sz="1600" dirty="0">
                          <a:latin typeface="微软雅黑" panose="020B0503020204020204" pitchFamily="34" charset="-122"/>
                          <a:ea typeface="微软雅黑" panose="020B0503020204020204" pitchFamily="34" charset="-122"/>
                        </a:rPr>
                        <a:t>Small-</a:t>
                      </a:r>
                      <a:r>
                        <a:rPr kumimoji="1" lang="en-US" altLang="zh-CN" sz="1600" baseline="0" dirty="0">
                          <a:latin typeface="微软雅黑" panose="020B0503020204020204" pitchFamily="34" charset="-122"/>
                          <a:ea typeface="微软雅黑" panose="020B0503020204020204" pitchFamily="34" charset="-122"/>
                        </a:rPr>
                        <a:t> </a:t>
                      </a:r>
                      <a:r>
                        <a:rPr kumimoji="1" lang="en-US" altLang="zh-CN" sz="1600" dirty="0">
                          <a:latin typeface="微软雅黑" panose="020B0503020204020204" pitchFamily="34" charset="-122"/>
                          <a:ea typeface="微软雅黑" panose="020B0503020204020204" pitchFamily="34" charset="-122"/>
                        </a:rPr>
                        <a:t>and</a:t>
                      </a:r>
                      <a:r>
                        <a:rPr kumimoji="1" lang="en-US" altLang="zh-CN" sz="1600" dirty="0">
                          <a:solidFill>
                            <a:schemeClr val="tx1"/>
                          </a:solidFill>
                          <a:latin typeface="微软雅黑" panose="020B0503020204020204" pitchFamily="34" charset="-122"/>
                          <a:ea typeface="微软雅黑" panose="020B0503020204020204" pitchFamily="34" charset="-122"/>
                        </a:rPr>
                        <a:t> medium-sized organizations that have a relatively small number of servers</a:t>
                      </a:r>
                      <a:endParaRPr lang="zh-CN" altLang="en-US" sz="16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txBody>
                  <a:tcPr anchor="ctr"/>
                </a:tc>
                <a:tc>
                  <a:txBody>
                    <a:bodyPr/>
                    <a:lstStyle/>
                    <a:p>
                      <a:pPr algn="l"/>
                      <a:r>
                        <a:rPr lang="en-US" altLang="zh-CN" sz="1600" dirty="0">
                          <a:latin typeface="微软雅黑" panose="020B0503020204020204" pitchFamily="34" charset="-122"/>
                          <a:ea typeface="微软雅黑" panose="020B0503020204020204" pitchFamily="34" charset="-122"/>
                        </a:rPr>
                        <a:t>Mid-range and high-end storage environments such as key databases, centralized storage,</a:t>
                      </a:r>
                      <a:r>
                        <a:rPr lang="en-US" altLang="zh-CN" sz="1600" baseline="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backup, and disaster recovery</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1023582">
                <a:tc>
                  <a:txBody>
                    <a:bodyPr/>
                    <a:lstStyle/>
                    <a:p>
                      <a:pPr algn="ctr"/>
                      <a:r>
                        <a:rPr lang="en-US" altLang="zh-CN" sz="1600" b="1" dirty="0">
                          <a:latin typeface="微软雅黑" panose="020B0503020204020204" pitchFamily="34" charset="-122"/>
                          <a:ea typeface="微软雅黑" panose="020B0503020204020204" pitchFamily="34" charset="-122"/>
                        </a:rPr>
                        <a:t>Advantages</a:t>
                      </a:r>
                      <a:endParaRPr lang="zh-CN" altLang="en-US" sz="16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l"/>
                      <a:r>
                        <a:rPr lang="en-US" altLang="zh-CN" sz="1600" dirty="0">
                          <a:latin typeface="微软雅黑" panose="020B0503020204020204" pitchFamily="34" charset="-122"/>
                          <a:ea typeface="微软雅黑" panose="020B0503020204020204" pitchFamily="34" charset="-122"/>
                        </a:rPr>
                        <a:t>Easy deployment, small investment</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txBody>
                  <a:tcPr anchor="ctr"/>
                </a:tc>
                <a:tc>
                  <a:txBody>
                    <a:bodyPr/>
                    <a:lstStyle/>
                    <a:p>
                      <a:pPr algn="l"/>
                      <a:r>
                        <a:rPr lang="en-US" altLang="zh-CN" sz="1600" dirty="0">
                          <a:latin typeface="微软雅黑" panose="020B0503020204020204" pitchFamily="34" charset="-122"/>
                          <a:ea typeface="微软雅黑" panose="020B0503020204020204" pitchFamily="34" charset="-122"/>
                        </a:rPr>
                        <a:t>High availability, performance, and scalability, powerful compatibility, centralized management</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886832">
                <a:tc>
                  <a:txBody>
                    <a:bodyPr/>
                    <a:lstStyle/>
                    <a:p>
                      <a:pPr algn="ctr"/>
                      <a:r>
                        <a:rPr lang="en-US" altLang="zh-CN" sz="1600" b="1" dirty="0">
                          <a:latin typeface="微软雅黑" panose="020B0503020204020204" pitchFamily="34" charset="-122"/>
                          <a:ea typeface="微软雅黑" panose="020B0503020204020204" pitchFamily="34" charset="-122"/>
                        </a:rPr>
                        <a:t>Disadvantages</a:t>
                      </a:r>
                      <a:endParaRPr lang="zh-CN" altLang="en-US" sz="1600" b="1" dirty="0">
                        <a:latin typeface="微软雅黑" panose="020B0503020204020204" pitchFamily="34" charset="-122"/>
                        <a:ea typeface="微软雅黑" panose="020B0503020204020204" pitchFamily="34" charset="-122"/>
                        <a:cs typeface="Arial" panose="020B0604020202020204" pitchFamily="34" charset="0"/>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altLang="zh-CN" sz="1600" dirty="0">
                          <a:latin typeface="微软雅黑" panose="020B0503020204020204" pitchFamily="34" charset="-122"/>
                          <a:ea typeface="微软雅黑" panose="020B0503020204020204" pitchFamily="34" charset="-122"/>
                        </a:rPr>
                        <a:t>Poor scalability, waste of resources, management difficulties, performance bottlenecks</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txBody>
                  <a:tcPr anchor="ctr">
                    <a:lnB w="28575" cap="flat" cmpd="sng" algn="ctr">
                      <a:solidFill>
                        <a:schemeClr val="tx1"/>
                      </a:solidFill>
                      <a:prstDash val="solid"/>
                      <a:round/>
                      <a:headEnd type="none" w="med" len="med"/>
                      <a:tailEnd type="none" w="med" len="med"/>
                    </a:lnB>
                  </a:tcPr>
                </a:tc>
                <a:tc>
                  <a:txBody>
                    <a:bodyPr/>
                    <a:lstStyle/>
                    <a:p>
                      <a:pPr algn="l"/>
                      <a:r>
                        <a:rPr lang="en-US" altLang="zh-CN" sz="1600" dirty="0">
                          <a:latin typeface="微软雅黑" panose="020B0503020204020204" pitchFamily="34" charset="-122"/>
                          <a:ea typeface="微软雅黑" panose="020B0503020204020204" pitchFamily="34" charset="-122"/>
                        </a:rPr>
                        <a:t>Comparatively large investment</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665146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F:\2012项目\美化图标\平面\0405平面稿\37\未标题-27.png"/>
          <p:cNvPicPr>
            <a:picLocks noChangeAspect="1" noChangeArrowheads="1"/>
          </p:cNvPicPr>
          <p:nvPr/>
        </p:nvPicPr>
        <p:blipFill>
          <a:blip r:embed="rId3" cstate="print"/>
          <a:srcRect/>
          <a:stretch>
            <a:fillRect/>
          </a:stretch>
        </p:blipFill>
        <p:spPr bwMode="auto">
          <a:xfrm>
            <a:off x="2261369" y="1376773"/>
            <a:ext cx="3934041" cy="2210029"/>
          </a:xfrm>
          <a:prstGeom prst="rect">
            <a:avLst/>
          </a:prstGeom>
          <a:noFill/>
          <a:ln w="9525">
            <a:noFill/>
            <a:miter lim="800000"/>
            <a:headEnd/>
            <a:tailEnd/>
          </a:ln>
        </p:spPr>
      </p:pic>
      <p:pic>
        <p:nvPicPr>
          <p:cNvPr id="21" name="8d5c27e6-dc03-47d6-917a-17d9bf0432be" descr="F:\2012项目\美化图标\平面\0405平面稿\37\未标题-28.png"/>
          <p:cNvPicPr>
            <a:picLocks noChangeAspect="1" noChangeArrowheads="1"/>
          </p:cNvPicPr>
          <p:nvPr/>
        </p:nvPicPr>
        <p:blipFill>
          <a:blip r:embed="rId4" cstate="print"/>
          <a:srcRect/>
          <a:stretch>
            <a:fillRect/>
          </a:stretch>
        </p:blipFill>
        <p:spPr bwMode="auto">
          <a:xfrm>
            <a:off x="2277675" y="3548059"/>
            <a:ext cx="3950348" cy="2246726"/>
          </a:xfrm>
          <a:prstGeom prst="rect">
            <a:avLst/>
          </a:prstGeom>
          <a:noFill/>
          <a:ln w="9525">
            <a:noFill/>
            <a:miter lim="800000"/>
            <a:headEnd/>
            <a:tailEnd/>
          </a:ln>
        </p:spPr>
      </p:pic>
      <p:pic>
        <p:nvPicPr>
          <p:cNvPr id="22" name="23170799-0229-42c5-b856-472bf2a101e3" descr="F:\2012项目\美化图标\平面\0405平面稿\37\未标题-29.png"/>
          <p:cNvPicPr>
            <a:picLocks noChangeAspect="1" noChangeArrowheads="1"/>
          </p:cNvPicPr>
          <p:nvPr/>
        </p:nvPicPr>
        <p:blipFill>
          <a:blip r:embed="rId5" cstate="print"/>
          <a:srcRect/>
          <a:stretch>
            <a:fillRect/>
          </a:stretch>
        </p:blipFill>
        <p:spPr bwMode="auto">
          <a:xfrm>
            <a:off x="6213080" y="1376773"/>
            <a:ext cx="3889197" cy="2242649"/>
          </a:xfrm>
          <a:prstGeom prst="rect">
            <a:avLst/>
          </a:prstGeom>
          <a:noFill/>
          <a:ln w="9525">
            <a:noFill/>
            <a:miter lim="800000"/>
            <a:headEnd/>
            <a:tailEnd/>
          </a:ln>
        </p:spPr>
      </p:pic>
      <p:pic>
        <p:nvPicPr>
          <p:cNvPr id="23" name="4e243ba5-9c17-402a-b8f5-1f5add7a60bc" descr="F:\2012项目\美化图标\平面\0405平面稿\37\未标题-30.png"/>
          <p:cNvPicPr>
            <a:picLocks noChangeAspect="1" noChangeArrowheads="1"/>
          </p:cNvPicPr>
          <p:nvPr/>
        </p:nvPicPr>
        <p:blipFill>
          <a:blip r:embed="rId6" cstate="print"/>
          <a:srcRect/>
          <a:stretch>
            <a:fillRect/>
          </a:stretch>
        </p:blipFill>
        <p:spPr bwMode="auto">
          <a:xfrm>
            <a:off x="6195409" y="3596990"/>
            <a:ext cx="3917734" cy="2189641"/>
          </a:xfrm>
          <a:prstGeom prst="rect">
            <a:avLst/>
          </a:prstGeom>
          <a:noFill/>
          <a:ln w="9525">
            <a:noFill/>
            <a:miter lim="800000"/>
            <a:headEnd/>
            <a:tailEnd/>
          </a:ln>
        </p:spPr>
      </p:pic>
      <p:pic>
        <p:nvPicPr>
          <p:cNvPr id="24" name="ae7cd8d9-d58e-4775-bc70-404f8cf87553" descr="F:\2012项目\美化图标\平面\0405平面稿\37\未标题-31.png"/>
          <p:cNvPicPr>
            <a:picLocks noChangeAspect="1" noChangeArrowheads="1"/>
          </p:cNvPicPr>
          <p:nvPr/>
        </p:nvPicPr>
        <p:blipFill>
          <a:blip r:embed="rId7" cstate="print"/>
          <a:srcRect/>
          <a:stretch>
            <a:fillRect/>
          </a:stretch>
        </p:blipFill>
        <p:spPr bwMode="auto">
          <a:xfrm>
            <a:off x="4848034" y="2253444"/>
            <a:ext cx="2682486" cy="2683024"/>
          </a:xfrm>
          <a:prstGeom prst="rect">
            <a:avLst/>
          </a:prstGeom>
          <a:noFill/>
          <a:ln w="9525">
            <a:noFill/>
            <a:miter lim="800000"/>
            <a:headEnd/>
            <a:tailEnd/>
          </a:ln>
        </p:spPr>
      </p:pic>
      <p:sp>
        <p:nvSpPr>
          <p:cNvPr id="26" name="b8a9bc92-670d-4864-ab11-638cb4dd4025"/>
          <p:cNvSpPr>
            <a:spLocks noChangeArrowheads="1"/>
          </p:cNvSpPr>
          <p:nvPr/>
        </p:nvSpPr>
        <p:spPr bwMode="auto">
          <a:xfrm>
            <a:off x="2279651" y="1384739"/>
            <a:ext cx="2489690" cy="181588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altLang="zh-CN" sz="1600" kern="0" dirty="0">
                <a:solidFill>
                  <a:srgbClr val="080808"/>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Centralized deployment of storage devices enables application servers to access and share data in a cost-effective manner.</a:t>
            </a:r>
          </a:p>
        </p:txBody>
      </p:sp>
      <p:sp>
        <p:nvSpPr>
          <p:cNvPr id="29" name="019f098e-1c14-4bd3-b0f5-0e0bfed3c252"/>
          <p:cNvSpPr>
            <a:spLocks noChangeArrowheads="1"/>
          </p:cNvSpPr>
          <p:nvPr/>
        </p:nvSpPr>
        <p:spPr bwMode="auto">
          <a:xfrm>
            <a:off x="5303912" y="3394901"/>
            <a:ext cx="1800200" cy="40011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altLang="zh-CN" sz="20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Application</a:t>
            </a:r>
          </a:p>
        </p:txBody>
      </p:sp>
      <p:sp>
        <p:nvSpPr>
          <p:cNvPr id="30" name="c955594d-967c-404c-a92a-510b53f3b0d1"/>
          <p:cNvSpPr>
            <a:spLocks noChangeArrowheads="1" noChangeShapeType="1"/>
          </p:cNvSpPr>
          <p:nvPr/>
        </p:nvSpPr>
        <p:spPr bwMode="auto">
          <a:xfrm rot="-2458165">
            <a:off x="5156969" y="2575335"/>
            <a:ext cx="1311275" cy="863600"/>
          </a:xfrm>
          <a:prstGeom prst="rect">
            <a:avLst/>
          </a:prstGeom>
        </p:spPr>
        <p:txBody>
          <a:bodyPr spcFirstLastPara="1" wrap="none" fromWordArt="1">
            <a:prstTxWarp prst="textArchUp">
              <a:avLst>
                <a:gd name="adj" fmla="val 12750572"/>
              </a:avLst>
            </a:prstTxWarp>
          </a:bodyPr>
          <a:lstStyle/>
          <a:p>
            <a:pPr algn="ctr" fontAlgn="auto">
              <a:spcBef>
                <a:spcPts val="0"/>
              </a:spcBef>
              <a:spcAft>
                <a:spcPts val="0"/>
              </a:spcAft>
              <a:defRPr/>
            </a:pPr>
            <a:r>
              <a:rPr lang="en-US" altLang="zh-CN" sz="2400" b="1" kern="10" dirty="0">
                <a:ln w="9525">
                  <a:noFill/>
                  <a:round/>
                  <a:headEnd/>
                  <a:tailEnd/>
                </a:ln>
                <a:solidFill>
                  <a:srgbClr val="FFFFFF"/>
                </a:solidFill>
                <a:latin typeface="微软雅黑" panose="020B0503020204020204" pitchFamily="34" charset="-122"/>
                <a:ea typeface="微软雅黑" panose="020B0503020204020204" pitchFamily="34" charset="-122"/>
                <a:cs typeface="Arial"/>
              </a:rPr>
              <a:t>Data sharing</a:t>
            </a:r>
          </a:p>
        </p:txBody>
      </p:sp>
      <p:sp>
        <p:nvSpPr>
          <p:cNvPr id="31" name="1dcf14c1-b3cb-4eda-b373-90baa9c2c736"/>
          <p:cNvSpPr>
            <a:spLocks noChangeArrowheads="1" noChangeShapeType="1"/>
          </p:cNvSpPr>
          <p:nvPr/>
        </p:nvSpPr>
        <p:spPr bwMode="auto">
          <a:xfrm rot="2820853">
            <a:off x="5932227" y="2677755"/>
            <a:ext cx="1482725" cy="976312"/>
          </a:xfrm>
          <a:prstGeom prst="rect">
            <a:avLst/>
          </a:prstGeom>
        </p:spPr>
        <p:txBody>
          <a:bodyPr spcFirstLastPara="1" wrap="none" fromWordArt="1">
            <a:prstTxWarp prst="textArchUp">
              <a:avLst>
                <a:gd name="adj" fmla="val 12750244"/>
              </a:avLst>
            </a:prstTxWarp>
          </a:bodyPr>
          <a:lstStyle/>
          <a:p>
            <a:pPr algn="ctr" fontAlgn="auto">
              <a:spcBef>
                <a:spcPts val="0"/>
              </a:spcBef>
              <a:spcAft>
                <a:spcPts val="0"/>
              </a:spcAft>
              <a:defRPr/>
            </a:pPr>
            <a:r>
              <a:rPr lang="en-US" altLang="zh-CN" sz="2400" b="1" kern="10" dirty="0">
                <a:ln w="9525">
                  <a:noFill/>
                  <a:round/>
                  <a:headEnd/>
                  <a:tailEnd/>
                </a:ln>
                <a:solidFill>
                  <a:srgbClr val="FFFFFF"/>
                </a:solidFill>
                <a:latin typeface="微软雅黑" panose="020B0503020204020204" pitchFamily="34" charset="-122"/>
                <a:ea typeface="微软雅黑" panose="020B0503020204020204" pitchFamily="34" charset="-122"/>
                <a:cs typeface="Arial"/>
              </a:rPr>
              <a:t>Storage sharing</a:t>
            </a:r>
          </a:p>
        </p:txBody>
      </p:sp>
      <p:sp>
        <p:nvSpPr>
          <p:cNvPr id="32" name="cbbb9ddc-c4f9-4ff9-9d71-48390beefcf4"/>
          <p:cNvSpPr>
            <a:spLocks noChangeArrowheads="1" noChangeShapeType="1"/>
          </p:cNvSpPr>
          <p:nvPr/>
        </p:nvSpPr>
        <p:spPr bwMode="auto">
          <a:xfrm rot="7816709" flipH="1" flipV="1">
            <a:off x="6179130" y="3825234"/>
            <a:ext cx="1335475" cy="579437"/>
          </a:xfrm>
          <a:prstGeom prst="rect">
            <a:avLst/>
          </a:prstGeom>
        </p:spPr>
        <p:txBody>
          <a:bodyPr spcFirstLastPara="1" wrap="none" fromWordArt="1">
            <a:prstTxWarp prst="textArchDown">
              <a:avLst>
                <a:gd name="adj" fmla="val 765830"/>
              </a:avLst>
            </a:prstTxWarp>
          </a:bodyPr>
          <a:lstStyle/>
          <a:p>
            <a:pPr algn="ctr" fontAlgn="auto">
              <a:spcBef>
                <a:spcPts val="0"/>
              </a:spcBef>
              <a:spcAft>
                <a:spcPts val="0"/>
              </a:spcAft>
              <a:defRPr/>
            </a:pPr>
            <a:r>
              <a:rPr lang="en-US" altLang="zh-CN" b="1" kern="10" dirty="0">
                <a:ln w="9525">
                  <a:noFill/>
                  <a:round/>
                  <a:headEnd/>
                  <a:tailEnd/>
                </a:ln>
                <a:solidFill>
                  <a:srgbClr val="FFFFFF"/>
                </a:solidFill>
                <a:latin typeface="微软雅黑" panose="020B0503020204020204" pitchFamily="34" charset="-122"/>
                <a:ea typeface="微软雅黑" panose="020B0503020204020204" pitchFamily="34" charset="-122"/>
                <a:cs typeface="Arial"/>
              </a:rPr>
              <a:t>Disaster</a:t>
            </a:r>
            <a:r>
              <a:rPr lang="en-US" altLang="zh-CN" kern="10" dirty="0">
                <a:ln w="9525">
                  <a:noFill/>
                  <a:round/>
                  <a:headEnd/>
                  <a:tailEnd/>
                </a:ln>
                <a:solidFill>
                  <a:srgbClr val="FFFFFF"/>
                </a:solidFill>
                <a:latin typeface="微软雅黑" panose="020B0503020204020204" pitchFamily="34" charset="-122"/>
                <a:ea typeface="微软雅黑" panose="020B0503020204020204" pitchFamily="34" charset="-122"/>
                <a:cs typeface="Arial"/>
              </a:rPr>
              <a:t> </a:t>
            </a:r>
            <a:r>
              <a:rPr lang="en-US" altLang="zh-CN" b="1" kern="10" dirty="0">
                <a:ln w="9525">
                  <a:noFill/>
                  <a:round/>
                  <a:headEnd/>
                  <a:tailEnd/>
                </a:ln>
                <a:solidFill>
                  <a:srgbClr val="FFFFFF"/>
                </a:solidFill>
                <a:latin typeface="微软雅黑" panose="020B0503020204020204" pitchFamily="34" charset="-122"/>
                <a:ea typeface="微软雅黑" panose="020B0503020204020204" pitchFamily="34" charset="-122"/>
                <a:cs typeface="Arial"/>
              </a:rPr>
              <a:t>recovery</a:t>
            </a:r>
          </a:p>
        </p:txBody>
      </p:sp>
      <p:sp>
        <p:nvSpPr>
          <p:cNvPr id="33" name="b6d0ea26-8e7b-447c-a055-73426e60cb76"/>
          <p:cNvSpPr>
            <a:spLocks noChangeArrowheads="1" noChangeShapeType="1"/>
          </p:cNvSpPr>
          <p:nvPr/>
        </p:nvSpPr>
        <p:spPr bwMode="auto">
          <a:xfrm rot="-8223160" flipH="1" flipV="1">
            <a:off x="5001393" y="3707222"/>
            <a:ext cx="1322388" cy="763588"/>
          </a:xfrm>
          <a:prstGeom prst="rect">
            <a:avLst/>
          </a:prstGeom>
        </p:spPr>
        <p:txBody>
          <a:bodyPr spcFirstLastPara="1" wrap="none" fromWordArt="1">
            <a:prstTxWarp prst="textArchDown">
              <a:avLst>
                <a:gd name="adj" fmla="val 2216612"/>
              </a:avLst>
            </a:prstTxWarp>
          </a:bodyPr>
          <a:lstStyle/>
          <a:p>
            <a:pPr algn="ctr" fontAlgn="auto">
              <a:spcBef>
                <a:spcPts val="0"/>
              </a:spcBef>
              <a:spcAft>
                <a:spcPts val="0"/>
              </a:spcAft>
              <a:defRPr/>
            </a:pPr>
            <a:r>
              <a:rPr lang="en-US" altLang="zh-CN" sz="1050" b="1" kern="10" dirty="0">
                <a:ln w="9525">
                  <a:noFill/>
                  <a:round/>
                  <a:headEnd/>
                  <a:tailEnd/>
                </a:ln>
                <a:solidFill>
                  <a:srgbClr val="FFFFFF"/>
                </a:solidFill>
                <a:latin typeface="微软雅黑" panose="020B0503020204020204" pitchFamily="34" charset="-122"/>
                <a:ea typeface="微软雅黑" panose="020B0503020204020204" pitchFamily="34" charset="-122"/>
                <a:cs typeface="Arial"/>
              </a:rPr>
              <a:t>Data backup</a:t>
            </a:r>
          </a:p>
        </p:txBody>
      </p:sp>
      <p:sp>
        <p:nvSpPr>
          <p:cNvPr id="4" name="文本占位符 3"/>
          <p:cNvSpPr>
            <a:spLocks noGrp="1"/>
          </p:cNvSpPr>
          <p:nvPr>
            <p:ph type="body" sz="quarter" idx="12"/>
          </p:nvPr>
        </p:nvSpPr>
        <p:spPr/>
        <p:txBody>
          <a:bodyPr/>
          <a:lstStyle/>
          <a:p>
            <a:r>
              <a:rPr lang="en-US" altLang="zh-CN" dirty="0">
                <a:latin typeface="微软雅黑" panose="020B0503020204020204" pitchFamily="34" charset="-122"/>
                <a:ea typeface="微软雅黑" panose="020B0503020204020204" pitchFamily="34" charset="-122"/>
              </a:rPr>
              <a:t>SAN Storage Applications</a:t>
            </a:r>
            <a:endParaRPr lang="en-US" dirty="0">
              <a:latin typeface="微软雅黑" panose="020B0503020204020204" pitchFamily="34" charset="-122"/>
              <a:ea typeface="微软雅黑" panose="020B0503020204020204" pitchFamily="34" charset="-122"/>
            </a:endParaRPr>
          </a:p>
        </p:txBody>
      </p:sp>
      <p:sp>
        <p:nvSpPr>
          <p:cNvPr id="38" name="63eb80dd-07e6-4dec-aec7-487e28acce9d"/>
          <p:cNvSpPr>
            <a:spLocks noChangeArrowheads="1"/>
          </p:cNvSpPr>
          <p:nvPr/>
        </p:nvSpPr>
        <p:spPr bwMode="auto">
          <a:xfrm>
            <a:off x="7606500" y="1412875"/>
            <a:ext cx="2299500" cy="156966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altLang="zh-CN" sz="1600" kern="0" dirty="0">
                <a:solidFill>
                  <a:srgbClr val="080808"/>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Storage resources are divided into blocks that </a:t>
            </a:r>
            <a:r>
              <a:rPr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are mapped to application servers to implement storage resource sharing.</a:t>
            </a:r>
          </a:p>
        </p:txBody>
      </p:sp>
      <p:sp>
        <p:nvSpPr>
          <p:cNvPr id="39" name="d8bb1a6a-f96d-4ed0-868e-2bc615cd96ab"/>
          <p:cNvSpPr>
            <a:spLocks noChangeArrowheads="1"/>
          </p:cNvSpPr>
          <p:nvPr/>
        </p:nvSpPr>
        <p:spPr bwMode="auto">
          <a:xfrm>
            <a:off x="2279650" y="3892048"/>
            <a:ext cx="2495550" cy="181588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altLang="zh-CN" sz="1600" kern="0" dirty="0">
                <a:solidFill>
                  <a:srgbClr val="080808"/>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Data backup uses a SAN independent from the service network, making backup possible for </a:t>
            </a:r>
            <a:r>
              <a:rPr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diverse forms of data across heterogeneous servers.</a:t>
            </a:r>
          </a:p>
        </p:txBody>
      </p:sp>
      <p:sp>
        <p:nvSpPr>
          <p:cNvPr id="40" name="6877ec93-6d31-418a-b293-d9cf8039f7f9"/>
          <p:cNvSpPr>
            <a:spLocks noChangeArrowheads="1"/>
          </p:cNvSpPr>
          <p:nvPr/>
        </p:nvSpPr>
        <p:spPr bwMode="auto">
          <a:xfrm>
            <a:off x="7658100" y="3897052"/>
            <a:ext cx="2499800" cy="156966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altLang="zh-CN" sz="1600" kern="0" dirty="0">
                <a:solidFill>
                  <a:srgbClr val="080808"/>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SANs employ multiple mechanisms for automatic data backup, allowing </a:t>
            </a:r>
            <a:r>
              <a:rPr lang="en-US" altLang="zh-CN" sz="1600" kern="0"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data to be immediately recovered after a disaster occurs.</a:t>
            </a:r>
          </a:p>
        </p:txBody>
      </p:sp>
    </p:spTree>
    <p:extLst>
      <p:ext uri="{BB962C8B-B14F-4D97-AF65-F5344CB8AC3E}">
        <p14:creationId xmlns:p14="http://schemas.microsoft.com/office/powerpoint/2010/main" val="13632473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593" y="2665133"/>
            <a:ext cx="5050261" cy="109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support.huawei.com/ehedex/pages/DOC10000081933118G2DD/04/DOC10000081933118G2DD/04/resources/pangea/hw_desc_en/figure/fig_int_8gbfc_rear.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a:off x="7788369" y="3445556"/>
            <a:ext cx="1672356" cy="2791756"/>
          </a:xfrm>
          <a:prstGeom prst="rect">
            <a:avLst/>
          </a:prstGeom>
          <a:noFill/>
        </p:spPr>
      </p:pic>
      <p:sp>
        <p:nvSpPr>
          <p:cNvPr id="943" name="38c19ec0-0a74-48ed-a45a-62e7a3baf9ae"/>
          <p:cNvSpPr>
            <a:spLocks noGrp="1"/>
          </p:cNvSpPr>
          <p:nvPr>
            <p:ph type="body" sz="quarter" idx="10"/>
          </p:nvPr>
        </p:nvSpPr>
        <p:spPr/>
        <p:txBody>
          <a:bodyPr/>
          <a:lstStyle/>
          <a:p>
            <a:pPr algn="l"/>
            <a:r>
              <a:rPr lang="en-US" altLang="zh-CN" sz="2000" dirty="0" smtClean="0"/>
              <a:t>The </a:t>
            </a:r>
            <a:r>
              <a:rPr lang="en-US" altLang="zh-CN" sz="2000" dirty="0" err="1" smtClean="0"/>
              <a:t>Fibre</a:t>
            </a:r>
            <a:r>
              <a:rPr lang="en-US" altLang="zh-CN" sz="2000" dirty="0" smtClean="0"/>
              <a:t> Channel (FC) interface modules on a storage device provide service interfaces for connecting to application servers and receiving data exchange requests from the application servers.</a:t>
            </a:r>
            <a:endParaRPr lang="en-US" altLang="zh-CN" sz="2000" dirty="0"/>
          </a:p>
        </p:txBody>
      </p:sp>
      <p:sp>
        <p:nvSpPr>
          <p:cNvPr id="3" name="文本占位符 2"/>
          <p:cNvSpPr>
            <a:spLocks noGrp="1"/>
          </p:cNvSpPr>
          <p:nvPr>
            <p:ph type="body" sz="quarter" idx="12"/>
          </p:nvPr>
        </p:nvSpPr>
        <p:spPr/>
        <p:txBody>
          <a:bodyPr/>
          <a:lstStyle/>
          <a:p>
            <a:r>
              <a:rPr lang="en-US" altLang="zh-CN" smtClean="0"/>
              <a:t>Storage Device with FC Interface</a:t>
            </a:r>
            <a:endParaRPr lang="en-US" dirty="0"/>
          </a:p>
        </p:txBody>
      </p:sp>
      <p:sp>
        <p:nvSpPr>
          <p:cNvPr id="14" name="31bde9e9-0fb2-465e-818f-18a9f28c7cde"/>
          <p:cNvSpPr/>
          <p:nvPr/>
        </p:nvSpPr>
        <p:spPr bwMode="auto">
          <a:xfrm rot="5400000" flipH="1">
            <a:off x="7942754" y="2202848"/>
            <a:ext cx="715952" cy="1288655"/>
          </a:xfrm>
          <a:prstGeom prst="accentBorderCallout2">
            <a:avLst>
              <a:gd name="adj1" fmla="val 44798"/>
              <a:gd name="adj2" fmla="val -4688"/>
              <a:gd name="adj3" fmla="val 44798"/>
              <a:gd name="adj4" fmla="val -23896"/>
              <a:gd name="adj5" fmla="val 46287"/>
              <a:gd name="adj6" fmla="val -33669"/>
            </a:avLst>
          </a:prstGeom>
          <a:ln w="12700">
            <a:solidFill>
              <a:srgbClr val="006699"/>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vert270" wrap="square" lIns="91440" tIns="45720" rIns="91440" bIns="45720" numCol="1" rtlCol="0" anchor="ctr" anchorCtr="0" compatLnSpc="1">
            <a:prstTxWarp prst="textNoShape">
              <a:avLst/>
            </a:prstTxWarp>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Module power indicator </a:t>
            </a:r>
          </a:p>
        </p:txBody>
      </p:sp>
      <p:sp>
        <p:nvSpPr>
          <p:cNvPr id="15" name="31bde9e9-0fb2-465e-818f-18a9f28c7cde"/>
          <p:cNvSpPr/>
          <p:nvPr/>
        </p:nvSpPr>
        <p:spPr bwMode="auto">
          <a:xfrm flipH="1">
            <a:off x="5951987" y="4146323"/>
            <a:ext cx="1881055" cy="491298"/>
          </a:xfrm>
          <a:prstGeom prst="accentBorderCallout2">
            <a:avLst>
              <a:gd name="adj1" fmla="val 10437"/>
              <a:gd name="adj2" fmla="val -3626"/>
              <a:gd name="adj3" fmla="val 10438"/>
              <a:gd name="adj4" fmla="val -22834"/>
              <a:gd name="adj5" fmla="val 11926"/>
              <a:gd name="adj6" fmla="val -39812"/>
            </a:avLst>
          </a:prstGeom>
          <a:ln w="12700">
            <a:solidFill>
              <a:srgbClr val="006699"/>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zh-CN" sz="14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FC host port</a:t>
            </a:r>
          </a:p>
        </p:txBody>
      </p:sp>
      <p:sp>
        <p:nvSpPr>
          <p:cNvPr id="16" name="31bde9e9-0fb2-465e-818f-18a9f28c7cde"/>
          <p:cNvSpPr/>
          <p:nvPr/>
        </p:nvSpPr>
        <p:spPr bwMode="auto">
          <a:xfrm flipH="1">
            <a:off x="5951984" y="4685822"/>
            <a:ext cx="1878587" cy="914878"/>
          </a:xfrm>
          <a:prstGeom prst="accentBorderCallout2">
            <a:avLst>
              <a:gd name="adj1" fmla="val 9687"/>
              <a:gd name="adj2" fmla="val -3922"/>
              <a:gd name="adj3" fmla="val 9686"/>
              <a:gd name="adj4" fmla="val -14703"/>
              <a:gd name="adj5" fmla="val 8355"/>
              <a:gd name="adj6" fmla="val -24843"/>
            </a:avLst>
          </a:prstGeom>
          <a:ln w="12700">
            <a:solidFill>
              <a:srgbClr val="006699"/>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zh-CN" sz="1400" dirty="0">
                <a:latin typeface="微软雅黑" panose="020B0503020204020204" pitchFamily="34" charset="-122"/>
                <a:ea typeface="微软雅黑" panose="020B0503020204020204" pitchFamily="34" charset="-122"/>
                <a:cs typeface="Arial" panose="020B0604020202020204" pitchFamily="34" charset="0"/>
              </a:rPr>
              <a:t>Link/Speed indicator of an FC</a:t>
            </a:r>
            <a:r>
              <a:rPr lang="en-US" altLang="zh-CN" sz="14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 host port</a:t>
            </a:r>
          </a:p>
        </p:txBody>
      </p:sp>
      <p:sp>
        <p:nvSpPr>
          <p:cNvPr id="17" name="31bde9e9-0fb2-465e-818f-18a9f28c7cde"/>
          <p:cNvSpPr/>
          <p:nvPr/>
        </p:nvSpPr>
        <p:spPr bwMode="auto">
          <a:xfrm>
            <a:off x="9155425" y="3423999"/>
            <a:ext cx="900895" cy="500827"/>
          </a:xfrm>
          <a:prstGeom prst="accentBorderCallout2">
            <a:avLst>
              <a:gd name="adj1" fmla="val 44798"/>
              <a:gd name="adj2" fmla="val -4688"/>
              <a:gd name="adj3" fmla="val 44798"/>
              <a:gd name="adj4" fmla="val -23896"/>
              <a:gd name="adj5" fmla="val 44870"/>
              <a:gd name="adj6" fmla="val -33446"/>
            </a:avLst>
          </a:prstGeom>
          <a:ln w="12700">
            <a:solidFill>
              <a:srgbClr val="006699"/>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Module handle</a:t>
            </a:r>
          </a:p>
        </p:txBody>
      </p:sp>
      <p:sp>
        <p:nvSpPr>
          <p:cNvPr id="199" name="08b6f370-2821-46c3-9759-91b400fb98b0"/>
          <p:cNvSpPr/>
          <p:nvPr/>
        </p:nvSpPr>
        <p:spPr bwMode="auto">
          <a:xfrm>
            <a:off x="4473382" y="3269949"/>
            <a:ext cx="844112" cy="36576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solidFill>
                <a:srgbClr val="990000"/>
              </a:solidFill>
              <a:latin typeface="微软雅黑" panose="020B0503020204020204" pitchFamily="34" charset="-122"/>
              <a:ea typeface="微软雅黑" panose="020B0503020204020204" pitchFamily="34" charset="-122"/>
            </a:endParaRPr>
          </a:p>
        </p:txBody>
      </p:sp>
      <p:sp>
        <p:nvSpPr>
          <p:cNvPr id="198" name="31bde9e9-0fb2-465e-818f-18a9f28c7cde"/>
          <p:cNvSpPr/>
          <p:nvPr/>
        </p:nvSpPr>
        <p:spPr bwMode="auto">
          <a:xfrm flipH="1">
            <a:off x="2664614" y="3900674"/>
            <a:ext cx="1602034" cy="491298"/>
          </a:xfrm>
          <a:prstGeom prst="accentBorderCallout2">
            <a:avLst>
              <a:gd name="adj1" fmla="val 39964"/>
              <a:gd name="adj2" fmla="val -3947"/>
              <a:gd name="adj3" fmla="val 41978"/>
              <a:gd name="adj4" fmla="val -37106"/>
              <a:gd name="adj5" fmla="val -51885"/>
              <a:gd name="adj6" fmla="val -37102"/>
            </a:avLst>
          </a:prstGeom>
          <a:ln w="12700">
            <a:solidFill>
              <a:srgbClr val="006699"/>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t"/>
            <a:r>
              <a:rPr lang="en-US" altLang="zh-CN" sz="14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FC host ports</a:t>
            </a:r>
          </a:p>
        </p:txBody>
      </p:sp>
    </p:spTree>
    <p:extLst>
      <p:ext uri="{BB962C8B-B14F-4D97-AF65-F5344CB8AC3E}">
        <p14:creationId xmlns:p14="http://schemas.microsoft.com/office/powerpoint/2010/main" val="33007442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8b37914d-5cf7-466a-9159-564786333e6c"/>
          <p:cNvSpPr>
            <a:spLocks noGrp="1" noChangeArrowheads="1"/>
          </p:cNvSpPr>
          <p:nvPr>
            <p:ph type="body" sz="quarter" idx="10"/>
          </p:nvPr>
        </p:nvSpPr>
        <p:spPr/>
        <p:txBody>
          <a:bodyPr/>
          <a:lstStyle/>
          <a:p>
            <a:r>
              <a:rPr lang="en-US" altLang="zh-CN" smtClean="0"/>
              <a:t>Direct connection to an FC network.</a:t>
            </a:r>
          </a:p>
          <a:p>
            <a:r>
              <a:rPr lang="en-US" altLang="zh-CN" smtClean="0"/>
              <a:t>Direct connection to an initiator and a target.</a:t>
            </a:r>
          </a:p>
          <a:p>
            <a:r>
              <a:rPr lang="en-US" altLang="zh-CN" smtClean="0"/>
              <a:t>Exclusive use of all optical bandwidths.</a:t>
            </a:r>
          </a:p>
          <a:p>
            <a:r>
              <a:rPr lang="en-US" altLang="zh-CN" smtClean="0"/>
              <a:t>Switch-based zoning.</a:t>
            </a:r>
            <a:endParaRPr lang="en-US" altLang="zh-CN" dirty="0"/>
          </a:p>
        </p:txBody>
      </p:sp>
      <p:sp>
        <p:nvSpPr>
          <p:cNvPr id="3" name="文本占位符 2"/>
          <p:cNvSpPr>
            <a:spLocks noGrp="1"/>
          </p:cNvSpPr>
          <p:nvPr>
            <p:ph type="body" sz="quarter" idx="12"/>
          </p:nvPr>
        </p:nvSpPr>
        <p:spPr/>
        <p:txBody>
          <a:bodyPr/>
          <a:lstStyle/>
          <a:p>
            <a:r>
              <a:rPr lang="en-US" altLang="zh-CN" smtClean="0"/>
              <a:t>FC Switch</a:t>
            </a:r>
            <a:endParaRPr lang="en-US" dirty="0"/>
          </a:p>
        </p:txBody>
      </p:sp>
      <p:pic>
        <p:nvPicPr>
          <p:cNvPr id="8" name="b03c3b5e-ca7b-496a-ac9f-6e8c896654e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2330587" y="3587556"/>
            <a:ext cx="7642610" cy="1139182"/>
          </a:xfrm>
          <a:prstGeom prst="rect">
            <a:avLst/>
          </a:prstGeom>
          <a:noFill/>
          <a:ln w="9525">
            <a:noFill/>
            <a:miter lim="800000"/>
            <a:headEnd/>
            <a:tailEnd/>
          </a:ln>
        </p:spPr>
      </p:pic>
    </p:spTree>
    <p:extLst>
      <p:ext uri="{BB962C8B-B14F-4D97-AF65-F5344CB8AC3E}">
        <p14:creationId xmlns:p14="http://schemas.microsoft.com/office/powerpoint/2010/main" val="3732518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6ba9ee5-cf99-44dd-a457-61b9af5a69e2"/>
          <p:cNvSpPr>
            <a:spLocks noGrp="1"/>
          </p:cNvSpPr>
          <p:nvPr>
            <p:ph type="body" sz="quarter" idx="10"/>
          </p:nvPr>
        </p:nvSpPr>
        <p:spPr/>
        <p:txBody>
          <a:bodyPr/>
          <a:lstStyle/>
          <a:p>
            <a:r>
              <a:rPr lang="en-US" altLang="zh-CN" b="1" smtClean="0">
                <a:latin typeface="微软雅黑" panose="020B0503020204020204" pitchFamily="34" charset="-122"/>
                <a:ea typeface="微软雅黑" panose="020B0503020204020204" pitchFamily="34" charset="-122"/>
              </a:rPr>
              <a:t>Data Management</a:t>
            </a:r>
          </a:p>
          <a:p>
            <a:r>
              <a:rPr lang="en-US" altLang="zh-CN" smtClean="0">
                <a:solidFill>
                  <a:schemeClr val="bg1">
                    <a:lumMod val="50000"/>
                  </a:schemeClr>
                </a:solidFill>
                <a:latin typeface="微软雅黑" panose="020B0503020204020204" pitchFamily="34" charset="-122"/>
                <a:ea typeface="微软雅黑" panose="020B0503020204020204" pitchFamily="34" charset="-122"/>
              </a:rPr>
              <a:t>Traditional RAID Technology</a:t>
            </a:r>
          </a:p>
          <a:p>
            <a:r>
              <a:rPr lang="en-US" altLang="zh-CN" smtClean="0">
                <a:solidFill>
                  <a:schemeClr val="bg1">
                    <a:lumMod val="50000"/>
                  </a:schemeClr>
                </a:solidFill>
              </a:rPr>
              <a:t>Introduction to </a:t>
            </a:r>
            <a:r>
              <a:rPr lang="en-US" altLang="zh-CN" smtClean="0">
                <a:solidFill>
                  <a:schemeClr val="bg1">
                    <a:lumMod val="50000"/>
                  </a:schemeClr>
                </a:solidFill>
                <a:latin typeface="微软雅黑" panose="020B0503020204020204" pitchFamily="34" charset="-122"/>
                <a:ea typeface="微软雅黑" panose="020B0503020204020204" pitchFamily="34" charset="-122"/>
              </a:rPr>
              <a:t>DAS Technology </a:t>
            </a:r>
          </a:p>
          <a:p>
            <a:r>
              <a:rPr lang="en-US" altLang="zh-CN" smtClean="0">
                <a:solidFill>
                  <a:schemeClr val="bg1">
                    <a:lumMod val="50000"/>
                  </a:schemeClr>
                </a:solidFill>
              </a:rPr>
              <a:t>Introduction to </a:t>
            </a:r>
            <a:r>
              <a:rPr lang="en-US" altLang="zh-CN" smtClean="0">
                <a:solidFill>
                  <a:schemeClr val="bg1">
                    <a:lumMod val="50000"/>
                  </a:schemeClr>
                </a:solidFill>
                <a:latin typeface="微软雅黑" panose="020B0503020204020204" pitchFamily="34" charset="-122"/>
                <a:ea typeface="微软雅黑" panose="020B0503020204020204" pitchFamily="34" charset="-122"/>
              </a:rPr>
              <a:t>SAN Technology</a:t>
            </a:r>
          </a:p>
          <a:p>
            <a:r>
              <a:rPr lang="en-US" altLang="zh-CN" smtClean="0">
                <a:solidFill>
                  <a:schemeClr val="bg1">
                    <a:lumMod val="50000"/>
                  </a:schemeClr>
                </a:solidFill>
              </a:rPr>
              <a:t>Introduction to </a:t>
            </a:r>
            <a:r>
              <a:rPr lang="en-US" altLang="zh-CN" smtClean="0">
                <a:solidFill>
                  <a:schemeClr val="bg1">
                    <a:lumMod val="50000"/>
                  </a:schemeClr>
                </a:solidFill>
                <a:latin typeface="微软雅黑" panose="020B0503020204020204" pitchFamily="34" charset="-122"/>
                <a:ea typeface="微软雅黑" panose="020B0503020204020204" pitchFamily="34" charset="-122"/>
              </a:rPr>
              <a:t>NAS Technology</a:t>
            </a:r>
          </a:p>
          <a:p>
            <a:r>
              <a:rPr lang="en-US" altLang="zh-CN" smtClean="0">
                <a:solidFill>
                  <a:schemeClr val="bg1">
                    <a:lumMod val="50000"/>
                  </a:schemeClr>
                </a:solidFill>
                <a:latin typeface="微软雅黑" panose="020B0503020204020204" pitchFamily="34" charset="-122"/>
                <a:ea typeface="微软雅黑" panose="020B0503020204020204" pitchFamily="34" charset="-122"/>
              </a:rPr>
              <a:t>Huawei Distributed Storage</a:t>
            </a:r>
          </a:p>
          <a:p>
            <a:r>
              <a:rPr lang="en-US" altLang="zh-CN" smtClean="0">
                <a:solidFill>
                  <a:schemeClr val="bg1">
                    <a:lumMod val="50000"/>
                  </a:schemeClr>
                </a:solidFill>
                <a:latin typeface="微软雅黑" panose="020B0503020204020204" pitchFamily="34" charset="-122"/>
                <a:ea typeface="微软雅黑" panose="020B0503020204020204" pitchFamily="34" charset="-122"/>
              </a:rPr>
              <a:t>Object Storage</a:t>
            </a:r>
          </a:p>
          <a:p>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91400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FC SAN and IP SAN</a:t>
            </a:r>
            <a:endParaRPr lang="en-US" dirty="0"/>
          </a:p>
        </p:txBody>
      </p:sp>
      <p:sp>
        <p:nvSpPr>
          <p:cNvPr id="213" name="0251d86e-030c-481f-a92f-6f3e91ae3ff5"/>
          <p:cNvSpPr/>
          <p:nvPr/>
        </p:nvSpPr>
        <p:spPr bwMode="auto">
          <a:xfrm>
            <a:off x="2327197" y="1363176"/>
            <a:ext cx="1645920" cy="42062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cxnSp>
        <p:nvCxnSpPr>
          <p:cNvPr id="215" name="a54d82b2-c2c0-4055-bd8f-e9af18b12800"/>
          <p:cNvCxnSpPr/>
          <p:nvPr/>
        </p:nvCxnSpPr>
        <p:spPr bwMode="auto">
          <a:xfrm>
            <a:off x="3049796" y="3030514"/>
            <a:ext cx="0" cy="16673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6" name="d39e8270-d0bf-429e-b5f8-bfd36729b3c4"/>
          <p:cNvCxnSpPr/>
          <p:nvPr/>
        </p:nvCxnSpPr>
        <p:spPr bwMode="auto">
          <a:xfrm>
            <a:off x="3076277" y="3030514"/>
            <a:ext cx="0" cy="16673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7" name="e3fbaa81-7bf3-4c6f-a621-a15864eaff00"/>
          <p:cNvCxnSpPr/>
          <p:nvPr/>
        </p:nvCxnSpPr>
        <p:spPr bwMode="auto">
          <a:xfrm>
            <a:off x="3104449" y="3030514"/>
            <a:ext cx="0" cy="16673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8" name="68c74ccc-ad37-42c3-af26-3eeb98a47bc6"/>
          <p:cNvCxnSpPr/>
          <p:nvPr/>
        </p:nvCxnSpPr>
        <p:spPr bwMode="auto">
          <a:xfrm>
            <a:off x="3131775" y="3030514"/>
            <a:ext cx="0" cy="16673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9" name="a98a4cc7-6854-4625-99f5-d0ff4782ca7c"/>
          <p:cNvCxnSpPr/>
          <p:nvPr/>
        </p:nvCxnSpPr>
        <p:spPr bwMode="auto">
          <a:xfrm>
            <a:off x="3155298" y="3030514"/>
            <a:ext cx="0" cy="16673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0" name="7967bd57-bb86-465d-a98d-0d1a47cd0685"/>
          <p:cNvCxnSpPr/>
          <p:nvPr/>
        </p:nvCxnSpPr>
        <p:spPr bwMode="auto">
          <a:xfrm>
            <a:off x="3181779" y="3030514"/>
            <a:ext cx="0" cy="16673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 name="77c7067b-44ed-4b33-a33a-3201db893879"/>
          <p:cNvCxnSpPr/>
          <p:nvPr/>
        </p:nvCxnSpPr>
        <p:spPr bwMode="auto">
          <a:xfrm>
            <a:off x="3209951" y="3030514"/>
            <a:ext cx="0" cy="16673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2" name="e3a3695f-2b20-4568-9752-38ee6bfbb39a"/>
          <p:cNvCxnSpPr/>
          <p:nvPr/>
        </p:nvCxnSpPr>
        <p:spPr bwMode="auto">
          <a:xfrm>
            <a:off x="3237277" y="3030514"/>
            <a:ext cx="0" cy="166733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Freeform 234"/>
          <p:cNvSpPr>
            <a:spLocks noChangeAspect="1"/>
          </p:cNvSpPr>
          <p:nvPr/>
        </p:nvSpPr>
        <p:spPr bwMode="auto">
          <a:xfrm>
            <a:off x="3132659" y="2179367"/>
            <a:ext cx="358726" cy="988657"/>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 name="0e2daaa8-8ffe-423d-ae98-52787c5783b8"/>
          <p:cNvSpPr>
            <a:spLocks noChangeAspect="1"/>
          </p:cNvSpPr>
          <p:nvPr/>
        </p:nvSpPr>
        <p:spPr bwMode="auto">
          <a:xfrm>
            <a:off x="2808931" y="2129727"/>
            <a:ext cx="678079" cy="306111"/>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45" name="169a00ae-9c00-41a9-9773-da1931cf1b04"/>
          <p:cNvSpPr>
            <a:spLocks noChangeAspect="1"/>
          </p:cNvSpPr>
          <p:nvPr/>
        </p:nvSpPr>
        <p:spPr bwMode="auto">
          <a:xfrm>
            <a:off x="3141409" y="2183503"/>
            <a:ext cx="349977" cy="256472"/>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46" name="2ec7c322-e495-416f-b2c7-528127d30de4"/>
          <p:cNvSpPr>
            <a:spLocks noChangeAspect="1"/>
          </p:cNvSpPr>
          <p:nvPr/>
        </p:nvSpPr>
        <p:spPr bwMode="auto">
          <a:xfrm>
            <a:off x="2808931" y="2369652"/>
            <a:ext cx="345603" cy="79423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 name="e331cc5b-6327-4598-8776-86f0b618a6e6"/>
          <p:cNvSpPr>
            <a:spLocks noChangeAspect="1"/>
          </p:cNvSpPr>
          <p:nvPr/>
        </p:nvSpPr>
        <p:spPr bwMode="auto">
          <a:xfrm>
            <a:off x="2922673" y="2866049"/>
            <a:ext cx="266857" cy="57913"/>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 name="896da46b-5334-416d-8370-cae4f25d692a"/>
          <p:cNvSpPr>
            <a:spLocks noChangeAspect="1"/>
          </p:cNvSpPr>
          <p:nvPr/>
        </p:nvSpPr>
        <p:spPr bwMode="auto">
          <a:xfrm>
            <a:off x="2922673" y="2866049"/>
            <a:ext cx="13125" cy="12410"/>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 name="539e654f-4e8e-4de3-93ae-d013469e5276"/>
          <p:cNvSpPr>
            <a:spLocks noChangeAspect="1"/>
          </p:cNvSpPr>
          <p:nvPr/>
        </p:nvSpPr>
        <p:spPr bwMode="auto">
          <a:xfrm>
            <a:off x="2922673" y="2895005"/>
            <a:ext cx="266857" cy="57913"/>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 name="989c8a63-b1e1-46d8-a7e1-2f1b0b5bc7bf"/>
          <p:cNvSpPr>
            <a:spLocks noChangeAspect="1"/>
          </p:cNvSpPr>
          <p:nvPr/>
        </p:nvSpPr>
        <p:spPr bwMode="auto">
          <a:xfrm>
            <a:off x="2922673" y="2895005"/>
            <a:ext cx="13125" cy="12410"/>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 name="e0c1b384-962b-42fa-945e-3f80bfdbe045"/>
          <p:cNvSpPr>
            <a:spLocks noChangeAspect="1"/>
          </p:cNvSpPr>
          <p:nvPr/>
        </p:nvSpPr>
        <p:spPr bwMode="auto">
          <a:xfrm>
            <a:off x="2922673" y="2919825"/>
            <a:ext cx="266857" cy="57913"/>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 name="e2ccff7f-93fd-44e8-8a83-c97d9b4535b5"/>
          <p:cNvSpPr>
            <a:spLocks noChangeAspect="1"/>
          </p:cNvSpPr>
          <p:nvPr/>
        </p:nvSpPr>
        <p:spPr bwMode="auto">
          <a:xfrm>
            <a:off x="2922673" y="2919825"/>
            <a:ext cx="13125" cy="12410"/>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 name="b5576900-e613-4258-8bee-c53a20cedf56"/>
          <p:cNvSpPr>
            <a:spLocks noChangeAspect="1"/>
          </p:cNvSpPr>
          <p:nvPr/>
        </p:nvSpPr>
        <p:spPr bwMode="auto">
          <a:xfrm>
            <a:off x="2922673" y="2948781"/>
            <a:ext cx="266857" cy="57913"/>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 name="77324229-2d2d-4024-8bb6-c7e3a678c62d"/>
          <p:cNvSpPr>
            <a:spLocks noChangeAspect="1"/>
          </p:cNvSpPr>
          <p:nvPr/>
        </p:nvSpPr>
        <p:spPr bwMode="auto">
          <a:xfrm>
            <a:off x="2922673" y="2948781"/>
            <a:ext cx="13125" cy="12410"/>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 name="ef793c04-6b10-42cf-9f44-ac3812a3dcd3"/>
          <p:cNvSpPr>
            <a:spLocks noChangeAspect="1"/>
          </p:cNvSpPr>
          <p:nvPr/>
        </p:nvSpPr>
        <p:spPr bwMode="auto">
          <a:xfrm>
            <a:off x="2922673" y="2977739"/>
            <a:ext cx="266857" cy="57913"/>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 name="fb4ed4ff-12ed-47d4-88c7-de8eb5bcdde5"/>
          <p:cNvSpPr>
            <a:spLocks noChangeAspect="1"/>
          </p:cNvSpPr>
          <p:nvPr/>
        </p:nvSpPr>
        <p:spPr bwMode="auto">
          <a:xfrm>
            <a:off x="2922673" y="2973601"/>
            <a:ext cx="13125" cy="12410"/>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7" name="8a003f83-8718-4e2b-94fb-dc2ba06ab03f"/>
          <p:cNvSpPr>
            <a:spLocks noChangeAspect="1"/>
          </p:cNvSpPr>
          <p:nvPr/>
        </p:nvSpPr>
        <p:spPr bwMode="auto">
          <a:xfrm>
            <a:off x="2922673" y="3002558"/>
            <a:ext cx="266857" cy="57913"/>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8" name="15dc339f-d30b-4e8c-b23d-f0a4c4b48727"/>
          <p:cNvSpPr>
            <a:spLocks noChangeAspect="1"/>
          </p:cNvSpPr>
          <p:nvPr/>
        </p:nvSpPr>
        <p:spPr bwMode="auto">
          <a:xfrm>
            <a:off x="2922673" y="3002558"/>
            <a:ext cx="13125" cy="12410"/>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 name="c33e7e04-01bb-45f8-81aa-48913e888996"/>
          <p:cNvSpPr>
            <a:spLocks noChangeAspect="1"/>
          </p:cNvSpPr>
          <p:nvPr/>
        </p:nvSpPr>
        <p:spPr bwMode="auto">
          <a:xfrm>
            <a:off x="2922673" y="3031515"/>
            <a:ext cx="266857" cy="57913"/>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 name="0588ad2c-3c4c-4414-8c97-c212dcc4d859"/>
          <p:cNvSpPr>
            <a:spLocks noChangeAspect="1"/>
          </p:cNvSpPr>
          <p:nvPr/>
        </p:nvSpPr>
        <p:spPr bwMode="auto">
          <a:xfrm>
            <a:off x="2922673" y="3031515"/>
            <a:ext cx="13125" cy="12410"/>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 name="cd7c414b-cc29-4e42-aa4a-111a71a6a89b"/>
          <p:cNvSpPr>
            <a:spLocks noChangeAspect="1"/>
          </p:cNvSpPr>
          <p:nvPr/>
        </p:nvSpPr>
        <p:spPr bwMode="auto">
          <a:xfrm>
            <a:off x="2808931" y="2439976"/>
            <a:ext cx="376225" cy="70322"/>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62" name="bdc3dad5-6f6c-480c-a204-f8995b1c3b56"/>
          <p:cNvSpPr>
            <a:spLocks noChangeAspect="1"/>
          </p:cNvSpPr>
          <p:nvPr/>
        </p:nvSpPr>
        <p:spPr bwMode="auto">
          <a:xfrm>
            <a:off x="2865802" y="2481342"/>
            <a:ext cx="218736" cy="6205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63" name="a5e8cb94-74bc-4c60-93c2-1d4a4900a961"/>
          <p:cNvSpPr>
            <a:spLocks noChangeAspect="1"/>
          </p:cNvSpPr>
          <p:nvPr/>
        </p:nvSpPr>
        <p:spPr bwMode="auto">
          <a:xfrm>
            <a:off x="2865802" y="2481342"/>
            <a:ext cx="21874" cy="20684"/>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64" name="c5d941ee-87b6-45b7-b972-c6ec88c52335"/>
          <p:cNvSpPr>
            <a:spLocks noChangeAspect="1"/>
          </p:cNvSpPr>
          <p:nvPr/>
        </p:nvSpPr>
        <p:spPr bwMode="auto">
          <a:xfrm>
            <a:off x="2857053" y="2336559"/>
            <a:ext cx="341227" cy="781824"/>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93" name="Oval 792"/>
          <p:cNvSpPr>
            <a:spLocks noChangeAspect="1" noChangeArrowheads="1"/>
          </p:cNvSpPr>
          <p:nvPr/>
        </p:nvSpPr>
        <p:spPr bwMode="auto">
          <a:xfrm>
            <a:off x="2789086" y="5059454"/>
            <a:ext cx="722145" cy="312188"/>
          </a:xfrm>
          <a:prstGeom prst="ellipse">
            <a:avLst/>
          </a:pr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94" name="7feca2c9-6b7a-4ff2-89ff-567f807a9f23"/>
          <p:cNvSpPr>
            <a:spLocks noChangeAspect="1" noChangeArrowheads="1"/>
          </p:cNvSpPr>
          <p:nvPr/>
        </p:nvSpPr>
        <p:spPr bwMode="auto">
          <a:xfrm>
            <a:off x="2789086" y="5022727"/>
            <a:ext cx="722145" cy="312188"/>
          </a:xfrm>
          <a:prstGeom prst="ellipse">
            <a:avLst/>
          </a:prstGeom>
          <a:solidFill>
            <a:srgbClr val="BDC9D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95" name="6e3cd8c4-4100-481e-9122-8db1aa42f570"/>
          <p:cNvSpPr>
            <a:spLocks noChangeAspect="1" noChangeArrowheads="1"/>
          </p:cNvSpPr>
          <p:nvPr/>
        </p:nvSpPr>
        <p:spPr bwMode="auto">
          <a:xfrm>
            <a:off x="2789086" y="5008035"/>
            <a:ext cx="722145" cy="312188"/>
          </a:xfrm>
          <a:prstGeom prst="ellipse">
            <a:avLst/>
          </a:pr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96" name="47c14f24-16aa-4a8b-b4d1-50f572a2a166"/>
          <p:cNvSpPr>
            <a:spLocks noChangeAspect="1" noChangeArrowheads="1"/>
          </p:cNvSpPr>
          <p:nvPr/>
        </p:nvSpPr>
        <p:spPr bwMode="auto">
          <a:xfrm>
            <a:off x="2789086" y="4949271"/>
            <a:ext cx="722145" cy="312188"/>
          </a:xfrm>
          <a:prstGeom prst="ellipse">
            <a:avLst/>
          </a:pr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97" name="8fe58f3a-4fed-4732-8493-1ae0cdc7fe39"/>
          <p:cNvSpPr>
            <a:spLocks noChangeAspect="1" noChangeArrowheads="1"/>
          </p:cNvSpPr>
          <p:nvPr/>
        </p:nvSpPr>
        <p:spPr bwMode="auto">
          <a:xfrm>
            <a:off x="2789086" y="4912544"/>
            <a:ext cx="722145" cy="312188"/>
          </a:xfrm>
          <a:prstGeom prst="ellipse">
            <a:avLst/>
          </a:prstGeom>
          <a:solidFill>
            <a:srgbClr val="BDC9D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98" name="a5898c47-7d1e-4bc6-aba3-1c4de75960b5"/>
          <p:cNvSpPr>
            <a:spLocks noChangeAspect="1" noChangeArrowheads="1"/>
          </p:cNvSpPr>
          <p:nvPr/>
        </p:nvSpPr>
        <p:spPr bwMode="auto">
          <a:xfrm>
            <a:off x="2789086" y="4901525"/>
            <a:ext cx="722145" cy="312188"/>
          </a:xfrm>
          <a:prstGeom prst="ellipse">
            <a:avLst/>
          </a:pr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99" name="116b2d69-ebae-4fae-9bb6-599590275b47"/>
          <p:cNvSpPr>
            <a:spLocks noChangeAspect="1" noChangeArrowheads="1"/>
          </p:cNvSpPr>
          <p:nvPr/>
        </p:nvSpPr>
        <p:spPr bwMode="auto">
          <a:xfrm>
            <a:off x="2789086" y="4842760"/>
            <a:ext cx="722145" cy="308515"/>
          </a:xfrm>
          <a:prstGeom prst="ellipse">
            <a:avLst/>
          </a:pr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0" name="62cfadaf-3dad-47b3-8dbb-7cfa122ef5ea"/>
          <p:cNvSpPr>
            <a:spLocks noChangeAspect="1" noChangeArrowheads="1"/>
          </p:cNvSpPr>
          <p:nvPr/>
        </p:nvSpPr>
        <p:spPr bwMode="auto">
          <a:xfrm>
            <a:off x="2789086" y="4804195"/>
            <a:ext cx="722145" cy="310351"/>
          </a:xfrm>
          <a:prstGeom prst="ellipse">
            <a:avLst/>
          </a:prstGeom>
          <a:solidFill>
            <a:srgbClr val="BDC9D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1" name="89b31742-d692-45ff-8f7a-68c3f8b6e895"/>
          <p:cNvSpPr>
            <a:spLocks noChangeAspect="1" noChangeArrowheads="1"/>
          </p:cNvSpPr>
          <p:nvPr/>
        </p:nvSpPr>
        <p:spPr bwMode="auto">
          <a:xfrm>
            <a:off x="2789086" y="4789504"/>
            <a:ext cx="722145" cy="314024"/>
          </a:xfrm>
          <a:prstGeom prst="ellipse">
            <a:avLst/>
          </a:pr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2" name="2c142bc0-db9f-45fa-b5f4-f233372c66a3"/>
          <p:cNvSpPr>
            <a:spLocks noChangeAspect="1" noChangeArrowheads="1"/>
          </p:cNvSpPr>
          <p:nvPr/>
        </p:nvSpPr>
        <p:spPr bwMode="auto">
          <a:xfrm>
            <a:off x="2789086" y="4730740"/>
            <a:ext cx="722145" cy="314024"/>
          </a:xfrm>
          <a:prstGeom prst="ellipse">
            <a:avLst/>
          </a:pr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3" name="acf5227d-88d9-4ebb-ad8f-04a1bdd5b5de"/>
          <p:cNvSpPr>
            <a:spLocks noChangeAspect="1" noChangeArrowheads="1"/>
          </p:cNvSpPr>
          <p:nvPr/>
        </p:nvSpPr>
        <p:spPr bwMode="auto">
          <a:xfrm>
            <a:off x="2789086" y="4694012"/>
            <a:ext cx="722145" cy="314024"/>
          </a:xfrm>
          <a:prstGeom prst="ellipse">
            <a:avLst/>
          </a:prstGeom>
          <a:solidFill>
            <a:srgbClr val="BDC9D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4" name="6f70e547-b514-4b25-ac09-31857c40949c"/>
          <p:cNvSpPr>
            <a:spLocks noChangeAspect="1" noChangeArrowheads="1"/>
          </p:cNvSpPr>
          <p:nvPr/>
        </p:nvSpPr>
        <p:spPr bwMode="auto">
          <a:xfrm>
            <a:off x="2789086" y="4679321"/>
            <a:ext cx="722145" cy="314024"/>
          </a:xfrm>
          <a:prstGeom prst="ellipse">
            <a:avLst/>
          </a:pr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5" name="3e4ac094-1dfb-437c-9648-e0c89ffdc37f"/>
          <p:cNvSpPr>
            <a:spLocks noChangeAspect="1" noChangeArrowheads="1"/>
          </p:cNvSpPr>
          <p:nvPr/>
        </p:nvSpPr>
        <p:spPr bwMode="auto">
          <a:xfrm>
            <a:off x="2789086" y="4620556"/>
            <a:ext cx="722145" cy="314024"/>
          </a:xfrm>
          <a:prstGeom prst="ellipse">
            <a:avLst/>
          </a:pr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6" name="709dc2cb-3ae4-4941-b76f-7d11d58ce7b8"/>
          <p:cNvSpPr>
            <a:spLocks noChangeAspect="1" noChangeArrowheads="1"/>
          </p:cNvSpPr>
          <p:nvPr/>
        </p:nvSpPr>
        <p:spPr bwMode="auto">
          <a:xfrm>
            <a:off x="2789086" y="4583828"/>
            <a:ext cx="722145" cy="314024"/>
          </a:xfrm>
          <a:prstGeom prst="ellipse">
            <a:avLst/>
          </a:prstGeom>
          <a:solidFill>
            <a:srgbClr val="BDC9D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7" name="22c642ce-ba24-4f15-8027-51948d55b073"/>
          <p:cNvSpPr>
            <a:spLocks noChangeAspect="1" noChangeArrowheads="1"/>
          </p:cNvSpPr>
          <p:nvPr/>
        </p:nvSpPr>
        <p:spPr bwMode="auto">
          <a:xfrm>
            <a:off x="2789086" y="4572809"/>
            <a:ext cx="722145" cy="314024"/>
          </a:xfrm>
          <a:prstGeom prst="ellipse">
            <a:avLst/>
          </a:pr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8" name="d4d475fa-0dab-40e5-8749-d4d718fd9558"/>
          <p:cNvSpPr>
            <a:spLocks noChangeAspect="1" noChangeArrowheads="1"/>
          </p:cNvSpPr>
          <p:nvPr/>
        </p:nvSpPr>
        <p:spPr bwMode="auto">
          <a:xfrm>
            <a:off x="2789086" y="4514045"/>
            <a:ext cx="722145" cy="314024"/>
          </a:xfrm>
          <a:prstGeom prst="ellipse">
            <a:avLst/>
          </a:pr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9" name="77545ddb-f1cf-44ce-8fa0-a07a2402dbd0"/>
          <p:cNvSpPr>
            <a:spLocks noChangeAspect="1" noChangeArrowheads="1"/>
          </p:cNvSpPr>
          <p:nvPr/>
        </p:nvSpPr>
        <p:spPr bwMode="auto">
          <a:xfrm>
            <a:off x="2789086" y="4480990"/>
            <a:ext cx="722145" cy="308515"/>
          </a:xfrm>
          <a:prstGeom prst="ellipse">
            <a:avLst/>
          </a:prstGeom>
          <a:solidFill>
            <a:srgbClr val="BDC9D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10" name="30fb34a9-a233-4cc9-b873-79a81b2af609"/>
          <p:cNvSpPr>
            <a:spLocks noChangeAspect="1" noChangeArrowheads="1"/>
          </p:cNvSpPr>
          <p:nvPr/>
        </p:nvSpPr>
        <p:spPr bwMode="auto">
          <a:xfrm>
            <a:off x="2789086" y="4466299"/>
            <a:ext cx="722145" cy="312188"/>
          </a:xfrm>
          <a:prstGeom prst="ellipse">
            <a:avLst/>
          </a:pr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11" name="0cdb1c75-1e16-4bb3-b327-2e34a5638256"/>
          <p:cNvSpPr>
            <a:spLocks noChangeAspect="1"/>
          </p:cNvSpPr>
          <p:nvPr/>
        </p:nvSpPr>
        <p:spPr bwMode="auto">
          <a:xfrm>
            <a:off x="2815832" y="4572809"/>
            <a:ext cx="365530" cy="179967"/>
          </a:xfrm>
          <a:custGeom>
            <a:avLst/>
            <a:gdLst/>
            <a:ahLst/>
            <a:cxnLst>
              <a:cxn ang="0">
                <a:pos x="82" y="47"/>
              </a:cxn>
              <a:cxn ang="0">
                <a:pos x="32" y="39"/>
              </a:cxn>
              <a:cxn ang="0">
                <a:pos x="8" y="0"/>
              </a:cxn>
              <a:cxn ang="0">
                <a:pos x="35" y="35"/>
              </a:cxn>
              <a:cxn ang="0">
                <a:pos x="82" y="47"/>
              </a:cxn>
            </a:cxnLst>
            <a:rect l="0" t="0" r="r" b="b"/>
            <a:pathLst>
              <a:path w="82" h="49">
                <a:moveTo>
                  <a:pt x="82" y="47"/>
                </a:moveTo>
                <a:cubicBezTo>
                  <a:pt x="65" y="49"/>
                  <a:pt x="48" y="46"/>
                  <a:pt x="32" y="39"/>
                </a:cubicBezTo>
                <a:cubicBezTo>
                  <a:pt x="20" y="34"/>
                  <a:pt x="0" y="19"/>
                  <a:pt x="8" y="0"/>
                </a:cubicBezTo>
                <a:cubicBezTo>
                  <a:pt x="8" y="18"/>
                  <a:pt x="23" y="29"/>
                  <a:pt x="35" y="35"/>
                </a:cubicBezTo>
                <a:cubicBezTo>
                  <a:pt x="50" y="43"/>
                  <a:pt x="66" y="46"/>
                  <a:pt x="82" y="47"/>
                </a:cubicBezTo>
              </a:path>
            </a:pathLst>
          </a:custGeom>
          <a:solidFill>
            <a:srgbClr val="BDC9D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12" name="8735c879-81b4-481f-8da6-e3d9d63fed55"/>
          <p:cNvSpPr>
            <a:spLocks noChangeAspect="1"/>
          </p:cNvSpPr>
          <p:nvPr/>
        </p:nvSpPr>
        <p:spPr bwMode="auto">
          <a:xfrm>
            <a:off x="3087751" y="4480990"/>
            <a:ext cx="405649" cy="216695"/>
          </a:xfrm>
          <a:custGeom>
            <a:avLst/>
            <a:gdLst/>
            <a:ahLst/>
            <a:cxnLst>
              <a:cxn ang="0">
                <a:pos x="6" y="0"/>
              </a:cxn>
              <a:cxn ang="0">
                <a:pos x="76" y="20"/>
              </a:cxn>
              <a:cxn ang="0">
                <a:pos x="74" y="59"/>
              </a:cxn>
              <a:cxn ang="0">
                <a:pos x="61" y="18"/>
              </a:cxn>
              <a:cxn ang="0">
                <a:pos x="0" y="0"/>
              </a:cxn>
              <a:cxn ang="0">
                <a:pos x="6" y="0"/>
              </a:cxn>
            </a:cxnLst>
            <a:rect l="0" t="0" r="r" b="b"/>
            <a:pathLst>
              <a:path w="91" h="59">
                <a:moveTo>
                  <a:pt x="6" y="0"/>
                </a:moveTo>
                <a:cubicBezTo>
                  <a:pt x="29" y="1"/>
                  <a:pt x="57" y="5"/>
                  <a:pt x="76" y="20"/>
                </a:cubicBezTo>
                <a:cubicBezTo>
                  <a:pt x="91" y="32"/>
                  <a:pt x="90" y="49"/>
                  <a:pt x="74" y="59"/>
                </a:cubicBezTo>
                <a:cubicBezTo>
                  <a:pt x="87" y="45"/>
                  <a:pt x="76" y="27"/>
                  <a:pt x="61" y="18"/>
                </a:cubicBezTo>
                <a:cubicBezTo>
                  <a:pt x="43" y="7"/>
                  <a:pt x="21" y="2"/>
                  <a:pt x="0" y="0"/>
                </a:cubicBezTo>
                <a:cubicBezTo>
                  <a:pt x="2" y="0"/>
                  <a:pt x="4" y="0"/>
                  <a:pt x="6" y="0"/>
                </a:cubicBezTo>
              </a:path>
            </a:pathLst>
          </a:custGeom>
          <a:solidFill>
            <a:srgbClr val="FFFFF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23" name="7a38de35-fcc4-433e-9181-0fd8aa656a80"/>
          <p:cNvSpPr/>
          <p:nvPr/>
        </p:nvSpPr>
        <p:spPr>
          <a:xfrm>
            <a:off x="2850330" y="1567403"/>
            <a:ext cx="564578" cy="307777"/>
          </a:xfrm>
          <a:prstGeom prst="rect">
            <a:avLst/>
          </a:prstGeom>
        </p:spPr>
        <p:txBody>
          <a:bodyPr wrap="none">
            <a:spAutoFit/>
          </a:body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DAS</a:t>
            </a:r>
          </a:p>
        </p:txBody>
      </p:sp>
      <p:sp>
        <p:nvSpPr>
          <p:cNvPr id="224" name="c221d998-1bea-4702-acf0-a020b3023997"/>
          <p:cNvSpPr/>
          <p:nvPr/>
        </p:nvSpPr>
        <p:spPr>
          <a:xfrm>
            <a:off x="2367342" y="3458246"/>
            <a:ext cx="566181"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Arial" panose="020B0604020202020204" pitchFamily="34" charset="0"/>
              </a:rPr>
              <a:t>SCSI</a:t>
            </a:r>
          </a:p>
        </p:txBody>
      </p:sp>
      <p:sp>
        <p:nvSpPr>
          <p:cNvPr id="583" name="fb3f938c-c658-4b98-9b5b-cf3fbabd0982"/>
          <p:cNvSpPr/>
          <p:nvPr/>
        </p:nvSpPr>
        <p:spPr bwMode="auto">
          <a:xfrm>
            <a:off x="5079337" y="1369376"/>
            <a:ext cx="2194560" cy="42062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cxnSp>
        <p:nvCxnSpPr>
          <p:cNvPr id="225" name="7da7ef4c-7de4-410f-b641-ac57195f8c35"/>
          <p:cNvCxnSpPr/>
          <p:nvPr/>
        </p:nvCxnSpPr>
        <p:spPr bwMode="auto">
          <a:xfrm>
            <a:off x="5721809" y="4148191"/>
            <a:ext cx="350431" cy="764352"/>
          </a:xfrm>
          <a:prstGeom prst="line">
            <a:avLst/>
          </a:prstGeom>
          <a:noFill/>
          <a:ln w="28575" cap="flat" cmpd="sng" algn="ctr">
            <a:solidFill>
              <a:srgbClr val="990000"/>
            </a:solidFill>
            <a:prstDash val="solid"/>
            <a:round/>
            <a:headEnd type="none" w="med" len="med"/>
            <a:tailEnd type="none" w="med" len="med"/>
          </a:ln>
          <a:effectLst/>
        </p:spPr>
      </p:cxnSp>
      <p:cxnSp>
        <p:nvCxnSpPr>
          <p:cNvPr id="226" name="bf6b1217-0f82-4b12-860e-40d4bf43c80f"/>
          <p:cNvCxnSpPr/>
          <p:nvPr/>
        </p:nvCxnSpPr>
        <p:spPr bwMode="auto">
          <a:xfrm>
            <a:off x="5711638" y="3037378"/>
            <a:ext cx="9816" cy="846205"/>
          </a:xfrm>
          <a:prstGeom prst="line">
            <a:avLst/>
          </a:prstGeom>
          <a:noFill/>
          <a:ln w="28575" cap="flat" cmpd="sng" algn="ctr">
            <a:solidFill>
              <a:srgbClr val="990000"/>
            </a:solidFill>
            <a:prstDash val="solid"/>
            <a:round/>
            <a:headEnd type="none" w="med" len="med"/>
            <a:tailEnd type="none" w="med" len="med"/>
          </a:ln>
          <a:effectLst/>
        </p:spPr>
      </p:cxnSp>
      <p:cxnSp>
        <p:nvCxnSpPr>
          <p:cNvPr id="227" name="9c54faac-531e-44ab-806c-845c2fdc267b"/>
          <p:cNvCxnSpPr/>
          <p:nvPr/>
        </p:nvCxnSpPr>
        <p:spPr bwMode="auto">
          <a:xfrm>
            <a:off x="6747040" y="3023310"/>
            <a:ext cx="1067" cy="860273"/>
          </a:xfrm>
          <a:prstGeom prst="line">
            <a:avLst/>
          </a:prstGeom>
          <a:noFill/>
          <a:ln w="28575" cap="flat" cmpd="sng" algn="ctr">
            <a:solidFill>
              <a:srgbClr val="990000"/>
            </a:solidFill>
            <a:prstDash val="solid"/>
            <a:round/>
            <a:headEnd type="none" w="med" len="med"/>
            <a:tailEnd type="none" w="med" len="med"/>
          </a:ln>
          <a:effectLst/>
        </p:spPr>
      </p:cxnSp>
      <p:cxnSp>
        <p:nvCxnSpPr>
          <p:cNvPr id="228" name="d6b52b22-f44a-49cc-bbec-07d4fb26a504"/>
          <p:cNvCxnSpPr>
            <a:stCxn id="238" idx="2"/>
          </p:cNvCxnSpPr>
          <p:nvPr/>
        </p:nvCxnSpPr>
        <p:spPr bwMode="auto">
          <a:xfrm>
            <a:off x="5697570" y="3037377"/>
            <a:ext cx="890206" cy="885482"/>
          </a:xfrm>
          <a:prstGeom prst="line">
            <a:avLst/>
          </a:prstGeom>
          <a:noFill/>
          <a:ln w="28575" cap="flat" cmpd="sng" algn="ctr">
            <a:solidFill>
              <a:srgbClr val="990000"/>
            </a:solidFill>
            <a:prstDash val="solid"/>
            <a:round/>
            <a:headEnd type="none" w="med" len="med"/>
            <a:tailEnd type="none" w="med" len="med"/>
          </a:ln>
          <a:effectLst/>
        </p:spPr>
      </p:cxnSp>
      <p:cxnSp>
        <p:nvCxnSpPr>
          <p:cNvPr id="229" name="cbad4fcf-19bb-44f8-8bde-491224bf5c26"/>
          <p:cNvCxnSpPr/>
          <p:nvPr/>
        </p:nvCxnSpPr>
        <p:spPr bwMode="auto">
          <a:xfrm flipH="1">
            <a:off x="5833182" y="3023309"/>
            <a:ext cx="913857" cy="919374"/>
          </a:xfrm>
          <a:prstGeom prst="line">
            <a:avLst/>
          </a:prstGeom>
          <a:noFill/>
          <a:ln w="28575" cap="flat" cmpd="sng" algn="ctr">
            <a:solidFill>
              <a:srgbClr val="990000"/>
            </a:solidFill>
            <a:prstDash val="solid"/>
            <a:round/>
            <a:headEnd type="none" w="med" len="med"/>
            <a:tailEnd type="none" w="med" len="med"/>
          </a:ln>
          <a:effectLst/>
        </p:spPr>
      </p:cxnSp>
      <p:cxnSp>
        <p:nvCxnSpPr>
          <p:cNvPr id="230" name="de1d95a8-afd5-46f2-ba98-283548671461"/>
          <p:cNvCxnSpPr/>
          <p:nvPr/>
        </p:nvCxnSpPr>
        <p:spPr bwMode="auto">
          <a:xfrm flipH="1">
            <a:off x="6384690" y="4097644"/>
            <a:ext cx="220824" cy="851627"/>
          </a:xfrm>
          <a:prstGeom prst="line">
            <a:avLst/>
          </a:prstGeom>
          <a:noFill/>
          <a:ln w="28575" cap="flat" cmpd="sng" algn="ctr">
            <a:solidFill>
              <a:srgbClr val="990000"/>
            </a:solidFill>
            <a:prstDash val="solid"/>
            <a:round/>
            <a:headEnd type="none" w="med" len="med"/>
            <a:tailEnd type="none" w="med" len="med"/>
          </a:ln>
          <a:effectLst/>
        </p:spPr>
      </p:cxnSp>
      <p:cxnSp>
        <p:nvCxnSpPr>
          <p:cNvPr id="231" name="8e469cb9-cb68-47c4-b05d-5ebe43dbed64"/>
          <p:cNvCxnSpPr/>
          <p:nvPr/>
        </p:nvCxnSpPr>
        <p:spPr bwMode="auto">
          <a:xfrm>
            <a:off x="5892297" y="4122671"/>
            <a:ext cx="333602" cy="782473"/>
          </a:xfrm>
          <a:prstGeom prst="line">
            <a:avLst/>
          </a:prstGeom>
          <a:noFill/>
          <a:ln w="28575" cap="flat" cmpd="sng" algn="ctr">
            <a:solidFill>
              <a:srgbClr val="990000"/>
            </a:solidFill>
            <a:prstDash val="solid"/>
            <a:round/>
            <a:headEnd type="none" w="med" len="med"/>
            <a:tailEnd type="none" w="med" len="med"/>
          </a:ln>
          <a:effectLst/>
        </p:spPr>
      </p:cxnSp>
      <p:cxnSp>
        <p:nvCxnSpPr>
          <p:cNvPr id="232" name="4c65fa8c-30c3-454a-bad9-1ea0c2c1d900"/>
          <p:cNvCxnSpPr/>
          <p:nvPr/>
        </p:nvCxnSpPr>
        <p:spPr bwMode="auto">
          <a:xfrm flipH="1">
            <a:off x="6537366" y="4107108"/>
            <a:ext cx="211636" cy="842163"/>
          </a:xfrm>
          <a:prstGeom prst="line">
            <a:avLst/>
          </a:prstGeom>
          <a:noFill/>
          <a:ln w="28575" cap="flat" cmpd="sng" algn="ctr">
            <a:solidFill>
              <a:srgbClr val="990000"/>
            </a:solidFill>
            <a:prstDash val="solid"/>
            <a:round/>
            <a:headEnd type="none" w="med" len="med"/>
            <a:tailEnd type="none" w="med" len="med"/>
          </a:ln>
          <a:effectLst/>
        </p:spPr>
      </p:cxnSp>
      <p:pic>
        <p:nvPicPr>
          <p:cNvPr id="238" name="bb17af75-4aad-48a2-b863-6149cf92a2b9" descr="图片682"/>
          <p:cNvPicPr>
            <a:picLocks noChangeAspect="1" noChangeArrowheads="1"/>
          </p:cNvPicPr>
          <p:nvPr/>
        </p:nvPicPr>
        <p:blipFill>
          <a:blip r:embed="rId3" cstate="print"/>
          <a:srcRect/>
          <a:stretch>
            <a:fillRect/>
          </a:stretch>
        </p:blipFill>
        <p:spPr bwMode="auto">
          <a:xfrm>
            <a:off x="5387020" y="2129727"/>
            <a:ext cx="621101" cy="907651"/>
          </a:xfrm>
          <a:prstGeom prst="rect">
            <a:avLst/>
          </a:prstGeom>
          <a:noFill/>
        </p:spPr>
      </p:pic>
      <p:pic>
        <p:nvPicPr>
          <p:cNvPr id="239" name="ef684d74-e577-401e-8c06-3e678f7218c1" descr="图片682"/>
          <p:cNvPicPr>
            <a:picLocks noChangeAspect="1" noChangeArrowheads="1"/>
          </p:cNvPicPr>
          <p:nvPr/>
        </p:nvPicPr>
        <p:blipFill>
          <a:blip r:embed="rId3" cstate="print"/>
          <a:srcRect/>
          <a:stretch>
            <a:fillRect/>
          </a:stretch>
        </p:blipFill>
        <p:spPr bwMode="auto">
          <a:xfrm>
            <a:off x="6436488" y="2129727"/>
            <a:ext cx="621101" cy="907651"/>
          </a:xfrm>
          <a:prstGeom prst="rect">
            <a:avLst/>
          </a:prstGeom>
          <a:noFill/>
        </p:spPr>
      </p:pic>
      <p:sp>
        <p:nvSpPr>
          <p:cNvPr id="346" name="Freeform 115"/>
          <p:cNvSpPr>
            <a:spLocks noChangeAspect="1"/>
          </p:cNvSpPr>
          <p:nvPr/>
        </p:nvSpPr>
        <p:spPr bwMode="auto">
          <a:xfrm>
            <a:off x="6908438" y="3944639"/>
            <a:ext cx="200948" cy="228897"/>
          </a:xfrm>
          <a:custGeom>
            <a:avLst/>
            <a:gdLst/>
            <a:ahLst/>
            <a:cxnLst>
              <a:cxn ang="0">
                <a:pos x="94" y="0"/>
              </a:cxn>
              <a:cxn ang="0">
                <a:pos x="1" y="63"/>
              </a:cxn>
              <a:cxn ang="0">
                <a:pos x="1" y="110"/>
              </a:cxn>
              <a:cxn ang="0">
                <a:pos x="7" y="111"/>
              </a:cxn>
              <a:cxn ang="0">
                <a:pos x="90" y="46"/>
              </a:cxn>
              <a:cxn ang="0">
                <a:pos x="94" y="38"/>
              </a:cxn>
              <a:cxn ang="0">
                <a:pos x="94" y="0"/>
              </a:cxn>
            </a:cxnLst>
            <a:rect l="0" t="0" r="r" b="b"/>
            <a:pathLst>
              <a:path w="94" h="117">
                <a:moveTo>
                  <a:pt x="94" y="0"/>
                </a:moveTo>
                <a:cubicBezTo>
                  <a:pt x="1" y="63"/>
                  <a:pt x="1" y="63"/>
                  <a:pt x="1" y="63"/>
                </a:cubicBezTo>
                <a:cubicBezTo>
                  <a:pt x="1" y="110"/>
                  <a:pt x="1" y="110"/>
                  <a:pt x="1" y="110"/>
                </a:cubicBezTo>
                <a:cubicBezTo>
                  <a:pt x="1" y="110"/>
                  <a:pt x="0" y="117"/>
                  <a:pt x="7" y="111"/>
                </a:cubicBezTo>
                <a:cubicBezTo>
                  <a:pt x="31" y="92"/>
                  <a:pt x="88" y="48"/>
                  <a:pt x="90" y="46"/>
                </a:cubicBezTo>
                <a:cubicBezTo>
                  <a:pt x="94" y="42"/>
                  <a:pt x="94" y="40"/>
                  <a:pt x="94" y="38"/>
                </a:cubicBezTo>
                <a:lnTo>
                  <a:pt x="94"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47" name="083ea470-882b-45cc-bf6e-1090b0280164"/>
          <p:cNvSpPr>
            <a:spLocks noChangeAspect="1"/>
          </p:cNvSpPr>
          <p:nvPr/>
        </p:nvSpPr>
        <p:spPr bwMode="auto">
          <a:xfrm>
            <a:off x="6384691" y="3870296"/>
            <a:ext cx="724695" cy="197594"/>
          </a:xfrm>
          <a:custGeom>
            <a:avLst/>
            <a:gdLst/>
            <a:ahLst/>
            <a:cxnLst>
              <a:cxn ang="0">
                <a:pos x="339" y="38"/>
              </a:cxn>
              <a:cxn ang="0">
                <a:pos x="249" y="101"/>
              </a:cxn>
              <a:cxn ang="0">
                <a:pos x="7" y="57"/>
              </a:cxn>
              <a:cxn ang="0">
                <a:pos x="1" y="60"/>
              </a:cxn>
              <a:cxn ang="0">
                <a:pos x="4" y="53"/>
              </a:cxn>
              <a:cxn ang="0">
                <a:pos x="111" y="1"/>
              </a:cxn>
              <a:cxn ang="0">
                <a:pos x="117" y="0"/>
              </a:cxn>
              <a:cxn ang="0">
                <a:pos x="333" y="35"/>
              </a:cxn>
              <a:cxn ang="0">
                <a:pos x="339" y="38"/>
              </a:cxn>
            </a:cxnLst>
            <a:rect l="0" t="0" r="r" b="b"/>
            <a:pathLst>
              <a:path w="339" h="101">
                <a:moveTo>
                  <a:pt x="339" y="38"/>
                </a:moveTo>
                <a:cubicBezTo>
                  <a:pt x="249" y="101"/>
                  <a:pt x="249" y="101"/>
                  <a:pt x="249" y="101"/>
                </a:cubicBezTo>
                <a:cubicBezTo>
                  <a:pt x="146" y="85"/>
                  <a:pt x="16" y="58"/>
                  <a:pt x="7" y="57"/>
                </a:cubicBezTo>
                <a:cubicBezTo>
                  <a:pt x="3" y="56"/>
                  <a:pt x="1" y="60"/>
                  <a:pt x="1" y="60"/>
                </a:cubicBezTo>
                <a:cubicBezTo>
                  <a:pt x="1" y="60"/>
                  <a:pt x="0" y="55"/>
                  <a:pt x="4" y="53"/>
                </a:cubicBezTo>
                <a:cubicBezTo>
                  <a:pt x="7" y="51"/>
                  <a:pt x="107" y="4"/>
                  <a:pt x="111" y="1"/>
                </a:cubicBezTo>
                <a:cubicBezTo>
                  <a:pt x="113" y="0"/>
                  <a:pt x="117" y="0"/>
                  <a:pt x="117" y="0"/>
                </a:cubicBezTo>
                <a:cubicBezTo>
                  <a:pt x="117" y="0"/>
                  <a:pt x="331" y="34"/>
                  <a:pt x="333" y="35"/>
                </a:cubicBezTo>
                <a:cubicBezTo>
                  <a:pt x="338" y="35"/>
                  <a:pt x="339" y="38"/>
                  <a:pt x="339" y="38"/>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48" name="6a7598db-0415-4595-adc2-a22b3b04041e"/>
          <p:cNvSpPr>
            <a:spLocks noChangeAspect="1"/>
          </p:cNvSpPr>
          <p:nvPr/>
        </p:nvSpPr>
        <p:spPr bwMode="auto">
          <a:xfrm>
            <a:off x="6908438" y="3942683"/>
            <a:ext cx="200948" cy="127165"/>
          </a:xfrm>
          <a:custGeom>
            <a:avLst/>
            <a:gdLst/>
            <a:ahLst/>
            <a:cxnLst>
              <a:cxn ang="0">
                <a:pos x="94" y="1"/>
              </a:cxn>
              <a:cxn ang="0">
                <a:pos x="94" y="0"/>
              </a:cxn>
              <a:cxn ang="0">
                <a:pos x="0" y="63"/>
              </a:cxn>
              <a:cxn ang="0">
                <a:pos x="2" y="65"/>
              </a:cxn>
              <a:cxn ang="0">
                <a:pos x="94" y="1"/>
              </a:cxn>
            </a:cxnLst>
            <a:rect l="0" t="0" r="r" b="b"/>
            <a:pathLst>
              <a:path w="94" h="65">
                <a:moveTo>
                  <a:pt x="94" y="1"/>
                </a:moveTo>
                <a:cubicBezTo>
                  <a:pt x="94" y="1"/>
                  <a:pt x="94" y="0"/>
                  <a:pt x="94" y="0"/>
                </a:cubicBezTo>
                <a:cubicBezTo>
                  <a:pt x="90" y="0"/>
                  <a:pt x="0" y="63"/>
                  <a:pt x="0" y="63"/>
                </a:cubicBezTo>
                <a:cubicBezTo>
                  <a:pt x="2" y="65"/>
                  <a:pt x="2" y="65"/>
                  <a:pt x="2" y="65"/>
                </a:cubicBezTo>
                <a:lnTo>
                  <a:pt x="94" y="1"/>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49" name="ac89a221-7287-4de7-a1b1-9f2fa32ad161"/>
          <p:cNvSpPr>
            <a:spLocks noChangeAspect="1"/>
          </p:cNvSpPr>
          <p:nvPr/>
        </p:nvSpPr>
        <p:spPr bwMode="auto">
          <a:xfrm>
            <a:off x="6386829" y="3977897"/>
            <a:ext cx="534436" cy="193682"/>
          </a:xfrm>
          <a:custGeom>
            <a:avLst/>
            <a:gdLst/>
            <a:ahLst/>
            <a:cxnLst>
              <a:cxn ang="0">
                <a:pos x="250" y="49"/>
              </a:cxn>
              <a:cxn ang="0">
                <a:pos x="246" y="42"/>
              </a:cxn>
              <a:cxn ang="0">
                <a:pos x="6" y="1"/>
              </a:cxn>
              <a:cxn ang="0">
                <a:pos x="0" y="4"/>
              </a:cxn>
              <a:cxn ang="0">
                <a:pos x="0" y="44"/>
              </a:cxn>
              <a:cxn ang="0">
                <a:pos x="6" y="54"/>
              </a:cxn>
              <a:cxn ang="0">
                <a:pos x="241" y="98"/>
              </a:cxn>
              <a:cxn ang="0">
                <a:pos x="250" y="91"/>
              </a:cxn>
              <a:cxn ang="0">
                <a:pos x="250" y="49"/>
              </a:cxn>
            </a:cxnLst>
            <a:rect l="0" t="0" r="r" b="b"/>
            <a:pathLst>
              <a:path w="250" h="99">
                <a:moveTo>
                  <a:pt x="250" y="49"/>
                </a:moveTo>
                <a:cubicBezTo>
                  <a:pt x="250" y="45"/>
                  <a:pt x="247" y="43"/>
                  <a:pt x="246" y="42"/>
                </a:cubicBezTo>
                <a:cubicBezTo>
                  <a:pt x="186" y="31"/>
                  <a:pt x="33" y="5"/>
                  <a:pt x="6" y="1"/>
                </a:cubicBezTo>
                <a:cubicBezTo>
                  <a:pt x="0" y="0"/>
                  <a:pt x="0" y="4"/>
                  <a:pt x="0" y="4"/>
                </a:cubicBezTo>
                <a:cubicBezTo>
                  <a:pt x="0" y="4"/>
                  <a:pt x="0" y="35"/>
                  <a:pt x="0" y="44"/>
                </a:cubicBezTo>
                <a:cubicBezTo>
                  <a:pt x="0" y="53"/>
                  <a:pt x="2" y="53"/>
                  <a:pt x="6" y="54"/>
                </a:cubicBezTo>
                <a:cubicBezTo>
                  <a:pt x="9" y="55"/>
                  <a:pt x="211" y="92"/>
                  <a:pt x="241" y="98"/>
                </a:cubicBezTo>
                <a:cubicBezTo>
                  <a:pt x="248" y="99"/>
                  <a:pt x="250" y="91"/>
                  <a:pt x="250" y="91"/>
                </a:cubicBezTo>
                <a:cubicBezTo>
                  <a:pt x="250" y="91"/>
                  <a:pt x="250" y="54"/>
                  <a:pt x="250" y="49"/>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50" name="a4e271b7-6cdf-448e-9d79-e6bf8438bdb0"/>
          <p:cNvSpPr>
            <a:spLocks noChangeAspect="1"/>
          </p:cNvSpPr>
          <p:nvPr/>
        </p:nvSpPr>
        <p:spPr bwMode="auto">
          <a:xfrm>
            <a:off x="6453099" y="4003331"/>
            <a:ext cx="181708" cy="62605"/>
          </a:xfrm>
          <a:custGeom>
            <a:avLst/>
            <a:gdLst/>
            <a:ahLst/>
            <a:cxnLst>
              <a:cxn ang="0">
                <a:pos x="0" y="0"/>
              </a:cxn>
              <a:cxn ang="0">
                <a:pos x="0" y="17"/>
              </a:cxn>
              <a:cxn ang="0">
                <a:pos x="85" y="32"/>
              </a:cxn>
              <a:cxn ang="0">
                <a:pos x="85" y="14"/>
              </a:cxn>
              <a:cxn ang="0">
                <a:pos x="0" y="0"/>
              </a:cxn>
            </a:cxnLst>
            <a:rect l="0" t="0" r="r" b="b"/>
            <a:pathLst>
              <a:path w="85" h="32">
                <a:moveTo>
                  <a:pt x="0" y="0"/>
                </a:moveTo>
                <a:cubicBezTo>
                  <a:pt x="0" y="17"/>
                  <a:pt x="0" y="17"/>
                  <a:pt x="0" y="17"/>
                </a:cubicBezTo>
                <a:cubicBezTo>
                  <a:pt x="20" y="21"/>
                  <a:pt x="72" y="29"/>
                  <a:pt x="85" y="32"/>
                </a:cubicBezTo>
                <a:cubicBezTo>
                  <a:pt x="85" y="14"/>
                  <a:pt x="85" y="14"/>
                  <a:pt x="85" y="14"/>
                </a:cubicBezTo>
                <a:cubicBezTo>
                  <a:pt x="61" y="9"/>
                  <a:pt x="25" y="4"/>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51" name="bcc92173-dacc-4bfb-8d23-a4351d6257da"/>
          <p:cNvSpPr>
            <a:spLocks noChangeAspect="1"/>
          </p:cNvSpPr>
          <p:nvPr/>
        </p:nvSpPr>
        <p:spPr bwMode="auto">
          <a:xfrm>
            <a:off x="6634807" y="4028763"/>
            <a:ext cx="4276" cy="37171"/>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52" name="6c66cc00-187c-4ce5-b910-12cc9e23a6ed"/>
          <p:cNvSpPr>
            <a:spLocks noChangeAspect="1"/>
          </p:cNvSpPr>
          <p:nvPr/>
        </p:nvSpPr>
        <p:spPr bwMode="auto">
          <a:xfrm>
            <a:off x="6453099" y="3999417"/>
            <a:ext cx="185983" cy="33259"/>
          </a:xfrm>
          <a:custGeom>
            <a:avLst/>
            <a:gdLst/>
            <a:ahLst/>
            <a:cxnLst>
              <a:cxn ang="0">
                <a:pos x="4" y="0"/>
              </a:cxn>
              <a:cxn ang="0">
                <a:pos x="174" y="30"/>
              </a:cxn>
              <a:cxn ang="0">
                <a:pos x="170" y="34"/>
              </a:cxn>
              <a:cxn ang="0">
                <a:pos x="0" y="4"/>
              </a:cxn>
              <a:cxn ang="0">
                <a:pos x="4" y="0"/>
              </a:cxn>
            </a:cxnLst>
            <a:rect l="0" t="0" r="r" b="b"/>
            <a:pathLst>
              <a:path w="174" h="34">
                <a:moveTo>
                  <a:pt x="4" y="0"/>
                </a:moveTo>
                <a:lnTo>
                  <a:pt x="174" y="30"/>
                </a:lnTo>
                <a:lnTo>
                  <a:pt x="170" y="34"/>
                </a:lnTo>
                <a:lnTo>
                  <a:pt x="0" y="4"/>
                </a:lnTo>
                <a:lnTo>
                  <a:pt x="4"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53" name="df5d8b4c-7d19-4cd3-bdba-6d81138b6f52"/>
          <p:cNvSpPr>
            <a:spLocks noChangeAspect="1"/>
          </p:cNvSpPr>
          <p:nvPr/>
        </p:nvSpPr>
        <p:spPr bwMode="auto">
          <a:xfrm>
            <a:off x="6647633" y="4034633"/>
            <a:ext cx="181708" cy="64561"/>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54" name="398435da-a9d4-4f10-a290-328f13a5dbd2"/>
          <p:cNvSpPr>
            <a:spLocks noChangeAspect="1"/>
          </p:cNvSpPr>
          <p:nvPr/>
        </p:nvSpPr>
        <p:spPr bwMode="auto">
          <a:xfrm>
            <a:off x="6829341" y="4062022"/>
            <a:ext cx="4276" cy="37171"/>
          </a:xfrm>
          <a:custGeom>
            <a:avLst/>
            <a:gdLst/>
            <a:ahLst/>
            <a:cxnLst>
              <a:cxn ang="0">
                <a:pos x="2" y="0"/>
              </a:cxn>
              <a:cxn ang="0">
                <a:pos x="0" y="1"/>
              </a:cxn>
              <a:cxn ang="0">
                <a:pos x="0" y="19"/>
              </a:cxn>
              <a:cxn ang="0">
                <a:pos x="2" y="18"/>
              </a:cxn>
              <a:cxn ang="0">
                <a:pos x="2" y="0"/>
              </a:cxn>
            </a:cxnLst>
            <a:rect l="0" t="0" r="r" b="b"/>
            <a:pathLst>
              <a:path w="2" h="19">
                <a:moveTo>
                  <a:pt x="2" y="0"/>
                </a:moveTo>
                <a:cubicBezTo>
                  <a:pt x="1" y="1"/>
                  <a:pt x="1" y="1"/>
                  <a:pt x="0" y="1"/>
                </a:cubicBezTo>
                <a:cubicBezTo>
                  <a:pt x="0" y="19"/>
                  <a:pt x="0" y="19"/>
                  <a:pt x="0" y="19"/>
                </a:cubicBezTo>
                <a:cubicBezTo>
                  <a:pt x="1" y="19"/>
                  <a:pt x="1" y="18"/>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55" name="9d5cc0d9-1af3-460f-b787-d99118b13377"/>
          <p:cNvSpPr>
            <a:spLocks noChangeAspect="1"/>
          </p:cNvSpPr>
          <p:nvPr/>
        </p:nvSpPr>
        <p:spPr bwMode="auto">
          <a:xfrm>
            <a:off x="6647633" y="4032676"/>
            <a:ext cx="185983" cy="31302"/>
          </a:xfrm>
          <a:custGeom>
            <a:avLst/>
            <a:gdLst/>
            <a:ahLst/>
            <a:cxnLst>
              <a:cxn ang="0">
                <a:pos x="2" y="0"/>
              </a:cxn>
              <a:cxn ang="0">
                <a:pos x="174" y="30"/>
              </a:cxn>
              <a:cxn ang="0">
                <a:pos x="170" y="32"/>
              </a:cxn>
              <a:cxn ang="0">
                <a:pos x="0" y="2"/>
              </a:cxn>
              <a:cxn ang="0">
                <a:pos x="2" y="0"/>
              </a:cxn>
            </a:cxnLst>
            <a:rect l="0" t="0" r="r" b="b"/>
            <a:pathLst>
              <a:path w="174" h="32">
                <a:moveTo>
                  <a:pt x="2" y="0"/>
                </a:moveTo>
                <a:lnTo>
                  <a:pt x="174" y="30"/>
                </a:lnTo>
                <a:lnTo>
                  <a:pt x="170" y="32"/>
                </a:lnTo>
                <a:lnTo>
                  <a:pt x="0" y="2"/>
                </a:lnTo>
                <a:lnTo>
                  <a:pt x="2"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56" name="afc7ebee-364d-476f-8d34-84ed425da136"/>
          <p:cNvSpPr>
            <a:spLocks noChangeAspect="1"/>
          </p:cNvSpPr>
          <p:nvPr/>
        </p:nvSpPr>
        <p:spPr bwMode="auto">
          <a:xfrm>
            <a:off x="6453099" y="4052240"/>
            <a:ext cx="181708" cy="62605"/>
          </a:xfrm>
          <a:custGeom>
            <a:avLst/>
            <a:gdLst/>
            <a:ahLst/>
            <a:cxnLst>
              <a:cxn ang="0">
                <a:pos x="0" y="0"/>
              </a:cxn>
              <a:cxn ang="0">
                <a:pos x="0" y="17"/>
              </a:cxn>
              <a:cxn ang="0">
                <a:pos x="85" y="32"/>
              </a:cxn>
              <a:cxn ang="0">
                <a:pos x="85" y="15"/>
              </a:cxn>
              <a:cxn ang="0">
                <a:pos x="0" y="0"/>
              </a:cxn>
            </a:cxnLst>
            <a:rect l="0" t="0" r="r" b="b"/>
            <a:pathLst>
              <a:path w="85" h="32">
                <a:moveTo>
                  <a:pt x="0" y="0"/>
                </a:moveTo>
                <a:cubicBezTo>
                  <a:pt x="0" y="17"/>
                  <a:pt x="0" y="17"/>
                  <a:pt x="0" y="17"/>
                </a:cubicBezTo>
                <a:cubicBezTo>
                  <a:pt x="20" y="21"/>
                  <a:pt x="72" y="30"/>
                  <a:pt x="85" y="32"/>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57" name="727a3eb3-1d16-4338-8fb3-ba8f206ca77f"/>
          <p:cNvSpPr>
            <a:spLocks noChangeAspect="1"/>
          </p:cNvSpPr>
          <p:nvPr/>
        </p:nvSpPr>
        <p:spPr bwMode="auto">
          <a:xfrm>
            <a:off x="6634807" y="4079629"/>
            <a:ext cx="4276" cy="35215"/>
          </a:xfrm>
          <a:custGeom>
            <a:avLst/>
            <a:gdLst/>
            <a:ahLst/>
            <a:cxnLst>
              <a:cxn ang="0">
                <a:pos x="2" y="0"/>
              </a:cxn>
              <a:cxn ang="0">
                <a:pos x="0" y="1"/>
              </a:cxn>
              <a:cxn ang="0">
                <a:pos x="0" y="18"/>
              </a:cxn>
              <a:cxn ang="0">
                <a:pos x="2" y="17"/>
              </a:cxn>
              <a:cxn ang="0">
                <a:pos x="2" y="0"/>
              </a:cxn>
            </a:cxnLst>
            <a:rect l="0" t="0" r="r" b="b"/>
            <a:pathLst>
              <a:path w="2" h="18">
                <a:moveTo>
                  <a:pt x="2" y="0"/>
                </a:moveTo>
                <a:cubicBezTo>
                  <a:pt x="1" y="0"/>
                  <a:pt x="1" y="0"/>
                  <a:pt x="0" y="1"/>
                </a:cubicBezTo>
                <a:cubicBezTo>
                  <a:pt x="0" y="18"/>
                  <a:pt x="0" y="18"/>
                  <a:pt x="0" y="18"/>
                </a:cubicBezTo>
                <a:cubicBezTo>
                  <a:pt x="1" y="18"/>
                  <a:pt x="1" y="18"/>
                  <a:pt x="2" y="17"/>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58" name="a3d9b68c-fb64-4391-8e7a-b04b8e146cc3"/>
          <p:cNvSpPr>
            <a:spLocks noChangeAspect="1"/>
          </p:cNvSpPr>
          <p:nvPr/>
        </p:nvSpPr>
        <p:spPr bwMode="auto">
          <a:xfrm>
            <a:off x="6453099" y="4050283"/>
            <a:ext cx="185983" cy="31302"/>
          </a:xfrm>
          <a:custGeom>
            <a:avLst/>
            <a:gdLst/>
            <a:ahLst/>
            <a:cxnLst>
              <a:cxn ang="0">
                <a:pos x="4" y="0"/>
              </a:cxn>
              <a:cxn ang="0">
                <a:pos x="174" y="30"/>
              </a:cxn>
              <a:cxn ang="0">
                <a:pos x="170" y="32"/>
              </a:cxn>
              <a:cxn ang="0">
                <a:pos x="0" y="2"/>
              </a:cxn>
              <a:cxn ang="0">
                <a:pos x="4" y="0"/>
              </a:cxn>
            </a:cxnLst>
            <a:rect l="0" t="0" r="r" b="b"/>
            <a:pathLst>
              <a:path w="174" h="32">
                <a:moveTo>
                  <a:pt x="4" y="0"/>
                </a:moveTo>
                <a:lnTo>
                  <a:pt x="174" y="30"/>
                </a:lnTo>
                <a:lnTo>
                  <a:pt x="170" y="32"/>
                </a:lnTo>
                <a:lnTo>
                  <a:pt x="0" y="2"/>
                </a:lnTo>
                <a:lnTo>
                  <a:pt x="4"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59" name="b3caf4a3-5895-424f-a1bc-2e870de622d5"/>
          <p:cNvSpPr>
            <a:spLocks noChangeAspect="1"/>
          </p:cNvSpPr>
          <p:nvPr/>
        </p:nvSpPr>
        <p:spPr bwMode="auto">
          <a:xfrm>
            <a:off x="6647633" y="4083542"/>
            <a:ext cx="181708" cy="64561"/>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60" name="6111a255-6605-4102-8b93-743dea7505c5"/>
          <p:cNvSpPr>
            <a:spLocks noChangeAspect="1"/>
          </p:cNvSpPr>
          <p:nvPr/>
        </p:nvSpPr>
        <p:spPr bwMode="auto">
          <a:xfrm>
            <a:off x="6829341" y="4110931"/>
            <a:ext cx="4276" cy="37171"/>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61" name="e6c455c9-2e32-4733-98ba-9c4ba77a24b1"/>
          <p:cNvSpPr>
            <a:spLocks noChangeAspect="1"/>
          </p:cNvSpPr>
          <p:nvPr/>
        </p:nvSpPr>
        <p:spPr bwMode="auto">
          <a:xfrm>
            <a:off x="6647633" y="4081586"/>
            <a:ext cx="185983" cy="31302"/>
          </a:xfrm>
          <a:custGeom>
            <a:avLst/>
            <a:gdLst/>
            <a:ahLst/>
            <a:cxnLst>
              <a:cxn ang="0">
                <a:pos x="2" y="0"/>
              </a:cxn>
              <a:cxn ang="0">
                <a:pos x="174" y="30"/>
              </a:cxn>
              <a:cxn ang="0">
                <a:pos x="170" y="32"/>
              </a:cxn>
              <a:cxn ang="0">
                <a:pos x="0" y="4"/>
              </a:cxn>
              <a:cxn ang="0">
                <a:pos x="2" y="0"/>
              </a:cxn>
            </a:cxnLst>
            <a:rect l="0" t="0" r="r" b="b"/>
            <a:pathLst>
              <a:path w="174" h="32">
                <a:moveTo>
                  <a:pt x="2" y="0"/>
                </a:moveTo>
                <a:lnTo>
                  <a:pt x="174" y="30"/>
                </a:lnTo>
                <a:lnTo>
                  <a:pt x="170" y="32"/>
                </a:lnTo>
                <a:lnTo>
                  <a:pt x="0" y="4"/>
                </a:lnTo>
                <a:lnTo>
                  <a:pt x="2"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62" name="c88771c0-3172-4d33-95a1-c56967059781"/>
          <p:cNvSpPr>
            <a:spLocks noChangeAspect="1"/>
          </p:cNvSpPr>
          <p:nvPr/>
        </p:nvSpPr>
        <p:spPr bwMode="auto">
          <a:xfrm>
            <a:off x="6489441" y="4067891"/>
            <a:ext cx="14965"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63" name="a35ea218-f2e8-4646-a6c0-7f930c19ca63"/>
          <p:cNvSpPr>
            <a:spLocks noChangeAspect="1" noEditPoints="1"/>
          </p:cNvSpPr>
          <p:nvPr/>
        </p:nvSpPr>
        <p:spPr bwMode="auto">
          <a:xfrm>
            <a:off x="6489441" y="4069847"/>
            <a:ext cx="14965" cy="1369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5"/>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6"/>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5"/>
                </a:cubicBezTo>
                <a:cubicBezTo>
                  <a:pt x="4" y="5"/>
                  <a:pt x="4" y="5"/>
                  <a:pt x="4"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64" name="652d43b1-8a41-48de-a609-1c01bcfb9033"/>
          <p:cNvSpPr>
            <a:spLocks noChangeAspect="1"/>
          </p:cNvSpPr>
          <p:nvPr/>
        </p:nvSpPr>
        <p:spPr bwMode="auto">
          <a:xfrm>
            <a:off x="6491578" y="4071804"/>
            <a:ext cx="10689"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65" name="a2fb2b8f-a9f4-4e02-ab2f-12148262cf01"/>
          <p:cNvSpPr>
            <a:spLocks noChangeAspect="1"/>
          </p:cNvSpPr>
          <p:nvPr/>
        </p:nvSpPr>
        <p:spPr bwMode="auto">
          <a:xfrm>
            <a:off x="6512955" y="4071804"/>
            <a:ext cx="17101" cy="17607"/>
          </a:xfrm>
          <a:custGeom>
            <a:avLst/>
            <a:gdLst/>
            <a:ahLst/>
            <a:cxnLst>
              <a:cxn ang="0">
                <a:pos x="8" y="5"/>
              </a:cxn>
              <a:cxn ang="0">
                <a:pos x="4" y="8"/>
              </a:cxn>
              <a:cxn ang="0">
                <a:pos x="0" y="4"/>
              </a:cxn>
              <a:cxn ang="0">
                <a:pos x="4" y="0"/>
              </a:cxn>
              <a:cxn ang="0">
                <a:pos x="8" y="5"/>
              </a:cxn>
            </a:cxnLst>
            <a:rect l="0" t="0" r="r" b="b"/>
            <a:pathLst>
              <a:path w="8" h="9">
                <a:moveTo>
                  <a:pt x="8" y="5"/>
                </a:moveTo>
                <a:cubicBezTo>
                  <a:pt x="8" y="7"/>
                  <a:pt x="6" y="9"/>
                  <a:pt x="4" y="8"/>
                </a:cubicBezTo>
                <a:cubicBezTo>
                  <a:pt x="2" y="8"/>
                  <a:pt x="0" y="6"/>
                  <a:pt x="0" y="4"/>
                </a:cubicBezTo>
                <a:cubicBezTo>
                  <a:pt x="0" y="1"/>
                  <a:pt x="2" y="0"/>
                  <a:pt x="4" y="0"/>
                </a:cubicBezTo>
                <a:cubicBezTo>
                  <a:pt x="6" y="1"/>
                  <a:pt x="8" y="3"/>
                  <a:pt x="8"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66" name="2ca4b6d5-b17c-402f-9d21-fd3ecf935039"/>
          <p:cNvSpPr>
            <a:spLocks noChangeAspect="1" noEditPoints="1"/>
          </p:cNvSpPr>
          <p:nvPr/>
        </p:nvSpPr>
        <p:spPr bwMode="auto">
          <a:xfrm>
            <a:off x="6515093" y="4073760"/>
            <a:ext cx="12827" cy="1369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7"/>
                  <a:pt x="3" y="7"/>
                </a:cubicBezTo>
                <a:cubicBezTo>
                  <a:pt x="4" y="7"/>
                  <a:pt x="4" y="7"/>
                  <a:pt x="5" y="6"/>
                </a:cubicBezTo>
                <a:cubicBezTo>
                  <a:pt x="6" y="6"/>
                  <a:pt x="6" y="5"/>
                  <a:pt x="6" y="4"/>
                </a:cubicBezTo>
                <a:cubicBezTo>
                  <a:pt x="6" y="2"/>
                  <a:pt x="5" y="0"/>
                  <a:pt x="3" y="0"/>
                </a:cubicBezTo>
                <a:cubicBezTo>
                  <a:pt x="2" y="0"/>
                  <a:pt x="1" y="0"/>
                  <a:pt x="1" y="1"/>
                </a:cubicBezTo>
                <a:close/>
                <a:moveTo>
                  <a:pt x="3" y="5"/>
                </a:moveTo>
                <a:cubicBezTo>
                  <a:pt x="2" y="5"/>
                  <a:pt x="2" y="4"/>
                  <a:pt x="2" y="3"/>
                </a:cubicBezTo>
                <a:cubicBezTo>
                  <a:pt x="2" y="3"/>
                  <a:pt x="2" y="2"/>
                  <a:pt x="2" y="2"/>
                </a:cubicBezTo>
                <a:cubicBezTo>
                  <a:pt x="2" y="2"/>
                  <a:pt x="2" y="2"/>
                  <a:pt x="3" y="2"/>
                </a:cubicBezTo>
                <a:cubicBezTo>
                  <a:pt x="4" y="2"/>
                  <a:pt x="4" y="3"/>
                  <a:pt x="4" y="4"/>
                </a:cubicBezTo>
                <a:cubicBezTo>
                  <a:pt x="4" y="4"/>
                  <a:pt x="4" y="4"/>
                  <a:pt x="4" y="5"/>
                </a:cubicBezTo>
                <a:cubicBezTo>
                  <a:pt x="4" y="5"/>
                  <a:pt x="3"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67" name="0b49cf01-87ef-4830-8c1f-f8d49957c42b"/>
          <p:cNvSpPr>
            <a:spLocks noChangeAspect="1"/>
          </p:cNvSpPr>
          <p:nvPr/>
        </p:nvSpPr>
        <p:spPr bwMode="auto">
          <a:xfrm>
            <a:off x="6517231" y="4075717"/>
            <a:ext cx="8551" cy="9782"/>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2"/>
                  <a:pt x="4"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68" name="755ca975-6a6b-4bf1-9c6a-280915e81da3"/>
          <p:cNvSpPr>
            <a:spLocks noChangeAspect="1"/>
          </p:cNvSpPr>
          <p:nvPr/>
        </p:nvSpPr>
        <p:spPr bwMode="auto">
          <a:xfrm>
            <a:off x="6538608" y="4075717"/>
            <a:ext cx="14965" cy="17607"/>
          </a:xfrm>
          <a:custGeom>
            <a:avLst/>
            <a:gdLst/>
            <a:ahLst/>
            <a:cxnLst>
              <a:cxn ang="0">
                <a:pos x="7" y="5"/>
              </a:cxn>
              <a:cxn ang="0">
                <a:pos x="4" y="8"/>
              </a:cxn>
              <a:cxn ang="0">
                <a:pos x="0" y="3"/>
              </a:cxn>
              <a:cxn ang="0">
                <a:pos x="4" y="0"/>
              </a:cxn>
              <a:cxn ang="0">
                <a:pos x="7" y="5"/>
              </a:cxn>
            </a:cxnLst>
            <a:rect l="0" t="0" r="r" b="b"/>
            <a:pathLst>
              <a:path w="7" h="9">
                <a:moveTo>
                  <a:pt x="7" y="5"/>
                </a:moveTo>
                <a:cubicBezTo>
                  <a:pt x="7" y="7"/>
                  <a:pt x="6" y="9"/>
                  <a:pt x="4" y="8"/>
                </a:cubicBezTo>
                <a:cubicBezTo>
                  <a:pt x="2" y="8"/>
                  <a:pt x="0" y="6"/>
                  <a:pt x="0" y="3"/>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69" name="e0d9952b-395c-4d30-bc85-4212917fb7ea"/>
          <p:cNvSpPr>
            <a:spLocks noChangeAspect="1" noEditPoints="1"/>
          </p:cNvSpPr>
          <p:nvPr/>
        </p:nvSpPr>
        <p:spPr bwMode="auto">
          <a:xfrm>
            <a:off x="6538608" y="4077673"/>
            <a:ext cx="14965" cy="1369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4"/>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5"/>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4"/>
                </a:cubicBezTo>
                <a:cubicBezTo>
                  <a:pt x="4" y="5"/>
                  <a:pt x="4" y="5"/>
                  <a:pt x="4"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70" name="f0a00c49-c906-48bf-b8d5-3cc065ea86c7"/>
          <p:cNvSpPr>
            <a:spLocks noChangeAspect="1"/>
          </p:cNvSpPr>
          <p:nvPr/>
        </p:nvSpPr>
        <p:spPr bwMode="auto">
          <a:xfrm>
            <a:off x="6540746" y="4079629"/>
            <a:ext cx="10689"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4"/>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71" name="6236deaf-20ed-4afd-b073-01a435915f5e"/>
          <p:cNvSpPr>
            <a:spLocks noChangeAspect="1"/>
          </p:cNvSpPr>
          <p:nvPr/>
        </p:nvSpPr>
        <p:spPr bwMode="auto">
          <a:xfrm>
            <a:off x="6564262" y="4081586"/>
            <a:ext cx="14965" cy="15651"/>
          </a:xfrm>
          <a:custGeom>
            <a:avLst/>
            <a:gdLst/>
            <a:ahLst/>
            <a:cxnLst>
              <a:cxn ang="0">
                <a:pos x="7" y="5"/>
              </a:cxn>
              <a:cxn ang="0">
                <a:pos x="4" y="8"/>
              </a:cxn>
              <a:cxn ang="0">
                <a:pos x="0" y="3"/>
              </a:cxn>
              <a:cxn ang="0">
                <a:pos x="4" y="0"/>
              </a:cxn>
              <a:cxn ang="0">
                <a:pos x="7" y="5"/>
              </a:cxn>
            </a:cxnLst>
            <a:rect l="0" t="0" r="r" b="b"/>
            <a:pathLst>
              <a:path w="7" h="8">
                <a:moveTo>
                  <a:pt x="7" y="5"/>
                </a:moveTo>
                <a:cubicBezTo>
                  <a:pt x="7" y="7"/>
                  <a:pt x="6" y="8"/>
                  <a:pt x="4" y="8"/>
                </a:cubicBezTo>
                <a:cubicBezTo>
                  <a:pt x="2" y="8"/>
                  <a:pt x="0" y="5"/>
                  <a:pt x="0" y="3"/>
                </a:cubicBezTo>
                <a:cubicBezTo>
                  <a:pt x="0" y="1"/>
                  <a:pt x="2" y="0"/>
                  <a:pt x="4" y="0"/>
                </a:cubicBezTo>
                <a:cubicBezTo>
                  <a:pt x="6" y="0"/>
                  <a:pt x="7" y="2"/>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72" name="23dbf723-4dd6-47a4-8fcd-7327fe9e755c"/>
          <p:cNvSpPr>
            <a:spLocks noChangeAspect="1" noEditPoints="1"/>
          </p:cNvSpPr>
          <p:nvPr/>
        </p:nvSpPr>
        <p:spPr bwMode="auto">
          <a:xfrm>
            <a:off x="6564262" y="4083542"/>
            <a:ext cx="12827" cy="13695"/>
          </a:xfrm>
          <a:custGeom>
            <a:avLst/>
            <a:gdLst/>
            <a:ahLst/>
            <a:cxnLst>
              <a:cxn ang="0">
                <a:pos x="1" y="0"/>
              </a:cxn>
              <a:cxn ang="0">
                <a:pos x="0" y="3"/>
              </a:cxn>
              <a:cxn ang="0">
                <a:pos x="3" y="6"/>
              </a:cxn>
              <a:cxn ang="0">
                <a:pos x="5" y="6"/>
              </a:cxn>
              <a:cxn ang="0">
                <a:pos x="6" y="3"/>
              </a:cxn>
              <a:cxn ang="0">
                <a:pos x="3" y="0"/>
              </a:cxn>
              <a:cxn ang="0">
                <a:pos x="1" y="0"/>
              </a:cxn>
              <a:cxn ang="0">
                <a:pos x="3" y="4"/>
              </a:cxn>
              <a:cxn ang="0">
                <a:pos x="2" y="3"/>
              </a:cxn>
              <a:cxn ang="0">
                <a:pos x="2" y="2"/>
              </a:cxn>
              <a:cxn ang="0">
                <a:pos x="3" y="2"/>
              </a:cxn>
              <a:cxn ang="0">
                <a:pos x="5" y="3"/>
              </a:cxn>
              <a:cxn ang="0">
                <a:pos x="4" y="4"/>
              </a:cxn>
              <a:cxn ang="0">
                <a:pos x="3" y="4"/>
              </a:cxn>
            </a:cxnLst>
            <a:rect l="0" t="0" r="r" b="b"/>
            <a:pathLst>
              <a:path w="6" h="7">
                <a:moveTo>
                  <a:pt x="1" y="0"/>
                </a:moveTo>
                <a:cubicBezTo>
                  <a:pt x="0" y="1"/>
                  <a:pt x="0" y="2"/>
                  <a:pt x="0" y="3"/>
                </a:cubicBezTo>
                <a:cubicBezTo>
                  <a:pt x="0" y="4"/>
                  <a:pt x="1" y="6"/>
                  <a:pt x="3" y="6"/>
                </a:cubicBezTo>
                <a:cubicBezTo>
                  <a:pt x="4" y="7"/>
                  <a:pt x="5" y="6"/>
                  <a:pt x="5" y="6"/>
                </a:cubicBezTo>
                <a:cubicBezTo>
                  <a:pt x="6" y="5"/>
                  <a:pt x="6" y="4"/>
                  <a:pt x="6" y="3"/>
                </a:cubicBezTo>
                <a:cubicBezTo>
                  <a:pt x="6" y="2"/>
                  <a:pt x="5" y="0"/>
                  <a:pt x="3" y="0"/>
                </a:cubicBezTo>
                <a:cubicBezTo>
                  <a:pt x="3" y="0"/>
                  <a:pt x="2" y="0"/>
                  <a:pt x="1" y="0"/>
                </a:cubicBezTo>
                <a:close/>
                <a:moveTo>
                  <a:pt x="3" y="4"/>
                </a:moveTo>
                <a:cubicBezTo>
                  <a:pt x="3" y="4"/>
                  <a:pt x="2" y="3"/>
                  <a:pt x="2" y="3"/>
                </a:cubicBezTo>
                <a:cubicBezTo>
                  <a:pt x="2" y="2"/>
                  <a:pt x="2" y="2"/>
                  <a:pt x="2" y="2"/>
                </a:cubicBezTo>
                <a:cubicBezTo>
                  <a:pt x="2" y="2"/>
                  <a:pt x="3" y="2"/>
                  <a:pt x="3" y="2"/>
                </a:cubicBezTo>
                <a:cubicBezTo>
                  <a:pt x="4" y="2"/>
                  <a:pt x="5" y="3"/>
                  <a:pt x="5" y="3"/>
                </a:cubicBezTo>
                <a:cubicBezTo>
                  <a:pt x="5" y="4"/>
                  <a:pt x="4" y="4"/>
                  <a:pt x="4" y="4"/>
                </a:cubicBezTo>
                <a:cubicBezTo>
                  <a:pt x="4" y="4"/>
                  <a:pt x="4" y="5"/>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73" name="f79560f9-ebde-45f3-9c7e-90f270753a76"/>
          <p:cNvSpPr>
            <a:spLocks noChangeAspect="1"/>
          </p:cNvSpPr>
          <p:nvPr/>
        </p:nvSpPr>
        <p:spPr bwMode="auto">
          <a:xfrm>
            <a:off x="6566400" y="4083542"/>
            <a:ext cx="10689" cy="11738"/>
          </a:xfrm>
          <a:custGeom>
            <a:avLst/>
            <a:gdLst/>
            <a:ahLst/>
            <a:cxnLst>
              <a:cxn ang="0">
                <a:pos x="5" y="3"/>
              </a:cxn>
              <a:cxn ang="0">
                <a:pos x="2" y="5"/>
              </a:cxn>
              <a:cxn ang="0">
                <a:pos x="0" y="3"/>
              </a:cxn>
              <a:cxn ang="0">
                <a:pos x="2" y="1"/>
              </a:cxn>
              <a:cxn ang="0">
                <a:pos x="5" y="3"/>
              </a:cxn>
            </a:cxnLst>
            <a:rect l="0" t="0" r="r" b="b"/>
            <a:pathLst>
              <a:path w="5" h="6">
                <a:moveTo>
                  <a:pt x="5" y="3"/>
                </a:moveTo>
                <a:cubicBezTo>
                  <a:pt x="5" y="5"/>
                  <a:pt x="4" y="6"/>
                  <a:pt x="2" y="5"/>
                </a:cubicBezTo>
                <a:cubicBezTo>
                  <a:pt x="1" y="5"/>
                  <a:pt x="0" y="4"/>
                  <a:pt x="0" y="3"/>
                </a:cubicBezTo>
                <a:cubicBezTo>
                  <a:pt x="0" y="1"/>
                  <a:pt x="1" y="0"/>
                  <a:pt x="2" y="1"/>
                </a:cubicBezTo>
                <a:cubicBezTo>
                  <a:pt x="4" y="1"/>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74" name="d7a2a7e2-4e35-47b1-8357-d552e9fc4d90"/>
          <p:cNvSpPr>
            <a:spLocks noChangeAspect="1"/>
          </p:cNvSpPr>
          <p:nvPr/>
        </p:nvSpPr>
        <p:spPr bwMode="auto">
          <a:xfrm>
            <a:off x="6688251" y="4101150"/>
            <a:ext cx="14965"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2"/>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75" name="411736c6-4ea0-4f06-9e1e-7694726e3a98"/>
          <p:cNvSpPr>
            <a:spLocks noChangeAspect="1" noEditPoints="1"/>
          </p:cNvSpPr>
          <p:nvPr/>
        </p:nvSpPr>
        <p:spPr bwMode="auto">
          <a:xfrm>
            <a:off x="6688251" y="4103106"/>
            <a:ext cx="12827" cy="1369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1"/>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76" name="1486564b-5249-43b2-9d43-0ecc5cc91629"/>
          <p:cNvSpPr>
            <a:spLocks noChangeAspect="1"/>
          </p:cNvSpPr>
          <p:nvPr/>
        </p:nvSpPr>
        <p:spPr bwMode="auto">
          <a:xfrm>
            <a:off x="6690389" y="4105063"/>
            <a:ext cx="10689"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4"/>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77" name="a4d65fc4-0378-422b-bfde-174e786c9669"/>
          <p:cNvSpPr>
            <a:spLocks noChangeAspect="1"/>
          </p:cNvSpPr>
          <p:nvPr/>
        </p:nvSpPr>
        <p:spPr bwMode="auto">
          <a:xfrm>
            <a:off x="6711766" y="4105063"/>
            <a:ext cx="17101" cy="17607"/>
          </a:xfrm>
          <a:custGeom>
            <a:avLst/>
            <a:gdLst/>
            <a:ahLst/>
            <a:cxnLst>
              <a:cxn ang="0">
                <a:pos x="8" y="5"/>
              </a:cxn>
              <a:cxn ang="0">
                <a:pos x="4" y="9"/>
              </a:cxn>
              <a:cxn ang="0">
                <a:pos x="0" y="4"/>
              </a:cxn>
              <a:cxn ang="0">
                <a:pos x="4" y="1"/>
              </a:cxn>
              <a:cxn ang="0">
                <a:pos x="8" y="5"/>
              </a:cxn>
            </a:cxnLst>
            <a:rect l="0" t="0" r="r" b="b"/>
            <a:pathLst>
              <a:path w="8" h="9">
                <a:moveTo>
                  <a:pt x="8" y="5"/>
                </a:moveTo>
                <a:cubicBezTo>
                  <a:pt x="8" y="7"/>
                  <a:pt x="6" y="9"/>
                  <a:pt x="4" y="9"/>
                </a:cubicBezTo>
                <a:cubicBezTo>
                  <a:pt x="2" y="8"/>
                  <a:pt x="0" y="6"/>
                  <a:pt x="0" y="4"/>
                </a:cubicBezTo>
                <a:cubicBezTo>
                  <a:pt x="0" y="2"/>
                  <a:pt x="2" y="0"/>
                  <a:pt x="4" y="1"/>
                </a:cubicBezTo>
                <a:cubicBezTo>
                  <a:pt x="6" y="1"/>
                  <a:pt x="8" y="3"/>
                  <a:pt x="8"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78" name="d47ac450-18a4-4397-b0ed-55a927218ad5"/>
          <p:cNvSpPr>
            <a:spLocks noChangeAspect="1" noEditPoints="1"/>
          </p:cNvSpPr>
          <p:nvPr/>
        </p:nvSpPr>
        <p:spPr bwMode="auto">
          <a:xfrm>
            <a:off x="6713903" y="4107019"/>
            <a:ext cx="12827" cy="13695"/>
          </a:xfrm>
          <a:custGeom>
            <a:avLst/>
            <a:gdLst/>
            <a:ahLst/>
            <a:cxnLst>
              <a:cxn ang="0">
                <a:pos x="1" y="1"/>
              </a:cxn>
              <a:cxn ang="0">
                <a:pos x="0" y="3"/>
              </a:cxn>
              <a:cxn ang="0">
                <a:pos x="3" y="7"/>
              </a:cxn>
              <a:cxn ang="0">
                <a:pos x="5" y="6"/>
              </a:cxn>
              <a:cxn ang="0">
                <a:pos x="6" y="4"/>
              </a:cxn>
              <a:cxn ang="0">
                <a:pos x="3" y="0"/>
              </a:cxn>
              <a:cxn ang="0">
                <a:pos x="1" y="1"/>
              </a:cxn>
              <a:cxn ang="0">
                <a:pos x="3" y="5"/>
              </a:cxn>
              <a:cxn ang="0">
                <a:pos x="1" y="3"/>
              </a:cxn>
              <a:cxn ang="0">
                <a:pos x="2" y="3"/>
              </a:cxn>
              <a:cxn ang="0">
                <a:pos x="3" y="2"/>
              </a:cxn>
              <a:cxn ang="0">
                <a:pos x="4" y="4"/>
              </a:cxn>
              <a:cxn ang="0">
                <a:pos x="4" y="5"/>
              </a:cxn>
              <a:cxn ang="0">
                <a:pos x="3" y="5"/>
              </a:cxn>
            </a:cxnLst>
            <a:rect l="0" t="0" r="r" b="b"/>
            <a:pathLst>
              <a:path w="6" h="7">
                <a:moveTo>
                  <a:pt x="1" y="1"/>
                </a:moveTo>
                <a:cubicBezTo>
                  <a:pt x="0" y="2"/>
                  <a:pt x="0" y="2"/>
                  <a:pt x="0" y="3"/>
                </a:cubicBezTo>
                <a:cubicBezTo>
                  <a:pt x="0" y="5"/>
                  <a:pt x="1" y="7"/>
                  <a:pt x="3" y="7"/>
                </a:cubicBezTo>
                <a:cubicBezTo>
                  <a:pt x="3" y="7"/>
                  <a:pt x="4" y="7"/>
                  <a:pt x="5" y="6"/>
                </a:cubicBezTo>
                <a:cubicBezTo>
                  <a:pt x="6" y="6"/>
                  <a:pt x="6" y="5"/>
                  <a:pt x="6" y="4"/>
                </a:cubicBezTo>
                <a:cubicBezTo>
                  <a:pt x="6" y="2"/>
                  <a:pt x="5" y="1"/>
                  <a:pt x="3" y="0"/>
                </a:cubicBezTo>
                <a:cubicBezTo>
                  <a:pt x="2" y="0"/>
                  <a:pt x="1" y="0"/>
                  <a:pt x="1" y="1"/>
                </a:cubicBezTo>
                <a:close/>
                <a:moveTo>
                  <a:pt x="3" y="5"/>
                </a:moveTo>
                <a:cubicBezTo>
                  <a:pt x="2" y="5"/>
                  <a:pt x="1" y="4"/>
                  <a:pt x="1" y="3"/>
                </a:cubicBezTo>
                <a:cubicBezTo>
                  <a:pt x="1" y="3"/>
                  <a:pt x="2" y="3"/>
                  <a:pt x="2" y="3"/>
                </a:cubicBezTo>
                <a:cubicBezTo>
                  <a:pt x="2" y="2"/>
                  <a:pt x="2" y="2"/>
                  <a:pt x="3" y="2"/>
                </a:cubicBezTo>
                <a:cubicBezTo>
                  <a:pt x="3" y="2"/>
                  <a:pt x="4" y="3"/>
                  <a:pt x="4" y="4"/>
                </a:cubicBezTo>
                <a:cubicBezTo>
                  <a:pt x="4" y="4"/>
                  <a:pt x="4" y="5"/>
                  <a:pt x="4" y="5"/>
                </a:cubicBezTo>
                <a:cubicBezTo>
                  <a:pt x="4" y="5"/>
                  <a:pt x="3"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79" name="6bf8e24e-9196-48e5-be4c-44e75b241c31"/>
          <p:cNvSpPr>
            <a:spLocks noChangeAspect="1"/>
          </p:cNvSpPr>
          <p:nvPr/>
        </p:nvSpPr>
        <p:spPr bwMode="auto">
          <a:xfrm>
            <a:off x="6713903" y="4108975"/>
            <a:ext cx="10689" cy="9782"/>
          </a:xfrm>
          <a:custGeom>
            <a:avLst/>
            <a:gdLst/>
            <a:ahLst/>
            <a:cxnLst>
              <a:cxn ang="0">
                <a:pos x="5" y="3"/>
              </a:cxn>
              <a:cxn ang="0">
                <a:pos x="3" y="5"/>
              </a:cxn>
              <a:cxn ang="0">
                <a:pos x="0" y="2"/>
              </a:cxn>
              <a:cxn ang="0">
                <a:pos x="3" y="0"/>
              </a:cxn>
              <a:cxn ang="0">
                <a:pos x="5" y="3"/>
              </a:cxn>
            </a:cxnLst>
            <a:rect l="0" t="0" r="r" b="b"/>
            <a:pathLst>
              <a:path w="5" h="5">
                <a:moveTo>
                  <a:pt x="5" y="3"/>
                </a:moveTo>
                <a:cubicBezTo>
                  <a:pt x="5" y="4"/>
                  <a:pt x="4" y="5"/>
                  <a:pt x="3" y="5"/>
                </a:cubicBezTo>
                <a:cubicBezTo>
                  <a:pt x="1" y="5"/>
                  <a:pt x="0" y="4"/>
                  <a:pt x="0" y="2"/>
                </a:cubicBezTo>
                <a:cubicBezTo>
                  <a:pt x="0" y="1"/>
                  <a:pt x="1" y="0"/>
                  <a:pt x="3" y="0"/>
                </a:cubicBezTo>
                <a:cubicBezTo>
                  <a:pt x="4" y="1"/>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80" name="e61d8612-785b-475c-88c4-cde49af99058"/>
          <p:cNvSpPr>
            <a:spLocks noChangeAspect="1"/>
          </p:cNvSpPr>
          <p:nvPr/>
        </p:nvSpPr>
        <p:spPr bwMode="auto">
          <a:xfrm>
            <a:off x="6737418" y="4108975"/>
            <a:ext cx="14965"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81" name="d69bb668-0499-41b7-896a-da107b6bdb78"/>
          <p:cNvSpPr>
            <a:spLocks noChangeAspect="1" noEditPoints="1"/>
          </p:cNvSpPr>
          <p:nvPr/>
        </p:nvSpPr>
        <p:spPr bwMode="auto">
          <a:xfrm>
            <a:off x="6737418" y="4110931"/>
            <a:ext cx="12827" cy="1369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0"/>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82" name="a0ebece2-b5a1-4ed2-a625-ff90469c9601"/>
          <p:cNvSpPr>
            <a:spLocks noChangeAspect="1"/>
          </p:cNvSpPr>
          <p:nvPr/>
        </p:nvSpPr>
        <p:spPr bwMode="auto">
          <a:xfrm>
            <a:off x="6739556" y="4112888"/>
            <a:ext cx="10689"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83" name="05f95127-6896-4a3c-9ccc-d9b7779e6ebf"/>
          <p:cNvSpPr>
            <a:spLocks noChangeAspect="1"/>
          </p:cNvSpPr>
          <p:nvPr/>
        </p:nvSpPr>
        <p:spPr bwMode="auto">
          <a:xfrm>
            <a:off x="6763071" y="4114845"/>
            <a:ext cx="14965" cy="17607"/>
          </a:xfrm>
          <a:custGeom>
            <a:avLst/>
            <a:gdLst/>
            <a:ahLst/>
            <a:cxnLst>
              <a:cxn ang="0">
                <a:pos x="7" y="5"/>
              </a:cxn>
              <a:cxn ang="0">
                <a:pos x="3" y="8"/>
              </a:cxn>
              <a:cxn ang="0">
                <a:pos x="0" y="3"/>
              </a:cxn>
              <a:cxn ang="0">
                <a:pos x="3" y="0"/>
              </a:cxn>
              <a:cxn ang="0">
                <a:pos x="7" y="5"/>
              </a:cxn>
            </a:cxnLst>
            <a:rect l="0" t="0" r="r" b="b"/>
            <a:pathLst>
              <a:path w="7" h="9">
                <a:moveTo>
                  <a:pt x="7" y="5"/>
                </a:moveTo>
                <a:cubicBezTo>
                  <a:pt x="7" y="7"/>
                  <a:pt x="5" y="9"/>
                  <a:pt x="3" y="8"/>
                </a:cubicBezTo>
                <a:cubicBezTo>
                  <a:pt x="1" y="8"/>
                  <a:pt x="0" y="6"/>
                  <a:pt x="0" y="3"/>
                </a:cubicBezTo>
                <a:cubicBezTo>
                  <a:pt x="0" y="1"/>
                  <a:pt x="1" y="0"/>
                  <a:pt x="3" y="0"/>
                </a:cubicBezTo>
                <a:cubicBezTo>
                  <a:pt x="5"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84" name="5c290a36-cf10-4346-9a51-f02fea5e9e64"/>
          <p:cNvSpPr>
            <a:spLocks noChangeAspect="1" noEditPoints="1"/>
          </p:cNvSpPr>
          <p:nvPr/>
        </p:nvSpPr>
        <p:spPr bwMode="auto">
          <a:xfrm>
            <a:off x="6763071" y="4116801"/>
            <a:ext cx="12827" cy="1369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6"/>
                  <a:pt x="3" y="7"/>
                </a:cubicBezTo>
                <a:cubicBezTo>
                  <a:pt x="4" y="7"/>
                  <a:pt x="5" y="7"/>
                  <a:pt x="5" y="6"/>
                </a:cubicBezTo>
                <a:cubicBezTo>
                  <a:pt x="6" y="6"/>
                  <a:pt x="6" y="5"/>
                  <a:pt x="6" y="4"/>
                </a:cubicBezTo>
                <a:cubicBezTo>
                  <a:pt x="6" y="2"/>
                  <a:pt x="5" y="0"/>
                  <a:pt x="3" y="0"/>
                </a:cubicBezTo>
                <a:cubicBezTo>
                  <a:pt x="2" y="0"/>
                  <a:pt x="2" y="0"/>
                  <a:pt x="1" y="1"/>
                </a:cubicBezTo>
                <a:close/>
                <a:moveTo>
                  <a:pt x="3" y="5"/>
                </a:moveTo>
                <a:cubicBezTo>
                  <a:pt x="2" y="5"/>
                  <a:pt x="2" y="4"/>
                  <a:pt x="2" y="3"/>
                </a:cubicBezTo>
                <a:cubicBezTo>
                  <a:pt x="2" y="3"/>
                  <a:pt x="2" y="2"/>
                  <a:pt x="2" y="2"/>
                </a:cubicBezTo>
                <a:cubicBezTo>
                  <a:pt x="2" y="2"/>
                  <a:pt x="3" y="2"/>
                  <a:pt x="3" y="2"/>
                </a:cubicBezTo>
                <a:cubicBezTo>
                  <a:pt x="4" y="2"/>
                  <a:pt x="4" y="3"/>
                  <a:pt x="4" y="4"/>
                </a:cubicBezTo>
                <a:cubicBezTo>
                  <a:pt x="4" y="4"/>
                  <a:pt x="4" y="4"/>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85" name="ada6faeb-2c8d-4582-a856-5c8d99adbb10"/>
          <p:cNvSpPr>
            <a:spLocks noChangeAspect="1"/>
          </p:cNvSpPr>
          <p:nvPr/>
        </p:nvSpPr>
        <p:spPr bwMode="auto">
          <a:xfrm>
            <a:off x="6765209" y="4118757"/>
            <a:ext cx="8551" cy="9782"/>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1"/>
                  <a:pt x="4"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86" name="b7fdb576-1d08-4ae3-b245-55fb5ec3a9b3"/>
          <p:cNvSpPr>
            <a:spLocks noChangeAspect="1"/>
          </p:cNvSpPr>
          <p:nvPr/>
        </p:nvSpPr>
        <p:spPr bwMode="auto">
          <a:xfrm>
            <a:off x="6487303" y="4018981"/>
            <a:ext cx="19239"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87" name="d3adf5b1-121d-49fa-94a2-552c967fab49"/>
          <p:cNvSpPr>
            <a:spLocks noChangeAspect="1"/>
          </p:cNvSpPr>
          <p:nvPr/>
        </p:nvSpPr>
        <p:spPr bwMode="auto">
          <a:xfrm>
            <a:off x="6506542" y="4022894"/>
            <a:ext cx="2138"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88" name="a3ed9412-dadc-468b-92a4-91d7d13c8652"/>
          <p:cNvSpPr>
            <a:spLocks noChangeAspect="1"/>
          </p:cNvSpPr>
          <p:nvPr/>
        </p:nvSpPr>
        <p:spPr bwMode="auto">
          <a:xfrm>
            <a:off x="6487303" y="4018981"/>
            <a:ext cx="21377"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89" name="ba85b8b6-aceb-4366-afe4-72a425c42007"/>
          <p:cNvSpPr>
            <a:spLocks noChangeAspect="1"/>
          </p:cNvSpPr>
          <p:nvPr/>
        </p:nvSpPr>
        <p:spPr bwMode="auto">
          <a:xfrm>
            <a:off x="6491578" y="4022894"/>
            <a:ext cx="12827"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4" y="7"/>
                  <a:pt x="3" y="7"/>
                </a:cubicBezTo>
                <a:cubicBezTo>
                  <a:pt x="1" y="7"/>
                  <a:pt x="0" y="5"/>
                  <a:pt x="0" y="3"/>
                </a:cubicBezTo>
                <a:cubicBezTo>
                  <a:pt x="0" y="1"/>
                  <a:pt x="1" y="0"/>
                  <a:pt x="3" y="1"/>
                </a:cubicBezTo>
                <a:cubicBezTo>
                  <a:pt x="4"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90" name="132d6541-23be-4fe0-b910-6923c8d6605a"/>
          <p:cNvSpPr>
            <a:spLocks noChangeAspect="1" noEditPoints="1"/>
          </p:cNvSpPr>
          <p:nvPr/>
        </p:nvSpPr>
        <p:spPr bwMode="auto">
          <a:xfrm>
            <a:off x="6491578" y="4024851"/>
            <a:ext cx="10689" cy="11738"/>
          </a:xfrm>
          <a:custGeom>
            <a:avLst/>
            <a:gdLst/>
            <a:ahLst/>
            <a:cxnLst>
              <a:cxn ang="0">
                <a:pos x="1" y="1"/>
              </a:cxn>
              <a:cxn ang="0">
                <a:pos x="0" y="3"/>
              </a:cxn>
              <a:cxn ang="0">
                <a:pos x="2" y="6"/>
              </a:cxn>
              <a:cxn ang="0">
                <a:pos x="4" y="5"/>
              </a:cxn>
              <a:cxn ang="0">
                <a:pos x="5" y="3"/>
              </a:cxn>
              <a:cxn ang="0">
                <a:pos x="3" y="0"/>
              </a:cxn>
              <a:cxn ang="0">
                <a:pos x="1" y="1"/>
              </a:cxn>
              <a:cxn ang="0">
                <a:pos x="3" y="4"/>
              </a:cxn>
              <a:cxn ang="0">
                <a:pos x="1" y="3"/>
              </a:cxn>
              <a:cxn ang="0">
                <a:pos x="2" y="2"/>
              </a:cxn>
              <a:cxn ang="0">
                <a:pos x="2" y="2"/>
              </a:cxn>
              <a:cxn ang="0">
                <a:pos x="3" y="3"/>
              </a:cxn>
              <a:cxn ang="0">
                <a:pos x="3" y="4"/>
              </a:cxn>
              <a:cxn ang="0">
                <a:pos x="3" y="4"/>
              </a:cxn>
            </a:cxnLst>
            <a:rect l="0" t="0" r="r" b="b"/>
            <a:pathLst>
              <a:path w="5" h="6">
                <a:moveTo>
                  <a:pt x="1" y="1"/>
                </a:moveTo>
                <a:cubicBezTo>
                  <a:pt x="0" y="1"/>
                  <a:pt x="0" y="2"/>
                  <a:pt x="0" y="3"/>
                </a:cubicBezTo>
                <a:cubicBezTo>
                  <a:pt x="0" y="4"/>
                  <a:pt x="1" y="5"/>
                  <a:pt x="2" y="6"/>
                </a:cubicBezTo>
                <a:cubicBezTo>
                  <a:pt x="3" y="6"/>
                  <a:pt x="4" y="6"/>
                  <a:pt x="4" y="5"/>
                </a:cubicBezTo>
                <a:cubicBezTo>
                  <a:pt x="5" y="5"/>
                  <a:pt x="5" y="4"/>
                  <a:pt x="5" y="3"/>
                </a:cubicBezTo>
                <a:cubicBezTo>
                  <a:pt x="5" y="2"/>
                  <a:pt x="4" y="0"/>
                  <a:pt x="3" y="0"/>
                </a:cubicBezTo>
                <a:cubicBezTo>
                  <a:pt x="2" y="0"/>
                  <a:pt x="1" y="0"/>
                  <a:pt x="1" y="1"/>
                </a:cubicBezTo>
                <a:close/>
                <a:moveTo>
                  <a:pt x="3" y="4"/>
                </a:moveTo>
                <a:cubicBezTo>
                  <a:pt x="2" y="4"/>
                  <a:pt x="1" y="3"/>
                  <a:pt x="1" y="3"/>
                </a:cubicBezTo>
                <a:cubicBezTo>
                  <a:pt x="1" y="2"/>
                  <a:pt x="1" y="2"/>
                  <a:pt x="2" y="2"/>
                </a:cubicBezTo>
                <a:cubicBezTo>
                  <a:pt x="2" y="2"/>
                  <a:pt x="2" y="2"/>
                  <a:pt x="2" y="2"/>
                </a:cubicBezTo>
                <a:cubicBezTo>
                  <a:pt x="3" y="2"/>
                  <a:pt x="3" y="3"/>
                  <a:pt x="3" y="3"/>
                </a:cubicBezTo>
                <a:cubicBezTo>
                  <a:pt x="3" y="4"/>
                  <a:pt x="3" y="4"/>
                  <a:pt x="3"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91" name="9007be0b-09de-4145-bc8c-4c47af9fbb8a"/>
          <p:cNvSpPr>
            <a:spLocks noChangeAspect="1" noChangeArrowheads="1"/>
          </p:cNvSpPr>
          <p:nvPr/>
        </p:nvSpPr>
        <p:spPr bwMode="auto">
          <a:xfrm>
            <a:off x="6493716" y="4026808"/>
            <a:ext cx="6413"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92" name="51860d03-f641-4d1c-a119-6f97c86877be"/>
          <p:cNvSpPr>
            <a:spLocks noChangeAspect="1"/>
          </p:cNvSpPr>
          <p:nvPr/>
        </p:nvSpPr>
        <p:spPr bwMode="auto">
          <a:xfrm>
            <a:off x="6512955" y="4022894"/>
            <a:ext cx="19239" cy="21520"/>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93" name="f281920c-e9e1-4818-a2a6-b2bd36fac77f"/>
          <p:cNvSpPr>
            <a:spLocks noChangeAspect="1"/>
          </p:cNvSpPr>
          <p:nvPr/>
        </p:nvSpPr>
        <p:spPr bwMode="auto">
          <a:xfrm>
            <a:off x="6532196" y="4024851"/>
            <a:ext cx="2138"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94" name="06b44870-80aa-4e05-9cc5-42c3f2aa1e05"/>
          <p:cNvSpPr>
            <a:spLocks noChangeAspect="1"/>
          </p:cNvSpPr>
          <p:nvPr/>
        </p:nvSpPr>
        <p:spPr bwMode="auto">
          <a:xfrm>
            <a:off x="6512955" y="4020938"/>
            <a:ext cx="21377" cy="5869"/>
          </a:xfrm>
          <a:custGeom>
            <a:avLst/>
            <a:gdLst/>
            <a:ahLst/>
            <a:cxnLst>
              <a:cxn ang="0">
                <a:pos x="18" y="6"/>
              </a:cxn>
              <a:cxn ang="0">
                <a:pos x="0" y="2"/>
              </a:cxn>
              <a:cxn ang="0">
                <a:pos x="2" y="0"/>
              </a:cxn>
              <a:cxn ang="0">
                <a:pos x="20" y="4"/>
              </a:cxn>
              <a:cxn ang="0">
                <a:pos x="18" y="6"/>
              </a:cxn>
            </a:cxnLst>
            <a:rect l="0" t="0" r="r" b="b"/>
            <a:pathLst>
              <a:path w="20" h="6">
                <a:moveTo>
                  <a:pt x="18" y="6"/>
                </a:moveTo>
                <a:lnTo>
                  <a:pt x="0" y="2"/>
                </a:lnTo>
                <a:lnTo>
                  <a:pt x="2" y="0"/>
                </a:lnTo>
                <a:lnTo>
                  <a:pt x="20" y="4"/>
                </a:lnTo>
                <a:lnTo>
                  <a:pt x="18"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95" name="a495abbb-17ba-4278-9bc8-175ecde239d1"/>
          <p:cNvSpPr>
            <a:spLocks noChangeAspect="1"/>
          </p:cNvSpPr>
          <p:nvPr/>
        </p:nvSpPr>
        <p:spPr bwMode="auto">
          <a:xfrm>
            <a:off x="6517231" y="4026808"/>
            <a:ext cx="12827"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4" y="7"/>
                  <a:pt x="3" y="7"/>
                </a:cubicBezTo>
                <a:cubicBezTo>
                  <a:pt x="1" y="6"/>
                  <a:pt x="0" y="5"/>
                  <a:pt x="0" y="3"/>
                </a:cubicBezTo>
                <a:cubicBezTo>
                  <a:pt x="0" y="1"/>
                  <a:pt x="1" y="0"/>
                  <a:pt x="3" y="0"/>
                </a:cubicBezTo>
                <a:cubicBezTo>
                  <a:pt x="4"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96" name="d1a485aa-26b2-44af-96e3-f190ed4ec161"/>
          <p:cNvSpPr>
            <a:spLocks noChangeAspect="1" noEditPoints="1"/>
          </p:cNvSpPr>
          <p:nvPr/>
        </p:nvSpPr>
        <p:spPr bwMode="auto">
          <a:xfrm>
            <a:off x="6517231" y="4028763"/>
            <a:ext cx="10689" cy="9782"/>
          </a:xfrm>
          <a:custGeom>
            <a:avLst/>
            <a:gdLst/>
            <a:ahLst/>
            <a:cxnLst>
              <a:cxn ang="0">
                <a:pos x="1" y="0"/>
              </a:cxn>
              <a:cxn ang="0">
                <a:pos x="0" y="2"/>
              </a:cxn>
              <a:cxn ang="0">
                <a:pos x="2" y="5"/>
              </a:cxn>
              <a:cxn ang="0">
                <a:pos x="4" y="5"/>
              </a:cxn>
              <a:cxn ang="0">
                <a:pos x="5" y="3"/>
              </a:cxn>
              <a:cxn ang="0">
                <a:pos x="3" y="0"/>
              </a:cxn>
              <a:cxn ang="0">
                <a:pos x="1" y="0"/>
              </a:cxn>
              <a:cxn ang="0">
                <a:pos x="3" y="4"/>
              </a:cxn>
              <a:cxn ang="0">
                <a:pos x="2" y="2"/>
              </a:cxn>
              <a:cxn ang="0">
                <a:pos x="2" y="2"/>
              </a:cxn>
              <a:cxn ang="0">
                <a:pos x="2" y="1"/>
              </a:cxn>
              <a:cxn ang="0">
                <a:pos x="4" y="3"/>
              </a:cxn>
              <a:cxn ang="0">
                <a:pos x="3" y="3"/>
              </a:cxn>
              <a:cxn ang="0">
                <a:pos x="3" y="4"/>
              </a:cxn>
            </a:cxnLst>
            <a:rect l="0" t="0" r="r" b="b"/>
            <a:pathLst>
              <a:path w="5" h="5">
                <a:moveTo>
                  <a:pt x="1" y="0"/>
                </a:moveTo>
                <a:cubicBezTo>
                  <a:pt x="0" y="1"/>
                  <a:pt x="0" y="1"/>
                  <a:pt x="0" y="2"/>
                </a:cubicBezTo>
                <a:cubicBezTo>
                  <a:pt x="0" y="4"/>
                  <a:pt x="1" y="5"/>
                  <a:pt x="2" y="5"/>
                </a:cubicBezTo>
                <a:cubicBezTo>
                  <a:pt x="3" y="5"/>
                  <a:pt x="4" y="5"/>
                  <a:pt x="4" y="5"/>
                </a:cubicBezTo>
                <a:cubicBezTo>
                  <a:pt x="5" y="4"/>
                  <a:pt x="5" y="4"/>
                  <a:pt x="5" y="3"/>
                </a:cubicBezTo>
                <a:cubicBezTo>
                  <a:pt x="5" y="1"/>
                  <a:pt x="4" y="0"/>
                  <a:pt x="3" y="0"/>
                </a:cubicBezTo>
                <a:cubicBezTo>
                  <a:pt x="2" y="0"/>
                  <a:pt x="1" y="0"/>
                  <a:pt x="1" y="0"/>
                </a:cubicBezTo>
                <a:close/>
                <a:moveTo>
                  <a:pt x="3" y="4"/>
                </a:moveTo>
                <a:cubicBezTo>
                  <a:pt x="2" y="4"/>
                  <a:pt x="2" y="3"/>
                  <a:pt x="2" y="2"/>
                </a:cubicBezTo>
                <a:cubicBezTo>
                  <a:pt x="2" y="2"/>
                  <a:pt x="2" y="2"/>
                  <a:pt x="2" y="2"/>
                </a:cubicBezTo>
                <a:cubicBezTo>
                  <a:pt x="2" y="1"/>
                  <a:pt x="2" y="1"/>
                  <a:pt x="2" y="1"/>
                </a:cubicBezTo>
                <a:cubicBezTo>
                  <a:pt x="3" y="2"/>
                  <a:pt x="4" y="2"/>
                  <a:pt x="4" y="3"/>
                </a:cubicBezTo>
                <a:cubicBezTo>
                  <a:pt x="4" y="3"/>
                  <a:pt x="4" y="3"/>
                  <a:pt x="3" y="3"/>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97" name="16d98be3-679f-404c-8c07-e57ec64887b1"/>
          <p:cNvSpPr>
            <a:spLocks noChangeAspect="1"/>
          </p:cNvSpPr>
          <p:nvPr/>
        </p:nvSpPr>
        <p:spPr bwMode="auto">
          <a:xfrm>
            <a:off x="6519369" y="4028763"/>
            <a:ext cx="6413" cy="9782"/>
          </a:xfrm>
          <a:custGeom>
            <a:avLst/>
            <a:gdLst/>
            <a:ahLst/>
            <a:cxnLst>
              <a:cxn ang="0">
                <a:pos x="3" y="3"/>
              </a:cxn>
              <a:cxn ang="0">
                <a:pos x="2" y="4"/>
              </a:cxn>
              <a:cxn ang="0">
                <a:pos x="0" y="2"/>
              </a:cxn>
              <a:cxn ang="0">
                <a:pos x="2" y="1"/>
              </a:cxn>
              <a:cxn ang="0">
                <a:pos x="3" y="3"/>
              </a:cxn>
            </a:cxnLst>
            <a:rect l="0" t="0" r="r" b="b"/>
            <a:pathLst>
              <a:path w="3" h="5">
                <a:moveTo>
                  <a:pt x="3" y="3"/>
                </a:moveTo>
                <a:cubicBezTo>
                  <a:pt x="3" y="4"/>
                  <a:pt x="3" y="5"/>
                  <a:pt x="2" y="4"/>
                </a:cubicBezTo>
                <a:cubicBezTo>
                  <a:pt x="1" y="4"/>
                  <a:pt x="0" y="3"/>
                  <a:pt x="0" y="2"/>
                </a:cubicBezTo>
                <a:cubicBezTo>
                  <a:pt x="0" y="1"/>
                  <a:pt x="1" y="0"/>
                  <a:pt x="2" y="1"/>
                </a:cubicBezTo>
                <a:cubicBezTo>
                  <a:pt x="3" y="1"/>
                  <a:pt x="3" y="2"/>
                  <a:pt x="3"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98" name="67ebddf2-6334-41d6-b614-dd5b1918a406"/>
          <p:cNvSpPr>
            <a:spLocks noChangeAspect="1"/>
          </p:cNvSpPr>
          <p:nvPr/>
        </p:nvSpPr>
        <p:spPr bwMode="auto">
          <a:xfrm>
            <a:off x="6538608" y="4026808"/>
            <a:ext cx="21377" cy="21520"/>
          </a:xfrm>
          <a:custGeom>
            <a:avLst/>
            <a:gdLst/>
            <a:ahLst/>
            <a:cxnLst>
              <a:cxn ang="0">
                <a:pos x="20" y="22"/>
              </a:cxn>
              <a:cxn ang="0">
                <a:pos x="0" y="18"/>
              </a:cxn>
              <a:cxn ang="0">
                <a:pos x="0" y="0"/>
              </a:cxn>
              <a:cxn ang="0">
                <a:pos x="20" y="4"/>
              </a:cxn>
              <a:cxn ang="0">
                <a:pos x="20" y="22"/>
              </a:cxn>
            </a:cxnLst>
            <a:rect l="0" t="0" r="r" b="b"/>
            <a:pathLst>
              <a:path w="20" h="22">
                <a:moveTo>
                  <a:pt x="20" y="22"/>
                </a:moveTo>
                <a:lnTo>
                  <a:pt x="0" y="18"/>
                </a:lnTo>
                <a:lnTo>
                  <a:pt x="0" y="0"/>
                </a:lnTo>
                <a:lnTo>
                  <a:pt x="20" y="4"/>
                </a:lnTo>
                <a:lnTo>
                  <a:pt x="20"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399" name="5073c652-6a77-4f41-9a94-7a9e3ab1f8b6"/>
          <p:cNvSpPr>
            <a:spLocks noChangeAspect="1"/>
          </p:cNvSpPr>
          <p:nvPr/>
        </p:nvSpPr>
        <p:spPr bwMode="auto">
          <a:xfrm>
            <a:off x="6559986" y="4028763"/>
            <a:ext cx="2138"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00" name="acdb3c0b-5415-4575-a651-adf0779eac6d"/>
          <p:cNvSpPr>
            <a:spLocks noChangeAspect="1"/>
          </p:cNvSpPr>
          <p:nvPr/>
        </p:nvSpPr>
        <p:spPr bwMode="auto">
          <a:xfrm>
            <a:off x="6538608" y="4026808"/>
            <a:ext cx="23515" cy="3913"/>
          </a:xfrm>
          <a:custGeom>
            <a:avLst/>
            <a:gdLst/>
            <a:ahLst/>
            <a:cxnLst>
              <a:cxn ang="0">
                <a:pos x="20" y="4"/>
              </a:cxn>
              <a:cxn ang="0">
                <a:pos x="0" y="0"/>
              </a:cxn>
              <a:cxn ang="0">
                <a:pos x="2" y="0"/>
              </a:cxn>
              <a:cxn ang="0">
                <a:pos x="22" y="2"/>
              </a:cxn>
              <a:cxn ang="0">
                <a:pos x="20" y="4"/>
              </a:cxn>
            </a:cxnLst>
            <a:rect l="0" t="0" r="r" b="b"/>
            <a:pathLst>
              <a:path w="22" h="4">
                <a:moveTo>
                  <a:pt x="20" y="4"/>
                </a:moveTo>
                <a:lnTo>
                  <a:pt x="0" y="0"/>
                </a:lnTo>
                <a:lnTo>
                  <a:pt x="2" y="0"/>
                </a:lnTo>
                <a:lnTo>
                  <a:pt x="22" y="2"/>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01" name="2df7dff1-0026-4e2e-8073-b38017090033"/>
          <p:cNvSpPr>
            <a:spLocks noChangeAspect="1"/>
          </p:cNvSpPr>
          <p:nvPr/>
        </p:nvSpPr>
        <p:spPr bwMode="auto">
          <a:xfrm>
            <a:off x="6542884" y="4030720"/>
            <a:ext cx="12827"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1" y="6"/>
                  <a:pt x="0" y="5"/>
                  <a:pt x="0" y="3"/>
                </a:cubicBezTo>
                <a:cubicBezTo>
                  <a:pt x="0" y="1"/>
                  <a:pt x="1" y="0"/>
                  <a:pt x="3" y="0"/>
                </a:cubicBezTo>
                <a:cubicBezTo>
                  <a:pt x="5"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02" name="33a4e4bc-273f-4ab0-bfe2-4050024e349c"/>
          <p:cNvSpPr>
            <a:spLocks noChangeAspect="1" noEditPoints="1"/>
          </p:cNvSpPr>
          <p:nvPr/>
        </p:nvSpPr>
        <p:spPr bwMode="auto">
          <a:xfrm>
            <a:off x="6542884" y="4032676"/>
            <a:ext cx="10689" cy="11738"/>
          </a:xfrm>
          <a:custGeom>
            <a:avLst/>
            <a:gdLst/>
            <a:ahLst/>
            <a:cxnLst>
              <a:cxn ang="0">
                <a:pos x="1" y="1"/>
              </a:cxn>
              <a:cxn ang="0">
                <a:pos x="0" y="2"/>
              </a:cxn>
              <a:cxn ang="0">
                <a:pos x="3" y="5"/>
              </a:cxn>
              <a:cxn ang="0">
                <a:pos x="4" y="5"/>
              </a:cxn>
              <a:cxn ang="0">
                <a:pos x="5" y="3"/>
              </a:cxn>
              <a:cxn ang="0">
                <a:pos x="3" y="0"/>
              </a:cxn>
              <a:cxn ang="0">
                <a:pos x="1" y="1"/>
              </a:cxn>
              <a:cxn ang="0">
                <a:pos x="3" y="4"/>
              </a:cxn>
              <a:cxn ang="0">
                <a:pos x="2" y="2"/>
              </a:cxn>
              <a:cxn ang="0">
                <a:pos x="2" y="2"/>
              </a:cxn>
              <a:cxn ang="0">
                <a:pos x="3" y="2"/>
              </a:cxn>
              <a:cxn ang="0">
                <a:pos x="4" y="3"/>
              </a:cxn>
              <a:cxn ang="0">
                <a:pos x="4" y="4"/>
              </a:cxn>
              <a:cxn ang="0">
                <a:pos x="3" y="4"/>
              </a:cxn>
            </a:cxnLst>
            <a:rect l="0" t="0" r="r" b="b"/>
            <a:pathLst>
              <a:path w="5" h="6">
                <a:moveTo>
                  <a:pt x="1" y="1"/>
                </a:moveTo>
                <a:cubicBezTo>
                  <a:pt x="1" y="1"/>
                  <a:pt x="0" y="2"/>
                  <a:pt x="0" y="2"/>
                </a:cubicBezTo>
                <a:cubicBezTo>
                  <a:pt x="0" y="4"/>
                  <a:pt x="1" y="5"/>
                  <a:pt x="3" y="5"/>
                </a:cubicBezTo>
                <a:cubicBezTo>
                  <a:pt x="3" y="6"/>
                  <a:pt x="4" y="5"/>
                  <a:pt x="4" y="5"/>
                </a:cubicBezTo>
                <a:cubicBezTo>
                  <a:pt x="5" y="4"/>
                  <a:pt x="5" y="4"/>
                  <a:pt x="5" y="3"/>
                </a:cubicBezTo>
                <a:cubicBezTo>
                  <a:pt x="5" y="2"/>
                  <a:pt x="4" y="0"/>
                  <a:pt x="3" y="0"/>
                </a:cubicBezTo>
                <a:cubicBezTo>
                  <a:pt x="2" y="0"/>
                  <a:pt x="2" y="0"/>
                  <a:pt x="1" y="1"/>
                </a:cubicBezTo>
                <a:close/>
                <a:moveTo>
                  <a:pt x="3" y="4"/>
                </a:moveTo>
                <a:cubicBezTo>
                  <a:pt x="2" y="4"/>
                  <a:pt x="2" y="3"/>
                  <a:pt x="2" y="2"/>
                </a:cubicBezTo>
                <a:cubicBezTo>
                  <a:pt x="2" y="2"/>
                  <a:pt x="2" y="2"/>
                  <a:pt x="2" y="2"/>
                </a:cubicBezTo>
                <a:cubicBezTo>
                  <a:pt x="2" y="2"/>
                  <a:pt x="2" y="2"/>
                  <a:pt x="3" y="2"/>
                </a:cubicBezTo>
                <a:cubicBezTo>
                  <a:pt x="3" y="2"/>
                  <a:pt x="4" y="2"/>
                  <a:pt x="4" y="3"/>
                </a:cubicBezTo>
                <a:cubicBezTo>
                  <a:pt x="4" y="3"/>
                  <a:pt x="4" y="4"/>
                  <a:pt x="4"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03" name="5d756924-8d42-4a7a-90fb-2f9d26923f86"/>
          <p:cNvSpPr>
            <a:spLocks noChangeAspect="1"/>
          </p:cNvSpPr>
          <p:nvPr/>
        </p:nvSpPr>
        <p:spPr bwMode="auto">
          <a:xfrm>
            <a:off x="6545022" y="4034633"/>
            <a:ext cx="6413" cy="7825"/>
          </a:xfrm>
          <a:custGeom>
            <a:avLst/>
            <a:gdLst/>
            <a:ahLst/>
            <a:cxnLst>
              <a:cxn ang="0">
                <a:pos x="3" y="2"/>
              </a:cxn>
              <a:cxn ang="0">
                <a:pos x="2" y="4"/>
              </a:cxn>
              <a:cxn ang="0">
                <a:pos x="0" y="1"/>
              </a:cxn>
              <a:cxn ang="0">
                <a:pos x="2" y="0"/>
              </a:cxn>
              <a:cxn ang="0">
                <a:pos x="3" y="2"/>
              </a:cxn>
            </a:cxnLst>
            <a:rect l="0" t="0" r="r" b="b"/>
            <a:pathLst>
              <a:path w="3" h="4">
                <a:moveTo>
                  <a:pt x="3" y="2"/>
                </a:moveTo>
                <a:cubicBezTo>
                  <a:pt x="3" y="3"/>
                  <a:pt x="3" y="4"/>
                  <a:pt x="2" y="4"/>
                </a:cubicBezTo>
                <a:cubicBezTo>
                  <a:pt x="1" y="3"/>
                  <a:pt x="0" y="2"/>
                  <a:pt x="0" y="1"/>
                </a:cubicBezTo>
                <a:cubicBezTo>
                  <a:pt x="0" y="0"/>
                  <a:pt x="1" y="0"/>
                  <a:pt x="2" y="0"/>
                </a:cubicBezTo>
                <a:cubicBezTo>
                  <a:pt x="3" y="0"/>
                  <a:pt x="3" y="1"/>
                  <a:pt x="3" y="2"/>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04" name="461bf667-8ee7-4be3-9222-90bae5d74d9c"/>
          <p:cNvSpPr>
            <a:spLocks noChangeAspect="1"/>
          </p:cNvSpPr>
          <p:nvPr/>
        </p:nvSpPr>
        <p:spPr bwMode="auto">
          <a:xfrm>
            <a:off x="6564262" y="4030720"/>
            <a:ext cx="21377" cy="23477"/>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05" name="85ae6209-565d-494b-93b2-fd7b85be72e1"/>
          <p:cNvSpPr>
            <a:spLocks noChangeAspect="1"/>
          </p:cNvSpPr>
          <p:nvPr/>
        </p:nvSpPr>
        <p:spPr bwMode="auto">
          <a:xfrm>
            <a:off x="6585639" y="4034633"/>
            <a:ext cx="2138"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06" name="a6c0b8ab-3858-4324-8c55-687d822aa53d"/>
          <p:cNvSpPr>
            <a:spLocks noChangeAspect="1"/>
          </p:cNvSpPr>
          <p:nvPr/>
        </p:nvSpPr>
        <p:spPr bwMode="auto">
          <a:xfrm>
            <a:off x="6564262" y="4030720"/>
            <a:ext cx="23515" cy="3913"/>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07" name="cc1c6905-19b8-4ca9-a808-216bc506ec20"/>
          <p:cNvSpPr>
            <a:spLocks noChangeAspect="1"/>
          </p:cNvSpPr>
          <p:nvPr/>
        </p:nvSpPr>
        <p:spPr bwMode="auto">
          <a:xfrm>
            <a:off x="6568537" y="4034633"/>
            <a:ext cx="12827"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08" name="a9a67ad6-6f66-475d-addc-e825e4d8b236"/>
          <p:cNvSpPr>
            <a:spLocks noChangeAspect="1" noEditPoints="1"/>
          </p:cNvSpPr>
          <p:nvPr/>
        </p:nvSpPr>
        <p:spPr bwMode="auto">
          <a:xfrm>
            <a:off x="6568537" y="4036589"/>
            <a:ext cx="10689" cy="11738"/>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5"/>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2"/>
                  <a:pt x="2" y="2"/>
                  <a:pt x="2" y="2"/>
                </a:cubicBezTo>
                <a:cubicBezTo>
                  <a:pt x="2" y="2"/>
                  <a:pt x="2" y="2"/>
                  <a:pt x="3" y="2"/>
                </a:cubicBezTo>
                <a:cubicBezTo>
                  <a:pt x="3" y="2"/>
                  <a:pt x="4" y="3"/>
                  <a:pt x="4" y="3"/>
                </a:cubicBezTo>
                <a:cubicBezTo>
                  <a:pt x="4" y="4"/>
                  <a:pt x="4" y="4"/>
                  <a:pt x="4" y="4"/>
                </a:cubicBezTo>
                <a:cubicBezTo>
                  <a:pt x="4"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09" name="7f2069c7-95b4-455b-a22f-0a8ce2302d9c"/>
          <p:cNvSpPr>
            <a:spLocks noChangeAspect="1" noChangeArrowheads="1"/>
          </p:cNvSpPr>
          <p:nvPr/>
        </p:nvSpPr>
        <p:spPr bwMode="auto">
          <a:xfrm>
            <a:off x="6570674" y="4038545"/>
            <a:ext cx="8551"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10" name="efcb1a14-0ad9-43a3-aabd-d7ecab37b4f9"/>
          <p:cNvSpPr>
            <a:spLocks noChangeAspect="1"/>
          </p:cNvSpPr>
          <p:nvPr/>
        </p:nvSpPr>
        <p:spPr bwMode="auto">
          <a:xfrm>
            <a:off x="6681837" y="4050283"/>
            <a:ext cx="21377" cy="23477"/>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11" name="7a2b344d-80c7-442e-9d82-4245eb1d32ce"/>
          <p:cNvSpPr>
            <a:spLocks noChangeAspect="1"/>
          </p:cNvSpPr>
          <p:nvPr/>
        </p:nvSpPr>
        <p:spPr bwMode="auto">
          <a:xfrm>
            <a:off x="6703214" y="4054197"/>
            <a:ext cx="2138"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12" name="cd28ca8d-12e1-4550-b98c-4dbbff67e127"/>
          <p:cNvSpPr>
            <a:spLocks noChangeAspect="1"/>
          </p:cNvSpPr>
          <p:nvPr/>
        </p:nvSpPr>
        <p:spPr bwMode="auto">
          <a:xfrm>
            <a:off x="6681837" y="4050283"/>
            <a:ext cx="23515" cy="3913"/>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13" name="f436d15a-6bfb-4927-a77d-1f54f5f29e56"/>
          <p:cNvSpPr>
            <a:spLocks noChangeAspect="1"/>
          </p:cNvSpPr>
          <p:nvPr/>
        </p:nvSpPr>
        <p:spPr bwMode="auto">
          <a:xfrm>
            <a:off x="6686113" y="4054197"/>
            <a:ext cx="12827" cy="13695"/>
          </a:xfrm>
          <a:custGeom>
            <a:avLst/>
            <a:gdLst/>
            <a:ahLst/>
            <a:cxnLst>
              <a:cxn ang="0">
                <a:pos x="6" y="5"/>
              </a:cxn>
              <a:cxn ang="0">
                <a:pos x="3" y="7"/>
              </a:cxn>
              <a:cxn ang="0">
                <a:pos x="0" y="3"/>
              </a:cxn>
              <a:cxn ang="0">
                <a:pos x="3" y="1"/>
              </a:cxn>
              <a:cxn ang="0">
                <a:pos x="6" y="5"/>
              </a:cxn>
            </a:cxnLst>
            <a:rect l="0" t="0" r="r" b="b"/>
            <a:pathLst>
              <a:path w="6" h="7">
                <a:moveTo>
                  <a:pt x="6" y="5"/>
                </a:moveTo>
                <a:cubicBezTo>
                  <a:pt x="6" y="6"/>
                  <a:pt x="5" y="7"/>
                  <a:pt x="3" y="7"/>
                </a:cubicBezTo>
                <a:cubicBezTo>
                  <a:pt x="1" y="7"/>
                  <a:pt x="0" y="5"/>
                  <a:pt x="0" y="3"/>
                </a:cubicBezTo>
                <a:cubicBezTo>
                  <a:pt x="0" y="2"/>
                  <a:pt x="1" y="0"/>
                  <a:pt x="3" y="1"/>
                </a:cubicBezTo>
                <a:cubicBezTo>
                  <a:pt x="5" y="1"/>
                  <a:pt x="6" y="3"/>
                  <a:pt x="6"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14" name="7e3e539c-f01e-4c30-bcbe-e50506261793"/>
          <p:cNvSpPr>
            <a:spLocks noChangeAspect="1" noEditPoints="1"/>
          </p:cNvSpPr>
          <p:nvPr/>
        </p:nvSpPr>
        <p:spPr bwMode="auto">
          <a:xfrm>
            <a:off x="6686113" y="4056153"/>
            <a:ext cx="10689" cy="11738"/>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6"/>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3"/>
                  <a:pt x="2" y="2"/>
                  <a:pt x="2" y="2"/>
                </a:cubicBezTo>
                <a:cubicBezTo>
                  <a:pt x="2" y="2"/>
                  <a:pt x="2" y="2"/>
                  <a:pt x="3" y="2"/>
                </a:cubicBezTo>
                <a:cubicBezTo>
                  <a:pt x="3" y="2"/>
                  <a:pt x="4" y="3"/>
                  <a:pt x="4" y="3"/>
                </a:cubicBezTo>
                <a:cubicBezTo>
                  <a:pt x="4" y="4"/>
                  <a:pt x="4" y="4"/>
                  <a:pt x="4"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15" name="e5052c83-70fe-4b6f-be36-245b3ac79d41"/>
          <p:cNvSpPr>
            <a:spLocks noChangeAspect="1" noChangeArrowheads="1"/>
          </p:cNvSpPr>
          <p:nvPr/>
        </p:nvSpPr>
        <p:spPr bwMode="auto">
          <a:xfrm>
            <a:off x="6688251" y="4058109"/>
            <a:ext cx="8551"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16" name="9deafbc6-b61b-49d2-acb7-5735c60a8c86"/>
          <p:cNvSpPr>
            <a:spLocks noChangeAspect="1"/>
          </p:cNvSpPr>
          <p:nvPr/>
        </p:nvSpPr>
        <p:spPr bwMode="auto">
          <a:xfrm>
            <a:off x="6709628" y="4054197"/>
            <a:ext cx="19239" cy="21520"/>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17" name="89c2a4fc-95e6-4644-b77f-e6c8d022717d"/>
          <p:cNvSpPr>
            <a:spLocks noChangeAspect="1"/>
          </p:cNvSpPr>
          <p:nvPr/>
        </p:nvSpPr>
        <p:spPr bwMode="auto">
          <a:xfrm>
            <a:off x="6728867" y="4056153"/>
            <a:ext cx="2138"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18" name="c61497ea-4ab4-4ab0-a085-5df5389375eb"/>
          <p:cNvSpPr>
            <a:spLocks noChangeAspect="1"/>
          </p:cNvSpPr>
          <p:nvPr/>
        </p:nvSpPr>
        <p:spPr bwMode="auto">
          <a:xfrm>
            <a:off x="6709628" y="4052240"/>
            <a:ext cx="21377" cy="5869"/>
          </a:xfrm>
          <a:custGeom>
            <a:avLst/>
            <a:gdLst/>
            <a:ahLst/>
            <a:cxnLst>
              <a:cxn ang="0">
                <a:pos x="18" y="6"/>
              </a:cxn>
              <a:cxn ang="0">
                <a:pos x="0" y="2"/>
              </a:cxn>
              <a:cxn ang="0">
                <a:pos x="0" y="0"/>
              </a:cxn>
              <a:cxn ang="0">
                <a:pos x="20" y="4"/>
              </a:cxn>
              <a:cxn ang="0">
                <a:pos x="18" y="6"/>
              </a:cxn>
            </a:cxnLst>
            <a:rect l="0" t="0" r="r" b="b"/>
            <a:pathLst>
              <a:path w="20" h="6">
                <a:moveTo>
                  <a:pt x="18" y="6"/>
                </a:moveTo>
                <a:lnTo>
                  <a:pt x="0" y="2"/>
                </a:lnTo>
                <a:lnTo>
                  <a:pt x="0" y="0"/>
                </a:lnTo>
                <a:lnTo>
                  <a:pt x="20" y="4"/>
                </a:lnTo>
                <a:lnTo>
                  <a:pt x="18"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19" name="a567de96-90cc-43a5-80bb-c26fcda9baec"/>
          <p:cNvSpPr>
            <a:spLocks noChangeAspect="1"/>
          </p:cNvSpPr>
          <p:nvPr/>
        </p:nvSpPr>
        <p:spPr bwMode="auto">
          <a:xfrm>
            <a:off x="6711766" y="4058109"/>
            <a:ext cx="12827"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2" y="6"/>
                  <a:pt x="0" y="5"/>
                  <a:pt x="0" y="3"/>
                </a:cubicBezTo>
                <a:cubicBezTo>
                  <a:pt x="0" y="1"/>
                  <a:pt x="2" y="0"/>
                  <a:pt x="3" y="0"/>
                </a:cubicBezTo>
                <a:cubicBezTo>
                  <a:pt x="5"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20" name="9a2ae96b-ed58-488d-a186-f7ad4a7e290d"/>
          <p:cNvSpPr>
            <a:spLocks noChangeAspect="1" noEditPoints="1"/>
          </p:cNvSpPr>
          <p:nvPr/>
        </p:nvSpPr>
        <p:spPr bwMode="auto">
          <a:xfrm>
            <a:off x="6713903" y="4060065"/>
            <a:ext cx="8551" cy="11738"/>
          </a:xfrm>
          <a:custGeom>
            <a:avLst/>
            <a:gdLst/>
            <a:ahLst/>
            <a:cxnLst>
              <a:cxn ang="0">
                <a:pos x="0" y="1"/>
              </a:cxn>
              <a:cxn ang="0">
                <a:pos x="0" y="2"/>
              </a:cxn>
              <a:cxn ang="0">
                <a:pos x="2" y="5"/>
              </a:cxn>
              <a:cxn ang="0">
                <a:pos x="4" y="5"/>
              </a:cxn>
              <a:cxn ang="0">
                <a:pos x="4" y="3"/>
              </a:cxn>
              <a:cxn ang="0">
                <a:pos x="2" y="0"/>
              </a:cxn>
              <a:cxn ang="0">
                <a:pos x="0" y="1"/>
              </a:cxn>
              <a:cxn ang="0">
                <a:pos x="2" y="4"/>
              </a:cxn>
              <a:cxn ang="0">
                <a:pos x="1" y="2"/>
              </a:cxn>
              <a:cxn ang="0">
                <a:pos x="1" y="2"/>
              </a:cxn>
              <a:cxn ang="0">
                <a:pos x="2" y="2"/>
              </a:cxn>
              <a:cxn ang="0">
                <a:pos x="3" y="3"/>
              </a:cxn>
              <a:cxn ang="0">
                <a:pos x="3" y="4"/>
              </a:cxn>
              <a:cxn ang="0">
                <a:pos x="2" y="4"/>
              </a:cxn>
            </a:cxnLst>
            <a:rect l="0" t="0" r="r" b="b"/>
            <a:pathLst>
              <a:path w="4" h="6">
                <a:moveTo>
                  <a:pt x="0" y="1"/>
                </a:moveTo>
                <a:cubicBezTo>
                  <a:pt x="0" y="1"/>
                  <a:pt x="0" y="2"/>
                  <a:pt x="0" y="2"/>
                </a:cubicBezTo>
                <a:cubicBezTo>
                  <a:pt x="0" y="4"/>
                  <a:pt x="1" y="5"/>
                  <a:pt x="2" y="5"/>
                </a:cubicBezTo>
                <a:cubicBezTo>
                  <a:pt x="3" y="6"/>
                  <a:pt x="3" y="5"/>
                  <a:pt x="4" y="5"/>
                </a:cubicBezTo>
                <a:cubicBezTo>
                  <a:pt x="4" y="4"/>
                  <a:pt x="4" y="4"/>
                  <a:pt x="4" y="3"/>
                </a:cubicBezTo>
                <a:cubicBezTo>
                  <a:pt x="4" y="2"/>
                  <a:pt x="3" y="0"/>
                  <a:pt x="2" y="0"/>
                </a:cubicBezTo>
                <a:cubicBezTo>
                  <a:pt x="1" y="0"/>
                  <a:pt x="1" y="0"/>
                  <a:pt x="0" y="1"/>
                </a:cubicBezTo>
                <a:close/>
                <a:moveTo>
                  <a:pt x="2" y="4"/>
                </a:moveTo>
                <a:cubicBezTo>
                  <a:pt x="2" y="4"/>
                  <a:pt x="1" y="3"/>
                  <a:pt x="1" y="2"/>
                </a:cubicBezTo>
                <a:cubicBezTo>
                  <a:pt x="1" y="2"/>
                  <a:pt x="1" y="2"/>
                  <a:pt x="1" y="2"/>
                </a:cubicBezTo>
                <a:cubicBezTo>
                  <a:pt x="1" y="2"/>
                  <a:pt x="2" y="2"/>
                  <a:pt x="2" y="2"/>
                </a:cubicBezTo>
                <a:cubicBezTo>
                  <a:pt x="3" y="2"/>
                  <a:pt x="3" y="2"/>
                  <a:pt x="3" y="3"/>
                </a:cubicBezTo>
                <a:cubicBezTo>
                  <a:pt x="3" y="3"/>
                  <a:pt x="3" y="3"/>
                  <a:pt x="3" y="4"/>
                </a:cubicBezTo>
                <a:cubicBezTo>
                  <a:pt x="3" y="4"/>
                  <a:pt x="2"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21" name="5c0b526b-a26b-442b-963c-27b410a82d99"/>
          <p:cNvSpPr>
            <a:spLocks noChangeAspect="1"/>
          </p:cNvSpPr>
          <p:nvPr/>
        </p:nvSpPr>
        <p:spPr bwMode="auto">
          <a:xfrm>
            <a:off x="6713903" y="4062022"/>
            <a:ext cx="8551" cy="7825"/>
          </a:xfrm>
          <a:custGeom>
            <a:avLst/>
            <a:gdLst/>
            <a:ahLst/>
            <a:cxnLst>
              <a:cxn ang="0">
                <a:pos x="4" y="2"/>
              </a:cxn>
              <a:cxn ang="0">
                <a:pos x="2" y="4"/>
              </a:cxn>
              <a:cxn ang="0">
                <a:pos x="0" y="1"/>
              </a:cxn>
              <a:cxn ang="0">
                <a:pos x="2" y="0"/>
              </a:cxn>
              <a:cxn ang="0">
                <a:pos x="4" y="2"/>
              </a:cxn>
            </a:cxnLst>
            <a:rect l="0" t="0" r="r" b="b"/>
            <a:pathLst>
              <a:path w="4" h="4">
                <a:moveTo>
                  <a:pt x="4" y="2"/>
                </a:moveTo>
                <a:cubicBezTo>
                  <a:pt x="4" y="3"/>
                  <a:pt x="3" y="4"/>
                  <a:pt x="2" y="4"/>
                </a:cubicBezTo>
                <a:cubicBezTo>
                  <a:pt x="1" y="3"/>
                  <a:pt x="0" y="2"/>
                  <a:pt x="0" y="1"/>
                </a:cubicBezTo>
                <a:cubicBezTo>
                  <a:pt x="0" y="0"/>
                  <a:pt x="1" y="0"/>
                  <a:pt x="2" y="0"/>
                </a:cubicBezTo>
                <a:cubicBezTo>
                  <a:pt x="3" y="0"/>
                  <a:pt x="4" y="1"/>
                  <a:pt x="4" y="2"/>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22" name="678494a4-0bd1-42da-be86-41b6194a7838"/>
          <p:cNvSpPr>
            <a:spLocks noChangeAspect="1"/>
          </p:cNvSpPr>
          <p:nvPr/>
        </p:nvSpPr>
        <p:spPr bwMode="auto">
          <a:xfrm>
            <a:off x="6735281" y="4058109"/>
            <a:ext cx="19239"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23" name="e79485ca-fcea-4969-acc2-25f48a6d6f3e"/>
          <p:cNvSpPr>
            <a:spLocks noChangeAspect="1"/>
          </p:cNvSpPr>
          <p:nvPr/>
        </p:nvSpPr>
        <p:spPr bwMode="auto">
          <a:xfrm>
            <a:off x="6754521" y="4062022"/>
            <a:ext cx="2138"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24" name="46f3f39c-8ec7-4ae4-8a93-f162f9deb54b"/>
          <p:cNvSpPr>
            <a:spLocks noChangeAspect="1"/>
          </p:cNvSpPr>
          <p:nvPr/>
        </p:nvSpPr>
        <p:spPr bwMode="auto">
          <a:xfrm>
            <a:off x="6735281" y="4058109"/>
            <a:ext cx="21377"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25" name="e6c3631f-5c13-4bc3-bf88-7eb88a07dc38"/>
          <p:cNvSpPr>
            <a:spLocks noChangeAspect="1"/>
          </p:cNvSpPr>
          <p:nvPr/>
        </p:nvSpPr>
        <p:spPr bwMode="auto">
          <a:xfrm>
            <a:off x="6737418" y="4062022"/>
            <a:ext cx="12827"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26" name="2769fa5e-3b2f-4e6b-bcb7-7610735ce34c"/>
          <p:cNvSpPr>
            <a:spLocks noChangeAspect="1" noEditPoints="1"/>
          </p:cNvSpPr>
          <p:nvPr/>
        </p:nvSpPr>
        <p:spPr bwMode="auto">
          <a:xfrm>
            <a:off x="6739556" y="4063979"/>
            <a:ext cx="10689" cy="11738"/>
          </a:xfrm>
          <a:custGeom>
            <a:avLst/>
            <a:gdLst/>
            <a:ahLst/>
            <a:cxnLst>
              <a:cxn ang="0">
                <a:pos x="0" y="1"/>
              </a:cxn>
              <a:cxn ang="0">
                <a:pos x="0" y="3"/>
              </a:cxn>
              <a:cxn ang="0">
                <a:pos x="2" y="6"/>
              </a:cxn>
              <a:cxn ang="0">
                <a:pos x="4" y="5"/>
              </a:cxn>
              <a:cxn ang="0">
                <a:pos x="5" y="3"/>
              </a:cxn>
              <a:cxn ang="0">
                <a:pos x="2" y="0"/>
              </a:cxn>
              <a:cxn ang="0">
                <a:pos x="0" y="1"/>
              </a:cxn>
              <a:cxn ang="0">
                <a:pos x="2" y="4"/>
              </a:cxn>
              <a:cxn ang="0">
                <a:pos x="1" y="3"/>
              </a:cxn>
              <a:cxn ang="0">
                <a:pos x="1" y="2"/>
              </a:cxn>
              <a:cxn ang="0">
                <a:pos x="2" y="2"/>
              </a:cxn>
              <a:cxn ang="0">
                <a:pos x="3" y="3"/>
              </a:cxn>
              <a:cxn ang="0">
                <a:pos x="3" y="4"/>
              </a:cxn>
              <a:cxn ang="0">
                <a:pos x="2" y="4"/>
              </a:cxn>
            </a:cxnLst>
            <a:rect l="0" t="0" r="r" b="b"/>
            <a:pathLst>
              <a:path w="5" h="6">
                <a:moveTo>
                  <a:pt x="0" y="1"/>
                </a:moveTo>
                <a:cubicBezTo>
                  <a:pt x="0" y="1"/>
                  <a:pt x="0" y="2"/>
                  <a:pt x="0" y="3"/>
                </a:cubicBezTo>
                <a:cubicBezTo>
                  <a:pt x="0" y="4"/>
                  <a:pt x="1" y="5"/>
                  <a:pt x="2" y="6"/>
                </a:cubicBezTo>
                <a:cubicBezTo>
                  <a:pt x="3" y="6"/>
                  <a:pt x="3" y="6"/>
                  <a:pt x="4" y="5"/>
                </a:cubicBezTo>
                <a:cubicBezTo>
                  <a:pt x="4" y="5"/>
                  <a:pt x="5" y="4"/>
                  <a:pt x="5" y="3"/>
                </a:cubicBezTo>
                <a:cubicBezTo>
                  <a:pt x="5" y="2"/>
                  <a:pt x="4" y="0"/>
                  <a:pt x="2" y="0"/>
                </a:cubicBezTo>
                <a:cubicBezTo>
                  <a:pt x="2" y="0"/>
                  <a:pt x="1" y="0"/>
                  <a:pt x="0" y="1"/>
                </a:cubicBezTo>
                <a:close/>
                <a:moveTo>
                  <a:pt x="2" y="4"/>
                </a:moveTo>
                <a:cubicBezTo>
                  <a:pt x="2" y="4"/>
                  <a:pt x="1" y="3"/>
                  <a:pt x="1" y="3"/>
                </a:cubicBezTo>
                <a:cubicBezTo>
                  <a:pt x="1" y="2"/>
                  <a:pt x="1" y="2"/>
                  <a:pt x="1" y="2"/>
                </a:cubicBezTo>
                <a:cubicBezTo>
                  <a:pt x="2" y="2"/>
                  <a:pt x="2" y="2"/>
                  <a:pt x="2" y="2"/>
                </a:cubicBezTo>
                <a:cubicBezTo>
                  <a:pt x="3" y="2"/>
                  <a:pt x="3" y="3"/>
                  <a:pt x="3" y="3"/>
                </a:cubicBezTo>
                <a:cubicBezTo>
                  <a:pt x="3" y="3"/>
                  <a:pt x="3" y="4"/>
                  <a:pt x="3" y="4"/>
                </a:cubicBezTo>
                <a:cubicBezTo>
                  <a:pt x="3" y="4"/>
                  <a:pt x="3"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27" name="c3e4cc6b-872a-472a-af78-563d6f0513c5"/>
          <p:cNvSpPr>
            <a:spLocks noChangeAspect="1" noChangeArrowheads="1"/>
          </p:cNvSpPr>
          <p:nvPr/>
        </p:nvSpPr>
        <p:spPr bwMode="auto">
          <a:xfrm>
            <a:off x="6739556" y="4065935"/>
            <a:ext cx="8551"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28" name="d74c62db-41ff-4c43-815d-671eb68635fa"/>
          <p:cNvSpPr>
            <a:spLocks noChangeAspect="1"/>
          </p:cNvSpPr>
          <p:nvPr/>
        </p:nvSpPr>
        <p:spPr bwMode="auto">
          <a:xfrm>
            <a:off x="6760933" y="4062022"/>
            <a:ext cx="19239"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29" name="bedcff8e-880d-4261-948f-8043dbd5dff1"/>
          <p:cNvSpPr>
            <a:spLocks noChangeAspect="1"/>
          </p:cNvSpPr>
          <p:nvPr/>
        </p:nvSpPr>
        <p:spPr bwMode="auto">
          <a:xfrm>
            <a:off x="6780174" y="4065935"/>
            <a:ext cx="2138"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0" name="c1728f37-1d8f-4b29-8899-406f1f1bef78"/>
          <p:cNvSpPr>
            <a:spLocks noChangeAspect="1"/>
          </p:cNvSpPr>
          <p:nvPr/>
        </p:nvSpPr>
        <p:spPr bwMode="auto">
          <a:xfrm>
            <a:off x="6760933" y="4062022"/>
            <a:ext cx="21377"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1" name="017a9b5c-c54d-40d5-84fa-8282e68428e2"/>
          <p:cNvSpPr>
            <a:spLocks noChangeAspect="1"/>
          </p:cNvSpPr>
          <p:nvPr/>
        </p:nvSpPr>
        <p:spPr bwMode="auto">
          <a:xfrm>
            <a:off x="6765209" y="4065935"/>
            <a:ext cx="10689" cy="13695"/>
          </a:xfrm>
          <a:custGeom>
            <a:avLst/>
            <a:gdLst/>
            <a:ahLst/>
            <a:cxnLst>
              <a:cxn ang="0">
                <a:pos x="5" y="5"/>
              </a:cxn>
              <a:cxn ang="0">
                <a:pos x="3" y="7"/>
              </a:cxn>
              <a:cxn ang="0">
                <a:pos x="0" y="3"/>
              </a:cxn>
              <a:cxn ang="0">
                <a:pos x="3" y="1"/>
              </a:cxn>
              <a:cxn ang="0">
                <a:pos x="5" y="5"/>
              </a:cxn>
            </a:cxnLst>
            <a:rect l="0" t="0" r="r" b="b"/>
            <a:pathLst>
              <a:path w="5" h="7">
                <a:moveTo>
                  <a:pt x="5" y="5"/>
                </a:moveTo>
                <a:cubicBezTo>
                  <a:pt x="5" y="6"/>
                  <a:pt x="4" y="7"/>
                  <a:pt x="3" y="7"/>
                </a:cubicBezTo>
                <a:cubicBezTo>
                  <a:pt x="1" y="7"/>
                  <a:pt x="0" y="5"/>
                  <a:pt x="0" y="3"/>
                </a:cubicBezTo>
                <a:cubicBezTo>
                  <a:pt x="0" y="2"/>
                  <a:pt x="1" y="0"/>
                  <a:pt x="3" y="1"/>
                </a:cubicBezTo>
                <a:cubicBezTo>
                  <a:pt x="4" y="1"/>
                  <a:pt x="5" y="3"/>
                  <a:pt x="5"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2" name="a0b1229a-063b-43ea-9316-0397a0018d82"/>
          <p:cNvSpPr>
            <a:spLocks noChangeAspect="1" noEditPoints="1"/>
          </p:cNvSpPr>
          <p:nvPr/>
        </p:nvSpPr>
        <p:spPr bwMode="auto">
          <a:xfrm>
            <a:off x="6765209" y="4067891"/>
            <a:ext cx="10689" cy="11738"/>
          </a:xfrm>
          <a:custGeom>
            <a:avLst/>
            <a:gdLst/>
            <a:ahLst/>
            <a:cxnLst>
              <a:cxn ang="0">
                <a:pos x="1" y="1"/>
              </a:cxn>
              <a:cxn ang="0">
                <a:pos x="0" y="3"/>
              </a:cxn>
              <a:cxn ang="0">
                <a:pos x="2" y="6"/>
              </a:cxn>
              <a:cxn ang="0">
                <a:pos x="4" y="5"/>
              </a:cxn>
              <a:cxn ang="0">
                <a:pos x="5" y="3"/>
              </a:cxn>
              <a:cxn ang="0">
                <a:pos x="2" y="0"/>
              </a:cxn>
              <a:cxn ang="0">
                <a:pos x="1" y="1"/>
              </a:cxn>
              <a:cxn ang="0">
                <a:pos x="2" y="4"/>
              </a:cxn>
              <a:cxn ang="0">
                <a:pos x="1" y="3"/>
              </a:cxn>
              <a:cxn ang="0">
                <a:pos x="2" y="2"/>
              </a:cxn>
              <a:cxn ang="0">
                <a:pos x="2" y="2"/>
              </a:cxn>
              <a:cxn ang="0">
                <a:pos x="3" y="3"/>
              </a:cxn>
              <a:cxn ang="0">
                <a:pos x="3" y="4"/>
              </a:cxn>
              <a:cxn ang="0">
                <a:pos x="2" y="4"/>
              </a:cxn>
            </a:cxnLst>
            <a:rect l="0" t="0" r="r" b="b"/>
            <a:pathLst>
              <a:path w="5" h="6">
                <a:moveTo>
                  <a:pt x="1" y="1"/>
                </a:moveTo>
                <a:cubicBezTo>
                  <a:pt x="0" y="1"/>
                  <a:pt x="0" y="2"/>
                  <a:pt x="0" y="3"/>
                </a:cubicBezTo>
                <a:cubicBezTo>
                  <a:pt x="0" y="4"/>
                  <a:pt x="1" y="6"/>
                  <a:pt x="2" y="6"/>
                </a:cubicBezTo>
                <a:cubicBezTo>
                  <a:pt x="3" y="6"/>
                  <a:pt x="4" y="6"/>
                  <a:pt x="4" y="5"/>
                </a:cubicBezTo>
                <a:cubicBezTo>
                  <a:pt x="5" y="5"/>
                  <a:pt x="5" y="4"/>
                  <a:pt x="5" y="3"/>
                </a:cubicBezTo>
                <a:cubicBezTo>
                  <a:pt x="5" y="2"/>
                  <a:pt x="4" y="1"/>
                  <a:pt x="2" y="0"/>
                </a:cubicBezTo>
                <a:cubicBezTo>
                  <a:pt x="2" y="0"/>
                  <a:pt x="1" y="0"/>
                  <a:pt x="1" y="1"/>
                </a:cubicBezTo>
                <a:close/>
                <a:moveTo>
                  <a:pt x="2" y="4"/>
                </a:moveTo>
                <a:cubicBezTo>
                  <a:pt x="2" y="4"/>
                  <a:pt x="1" y="3"/>
                  <a:pt x="1" y="3"/>
                </a:cubicBezTo>
                <a:cubicBezTo>
                  <a:pt x="1" y="3"/>
                  <a:pt x="1" y="2"/>
                  <a:pt x="2" y="2"/>
                </a:cubicBezTo>
                <a:cubicBezTo>
                  <a:pt x="2" y="2"/>
                  <a:pt x="2" y="2"/>
                  <a:pt x="2" y="2"/>
                </a:cubicBezTo>
                <a:cubicBezTo>
                  <a:pt x="3" y="2"/>
                  <a:pt x="3" y="3"/>
                  <a:pt x="3" y="3"/>
                </a:cubicBezTo>
                <a:cubicBezTo>
                  <a:pt x="3" y="4"/>
                  <a:pt x="3" y="4"/>
                  <a:pt x="3" y="4"/>
                </a:cubicBezTo>
                <a:cubicBezTo>
                  <a:pt x="3" y="4"/>
                  <a:pt x="3"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3" name="fa5f2f1f-b0b6-4df0-893c-18f06c208804"/>
          <p:cNvSpPr>
            <a:spLocks noChangeAspect="1" noChangeArrowheads="1"/>
          </p:cNvSpPr>
          <p:nvPr/>
        </p:nvSpPr>
        <p:spPr bwMode="auto">
          <a:xfrm>
            <a:off x="6767347" y="4069847"/>
            <a:ext cx="6413"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4" name="b1ad1ce7-1c62-4c8b-9cad-4c350dbcf840"/>
          <p:cNvSpPr>
            <a:spLocks noChangeAspect="1"/>
          </p:cNvSpPr>
          <p:nvPr/>
        </p:nvSpPr>
        <p:spPr bwMode="auto">
          <a:xfrm>
            <a:off x="6459512" y="4017025"/>
            <a:ext cx="14965" cy="15651"/>
          </a:xfrm>
          <a:custGeom>
            <a:avLst/>
            <a:gdLst/>
            <a:ahLst/>
            <a:cxnLst>
              <a:cxn ang="0">
                <a:pos x="0" y="1"/>
              </a:cxn>
              <a:cxn ang="0">
                <a:pos x="3" y="1"/>
              </a:cxn>
              <a:cxn ang="0">
                <a:pos x="5" y="6"/>
              </a:cxn>
              <a:cxn ang="0">
                <a:pos x="3" y="8"/>
              </a:cxn>
              <a:cxn ang="0">
                <a:pos x="0" y="1"/>
              </a:cxn>
            </a:cxnLst>
            <a:rect l="0" t="0" r="r" b="b"/>
            <a:pathLst>
              <a:path w="7" h="8">
                <a:moveTo>
                  <a:pt x="0" y="1"/>
                </a:moveTo>
                <a:cubicBezTo>
                  <a:pt x="3" y="1"/>
                  <a:pt x="3" y="1"/>
                  <a:pt x="3" y="1"/>
                </a:cubicBezTo>
                <a:cubicBezTo>
                  <a:pt x="4" y="0"/>
                  <a:pt x="7" y="3"/>
                  <a:pt x="5" y="6"/>
                </a:cubicBezTo>
                <a:cubicBezTo>
                  <a:pt x="3" y="8"/>
                  <a:pt x="3" y="8"/>
                  <a:pt x="3" y="8"/>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5" name="8a6b8aba-4a93-499d-97c3-6c6e550e8d6c"/>
          <p:cNvSpPr>
            <a:spLocks noChangeAspect="1"/>
          </p:cNvSpPr>
          <p:nvPr/>
        </p:nvSpPr>
        <p:spPr bwMode="auto">
          <a:xfrm>
            <a:off x="6455237" y="4018981"/>
            <a:ext cx="14965" cy="13695"/>
          </a:xfrm>
          <a:custGeom>
            <a:avLst/>
            <a:gdLst/>
            <a:ahLst/>
            <a:cxnLst>
              <a:cxn ang="0">
                <a:pos x="6" y="5"/>
              </a:cxn>
              <a:cxn ang="0">
                <a:pos x="2" y="7"/>
              </a:cxn>
              <a:cxn ang="0">
                <a:pos x="0" y="2"/>
              </a:cxn>
              <a:cxn ang="0">
                <a:pos x="4" y="1"/>
              </a:cxn>
              <a:cxn ang="0">
                <a:pos x="6" y="5"/>
              </a:cxn>
            </a:cxnLst>
            <a:rect l="0" t="0" r="r" b="b"/>
            <a:pathLst>
              <a:path w="7" h="7">
                <a:moveTo>
                  <a:pt x="6" y="5"/>
                </a:moveTo>
                <a:cubicBezTo>
                  <a:pt x="6" y="7"/>
                  <a:pt x="4" y="7"/>
                  <a:pt x="2" y="7"/>
                </a:cubicBezTo>
                <a:cubicBezTo>
                  <a:pt x="1" y="6"/>
                  <a:pt x="0" y="4"/>
                  <a:pt x="0" y="2"/>
                </a:cubicBezTo>
                <a:cubicBezTo>
                  <a:pt x="1" y="1"/>
                  <a:pt x="2" y="0"/>
                  <a:pt x="4" y="1"/>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6" name="cd8ecad2-4145-4c5e-8803-1c17cb7193a5"/>
          <p:cNvSpPr>
            <a:spLocks noChangeAspect="1"/>
          </p:cNvSpPr>
          <p:nvPr/>
        </p:nvSpPr>
        <p:spPr bwMode="auto">
          <a:xfrm>
            <a:off x="6459512" y="4063979"/>
            <a:ext cx="14965" cy="1369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7" name="38e6d83a-dea3-4bf0-a1af-5c8ccf680eb8"/>
          <p:cNvSpPr>
            <a:spLocks noChangeAspect="1"/>
          </p:cNvSpPr>
          <p:nvPr/>
        </p:nvSpPr>
        <p:spPr bwMode="auto">
          <a:xfrm>
            <a:off x="6455237" y="4063979"/>
            <a:ext cx="14965" cy="15651"/>
          </a:xfrm>
          <a:custGeom>
            <a:avLst/>
            <a:gdLst/>
            <a:ahLst/>
            <a:cxnLst>
              <a:cxn ang="0">
                <a:pos x="6" y="6"/>
              </a:cxn>
              <a:cxn ang="0">
                <a:pos x="2" y="7"/>
              </a:cxn>
              <a:cxn ang="0">
                <a:pos x="0" y="3"/>
              </a:cxn>
              <a:cxn ang="0">
                <a:pos x="4" y="1"/>
              </a:cxn>
              <a:cxn ang="0">
                <a:pos x="6" y="6"/>
              </a:cxn>
            </a:cxnLst>
            <a:rect l="0" t="0" r="r" b="b"/>
            <a:pathLst>
              <a:path w="7" h="8">
                <a:moveTo>
                  <a:pt x="6" y="6"/>
                </a:moveTo>
                <a:cubicBezTo>
                  <a:pt x="6" y="7"/>
                  <a:pt x="4" y="8"/>
                  <a:pt x="2" y="7"/>
                </a:cubicBezTo>
                <a:cubicBezTo>
                  <a:pt x="1" y="6"/>
                  <a:pt x="0" y="4"/>
                  <a:pt x="0" y="3"/>
                </a:cubicBezTo>
                <a:cubicBezTo>
                  <a:pt x="1" y="1"/>
                  <a:pt x="2" y="0"/>
                  <a:pt x="4" y="1"/>
                </a:cubicBezTo>
                <a:cubicBezTo>
                  <a:pt x="6" y="2"/>
                  <a:pt x="7" y="4"/>
                  <a:pt x="6" y="6"/>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8" name="228877d5-4b6b-43ad-8ca2-f9a0502e434c"/>
          <p:cNvSpPr>
            <a:spLocks noChangeAspect="1"/>
          </p:cNvSpPr>
          <p:nvPr/>
        </p:nvSpPr>
        <p:spPr bwMode="auto">
          <a:xfrm>
            <a:off x="6613429" y="4040502"/>
            <a:ext cx="14965" cy="15651"/>
          </a:xfrm>
          <a:custGeom>
            <a:avLst/>
            <a:gdLst/>
            <a:ahLst/>
            <a:cxnLst>
              <a:cxn ang="0">
                <a:pos x="0" y="2"/>
              </a:cxn>
              <a:cxn ang="0">
                <a:pos x="3" y="1"/>
              </a:cxn>
              <a:cxn ang="0">
                <a:pos x="6" y="6"/>
              </a:cxn>
              <a:cxn ang="0">
                <a:pos x="3" y="8"/>
              </a:cxn>
              <a:cxn ang="0">
                <a:pos x="0" y="2"/>
              </a:cxn>
            </a:cxnLst>
            <a:rect l="0" t="0" r="r" b="b"/>
            <a:pathLst>
              <a:path w="7" h="8">
                <a:moveTo>
                  <a:pt x="0" y="2"/>
                </a:moveTo>
                <a:cubicBezTo>
                  <a:pt x="3" y="1"/>
                  <a:pt x="3" y="1"/>
                  <a:pt x="3" y="1"/>
                </a:cubicBezTo>
                <a:cubicBezTo>
                  <a:pt x="4" y="0"/>
                  <a:pt x="7" y="3"/>
                  <a:pt x="6"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39" name="2deb5aee-1ba1-4032-a372-7b6f8a0de073"/>
          <p:cNvSpPr>
            <a:spLocks noChangeAspect="1"/>
          </p:cNvSpPr>
          <p:nvPr/>
        </p:nvSpPr>
        <p:spPr bwMode="auto">
          <a:xfrm>
            <a:off x="6609154" y="4042458"/>
            <a:ext cx="14965" cy="1565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40" name="19df049a-f159-4190-9b10-d256a6933097"/>
          <p:cNvSpPr>
            <a:spLocks noChangeAspect="1"/>
          </p:cNvSpPr>
          <p:nvPr/>
        </p:nvSpPr>
        <p:spPr bwMode="auto">
          <a:xfrm>
            <a:off x="6613429" y="4087456"/>
            <a:ext cx="14965" cy="13695"/>
          </a:xfrm>
          <a:custGeom>
            <a:avLst/>
            <a:gdLst/>
            <a:ahLst/>
            <a:cxnLst>
              <a:cxn ang="0">
                <a:pos x="0" y="1"/>
              </a:cxn>
              <a:cxn ang="0">
                <a:pos x="3" y="0"/>
              </a:cxn>
              <a:cxn ang="0">
                <a:pos x="6" y="6"/>
              </a:cxn>
              <a:cxn ang="0">
                <a:pos x="3" y="7"/>
              </a:cxn>
              <a:cxn ang="0">
                <a:pos x="0" y="1"/>
              </a:cxn>
            </a:cxnLst>
            <a:rect l="0" t="0" r="r" b="b"/>
            <a:pathLst>
              <a:path w="7" h="7">
                <a:moveTo>
                  <a:pt x="0" y="1"/>
                </a:moveTo>
                <a:cubicBezTo>
                  <a:pt x="3" y="0"/>
                  <a:pt x="3" y="0"/>
                  <a:pt x="3" y="0"/>
                </a:cubicBezTo>
                <a:cubicBezTo>
                  <a:pt x="4" y="0"/>
                  <a:pt x="7" y="3"/>
                  <a:pt x="6"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41" name="689fa2f1-7a83-4d62-8ba7-a2cacf2c421a"/>
          <p:cNvSpPr>
            <a:spLocks noChangeAspect="1"/>
          </p:cNvSpPr>
          <p:nvPr/>
        </p:nvSpPr>
        <p:spPr bwMode="auto">
          <a:xfrm>
            <a:off x="6609154" y="4089411"/>
            <a:ext cx="14965" cy="1369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42" name="3c07a3f5-8377-44a7-b4e2-ae7325fe86a6"/>
          <p:cNvSpPr>
            <a:spLocks noChangeAspect="1"/>
          </p:cNvSpPr>
          <p:nvPr/>
        </p:nvSpPr>
        <p:spPr bwMode="auto">
          <a:xfrm>
            <a:off x="6656185" y="4048327"/>
            <a:ext cx="14965" cy="15651"/>
          </a:xfrm>
          <a:custGeom>
            <a:avLst/>
            <a:gdLst/>
            <a:ahLst/>
            <a:cxnLst>
              <a:cxn ang="0">
                <a:pos x="0" y="2"/>
              </a:cxn>
              <a:cxn ang="0">
                <a:pos x="3" y="1"/>
              </a:cxn>
              <a:cxn ang="0">
                <a:pos x="5" y="6"/>
              </a:cxn>
              <a:cxn ang="0">
                <a:pos x="3" y="8"/>
              </a:cxn>
              <a:cxn ang="0">
                <a:pos x="0" y="2"/>
              </a:cxn>
            </a:cxnLst>
            <a:rect l="0" t="0" r="r" b="b"/>
            <a:pathLst>
              <a:path w="7" h="8">
                <a:moveTo>
                  <a:pt x="0" y="2"/>
                </a:moveTo>
                <a:cubicBezTo>
                  <a:pt x="3" y="1"/>
                  <a:pt x="3" y="1"/>
                  <a:pt x="3" y="1"/>
                </a:cubicBezTo>
                <a:cubicBezTo>
                  <a:pt x="4"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43" name="7fd5f3ff-e673-4bfc-8f83-7078aed00148"/>
          <p:cNvSpPr>
            <a:spLocks noChangeAspect="1"/>
          </p:cNvSpPr>
          <p:nvPr/>
        </p:nvSpPr>
        <p:spPr bwMode="auto">
          <a:xfrm>
            <a:off x="6651909" y="4050283"/>
            <a:ext cx="14965" cy="1565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44" name="0bd25981-6029-40dd-a714-bf8ceb1fafaa"/>
          <p:cNvSpPr>
            <a:spLocks noChangeAspect="1"/>
          </p:cNvSpPr>
          <p:nvPr/>
        </p:nvSpPr>
        <p:spPr bwMode="auto">
          <a:xfrm>
            <a:off x="6656185" y="4095281"/>
            <a:ext cx="14965" cy="1369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45" name="519b6fdc-4066-4026-930b-f8e09ceeb75f"/>
          <p:cNvSpPr>
            <a:spLocks noChangeAspect="1"/>
          </p:cNvSpPr>
          <p:nvPr/>
        </p:nvSpPr>
        <p:spPr bwMode="auto">
          <a:xfrm>
            <a:off x="6651909" y="4097237"/>
            <a:ext cx="14965" cy="1369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46" name="01ba165f-ad28-4772-b995-d1258fb853ba"/>
          <p:cNvSpPr>
            <a:spLocks noChangeAspect="1"/>
          </p:cNvSpPr>
          <p:nvPr/>
        </p:nvSpPr>
        <p:spPr bwMode="auto">
          <a:xfrm>
            <a:off x="6805826" y="4073760"/>
            <a:ext cx="14965" cy="13695"/>
          </a:xfrm>
          <a:custGeom>
            <a:avLst/>
            <a:gdLst/>
            <a:ahLst/>
            <a:cxnLst>
              <a:cxn ang="0">
                <a:pos x="0" y="1"/>
              </a:cxn>
              <a:cxn ang="0">
                <a:pos x="2" y="0"/>
              </a:cxn>
              <a:cxn ang="0">
                <a:pos x="5" y="6"/>
              </a:cxn>
              <a:cxn ang="0">
                <a:pos x="3" y="7"/>
              </a:cxn>
              <a:cxn ang="0">
                <a:pos x="0" y="1"/>
              </a:cxn>
            </a:cxnLst>
            <a:rect l="0" t="0" r="r" b="b"/>
            <a:pathLst>
              <a:path w="7" h="7">
                <a:moveTo>
                  <a:pt x="0" y="1"/>
                </a:moveTo>
                <a:cubicBezTo>
                  <a:pt x="2" y="0"/>
                  <a:pt x="2" y="0"/>
                  <a:pt x="2" y="0"/>
                </a:cubicBezTo>
                <a:cubicBezTo>
                  <a:pt x="3"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47" name="2d8fa234-5cc1-4a50-9dda-fa69f364ac97"/>
          <p:cNvSpPr>
            <a:spLocks noChangeAspect="1"/>
          </p:cNvSpPr>
          <p:nvPr/>
        </p:nvSpPr>
        <p:spPr bwMode="auto">
          <a:xfrm>
            <a:off x="6799413" y="4073760"/>
            <a:ext cx="14965" cy="15651"/>
          </a:xfrm>
          <a:custGeom>
            <a:avLst/>
            <a:gdLst/>
            <a:ahLst/>
            <a:cxnLst>
              <a:cxn ang="0">
                <a:pos x="7" y="6"/>
              </a:cxn>
              <a:cxn ang="0">
                <a:pos x="3" y="7"/>
              </a:cxn>
              <a:cxn ang="0">
                <a:pos x="1" y="3"/>
              </a:cxn>
              <a:cxn ang="0">
                <a:pos x="5" y="1"/>
              </a:cxn>
              <a:cxn ang="0">
                <a:pos x="7" y="6"/>
              </a:cxn>
            </a:cxnLst>
            <a:rect l="0" t="0" r="r" b="b"/>
            <a:pathLst>
              <a:path w="7" h="8">
                <a:moveTo>
                  <a:pt x="7" y="6"/>
                </a:moveTo>
                <a:cubicBezTo>
                  <a:pt x="6" y="7"/>
                  <a:pt x="5" y="8"/>
                  <a:pt x="3" y="7"/>
                </a:cubicBezTo>
                <a:cubicBezTo>
                  <a:pt x="1" y="7"/>
                  <a:pt x="0" y="5"/>
                  <a:pt x="1" y="3"/>
                </a:cubicBezTo>
                <a:cubicBezTo>
                  <a:pt x="1" y="1"/>
                  <a:pt x="3" y="0"/>
                  <a:pt x="5" y="1"/>
                </a:cubicBezTo>
                <a:cubicBezTo>
                  <a:pt x="6" y="2"/>
                  <a:pt x="7" y="4"/>
                  <a:pt x="7" y="6"/>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48" name="85d704c8-233a-443b-995c-f72433a13960"/>
          <p:cNvSpPr>
            <a:spLocks noChangeAspect="1"/>
          </p:cNvSpPr>
          <p:nvPr/>
        </p:nvSpPr>
        <p:spPr bwMode="auto">
          <a:xfrm>
            <a:off x="6805826" y="4118757"/>
            <a:ext cx="14965" cy="15651"/>
          </a:xfrm>
          <a:custGeom>
            <a:avLst/>
            <a:gdLst/>
            <a:ahLst/>
            <a:cxnLst>
              <a:cxn ang="0">
                <a:pos x="0" y="2"/>
              </a:cxn>
              <a:cxn ang="0">
                <a:pos x="2" y="1"/>
              </a:cxn>
              <a:cxn ang="0">
                <a:pos x="5" y="6"/>
              </a:cxn>
              <a:cxn ang="0">
                <a:pos x="3" y="8"/>
              </a:cxn>
              <a:cxn ang="0">
                <a:pos x="0" y="2"/>
              </a:cxn>
            </a:cxnLst>
            <a:rect l="0" t="0" r="r" b="b"/>
            <a:pathLst>
              <a:path w="7" h="8">
                <a:moveTo>
                  <a:pt x="0" y="2"/>
                </a:moveTo>
                <a:cubicBezTo>
                  <a:pt x="2" y="1"/>
                  <a:pt x="2" y="1"/>
                  <a:pt x="2" y="1"/>
                </a:cubicBezTo>
                <a:cubicBezTo>
                  <a:pt x="3"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49" name="61aaa590-6b38-44d6-aa04-2f90c8a45410"/>
          <p:cNvSpPr>
            <a:spLocks noChangeAspect="1"/>
          </p:cNvSpPr>
          <p:nvPr/>
        </p:nvSpPr>
        <p:spPr bwMode="auto">
          <a:xfrm>
            <a:off x="6799413" y="4120713"/>
            <a:ext cx="14965" cy="15651"/>
          </a:xfrm>
          <a:custGeom>
            <a:avLst/>
            <a:gdLst/>
            <a:ahLst/>
            <a:cxnLst>
              <a:cxn ang="0">
                <a:pos x="7" y="5"/>
              </a:cxn>
              <a:cxn ang="0">
                <a:pos x="3" y="7"/>
              </a:cxn>
              <a:cxn ang="0">
                <a:pos x="1" y="2"/>
              </a:cxn>
              <a:cxn ang="0">
                <a:pos x="5" y="1"/>
              </a:cxn>
              <a:cxn ang="0">
                <a:pos x="7" y="5"/>
              </a:cxn>
            </a:cxnLst>
            <a:rect l="0" t="0" r="r" b="b"/>
            <a:pathLst>
              <a:path w="7" h="8">
                <a:moveTo>
                  <a:pt x="7" y="5"/>
                </a:moveTo>
                <a:cubicBezTo>
                  <a:pt x="6" y="7"/>
                  <a:pt x="5" y="8"/>
                  <a:pt x="3" y="7"/>
                </a:cubicBezTo>
                <a:cubicBezTo>
                  <a:pt x="1" y="6"/>
                  <a:pt x="0" y="4"/>
                  <a:pt x="1" y="2"/>
                </a:cubicBezTo>
                <a:cubicBezTo>
                  <a:pt x="1" y="1"/>
                  <a:pt x="3" y="0"/>
                  <a:pt x="5" y="1"/>
                </a:cubicBezTo>
                <a:cubicBezTo>
                  <a:pt x="6" y="2"/>
                  <a:pt x="7" y="4"/>
                  <a:pt x="7"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51" name="Freeform 75"/>
          <p:cNvSpPr>
            <a:spLocks noChangeAspect="1"/>
          </p:cNvSpPr>
          <p:nvPr/>
        </p:nvSpPr>
        <p:spPr bwMode="auto">
          <a:xfrm>
            <a:off x="6468986" y="4955994"/>
            <a:ext cx="354958" cy="417659"/>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52" name="b601235b-45ec-48f4-8dc7-5606b50d9d03"/>
          <p:cNvSpPr>
            <a:spLocks noChangeAspect="1"/>
          </p:cNvSpPr>
          <p:nvPr/>
        </p:nvSpPr>
        <p:spPr bwMode="auto">
          <a:xfrm>
            <a:off x="5688858" y="4893524"/>
            <a:ext cx="1129236" cy="210614"/>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53" name="20c5ec18-f2ec-4421-aad5-6c89370763e7"/>
          <p:cNvSpPr>
            <a:spLocks noChangeAspect="1"/>
          </p:cNvSpPr>
          <p:nvPr/>
        </p:nvSpPr>
        <p:spPr bwMode="auto">
          <a:xfrm>
            <a:off x="6445582" y="4947070"/>
            <a:ext cx="378362" cy="169562"/>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54" name="8e4e65b7-5106-493c-abc5-7d14fa32ec50"/>
          <p:cNvSpPr>
            <a:spLocks noChangeAspect="1"/>
          </p:cNvSpPr>
          <p:nvPr/>
        </p:nvSpPr>
        <p:spPr bwMode="auto">
          <a:xfrm>
            <a:off x="5638150" y="5011325"/>
            <a:ext cx="875693" cy="374822"/>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55" name="5729a269-814a-4d7e-84be-b9124bcaee35"/>
          <p:cNvSpPr>
            <a:spLocks noChangeAspect="1"/>
          </p:cNvSpPr>
          <p:nvPr/>
        </p:nvSpPr>
        <p:spPr bwMode="auto">
          <a:xfrm>
            <a:off x="5638150" y="5014895"/>
            <a:ext cx="871793" cy="371252"/>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56" name="ca1c25a5-6fd6-4747-8730-d6d979b73195"/>
          <p:cNvSpPr>
            <a:spLocks noChangeAspect="1"/>
          </p:cNvSpPr>
          <p:nvPr/>
        </p:nvSpPr>
        <p:spPr bwMode="auto">
          <a:xfrm>
            <a:off x="5684957" y="5020250"/>
            <a:ext cx="754773" cy="356973"/>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57" name="c6c72657-ddb6-410e-bcd4-cfb261b1cac2"/>
          <p:cNvSpPr>
            <a:spLocks noChangeAspect="1"/>
          </p:cNvSpPr>
          <p:nvPr/>
        </p:nvSpPr>
        <p:spPr bwMode="auto">
          <a:xfrm>
            <a:off x="6252501" y="5302258"/>
            <a:ext cx="179429" cy="71395"/>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58" name="1934db9c-5484-460e-8857-4593bcd60f29"/>
          <p:cNvSpPr>
            <a:spLocks noChangeAspect="1"/>
          </p:cNvSpPr>
          <p:nvPr/>
        </p:nvSpPr>
        <p:spPr bwMode="auto">
          <a:xfrm>
            <a:off x="6252501" y="5311183"/>
            <a:ext cx="31205" cy="37483"/>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59" name="21c035e0-d28f-4330-ab9e-bcdba85c8a6d"/>
          <p:cNvSpPr>
            <a:spLocks noChangeAspect="1"/>
          </p:cNvSpPr>
          <p:nvPr/>
        </p:nvSpPr>
        <p:spPr bwMode="auto">
          <a:xfrm>
            <a:off x="6283706" y="5314752"/>
            <a:ext cx="111168" cy="5533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60" name="a75bb4f2-79c9-4fbd-acbb-1ca3d2428c96"/>
          <p:cNvSpPr>
            <a:spLocks noChangeAspect="1"/>
          </p:cNvSpPr>
          <p:nvPr/>
        </p:nvSpPr>
        <p:spPr bwMode="auto">
          <a:xfrm>
            <a:off x="6252501" y="5305828"/>
            <a:ext cx="31205" cy="8924"/>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61" name="b89a2c42-38b1-41fe-845f-047aea5760f8"/>
          <p:cNvSpPr>
            <a:spLocks noChangeAspect="1"/>
          </p:cNvSpPr>
          <p:nvPr/>
        </p:nvSpPr>
        <p:spPr bwMode="auto">
          <a:xfrm>
            <a:off x="6283706" y="5311183"/>
            <a:ext cx="111168" cy="19633"/>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62" name="4b16096f-3a03-437e-95c6-bd76ae8e127e"/>
          <p:cNvSpPr>
            <a:spLocks noChangeAspect="1"/>
          </p:cNvSpPr>
          <p:nvPr/>
        </p:nvSpPr>
        <p:spPr bwMode="auto">
          <a:xfrm>
            <a:off x="6394874" y="5327246"/>
            <a:ext cx="3901" cy="12494"/>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63" name="207dd9fa-b798-40ec-b36e-e0ac1be15e5d"/>
          <p:cNvSpPr>
            <a:spLocks noChangeAspect="1"/>
          </p:cNvSpPr>
          <p:nvPr/>
        </p:nvSpPr>
        <p:spPr bwMode="auto">
          <a:xfrm>
            <a:off x="6252501" y="5246927"/>
            <a:ext cx="179429" cy="71395"/>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64" name="17b49599-16e5-4f84-9fe3-42bf9fc68e1f"/>
          <p:cNvSpPr>
            <a:spLocks noChangeAspect="1"/>
          </p:cNvSpPr>
          <p:nvPr/>
        </p:nvSpPr>
        <p:spPr bwMode="auto">
          <a:xfrm>
            <a:off x="6252501" y="5255852"/>
            <a:ext cx="31205" cy="42837"/>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65" name="26f71a62-5f6e-4d3d-935c-b3c7b54b7fe3"/>
          <p:cNvSpPr>
            <a:spLocks noChangeAspect="1"/>
          </p:cNvSpPr>
          <p:nvPr/>
        </p:nvSpPr>
        <p:spPr bwMode="auto">
          <a:xfrm>
            <a:off x="6283706" y="5259421"/>
            <a:ext cx="111168" cy="55331"/>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66" name="55c82cfd-036f-4aed-bcfd-d74bca9b58f4"/>
          <p:cNvSpPr>
            <a:spLocks noChangeAspect="1"/>
          </p:cNvSpPr>
          <p:nvPr/>
        </p:nvSpPr>
        <p:spPr bwMode="auto">
          <a:xfrm>
            <a:off x="6252501" y="5252282"/>
            <a:ext cx="31205" cy="7139"/>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67" name="0f9221fc-f174-450b-b54e-b2d8fe43c3c6"/>
          <p:cNvSpPr>
            <a:spLocks noChangeAspect="1"/>
          </p:cNvSpPr>
          <p:nvPr/>
        </p:nvSpPr>
        <p:spPr bwMode="auto">
          <a:xfrm>
            <a:off x="6283706" y="5255852"/>
            <a:ext cx="111168" cy="21418"/>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68" name="284d2f1b-52ea-45b6-b84f-ef180def01c3"/>
          <p:cNvSpPr>
            <a:spLocks noChangeAspect="1"/>
          </p:cNvSpPr>
          <p:nvPr/>
        </p:nvSpPr>
        <p:spPr bwMode="auto">
          <a:xfrm>
            <a:off x="6394874" y="5277270"/>
            <a:ext cx="3901" cy="12494"/>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69" name="7e7e63b1-74e8-41aa-8a77-e78fd25c40aa"/>
          <p:cNvSpPr>
            <a:spLocks noChangeAspect="1"/>
          </p:cNvSpPr>
          <p:nvPr/>
        </p:nvSpPr>
        <p:spPr bwMode="auto">
          <a:xfrm>
            <a:off x="6252501" y="5196951"/>
            <a:ext cx="179429" cy="67825"/>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0" name="2dfac858-f319-439f-a83f-240967217a4d"/>
          <p:cNvSpPr>
            <a:spLocks noChangeAspect="1"/>
          </p:cNvSpPr>
          <p:nvPr/>
        </p:nvSpPr>
        <p:spPr bwMode="auto">
          <a:xfrm>
            <a:off x="6252501" y="5200521"/>
            <a:ext cx="31205" cy="42837"/>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1" name="0f408886-4ff1-40fc-8217-675b93d187f2"/>
          <p:cNvSpPr>
            <a:spLocks noChangeAspect="1"/>
          </p:cNvSpPr>
          <p:nvPr/>
        </p:nvSpPr>
        <p:spPr bwMode="auto">
          <a:xfrm>
            <a:off x="6283706" y="5205875"/>
            <a:ext cx="111168" cy="53546"/>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2" name="55c97c2a-ca7b-4395-8dc7-38d718fe4dfc"/>
          <p:cNvSpPr>
            <a:spLocks noChangeAspect="1"/>
          </p:cNvSpPr>
          <p:nvPr/>
        </p:nvSpPr>
        <p:spPr bwMode="auto">
          <a:xfrm>
            <a:off x="6252501" y="5196951"/>
            <a:ext cx="31205" cy="8924"/>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3" name="1ac201ef-b5dc-4698-a9cc-91dcac104a35"/>
          <p:cNvSpPr>
            <a:spLocks noChangeAspect="1"/>
          </p:cNvSpPr>
          <p:nvPr/>
        </p:nvSpPr>
        <p:spPr bwMode="auto">
          <a:xfrm>
            <a:off x="6283706" y="5205875"/>
            <a:ext cx="111168" cy="16064"/>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4" name="ff7cfae4-43ae-4abf-a8c9-c7fe7f149611"/>
          <p:cNvSpPr>
            <a:spLocks noChangeAspect="1" noChangeArrowheads="1"/>
          </p:cNvSpPr>
          <p:nvPr/>
        </p:nvSpPr>
        <p:spPr bwMode="auto">
          <a:xfrm>
            <a:off x="6394874" y="5221940"/>
            <a:ext cx="390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5" name="a6ba0522-a24f-4bb1-9a1f-3df73579cb1a"/>
          <p:cNvSpPr>
            <a:spLocks noChangeAspect="1"/>
          </p:cNvSpPr>
          <p:nvPr/>
        </p:nvSpPr>
        <p:spPr bwMode="auto">
          <a:xfrm>
            <a:off x="6252501" y="5141620"/>
            <a:ext cx="179429" cy="67825"/>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6" name="f6ccb6b9-39cd-4b2a-92b8-56afcf640111"/>
          <p:cNvSpPr>
            <a:spLocks noChangeAspect="1"/>
          </p:cNvSpPr>
          <p:nvPr/>
        </p:nvSpPr>
        <p:spPr bwMode="auto">
          <a:xfrm>
            <a:off x="6252501" y="5146974"/>
            <a:ext cx="31205" cy="41052"/>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7" name="a3c4068a-4595-42c9-9987-41e1ddf08dfe"/>
          <p:cNvSpPr>
            <a:spLocks noChangeAspect="1"/>
          </p:cNvSpPr>
          <p:nvPr/>
        </p:nvSpPr>
        <p:spPr bwMode="auto">
          <a:xfrm>
            <a:off x="6283706" y="5154115"/>
            <a:ext cx="111168" cy="5533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8" name="378392d5-acaf-4f09-a75f-26589141fd16"/>
          <p:cNvSpPr>
            <a:spLocks noChangeAspect="1"/>
          </p:cNvSpPr>
          <p:nvPr/>
        </p:nvSpPr>
        <p:spPr bwMode="auto">
          <a:xfrm>
            <a:off x="6252501" y="5146974"/>
            <a:ext cx="31205" cy="7139"/>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79" name="d1bfdac8-70d8-40e5-8201-7998d501d911"/>
          <p:cNvSpPr>
            <a:spLocks noChangeAspect="1"/>
          </p:cNvSpPr>
          <p:nvPr/>
        </p:nvSpPr>
        <p:spPr bwMode="auto">
          <a:xfrm>
            <a:off x="6283706" y="5150545"/>
            <a:ext cx="111168" cy="21418"/>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0" name="1cdc4de7-2be9-487b-aa4a-41e326cfd304"/>
          <p:cNvSpPr>
            <a:spLocks noChangeAspect="1" noChangeArrowheads="1"/>
          </p:cNvSpPr>
          <p:nvPr/>
        </p:nvSpPr>
        <p:spPr bwMode="auto">
          <a:xfrm>
            <a:off x="6394874" y="5166609"/>
            <a:ext cx="195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1" name="1b0f15c8-0d4c-4d55-994c-12b01e5df1a7"/>
          <p:cNvSpPr>
            <a:spLocks noChangeAspect="1"/>
          </p:cNvSpPr>
          <p:nvPr/>
        </p:nvSpPr>
        <p:spPr bwMode="auto">
          <a:xfrm>
            <a:off x="6252501" y="5086290"/>
            <a:ext cx="179429" cy="73179"/>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2" name="58aecfee-29a9-49d7-94ca-6574e3e6d4c1"/>
          <p:cNvSpPr>
            <a:spLocks noChangeAspect="1"/>
          </p:cNvSpPr>
          <p:nvPr/>
        </p:nvSpPr>
        <p:spPr bwMode="auto">
          <a:xfrm>
            <a:off x="6252501" y="5091644"/>
            <a:ext cx="31205" cy="41052"/>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3" name="6ad3af9e-e9b0-43c9-bdd7-1ac16a85db3a"/>
          <p:cNvSpPr>
            <a:spLocks noChangeAspect="1"/>
          </p:cNvSpPr>
          <p:nvPr/>
        </p:nvSpPr>
        <p:spPr bwMode="auto">
          <a:xfrm>
            <a:off x="6283706" y="5100569"/>
            <a:ext cx="111168" cy="53546"/>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4" name="f7951000-e9d1-4c2b-a766-aeadc704e1b7"/>
          <p:cNvSpPr>
            <a:spLocks noChangeAspect="1"/>
          </p:cNvSpPr>
          <p:nvPr/>
        </p:nvSpPr>
        <p:spPr bwMode="auto">
          <a:xfrm>
            <a:off x="6252501" y="5091644"/>
            <a:ext cx="31205" cy="8924"/>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5" name="9b646644-78c0-4338-89be-91690cec59d1"/>
          <p:cNvSpPr>
            <a:spLocks noChangeAspect="1"/>
          </p:cNvSpPr>
          <p:nvPr/>
        </p:nvSpPr>
        <p:spPr bwMode="auto">
          <a:xfrm>
            <a:off x="6283706" y="5095214"/>
            <a:ext cx="111168" cy="21418"/>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6" name="3a66d7fd-b69c-4fb2-a8b1-13182fead9a3"/>
          <p:cNvSpPr>
            <a:spLocks noChangeAspect="1" noChangeArrowheads="1"/>
          </p:cNvSpPr>
          <p:nvPr/>
        </p:nvSpPr>
        <p:spPr bwMode="auto">
          <a:xfrm>
            <a:off x="6394874" y="5113062"/>
            <a:ext cx="195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7" name="1bc79f33-4354-43b2-9eac-ea2cb2c7b5b7"/>
          <p:cNvSpPr>
            <a:spLocks noChangeAspect="1"/>
          </p:cNvSpPr>
          <p:nvPr/>
        </p:nvSpPr>
        <p:spPr bwMode="auto">
          <a:xfrm>
            <a:off x="5688858" y="5243358"/>
            <a:ext cx="185281" cy="67825"/>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8" name="2f2ba421-97b2-4d13-85c5-25f11fc45ec4"/>
          <p:cNvSpPr>
            <a:spLocks noChangeAspect="1"/>
          </p:cNvSpPr>
          <p:nvPr/>
        </p:nvSpPr>
        <p:spPr bwMode="auto">
          <a:xfrm>
            <a:off x="5688858" y="5246927"/>
            <a:ext cx="37056" cy="42837"/>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89" name="25c6d4a8-6472-4b17-8253-01ffdaf3f71c"/>
          <p:cNvSpPr>
            <a:spLocks noChangeAspect="1"/>
          </p:cNvSpPr>
          <p:nvPr/>
        </p:nvSpPr>
        <p:spPr bwMode="auto">
          <a:xfrm>
            <a:off x="5725914" y="5252282"/>
            <a:ext cx="107267" cy="58901"/>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0" name="35d0398e-9874-4c8c-91dc-f93e25e73acb"/>
          <p:cNvSpPr>
            <a:spLocks noChangeAspect="1"/>
          </p:cNvSpPr>
          <p:nvPr/>
        </p:nvSpPr>
        <p:spPr bwMode="auto">
          <a:xfrm>
            <a:off x="5688858" y="5246927"/>
            <a:ext cx="37056" cy="5355"/>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1" name="d23d4736-fc5a-4452-88fc-b89a2f906a4e"/>
          <p:cNvSpPr>
            <a:spLocks noChangeAspect="1"/>
          </p:cNvSpPr>
          <p:nvPr/>
        </p:nvSpPr>
        <p:spPr bwMode="auto">
          <a:xfrm>
            <a:off x="5725914" y="5252282"/>
            <a:ext cx="107267" cy="19633"/>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2" name="b60f5dfa-8cbb-44eb-9349-926e4d0b4814"/>
          <p:cNvSpPr>
            <a:spLocks noChangeAspect="1" noChangeArrowheads="1"/>
          </p:cNvSpPr>
          <p:nvPr/>
        </p:nvSpPr>
        <p:spPr bwMode="auto">
          <a:xfrm>
            <a:off x="5833182" y="5268346"/>
            <a:ext cx="390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3" name="291d6482-286b-481d-b6cc-1efd974300e7"/>
          <p:cNvSpPr>
            <a:spLocks noChangeAspect="1"/>
          </p:cNvSpPr>
          <p:nvPr/>
        </p:nvSpPr>
        <p:spPr bwMode="auto">
          <a:xfrm>
            <a:off x="5688858" y="5188027"/>
            <a:ext cx="185281" cy="67825"/>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4" name="95e22ef1-cf7c-4374-a3bf-f44e12f37fc8"/>
          <p:cNvSpPr>
            <a:spLocks noChangeAspect="1"/>
          </p:cNvSpPr>
          <p:nvPr/>
        </p:nvSpPr>
        <p:spPr bwMode="auto">
          <a:xfrm>
            <a:off x="5688858" y="5193381"/>
            <a:ext cx="37056" cy="41052"/>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5" name="b9441ad2-a5e7-452b-8024-333ecadf8905"/>
          <p:cNvSpPr>
            <a:spLocks noChangeAspect="1"/>
          </p:cNvSpPr>
          <p:nvPr/>
        </p:nvSpPr>
        <p:spPr bwMode="auto">
          <a:xfrm>
            <a:off x="5725914" y="5200521"/>
            <a:ext cx="107267" cy="5533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6" name="44e0e377-533f-48dc-89ac-999ca6ff2b49"/>
          <p:cNvSpPr>
            <a:spLocks noChangeAspect="1"/>
          </p:cNvSpPr>
          <p:nvPr/>
        </p:nvSpPr>
        <p:spPr bwMode="auto">
          <a:xfrm>
            <a:off x="5688858" y="5193381"/>
            <a:ext cx="37056" cy="7139"/>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7" name="8c126de5-e216-4b4a-9df1-fcfa99a3757b"/>
          <p:cNvSpPr>
            <a:spLocks noChangeAspect="1"/>
          </p:cNvSpPr>
          <p:nvPr/>
        </p:nvSpPr>
        <p:spPr bwMode="auto">
          <a:xfrm>
            <a:off x="5725914" y="5196951"/>
            <a:ext cx="107267" cy="2141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8" name="5de32e35-5578-4692-ae90-ca1b529f7c66"/>
          <p:cNvSpPr>
            <a:spLocks noChangeAspect="1" noChangeArrowheads="1"/>
          </p:cNvSpPr>
          <p:nvPr/>
        </p:nvSpPr>
        <p:spPr bwMode="auto">
          <a:xfrm>
            <a:off x="5833182" y="5213014"/>
            <a:ext cx="390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499" name="112b109f-bb1b-495d-afb2-167a0ca7644c"/>
          <p:cNvSpPr>
            <a:spLocks noChangeAspect="1"/>
          </p:cNvSpPr>
          <p:nvPr/>
        </p:nvSpPr>
        <p:spPr bwMode="auto">
          <a:xfrm>
            <a:off x="5688858" y="5132696"/>
            <a:ext cx="185281" cy="73179"/>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0" name="ca5b7664-84e6-4bd8-b5b4-e60b067bff61"/>
          <p:cNvSpPr>
            <a:spLocks noChangeAspect="1"/>
          </p:cNvSpPr>
          <p:nvPr/>
        </p:nvSpPr>
        <p:spPr bwMode="auto">
          <a:xfrm>
            <a:off x="5688858" y="5141620"/>
            <a:ext cx="37056" cy="37483"/>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1" name="f8eb69c6-95b3-4b2c-bcc4-71d9d2405f8f"/>
          <p:cNvSpPr>
            <a:spLocks noChangeAspect="1"/>
          </p:cNvSpPr>
          <p:nvPr/>
        </p:nvSpPr>
        <p:spPr bwMode="auto">
          <a:xfrm>
            <a:off x="5725914" y="5146974"/>
            <a:ext cx="107267" cy="53546"/>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2" name="4daab08c-f7f4-408f-b854-7f30fc29513c"/>
          <p:cNvSpPr>
            <a:spLocks noChangeAspect="1"/>
          </p:cNvSpPr>
          <p:nvPr/>
        </p:nvSpPr>
        <p:spPr bwMode="auto">
          <a:xfrm>
            <a:off x="5688858" y="5138050"/>
            <a:ext cx="37056" cy="8924"/>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3" name="c49644d0-c61e-4888-b6f2-b5260c8bc85d"/>
          <p:cNvSpPr>
            <a:spLocks noChangeAspect="1"/>
          </p:cNvSpPr>
          <p:nvPr/>
        </p:nvSpPr>
        <p:spPr bwMode="auto">
          <a:xfrm>
            <a:off x="5725914" y="5141620"/>
            <a:ext cx="107267" cy="21418"/>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4" name="511f7184-e9dc-49f3-8a9f-1cccf8a63efd"/>
          <p:cNvSpPr>
            <a:spLocks noChangeAspect="1"/>
          </p:cNvSpPr>
          <p:nvPr/>
        </p:nvSpPr>
        <p:spPr bwMode="auto">
          <a:xfrm>
            <a:off x="5833182" y="5163039"/>
            <a:ext cx="3901" cy="12494"/>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5" name="b2be8859-65bc-4f0b-b3ff-9b1ca90a41a5"/>
          <p:cNvSpPr>
            <a:spLocks noChangeAspect="1"/>
          </p:cNvSpPr>
          <p:nvPr/>
        </p:nvSpPr>
        <p:spPr bwMode="auto">
          <a:xfrm>
            <a:off x="5688858" y="5082720"/>
            <a:ext cx="185281" cy="67825"/>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6" name="baf6c5e7-13f7-426b-a91e-ca3f5e384818"/>
          <p:cNvSpPr>
            <a:spLocks noChangeAspect="1"/>
          </p:cNvSpPr>
          <p:nvPr/>
        </p:nvSpPr>
        <p:spPr bwMode="auto">
          <a:xfrm>
            <a:off x="5688858" y="5086290"/>
            <a:ext cx="37056" cy="42837"/>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7" name="1350a6a3-4380-4e08-bbec-53578dfc2f6d"/>
          <p:cNvSpPr>
            <a:spLocks noChangeAspect="1"/>
          </p:cNvSpPr>
          <p:nvPr/>
        </p:nvSpPr>
        <p:spPr bwMode="auto">
          <a:xfrm>
            <a:off x="5722013" y="5091644"/>
            <a:ext cx="111168" cy="55331"/>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8" name="e1aa7e31-8f2f-4d57-a556-16a49bc71ec9"/>
          <p:cNvSpPr>
            <a:spLocks noChangeAspect="1"/>
          </p:cNvSpPr>
          <p:nvPr/>
        </p:nvSpPr>
        <p:spPr bwMode="auto">
          <a:xfrm>
            <a:off x="5688858" y="5082720"/>
            <a:ext cx="37056" cy="8924"/>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09" name="ffa5407a-11b3-4ca5-bfdb-76ef21a8eeb2"/>
          <p:cNvSpPr>
            <a:spLocks noChangeAspect="1"/>
          </p:cNvSpPr>
          <p:nvPr/>
        </p:nvSpPr>
        <p:spPr bwMode="auto">
          <a:xfrm>
            <a:off x="5722013" y="5091644"/>
            <a:ext cx="111168" cy="16064"/>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0" name="7ec62be0-e6f8-4d58-8f4e-8461892a8972"/>
          <p:cNvSpPr>
            <a:spLocks noChangeAspect="1"/>
          </p:cNvSpPr>
          <p:nvPr/>
        </p:nvSpPr>
        <p:spPr bwMode="auto">
          <a:xfrm>
            <a:off x="5833182" y="5107708"/>
            <a:ext cx="3901" cy="12494"/>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1" name="0d7e6fc1-da13-401b-9c0f-5bcdbc85dcc6"/>
          <p:cNvSpPr>
            <a:spLocks noChangeAspect="1"/>
          </p:cNvSpPr>
          <p:nvPr/>
        </p:nvSpPr>
        <p:spPr bwMode="auto">
          <a:xfrm>
            <a:off x="5688858" y="5027389"/>
            <a:ext cx="185281" cy="67825"/>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2" name="4ca29a3f-4c8a-4b13-ad12-bedfe28c3cab"/>
          <p:cNvSpPr>
            <a:spLocks noChangeAspect="1"/>
          </p:cNvSpPr>
          <p:nvPr/>
        </p:nvSpPr>
        <p:spPr bwMode="auto">
          <a:xfrm>
            <a:off x="5688858" y="5032744"/>
            <a:ext cx="33155" cy="41052"/>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3" name="8ddf2754-4f5d-42c1-8081-a6380891859a"/>
          <p:cNvSpPr>
            <a:spLocks noChangeAspect="1"/>
          </p:cNvSpPr>
          <p:nvPr/>
        </p:nvSpPr>
        <p:spPr bwMode="auto">
          <a:xfrm>
            <a:off x="5722013" y="5036313"/>
            <a:ext cx="111168" cy="55331"/>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4" name="37a6eb57-7926-4e54-9e04-fd3e6cfe3dae"/>
          <p:cNvSpPr>
            <a:spLocks noChangeAspect="1"/>
          </p:cNvSpPr>
          <p:nvPr/>
        </p:nvSpPr>
        <p:spPr bwMode="auto">
          <a:xfrm>
            <a:off x="5688858" y="5032744"/>
            <a:ext cx="37056" cy="3570"/>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5" name="a5df576f-d10d-407f-9f0f-2e690365ce8d"/>
          <p:cNvSpPr>
            <a:spLocks noChangeAspect="1"/>
          </p:cNvSpPr>
          <p:nvPr/>
        </p:nvSpPr>
        <p:spPr bwMode="auto">
          <a:xfrm>
            <a:off x="5722013" y="5036313"/>
            <a:ext cx="111168" cy="21418"/>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6" name="6bf8f6ee-4f4f-4e23-9240-a35d1fde12f1"/>
          <p:cNvSpPr>
            <a:spLocks noChangeAspect="1" noChangeArrowheads="1"/>
          </p:cNvSpPr>
          <p:nvPr/>
        </p:nvSpPr>
        <p:spPr bwMode="auto">
          <a:xfrm>
            <a:off x="5833182" y="5054162"/>
            <a:ext cx="390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7" name="da849ae9-bf3b-45f8-a383-cc529c0774ef"/>
          <p:cNvSpPr>
            <a:spLocks noChangeAspect="1"/>
          </p:cNvSpPr>
          <p:nvPr/>
        </p:nvSpPr>
        <p:spPr bwMode="auto">
          <a:xfrm>
            <a:off x="5878039" y="5264776"/>
            <a:ext cx="179429" cy="66040"/>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8" name="618df39b-fffa-404d-ad93-0d5226e49a7a"/>
          <p:cNvSpPr>
            <a:spLocks noChangeAspect="1"/>
          </p:cNvSpPr>
          <p:nvPr/>
        </p:nvSpPr>
        <p:spPr bwMode="auto">
          <a:xfrm>
            <a:off x="5878039" y="5268346"/>
            <a:ext cx="33155" cy="42837"/>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19" name="68b04097-cab4-4c78-bb2a-7dd51d583e2a"/>
          <p:cNvSpPr>
            <a:spLocks noChangeAspect="1"/>
          </p:cNvSpPr>
          <p:nvPr/>
        </p:nvSpPr>
        <p:spPr bwMode="auto">
          <a:xfrm>
            <a:off x="5911195" y="5271915"/>
            <a:ext cx="105317" cy="5533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0" name="5d2f0e81-5612-4d64-813b-7c8e5ee2092f"/>
          <p:cNvSpPr>
            <a:spLocks noChangeAspect="1"/>
          </p:cNvSpPr>
          <p:nvPr/>
        </p:nvSpPr>
        <p:spPr bwMode="auto">
          <a:xfrm>
            <a:off x="5878039" y="5264776"/>
            <a:ext cx="33155" cy="7139"/>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1" name="3744cbfe-d9ed-4720-88e6-fbd25f36a3ea"/>
          <p:cNvSpPr>
            <a:spLocks noChangeAspect="1"/>
          </p:cNvSpPr>
          <p:nvPr/>
        </p:nvSpPr>
        <p:spPr bwMode="auto">
          <a:xfrm>
            <a:off x="5911195" y="5271915"/>
            <a:ext cx="105317" cy="17848"/>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2" name="37a397a1-0e30-40c1-a70f-8609ae4a5249"/>
          <p:cNvSpPr>
            <a:spLocks noChangeAspect="1" noChangeArrowheads="1"/>
          </p:cNvSpPr>
          <p:nvPr/>
        </p:nvSpPr>
        <p:spPr bwMode="auto">
          <a:xfrm>
            <a:off x="6016512" y="5289764"/>
            <a:ext cx="390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3" name="e3966031-56a8-4435-8309-fc539257d3ec"/>
          <p:cNvSpPr>
            <a:spLocks noChangeAspect="1"/>
          </p:cNvSpPr>
          <p:nvPr/>
        </p:nvSpPr>
        <p:spPr bwMode="auto">
          <a:xfrm>
            <a:off x="5878039" y="5209445"/>
            <a:ext cx="179429" cy="67825"/>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4" name="fb3d5424-2e04-4e1e-853b-35a8ddee7108"/>
          <p:cNvSpPr>
            <a:spLocks noChangeAspect="1"/>
          </p:cNvSpPr>
          <p:nvPr/>
        </p:nvSpPr>
        <p:spPr bwMode="auto">
          <a:xfrm>
            <a:off x="5878039" y="5213014"/>
            <a:ext cx="33155" cy="42837"/>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5" name="2436c155-11da-4b12-8f39-5e10c60c38e6"/>
          <p:cNvSpPr>
            <a:spLocks noChangeAspect="1"/>
          </p:cNvSpPr>
          <p:nvPr/>
        </p:nvSpPr>
        <p:spPr bwMode="auto">
          <a:xfrm>
            <a:off x="5911195" y="5218369"/>
            <a:ext cx="105317" cy="58901"/>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6" name="4246f2b6-44e4-4bf1-9d2c-fc97916c1700"/>
          <p:cNvSpPr>
            <a:spLocks noChangeAspect="1"/>
          </p:cNvSpPr>
          <p:nvPr/>
        </p:nvSpPr>
        <p:spPr bwMode="auto">
          <a:xfrm>
            <a:off x="5878039" y="5213014"/>
            <a:ext cx="33155" cy="5355"/>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7" name="2aae57af-3975-4d85-a81c-138870349c9e"/>
          <p:cNvSpPr>
            <a:spLocks noChangeAspect="1"/>
          </p:cNvSpPr>
          <p:nvPr/>
        </p:nvSpPr>
        <p:spPr bwMode="auto">
          <a:xfrm>
            <a:off x="5911195" y="5218369"/>
            <a:ext cx="105317" cy="21418"/>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8" name="29e087a1-58a0-4150-b283-a18b13c4b137"/>
          <p:cNvSpPr>
            <a:spLocks noChangeAspect="1" noChangeArrowheads="1"/>
          </p:cNvSpPr>
          <p:nvPr/>
        </p:nvSpPr>
        <p:spPr bwMode="auto">
          <a:xfrm>
            <a:off x="6016512" y="5234434"/>
            <a:ext cx="390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29" name="096777bf-598c-4dfe-ada7-3d6f15f1b8ac"/>
          <p:cNvSpPr>
            <a:spLocks noChangeAspect="1"/>
          </p:cNvSpPr>
          <p:nvPr/>
        </p:nvSpPr>
        <p:spPr bwMode="auto">
          <a:xfrm>
            <a:off x="5878039" y="5154115"/>
            <a:ext cx="179429" cy="67825"/>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0" name="2525c6d1-28de-4dd1-bc3a-9fbfacd266cb"/>
          <p:cNvSpPr>
            <a:spLocks noChangeAspect="1"/>
          </p:cNvSpPr>
          <p:nvPr/>
        </p:nvSpPr>
        <p:spPr bwMode="auto">
          <a:xfrm>
            <a:off x="5878039" y="5159469"/>
            <a:ext cx="33155" cy="41052"/>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1" name="492c51d6-70ea-43a2-ae2a-76475d881c6e"/>
          <p:cNvSpPr>
            <a:spLocks noChangeAspect="1"/>
          </p:cNvSpPr>
          <p:nvPr/>
        </p:nvSpPr>
        <p:spPr bwMode="auto">
          <a:xfrm>
            <a:off x="5911195" y="5166609"/>
            <a:ext cx="105317" cy="5533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2" name="3a0e3723-11e5-4118-a3f1-deef455d4181"/>
          <p:cNvSpPr>
            <a:spLocks noChangeAspect="1"/>
          </p:cNvSpPr>
          <p:nvPr/>
        </p:nvSpPr>
        <p:spPr bwMode="auto">
          <a:xfrm>
            <a:off x="5878039" y="5159469"/>
            <a:ext cx="33155" cy="7139"/>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3" name="e393a049-3b39-4357-855f-8490fe1f628e"/>
          <p:cNvSpPr>
            <a:spLocks noChangeAspect="1"/>
          </p:cNvSpPr>
          <p:nvPr/>
        </p:nvSpPr>
        <p:spPr bwMode="auto">
          <a:xfrm>
            <a:off x="5911195" y="5163039"/>
            <a:ext cx="105317" cy="21418"/>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4" name="bdbfc3c5-cb73-4ef5-a62d-de36aa1223bf"/>
          <p:cNvSpPr>
            <a:spLocks noChangeAspect="1" noChangeArrowheads="1"/>
          </p:cNvSpPr>
          <p:nvPr/>
        </p:nvSpPr>
        <p:spPr bwMode="auto">
          <a:xfrm>
            <a:off x="6016512" y="5179102"/>
            <a:ext cx="3901" cy="14279"/>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5" name="b9356d6f-4895-4cbf-8ff6-0f3d9da3fb3a"/>
          <p:cNvSpPr>
            <a:spLocks noChangeAspect="1"/>
          </p:cNvSpPr>
          <p:nvPr/>
        </p:nvSpPr>
        <p:spPr bwMode="auto">
          <a:xfrm>
            <a:off x="5878039" y="5100569"/>
            <a:ext cx="179429" cy="71395"/>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6" name="f7d79a9f-9b1f-462a-afd6-7ef114ff9133"/>
          <p:cNvSpPr>
            <a:spLocks noChangeAspect="1"/>
          </p:cNvSpPr>
          <p:nvPr/>
        </p:nvSpPr>
        <p:spPr bwMode="auto">
          <a:xfrm>
            <a:off x="5878039" y="5107708"/>
            <a:ext cx="33155" cy="39267"/>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7" name="cf0bdf0a-fb9d-4767-9afb-ef2570894799"/>
          <p:cNvSpPr>
            <a:spLocks noChangeAspect="1"/>
          </p:cNvSpPr>
          <p:nvPr/>
        </p:nvSpPr>
        <p:spPr bwMode="auto">
          <a:xfrm>
            <a:off x="5911195" y="5113062"/>
            <a:ext cx="105317" cy="53546"/>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8" name="464214c1-c8d5-4afb-a0b2-373cc0a77809"/>
          <p:cNvSpPr>
            <a:spLocks noChangeAspect="1"/>
          </p:cNvSpPr>
          <p:nvPr/>
        </p:nvSpPr>
        <p:spPr bwMode="auto">
          <a:xfrm>
            <a:off x="5878039" y="5104138"/>
            <a:ext cx="33155" cy="8924"/>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39" name="3ba43a80-2d9b-4b54-b147-ed750a29c326"/>
          <p:cNvSpPr>
            <a:spLocks noChangeAspect="1"/>
          </p:cNvSpPr>
          <p:nvPr/>
        </p:nvSpPr>
        <p:spPr bwMode="auto">
          <a:xfrm>
            <a:off x="5911195" y="5107708"/>
            <a:ext cx="105317" cy="21418"/>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0" name="ae5ec18e-6d53-435c-ad7c-b86b70d5c29e"/>
          <p:cNvSpPr>
            <a:spLocks noChangeAspect="1"/>
          </p:cNvSpPr>
          <p:nvPr/>
        </p:nvSpPr>
        <p:spPr bwMode="auto">
          <a:xfrm>
            <a:off x="6016512" y="5125556"/>
            <a:ext cx="3901" cy="16064"/>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1" name="8a500390-a957-41da-b761-2bd343c77079"/>
          <p:cNvSpPr>
            <a:spLocks noChangeAspect="1"/>
          </p:cNvSpPr>
          <p:nvPr/>
        </p:nvSpPr>
        <p:spPr bwMode="auto">
          <a:xfrm>
            <a:off x="5878039" y="5048807"/>
            <a:ext cx="179429" cy="67825"/>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2" name="394c82ac-87b5-4bca-8549-30c876f66b0a"/>
          <p:cNvSpPr>
            <a:spLocks noChangeAspect="1"/>
          </p:cNvSpPr>
          <p:nvPr/>
        </p:nvSpPr>
        <p:spPr bwMode="auto">
          <a:xfrm>
            <a:off x="5878039" y="5054162"/>
            <a:ext cx="33155" cy="41052"/>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3" name="866f7f8a-7df1-4cf0-b827-94053489ad5d"/>
          <p:cNvSpPr>
            <a:spLocks noChangeAspect="1"/>
          </p:cNvSpPr>
          <p:nvPr/>
        </p:nvSpPr>
        <p:spPr bwMode="auto">
          <a:xfrm>
            <a:off x="5911195" y="5057731"/>
            <a:ext cx="105317" cy="5533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4" name="5af28504-45a5-45f8-b076-193abf51a0cf"/>
          <p:cNvSpPr>
            <a:spLocks noChangeAspect="1"/>
          </p:cNvSpPr>
          <p:nvPr/>
        </p:nvSpPr>
        <p:spPr bwMode="auto">
          <a:xfrm>
            <a:off x="5878039" y="5048807"/>
            <a:ext cx="33155" cy="8924"/>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5" name="0c737fe1-0e9e-4287-a055-916a5e6f0762"/>
          <p:cNvSpPr>
            <a:spLocks noChangeAspect="1"/>
          </p:cNvSpPr>
          <p:nvPr/>
        </p:nvSpPr>
        <p:spPr bwMode="auto">
          <a:xfrm>
            <a:off x="5911195" y="5057731"/>
            <a:ext cx="105317" cy="16064"/>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6" name="f4e3fb6e-4484-442e-9e67-6a7a658dfd63"/>
          <p:cNvSpPr>
            <a:spLocks noChangeAspect="1" noChangeArrowheads="1"/>
          </p:cNvSpPr>
          <p:nvPr/>
        </p:nvSpPr>
        <p:spPr bwMode="auto">
          <a:xfrm>
            <a:off x="6016512" y="5073795"/>
            <a:ext cx="390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7" name="c58aa890-8870-44a6-ad28-09285f62a1b8"/>
          <p:cNvSpPr>
            <a:spLocks noChangeAspect="1"/>
          </p:cNvSpPr>
          <p:nvPr/>
        </p:nvSpPr>
        <p:spPr bwMode="auto">
          <a:xfrm>
            <a:off x="6063319" y="5286194"/>
            <a:ext cx="183330" cy="66040"/>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8" name="b5eb8857-cd49-4275-a483-e91494719fe0"/>
          <p:cNvSpPr>
            <a:spLocks noChangeAspect="1"/>
          </p:cNvSpPr>
          <p:nvPr/>
        </p:nvSpPr>
        <p:spPr bwMode="auto">
          <a:xfrm>
            <a:off x="6063319" y="5289764"/>
            <a:ext cx="37056" cy="41052"/>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49" name="89de3245-91b7-43a8-b0ef-7b4dd9a6c727"/>
          <p:cNvSpPr>
            <a:spLocks noChangeAspect="1"/>
          </p:cNvSpPr>
          <p:nvPr/>
        </p:nvSpPr>
        <p:spPr bwMode="auto">
          <a:xfrm>
            <a:off x="6100375" y="5293333"/>
            <a:ext cx="105317" cy="5533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0" name="12564cc0-0a62-40d1-b0d9-abb89713f637"/>
          <p:cNvSpPr>
            <a:spLocks noChangeAspect="1"/>
          </p:cNvSpPr>
          <p:nvPr/>
        </p:nvSpPr>
        <p:spPr bwMode="auto">
          <a:xfrm>
            <a:off x="6063319" y="5286194"/>
            <a:ext cx="37056" cy="7139"/>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1" name="ed936b21-e16a-4889-b387-809e5194e1d8"/>
          <p:cNvSpPr>
            <a:spLocks noChangeAspect="1"/>
          </p:cNvSpPr>
          <p:nvPr/>
        </p:nvSpPr>
        <p:spPr bwMode="auto">
          <a:xfrm>
            <a:off x="6100375" y="5293333"/>
            <a:ext cx="105317" cy="17848"/>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2" name="c91f6f28-b3c1-4c93-9bd5-d40561ba3cd9"/>
          <p:cNvSpPr>
            <a:spLocks noChangeAspect="1"/>
          </p:cNvSpPr>
          <p:nvPr/>
        </p:nvSpPr>
        <p:spPr bwMode="auto">
          <a:xfrm>
            <a:off x="6205693" y="5311183"/>
            <a:ext cx="3901" cy="12494"/>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3" name="49cec808-4924-4619-86ea-7ddfcf1d5220"/>
          <p:cNvSpPr>
            <a:spLocks noChangeAspect="1"/>
          </p:cNvSpPr>
          <p:nvPr/>
        </p:nvSpPr>
        <p:spPr bwMode="auto">
          <a:xfrm>
            <a:off x="6063319" y="5230864"/>
            <a:ext cx="183330" cy="67825"/>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4" name="08fc5f63-892d-4c5c-bf14-043f3cff269d"/>
          <p:cNvSpPr>
            <a:spLocks noChangeAspect="1"/>
          </p:cNvSpPr>
          <p:nvPr/>
        </p:nvSpPr>
        <p:spPr bwMode="auto">
          <a:xfrm>
            <a:off x="6063319" y="5234434"/>
            <a:ext cx="37056" cy="42837"/>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5" name="d27f47b7-cfef-4f65-a2ea-feb71a65e987"/>
          <p:cNvSpPr>
            <a:spLocks noChangeAspect="1"/>
          </p:cNvSpPr>
          <p:nvPr/>
        </p:nvSpPr>
        <p:spPr bwMode="auto">
          <a:xfrm>
            <a:off x="6100375" y="5239788"/>
            <a:ext cx="105317" cy="53546"/>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6" name="b509bee7-e6db-42e9-8831-7cdf8644f4d1"/>
          <p:cNvSpPr>
            <a:spLocks noChangeAspect="1"/>
          </p:cNvSpPr>
          <p:nvPr/>
        </p:nvSpPr>
        <p:spPr bwMode="auto">
          <a:xfrm>
            <a:off x="6063319" y="5230864"/>
            <a:ext cx="37056" cy="8924"/>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7" name="72a70ef3-21d6-4fe2-ba8d-7a0cd67b022b"/>
          <p:cNvSpPr>
            <a:spLocks noChangeAspect="1"/>
          </p:cNvSpPr>
          <p:nvPr/>
        </p:nvSpPr>
        <p:spPr bwMode="auto">
          <a:xfrm>
            <a:off x="6100375" y="5239788"/>
            <a:ext cx="105317" cy="16064"/>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8" name="c17f35b9-486f-4a6c-a006-6699cc4e2e60"/>
          <p:cNvSpPr>
            <a:spLocks noChangeAspect="1" noChangeArrowheads="1"/>
          </p:cNvSpPr>
          <p:nvPr/>
        </p:nvSpPr>
        <p:spPr bwMode="auto">
          <a:xfrm>
            <a:off x="6205693" y="5255852"/>
            <a:ext cx="390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59" name="bffd9830-d8a5-46aa-b34d-5987f7e8c4b7"/>
          <p:cNvSpPr>
            <a:spLocks noChangeAspect="1"/>
          </p:cNvSpPr>
          <p:nvPr/>
        </p:nvSpPr>
        <p:spPr bwMode="auto">
          <a:xfrm>
            <a:off x="6063319" y="5175533"/>
            <a:ext cx="183330" cy="67825"/>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0" name="ea06db73-8119-47b1-83ba-36df5d133b74"/>
          <p:cNvSpPr>
            <a:spLocks noChangeAspect="1"/>
          </p:cNvSpPr>
          <p:nvPr/>
        </p:nvSpPr>
        <p:spPr bwMode="auto">
          <a:xfrm>
            <a:off x="6063319" y="5179102"/>
            <a:ext cx="37056" cy="42837"/>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1" name="301d7b9f-144f-4783-a71b-be73f8463a6d"/>
          <p:cNvSpPr>
            <a:spLocks noChangeAspect="1"/>
          </p:cNvSpPr>
          <p:nvPr/>
        </p:nvSpPr>
        <p:spPr bwMode="auto">
          <a:xfrm>
            <a:off x="6100375" y="5188027"/>
            <a:ext cx="105317" cy="5533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2" name="3c1d1b64-5f31-4063-88d7-edbad90a9009"/>
          <p:cNvSpPr>
            <a:spLocks noChangeAspect="1"/>
          </p:cNvSpPr>
          <p:nvPr/>
        </p:nvSpPr>
        <p:spPr bwMode="auto">
          <a:xfrm>
            <a:off x="6063319" y="5179102"/>
            <a:ext cx="37056" cy="8924"/>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3" name="c3019c1e-8d05-4f88-9128-b7f68540c336"/>
          <p:cNvSpPr>
            <a:spLocks noChangeAspect="1"/>
          </p:cNvSpPr>
          <p:nvPr/>
        </p:nvSpPr>
        <p:spPr bwMode="auto">
          <a:xfrm>
            <a:off x="6100375" y="5184457"/>
            <a:ext cx="105317" cy="2141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4" name="17f0cd13-3c03-4157-a0b4-cd8987380f05"/>
          <p:cNvSpPr>
            <a:spLocks noChangeAspect="1" noChangeArrowheads="1"/>
          </p:cNvSpPr>
          <p:nvPr/>
        </p:nvSpPr>
        <p:spPr bwMode="auto">
          <a:xfrm>
            <a:off x="6205693" y="5200521"/>
            <a:ext cx="390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5" name="cfd1e3dd-f8bd-4590-8f3c-ad1e3b97955f"/>
          <p:cNvSpPr>
            <a:spLocks noChangeAspect="1"/>
          </p:cNvSpPr>
          <p:nvPr/>
        </p:nvSpPr>
        <p:spPr bwMode="auto">
          <a:xfrm>
            <a:off x="6063319" y="5120202"/>
            <a:ext cx="183330" cy="73179"/>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6" name="df3061ba-8fad-42ed-b6a1-979df41cf135"/>
          <p:cNvSpPr>
            <a:spLocks noChangeAspect="1"/>
          </p:cNvSpPr>
          <p:nvPr/>
        </p:nvSpPr>
        <p:spPr bwMode="auto">
          <a:xfrm>
            <a:off x="6063319" y="5129126"/>
            <a:ext cx="37056" cy="37483"/>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7" name="00f7e8e7-ad97-4f5d-af94-546e40c461e9"/>
          <p:cNvSpPr>
            <a:spLocks noChangeAspect="1"/>
          </p:cNvSpPr>
          <p:nvPr/>
        </p:nvSpPr>
        <p:spPr bwMode="auto">
          <a:xfrm>
            <a:off x="6100375" y="5132696"/>
            <a:ext cx="105317" cy="5533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8" name="4d63bda7-c5d1-4492-9ea0-7a590aaa6da9"/>
          <p:cNvSpPr>
            <a:spLocks noChangeAspect="1"/>
          </p:cNvSpPr>
          <p:nvPr/>
        </p:nvSpPr>
        <p:spPr bwMode="auto">
          <a:xfrm>
            <a:off x="6063319" y="5125556"/>
            <a:ext cx="37056" cy="7139"/>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69" name="db2b7b88-6616-4a75-a9ad-ca537a76ea9c"/>
          <p:cNvSpPr>
            <a:spLocks noChangeAspect="1"/>
          </p:cNvSpPr>
          <p:nvPr/>
        </p:nvSpPr>
        <p:spPr bwMode="auto">
          <a:xfrm>
            <a:off x="6100375" y="5129126"/>
            <a:ext cx="105317" cy="2141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70" name="ff3f8d7c-f3b1-4740-921f-3de70e9ede0e"/>
          <p:cNvSpPr>
            <a:spLocks noChangeAspect="1" noChangeArrowheads="1"/>
          </p:cNvSpPr>
          <p:nvPr/>
        </p:nvSpPr>
        <p:spPr bwMode="auto">
          <a:xfrm>
            <a:off x="6205693" y="5146974"/>
            <a:ext cx="390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71" name="9997d15b-1e1d-487c-8a9f-14d704fd8180"/>
          <p:cNvSpPr>
            <a:spLocks noChangeAspect="1"/>
          </p:cNvSpPr>
          <p:nvPr/>
        </p:nvSpPr>
        <p:spPr bwMode="auto">
          <a:xfrm>
            <a:off x="6063319" y="5066656"/>
            <a:ext cx="183330" cy="71395"/>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72" name="e13e2cf2-29fd-4657-a15e-693bb1126431"/>
          <p:cNvSpPr>
            <a:spLocks noChangeAspect="1"/>
          </p:cNvSpPr>
          <p:nvPr/>
        </p:nvSpPr>
        <p:spPr bwMode="auto">
          <a:xfrm>
            <a:off x="6063319" y="5073795"/>
            <a:ext cx="37056" cy="42837"/>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73" name="2a512f9b-b87f-4514-b545-d4d13ea9683c"/>
          <p:cNvSpPr>
            <a:spLocks noChangeAspect="1"/>
          </p:cNvSpPr>
          <p:nvPr/>
        </p:nvSpPr>
        <p:spPr bwMode="auto">
          <a:xfrm>
            <a:off x="6094525" y="5079150"/>
            <a:ext cx="111168" cy="53546"/>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74" name="95a449ad-4ada-463d-bbf1-2ef76ab1505f"/>
          <p:cNvSpPr>
            <a:spLocks noChangeAspect="1"/>
          </p:cNvSpPr>
          <p:nvPr/>
        </p:nvSpPr>
        <p:spPr bwMode="auto">
          <a:xfrm>
            <a:off x="6063319" y="5070225"/>
            <a:ext cx="37056" cy="8924"/>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75" name="945af2f5-71d6-44bc-a72c-0603eba461a8"/>
          <p:cNvSpPr>
            <a:spLocks noChangeAspect="1"/>
          </p:cNvSpPr>
          <p:nvPr/>
        </p:nvSpPr>
        <p:spPr bwMode="auto">
          <a:xfrm>
            <a:off x="6094525" y="5079150"/>
            <a:ext cx="111168" cy="16064"/>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76" name="62ef0885-a5bf-4901-bcba-3ac8688dc405"/>
          <p:cNvSpPr>
            <a:spLocks noChangeAspect="1"/>
          </p:cNvSpPr>
          <p:nvPr/>
        </p:nvSpPr>
        <p:spPr bwMode="auto">
          <a:xfrm>
            <a:off x="6205693" y="5095214"/>
            <a:ext cx="3901" cy="12494"/>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85" name="Freeform 115"/>
          <p:cNvSpPr>
            <a:spLocks noChangeAspect="1"/>
          </p:cNvSpPr>
          <p:nvPr/>
        </p:nvSpPr>
        <p:spPr bwMode="auto">
          <a:xfrm>
            <a:off x="5858970" y="3944727"/>
            <a:ext cx="200948" cy="228897"/>
          </a:xfrm>
          <a:custGeom>
            <a:avLst/>
            <a:gdLst/>
            <a:ahLst/>
            <a:cxnLst>
              <a:cxn ang="0">
                <a:pos x="94" y="0"/>
              </a:cxn>
              <a:cxn ang="0">
                <a:pos x="1" y="63"/>
              </a:cxn>
              <a:cxn ang="0">
                <a:pos x="1" y="110"/>
              </a:cxn>
              <a:cxn ang="0">
                <a:pos x="7" y="111"/>
              </a:cxn>
              <a:cxn ang="0">
                <a:pos x="90" y="46"/>
              </a:cxn>
              <a:cxn ang="0">
                <a:pos x="94" y="38"/>
              </a:cxn>
              <a:cxn ang="0">
                <a:pos x="94" y="0"/>
              </a:cxn>
            </a:cxnLst>
            <a:rect l="0" t="0" r="r" b="b"/>
            <a:pathLst>
              <a:path w="94" h="117">
                <a:moveTo>
                  <a:pt x="94" y="0"/>
                </a:moveTo>
                <a:cubicBezTo>
                  <a:pt x="1" y="63"/>
                  <a:pt x="1" y="63"/>
                  <a:pt x="1" y="63"/>
                </a:cubicBezTo>
                <a:cubicBezTo>
                  <a:pt x="1" y="110"/>
                  <a:pt x="1" y="110"/>
                  <a:pt x="1" y="110"/>
                </a:cubicBezTo>
                <a:cubicBezTo>
                  <a:pt x="1" y="110"/>
                  <a:pt x="0" y="117"/>
                  <a:pt x="7" y="111"/>
                </a:cubicBezTo>
                <a:cubicBezTo>
                  <a:pt x="31" y="92"/>
                  <a:pt x="88" y="48"/>
                  <a:pt x="90" y="46"/>
                </a:cubicBezTo>
                <a:cubicBezTo>
                  <a:pt x="94" y="42"/>
                  <a:pt x="94" y="40"/>
                  <a:pt x="94" y="38"/>
                </a:cubicBezTo>
                <a:lnTo>
                  <a:pt x="94"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86" name="93f7d36c-2260-4251-9556-8e68f5a8179d"/>
          <p:cNvSpPr>
            <a:spLocks noChangeAspect="1"/>
          </p:cNvSpPr>
          <p:nvPr/>
        </p:nvSpPr>
        <p:spPr bwMode="auto">
          <a:xfrm>
            <a:off x="5335223" y="3870384"/>
            <a:ext cx="724695" cy="197594"/>
          </a:xfrm>
          <a:custGeom>
            <a:avLst/>
            <a:gdLst/>
            <a:ahLst/>
            <a:cxnLst>
              <a:cxn ang="0">
                <a:pos x="339" y="38"/>
              </a:cxn>
              <a:cxn ang="0">
                <a:pos x="249" y="101"/>
              </a:cxn>
              <a:cxn ang="0">
                <a:pos x="7" y="57"/>
              </a:cxn>
              <a:cxn ang="0">
                <a:pos x="1" y="60"/>
              </a:cxn>
              <a:cxn ang="0">
                <a:pos x="4" y="53"/>
              </a:cxn>
              <a:cxn ang="0">
                <a:pos x="111" y="1"/>
              </a:cxn>
              <a:cxn ang="0">
                <a:pos x="117" y="0"/>
              </a:cxn>
              <a:cxn ang="0">
                <a:pos x="333" y="35"/>
              </a:cxn>
              <a:cxn ang="0">
                <a:pos x="339" y="38"/>
              </a:cxn>
            </a:cxnLst>
            <a:rect l="0" t="0" r="r" b="b"/>
            <a:pathLst>
              <a:path w="339" h="101">
                <a:moveTo>
                  <a:pt x="339" y="38"/>
                </a:moveTo>
                <a:cubicBezTo>
                  <a:pt x="249" y="101"/>
                  <a:pt x="249" y="101"/>
                  <a:pt x="249" y="101"/>
                </a:cubicBezTo>
                <a:cubicBezTo>
                  <a:pt x="146" y="85"/>
                  <a:pt x="16" y="58"/>
                  <a:pt x="7" y="57"/>
                </a:cubicBezTo>
                <a:cubicBezTo>
                  <a:pt x="3" y="56"/>
                  <a:pt x="1" y="60"/>
                  <a:pt x="1" y="60"/>
                </a:cubicBezTo>
                <a:cubicBezTo>
                  <a:pt x="1" y="60"/>
                  <a:pt x="0" y="55"/>
                  <a:pt x="4" y="53"/>
                </a:cubicBezTo>
                <a:cubicBezTo>
                  <a:pt x="7" y="51"/>
                  <a:pt x="107" y="4"/>
                  <a:pt x="111" y="1"/>
                </a:cubicBezTo>
                <a:cubicBezTo>
                  <a:pt x="113" y="0"/>
                  <a:pt x="117" y="0"/>
                  <a:pt x="117" y="0"/>
                </a:cubicBezTo>
                <a:cubicBezTo>
                  <a:pt x="117" y="0"/>
                  <a:pt x="331" y="34"/>
                  <a:pt x="333" y="35"/>
                </a:cubicBezTo>
                <a:cubicBezTo>
                  <a:pt x="338" y="35"/>
                  <a:pt x="339" y="38"/>
                  <a:pt x="339" y="38"/>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87" name="860df97b-27bd-485b-bfc8-4a0908d8e196"/>
          <p:cNvSpPr>
            <a:spLocks noChangeAspect="1"/>
          </p:cNvSpPr>
          <p:nvPr/>
        </p:nvSpPr>
        <p:spPr bwMode="auto">
          <a:xfrm>
            <a:off x="5858970" y="3942770"/>
            <a:ext cx="200948" cy="127165"/>
          </a:xfrm>
          <a:custGeom>
            <a:avLst/>
            <a:gdLst/>
            <a:ahLst/>
            <a:cxnLst>
              <a:cxn ang="0">
                <a:pos x="94" y="1"/>
              </a:cxn>
              <a:cxn ang="0">
                <a:pos x="94" y="0"/>
              </a:cxn>
              <a:cxn ang="0">
                <a:pos x="0" y="63"/>
              </a:cxn>
              <a:cxn ang="0">
                <a:pos x="2" y="65"/>
              </a:cxn>
              <a:cxn ang="0">
                <a:pos x="94" y="1"/>
              </a:cxn>
            </a:cxnLst>
            <a:rect l="0" t="0" r="r" b="b"/>
            <a:pathLst>
              <a:path w="94" h="65">
                <a:moveTo>
                  <a:pt x="94" y="1"/>
                </a:moveTo>
                <a:cubicBezTo>
                  <a:pt x="94" y="1"/>
                  <a:pt x="94" y="0"/>
                  <a:pt x="94" y="0"/>
                </a:cubicBezTo>
                <a:cubicBezTo>
                  <a:pt x="90" y="0"/>
                  <a:pt x="0" y="63"/>
                  <a:pt x="0" y="63"/>
                </a:cubicBezTo>
                <a:cubicBezTo>
                  <a:pt x="2" y="65"/>
                  <a:pt x="2" y="65"/>
                  <a:pt x="2" y="65"/>
                </a:cubicBezTo>
                <a:lnTo>
                  <a:pt x="94" y="1"/>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88" name="a16068aa-a6c9-4374-9eef-8caa570c7ec9"/>
          <p:cNvSpPr>
            <a:spLocks noChangeAspect="1"/>
          </p:cNvSpPr>
          <p:nvPr/>
        </p:nvSpPr>
        <p:spPr bwMode="auto">
          <a:xfrm>
            <a:off x="5337361" y="3977984"/>
            <a:ext cx="534436" cy="193682"/>
          </a:xfrm>
          <a:custGeom>
            <a:avLst/>
            <a:gdLst/>
            <a:ahLst/>
            <a:cxnLst>
              <a:cxn ang="0">
                <a:pos x="250" y="49"/>
              </a:cxn>
              <a:cxn ang="0">
                <a:pos x="246" y="42"/>
              </a:cxn>
              <a:cxn ang="0">
                <a:pos x="6" y="1"/>
              </a:cxn>
              <a:cxn ang="0">
                <a:pos x="0" y="4"/>
              </a:cxn>
              <a:cxn ang="0">
                <a:pos x="0" y="44"/>
              </a:cxn>
              <a:cxn ang="0">
                <a:pos x="6" y="54"/>
              </a:cxn>
              <a:cxn ang="0">
                <a:pos x="241" y="98"/>
              </a:cxn>
              <a:cxn ang="0">
                <a:pos x="250" y="91"/>
              </a:cxn>
              <a:cxn ang="0">
                <a:pos x="250" y="49"/>
              </a:cxn>
            </a:cxnLst>
            <a:rect l="0" t="0" r="r" b="b"/>
            <a:pathLst>
              <a:path w="250" h="99">
                <a:moveTo>
                  <a:pt x="250" y="49"/>
                </a:moveTo>
                <a:cubicBezTo>
                  <a:pt x="250" y="45"/>
                  <a:pt x="247" y="43"/>
                  <a:pt x="246" y="42"/>
                </a:cubicBezTo>
                <a:cubicBezTo>
                  <a:pt x="186" y="31"/>
                  <a:pt x="33" y="5"/>
                  <a:pt x="6" y="1"/>
                </a:cubicBezTo>
                <a:cubicBezTo>
                  <a:pt x="0" y="0"/>
                  <a:pt x="0" y="4"/>
                  <a:pt x="0" y="4"/>
                </a:cubicBezTo>
                <a:cubicBezTo>
                  <a:pt x="0" y="4"/>
                  <a:pt x="0" y="35"/>
                  <a:pt x="0" y="44"/>
                </a:cubicBezTo>
                <a:cubicBezTo>
                  <a:pt x="0" y="53"/>
                  <a:pt x="2" y="53"/>
                  <a:pt x="6" y="54"/>
                </a:cubicBezTo>
                <a:cubicBezTo>
                  <a:pt x="9" y="55"/>
                  <a:pt x="211" y="92"/>
                  <a:pt x="241" y="98"/>
                </a:cubicBezTo>
                <a:cubicBezTo>
                  <a:pt x="248" y="99"/>
                  <a:pt x="250" y="91"/>
                  <a:pt x="250" y="91"/>
                </a:cubicBezTo>
                <a:cubicBezTo>
                  <a:pt x="250" y="91"/>
                  <a:pt x="250" y="54"/>
                  <a:pt x="250" y="49"/>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89" name="badace90-ac21-4b85-85d0-3d817c7bb9cc"/>
          <p:cNvSpPr>
            <a:spLocks noChangeAspect="1"/>
          </p:cNvSpPr>
          <p:nvPr/>
        </p:nvSpPr>
        <p:spPr bwMode="auto">
          <a:xfrm>
            <a:off x="5403631" y="4003418"/>
            <a:ext cx="181708" cy="62605"/>
          </a:xfrm>
          <a:custGeom>
            <a:avLst/>
            <a:gdLst/>
            <a:ahLst/>
            <a:cxnLst>
              <a:cxn ang="0">
                <a:pos x="0" y="0"/>
              </a:cxn>
              <a:cxn ang="0">
                <a:pos x="0" y="17"/>
              </a:cxn>
              <a:cxn ang="0">
                <a:pos x="85" y="32"/>
              </a:cxn>
              <a:cxn ang="0">
                <a:pos x="85" y="14"/>
              </a:cxn>
              <a:cxn ang="0">
                <a:pos x="0" y="0"/>
              </a:cxn>
            </a:cxnLst>
            <a:rect l="0" t="0" r="r" b="b"/>
            <a:pathLst>
              <a:path w="85" h="32">
                <a:moveTo>
                  <a:pt x="0" y="0"/>
                </a:moveTo>
                <a:cubicBezTo>
                  <a:pt x="0" y="17"/>
                  <a:pt x="0" y="17"/>
                  <a:pt x="0" y="17"/>
                </a:cubicBezTo>
                <a:cubicBezTo>
                  <a:pt x="20" y="21"/>
                  <a:pt x="72" y="29"/>
                  <a:pt x="85" y="32"/>
                </a:cubicBezTo>
                <a:cubicBezTo>
                  <a:pt x="85" y="14"/>
                  <a:pt x="85" y="14"/>
                  <a:pt x="85" y="14"/>
                </a:cubicBezTo>
                <a:cubicBezTo>
                  <a:pt x="61" y="9"/>
                  <a:pt x="25" y="4"/>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0" name="0710fe3e-d748-490a-9ed0-5c87e8fc88e3"/>
          <p:cNvSpPr>
            <a:spLocks noChangeAspect="1"/>
          </p:cNvSpPr>
          <p:nvPr/>
        </p:nvSpPr>
        <p:spPr bwMode="auto">
          <a:xfrm>
            <a:off x="5585339" y="4028850"/>
            <a:ext cx="4276" cy="37171"/>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1" name="6b694120-99d5-4b45-bd32-c58f58282528"/>
          <p:cNvSpPr>
            <a:spLocks noChangeAspect="1"/>
          </p:cNvSpPr>
          <p:nvPr/>
        </p:nvSpPr>
        <p:spPr bwMode="auto">
          <a:xfrm>
            <a:off x="5403631" y="3999505"/>
            <a:ext cx="185983" cy="33259"/>
          </a:xfrm>
          <a:custGeom>
            <a:avLst/>
            <a:gdLst/>
            <a:ahLst/>
            <a:cxnLst>
              <a:cxn ang="0">
                <a:pos x="4" y="0"/>
              </a:cxn>
              <a:cxn ang="0">
                <a:pos x="174" y="30"/>
              </a:cxn>
              <a:cxn ang="0">
                <a:pos x="170" y="34"/>
              </a:cxn>
              <a:cxn ang="0">
                <a:pos x="0" y="4"/>
              </a:cxn>
              <a:cxn ang="0">
                <a:pos x="4" y="0"/>
              </a:cxn>
            </a:cxnLst>
            <a:rect l="0" t="0" r="r" b="b"/>
            <a:pathLst>
              <a:path w="174" h="34">
                <a:moveTo>
                  <a:pt x="4" y="0"/>
                </a:moveTo>
                <a:lnTo>
                  <a:pt x="174" y="30"/>
                </a:lnTo>
                <a:lnTo>
                  <a:pt x="170" y="34"/>
                </a:lnTo>
                <a:lnTo>
                  <a:pt x="0" y="4"/>
                </a:lnTo>
                <a:lnTo>
                  <a:pt x="4"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2" name="cdd3bb6e-656b-4ffe-9841-61138aa7ed9d"/>
          <p:cNvSpPr>
            <a:spLocks noChangeAspect="1"/>
          </p:cNvSpPr>
          <p:nvPr/>
        </p:nvSpPr>
        <p:spPr bwMode="auto">
          <a:xfrm>
            <a:off x="5598165" y="4034720"/>
            <a:ext cx="181708" cy="64561"/>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3" name="c3215d02-5280-4f41-b86d-99ad6811d1d2"/>
          <p:cNvSpPr>
            <a:spLocks noChangeAspect="1"/>
          </p:cNvSpPr>
          <p:nvPr/>
        </p:nvSpPr>
        <p:spPr bwMode="auto">
          <a:xfrm>
            <a:off x="5779873" y="4062109"/>
            <a:ext cx="4276" cy="37171"/>
          </a:xfrm>
          <a:custGeom>
            <a:avLst/>
            <a:gdLst/>
            <a:ahLst/>
            <a:cxnLst>
              <a:cxn ang="0">
                <a:pos x="2" y="0"/>
              </a:cxn>
              <a:cxn ang="0">
                <a:pos x="0" y="1"/>
              </a:cxn>
              <a:cxn ang="0">
                <a:pos x="0" y="19"/>
              </a:cxn>
              <a:cxn ang="0">
                <a:pos x="2" y="18"/>
              </a:cxn>
              <a:cxn ang="0">
                <a:pos x="2" y="0"/>
              </a:cxn>
            </a:cxnLst>
            <a:rect l="0" t="0" r="r" b="b"/>
            <a:pathLst>
              <a:path w="2" h="19">
                <a:moveTo>
                  <a:pt x="2" y="0"/>
                </a:moveTo>
                <a:cubicBezTo>
                  <a:pt x="1" y="1"/>
                  <a:pt x="1" y="1"/>
                  <a:pt x="0" y="1"/>
                </a:cubicBezTo>
                <a:cubicBezTo>
                  <a:pt x="0" y="19"/>
                  <a:pt x="0" y="19"/>
                  <a:pt x="0" y="19"/>
                </a:cubicBezTo>
                <a:cubicBezTo>
                  <a:pt x="1" y="19"/>
                  <a:pt x="1" y="18"/>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4" name="e738b8c5-ee91-4735-9d05-58b89cead892"/>
          <p:cNvSpPr>
            <a:spLocks noChangeAspect="1"/>
          </p:cNvSpPr>
          <p:nvPr/>
        </p:nvSpPr>
        <p:spPr bwMode="auto">
          <a:xfrm>
            <a:off x="5598165" y="4032764"/>
            <a:ext cx="185983" cy="31302"/>
          </a:xfrm>
          <a:custGeom>
            <a:avLst/>
            <a:gdLst/>
            <a:ahLst/>
            <a:cxnLst>
              <a:cxn ang="0">
                <a:pos x="2" y="0"/>
              </a:cxn>
              <a:cxn ang="0">
                <a:pos x="174" y="30"/>
              </a:cxn>
              <a:cxn ang="0">
                <a:pos x="170" y="32"/>
              </a:cxn>
              <a:cxn ang="0">
                <a:pos x="0" y="2"/>
              </a:cxn>
              <a:cxn ang="0">
                <a:pos x="2" y="0"/>
              </a:cxn>
            </a:cxnLst>
            <a:rect l="0" t="0" r="r" b="b"/>
            <a:pathLst>
              <a:path w="174" h="32">
                <a:moveTo>
                  <a:pt x="2" y="0"/>
                </a:moveTo>
                <a:lnTo>
                  <a:pt x="174" y="30"/>
                </a:lnTo>
                <a:lnTo>
                  <a:pt x="170" y="32"/>
                </a:lnTo>
                <a:lnTo>
                  <a:pt x="0" y="2"/>
                </a:lnTo>
                <a:lnTo>
                  <a:pt x="2"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5" name="a77fa8f8-1bc5-40df-baaf-19634b72a9bf"/>
          <p:cNvSpPr>
            <a:spLocks noChangeAspect="1"/>
          </p:cNvSpPr>
          <p:nvPr/>
        </p:nvSpPr>
        <p:spPr bwMode="auto">
          <a:xfrm>
            <a:off x="5403631" y="4052327"/>
            <a:ext cx="181708" cy="62605"/>
          </a:xfrm>
          <a:custGeom>
            <a:avLst/>
            <a:gdLst/>
            <a:ahLst/>
            <a:cxnLst>
              <a:cxn ang="0">
                <a:pos x="0" y="0"/>
              </a:cxn>
              <a:cxn ang="0">
                <a:pos x="0" y="17"/>
              </a:cxn>
              <a:cxn ang="0">
                <a:pos x="85" y="32"/>
              </a:cxn>
              <a:cxn ang="0">
                <a:pos x="85" y="15"/>
              </a:cxn>
              <a:cxn ang="0">
                <a:pos x="0" y="0"/>
              </a:cxn>
            </a:cxnLst>
            <a:rect l="0" t="0" r="r" b="b"/>
            <a:pathLst>
              <a:path w="85" h="32">
                <a:moveTo>
                  <a:pt x="0" y="0"/>
                </a:moveTo>
                <a:cubicBezTo>
                  <a:pt x="0" y="17"/>
                  <a:pt x="0" y="17"/>
                  <a:pt x="0" y="17"/>
                </a:cubicBezTo>
                <a:cubicBezTo>
                  <a:pt x="20" y="21"/>
                  <a:pt x="72" y="30"/>
                  <a:pt x="85" y="32"/>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6" name="48f5a8ac-021b-41d3-b792-cfb8df265b83"/>
          <p:cNvSpPr>
            <a:spLocks noChangeAspect="1"/>
          </p:cNvSpPr>
          <p:nvPr/>
        </p:nvSpPr>
        <p:spPr bwMode="auto">
          <a:xfrm>
            <a:off x="5585339" y="4079717"/>
            <a:ext cx="4276" cy="35215"/>
          </a:xfrm>
          <a:custGeom>
            <a:avLst/>
            <a:gdLst/>
            <a:ahLst/>
            <a:cxnLst>
              <a:cxn ang="0">
                <a:pos x="2" y="0"/>
              </a:cxn>
              <a:cxn ang="0">
                <a:pos x="0" y="1"/>
              </a:cxn>
              <a:cxn ang="0">
                <a:pos x="0" y="18"/>
              </a:cxn>
              <a:cxn ang="0">
                <a:pos x="2" y="17"/>
              </a:cxn>
              <a:cxn ang="0">
                <a:pos x="2" y="0"/>
              </a:cxn>
            </a:cxnLst>
            <a:rect l="0" t="0" r="r" b="b"/>
            <a:pathLst>
              <a:path w="2" h="18">
                <a:moveTo>
                  <a:pt x="2" y="0"/>
                </a:moveTo>
                <a:cubicBezTo>
                  <a:pt x="1" y="0"/>
                  <a:pt x="1" y="0"/>
                  <a:pt x="0" y="1"/>
                </a:cubicBezTo>
                <a:cubicBezTo>
                  <a:pt x="0" y="18"/>
                  <a:pt x="0" y="18"/>
                  <a:pt x="0" y="18"/>
                </a:cubicBezTo>
                <a:cubicBezTo>
                  <a:pt x="1" y="18"/>
                  <a:pt x="1" y="18"/>
                  <a:pt x="2" y="17"/>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7" name="4654c60d-e9c6-4e75-a117-115ebf059d3e"/>
          <p:cNvSpPr>
            <a:spLocks noChangeAspect="1"/>
          </p:cNvSpPr>
          <p:nvPr/>
        </p:nvSpPr>
        <p:spPr bwMode="auto">
          <a:xfrm>
            <a:off x="5403631" y="4050371"/>
            <a:ext cx="185983" cy="31302"/>
          </a:xfrm>
          <a:custGeom>
            <a:avLst/>
            <a:gdLst/>
            <a:ahLst/>
            <a:cxnLst>
              <a:cxn ang="0">
                <a:pos x="4" y="0"/>
              </a:cxn>
              <a:cxn ang="0">
                <a:pos x="174" y="30"/>
              </a:cxn>
              <a:cxn ang="0">
                <a:pos x="170" y="32"/>
              </a:cxn>
              <a:cxn ang="0">
                <a:pos x="0" y="2"/>
              </a:cxn>
              <a:cxn ang="0">
                <a:pos x="4" y="0"/>
              </a:cxn>
            </a:cxnLst>
            <a:rect l="0" t="0" r="r" b="b"/>
            <a:pathLst>
              <a:path w="174" h="32">
                <a:moveTo>
                  <a:pt x="4" y="0"/>
                </a:moveTo>
                <a:lnTo>
                  <a:pt x="174" y="30"/>
                </a:lnTo>
                <a:lnTo>
                  <a:pt x="170" y="32"/>
                </a:lnTo>
                <a:lnTo>
                  <a:pt x="0" y="2"/>
                </a:lnTo>
                <a:lnTo>
                  <a:pt x="4"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8" name="baa64e8a-baee-4cdc-89e8-03aa9b776530"/>
          <p:cNvSpPr>
            <a:spLocks noChangeAspect="1"/>
          </p:cNvSpPr>
          <p:nvPr/>
        </p:nvSpPr>
        <p:spPr bwMode="auto">
          <a:xfrm>
            <a:off x="5598165" y="4083630"/>
            <a:ext cx="181708" cy="64561"/>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599" name="3265a7b7-9abb-4099-b492-da9ff03af92e"/>
          <p:cNvSpPr>
            <a:spLocks noChangeAspect="1"/>
          </p:cNvSpPr>
          <p:nvPr/>
        </p:nvSpPr>
        <p:spPr bwMode="auto">
          <a:xfrm>
            <a:off x="5779873" y="4111019"/>
            <a:ext cx="4276" cy="37171"/>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0" name="1dc8f406-0ccf-4286-b354-0d8ba4dddd32"/>
          <p:cNvSpPr>
            <a:spLocks noChangeAspect="1"/>
          </p:cNvSpPr>
          <p:nvPr/>
        </p:nvSpPr>
        <p:spPr bwMode="auto">
          <a:xfrm>
            <a:off x="5598165" y="4081673"/>
            <a:ext cx="185983" cy="31302"/>
          </a:xfrm>
          <a:custGeom>
            <a:avLst/>
            <a:gdLst/>
            <a:ahLst/>
            <a:cxnLst>
              <a:cxn ang="0">
                <a:pos x="2" y="0"/>
              </a:cxn>
              <a:cxn ang="0">
                <a:pos x="174" y="30"/>
              </a:cxn>
              <a:cxn ang="0">
                <a:pos x="170" y="32"/>
              </a:cxn>
              <a:cxn ang="0">
                <a:pos x="0" y="4"/>
              </a:cxn>
              <a:cxn ang="0">
                <a:pos x="2" y="0"/>
              </a:cxn>
            </a:cxnLst>
            <a:rect l="0" t="0" r="r" b="b"/>
            <a:pathLst>
              <a:path w="174" h="32">
                <a:moveTo>
                  <a:pt x="2" y="0"/>
                </a:moveTo>
                <a:lnTo>
                  <a:pt x="174" y="30"/>
                </a:lnTo>
                <a:lnTo>
                  <a:pt x="170" y="32"/>
                </a:lnTo>
                <a:lnTo>
                  <a:pt x="0" y="4"/>
                </a:lnTo>
                <a:lnTo>
                  <a:pt x="2"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1" name="79752434-0de1-4522-922d-acc23e30bc46"/>
          <p:cNvSpPr>
            <a:spLocks noChangeAspect="1"/>
          </p:cNvSpPr>
          <p:nvPr/>
        </p:nvSpPr>
        <p:spPr bwMode="auto">
          <a:xfrm>
            <a:off x="5439973" y="4067978"/>
            <a:ext cx="14965"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2" name="166ff542-4ce1-4b06-8749-d3789e45256c"/>
          <p:cNvSpPr>
            <a:spLocks noChangeAspect="1" noEditPoints="1"/>
          </p:cNvSpPr>
          <p:nvPr/>
        </p:nvSpPr>
        <p:spPr bwMode="auto">
          <a:xfrm>
            <a:off x="5439973" y="4069935"/>
            <a:ext cx="14965" cy="1369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5"/>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6"/>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5"/>
                </a:cubicBezTo>
                <a:cubicBezTo>
                  <a:pt x="4" y="5"/>
                  <a:pt x="4" y="5"/>
                  <a:pt x="4"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3" name="9e57eaf1-f448-4f97-8601-cc990e075452"/>
          <p:cNvSpPr>
            <a:spLocks noChangeAspect="1"/>
          </p:cNvSpPr>
          <p:nvPr/>
        </p:nvSpPr>
        <p:spPr bwMode="auto">
          <a:xfrm>
            <a:off x="5442110" y="4071891"/>
            <a:ext cx="10689"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4" name="6d02d6cb-9655-4496-921c-14a4d0d93844"/>
          <p:cNvSpPr>
            <a:spLocks noChangeAspect="1"/>
          </p:cNvSpPr>
          <p:nvPr/>
        </p:nvSpPr>
        <p:spPr bwMode="auto">
          <a:xfrm>
            <a:off x="5463487" y="4071891"/>
            <a:ext cx="17101" cy="17607"/>
          </a:xfrm>
          <a:custGeom>
            <a:avLst/>
            <a:gdLst/>
            <a:ahLst/>
            <a:cxnLst>
              <a:cxn ang="0">
                <a:pos x="8" y="5"/>
              </a:cxn>
              <a:cxn ang="0">
                <a:pos x="4" y="8"/>
              </a:cxn>
              <a:cxn ang="0">
                <a:pos x="0" y="4"/>
              </a:cxn>
              <a:cxn ang="0">
                <a:pos x="4" y="0"/>
              </a:cxn>
              <a:cxn ang="0">
                <a:pos x="8" y="5"/>
              </a:cxn>
            </a:cxnLst>
            <a:rect l="0" t="0" r="r" b="b"/>
            <a:pathLst>
              <a:path w="8" h="9">
                <a:moveTo>
                  <a:pt x="8" y="5"/>
                </a:moveTo>
                <a:cubicBezTo>
                  <a:pt x="8" y="7"/>
                  <a:pt x="6" y="9"/>
                  <a:pt x="4" y="8"/>
                </a:cubicBezTo>
                <a:cubicBezTo>
                  <a:pt x="2" y="8"/>
                  <a:pt x="0" y="6"/>
                  <a:pt x="0" y="4"/>
                </a:cubicBezTo>
                <a:cubicBezTo>
                  <a:pt x="0" y="1"/>
                  <a:pt x="2" y="0"/>
                  <a:pt x="4" y="0"/>
                </a:cubicBezTo>
                <a:cubicBezTo>
                  <a:pt x="6" y="1"/>
                  <a:pt x="8" y="3"/>
                  <a:pt x="8"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5" name="f542f581-d94f-4ab7-a2a7-204b261392ff"/>
          <p:cNvSpPr>
            <a:spLocks noChangeAspect="1" noEditPoints="1"/>
          </p:cNvSpPr>
          <p:nvPr/>
        </p:nvSpPr>
        <p:spPr bwMode="auto">
          <a:xfrm>
            <a:off x="5465625" y="4073848"/>
            <a:ext cx="12827" cy="1369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7"/>
                  <a:pt x="3" y="7"/>
                </a:cubicBezTo>
                <a:cubicBezTo>
                  <a:pt x="4" y="7"/>
                  <a:pt x="4" y="7"/>
                  <a:pt x="5" y="6"/>
                </a:cubicBezTo>
                <a:cubicBezTo>
                  <a:pt x="6" y="6"/>
                  <a:pt x="6" y="5"/>
                  <a:pt x="6" y="4"/>
                </a:cubicBezTo>
                <a:cubicBezTo>
                  <a:pt x="6" y="2"/>
                  <a:pt x="5" y="0"/>
                  <a:pt x="3" y="0"/>
                </a:cubicBezTo>
                <a:cubicBezTo>
                  <a:pt x="2" y="0"/>
                  <a:pt x="1" y="0"/>
                  <a:pt x="1" y="1"/>
                </a:cubicBezTo>
                <a:close/>
                <a:moveTo>
                  <a:pt x="3" y="5"/>
                </a:moveTo>
                <a:cubicBezTo>
                  <a:pt x="2" y="5"/>
                  <a:pt x="2" y="4"/>
                  <a:pt x="2" y="3"/>
                </a:cubicBezTo>
                <a:cubicBezTo>
                  <a:pt x="2" y="3"/>
                  <a:pt x="2" y="2"/>
                  <a:pt x="2" y="2"/>
                </a:cubicBezTo>
                <a:cubicBezTo>
                  <a:pt x="2" y="2"/>
                  <a:pt x="2" y="2"/>
                  <a:pt x="3" y="2"/>
                </a:cubicBezTo>
                <a:cubicBezTo>
                  <a:pt x="4" y="2"/>
                  <a:pt x="4" y="3"/>
                  <a:pt x="4" y="4"/>
                </a:cubicBezTo>
                <a:cubicBezTo>
                  <a:pt x="4" y="4"/>
                  <a:pt x="4" y="4"/>
                  <a:pt x="4" y="5"/>
                </a:cubicBezTo>
                <a:cubicBezTo>
                  <a:pt x="4" y="5"/>
                  <a:pt x="3"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6" name="d303e261-a117-452b-9db7-66fa6e7bbf4a"/>
          <p:cNvSpPr>
            <a:spLocks noChangeAspect="1"/>
          </p:cNvSpPr>
          <p:nvPr/>
        </p:nvSpPr>
        <p:spPr bwMode="auto">
          <a:xfrm>
            <a:off x="5467763" y="4075804"/>
            <a:ext cx="8551" cy="9782"/>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2"/>
                  <a:pt x="4"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7" name="13859587-8ca7-4a2e-b988-66af7d908ef7"/>
          <p:cNvSpPr>
            <a:spLocks noChangeAspect="1"/>
          </p:cNvSpPr>
          <p:nvPr/>
        </p:nvSpPr>
        <p:spPr bwMode="auto">
          <a:xfrm>
            <a:off x="5489140" y="4075804"/>
            <a:ext cx="14965" cy="17607"/>
          </a:xfrm>
          <a:custGeom>
            <a:avLst/>
            <a:gdLst/>
            <a:ahLst/>
            <a:cxnLst>
              <a:cxn ang="0">
                <a:pos x="7" y="5"/>
              </a:cxn>
              <a:cxn ang="0">
                <a:pos x="4" y="8"/>
              </a:cxn>
              <a:cxn ang="0">
                <a:pos x="0" y="3"/>
              </a:cxn>
              <a:cxn ang="0">
                <a:pos x="4" y="0"/>
              </a:cxn>
              <a:cxn ang="0">
                <a:pos x="7" y="5"/>
              </a:cxn>
            </a:cxnLst>
            <a:rect l="0" t="0" r="r" b="b"/>
            <a:pathLst>
              <a:path w="7" h="9">
                <a:moveTo>
                  <a:pt x="7" y="5"/>
                </a:moveTo>
                <a:cubicBezTo>
                  <a:pt x="7" y="7"/>
                  <a:pt x="6" y="9"/>
                  <a:pt x="4" y="8"/>
                </a:cubicBezTo>
                <a:cubicBezTo>
                  <a:pt x="2" y="8"/>
                  <a:pt x="0" y="6"/>
                  <a:pt x="0" y="3"/>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8" name="d1b59954-688f-4520-98e7-790ee8e86072"/>
          <p:cNvSpPr>
            <a:spLocks noChangeAspect="1" noEditPoints="1"/>
          </p:cNvSpPr>
          <p:nvPr/>
        </p:nvSpPr>
        <p:spPr bwMode="auto">
          <a:xfrm>
            <a:off x="5489140" y="4077760"/>
            <a:ext cx="14965" cy="1369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4"/>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5"/>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4"/>
                </a:cubicBezTo>
                <a:cubicBezTo>
                  <a:pt x="4" y="5"/>
                  <a:pt x="4" y="5"/>
                  <a:pt x="4"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09" name="cbc7add6-7fbe-4cd8-af9a-bcda1567b62b"/>
          <p:cNvSpPr>
            <a:spLocks noChangeAspect="1"/>
          </p:cNvSpPr>
          <p:nvPr/>
        </p:nvSpPr>
        <p:spPr bwMode="auto">
          <a:xfrm>
            <a:off x="5491278" y="4079717"/>
            <a:ext cx="10689"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4"/>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0" name="f1aaf153-b031-4a74-94a6-20973cfd4188"/>
          <p:cNvSpPr>
            <a:spLocks noChangeAspect="1"/>
          </p:cNvSpPr>
          <p:nvPr/>
        </p:nvSpPr>
        <p:spPr bwMode="auto">
          <a:xfrm>
            <a:off x="5514794" y="4081673"/>
            <a:ext cx="14965" cy="15651"/>
          </a:xfrm>
          <a:custGeom>
            <a:avLst/>
            <a:gdLst/>
            <a:ahLst/>
            <a:cxnLst>
              <a:cxn ang="0">
                <a:pos x="7" y="5"/>
              </a:cxn>
              <a:cxn ang="0">
                <a:pos x="4" y="8"/>
              </a:cxn>
              <a:cxn ang="0">
                <a:pos x="0" y="3"/>
              </a:cxn>
              <a:cxn ang="0">
                <a:pos x="4" y="0"/>
              </a:cxn>
              <a:cxn ang="0">
                <a:pos x="7" y="5"/>
              </a:cxn>
            </a:cxnLst>
            <a:rect l="0" t="0" r="r" b="b"/>
            <a:pathLst>
              <a:path w="7" h="8">
                <a:moveTo>
                  <a:pt x="7" y="5"/>
                </a:moveTo>
                <a:cubicBezTo>
                  <a:pt x="7" y="7"/>
                  <a:pt x="6" y="8"/>
                  <a:pt x="4" y="8"/>
                </a:cubicBezTo>
                <a:cubicBezTo>
                  <a:pt x="2" y="8"/>
                  <a:pt x="0" y="5"/>
                  <a:pt x="0" y="3"/>
                </a:cubicBezTo>
                <a:cubicBezTo>
                  <a:pt x="0" y="1"/>
                  <a:pt x="2" y="0"/>
                  <a:pt x="4" y="0"/>
                </a:cubicBezTo>
                <a:cubicBezTo>
                  <a:pt x="6" y="0"/>
                  <a:pt x="7" y="2"/>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1" name="9aa1e7be-6374-4cf8-89c3-698d0b4ea6d7"/>
          <p:cNvSpPr>
            <a:spLocks noChangeAspect="1" noEditPoints="1"/>
          </p:cNvSpPr>
          <p:nvPr/>
        </p:nvSpPr>
        <p:spPr bwMode="auto">
          <a:xfrm>
            <a:off x="5514794" y="4083630"/>
            <a:ext cx="12827" cy="13695"/>
          </a:xfrm>
          <a:custGeom>
            <a:avLst/>
            <a:gdLst/>
            <a:ahLst/>
            <a:cxnLst>
              <a:cxn ang="0">
                <a:pos x="1" y="0"/>
              </a:cxn>
              <a:cxn ang="0">
                <a:pos x="0" y="3"/>
              </a:cxn>
              <a:cxn ang="0">
                <a:pos x="3" y="6"/>
              </a:cxn>
              <a:cxn ang="0">
                <a:pos x="5" y="6"/>
              </a:cxn>
              <a:cxn ang="0">
                <a:pos x="6" y="3"/>
              </a:cxn>
              <a:cxn ang="0">
                <a:pos x="3" y="0"/>
              </a:cxn>
              <a:cxn ang="0">
                <a:pos x="1" y="0"/>
              </a:cxn>
              <a:cxn ang="0">
                <a:pos x="3" y="4"/>
              </a:cxn>
              <a:cxn ang="0">
                <a:pos x="2" y="3"/>
              </a:cxn>
              <a:cxn ang="0">
                <a:pos x="2" y="2"/>
              </a:cxn>
              <a:cxn ang="0">
                <a:pos x="3" y="2"/>
              </a:cxn>
              <a:cxn ang="0">
                <a:pos x="5" y="3"/>
              </a:cxn>
              <a:cxn ang="0">
                <a:pos x="4" y="4"/>
              </a:cxn>
              <a:cxn ang="0">
                <a:pos x="3" y="4"/>
              </a:cxn>
            </a:cxnLst>
            <a:rect l="0" t="0" r="r" b="b"/>
            <a:pathLst>
              <a:path w="6" h="7">
                <a:moveTo>
                  <a:pt x="1" y="0"/>
                </a:moveTo>
                <a:cubicBezTo>
                  <a:pt x="0" y="1"/>
                  <a:pt x="0" y="2"/>
                  <a:pt x="0" y="3"/>
                </a:cubicBezTo>
                <a:cubicBezTo>
                  <a:pt x="0" y="4"/>
                  <a:pt x="1" y="6"/>
                  <a:pt x="3" y="6"/>
                </a:cubicBezTo>
                <a:cubicBezTo>
                  <a:pt x="4" y="7"/>
                  <a:pt x="5" y="6"/>
                  <a:pt x="5" y="6"/>
                </a:cubicBezTo>
                <a:cubicBezTo>
                  <a:pt x="6" y="5"/>
                  <a:pt x="6" y="4"/>
                  <a:pt x="6" y="3"/>
                </a:cubicBezTo>
                <a:cubicBezTo>
                  <a:pt x="6" y="2"/>
                  <a:pt x="5" y="0"/>
                  <a:pt x="3" y="0"/>
                </a:cubicBezTo>
                <a:cubicBezTo>
                  <a:pt x="3" y="0"/>
                  <a:pt x="2" y="0"/>
                  <a:pt x="1" y="0"/>
                </a:cubicBezTo>
                <a:close/>
                <a:moveTo>
                  <a:pt x="3" y="4"/>
                </a:moveTo>
                <a:cubicBezTo>
                  <a:pt x="3" y="4"/>
                  <a:pt x="2" y="3"/>
                  <a:pt x="2" y="3"/>
                </a:cubicBezTo>
                <a:cubicBezTo>
                  <a:pt x="2" y="2"/>
                  <a:pt x="2" y="2"/>
                  <a:pt x="2" y="2"/>
                </a:cubicBezTo>
                <a:cubicBezTo>
                  <a:pt x="2" y="2"/>
                  <a:pt x="3" y="2"/>
                  <a:pt x="3" y="2"/>
                </a:cubicBezTo>
                <a:cubicBezTo>
                  <a:pt x="4" y="2"/>
                  <a:pt x="5" y="3"/>
                  <a:pt x="5" y="3"/>
                </a:cubicBezTo>
                <a:cubicBezTo>
                  <a:pt x="5" y="4"/>
                  <a:pt x="4" y="4"/>
                  <a:pt x="4" y="4"/>
                </a:cubicBezTo>
                <a:cubicBezTo>
                  <a:pt x="4" y="4"/>
                  <a:pt x="4" y="5"/>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2" name="157b5afe-f393-477c-b803-8d3694ba799d"/>
          <p:cNvSpPr>
            <a:spLocks noChangeAspect="1"/>
          </p:cNvSpPr>
          <p:nvPr/>
        </p:nvSpPr>
        <p:spPr bwMode="auto">
          <a:xfrm>
            <a:off x="5516931" y="4083630"/>
            <a:ext cx="10689" cy="11738"/>
          </a:xfrm>
          <a:custGeom>
            <a:avLst/>
            <a:gdLst/>
            <a:ahLst/>
            <a:cxnLst>
              <a:cxn ang="0">
                <a:pos x="5" y="3"/>
              </a:cxn>
              <a:cxn ang="0">
                <a:pos x="2" y="5"/>
              </a:cxn>
              <a:cxn ang="0">
                <a:pos x="0" y="3"/>
              </a:cxn>
              <a:cxn ang="0">
                <a:pos x="2" y="1"/>
              </a:cxn>
              <a:cxn ang="0">
                <a:pos x="5" y="3"/>
              </a:cxn>
            </a:cxnLst>
            <a:rect l="0" t="0" r="r" b="b"/>
            <a:pathLst>
              <a:path w="5" h="6">
                <a:moveTo>
                  <a:pt x="5" y="3"/>
                </a:moveTo>
                <a:cubicBezTo>
                  <a:pt x="5" y="5"/>
                  <a:pt x="4" y="6"/>
                  <a:pt x="2" y="5"/>
                </a:cubicBezTo>
                <a:cubicBezTo>
                  <a:pt x="1" y="5"/>
                  <a:pt x="0" y="4"/>
                  <a:pt x="0" y="3"/>
                </a:cubicBezTo>
                <a:cubicBezTo>
                  <a:pt x="0" y="1"/>
                  <a:pt x="1" y="0"/>
                  <a:pt x="2" y="1"/>
                </a:cubicBezTo>
                <a:cubicBezTo>
                  <a:pt x="4" y="1"/>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3" name="48f06676-0518-4bb2-814b-0a0e62ae8a3e"/>
          <p:cNvSpPr>
            <a:spLocks noChangeAspect="1"/>
          </p:cNvSpPr>
          <p:nvPr/>
        </p:nvSpPr>
        <p:spPr bwMode="auto">
          <a:xfrm>
            <a:off x="5638783" y="4101237"/>
            <a:ext cx="14965"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2"/>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4" name="ef4a8e2c-140c-401e-83ad-39bf3b1e10b7"/>
          <p:cNvSpPr>
            <a:spLocks noChangeAspect="1" noEditPoints="1"/>
          </p:cNvSpPr>
          <p:nvPr/>
        </p:nvSpPr>
        <p:spPr bwMode="auto">
          <a:xfrm>
            <a:off x="5638783" y="4103194"/>
            <a:ext cx="12827" cy="1369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1"/>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5" name="f008c7c3-8719-4383-8d48-5543a00e40ae"/>
          <p:cNvSpPr>
            <a:spLocks noChangeAspect="1"/>
          </p:cNvSpPr>
          <p:nvPr/>
        </p:nvSpPr>
        <p:spPr bwMode="auto">
          <a:xfrm>
            <a:off x="5640921" y="4105150"/>
            <a:ext cx="10689"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4"/>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6" name="534cf5e9-e8e1-46d5-ba84-5e461232e701"/>
          <p:cNvSpPr>
            <a:spLocks noChangeAspect="1"/>
          </p:cNvSpPr>
          <p:nvPr/>
        </p:nvSpPr>
        <p:spPr bwMode="auto">
          <a:xfrm>
            <a:off x="5662298" y="4105150"/>
            <a:ext cx="17101" cy="17607"/>
          </a:xfrm>
          <a:custGeom>
            <a:avLst/>
            <a:gdLst/>
            <a:ahLst/>
            <a:cxnLst>
              <a:cxn ang="0">
                <a:pos x="8" y="5"/>
              </a:cxn>
              <a:cxn ang="0">
                <a:pos x="4" y="9"/>
              </a:cxn>
              <a:cxn ang="0">
                <a:pos x="0" y="4"/>
              </a:cxn>
              <a:cxn ang="0">
                <a:pos x="4" y="1"/>
              </a:cxn>
              <a:cxn ang="0">
                <a:pos x="8" y="5"/>
              </a:cxn>
            </a:cxnLst>
            <a:rect l="0" t="0" r="r" b="b"/>
            <a:pathLst>
              <a:path w="8" h="9">
                <a:moveTo>
                  <a:pt x="8" y="5"/>
                </a:moveTo>
                <a:cubicBezTo>
                  <a:pt x="8" y="7"/>
                  <a:pt x="6" y="9"/>
                  <a:pt x="4" y="9"/>
                </a:cubicBezTo>
                <a:cubicBezTo>
                  <a:pt x="2" y="8"/>
                  <a:pt x="0" y="6"/>
                  <a:pt x="0" y="4"/>
                </a:cubicBezTo>
                <a:cubicBezTo>
                  <a:pt x="0" y="2"/>
                  <a:pt x="2" y="0"/>
                  <a:pt x="4" y="1"/>
                </a:cubicBezTo>
                <a:cubicBezTo>
                  <a:pt x="6" y="1"/>
                  <a:pt x="8" y="3"/>
                  <a:pt x="8"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7" name="0fed349d-8404-4831-a6b2-a6f84698eb4e"/>
          <p:cNvSpPr>
            <a:spLocks noChangeAspect="1" noEditPoints="1"/>
          </p:cNvSpPr>
          <p:nvPr/>
        </p:nvSpPr>
        <p:spPr bwMode="auto">
          <a:xfrm>
            <a:off x="5664435" y="4107107"/>
            <a:ext cx="12827" cy="13695"/>
          </a:xfrm>
          <a:custGeom>
            <a:avLst/>
            <a:gdLst/>
            <a:ahLst/>
            <a:cxnLst>
              <a:cxn ang="0">
                <a:pos x="1" y="1"/>
              </a:cxn>
              <a:cxn ang="0">
                <a:pos x="0" y="3"/>
              </a:cxn>
              <a:cxn ang="0">
                <a:pos x="3" y="7"/>
              </a:cxn>
              <a:cxn ang="0">
                <a:pos x="5" y="6"/>
              </a:cxn>
              <a:cxn ang="0">
                <a:pos x="6" y="4"/>
              </a:cxn>
              <a:cxn ang="0">
                <a:pos x="3" y="0"/>
              </a:cxn>
              <a:cxn ang="0">
                <a:pos x="1" y="1"/>
              </a:cxn>
              <a:cxn ang="0">
                <a:pos x="3" y="5"/>
              </a:cxn>
              <a:cxn ang="0">
                <a:pos x="1" y="3"/>
              </a:cxn>
              <a:cxn ang="0">
                <a:pos x="2" y="3"/>
              </a:cxn>
              <a:cxn ang="0">
                <a:pos x="3" y="2"/>
              </a:cxn>
              <a:cxn ang="0">
                <a:pos x="4" y="4"/>
              </a:cxn>
              <a:cxn ang="0">
                <a:pos x="4" y="5"/>
              </a:cxn>
              <a:cxn ang="0">
                <a:pos x="3" y="5"/>
              </a:cxn>
            </a:cxnLst>
            <a:rect l="0" t="0" r="r" b="b"/>
            <a:pathLst>
              <a:path w="6" h="7">
                <a:moveTo>
                  <a:pt x="1" y="1"/>
                </a:moveTo>
                <a:cubicBezTo>
                  <a:pt x="0" y="2"/>
                  <a:pt x="0" y="2"/>
                  <a:pt x="0" y="3"/>
                </a:cubicBezTo>
                <a:cubicBezTo>
                  <a:pt x="0" y="5"/>
                  <a:pt x="1" y="7"/>
                  <a:pt x="3" y="7"/>
                </a:cubicBezTo>
                <a:cubicBezTo>
                  <a:pt x="3" y="7"/>
                  <a:pt x="4" y="7"/>
                  <a:pt x="5" y="6"/>
                </a:cubicBezTo>
                <a:cubicBezTo>
                  <a:pt x="6" y="6"/>
                  <a:pt x="6" y="5"/>
                  <a:pt x="6" y="4"/>
                </a:cubicBezTo>
                <a:cubicBezTo>
                  <a:pt x="6" y="2"/>
                  <a:pt x="5" y="1"/>
                  <a:pt x="3" y="0"/>
                </a:cubicBezTo>
                <a:cubicBezTo>
                  <a:pt x="2" y="0"/>
                  <a:pt x="1" y="0"/>
                  <a:pt x="1" y="1"/>
                </a:cubicBezTo>
                <a:close/>
                <a:moveTo>
                  <a:pt x="3" y="5"/>
                </a:moveTo>
                <a:cubicBezTo>
                  <a:pt x="2" y="5"/>
                  <a:pt x="1" y="4"/>
                  <a:pt x="1" y="3"/>
                </a:cubicBezTo>
                <a:cubicBezTo>
                  <a:pt x="1" y="3"/>
                  <a:pt x="2" y="3"/>
                  <a:pt x="2" y="3"/>
                </a:cubicBezTo>
                <a:cubicBezTo>
                  <a:pt x="2" y="2"/>
                  <a:pt x="2" y="2"/>
                  <a:pt x="3" y="2"/>
                </a:cubicBezTo>
                <a:cubicBezTo>
                  <a:pt x="3" y="2"/>
                  <a:pt x="4" y="3"/>
                  <a:pt x="4" y="4"/>
                </a:cubicBezTo>
                <a:cubicBezTo>
                  <a:pt x="4" y="4"/>
                  <a:pt x="4" y="5"/>
                  <a:pt x="4" y="5"/>
                </a:cubicBezTo>
                <a:cubicBezTo>
                  <a:pt x="4" y="5"/>
                  <a:pt x="3"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8" name="089245da-9372-49aa-b44d-bfdffba02fef"/>
          <p:cNvSpPr>
            <a:spLocks noChangeAspect="1"/>
          </p:cNvSpPr>
          <p:nvPr/>
        </p:nvSpPr>
        <p:spPr bwMode="auto">
          <a:xfrm>
            <a:off x="5664435" y="4109062"/>
            <a:ext cx="10689" cy="9782"/>
          </a:xfrm>
          <a:custGeom>
            <a:avLst/>
            <a:gdLst/>
            <a:ahLst/>
            <a:cxnLst>
              <a:cxn ang="0">
                <a:pos x="5" y="3"/>
              </a:cxn>
              <a:cxn ang="0">
                <a:pos x="3" y="5"/>
              </a:cxn>
              <a:cxn ang="0">
                <a:pos x="0" y="2"/>
              </a:cxn>
              <a:cxn ang="0">
                <a:pos x="3" y="0"/>
              </a:cxn>
              <a:cxn ang="0">
                <a:pos x="5" y="3"/>
              </a:cxn>
            </a:cxnLst>
            <a:rect l="0" t="0" r="r" b="b"/>
            <a:pathLst>
              <a:path w="5" h="5">
                <a:moveTo>
                  <a:pt x="5" y="3"/>
                </a:moveTo>
                <a:cubicBezTo>
                  <a:pt x="5" y="4"/>
                  <a:pt x="4" y="5"/>
                  <a:pt x="3" y="5"/>
                </a:cubicBezTo>
                <a:cubicBezTo>
                  <a:pt x="1" y="5"/>
                  <a:pt x="0" y="4"/>
                  <a:pt x="0" y="2"/>
                </a:cubicBezTo>
                <a:cubicBezTo>
                  <a:pt x="0" y="1"/>
                  <a:pt x="1" y="0"/>
                  <a:pt x="3" y="0"/>
                </a:cubicBezTo>
                <a:cubicBezTo>
                  <a:pt x="4" y="1"/>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19" name="8dcf3046-c2f8-48b4-8b2d-f8d8967cc415"/>
          <p:cNvSpPr>
            <a:spLocks noChangeAspect="1"/>
          </p:cNvSpPr>
          <p:nvPr/>
        </p:nvSpPr>
        <p:spPr bwMode="auto">
          <a:xfrm>
            <a:off x="5687950" y="4109062"/>
            <a:ext cx="14965"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20" name="09361e27-c488-4103-8294-e6ed64e9e7c2"/>
          <p:cNvSpPr>
            <a:spLocks noChangeAspect="1" noEditPoints="1"/>
          </p:cNvSpPr>
          <p:nvPr/>
        </p:nvSpPr>
        <p:spPr bwMode="auto">
          <a:xfrm>
            <a:off x="5687950" y="4111019"/>
            <a:ext cx="12827" cy="1369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0"/>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21" name="68f684cd-964e-4d6f-88c6-76a6ac29ad15"/>
          <p:cNvSpPr>
            <a:spLocks noChangeAspect="1"/>
          </p:cNvSpPr>
          <p:nvPr/>
        </p:nvSpPr>
        <p:spPr bwMode="auto">
          <a:xfrm>
            <a:off x="5690088" y="4112975"/>
            <a:ext cx="10689"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22" name="a0282cd7-57cf-411d-aa4e-186162eca944"/>
          <p:cNvSpPr>
            <a:spLocks noChangeAspect="1"/>
          </p:cNvSpPr>
          <p:nvPr/>
        </p:nvSpPr>
        <p:spPr bwMode="auto">
          <a:xfrm>
            <a:off x="5713603" y="4114932"/>
            <a:ext cx="14965" cy="17607"/>
          </a:xfrm>
          <a:custGeom>
            <a:avLst/>
            <a:gdLst/>
            <a:ahLst/>
            <a:cxnLst>
              <a:cxn ang="0">
                <a:pos x="7" y="5"/>
              </a:cxn>
              <a:cxn ang="0">
                <a:pos x="3" y="8"/>
              </a:cxn>
              <a:cxn ang="0">
                <a:pos x="0" y="3"/>
              </a:cxn>
              <a:cxn ang="0">
                <a:pos x="3" y="0"/>
              </a:cxn>
              <a:cxn ang="0">
                <a:pos x="7" y="5"/>
              </a:cxn>
            </a:cxnLst>
            <a:rect l="0" t="0" r="r" b="b"/>
            <a:pathLst>
              <a:path w="7" h="9">
                <a:moveTo>
                  <a:pt x="7" y="5"/>
                </a:moveTo>
                <a:cubicBezTo>
                  <a:pt x="7" y="7"/>
                  <a:pt x="5" y="9"/>
                  <a:pt x="3" y="8"/>
                </a:cubicBezTo>
                <a:cubicBezTo>
                  <a:pt x="1" y="8"/>
                  <a:pt x="0" y="6"/>
                  <a:pt x="0" y="3"/>
                </a:cubicBezTo>
                <a:cubicBezTo>
                  <a:pt x="0" y="1"/>
                  <a:pt x="1" y="0"/>
                  <a:pt x="3" y="0"/>
                </a:cubicBezTo>
                <a:cubicBezTo>
                  <a:pt x="5"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23" name="4e0366e4-8b53-40da-acae-b3d62d422283"/>
          <p:cNvSpPr>
            <a:spLocks noChangeAspect="1" noEditPoints="1"/>
          </p:cNvSpPr>
          <p:nvPr/>
        </p:nvSpPr>
        <p:spPr bwMode="auto">
          <a:xfrm>
            <a:off x="5713603" y="4116889"/>
            <a:ext cx="12827" cy="1369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6"/>
                  <a:pt x="3" y="7"/>
                </a:cubicBezTo>
                <a:cubicBezTo>
                  <a:pt x="4" y="7"/>
                  <a:pt x="5" y="7"/>
                  <a:pt x="5" y="6"/>
                </a:cubicBezTo>
                <a:cubicBezTo>
                  <a:pt x="6" y="6"/>
                  <a:pt x="6" y="5"/>
                  <a:pt x="6" y="4"/>
                </a:cubicBezTo>
                <a:cubicBezTo>
                  <a:pt x="6" y="2"/>
                  <a:pt x="5" y="0"/>
                  <a:pt x="3" y="0"/>
                </a:cubicBezTo>
                <a:cubicBezTo>
                  <a:pt x="2" y="0"/>
                  <a:pt x="2" y="0"/>
                  <a:pt x="1" y="1"/>
                </a:cubicBezTo>
                <a:close/>
                <a:moveTo>
                  <a:pt x="3" y="5"/>
                </a:moveTo>
                <a:cubicBezTo>
                  <a:pt x="2" y="5"/>
                  <a:pt x="2" y="4"/>
                  <a:pt x="2" y="3"/>
                </a:cubicBezTo>
                <a:cubicBezTo>
                  <a:pt x="2" y="3"/>
                  <a:pt x="2" y="2"/>
                  <a:pt x="2" y="2"/>
                </a:cubicBezTo>
                <a:cubicBezTo>
                  <a:pt x="2" y="2"/>
                  <a:pt x="3" y="2"/>
                  <a:pt x="3" y="2"/>
                </a:cubicBezTo>
                <a:cubicBezTo>
                  <a:pt x="4" y="2"/>
                  <a:pt x="4" y="3"/>
                  <a:pt x="4" y="4"/>
                </a:cubicBezTo>
                <a:cubicBezTo>
                  <a:pt x="4" y="4"/>
                  <a:pt x="4" y="4"/>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24" name="4d235e01-24c3-43b6-93f5-d6d3cf04a0f5"/>
          <p:cNvSpPr>
            <a:spLocks noChangeAspect="1"/>
          </p:cNvSpPr>
          <p:nvPr/>
        </p:nvSpPr>
        <p:spPr bwMode="auto">
          <a:xfrm>
            <a:off x="5715741" y="4118844"/>
            <a:ext cx="8551" cy="9782"/>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1"/>
                  <a:pt x="4"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25" name="d49f9cca-b1f3-4a4d-a565-daeda57cf73e"/>
          <p:cNvSpPr>
            <a:spLocks noChangeAspect="1"/>
          </p:cNvSpPr>
          <p:nvPr/>
        </p:nvSpPr>
        <p:spPr bwMode="auto">
          <a:xfrm>
            <a:off x="5437835" y="4019069"/>
            <a:ext cx="19239"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26" name="f6281294-9a99-47f6-84df-23c4aa411816"/>
          <p:cNvSpPr>
            <a:spLocks noChangeAspect="1"/>
          </p:cNvSpPr>
          <p:nvPr/>
        </p:nvSpPr>
        <p:spPr bwMode="auto">
          <a:xfrm>
            <a:off x="5457074" y="4022982"/>
            <a:ext cx="2138"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27" name="297f0ea3-074d-4f36-8d07-199efc1b1032"/>
          <p:cNvSpPr>
            <a:spLocks noChangeAspect="1"/>
          </p:cNvSpPr>
          <p:nvPr/>
        </p:nvSpPr>
        <p:spPr bwMode="auto">
          <a:xfrm>
            <a:off x="5437835" y="4019069"/>
            <a:ext cx="21377"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28" name="1ba1de3f-916f-4bc7-999a-afb95431be41"/>
          <p:cNvSpPr>
            <a:spLocks noChangeAspect="1"/>
          </p:cNvSpPr>
          <p:nvPr/>
        </p:nvSpPr>
        <p:spPr bwMode="auto">
          <a:xfrm>
            <a:off x="5442110" y="4022982"/>
            <a:ext cx="12827"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4" y="7"/>
                  <a:pt x="3" y="7"/>
                </a:cubicBezTo>
                <a:cubicBezTo>
                  <a:pt x="1" y="7"/>
                  <a:pt x="0" y="5"/>
                  <a:pt x="0" y="3"/>
                </a:cubicBezTo>
                <a:cubicBezTo>
                  <a:pt x="0" y="1"/>
                  <a:pt x="1" y="0"/>
                  <a:pt x="3" y="1"/>
                </a:cubicBezTo>
                <a:cubicBezTo>
                  <a:pt x="4"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29" name="9aee71c5-f8e7-4f31-9fda-48c669c8a415"/>
          <p:cNvSpPr>
            <a:spLocks noChangeAspect="1" noEditPoints="1"/>
          </p:cNvSpPr>
          <p:nvPr/>
        </p:nvSpPr>
        <p:spPr bwMode="auto">
          <a:xfrm>
            <a:off x="5442110" y="4024938"/>
            <a:ext cx="10689" cy="11738"/>
          </a:xfrm>
          <a:custGeom>
            <a:avLst/>
            <a:gdLst/>
            <a:ahLst/>
            <a:cxnLst>
              <a:cxn ang="0">
                <a:pos x="1" y="1"/>
              </a:cxn>
              <a:cxn ang="0">
                <a:pos x="0" y="3"/>
              </a:cxn>
              <a:cxn ang="0">
                <a:pos x="2" y="6"/>
              </a:cxn>
              <a:cxn ang="0">
                <a:pos x="4" y="5"/>
              </a:cxn>
              <a:cxn ang="0">
                <a:pos x="5" y="3"/>
              </a:cxn>
              <a:cxn ang="0">
                <a:pos x="3" y="0"/>
              </a:cxn>
              <a:cxn ang="0">
                <a:pos x="1" y="1"/>
              </a:cxn>
              <a:cxn ang="0">
                <a:pos x="3" y="4"/>
              </a:cxn>
              <a:cxn ang="0">
                <a:pos x="1" y="3"/>
              </a:cxn>
              <a:cxn ang="0">
                <a:pos x="2" y="2"/>
              </a:cxn>
              <a:cxn ang="0">
                <a:pos x="2" y="2"/>
              </a:cxn>
              <a:cxn ang="0">
                <a:pos x="3" y="3"/>
              </a:cxn>
              <a:cxn ang="0">
                <a:pos x="3" y="4"/>
              </a:cxn>
              <a:cxn ang="0">
                <a:pos x="3" y="4"/>
              </a:cxn>
            </a:cxnLst>
            <a:rect l="0" t="0" r="r" b="b"/>
            <a:pathLst>
              <a:path w="5" h="6">
                <a:moveTo>
                  <a:pt x="1" y="1"/>
                </a:moveTo>
                <a:cubicBezTo>
                  <a:pt x="0" y="1"/>
                  <a:pt x="0" y="2"/>
                  <a:pt x="0" y="3"/>
                </a:cubicBezTo>
                <a:cubicBezTo>
                  <a:pt x="0" y="4"/>
                  <a:pt x="1" y="5"/>
                  <a:pt x="2" y="6"/>
                </a:cubicBezTo>
                <a:cubicBezTo>
                  <a:pt x="3" y="6"/>
                  <a:pt x="4" y="6"/>
                  <a:pt x="4" y="5"/>
                </a:cubicBezTo>
                <a:cubicBezTo>
                  <a:pt x="5" y="5"/>
                  <a:pt x="5" y="4"/>
                  <a:pt x="5" y="3"/>
                </a:cubicBezTo>
                <a:cubicBezTo>
                  <a:pt x="5" y="2"/>
                  <a:pt x="4" y="0"/>
                  <a:pt x="3" y="0"/>
                </a:cubicBezTo>
                <a:cubicBezTo>
                  <a:pt x="2" y="0"/>
                  <a:pt x="1" y="0"/>
                  <a:pt x="1" y="1"/>
                </a:cubicBezTo>
                <a:close/>
                <a:moveTo>
                  <a:pt x="3" y="4"/>
                </a:moveTo>
                <a:cubicBezTo>
                  <a:pt x="2" y="4"/>
                  <a:pt x="1" y="3"/>
                  <a:pt x="1" y="3"/>
                </a:cubicBezTo>
                <a:cubicBezTo>
                  <a:pt x="1" y="2"/>
                  <a:pt x="1" y="2"/>
                  <a:pt x="2" y="2"/>
                </a:cubicBezTo>
                <a:cubicBezTo>
                  <a:pt x="2" y="2"/>
                  <a:pt x="2" y="2"/>
                  <a:pt x="2" y="2"/>
                </a:cubicBezTo>
                <a:cubicBezTo>
                  <a:pt x="3" y="2"/>
                  <a:pt x="3" y="3"/>
                  <a:pt x="3" y="3"/>
                </a:cubicBezTo>
                <a:cubicBezTo>
                  <a:pt x="3" y="4"/>
                  <a:pt x="3" y="4"/>
                  <a:pt x="3"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30" name="e3f8a55e-010f-4f6e-baff-dd18cdb0197f"/>
          <p:cNvSpPr>
            <a:spLocks noChangeAspect="1" noChangeArrowheads="1"/>
          </p:cNvSpPr>
          <p:nvPr/>
        </p:nvSpPr>
        <p:spPr bwMode="auto">
          <a:xfrm>
            <a:off x="5444248" y="4026895"/>
            <a:ext cx="6413"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31" name="bcdc121f-6707-4965-a42d-ab09d23d0b9a"/>
          <p:cNvSpPr>
            <a:spLocks noChangeAspect="1"/>
          </p:cNvSpPr>
          <p:nvPr/>
        </p:nvSpPr>
        <p:spPr bwMode="auto">
          <a:xfrm>
            <a:off x="5463487" y="4022982"/>
            <a:ext cx="19239" cy="21520"/>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32" name="f52d70d7-b442-4636-8072-bd9a3d8b340f"/>
          <p:cNvSpPr>
            <a:spLocks noChangeAspect="1"/>
          </p:cNvSpPr>
          <p:nvPr/>
        </p:nvSpPr>
        <p:spPr bwMode="auto">
          <a:xfrm>
            <a:off x="5482728" y="4024938"/>
            <a:ext cx="2138"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33" name="e559e453-afa5-4e21-adc7-f254206bdb45"/>
          <p:cNvSpPr>
            <a:spLocks noChangeAspect="1"/>
          </p:cNvSpPr>
          <p:nvPr/>
        </p:nvSpPr>
        <p:spPr bwMode="auto">
          <a:xfrm>
            <a:off x="5463487" y="4021025"/>
            <a:ext cx="21377" cy="5869"/>
          </a:xfrm>
          <a:custGeom>
            <a:avLst/>
            <a:gdLst/>
            <a:ahLst/>
            <a:cxnLst>
              <a:cxn ang="0">
                <a:pos x="18" y="6"/>
              </a:cxn>
              <a:cxn ang="0">
                <a:pos x="0" y="2"/>
              </a:cxn>
              <a:cxn ang="0">
                <a:pos x="2" y="0"/>
              </a:cxn>
              <a:cxn ang="0">
                <a:pos x="20" y="4"/>
              </a:cxn>
              <a:cxn ang="0">
                <a:pos x="18" y="6"/>
              </a:cxn>
            </a:cxnLst>
            <a:rect l="0" t="0" r="r" b="b"/>
            <a:pathLst>
              <a:path w="20" h="6">
                <a:moveTo>
                  <a:pt x="18" y="6"/>
                </a:moveTo>
                <a:lnTo>
                  <a:pt x="0" y="2"/>
                </a:lnTo>
                <a:lnTo>
                  <a:pt x="2" y="0"/>
                </a:lnTo>
                <a:lnTo>
                  <a:pt x="20" y="4"/>
                </a:lnTo>
                <a:lnTo>
                  <a:pt x="18"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34" name="5e4ebd7c-1af4-4720-9a0a-2ee875452f7d"/>
          <p:cNvSpPr>
            <a:spLocks noChangeAspect="1"/>
          </p:cNvSpPr>
          <p:nvPr/>
        </p:nvSpPr>
        <p:spPr bwMode="auto">
          <a:xfrm>
            <a:off x="5467763" y="4026895"/>
            <a:ext cx="12827"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4" y="7"/>
                  <a:pt x="3" y="7"/>
                </a:cubicBezTo>
                <a:cubicBezTo>
                  <a:pt x="1" y="6"/>
                  <a:pt x="0" y="5"/>
                  <a:pt x="0" y="3"/>
                </a:cubicBezTo>
                <a:cubicBezTo>
                  <a:pt x="0" y="1"/>
                  <a:pt x="1" y="0"/>
                  <a:pt x="3" y="0"/>
                </a:cubicBezTo>
                <a:cubicBezTo>
                  <a:pt x="4"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35" name="6cd75f97-c792-4c3b-80ee-ed902edc8a2b"/>
          <p:cNvSpPr>
            <a:spLocks noChangeAspect="1" noEditPoints="1"/>
          </p:cNvSpPr>
          <p:nvPr/>
        </p:nvSpPr>
        <p:spPr bwMode="auto">
          <a:xfrm>
            <a:off x="5467763" y="4028850"/>
            <a:ext cx="10689" cy="9782"/>
          </a:xfrm>
          <a:custGeom>
            <a:avLst/>
            <a:gdLst/>
            <a:ahLst/>
            <a:cxnLst>
              <a:cxn ang="0">
                <a:pos x="1" y="0"/>
              </a:cxn>
              <a:cxn ang="0">
                <a:pos x="0" y="2"/>
              </a:cxn>
              <a:cxn ang="0">
                <a:pos x="2" y="5"/>
              </a:cxn>
              <a:cxn ang="0">
                <a:pos x="4" y="5"/>
              </a:cxn>
              <a:cxn ang="0">
                <a:pos x="5" y="3"/>
              </a:cxn>
              <a:cxn ang="0">
                <a:pos x="3" y="0"/>
              </a:cxn>
              <a:cxn ang="0">
                <a:pos x="1" y="0"/>
              </a:cxn>
              <a:cxn ang="0">
                <a:pos x="3" y="4"/>
              </a:cxn>
              <a:cxn ang="0">
                <a:pos x="2" y="2"/>
              </a:cxn>
              <a:cxn ang="0">
                <a:pos x="2" y="2"/>
              </a:cxn>
              <a:cxn ang="0">
                <a:pos x="2" y="1"/>
              </a:cxn>
              <a:cxn ang="0">
                <a:pos x="4" y="3"/>
              </a:cxn>
              <a:cxn ang="0">
                <a:pos x="3" y="3"/>
              </a:cxn>
              <a:cxn ang="0">
                <a:pos x="3" y="4"/>
              </a:cxn>
            </a:cxnLst>
            <a:rect l="0" t="0" r="r" b="b"/>
            <a:pathLst>
              <a:path w="5" h="5">
                <a:moveTo>
                  <a:pt x="1" y="0"/>
                </a:moveTo>
                <a:cubicBezTo>
                  <a:pt x="0" y="1"/>
                  <a:pt x="0" y="1"/>
                  <a:pt x="0" y="2"/>
                </a:cubicBezTo>
                <a:cubicBezTo>
                  <a:pt x="0" y="4"/>
                  <a:pt x="1" y="5"/>
                  <a:pt x="2" y="5"/>
                </a:cubicBezTo>
                <a:cubicBezTo>
                  <a:pt x="3" y="5"/>
                  <a:pt x="4" y="5"/>
                  <a:pt x="4" y="5"/>
                </a:cubicBezTo>
                <a:cubicBezTo>
                  <a:pt x="5" y="4"/>
                  <a:pt x="5" y="4"/>
                  <a:pt x="5" y="3"/>
                </a:cubicBezTo>
                <a:cubicBezTo>
                  <a:pt x="5" y="1"/>
                  <a:pt x="4" y="0"/>
                  <a:pt x="3" y="0"/>
                </a:cubicBezTo>
                <a:cubicBezTo>
                  <a:pt x="2" y="0"/>
                  <a:pt x="1" y="0"/>
                  <a:pt x="1" y="0"/>
                </a:cubicBezTo>
                <a:close/>
                <a:moveTo>
                  <a:pt x="3" y="4"/>
                </a:moveTo>
                <a:cubicBezTo>
                  <a:pt x="2" y="4"/>
                  <a:pt x="2" y="3"/>
                  <a:pt x="2" y="2"/>
                </a:cubicBezTo>
                <a:cubicBezTo>
                  <a:pt x="2" y="2"/>
                  <a:pt x="2" y="2"/>
                  <a:pt x="2" y="2"/>
                </a:cubicBezTo>
                <a:cubicBezTo>
                  <a:pt x="2" y="1"/>
                  <a:pt x="2" y="1"/>
                  <a:pt x="2" y="1"/>
                </a:cubicBezTo>
                <a:cubicBezTo>
                  <a:pt x="3" y="2"/>
                  <a:pt x="4" y="2"/>
                  <a:pt x="4" y="3"/>
                </a:cubicBezTo>
                <a:cubicBezTo>
                  <a:pt x="4" y="3"/>
                  <a:pt x="4" y="3"/>
                  <a:pt x="3" y="3"/>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36" name="b304db11-600e-4094-8730-93a1094da0c9"/>
          <p:cNvSpPr>
            <a:spLocks noChangeAspect="1"/>
          </p:cNvSpPr>
          <p:nvPr/>
        </p:nvSpPr>
        <p:spPr bwMode="auto">
          <a:xfrm>
            <a:off x="5469901" y="4028850"/>
            <a:ext cx="6413" cy="9782"/>
          </a:xfrm>
          <a:custGeom>
            <a:avLst/>
            <a:gdLst/>
            <a:ahLst/>
            <a:cxnLst>
              <a:cxn ang="0">
                <a:pos x="3" y="3"/>
              </a:cxn>
              <a:cxn ang="0">
                <a:pos x="2" y="4"/>
              </a:cxn>
              <a:cxn ang="0">
                <a:pos x="0" y="2"/>
              </a:cxn>
              <a:cxn ang="0">
                <a:pos x="2" y="1"/>
              </a:cxn>
              <a:cxn ang="0">
                <a:pos x="3" y="3"/>
              </a:cxn>
            </a:cxnLst>
            <a:rect l="0" t="0" r="r" b="b"/>
            <a:pathLst>
              <a:path w="3" h="5">
                <a:moveTo>
                  <a:pt x="3" y="3"/>
                </a:moveTo>
                <a:cubicBezTo>
                  <a:pt x="3" y="4"/>
                  <a:pt x="3" y="5"/>
                  <a:pt x="2" y="4"/>
                </a:cubicBezTo>
                <a:cubicBezTo>
                  <a:pt x="1" y="4"/>
                  <a:pt x="0" y="3"/>
                  <a:pt x="0" y="2"/>
                </a:cubicBezTo>
                <a:cubicBezTo>
                  <a:pt x="0" y="1"/>
                  <a:pt x="1" y="0"/>
                  <a:pt x="2" y="1"/>
                </a:cubicBezTo>
                <a:cubicBezTo>
                  <a:pt x="3" y="1"/>
                  <a:pt x="3" y="2"/>
                  <a:pt x="3"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37" name="a6f3a852-c078-43c6-a0e6-92d7458e7cc3"/>
          <p:cNvSpPr>
            <a:spLocks noChangeAspect="1"/>
          </p:cNvSpPr>
          <p:nvPr/>
        </p:nvSpPr>
        <p:spPr bwMode="auto">
          <a:xfrm>
            <a:off x="5489140" y="4026895"/>
            <a:ext cx="21377" cy="21520"/>
          </a:xfrm>
          <a:custGeom>
            <a:avLst/>
            <a:gdLst/>
            <a:ahLst/>
            <a:cxnLst>
              <a:cxn ang="0">
                <a:pos x="20" y="22"/>
              </a:cxn>
              <a:cxn ang="0">
                <a:pos x="0" y="18"/>
              </a:cxn>
              <a:cxn ang="0">
                <a:pos x="0" y="0"/>
              </a:cxn>
              <a:cxn ang="0">
                <a:pos x="20" y="4"/>
              </a:cxn>
              <a:cxn ang="0">
                <a:pos x="20" y="22"/>
              </a:cxn>
            </a:cxnLst>
            <a:rect l="0" t="0" r="r" b="b"/>
            <a:pathLst>
              <a:path w="20" h="22">
                <a:moveTo>
                  <a:pt x="20" y="22"/>
                </a:moveTo>
                <a:lnTo>
                  <a:pt x="0" y="18"/>
                </a:lnTo>
                <a:lnTo>
                  <a:pt x="0" y="0"/>
                </a:lnTo>
                <a:lnTo>
                  <a:pt x="20" y="4"/>
                </a:lnTo>
                <a:lnTo>
                  <a:pt x="20"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38" name="8929eb4d-7f11-45cf-87e1-218489635411"/>
          <p:cNvSpPr>
            <a:spLocks noChangeAspect="1"/>
          </p:cNvSpPr>
          <p:nvPr/>
        </p:nvSpPr>
        <p:spPr bwMode="auto">
          <a:xfrm>
            <a:off x="5510518" y="4028850"/>
            <a:ext cx="2138"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39" name="aa768a52-3ecf-448f-9735-e7634e0d5122"/>
          <p:cNvSpPr>
            <a:spLocks noChangeAspect="1"/>
          </p:cNvSpPr>
          <p:nvPr/>
        </p:nvSpPr>
        <p:spPr bwMode="auto">
          <a:xfrm>
            <a:off x="5489140" y="4026895"/>
            <a:ext cx="23515" cy="3913"/>
          </a:xfrm>
          <a:custGeom>
            <a:avLst/>
            <a:gdLst/>
            <a:ahLst/>
            <a:cxnLst>
              <a:cxn ang="0">
                <a:pos x="20" y="4"/>
              </a:cxn>
              <a:cxn ang="0">
                <a:pos x="0" y="0"/>
              </a:cxn>
              <a:cxn ang="0">
                <a:pos x="2" y="0"/>
              </a:cxn>
              <a:cxn ang="0">
                <a:pos x="22" y="2"/>
              </a:cxn>
              <a:cxn ang="0">
                <a:pos x="20" y="4"/>
              </a:cxn>
            </a:cxnLst>
            <a:rect l="0" t="0" r="r" b="b"/>
            <a:pathLst>
              <a:path w="22" h="4">
                <a:moveTo>
                  <a:pt x="20" y="4"/>
                </a:moveTo>
                <a:lnTo>
                  <a:pt x="0" y="0"/>
                </a:lnTo>
                <a:lnTo>
                  <a:pt x="2" y="0"/>
                </a:lnTo>
                <a:lnTo>
                  <a:pt x="22" y="2"/>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40" name="ce19fcec-678d-4dfd-a607-3834d7e74d38"/>
          <p:cNvSpPr>
            <a:spLocks noChangeAspect="1"/>
          </p:cNvSpPr>
          <p:nvPr/>
        </p:nvSpPr>
        <p:spPr bwMode="auto">
          <a:xfrm>
            <a:off x="5493416" y="4030807"/>
            <a:ext cx="12827"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1" y="6"/>
                  <a:pt x="0" y="5"/>
                  <a:pt x="0" y="3"/>
                </a:cubicBezTo>
                <a:cubicBezTo>
                  <a:pt x="0" y="1"/>
                  <a:pt x="1" y="0"/>
                  <a:pt x="3" y="0"/>
                </a:cubicBezTo>
                <a:cubicBezTo>
                  <a:pt x="5"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41" name="e40e5bf6-bc4e-4bef-a552-7e7e8fc00432"/>
          <p:cNvSpPr>
            <a:spLocks noChangeAspect="1" noEditPoints="1"/>
          </p:cNvSpPr>
          <p:nvPr/>
        </p:nvSpPr>
        <p:spPr bwMode="auto">
          <a:xfrm>
            <a:off x="5493416" y="4032764"/>
            <a:ext cx="10689" cy="11738"/>
          </a:xfrm>
          <a:custGeom>
            <a:avLst/>
            <a:gdLst/>
            <a:ahLst/>
            <a:cxnLst>
              <a:cxn ang="0">
                <a:pos x="1" y="1"/>
              </a:cxn>
              <a:cxn ang="0">
                <a:pos x="0" y="2"/>
              </a:cxn>
              <a:cxn ang="0">
                <a:pos x="3" y="5"/>
              </a:cxn>
              <a:cxn ang="0">
                <a:pos x="4" y="5"/>
              </a:cxn>
              <a:cxn ang="0">
                <a:pos x="5" y="3"/>
              </a:cxn>
              <a:cxn ang="0">
                <a:pos x="3" y="0"/>
              </a:cxn>
              <a:cxn ang="0">
                <a:pos x="1" y="1"/>
              </a:cxn>
              <a:cxn ang="0">
                <a:pos x="3" y="4"/>
              </a:cxn>
              <a:cxn ang="0">
                <a:pos x="2" y="2"/>
              </a:cxn>
              <a:cxn ang="0">
                <a:pos x="2" y="2"/>
              </a:cxn>
              <a:cxn ang="0">
                <a:pos x="3" y="2"/>
              </a:cxn>
              <a:cxn ang="0">
                <a:pos x="4" y="3"/>
              </a:cxn>
              <a:cxn ang="0">
                <a:pos x="4" y="4"/>
              </a:cxn>
              <a:cxn ang="0">
                <a:pos x="3" y="4"/>
              </a:cxn>
            </a:cxnLst>
            <a:rect l="0" t="0" r="r" b="b"/>
            <a:pathLst>
              <a:path w="5" h="6">
                <a:moveTo>
                  <a:pt x="1" y="1"/>
                </a:moveTo>
                <a:cubicBezTo>
                  <a:pt x="1" y="1"/>
                  <a:pt x="0" y="2"/>
                  <a:pt x="0" y="2"/>
                </a:cubicBezTo>
                <a:cubicBezTo>
                  <a:pt x="0" y="4"/>
                  <a:pt x="1" y="5"/>
                  <a:pt x="3" y="5"/>
                </a:cubicBezTo>
                <a:cubicBezTo>
                  <a:pt x="3" y="6"/>
                  <a:pt x="4" y="5"/>
                  <a:pt x="4" y="5"/>
                </a:cubicBezTo>
                <a:cubicBezTo>
                  <a:pt x="5" y="4"/>
                  <a:pt x="5" y="4"/>
                  <a:pt x="5" y="3"/>
                </a:cubicBezTo>
                <a:cubicBezTo>
                  <a:pt x="5" y="2"/>
                  <a:pt x="4" y="0"/>
                  <a:pt x="3" y="0"/>
                </a:cubicBezTo>
                <a:cubicBezTo>
                  <a:pt x="2" y="0"/>
                  <a:pt x="2" y="0"/>
                  <a:pt x="1" y="1"/>
                </a:cubicBezTo>
                <a:close/>
                <a:moveTo>
                  <a:pt x="3" y="4"/>
                </a:moveTo>
                <a:cubicBezTo>
                  <a:pt x="2" y="4"/>
                  <a:pt x="2" y="3"/>
                  <a:pt x="2" y="2"/>
                </a:cubicBezTo>
                <a:cubicBezTo>
                  <a:pt x="2" y="2"/>
                  <a:pt x="2" y="2"/>
                  <a:pt x="2" y="2"/>
                </a:cubicBezTo>
                <a:cubicBezTo>
                  <a:pt x="2" y="2"/>
                  <a:pt x="2" y="2"/>
                  <a:pt x="3" y="2"/>
                </a:cubicBezTo>
                <a:cubicBezTo>
                  <a:pt x="3" y="2"/>
                  <a:pt x="4" y="2"/>
                  <a:pt x="4" y="3"/>
                </a:cubicBezTo>
                <a:cubicBezTo>
                  <a:pt x="4" y="3"/>
                  <a:pt x="4" y="4"/>
                  <a:pt x="4"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42" name="6b8131c6-443c-4d78-99ca-58d06b95bec3"/>
          <p:cNvSpPr>
            <a:spLocks noChangeAspect="1"/>
          </p:cNvSpPr>
          <p:nvPr/>
        </p:nvSpPr>
        <p:spPr bwMode="auto">
          <a:xfrm>
            <a:off x="5495554" y="4034720"/>
            <a:ext cx="6413" cy="7825"/>
          </a:xfrm>
          <a:custGeom>
            <a:avLst/>
            <a:gdLst/>
            <a:ahLst/>
            <a:cxnLst>
              <a:cxn ang="0">
                <a:pos x="3" y="2"/>
              </a:cxn>
              <a:cxn ang="0">
                <a:pos x="2" y="4"/>
              </a:cxn>
              <a:cxn ang="0">
                <a:pos x="0" y="1"/>
              </a:cxn>
              <a:cxn ang="0">
                <a:pos x="2" y="0"/>
              </a:cxn>
              <a:cxn ang="0">
                <a:pos x="3" y="2"/>
              </a:cxn>
            </a:cxnLst>
            <a:rect l="0" t="0" r="r" b="b"/>
            <a:pathLst>
              <a:path w="3" h="4">
                <a:moveTo>
                  <a:pt x="3" y="2"/>
                </a:moveTo>
                <a:cubicBezTo>
                  <a:pt x="3" y="3"/>
                  <a:pt x="3" y="4"/>
                  <a:pt x="2" y="4"/>
                </a:cubicBezTo>
                <a:cubicBezTo>
                  <a:pt x="1" y="3"/>
                  <a:pt x="0" y="2"/>
                  <a:pt x="0" y="1"/>
                </a:cubicBezTo>
                <a:cubicBezTo>
                  <a:pt x="0" y="0"/>
                  <a:pt x="1" y="0"/>
                  <a:pt x="2" y="0"/>
                </a:cubicBezTo>
                <a:cubicBezTo>
                  <a:pt x="3" y="0"/>
                  <a:pt x="3" y="1"/>
                  <a:pt x="3" y="2"/>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43" name="2168178e-043a-490a-886a-f07d5b833afd"/>
          <p:cNvSpPr>
            <a:spLocks noChangeAspect="1"/>
          </p:cNvSpPr>
          <p:nvPr/>
        </p:nvSpPr>
        <p:spPr bwMode="auto">
          <a:xfrm>
            <a:off x="5514794" y="4030807"/>
            <a:ext cx="21377" cy="23477"/>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44" name="efd1bbce-2f78-4b6d-a2b2-b9375bb2dd77"/>
          <p:cNvSpPr>
            <a:spLocks noChangeAspect="1"/>
          </p:cNvSpPr>
          <p:nvPr/>
        </p:nvSpPr>
        <p:spPr bwMode="auto">
          <a:xfrm>
            <a:off x="5536171" y="4034720"/>
            <a:ext cx="2138"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45" name="8ddff545-75aa-49e1-bef7-977411f37b31"/>
          <p:cNvSpPr>
            <a:spLocks noChangeAspect="1"/>
          </p:cNvSpPr>
          <p:nvPr/>
        </p:nvSpPr>
        <p:spPr bwMode="auto">
          <a:xfrm>
            <a:off x="5514794" y="4030807"/>
            <a:ext cx="23515" cy="3913"/>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46" name="aa71f41b-d2ae-4295-8344-9e2811f7659f"/>
          <p:cNvSpPr>
            <a:spLocks noChangeAspect="1"/>
          </p:cNvSpPr>
          <p:nvPr/>
        </p:nvSpPr>
        <p:spPr bwMode="auto">
          <a:xfrm>
            <a:off x="5519069" y="4034720"/>
            <a:ext cx="12827"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47" name="52ff7278-e1db-49fb-a2f2-4985cae433c7"/>
          <p:cNvSpPr>
            <a:spLocks noChangeAspect="1" noEditPoints="1"/>
          </p:cNvSpPr>
          <p:nvPr/>
        </p:nvSpPr>
        <p:spPr bwMode="auto">
          <a:xfrm>
            <a:off x="5519069" y="4036677"/>
            <a:ext cx="10689" cy="11738"/>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5"/>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2"/>
                  <a:pt x="2" y="2"/>
                  <a:pt x="2" y="2"/>
                </a:cubicBezTo>
                <a:cubicBezTo>
                  <a:pt x="2" y="2"/>
                  <a:pt x="2" y="2"/>
                  <a:pt x="3" y="2"/>
                </a:cubicBezTo>
                <a:cubicBezTo>
                  <a:pt x="3" y="2"/>
                  <a:pt x="4" y="3"/>
                  <a:pt x="4" y="3"/>
                </a:cubicBezTo>
                <a:cubicBezTo>
                  <a:pt x="4" y="4"/>
                  <a:pt x="4" y="4"/>
                  <a:pt x="4" y="4"/>
                </a:cubicBezTo>
                <a:cubicBezTo>
                  <a:pt x="4"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48" name="9ca933f5-c957-4120-aff1-e0e5417289a3"/>
          <p:cNvSpPr>
            <a:spLocks noChangeAspect="1" noChangeArrowheads="1"/>
          </p:cNvSpPr>
          <p:nvPr/>
        </p:nvSpPr>
        <p:spPr bwMode="auto">
          <a:xfrm>
            <a:off x="5521206" y="4038632"/>
            <a:ext cx="8551"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49" name="d87a7497-25fb-4e46-a4f7-80c9cd9d7d57"/>
          <p:cNvSpPr>
            <a:spLocks noChangeAspect="1"/>
          </p:cNvSpPr>
          <p:nvPr/>
        </p:nvSpPr>
        <p:spPr bwMode="auto">
          <a:xfrm>
            <a:off x="5632369" y="4050371"/>
            <a:ext cx="21377" cy="23477"/>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50" name="a1fd841c-30f5-4257-a41d-7d66a4b0e531"/>
          <p:cNvSpPr>
            <a:spLocks noChangeAspect="1"/>
          </p:cNvSpPr>
          <p:nvPr/>
        </p:nvSpPr>
        <p:spPr bwMode="auto">
          <a:xfrm>
            <a:off x="5653746" y="4054284"/>
            <a:ext cx="2138"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51" name="ef371267-cf4e-444b-a22b-58ee2c53b10f"/>
          <p:cNvSpPr>
            <a:spLocks noChangeAspect="1"/>
          </p:cNvSpPr>
          <p:nvPr/>
        </p:nvSpPr>
        <p:spPr bwMode="auto">
          <a:xfrm>
            <a:off x="5632369" y="4050371"/>
            <a:ext cx="23515" cy="3913"/>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52" name="84236a5f-e942-4f8c-8700-29bd11d9c623"/>
          <p:cNvSpPr>
            <a:spLocks noChangeAspect="1"/>
          </p:cNvSpPr>
          <p:nvPr/>
        </p:nvSpPr>
        <p:spPr bwMode="auto">
          <a:xfrm>
            <a:off x="5636645" y="4054284"/>
            <a:ext cx="12827" cy="13695"/>
          </a:xfrm>
          <a:custGeom>
            <a:avLst/>
            <a:gdLst/>
            <a:ahLst/>
            <a:cxnLst>
              <a:cxn ang="0">
                <a:pos x="6" y="5"/>
              </a:cxn>
              <a:cxn ang="0">
                <a:pos x="3" y="7"/>
              </a:cxn>
              <a:cxn ang="0">
                <a:pos x="0" y="3"/>
              </a:cxn>
              <a:cxn ang="0">
                <a:pos x="3" y="1"/>
              </a:cxn>
              <a:cxn ang="0">
                <a:pos x="6" y="5"/>
              </a:cxn>
            </a:cxnLst>
            <a:rect l="0" t="0" r="r" b="b"/>
            <a:pathLst>
              <a:path w="6" h="7">
                <a:moveTo>
                  <a:pt x="6" y="5"/>
                </a:moveTo>
                <a:cubicBezTo>
                  <a:pt x="6" y="6"/>
                  <a:pt x="5" y="7"/>
                  <a:pt x="3" y="7"/>
                </a:cubicBezTo>
                <a:cubicBezTo>
                  <a:pt x="1" y="7"/>
                  <a:pt x="0" y="5"/>
                  <a:pt x="0" y="3"/>
                </a:cubicBezTo>
                <a:cubicBezTo>
                  <a:pt x="0" y="2"/>
                  <a:pt x="1" y="0"/>
                  <a:pt x="3" y="1"/>
                </a:cubicBezTo>
                <a:cubicBezTo>
                  <a:pt x="5" y="1"/>
                  <a:pt x="6" y="3"/>
                  <a:pt x="6"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53" name="7c4a6b37-f3f3-4c51-acb3-18e2ac83824d"/>
          <p:cNvSpPr>
            <a:spLocks noChangeAspect="1" noEditPoints="1"/>
          </p:cNvSpPr>
          <p:nvPr/>
        </p:nvSpPr>
        <p:spPr bwMode="auto">
          <a:xfrm>
            <a:off x="5636645" y="4056241"/>
            <a:ext cx="10689" cy="11738"/>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6"/>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3"/>
                  <a:pt x="2" y="2"/>
                  <a:pt x="2" y="2"/>
                </a:cubicBezTo>
                <a:cubicBezTo>
                  <a:pt x="2" y="2"/>
                  <a:pt x="2" y="2"/>
                  <a:pt x="3" y="2"/>
                </a:cubicBezTo>
                <a:cubicBezTo>
                  <a:pt x="3" y="2"/>
                  <a:pt x="4" y="3"/>
                  <a:pt x="4" y="3"/>
                </a:cubicBezTo>
                <a:cubicBezTo>
                  <a:pt x="4" y="4"/>
                  <a:pt x="4" y="4"/>
                  <a:pt x="4"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54" name="06a9fe83-a57e-4912-aa41-6e95657141e8"/>
          <p:cNvSpPr>
            <a:spLocks noChangeAspect="1" noChangeArrowheads="1"/>
          </p:cNvSpPr>
          <p:nvPr/>
        </p:nvSpPr>
        <p:spPr bwMode="auto">
          <a:xfrm>
            <a:off x="5638783" y="4058196"/>
            <a:ext cx="8551"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55" name="c4a3126d-6f8a-4ba9-86ee-d54603aa8e93"/>
          <p:cNvSpPr>
            <a:spLocks noChangeAspect="1"/>
          </p:cNvSpPr>
          <p:nvPr/>
        </p:nvSpPr>
        <p:spPr bwMode="auto">
          <a:xfrm>
            <a:off x="5660160" y="4054284"/>
            <a:ext cx="19239" cy="21520"/>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56" name="669ef7e1-bf61-4a51-ae61-05f0a5cf65ba"/>
          <p:cNvSpPr>
            <a:spLocks noChangeAspect="1"/>
          </p:cNvSpPr>
          <p:nvPr/>
        </p:nvSpPr>
        <p:spPr bwMode="auto">
          <a:xfrm>
            <a:off x="5679399" y="4056241"/>
            <a:ext cx="2138"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57" name="a8e1a626-f5c6-48fe-98b3-0882983d627f"/>
          <p:cNvSpPr>
            <a:spLocks noChangeAspect="1"/>
          </p:cNvSpPr>
          <p:nvPr/>
        </p:nvSpPr>
        <p:spPr bwMode="auto">
          <a:xfrm>
            <a:off x="5660160" y="4052327"/>
            <a:ext cx="21377" cy="5869"/>
          </a:xfrm>
          <a:custGeom>
            <a:avLst/>
            <a:gdLst/>
            <a:ahLst/>
            <a:cxnLst>
              <a:cxn ang="0">
                <a:pos x="18" y="6"/>
              </a:cxn>
              <a:cxn ang="0">
                <a:pos x="0" y="2"/>
              </a:cxn>
              <a:cxn ang="0">
                <a:pos x="0" y="0"/>
              </a:cxn>
              <a:cxn ang="0">
                <a:pos x="20" y="4"/>
              </a:cxn>
              <a:cxn ang="0">
                <a:pos x="18" y="6"/>
              </a:cxn>
            </a:cxnLst>
            <a:rect l="0" t="0" r="r" b="b"/>
            <a:pathLst>
              <a:path w="20" h="6">
                <a:moveTo>
                  <a:pt x="18" y="6"/>
                </a:moveTo>
                <a:lnTo>
                  <a:pt x="0" y="2"/>
                </a:lnTo>
                <a:lnTo>
                  <a:pt x="0" y="0"/>
                </a:lnTo>
                <a:lnTo>
                  <a:pt x="20" y="4"/>
                </a:lnTo>
                <a:lnTo>
                  <a:pt x="18"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58" name="ec32ef4f-1be5-4eae-b7bc-1d9f0d29f3bb"/>
          <p:cNvSpPr>
            <a:spLocks noChangeAspect="1"/>
          </p:cNvSpPr>
          <p:nvPr/>
        </p:nvSpPr>
        <p:spPr bwMode="auto">
          <a:xfrm>
            <a:off x="5662298" y="4058196"/>
            <a:ext cx="12827"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2" y="6"/>
                  <a:pt x="0" y="5"/>
                  <a:pt x="0" y="3"/>
                </a:cubicBezTo>
                <a:cubicBezTo>
                  <a:pt x="0" y="1"/>
                  <a:pt x="2" y="0"/>
                  <a:pt x="3" y="0"/>
                </a:cubicBezTo>
                <a:cubicBezTo>
                  <a:pt x="5"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59" name="09987064-9500-4b07-baea-f8ed7dc59acb"/>
          <p:cNvSpPr>
            <a:spLocks noChangeAspect="1" noEditPoints="1"/>
          </p:cNvSpPr>
          <p:nvPr/>
        </p:nvSpPr>
        <p:spPr bwMode="auto">
          <a:xfrm>
            <a:off x="5664435" y="4060153"/>
            <a:ext cx="8551" cy="11738"/>
          </a:xfrm>
          <a:custGeom>
            <a:avLst/>
            <a:gdLst/>
            <a:ahLst/>
            <a:cxnLst>
              <a:cxn ang="0">
                <a:pos x="0" y="1"/>
              </a:cxn>
              <a:cxn ang="0">
                <a:pos x="0" y="2"/>
              </a:cxn>
              <a:cxn ang="0">
                <a:pos x="2" y="5"/>
              </a:cxn>
              <a:cxn ang="0">
                <a:pos x="4" y="5"/>
              </a:cxn>
              <a:cxn ang="0">
                <a:pos x="4" y="3"/>
              </a:cxn>
              <a:cxn ang="0">
                <a:pos x="2" y="0"/>
              </a:cxn>
              <a:cxn ang="0">
                <a:pos x="0" y="1"/>
              </a:cxn>
              <a:cxn ang="0">
                <a:pos x="2" y="4"/>
              </a:cxn>
              <a:cxn ang="0">
                <a:pos x="1" y="2"/>
              </a:cxn>
              <a:cxn ang="0">
                <a:pos x="1" y="2"/>
              </a:cxn>
              <a:cxn ang="0">
                <a:pos x="2" y="2"/>
              </a:cxn>
              <a:cxn ang="0">
                <a:pos x="3" y="3"/>
              </a:cxn>
              <a:cxn ang="0">
                <a:pos x="3" y="4"/>
              </a:cxn>
              <a:cxn ang="0">
                <a:pos x="2" y="4"/>
              </a:cxn>
            </a:cxnLst>
            <a:rect l="0" t="0" r="r" b="b"/>
            <a:pathLst>
              <a:path w="4" h="6">
                <a:moveTo>
                  <a:pt x="0" y="1"/>
                </a:moveTo>
                <a:cubicBezTo>
                  <a:pt x="0" y="1"/>
                  <a:pt x="0" y="2"/>
                  <a:pt x="0" y="2"/>
                </a:cubicBezTo>
                <a:cubicBezTo>
                  <a:pt x="0" y="4"/>
                  <a:pt x="1" y="5"/>
                  <a:pt x="2" y="5"/>
                </a:cubicBezTo>
                <a:cubicBezTo>
                  <a:pt x="3" y="6"/>
                  <a:pt x="3" y="5"/>
                  <a:pt x="4" y="5"/>
                </a:cubicBezTo>
                <a:cubicBezTo>
                  <a:pt x="4" y="4"/>
                  <a:pt x="4" y="4"/>
                  <a:pt x="4" y="3"/>
                </a:cubicBezTo>
                <a:cubicBezTo>
                  <a:pt x="4" y="2"/>
                  <a:pt x="3" y="0"/>
                  <a:pt x="2" y="0"/>
                </a:cubicBezTo>
                <a:cubicBezTo>
                  <a:pt x="1" y="0"/>
                  <a:pt x="1" y="0"/>
                  <a:pt x="0" y="1"/>
                </a:cubicBezTo>
                <a:close/>
                <a:moveTo>
                  <a:pt x="2" y="4"/>
                </a:moveTo>
                <a:cubicBezTo>
                  <a:pt x="2" y="4"/>
                  <a:pt x="1" y="3"/>
                  <a:pt x="1" y="2"/>
                </a:cubicBezTo>
                <a:cubicBezTo>
                  <a:pt x="1" y="2"/>
                  <a:pt x="1" y="2"/>
                  <a:pt x="1" y="2"/>
                </a:cubicBezTo>
                <a:cubicBezTo>
                  <a:pt x="1" y="2"/>
                  <a:pt x="2" y="2"/>
                  <a:pt x="2" y="2"/>
                </a:cubicBezTo>
                <a:cubicBezTo>
                  <a:pt x="3" y="2"/>
                  <a:pt x="3" y="2"/>
                  <a:pt x="3" y="3"/>
                </a:cubicBezTo>
                <a:cubicBezTo>
                  <a:pt x="3" y="3"/>
                  <a:pt x="3" y="3"/>
                  <a:pt x="3" y="4"/>
                </a:cubicBezTo>
                <a:cubicBezTo>
                  <a:pt x="3" y="4"/>
                  <a:pt x="2"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60" name="5c42ed21-c3ea-4a14-82d8-3ff9b42748a8"/>
          <p:cNvSpPr>
            <a:spLocks noChangeAspect="1"/>
          </p:cNvSpPr>
          <p:nvPr/>
        </p:nvSpPr>
        <p:spPr bwMode="auto">
          <a:xfrm>
            <a:off x="5664435" y="4062109"/>
            <a:ext cx="8551" cy="7825"/>
          </a:xfrm>
          <a:custGeom>
            <a:avLst/>
            <a:gdLst/>
            <a:ahLst/>
            <a:cxnLst>
              <a:cxn ang="0">
                <a:pos x="4" y="2"/>
              </a:cxn>
              <a:cxn ang="0">
                <a:pos x="2" y="4"/>
              </a:cxn>
              <a:cxn ang="0">
                <a:pos x="0" y="1"/>
              </a:cxn>
              <a:cxn ang="0">
                <a:pos x="2" y="0"/>
              </a:cxn>
              <a:cxn ang="0">
                <a:pos x="4" y="2"/>
              </a:cxn>
            </a:cxnLst>
            <a:rect l="0" t="0" r="r" b="b"/>
            <a:pathLst>
              <a:path w="4" h="4">
                <a:moveTo>
                  <a:pt x="4" y="2"/>
                </a:moveTo>
                <a:cubicBezTo>
                  <a:pt x="4" y="3"/>
                  <a:pt x="3" y="4"/>
                  <a:pt x="2" y="4"/>
                </a:cubicBezTo>
                <a:cubicBezTo>
                  <a:pt x="1" y="3"/>
                  <a:pt x="0" y="2"/>
                  <a:pt x="0" y="1"/>
                </a:cubicBezTo>
                <a:cubicBezTo>
                  <a:pt x="0" y="0"/>
                  <a:pt x="1" y="0"/>
                  <a:pt x="2" y="0"/>
                </a:cubicBezTo>
                <a:cubicBezTo>
                  <a:pt x="3" y="0"/>
                  <a:pt x="4" y="1"/>
                  <a:pt x="4" y="2"/>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61" name="be07553e-e9db-41aa-b81a-eac6664f7e41"/>
          <p:cNvSpPr>
            <a:spLocks noChangeAspect="1"/>
          </p:cNvSpPr>
          <p:nvPr/>
        </p:nvSpPr>
        <p:spPr bwMode="auto">
          <a:xfrm>
            <a:off x="5685813" y="4058196"/>
            <a:ext cx="19239"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62" name="d3494de7-4a65-4b60-b04f-ed8ea4feb548"/>
          <p:cNvSpPr>
            <a:spLocks noChangeAspect="1"/>
          </p:cNvSpPr>
          <p:nvPr/>
        </p:nvSpPr>
        <p:spPr bwMode="auto">
          <a:xfrm>
            <a:off x="5705053" y="4062109"/>
            <a:ext cx="2138"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63" name="185bf6dc-ee7a-492a-a686-3d7ed901db4c"/>
          <p:cNvSpPr>
            <a:spLocks noChangeAspect="1"/>
          </p:cNvSpPr>
          <p:nvPr/>
        </p:nvSpPr>
        <p:spPr bwMode="auto">
          <a:xfrm>
            <a:off x="5685813" y="4058196"/>
            <a:ext cx="21377"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64" name="ec2460cb-fdba-470a-b350-b01fa6688f5b"/>
          <p:cNvSpPr>
            <a:spLocks noChangeAspect="1"/>
          </p:cNvSpPr>
          <p:nvPr/>
        </p:nvSpPr>
        <p:spPr bwMode="auto">
          <a:xfrm>
            <a:off x="5687950" y="4062109"/>
            <a:ext cx="12827"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65" name="474627b3-17d9-49aa-ba9c-d0c3a7715602"/>
          <p:cNvSpPr>
            <a:spLocks noChangeAspect="1" noEditPoints="1"/>
          </p:cNvSpPr>
          <p:nvPr/>
        </p:nvSpPr>
        <p:spPr bwMode="auto">
          <a:xfrm>
            <a:off x="5690088" y="4064066"/>
            <a:ext cx="10689" cy="11738"/>
          </a:xfrm>
          <a:custGeom>
            <a:avLst/>
            <a:gdLst/>
            <a:ahLst/>
            <a:cxnLst>
              <a:cxn ang="0">
                <a:pos x="0" y="1"/>
              </a:cxn>
              <a:cxn ang="0">
                <a:pos x="0" y="3"/>
              </a:cxn>
              <a:cxn ang="0">
                <a:pos x="2" y="6"/>
              </a:cxn>
              <a:cxn ang="0">
                <a:pos x="4" y="5"/>
              </a:cxn>
              <a:cxn ang="0">
                <a:pos x="5" y="3"/>
              </a:cxn>
              <a:cxn ang="0">
                <a:pos x="2" y="0"/>
              </a:cxn>
              <a:cxn ang="0">
                <a:pos x="0" y="1"/>
              </a:cxn>
              <a:cxn ang="0">
                <a:pos x="2" y="4"/>
              </a:cxn>
              <a:cxn ang="0">
                <a:pos x="1" y="3"/>
              </a:cxn>
              <a:cxn ang="0">
                <a:pos x="1" y="2"/>
              </a:cxn>
              <a:cxn ang="0">
                <a:pos x="2" y="2"/>
              </a:cxn>
              <a:cxn ang="0">
                <a:pos x="3" y="3"/>
              </a:cxn>
              <a:cxn ang="0">
                <a:pos x="3" y="4"/>
              </a:cxn>
              <a:cxn ang="0">
                <a:pos x="2" y="4"/>
              </a:cxn>
            </a:cxnLst>
            <a:rect l="0" t="0" r="r" b="b"/>
            <a:pathLst>
              <a:path w="5" h="6">
                <a:moveTo>
                  <a:pt x="0" y="1"/>
                </a:moveTo>
                <a:cubicBezTo>
                  <a:pt x="0" y="1"/>
                  <a:pt x="0" y="2"/>
                  <a:pt x="0" y="3"/>
                </a:cubicBezTo>
                <a:cubicBezTo>
                  <a:pt x="0" y="4"/>
                  <a:pt x="1" y="5"/>
                  <a:pt x="2" y="6"/>
                </a:cubicBezTo>
                <a:cubicBezTo>
                  <a:pt x="3" y="6"/>
                  <a:pt x="3" y="6"/>
                  <a:pt x="4" y="5"/>
                </a:cubicBezTo>
                <a:cubicBezTo>
                  <a:pt x="4" y="5"/>
                  <a:pt x="5" y="4"/>
                  <a:pt x="5" y="3"/>
                </a:cubicBezTo>
                <a:cubicBezTo>
                  <a:pt x="5" y="2"/>
                  <a:pt x="4" y="0"/>
                  <a:pt x="2" y="0"/>
                </a:cubicBezTo>
                <a:cubicBezTo>
                  <a:pt x="2" y="0"/>
                  <a:pt x="1" y="0"/>
                  <a:pt x="0" y="1"/>
                </a:cubicBezTo>
                <a:close/>
                <a:moveTo>
                  <a:pt x="2" y="4"/>
                </a:moveTo>
                <a:cubicBezTo>
                  <a:pt x="2" y="4"/>
                  <a:pt x="1" y="3"/>
                  <a:pt x="1" y="3"/>
                </a:cubicBezTo>
                <a:cubicBezTo>
                  <a:pt x="1" y="2"/>
                  <a:pt x="1" y="2"/>
                  <a:pt x="1" y="2"/>
                </a:cubicBezTo>
                <a:cubicBezTo>
                  <a:pt x="2" y="2"/>
                  <a:pt x="2" y="2"/>
                  <a:pt x="2" y="2"/>
                </a:cubicBezTo>
                <a:cubicBezTo>
                  <a:pt x="3" y="2"/>
                  <a:pt x="3" y="3"/>
                  <a:pt x="3" y="3"/>
                </a:cubicBezTo>
                <a:cubicBezTo>
                  <a:pt x="3" y="3"/>
                  <a:pt x="3" y="4"/>
                  <a:pt x="3" y="4"/>
                </a:cubicBezTo>
                <a:cubicBezTo>
                  <a:pt x="3" y="4"/>
                  <a:pt x="3"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66" name="fa2c396f-2b5e-4207-8dab-e032e1c74f1b"/>
          <p:cNvSpPr>
            <a:spLocks noChangeAspect="1" noChangeArrowheads="1"/>
          </p:cNvSpPr>
          <p:nvPr/>
        </p:nvSpPr>
        <p:spPr bwMode="auto">
          <a:xfrm>
            <a:off x="5690088" y="4066023"/>
            <a:ext cx="8551"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67" name="078f2a6e-6e31-4082-8df7-228b19bbf9d0"/>
          <p:cNvSpPr>
            <a:spLocks noChangeAspect="1"/>
          </p:cNvSpPr>
          <p:nvPr/>
        </p:nvSpPr>
        <p:spPr bwMode="auto">
          <a:xfrm>
            <a:off x="5711465" y="4062109"/>
            <a:ext cx="19239"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68" name="45e76580-5c2f-4736-90e6-19698ee982de"/>
          <p:cNvSpPr>
            <a:spLocks noChangeAspect="1"/>
          </p:cNvSpPr>
          <p:nvPr/>
        </p:nvSpPr>
        <p:spPr bwMode="auto">
          <a:xfrm>
            <a:off x="5730706" y="4066023"/>
            <a:ext cx="2138"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69" name="11c0c9b1-f5c2-48f4-8d8b-cfcedcbacf7b"/>
          <p:cNvSpPr>
            <a:spLocks noChangeAspect="1"/>
          </p:cNvSpPr>
          <p:nvPr/>
        </p:nvSpPr>
        <p:spPr bwMode="auto">
          <a:xfrm>
            <a:off x="5711465" y="4062109"/>
            <a:ext cx="21377"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70" name="f0936e9c-467f-4193-97a1-54634c5a2378"/>
          <p:cNvSpPr>
            <a:spLocks noChangeAspect="1"/>
          </p:cNvSpPr>
          <p:nvPr/>
        </p:nvSpPr>
        <p:spPr bwMode="auto">
          <a:xfrm>
            <a:off x="5715741" y="4066023"/>
            <a:ext cx="10689" cy="13695"/>
          </a:xfrm>
          <a:custGeom>
            <a:avLst/>
            <a:gdLst/>
            <a:ahLst/>
            <a:cxnLst>
              <a:cxn ang="0">
                <a:pos x="5" y="5"/>
              </a:cxn>
              <a:cxn ang="0">
                <a:pos x="3" y="7"/>
              </a:cxn>
              <a:cxn ang="0">
                <a:pos x="0" y="3"/>
              </a:cxn>
              <a:cxn ang="0">
                <a:pos x="3" y="1"/>
              </a:cxn>
              <a:cxn ang="0">
                <a:pos x="5" y="5"/>
              </a:cxn>
            </a:cxnLst>
            <a:rect l="0" t="0" r="r" b="b"/>
            <a:pathLst>
              <a:path w="5" h="7">
                <a:moveTo>
                  <a:pt x="5" y="5"/>
                </a:moveTo>
                <a:cubicBezTo>
                  <a:pt x="5" y="6"/>
                  <a:pt x="4" y="7"/>
                  <a:pt x="3" y="7"/>
                </a:cubicBezTo>
                <a:cubicBezTo>
                  <a:pt x="1" y="7"/>
                  <a:pt x="0" y="5"/>
                  <a:pt x="0" y="3"/>
                </a:cubicBezTo>
                <a:cubicBezTo>
                  <a:pt x="0" y="2"/>
                  <a:pt x="1" y="0"/>
                  <a:pt x="3" y="1"/>
                </a:cubicBezTo>
                <a:cubicBezTo>
                  <a:pt x="4" y="1"/>
                  <a:pt x="5" y="3"/>
                  <a:pt x="5"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71" name="099b4592-e216-4273-b6b8-06077ee08c54"/>
          <p:cNvSpPr>
            <a:spLocks noChangeAspect="1" noEditPoints="1"/>
          </p:cNvSpPr>
          <p:nvPr/>
        </p:nvSpPr>
        <p:spPr bwMode="auto">
          <a:xfrm>
            <a:off x="5715741" y="4067978"/>
            <a:ext cx="10689" cy="11738"/>
          </a:xfrm>
          <a:custGeom>
            <a:avLst/>
            <a:gdLst/>
            <a:ahLst/>
            <a:cxnLst>
              <a:cxn ang="0">
                <a:pos x="1" y="1"/>
              </a:cxn>
              <a:cxn ang="0">
                <a:pos x="0" y="3"/>
              </a:cxn>
              <a:cxn ang="0">
                <a:pos x="2" y="6"/>
              </a:cxn>
              <a:cxn ang="0">
                <a:pos x="4" y="5"/>
              </a:cxn>
              <a:cxn ang="0">
                <a:pos x="5" y="3"/>
              </a:cxn>
              <a:cxn ang="0">
                <a:pos x="2" y="0"/>
              </a:cxn>
              <a:cxn ang="0">
                <a:pos x="1" y="1"/>
              </a:cxn>
              <a:cxn ang="0">
                <a:pos x="2" y="4"/>
              </a:cxn>
              <a:cxn ang="0">
                <a:pos x="1" y="3"/>
              </a:cxn>
              <a:cxn ang="0">
                <a:pos x="2" y="2"/>
              </a:cxn>
              <a:cxn ang="0">
                <a:pos x="2" y="2"/>
              </a:cxn>
              <a:cxn ang="0">
                <a:pos x="3" y="3"/>
              </a:cxn>
              <a:cxn ang="0">
                <a:pos x="3" y="4"/>
              </a:cxn>
              <a:cxn ang="0">
                <a:pos x="2" y="4"/>
              </a:cxn>
            </a:cxnLst>
            <a:rect l="0" t="0" r="r" b="b"/>
            <a:pathLst>
              <a:path w="5" h="6">
                <a:moveTo>
                  <a:pt x="1" y="1"/>
                </a:moveTo>
                <a:cubicBezTo>
                  <a:pt x="0" y="1"/>
                  <a:pt x="0" y="2"/>
                  <a:pt x="0" y="3"/>
                </a:cubicBezTo>
                <a:cubicBezTo>
                  <a:pt x="0" y="4"/>
                  <a:pt x="1" y="6"/>
                  <a:pt x="2" y="6"/>
                </a:cubicBezTo>
                <a:cubicBezTo>
                  <a:pt x="3" y="6"/>
                  <a:pt x="4" y="6"/>
                  <a:pt x="4" y="5"/>
                </a:cubicBezTo>
                <a:cubicBezTo>
                  <a:pt x="5" y="5"/>
                  <a:pt x="5" y="4"/>
                  <a:pt x="5" y="3"/>
                </a:cubicBezTo>
                <a:cubicBezTo>
                  <a:pt x="5" y="2"/>
                  <a:pt x="4" y="1"/>
                  <a:pt x="2" y="0"/>
                </a:cubicBezTo>
                <a:cubicBezTo>
                  <a:pt x="2" y="0"/>
                  <a:pt x="1" y="0"/>
                  <a:pt x="1" y="1"/>
                </a:cubicBezTo>
                <a:close/>
                <a:moveTo>
                  <a:pt x="2" y="4"/>
                </a:moveTo>
                <a:cubicBezTo>
                  <a:pt x="2" y="4"/>
                  <a:pt x="1" y="3"/>
                  <a:pt x="1" y="3"/>
                </a:cubicBezTo>
                <a:cubicBezTo>
                  <a:pt x="1" y="3"/>
                  <a:pt x="1" y="2"/>
                  <a:pt x="2" y="2"/>
                </a:cubicBezTo>
                <a:cubicBezTo>
                  <a:pt x="2" y="2"/>
                  <a:pt x="2" y="2"/>
                  <a:pt x="2" y="2"/>
                </a:cubicBezTo>
                <a:cubicBezTo>
                  <a:pt x="3" y="2"/>
                  <a:pt x="3" y="3"/>
                  <a:pt x="3" y="3"/>
                </a:cubicBezTo>
                <a:cubicBezTo>
                  <a:pt x="3" y="4"/>
                  <a:pt x="3" y="4"/>
                  <a:pt x="3" y="4"/>
                </a:cubicBezTo>
                <a:cubicBezTo>
                  <a:pt x="3" y="4"/>
                  <a:pt x="3"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72" name="94913c61-6efc-4583-86c9-1e2779314c5e"/>
          <p:cNvSpPr>
            <a:spLocks noChangeAspect="1" noChangeArrowheads="1"/>
          </p:cNvSpPr>
          <p:nvPr/>
        </p:nvSpPr>
        <p:spPr bwMode="auto">
          <a:xfrm>
            <a:off x="5717879" y="4069935"/>
            <a:ext cx="6413"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73" name="11d9c7c4-70db-4338-afa1-dc34c8c85619"/>
          <p:cNvSpPr>
            <a:spLocks noChangeAspect="1"/>
          </p:cNvSpPr>
          <p:nvPr/>
        </p:nvSpPr>
        <p:spPr bwMode="auto">
          <a:xfrm>
            <a:off x="5410044" y="4017112"/>
            <a:ext cx="14965" cy="15651"/>
          </a:xfrm>
          <a:custGeom>
            <a:avLst/>
            <a:gdLst/>
            <a:ahLst/>
            <a:cxnLst>
              <a:cxn ang="0">
                <a:pos x="0" y="1"/>
              </a:cxn>
              <a:cxn ang="0">
                <a:pos x="3" y="1"/>
              </a:cxn>
              <a:cxn ang="0">
                <a:pos x="5" y="6"/>
              </a:cxn>
              <a:cxn ang="0">
                <a:pos x="3" y="8"/>
              </a:cxn>
              <a:cxn ang="0">
                <a:pos x="0" y="1"/>
              </a:cxn>
            </a:cxnLst>
            <a:rect l="0" t="0" r="r" b="b"/>
            <a:pathLst>
              <a:path w="7" h="8">
                <a:moveTo>
                  <a:pt x="0" y="1"/>
                </a:moveTo>
                <a:cubicBezTo>
                  <a:pt x="3" y="1"/>
                  <a:pt x="3" y="1"/>
                  <a:pt x="3" y="1"/>
                </a:cubicBezTo>
                <a:cubicBezTo>
                  <a:pt x="4" y="0"/>
                  <a:pt x="7" y="3"/>
                  <a:pt x="5" y="6"/>
                </a:cubicBezTo>
                <a:cubicBezTo>
                  <a:pt x="3" y="8"/>
                  <a:pt x="3" y="8"/>
                  <a:pt x="3" y="8"/>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74" name="825bf489-069f-47cc-89b8-1313d120c034"/>
          <p:cNvSpPr>
            <a:spLocks noChangeAspect="1"/>
          </p:cNvSpPr>
          <p:nvPr/>
        </p:nvSpPr>
        <p:spPr bwMode="auto">
          <a:xfrm>
            <a:off x="5405769" y="4019069"/>
            <a:ext cx="14965" cy="13695"/>
          </a:xfrm>
          <a:custGeom>
            <a:avLst/>
            <a:gdLst/>
            <a:ahLst/>
            <a:cxnLst>
              <a:cxn ang="0">
                <a:pos x="6" y="5"/>
              </a:cxn>
              <a:cxn ang="0">
                <a:pos x="2" y="7"/>
              </a:cxn>
              <a:cxn ang="0">
                <a:pos x="0" y="2"/>
              </a:cxn>
              <a:cxn ang="0">
                <a:pos x="4" y="1"/>
              </a:cxn>
              <a:cxn ang="0">
                <a:pos x="6" y="5"/>
              </a:cxn>
            </a:cxnLst>
            <a:rect l="0" t="0" r="r" b="b"/>
            <a:pathLst>
              <a:path w="7" h="7">
                <a:moveTo>
                  <a:pt x="6" y="5"/>
                </a:moveTo>
                <a:cubicBezTo>
                  <a:pt x="6" y="7"/>
                  <a:pt x="4" y="7"/>
                  <a:pt x="2" y="7"/>
                </a:cubicBezTo>
                <a:cubicBezTo>
                  <a:pt x="1" y="6"/>
                  <a:pt x="0" y="4"/>
                  <a:pt x="0" y="2"/>
                </a:cubicBezTo>
                <a:cubicBezTo>
                  <a:pt x="1" y="1"/>
                  <a:pt x="2" y="0"/>
                  <a:pt x="4" y="1"/>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75" name="e39b078d-0d7c-4e9c-a4f7-09fc02de8c38"/>
          <p:cNvSpPr>
            <a:spLocks noChangeAspect="1"/>
          </p:cNvSpPr>
          <p:nvPr/>
        </p:nvSpPr>
        <p:spPr bwMode="auto">
          <a:xfrm>
            <a:off x="5410044" y="4064066"/>
            <a:ext cx="14965" cy="1369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76" name="768d43f3-1f03-49a8-9a86-57c7defd9aa3"/>
          <p:cNvSpPr>
            <a:spLocks noChangeAspect="1"/>
          </p:cNvSpPr>
          <p:nvPr/>
        </p:nvSpPr>
        <p:spPr bwMode="auto">
          <a:xfrm>
            <a:off x="5405769" y="4064066"/>
            <a:ext cx="14965" cy="15651"/>
          </a:xfrm>
          <a:custGeom>
            <a:avLst/>
            <a:gdLst/>
            <a:ahLst/>
            <a:cxnLst>
              <a:cxn ang="0">
                <a:pos x="6" y="6"/>
              </a:cxn>
              <a:cxn ang="0">
                <a:pos x="2" y="7"/>
              </a:cxn>
              <a:cxn ang="0">
                <a:pos x="0" y="3"/>
              </a:cxn>
              <a:cxn ang="0">
                <a:pos x="4" y="1"/>
              </a:cxn>
              <a:cxn ang="0">
                <a:pos x="6" y="6"/>
              </a:cxn>
            </a:cxnLst>
            <a:rect l="0" t="0" r="r" b="b"/>
            <a:pathLst>
              <a:path w="7" h="8">
                <a:moveTo>
                  <a:pt x="6" y="6"/>
                </a:moveTo>
                <a:cubicBezTo>
                  <a:pt x="6" y="7"/>
                  <a:pt x="4" y="8"/>
                  <a:pt x="2" y="7"/>
                </a:cubicBezTo>
                <a:cubicBezTo>
                  <a:pt x="1" y="6"/>
                  <a:pt x="0" y="4"/>
                  <a:pt x="0" y="3"/>
                </a:cubicBezTo>
                <a:cubicBezTo>
                  <a:pt x="1" y="1"/>
                  <a:pt x="2" y="0"/>
                  <a:pt x="4" y="1"/>
                </a:cubicBezTo>
                <a:cubicBezTo>
                  <a:pt x="6" y="2"/>
                  <a:pt x="7" y="4"/>
                  <a:pt x="6" y="6"/>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77" name="3fc97eaf-62ce-41b2-acc6-e9082cb6afdc"/>
          <p:cNvSpPr>
            <a:spLocks noChangeAspect="1"/>
          </p:cNvSpPr>
          <p:nvPr/>
        </p:nvSpPr>
        <p:spPr bwMode="auto">
          <a:xfrm>
            <a:off x="5563961" y="4040589"/>
            <a:ext cx="14965" cy="15651"/>
          </a:xfrm>
          <a:custGeom>
            <a:avLst/>
            <a:gdLst/>
            <a:ahLst/>
            <a:cxnLst>
              <a:cxn ang="0">
                <a:pos x="0" y="2"/>
              </a:cxn>
              <a:cxn ang="0">
                <a:pos x="3" y="1"/>
              </a:cxn>
              <a:cxn ang="0">
                <a:pos x="6" y="6"/>
              </a:cxn>
              <a:cxn ang="0">
                <a:pos x="3" y="8"/>
              </a:cxn>
              <a:cxn ang="0">
                <a:pos x="0" y="2"/>
              </a:cxn>
            </a:cxnLst>
            <a:rect l="0" t="0" r="r" b="b"/>
            <a:pathLst>
              <a:path w="7" h="8">
                <a:moveTo>
                  <a:pt x="0" y="2"/>
                </a:moveTo>
                <a:cubicBezTo>
                  <a:pt x="3" y="1"/>
                  <a:pt x="3" y="1"/>
                  <a:pt x="3" y="1"/>
                </a:cubicBezTo>
                <a:cubicBezTo>
                  <a:pt x="4" y="0"/>
                  <a:pt x="7" y="3"/>
                  <a:pt x="6"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78" name="a124956d-b29a-4df9-9ec0-61799f666f14"/>
          <p:cNvSpPr>
            <a:spLocks noChangeAspect="1"/>
          </p:cNvSpPr>
          <p:nvPr/>
        </p:nvSpPr>
        <p:spPr bwMode="auto">
          <a:xfrm>
            <a:off x="5559686" y="4042546"/>
            <a:ext cx="14965" cy="1565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79" name="ff1da2f2-dd95-4637-ba37-e681403bad58"/>
          <p:cNvSpPr>
            <a:spLocks noChangeAspect="1"/>
          </p:cNvSpPr>
          <p:nvPr/>
        </p:nvSpPr>
        <p:spPr bwMode="auto">
          <a:xfrm>
            <a:off x="5563961" y="4087543"/>
            <a:ext cx="14965" cy="13695"/>
          </a:xfrm>
          <a:custGeom>
            <a:avLst/>
            <a:gdLst/>
            <a:ahLst/>
            <a:cxnLst>
              <a:cxn ang="0">
                <a:pos x="0" y="1"/>
              </a:cxn>
              <a:cxn ang="0">
                <a:pos x="3" y="0"/>
              </a:cxn>
              <a:cxn ang="0">
                <a:pos x="6" y="6"/>
              </a:cxn>
              <a:cxn ang="0">
                <a:pos x="3" y="7"/>
              </a:cxn>
              <a:cxn ang="0">
                <a:pos x="0" y="1"/>
              </a:cxn>
            </a:cxnLst>
            <a:rect l="0" t="0" r="r" b="b"/>
            <a:pathLst>
              <a:path w="7" h="7">
                <a:moveTo>
                  <a:pt x="0" y="1"/>
                </a:moveTo>
                <a:cubicBezTo>
                  <a:pt x="3" y="0"/>
                  <a:pt x="3" y="0"/>
                  <a:pt x="3" y="0"/>
                </a:cubicBezTo>
                <a:cubicBezTo>
                  <a:pt x="4" y="0"/>
                  <a:pt x="7" y="3"/>
                  <a:pt x="6"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80" name="92ced0e4-5594-4460-9874-262791248c22"/>
          <p:cNvSpPr>
            <a:spLocks noChangeAspect="1"/>
          </p:cNvSpPr>
          <p:nvPr/>
        </p:nvSpPr>
        <p:spPr bwMode="auto">
          <a:xfrm>
            <a:off x="5559686" y="4089498"/>
            <a:ext cx="14965" cy="1369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81" name="64fed807-ac2c-4c19-86af-ae0c7f8a50e2"/>
          <p:cNvSpPr>
            <a:spLocks noChangeAspect="1"/>
          </p:cNvSpPr>
          <p:nvPr/>
        </p:nvSpPr>
        <p:spPr bwMode="auto">
          <a:xfrm>
            <a:off x="5606717" y="4048414"/>
            <a:ext cx="14965" cy="15651"/>
          </a:xfrm>
          <a:custGeom>
            <a:avLst/>
            <a:gdLst/>
            <a:ahLst/>
            <a:cxnLst>
              <a:cxn ang="0">
                <a:pos x="0" y="2"/>
              </a:cxn>
              <a:cxn ang="0">
                <a:pos x="3" y="1"/>
              </a:cxn>
              <a:cxn ang="0">
                <a:pos x="5" y="6"/>
              </a:cxn>
              <a:cxn ang="0">
                <a:pos x="3" y="8"/>
              </a:cxn>
              <a:cxn ang="0">
                <a:pos x="0" y="2"/>
              </a:cxn>
            </a:cxnLst>
            <a:rect l="0" t="0" r="r" b="b"/>
            <a:pathLst>
              <a:path w="7" h="8">
                <a:moveTo>
                  <a:pt x="0" y="2"/>
                </a:moveTo>
                <a:cubicBezTo>
                  <a:pt x="3" y="1"/>
                  <a:pt x="3" y="1"/>
                  <a:pt x="3" y="1"/>
                </a:cubicBezTo>
                <a:cubicBezTo>
                  <a:pt x="4"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82" name="45afdf8b-1144-4066-aedf-e4ed2f7f83ad"/>
          <p:cNvSpPr>
            <a:spLocks noChangeAspect="1"/>
          </p:cNvSpPr>
          <p:nvPr/>
        </p:nvSpPr>
        <p:spPr bwMode="auto">
          <a:xfrm>
            <a:off x="5602441" y="4050371"/>
            <a:ext cx="14965" cy="1565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83" name="1c2779d0-6904-459f-a056-0af868f5ba72"/>
          <p:cNvSpPr>
            <a:spLocks noChangeAspect="1"/>
          </p:cNvSpPr>
          <p:nvPr/>
        </p:nvSpPr>
        <p:spPr bwMode="auto">
          <a:xfrm>
            <a:off x="5606717" y="4095368"/>
            <a:ext cx="14965" cy="1369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84" name="39d1b49d-6d72-41b4-8ce3-742214e0e0d8"/>
          <p:cNvSpPr>
            <a:spLocks noChangeAspect="1"/>
          </p:cNvSpPr>
          <p:nvPr/>
        </p:nvSpPr>
        <p:spPr bwMode="auto">
          <a:xfrm>
            <a:off x="5602441" y="4097325"/>
            <a:ext cx="14965" cy="1369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85" name="cc1f16d6-d9ee-4599-811e-ff64a11701ff"/>
          <p:cNvSpPr>
            <a:spLocks noChangeAspect="1"/>
          </p:cNvSpPr>
          <p:nvPr/>
        </p:nvSpPr>
        <p:spPr bwMode="auto">
          <a:xfrm>
            <a:off x="5756358" y="4073848"/>
            <a:ext cx="14965" cy="13695"/>
          </a:xfrm>
          <a:custGeom>
            <a:avLst/>
            <a:gdLst/>
            <a:ahLst/>
            <a:cxnLst>
              <a:cxn ang="0">
                <a:pos x="0" y="1"/>
              </a:cxn>
              <a:cxn ang="0">
                <a:pos x="2" y="0"/>
              </a:cxn>
              <a:cxn ang="0">
                <a:pos x="5" y="6"/>
              </a:cxn>
              <a:cxn ang="0">
                <a:pos x="3" y="7"/>
              </a:cxn>
              <a:cxn ang="0">
                <a:pos x="0" y="1"/>
              </a:cxn>
            </a:cxnLst>
            <a:rect l="0" t="0" r="r" b="b"/>
            <a:pathLst>
              <a:path w="7" h="7">
                <a:moveTo>
                  <a:pt x="0" y="1"/>
                </a:moveTo>
                <a:cubicBezTo>
                  <a:pt x="2" y="0"/>
                  <a:pt x="2" y="0"/>
                  <a:pt x="2" y="0"/>
                </a:cubicBezTo>
                <a:cubicBezTo>
                  <a:pt x="3"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86" name="2eae1b42-9ba8-48b5-8067-68e97577fafd"/>
          <p:cNvSpPr>
            <a:spLocks noChangeAspect="1"/>
          </p:cNvSpPr>
          <p:nvPr/>
        </p:nvSpPr>
        <p:spPr bwMode="auto">
          <a:xfrm>
            <a:off x="5749945" y="4073848"/>
            <a:ext cx="14965" cy="15651"/>
          </a:xfrm>
          <a:custGeom>
            <a:avLst/>
            <a:gdLst/>
            <a:ahLst/>
            <a:cxnLst>
              <a:cxn ang="0">
                <a:pos x="7" y="6"/>
              </a:cxn>
              <a:cxn ang="0">
                <a:pos x="3" y="7"/>
              </a:cxn>
              <a:cxn ang="0">
                <a:pos x="1" y="3"/>
              </a:cxn>
              <a:cxn ang="0">
                <a:pos x="5" y="1"/>
              </a:cxn>
              <a:cxn ang="0">
                <a:pos x="7" y="6"/>
              </a:cxn>
            </a:cxnLst>
            <a:rect l="0" t="0" r="r" b="b"/>
            <a:pathLst>
              <a:path w="7" h="8">
                <a:moveTo>
                  <a:pt x="7" y="6"/>
                </a:moveTo>
                <a:cubicBezTo>
                  <a:pt x="6" y="7"/>
                  <a:pt x="5" y="8"/>
                  <a:pt x="3" y="7"/>
                </a:cubicBezTo>
                <a:cubicBezTo>
                  <a:pt x="1" y="7"/>
                  <a:pt x="0" y="5"/>
                  <a:pt x="1" y="3"/>
                </a:cubicBezTo>
                <a:cubicBezTo>
                  <a:pt x="1" y="1"/>
                  <a:pt x="3" y="0"/>
                  <a:pt x="5" y="1"/>
                </a:cubicBezTo>
                <a:cubicBezTo>
                  <a:pt x="6" y="2"/>
                  <a:pt x="7" y="4"/>
                  <a:pt x="7" y="6"/>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87" name="8cb9956b-b016-4b7e-ac3d-59610768823a"/>
          <p:cNvSpPr>
            <a:spLocks noChangeAspect="1"/>
          </p:cNvSpPr>
          <p:nvPr/>
        </p:nvSpPr>
        <p:spPr bwMode="auto">
          <a:xfrm>
            <a:off x="5756358" y="4118844"/>
            <a:ext cx="14965" cy="15651"/>
          </a:xfrm>
          <a:custGeom>
            <a:avLst/>
            <a:gdLst/>
            <a:ahLst/>
            <a:cxnLst>
              <a:cxn ang="0">
                <a:pos x="0" y="2"/>
              </a:cxn>
              <a:cxn ang="0">
                <a:pos x="2" y="1"/>
              </a:cxn>
              <a:cxn ang="0">
                <a:pos x="5" y="6"/>
              </a:cxn>
              <a:cxn ang="0">
                <a:pos x="3" y="8"/>
              </a:cxn>
              <a:cxn ang="0">
                <a:pos x="0" y="2"/>
              </a:cxn>
            </a:cxnLst>
            <a:rect l="0" t="0" r="r" b="b"/>
            <a:pathLst>
              <a:path w="7" h="8">
                <a:moveTo>
                  <a:pt x="0" y="2"/>
                </a:moveTo>
                <a:cubicBezTo>
                  <a:pt x="2" y="1"/>
                  <a:pt x="2" y="1"/>
                  <a:pt x="2" y="1"/>
                </a:cubicBezTo>
                <a:cubicBezTo>
                  <a:pt x="3"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688" name="8841aac5-74a5-49b0-9fb9-2816291133ff"/>
          <p:cNvSpPr>
            <a:spLocks noChangeAspect="1"/>
          </p:cNvSpPr>
          <p:nvPr/>
        </p:nvSpPr>
        <p:spPr bwMode="auto">
          <a:xfrm>
            <a:off x="5749945" y="4120801"/>
            <a:ext cx="14965" cy="15651"/>
          </a:xfrm>
          <a:custGeom>
            <a:avLst/>
            <a:gdLst/>
            <a:ahLst/>
            <a:cxnLst>
              <a:cxn ang="0">
                <a:pos x="7" y="5"/>
              </a:cxn>
              <a:cxn ang="0">
                <a:pos x="3" y="7"/>
              </a:cxn>
              <a:cxn ang="0">
                <a:pos x="1" y="2"/>
              </a:cxn>
              <a:cxn ang="0">
                <a:pos x="5" y="1"/>
              </a:cxn>
              <a:cxn ang="0">
                <a:pos x="7" y="5"/>
              </a:cxn>
            </a:cxnLst>
            <a:rect l="0" t="0" r="r" b="b"/>
            <a:pathLst>
              <a:path w="7" h="8">
                <a:moveTo>
                  <a:pt x="7" y="5"/>
                </a:moveTo>
                <a:cubicBezTo>
                  <a:pt x="6" y="7"/>
                  <a:pt x="5" y="8"/>
                  <a:pt x="3" y="7"/>
                </a:cubicBezTo>
                <a:cubicBezTo>
                  <a:pt x="1" y="6"/>
                  <a:pt x="0" y="4"/>
                  <a:pt x="1" y="2"/>
                </a:cubicBezTo>
                <a:cubicBezTo>
                  <a:pt x="1" y="1"/>
                  <a:pt x="3" y="0"/>
                  <a:pt x="5" y="1"/>
                </a:cubicBezTo>
                <a:cubicBezTo>
                  <a:pt x="6" y="2"/>
                  <a:pt x="7" y="4"/>
                  <a:pt x="7"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02" name="b43a37de-231c-406a-bbfa-609cbbc558b4"/>
          <p:cNvSpPr/>
          <p:nvPr/>
        </p:nvSpPr>
        <p:spPr>
          <a:xfrm>
            <a:off x="5161107" y="1567403"/>
            <a:ext cx="2153153" cy="307777"/>
          </a:xfrm>
          <a:prstGeom prst="rect">
            <a:avLst/>
          </a:prstGeom>
        </p:spPr>
        <p:txBody>
          <a:bodyPr wrap="square">
            <a:spAutoFit/>
          </a:body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FC SAN</a:t>
            </a:r>
          </a:p>
        </p:txBody>
      </p:sp>
      <p:sp>
        <p:nvSpPr>
          <p:cNvPr id="703" name="15f7c017-47dd-4e94-8e4a-bec13306a841"/>
          <p:cNvSpPr/>
          <p:nvPr/>
        </p:nvSpPr>
        <p:spPr>
          <a:xfrm>
            <a:off x="5281340" y="3382072"/>
            <a:ext cx="401072"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Arial" panose="020B0604020202020204" pitchFamily="34" charset="0"/>
              </a:rPr>
              <a:t>FC</a:t>
            </a:r>
          </a:p>
        </p:txBody>
      </p:sp>
      <p:sp>
        <p:nvSpPr>
          <p:cNvPr id="704" name="0a811eef-94af-49c9-b143-17b0a2bf4c6b"/>
          <p:cNvSpPr/>
          <p:nvPr/>
        </p:nvSpPr>
        <p:spPr>
          <a:xfrm>
            <a:off x="6765821" y="3382072"/>
            <a:ext cx="401072"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Arial" panose="020B0604020202020204" pitchFamily="34" charset="0"/>
              </a:rPr>
              <a:t>FC</a:t>
            </a:r>
          </a:p>
        </p:txBody>
      </p:sp>
      <p:sp>
        <p:nvSpPr>
          <p:cNvPr id="705" name="5300eb4e-30e4-4557-bc61-107a53aac96b"/>
          <p:cNvSpPr/>
          <p:nvPr/>
        </p:nvSpPr>
        <p:spPr>
          <a:xfrm>
            <a:off x="6636885" y="4438795"/>
            <a:ext cx="401072"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Arial" panose="020B0604020202020204" pitchFamily="34" charset="0"/>
              </a:rPr>
              <a:t>FC</a:t>
            </a:r>
          </a:p>
        </p:txBody>
      </p:sp>
      <p:sp>
        <p:nvSpPr>
          <p:cNvPr id="706" name="9fc47027-f185-47cf-8cb4-d5c735cc7bcf"/>
          <p:cNvSpPr/>
          <p:nvPr/>
        </p:nvSpPr>
        <p:spPr>
          <a:xfrm>
            <a:off x="5489969" y="4438795"/>
            <a:ext cx="401072"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Arial" panose="020B0604020202020204" pitchFamily="34" charset="0"/>
              </a:rPr>
              <a:t>FC</a:t>
            </a:r>
          </a:p>
        </p:txBody>
      </p:sp>
      <p:sp>
        <p:nvSpPr>
          <p:cNvPr id="1061" name="efff342c-99d7-49d9-b4ca-92bdd5f1dea5"/>
          <p:cNvSpPr/>
          <p:nvPr/>
        </p:nvSpPr>
        <p:spPr bwMode="auto">
          <a:xfrm>
            <a:off x="4124161" y="3307518"/>
            <a:ext cx="792088"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1062" name="eb80ef79-1e1a-4898-878c-8db629667fc9"/>
          <p:cNvSpPr/>
          <p:nvPr/>
        </p:nvSpPr>
        <p:spPr bwMode="auto">
          <a:xfrm>
            <a:off x="7419125" y="3307518"/>
            <a:ext cx="792088"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sp>
        <p:nvSpPr>
          <p:cNvPr id="707" name="9e2037da-a123-4638-a865-eef52f31fd8c"/>
          <p:cNvSpPr/>
          <p:nvPr/>
        </p:nvSpPr>
        <p:spPr bwMode="auto">
          <a:xfrm>
            <a:off x="8355065" y="1369376"/>
            <a:ext cx="1802633" cy="42062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latin typeface="微软雅黑" panose="020B0503020204020204" pitchFamily="34" charset="-122"/>
              <a:ea typeface="微软雅黑" panose="020B0503020204020204" pitchFamily="34" charset="-122"/>
            </a:endParaRPr>
          </a:p>
        </p:txBody>
      </p:sp>
      <p:cxnSp>
        <p:nvCxnSpPr>
          <p:cNvPr id="708" name="99fd9f9b-9360-462f-8f4b-f37d05785972"/>
          <p:cNvCxnSpPr/>
          <p:nvPr/>
        </p:nvCxnSpPr>
        <p:spPr bwMode="auto">
          <a:xfrm>
            <a:off x="8819366" y="4125867"/>
            <a:ext cx="279839" cy="786676"/>
          </a:xfrm>
          <a:prstGeom prst="line">
            <a:avLst/>
          </a:prstGeom>
          <a:noFill/>
          <a:ln w="28575" cap="flat" cmpd="sng" algn="ctr">
            <a:solidFill>
              <a:srgbClr val="990000"/>
            </a:solidFill>
            <a:prstDash val="solid"/>
            <a:round/>
            <a:headEnd type="none" w="med" len="med"/>
            <a:tailEnd type="none" w="med" len="med"/>
          </a:ln>
          <a:effectLst/>
        </p:spPr>
      </p:cxnSp>
      <p:cxnSp>
        <p:nvCxnSpPr>
          <p:cNvPr id="709" name="2ccf71e2-a165-4750-890a-16a235ec8531"/>
          <p:cNvCxnSpPr>
            <a:stCxn id="716" idx="2"/>
          </p:cNvCxnSpPr>
          <p:nvPr/>
        </p:nvCxnSpPr>
        <p:spPr bwMode="auto">
          <a:xfrm flipH="1">
            <a:off x="8830636" y="3037377"/>
            <a:ext cx="14680" cy="1011650"/>
          </a:xfrm>
          <a:prstGeom prst="line">
            <a:avLst/>
          </a:prstGeom>
          <a:noFill/>
          <a:ln w="28575" cap="flat" cmpd="sng" algn="ctr">
            <a:solidFill>
              <a:srgbClr val="990000"/>
            </a:solidFill>
            <a:prstDash val="solid"/>
            <a:round/>
            <a:headEnd type="none" w="med" len="med"/>
            <a:tailEnd type="none" w="med" len="med"/>
          </a:ln>
          <a:effectLst/>
        </p:spPr>
      </p:cxnSp>
      <p:cxnSp>
        <p:nvCxnSpPr>
          <p:cNvPr id="710" name="573f6223-554e-49fa-a732-f9cea0ebb23c"/>
          <p:cNvCxnSpPr/>
          <p:nvPr/>
        </p:nvCxnSpPr>
        <p:spPr bwMode="auto">
          <a:xfrm flipH="1">
            <a:off x="9603319" y="3037378"/>
            <a:ext cx="4741" cy="846205"/>
          </a:xfrm>
          <a:prstGeom prst="line">
            <a:avLst/>
          </a:prstGeom>
          <a:noFill/>
          <a:ln w="28575" cap="flat" cmpd="sng" algn="ctr">
            <a:solidFill>
              <a:srgbClr val="990000"/>
            </a:solidFill>
            <a:prstDash val="solid"/>
            <a:round/>
            <a:headEnd type="none" w="med" len="med"/>
            <a:tailEnd type="none" w="med" len="med"/>
          </a:ln>
          <a:effectLst/>
        </p:spPr>
      </p:cxnSp>
      <p:cxnSp>
        <p:nvCxnSpPr>
          <p:cNvPr id="711" name="691179c6-af82-4183-80c3-72fad31f1d44"/>
          <p:cNvCxnSpPr/>
          <p:nvPr/>
        </p:nvCxnSpPr>
        <p:spPr bwMode="auto">
          <a:xfrm>
            <a:off x="8845317" y="3023309"/>
            <a:ext cx="674127" cy="899550"/>
          </a:xfrm>
          <a:prstGeom prst="line">
            <a:avLst/>
          </a:prstGeom>
          <a:noFill/>
          <a:ln w="28575" cap="flat" cmpd="sng" algn="ctr">
            <a:solidFill>
              <a:srgbClr val="990000"/>
            </a:solidFill>
            <a:prstDash val="solid"/>
            <a:round/>
            <a:headEnd type="none" w="med" len="med"/>
            <a:tailEnd type="none" w="med" len="med"/>
          </a:ln>
          <a:effectLst/>
        </p:spPr>
      </p:cxnSp>
      <p:cxnSp>
        <p:nvCxnSpPr>
          <p:cNvPr id="712" name="38eed398-3895-45ea-8ab1-760281202a90"/>
          <p:cNvCxnSpPr/>
          <p:nvPr/>
        </p:nvCxnSpPr>
        <p:spPr bwMode="auto">
          <a:xfrm flipH="1">
            <a:off x="8959284" y="3051445"/>
            <a:ext cx="634708" cy="871414"/>
          </a:xfrm>
          <a:prstGeom prst="line">
            <a:avLst/>
          </a:prstGeom>
          <a:noFill/>
          <a:ln w="28575" cap="flat" cmpd="sng" algn="ctr">
            <a:solidFill>
              <a:srgbClr val="990000"/>
            </a:solidFill>
            <a:prstDash val="solid"/>
            <a:round/>
            <a:headEnd type="none" w="med" len="med"/>
            <a:tailEnd type="none" w="med" len="med"/>
          </a:ln>
          <a:effectLst/>
        </p:spPr>
      </p:cxnSp>
      <p:cxnSp>
        <p:nvCxnSpPr>
          <p:cNvPr id="713" name="1d741aef-88b1-4fa8-8108-2eeba5e96a08"/>
          <p:cNvCxnSpPr/>
          <p:nvPr/>
        </p:nvCxnSpPr>
        <p:spPr bwMode="auto">
          <a:xfrm flipH="1">
            <a:off x="9401768" y="4093698"/>
            <a:ext cx="186054" cy="855572"/>
          </a:xfrm>
          <a:prstGeom prst="line">
            <a:avLst/>
          </a:prstGeom>
          <a:noFill/>
          <a:ln w="28575" cap="flat" cmpd="sng" algn="ctr">
            <a:solidFill>
              <a:srgbClr val="990000"/>
            </a:solidFill>
            <a:prstDash val="solid"/>
            <a:round/>
            <a:headEnd type="none" w="med" len="med"/>
            <a:tailEnd type="none" w="med" len="med"/>
          </a:ln>
          <a:effectLst/>
        </p:spPr>
      </p:cxnSp>
      <p:cxnSp>
        <p:nvCxnSpPr>
          <p:cNvPr id="714" name="7c4f9d03-0150-4be1-ab96-f9a813cc339c"/>
          <p:cNvCxnSpPr/>
          <p:nvPr/>
        </p:nvCxnSpPr>
        <p:spPr bwMode="auto">
          <a:xfrm>
            <a:off x="8995893" y="4135643"/>
            <a:ext cx="250716" cy="798937"/>
          </a:xfrm>
          <a:prstGeom prst="line">
            <a:avLst/>
          </a:prstGeom>
          <a:noFill/>
          <a:ln w="28575" cap="flat" cmpd="sng" algn="ctr">
            <a:solidFill>
              <a:srgbClr val="990000"/>
            </a:solidFill>
            <a:prstDash val="solid"/>
            <a:round/>
            <a:headEnd type="none" w="med" len="med"/>
            <a:tailEnd type="none" w="med" len="med"/>
          </a:ln>
          <a:effectLst/>
        </p:spPr>
      </p:cxnSp>
      <p:cxnSp>
        <p:nvCxnSpPr>
          <p:cNvPr id="715" name="c4152e6d-5fd2-4a84-aa3f-80a8b62676a0"/>
          <p:cNvCxnSpPr/>
          <p:nvPr/>
        </p:nvCxnSpPr>
        <p:spPr bwMode="auto">
          <a:xfrm flipH="1">
            <a:off x="9474426" y="4132733"/>
            <a:ext cx="248639" cy="1178119"/>
          </a:xfrm>
          <a:prstGeom prst="line">
            <a:avLst/>
          </a:prstGeom>
          <a:noFill/>
          <a:ln w="28575" cap="flat" cmpd="sng" algn="ctr">
            <a:solidFill>
              <a:srgbClr val="990000"/>
            </a:solidFill>
            <a:prstDash val="solid"/>
            <a:round/>
            <a:headEnd type="none" w="med" len="med"/>
            <a:tailEnd type="none" w="med" len="med"/>
          </a:ln>
          <a:effectLst/>
        </p:spPr>
      </p:cxnSp>
      <p:pic>
        <p:nvPicPr>
          <p:cNvPr id="716" name="f75a80a2-0380-4780-aeb8-3e10a036db5a" descr="图片682"/>
          <p:cNvPicPr>
            <a:picLocks noChangeAspect="1" noChangeArrowheads="1"/>
          </p:cNvPicPr>
          <p:nvPr/>
        </p:nvPicPr>
        <p:blipFill>
          <a:blip r:embed="rId3" cstate="print"/>
          <a:srcRect/>
          <a:stretch>
            <a:fillRect/>
          </a:stretch>
        </p:blipFill>
        <p:spPr bwMode="auto">
          <a:xfrm>
            <a:off x="8544234" y="2129727"/>
            <a:ext cx="602165" cy="907651"/>
          </a:xfrm>
          <a:prstGeom prst="rect">
            <a:avLst/>
          </a:prstGeom>
          <a:noFill/>
        </p:spPr>
      </p:pic>
      <p:pic>
        <p:nvPicPr>
          <p:cNvPr id="717" name="a4794b03-7292-4ef6-bae7-6cc0520cf81f" descr="图片682"/>
          <p:cNvPicPr>
            <a:picLocks noChangeAspect="1" noChangeArrowheads="1"/>
          </p:cNvPicPr>
          <p:nvPr/>
        </p:nvPicPr>
        <p:blipFill>
          <a:blip r:embed="rId3" cstate="print"/>
          <a:srcRect/>
          <a:stretch>
            <a:fillRect/>
          </a:stretch>
        </p:blipFill>
        <p:spPr bwMode="auto">
          <a:xfrm>
            <a:off x="9401769" y="2129727"/>
            <a:ext cx="602165" cy="907651"/>
          </a:xfrm>
          <a:prstGeom prst="rect">
            <a:avLst/>
          </a:prstGeom>
          <a:noFill/>
        </p:spPr>
      </p:pic>
      <p:sp>
        <p:nvSpPr>
          <p:cNvPr id="719" name="Freeform 115"/>
          <p:cNvSpPr>
            <a:spLocks noChangeAspect="1"/>
          </p:cNvSpPr>
          <p:nvPr/>
        </p:nvSpPr>
        <p:spPr bwMode="auto">
          <a:xfrm>
            <a:off x="9881101" y="3966411"/>
            <a:ext cx="194821" cy="228897"/>
          </a:xfrm>
          <a:custGeom>
            <a:avLst/>
            <a:gdLst/>
            <a:ahLst/>
            <a:cxnLst>
              <a:cxn ang="0">
                <a:pos x="94" y="0"/>
              </a:cxn>
              <a:cxn ang="0">
                <a:pos x="1" y="63"/>
              </a:cxn>
              <a:cxn ang="0">
                <a:pos x="1" y="110"/>
              </a:cxn>
              <a:cxn ang="0">
                <a:pos x="7" y="111"/>
              </a:cxn>
              <a:cxn ang="0">
                <a:pos x="90" y="46"/>
              </a:cxn>
              <a:cxn ang="0">
                <a:pos x="94" y="38"/>
              </a:cxn>
              <a:cxn ang="0">
                <a:pos x="94" y="0"/>
              </a:cxn>
            </a:cxnLst>
            <a:rect l="0" t="0" r="r" b="b"/>
            <a:pathLst>
              <a:path w="94" h="117">
                <a:moveTo>
                  <a:pt x="94" y="0"/>
                </a:moveTo>
                <a:cubicBezTo>
                  <a:pt x="1" y="63"/>
                  <a:pt x="1" y="63"/>
                  <a:pt x="1" y="63"/>
                </a:cubicBezTo>
                <a:cubicBezTo>
                  <a:pt x="1" y="110"/>
                  <a:pt x="1" y="110"/>
                  <a:pt x="1" y="110"/>
                </a:cubicBezTo>
                <a:cubicBezTo>
                  <a:pt x="1" y="110"/>
                  <a:pt x="0" y="117"/>
                  <a:pt x="7" y="111"/>
                </a:cubicBezTo>
                <a:cubicBezTo>
                  <a:pt x="31" y="92"/>
                  <a:pt x="88" y="48"/>
                  <a:pt x="90" y="46"/>
                </a:cubicBezTo>
                <a:cubicBezTo>
                  <a:pt x="94" y="42"/>
                  <a:pt x="94" y="40"/>
                  <a:pt x="94" y="38"/>
                </a:cubicBezTo>
                <a:lnTo>
                  <a:pt x="94"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20" name="259b0e5b-1aec-431b-99e7-b8db3160ec30"/>
          <p:cNvSpPr>
            <a:spLocks noChangeAspect="1"/>
          </p:cNvSpPr>
          <p:nvPr/>
        </p:nvSpPr>
        <p:spPr bwMode="auto">
          <a:xfrm>
            <a:off x="9373322" y="3892068"/>
            <a:ext cx="702600" cy="197594"/>
          </a:xfrm>
          <a:custGeom>
            <a:avLst/>
            <a:gdLst/>
            <a:ahLst/>
            <a:cxnLst>
              <a:cxn ang="0">
                <a:pos x="339" y="38"/>
              </a:cxn>
              <a:cxn ang="0">
                <a:pos x="249" y="101"/>
              </a:cxn>
              <a:cxn ang="0">
                <a:pos x="7" y="57"/>
              </a:cxn>
              <a:cxn ang="0">
                <a:pos x="1" y="60"/>
              </a:cxn>
              <a:cxn ang="0">
                <a:pos x="4" y="53"/>
              </a:cxn>
              <a:cxn ang="0">
                <a:pos x="111" y="1"/>
              </a:cxn>
              <a:cxn ang="0">
                <a:pos x="117" y="0"/>
              </a:cxn>
              <a:cxn ang="0">
                <a:pos x="333" y="35"/>
              </a:cxn>
              <a:cxn ang="0">
                <a:pos x="339" y="38"/>
              </a:cxn>
            </a:cxnLst>
            <a:rect l="0" t="0" r="r" b="b"/>
            <a:pathLst>
              <a:path w="339" h="101">
                <a:moveTo>
                  <a:pt x="339" y="38"/>
                </a:moveTo>
                <a:cubicBezTo>
                  <a:pt x="249" y="101"/>
                  <a:pt x="249" y="101"/>
                  <a:pt x="249" y="101"/>
                </a:cubicBezTo>
                <a:cubicBezTo>
                  <a:pt x="146" y="85"/>
                  <a:pt x="16" y="58"/>
                  <a:pt x="7" y="57"/>
                </a:cubicBezTo>
                <a:cubicBezTo>
                  <a:pt x="3" y="56"/>
                  <a:pt x="1" y="60"/>
                  <a:pt x="1" y="60"/>
                </a:cubicBezTo>
                <a:cubicBezTo>
                  <a:pt x="1" y="60"/>
                  <a:pt x="0" y="55"/>
                  <a:pt x="4" y="53"/>
                </a:cubicBezTo>
                <a:cubicBezTo>
                  <a:pt x="7" y="51"/>
                  <a:pt x="107" y="4"/>
                  <a:pt x="111" y="1"/>
                </a:cubicBezTo>
                <a:cubicBezTo>
                  <a:pt x="113" y="0"/>
                  <a:pt x="117" y="0"/>
                  <a:pt x="117" y="0"/>
                </a:cubicBezTo>
                <a:cubicBezTo>
                  <a:pt x="117" y="0"/>
                  <a:pt x="331" y="34"/>
                  <a:pt x="333" y="35"/>
                </a:cubicBezTo>
                <a:cubicBezTo>
                  <a:pt x="338" y="35"/>
                  <a:pt x="339" y="38"/>
                  <a:pt x="339" y="38"/>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21" name="2bf30bae-a8ca-4ca8-a01c-ba6c577ba8ed"/>
          <p:cNvSpPr>
            <a:spLocks noChangeAspect="1"/>
          </p:cNvSpPr>
          <p:nvPr/>
        </p:nvSpPr>
        <p:spPr bwMode="auto">
          <a:xfrm>
            <a:off x="9881101" y="3964455"/>
            <a:ext cx="194821" cy="127165"/>
          </a:xfrm>
          <a:custGeom>
            <a:avLst/>
            <a:gdLst/>
            <a:ahLst/>
            <a:cxnLst>
              <a:cxn ang="0">
                <a:pos x="94" y="1"/>
              </a:cxn>
              <a:cxn ang="0">
                <a:pos x="94" y="0"/>
              </a:cxn>
              <a:cxn ang="0">
                <a:pos x="0" y="63"/>
              </a:cxn>
              <a:cxn ang="0">
                <a:pos x="2" y="65"/>
              </a:cxn>
              <a:cxn ang="0">
                <a:pos x="94" y="1"/>
              </a:cxn>
            </a:cxnLst>
            <a:rect l="0" t="0" r="r" b="b"/>
            <a:pathLst>
              <a:path w="94" h="65">
                <a:moveTo>
                  <a:pt x="94" y="1"/>
                </a:moveTo>
                <a:cubicBezTo>
                  <a:pt x="94" y="1"/>
                  <a:pt x="94" y="0"/>
                  <a:pt x="94" y="0"/>
                </a:cubicBezTo>
                <a:cubicBezTo>
                  <a:pt x="90" y="0"/>
                  <a:pt x="0" y="63"/>
                  <a:pt x="0" y="63"/>
                </a:cubicBezTo>
                <a:cubicBezTo>
                  <a:pt x="2" y="65"/>
                  <a:pt x="2" y="65"/>
                  <a:pt x="2" y="65"/>
                </a:cubicBezTo>
                <a:lnTo>
                  <a:pt x="94" y="1"/>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22" name="85451d36-6428-4e64-b5d3-0ad05c7669b7"/>
          <p:cNvSpPr>
            <a:spLocks noChangeAspect="1"/>
          </p:cNvSpPr>
          <p:nvPr/>
        </p:nvSpPr>
        <p:spPr bwMode="auto">
          <a:xfrm>
            <a:off x="9375395" y="3999669"/>
            <a:ext cx="518142" cy="193682"/>
          </a:xfrm>
          <a:custGeom>
            <a:avLst/>
            <a:gdLst/>
            <a:ahLst/>
            <a:cxnLst>
              <a:cxn ang="0">
                <a:pos x="250" y="49"/>
              </a:cxn>
              <a:cxn ang="0">
                <a:pos x="246" y="42"/>
              </a:cxn>
              <a:cxn ang="0">
                <a:pos x="6" y="1"/>
              </a:cxn>
              <a:cxn ang="0">
                <a:pos x="0" y="4"/>
              </a:cxn>
              <a:cxn ang="0">
                <a:pos x="0" y="44"/>
              </a:cxn>
              <a:cxn ang="0">
                <a:pos x="6" y="54"/>
              </a:cxn>
              <a:cxn ang="0">
                <a:pos x="241" y="98"/>
              </a:cxn>
              <a:cxn ang="0">
                <a:pos x="250" y="91"/>
              </a:cxn>
              <a:cxn ang="0">
                <a:pos x="250" y="49"/>
              </a:cxn>
            </a:cxnLst>
            <a:rect l="0" t="0" r="r" b="b"/>
            <a:pathLst>
              <a:path w="250" h="99">
                <a:moveTo>
                  <a:pt x="250" y="49"/>
                </a:moveTo>
                <a:cubicBezTo>
                  <a:pt x="250" y="45"/>
                  <a:pt x="247" y="43"/>
                  <a:pt x="246" y="42"/>
                </a:cubicBezTo>
                <a:cubicBezTo>
                  <a:pt x="186" y="31"/>
                  <a:pt x="33" y="5"/>
                  <a:pt x="6" y="1"/>
                </a:cubicBezTo>
                <a:cubicBezTo>
                  <a:pt x="0" y="0"/>
                  <a:pt x="0" y="4"/>
                  <a:pt x="0" y="4"/>
                </a:cubicBezTo>
                <a:cubicBezTo>
                  <a:pt x="0" y="4"/>
                  <a:pt x="0" y="35"/>
                  <a:pt x="0" y="44"/>
                </a:cubicBezTo>
                <a:cubicBezTo>
                  <a:pt x="0" y="53"/>
                  <a:pt x="2" y="53"/>
                  <a:pt x="6" y="54"/>
                </a:cubicBezTo>
                <a:cubicBezTo>
                  <a:pt x="9" y="55"/>
                  <a:pt x="211" y="92"/>
                  <a:pt x="241" y="98"/>
                </a:cubicBezTo>
                <a:cubicBezTo>
                  <a:pt x="248" y="99"/>
                  <a:pt x="250" y="91"/>
                  <a:pt x="250" y="91"/>
                </a:cubicBezTo>
                <a:cubicBezTo>
                  <a:pt x="250" y="91"/>
                  <a:pt x="250" y="54"/>
                  <a:pt x="250" y="49"/>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23" name="8a8082c7-f1d4-4751-9983-f3c49808552b"/>
          <p:cNvSpPr>
            <a:spLocks noChangeAspect="1"/>
          </p:cNvSpPr>
          <p:nvPr/>
        </p:nvSpPr>
        <p:spPr bwMode="auto">
          <a:xfrm>
            <a:off x="9439644" y="4025103"/>
            <a:ext cx="176169" cy="62605"/>
          </a:xfrm>
          <a:custGeom>
            <a:avLst/>
            <a:gdLst/>
            <a:ahLst/>
            <a:cxnLst>
              <a:cxn ang="0">
                <a:pos x="0" y="0"/>
              </a:cxn>
              <a:cxn ang="0">
                <a:pos x="0" y="17"/>
              </a:cxn>
              <a:cxn ang="0">
                <a:pos x="85" y="32"/>
              </a:cxn>
              <a:cxn ang="0">
                <a:pos x="85" y="14"/>
              </a:cxn>
              <a:cxn ang="0">
                <a:pos x="0" y="0"/>
              </a:cxn>
            </a:cxnLst>
            <a:rect l="0" t="0" r="r" b="b"/>
            <a:pathLst>
              <a:path w="85" h="32">
                <a:moveTo>
                  <a:pt x="0" y="0"/>
                </a:moveTo>
                <a:cubicBezTo>
                  <a:pt x="0" y="17"/>
                  <a:pt x="0" y="17"/>
                  <a:pt x="0" y="17"/>
                </a:cubicBezTo>
                <a:cubicBezTo>
                  <a:pt x="20" y="21"/>
                  <a:pt x="72" y="29"/>
                  <a:pt x="85" y="32"/>
                </a:cubicBezTo>
                <a:cubicBezTo>
                  <a:pt x="85" y="14"/>
                  <a:pt x="85" y="14"/>
                  <a:pt x="85" y="14"/>
                </a:cubicBezTo>
                <a:cubicBezTo>
                  <a:pt x="61" y="9"/>
                  <a:pt x="25" y="4"/>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24" name="33ba59c3-6549-49a1-9492-c524941af745"/>
          <p:cNvSpPr>
            <a:spLocks noChangeAspect="1"/>
          </p:cNvSpPr>
          <p:nvPr/>
        </p:nvSpPr>
        <p:spPr bwMode="auto">
          <a:xfrm>
            <a:off x="9615813" y="4050535"/>
            <a:ext cx="4146" cy="37171"/>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25" name="0dfaae52-d94b-4784-af58-463919ed9709"/>
          <p:cNvSpPr>
            <a:spLocks noChangeAspect="1"/>
          </p:cNvSpPr>
          <p:nvPr/>
        </p:nvSpPr>
        <p:spPr bwMode="auto">
          <a:xfrm>
            <a:off x="9439644" y="4021189"/>
            <a:ext cx="180313" cy="33259"/>
          </a:xfrm>
          <a:custGeom>
            <a:avLst/>
            <a:gdLst/>
            <a:ahLst/>
            <a:cxnLst>
              <a:cxn ang="0">
                <a:pos x="4" y="0"/>
              </a:cxn>
              <a:cxn ang="0">
                <a:pos x="174" y="30"/>
              </a:cxn>
              <a:cxn ang="0">
                <a:pos x="170" y="34"/>
              </a:cxn>
              <a:cxn ang="0">
                <a:pos x="0" y="4"/>
              </a:cxn>
              <a:cxn ang="0">
                <a:pos x="4" y="0"/>
              </a:cxn>
            </a:cxnLst>
            <a:rect l="0" t="0" r="r" b="b"/>
            <a:pathLst>
              <a:path w="174" h="34">
                <a:moveTo>
                  <a:pt x="4" y="0"/>
                </a:moveTo>
                <a:lnTo>
                  <a:pt x="174" y="30"/>
                </a:lnTo>
                <a:lnTo>
                  <a:pt x="170" y="34"/>
                </a:lnTo>
                <a:lnTo>
                  <a:pt x="0" y="4"/>
                </a:lnTo>
                <a:lnTo>
                  <a:pt x="4"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26" name="4e621b38-674f-4638-9516-3f5cd9d8081a"/>
          <p:cNvSpPr>
            <a:spLocks noChangeAspect="1"/>
          </p:cNvSpPr>
          <p:nvPr/>
        </p:nvSpPr>
        <p:spPr bwMode="auto">
          <a:xfrm>
            <a:off x="9628247" y="4056405"/>
            <a:ext cx="176169" cy="64561"/>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27" name="d7065141-d28c-4626-9c87-cc1b4b8af5dc"/>
          <p:cNvSpPr>
            <a:spLocks noChangeAspect="1"/>
          </p:cNvSpPr>
          <p:nvPr/>
        </p:nvSpPr>
        <p:spPr bwMode="auto">
          <a:xfrm>
            <a:off x="9804416" y="4083794"/>
            <a:ext cx="4146" cy="37171"/>
          </a:xfrm>
          <a:custGeom>
            <a:avLst/>
            <a:gdLst/>
            <a:ahLst/>
            <a:cxnLst>
              <a:cxn ang="0">
                <a:pos x="2" y="0"/>
              </a:cxn>
              <a:cxn ang="0">
                <a:pos x="0" y="1"/>
              </a:cxn>
              <a:cxn ang="0">
                <a:pos x="0" y="19"/>
              </a:cxn>
              <a:cxn ang="0">
                <a:pos x="2" y="18"/>
              </a:cxn>
              <a:cxn ang="0">
                <a:pos x="2" y="0"/>
              </a:cxn>
            </a:cxnLst>
            <a:rect l="0" t="0" r="r" b="b"/>
            <a:pathLst>
              <a:path w="2" h="19">
                <a:moveTo>
                  <a:pt x="2" y="0"/>
                </a:moveTo>
                <a:cubicBezTo>
                  <a:pt x="1" y="1"/>
                  <a:pt x="1" y="1"/>
                  <a:pt x="0" y="1"/>
                </a:cubicBezTo>
                <a:cubicBezTo>
                  <a:pt x="0" y="19"/>
                  <a:pt x="0" y="19"/>
                  <a:pt x="0" y="19"/>
                </a:cubicBezTo>
                <a:cubicBezTo>
                  <a:pt x="1" y="19"/>
                  <a:pt x="1" y="18"/>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28" name="57215c34-5811-4388-87f6-eb1252ea5017"/>
          <p:cNvSpPr>
            <a:spLocks noChangeAspect="1"/>
          </p:cNvSpPr>
          <p:nvPr/>
        </p:nvSpPr>
        <p:spPr bwMode="auto">
          <a:xfrm>
            <a:off x="9628247" y="4054448"/>
            <a:ext cx="180313" cy="31302"/>
          </a:xfrm>
          <a:custGeom>
            <a:avLst/>
            <a:gdLst/>
            <a:ahLst/>
            <a:cxnLst>
              <a:cxn ang="0">
                <a:pos x="2" y="0"/>
              </a:cxn>
              <a:cxn ang="0">
                <a:pos x="174" y="30"/>
              </a:cxn>
              <a:cxn ang="0">
                <a:pos x="170" y="32"/>
              </a:cxn>
              <a:cxn ang="0">
                <a:pos x="0" y="2"/>
              </a:cxn>
              <a:cxn ang="0">
                <a:pos x="2" y="0"/>
              </a:cxn>
            </a:cxnLst>
            <a:rect l="0" t="0" r="r" b="b"/>
            <a:pathLst>
              <a:path w="174" h="32">
                <a:moveTo>
                  <a:pt x="2" y="0"/>
                </a:moveTo>
                <a:lnTo>
                  <a:pt x="174" y="30"/>
                </a:lnTo>
                <a:lnTo>
                  <a:pt x="170" y="32"/>
                </a:lnTo>
                <a:lnTo>
                  <a:pt x="0" y="2"/>
                </a:lnTo>
                <a:lnTo>
                  <a:pt x="2"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29" name="a60498a4-2153-4e3a-813e-e1de9e75d1c3"/>
          <p:cNvSpPr>
            <a:spLocks noChangeAspect="1"/>
          </p:cNvSpPr>
          <p:nvPr/>
        </p:nvSpPr>
        <p:spPr bwMode="auto">
          <a:xfrm>
            <a:off x="9439644" y="4074012"/>
            <a:ext cx="176169" cy="62605"/>
          </a:xfrm>
          <a:custGeom>
            <a:avLst/>
            <a:gdLst/>
            <a:ahLst/>
            <a:cxnLst>
              <a:cxn ang="0">
                <a:pos x="0" y="0"/>
              </a:cxn>
              <a:cxn ang="0">
                <a:pos x="0" y="17"/>
              </a:cxn>
              <a:cxn ang="0">
                <a:pos x="85" y="32"/>
              </a:cxn>
              <a:cxn ang="0">
                <a:pos x="85" y="15"/>
              </a:cxn>
              <a:cxn ang="0">
                <a:pos x="0" y="0"/>
              </a:cxn>
            </a:cxnLst>
            <a:rect l="0" t="0" r="r" b="b"/>
            <a:pathLst>
              <a:path w="85" h="32">
                <a:moveTo>
                  <a:pt x="0" y="0"/>
                </a:moveTo>
                <a:cubicBezTo>
                  <a:pt x="0" y="17"/>
                  <a:pt x="0" y="17"/>
                  <a:pt x="0" y="17"/>
                </a:cubicBezTo>
                <a:cubicBezTo>
                  <a:pt x="20" y="21"/>
                  <a:pt x="72" y="30"/>
                  <a:pt x="85" y="32"/>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30" name="8aa09f33-6b1c-4958-aa96-1e3852fef199"/>
          <p:cNvSpPr>
            <a:spLocks noChangeAspect="1"/>
          </p:cNvSpPr>
          <p:nvPr/>
        </p:nvSpPr>
        <p:spPr bwMode="auto">
          <a:xfrm>
            <a:off x="9615813" y="4101401"/>
            <a:ext cx="4146" cy="35215"/>
          </a:xfrm>
          <a:custGeom>
            <a:avLst/>
            <a:gdLst/>
            <a:ahLst/>
            <a:cxnLst>
              <a:cxn ang="0">
                <a:pos x="2" y="0"/>
              </a:cxn>
              <a:cxn ang="0">
                <a:pos x="0" y="1"/>
              </a:cxn>
              <a:cxn ang="0">
                <a:pos x="0" y="18"/>
              </a:cxn>
              <a:cxn ang="0">
                <a:pos x="2" y="17"/>
              </a:cxn>
              <a:cxn ang="0">
                <a:pos x="2" y="0"/>
              </a:cxn>
            </a:cxnLst>
            <a:rect l="0" t="0" r="r" b="b"/>
            <a:pathLst>
              <a:path w="2" h="18">
                <a:moveTo>
                  <a:pt x="2" y="0"/>
                </a:moveTo>
                <a:cubicBezTo>
                  <a:pt x="1" y="0"/>
                  <a:pt x="1" y="0"/>
                  <a:pt x="0" y="1"/>
                </a:cubicBezTo>
                <a:cubicBezTo>
                  <a:pt x="0" y="18"/>
                  <a:pt x="0" y="18"/>
                  <a:pt x="0" y="18"/>
                </a:cubicBezTo>
                <a:cubicBezTo>
                  <a:pt x="1" y="18"/>
                  <a:pt x="1" y="18"/>
                  <a:pt x="2" y="17"/>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31" name="8118b6b8-528f-4524-88cf-88ec2800d1ff"/>
          <p:cNvSpPr>
            <a:spLocks noChangeAspect="1"/>
          </p:cNvSpPr>
          <p:nvPr/>
        </p:nvSpPr>
        <p:spPr bwMode="auto">
          <a:xfrm>
            <a:off x="9439644" y="4072055"/>
            <a:ext cx="180313" cy="31302"/>
          </a:xfrm>
          <a:custGeom>
            <a:avLst/>
            <a:gdLst/>
            <a:ahLst/>
            <a:cxnLst>
              <a:cxn ang="0">
                <a:pos x="4" y="0"/>
              </a:cxn>
              <a:cxn ang="0">
                <a:pos x="174" y="30"/>
              </a:cxn>
              <a:cxn ang="0">
                <a:pos x="170" y="32"/>
              </a:cxn>
              <a:cxn ang="0">
                <a:pos x="0" y="2"/>
              </a:cxn>
              <a:cxn ang="0">
                <a:pos x="4" y="0"/>
              </a:cxn>
            </a:cxnLst>
            <a:rect l="0" t="0" r="r" b="b"/>
            <a:pathLst>
              <a:path w="174" h="32">
                <a:moveTo>
                  <a:pt x="4" y="0"/>
                </a:moveTo>
                <a:lnTo>
                  <a:pt x="174" y="30"/>
                </a:lnTo>
                <a:lnTo>
                  <a:pt x="170" y="32"/>
                </a:lnTo>
                <a:lnTo>
                  <a:pt x="0" y="2"/>
                </a:lnTo>
                <a:lnTo>
                  <a:pt x="4"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32" name="25ec7981-ce08-4252-9923-f5c4d2c2121e"/>
          <p:cNvSpPr>
            <a:spLocks noChangeAspect="1"/>
          </p:cNvSpPr>
          <p:nvPr/>
        </p:nvSpPr>
        <p:spPr bwMode="auto">
          <a:xfrm>
            <a:off x="9628247" y="4105314"/>
            <a:ext cx="176169" cy="64561"/>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33" name="4581e177-ce93-40a9-b1e2-3045b3ab84e0"/>
          <p:cNvSpPr>
            <a:spLocks noChangeAspect="1"/>
          </p:cNvSpPr>
          <p:nvPr/>
        </p:nvSpPr>
        <p:spPr bwMode="auto">
          <a:xfrm>
            <a:off x="9804416" y="4132703"/>
            <a:ext cx="4146" cy="37171"/>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34" name="fcb0d121-6ba5-4723-b4b2-10826eb4c51c"/>
          <p:cNvSpPr>
            <a:spLocks noChangeAspect="1"/>
          </p:cNvSpPr>
          <p:nvPr/>
        </p:nvSpPr>
        <p:spPr bwMode="auto">
          <a:xfrm>
            <a:off x="9628247" y="4103358"/>
            <a:ext cx="180313" cy="31302"/>
          </a:xfrm>
          <a:custGeom>
            <a:avLst/>
            <a:gdLst/>
            <a:ahLst/>
            <a:cxnLst>
              <a:cxn ang="0">
                <a:pos x="2" y="0"/>
              </a:cxn>
              <a:cxn ang="0">
                <a:pos x="174" y="30"/>
              </a:cxn>
              <a:cxn ang="0">
                <a:pos x="170" y="32"/>
              </a:cxn>
              <a:cxn ang="0">
                <a:pos x="0" y="4"/>
              </a:cxn>
              <a:cxn ang="0">
                <a:pos x="2" y="0"/>
              </a:cxn>
            </a:cxnLst>
            <a:rect l="0" t="0" r="r" b="b"/>
            <a:pathLst>
              <a:path w="174" h="32">
                <a:moveTo>
                  <a:pt x="2" y="0"/>
                </a:moveTo>
                <a:lnTo>
                  <a:pt x="174" y="30"/>
                </a:lnTo>
                <a:lnTo>
                  <a:pt x="170" y="32"/>
                </a:lnTo>
                <a:lnTo>
                  <a:pt x="0" y="4"/>
                </a:lnTo>
                <a:lnTo>
                  <a:pt x="2"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35" name="dce8fb85-6fd2-4a1d-be48-24881d732d8f"/>
          <p:cNvSpPr>
            <a:spLocks noChangeAspect="1"/>
          </p:cNvSpPr>
          <p:nvPr/>
        </p:nvSpPr>
        <p:spPr bwMode="auto">
          <a:xfrm>
            <a:off x="9474878" y="4089663"/>
            <a:ext cx="14508"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36" name="9dcb7d8d-47fd-48f5-9dad-a2173fea005a"/>
          <p:cNvSpPr>
            <a:spLocks noChangeAspect="1" noEditPoints="1"/>
          </p:cNvSpPr>
          <p:nvPr/>
        </p:nvSpPr>
        <p:spPr bwMode="auto">
          <a:xfrm>
            <a:off x="9474878" y="4091619"/>
            <a:ext cx="14508" cy="1369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5"/>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6"/>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5"/>
                </a:cubicBezTo>
                <a:cubicBezTo>
                  <a:pt x="4" y="5"/>
                  <a:pt x="4" y="5"/>
                  <a:pt x="4"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37" name="8b6eb314-c9a5-4317-9ef0-41b39c760aa5"/>
          <p:cNvSpPr>
            <a:spLocks noChangeAspect="1"/>
          </p:cNvSpPr>
          <p:nvPr/>
        </p:nvSpPr>
        <p:spPr bwMode="auto">
          <a:xfrm>
            <a:off x="9476950" y="4093576"/>
            <a:ext cx="10363"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38" name="c0723129-f47d-4071-ba69-22520029d707"/>
          <p:cNvSpPr>
            <a:spLocks noChangeAspect="1"/>
          </p:cNvSpPr>
          <p:nvPr/>
        </p:nvSpPr>
        <p:spPr bwMode="auto">
          <a:xfrm>
            <a:off x="9497675" y="4093576"/>
            <a:ext cx="16580" cy="17607"/>
          </a:xfrm>
          <a:custGeom>
            <a:avLst/>
            <a:gdLst/>
            <a:ahLst/>
            <a:cxnLst>
              <a:cxn ang="0">
                <a:pos x="8" y="5"/>
              </a:cxn>
              <a:cxn ang="0">
                <a:pos x="4" y="8"/>
              </a:cxn>
              <a:cxn ang="0">
                <a:pos x="0" y="4"/>
              </a:cxn>
              <a:cxn ang="0">
                <a:pos x="4" y="0"/>
              </a:cxn>
              <a:cxn ang="0">
                <a:pos x="8" y="5"/>
              </a:cxn>
            </a:cxnLst>
            <a:rect l="0" t="0" r="r" b="b"/>
            <a:pathLst>
              <a:path w="8" h="9">
                <a:moveTo>
                  <a:pt x="8" y="5"/>
                </a:moveTo>
                <a:cubicBezTo>
                  <a:pt x="8" y="7"/>
                  <a:pt x="6" y="9"/>
                  <a:pt x="4" y="8"/>
                </a:cubicBezTo>
                <a:cubicBezTo>
                  <a:pt x="2" y="8"/>
                  <a:pt x="0" y="6"/>
                  <a:pt x="0" y="4"/>
                </a:cubicBezTo>
                <a:cubicBezTo>
                  <a:pt x="0" y="1"/>
                  <a:pt x="2" y="0"/>
                  <a:pt x="4" y="0"/>
                </a:cubicBezTo>
                <a:cubicBezTo>
                  <a:pt x="6" y="1"/>
                  <a:pt x="8" y="3"/>
                  <a:pt x="8"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39" name="984292fd-bd24-4f40-ac6c-a645f04b328c"/>
          <p:cNvSpPr>
            <a:spLocks noChangeAspect="1" noEditPoints="1"/>
          </p:cNvSpPr>
          <p:nvPr/>
        </p:nvSpPr>
        <p:spPr bwMode="auto">
          <a:xfrm>
            <a:off x="9499748" y="4095532"/>
            <a:ext cx="12436" cy="1369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7"/>
                  <a:pt x="3" y="7"/>
                </a:cubicBezTo>
                <a:cubicBezTo>
                  <a:pt x="4" y="7"/>
                  <a:pt x="4" y="7"/>
                  <a:pt x="5" y="6"/>
                </a:cubicBezTo>
                <a:cubicBezTo>
                  <a:pt x="6" y="6"/>
                  <a:pt x="6" y="5"/>
                  <a:pt x="6" y="4"/>
                </a:cubicBezTo>
                <a:cubicBezTo>
                  <a:pt x="6" y="2"/>
                  <a:pt x="5" y="0"/>
                  <a:pt x="3" y="0"/>
                </a:cubicBezTo>
                <a:cubicBezTo>
                  <a:pt x="2" y="0"/>
                  <a:pt x="1" y="0"/>
                  <a:pt x="1" y="1"/>
                </a:cubicBezTo>
                <a:close/>
                <a:moveTo>
                  <a:pt x="3" y="5"/>
                </a:moveTo>
                <a:cubicBezTo>
                  <a:pt x="2" y="5"/>
                  <a:pt x="2" y="4"/>
                  <a:pt x="2" y="3"/>
                </a:cubicBezTo>
                <a:cubicBezTo>
                  <a:pt x="2" y="3"/>
                  <a:pt x="2" y="2"/>
                  <a:pt x="2" y="2"/>
                </a:cubicBezTo>
                <a:cubicBezTo>
                  <a:pt x="2" y="2"/>
                  <a:pt x="2" y="2"/>
                  <a:pt x="3" y="2"/>
                </a:cubicBezTo>
                <a:cubicBezTo>
                  <a:pt x="4" y="2"/>
                  <a:pt x="4" y="3"/>
                  <a:pt x="4" y="4"/>
                </a:cubicBezTo>
                <a:cubicBezTo>
                  <a:pt x="4" y="4"/>
                  <a:pt x="4" y="4"/>
                  <a:pt x="4" y="5"/>
                </a:cubicBezTo>
                <a:cubicBezTo>
                  <a:pt x="4" y="5"/>
                  <a:pt x="3"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40" name="1ed3c51f-c3bd-4194-a09e-baf067e39cae"/>
          <p:cNvSpPr>
            <a:spLocks noChangeAspect="1"/>
          </p:cNvSpPr>
          <p:nvPr/>
        </p:nvSpPr>
        <p:spPr bwMode="auto">
          <a:xfrm>
            <a:off x="9501821" y="4097489"/>
            <a:ext cx="8290" cy="9782"/>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2"/>
                  <a:pt x="4"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41" name="891dd234-044b-40e6-a413-31ae488797da"/>
          <p:cNvSpPr>
            <a:spLocks noChangeAspect="1"/>
          </p:cNvSpPr>
          <p:nvPr/>
        </p:nvSpPr>
        <p:spPr bwMode="auto">
          <a:xfrm>
            <a:off x="9522547" y="4097489"/>
            <a:ext cx="14508" cy="17607"/>
          </a:xfrm>
          <a:custGeom>
            <a:avLst/>
            <a:gdLst/>
            <a:ahLst/>
            <a:cxnLst>
              <a:cxn ang="0">
                <a:pos x="7" y="5"/>
              </a:cxn>
              <a:cxn ang="0">
                <a:pos x="4" y="8"/>
              </a:cxn>
              <a:cxn ang="0">
                <a:pos x="0" y="3"/>
              </a:cxn>
              <a:cxn ang="0">
                <a:pos x="4" y="0"/>
              </a:cxn>
              <a:cxn ang="0">
                <a:pos x="7" y="5"/>
              </a:cxn>
            </a:cxnLst>
            <a:rect l="0" t="0" r="r" b="b"/>
            <a:pathLst>
              <a:path w="7" h="9">
                <a:moveTo>
                  <a:pt x="7" y="5"/>
                </a:moveTo>
                <a:cubicBezTo>
                  <a:pt x="7" y="7"/>
                  <a:pt x="6" y="9"/>
                  <a:pt x="4" y="8"/>
                </a:cubicBezTo>
                <a:cubicBezTo>
                  <a:pt x="2" y="8"/>
                  <a:pt x="0" y="6"/>
                  <a:pt x="0" y="3"/>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42" name="dd5a51f3-e248-4be1-bfb1-101a835c19d4"/>
          <p:cNvSpPr>
            <a:spLocks noChangeAspect="1" noEditPoints="1"/>
          </p:cNvSpPr>
          <p:nvPr/>
        </p:nvSpPr>
        <p:spPr bwMode="auto">
          <a:xfrm>
            <a:off x="9522547" y="4099445"/>
            <a:ext cx="14508" cy="1369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4"/>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5"/>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4"/>
                </a:cubicBezTo>
                <a:cubicBezTo>
                  <a:pt x="4" y="5"/>
                  <a:pt x="4" y="5"/>
                  <a:pt x="4"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43" name="077f70c7-79db-4924-a279-88c98281101f"/>
          <p:cNvSpPr>
            <a:spLocks noChangeAspect="1"/>
          </p:cNvSpPr>
          <p:nvPr/>
        </p:nvSpPr>
        <p:spPr bwMode="auto">
          <a:xfrm>
            <a:off x="9524619" y="4101401"/>
            <a:ext cx="10363"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4"/>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44" name="dcdaff83-8be8-407d-ac2e-bc92f8e5b779"/>
          <p:cNvSpPr>
            <a:spLocks noChangeAspect="1"/>
          </p:cNvSpPr>
          <p:nvPr/>
        </p:nvSpPr>
        <p:spPr bwMode="auto">
          <a:xfrm>
            <a:off x="9547418" y="4103358"/>
            <a:ext cx="14508" cy="15651"/>
          </a:xfrm>
          <a:custGeom>
            <a:avLst/>
            <a:gdLst/>
            <a:ahLst/>
            <a:cxnLst>
              <a:cxn ang="0">
                <a:pos x="7" y="5"/>
              </a:cxn>
              <a:cxn ang="0">
                <a:pos x="4" y="8"/>
              </a:cxn>
              <a:cxn ang="0">
                <a:pos x="0" y="3"/>
              </a:cxn>
              <a:cxn ang="0">
                <a:pos x="4" y="0"/>
              </a:cxn>
              <a:cxn ang="0">
                <a:pos x="7" y="5"/>
              </a:cxn>
            </a:cxnLst>
            <a:rect l="0" t="0" r="r" b="b"/>
            <a:pathLst>
              <a:path w="7" h="8">
                <a:moveTo>
                  <a:pt x="7" y="5"/>
                </a:moveTo>
                <a:cubicBezTo>
                  <a:pt x="7" y="7"/>
                  <a:pt x="6" y="8"/>
                  <a:pt x="4" y="8"/>
                </a:cubicBezTo>
                <a:cubicBezTo>
                  <a:pt x="2" y="8"/>
                  <a:pt x="0" y="5"/>
                  <a:pt x="0" y="3"/>
                </a:cubicBezTo>
                <a:cubicBezTo>
                  <a:pt x="0" y="1"/>
                  <a:pt x="2" y="0"/>
                  <a:pt x="4" y="0"/>
                </a:cubicBezTo>
                <a:cubicBezTo>
                  <a:pt x="6" y="0"/>
                  <a:pt x="7" y="2"/>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45" name="1dd375d1-2fa8-4c29-ab05-edde45b53951"/>
          <p:cNvSpPr>
            <a:spLocks noChangeAspect="1" noEditPoints="1"/>
          </p:cNvSpPr>
          <p:nvPr/>
        </p:nvSpPr>
        <p:spPr bwMode="auto">
          <a:xfrm>
            <a:off x="9547418" y="4105314"/>
            <a:ext cx="12436" cy="13695"/>
          </a:xfrm>
          <a:custGeom>
            <a:avLst/>
            <a:gdLst/>
            <a:ahLst/>
            <a:cxnLst>
              <a:cxn ang="0">
                <a:pos x="1" y="0"/>
              </a:cxn>
              <a:cxn ang="0">
                <a:pos x="0" y="3"/>
              </a:cxn>
              <a:cxn ang="0">
                <a:pos x="3" y="6"/>
              </a:cxn>
              <a:cxn ang="0">
                <a:pos x="5" y="6"/>
              </a:cxn>
              <a:cxn ang="0">
                <a:pos x="6" y="3"/>
              </a:cxn>
              <a:cxn ang="0">
                <a:pos x="3" y="0"/>
              </a:cxn>
              <a:cxn ang="0">
                <a:pos x="1" y="0"/>
              </a:cxn>
              <a:cxn ang="0">
                <a:pos x="3" y="4"/>
              </a:cxn>
              <a:cxn ang="0">
                <a:pos x="2" y="3"/>
              </a:cxn>
              <a:cxn ang="0">
                <a:pos x="2" y="2"/>
              </a:cxn>
              <a:cxn ang="0">
                <a:pos x="3" y="2"/>
              </a:cxn>
              <a:cxn ang="0">
                <a:pos x="5" y="3"/>
              </a:cxn>
              <a:cxn ang="0">
                <a:pos x="4" y="4"/>
              </a:cxn>
              <a:cxn ang="0">
                <a:pos x="3" y="4"/>
              </a:cxn>
            </a:cxnLst>
            <a:rect l="0" t="0" r="r" b="b"/>
            <a:pathLst>
              <a:path w="6" h="7">
                <a:moveTo>
                  <a:pt x="1" y="0"/>
                </a:moveTo>
                <a:cubicBezTo>
                  <a:pt x="0" y="1"/>
                  <a:pt x="0" y="2"/>
                  <a:pt x="0" y="3"/>
                </a:cubicBezTo>
                <a:cubicBezTo>
                  <a:pt x="0" y="4"/>
                  <a:pt x="1" y="6"/>
                  <a:pt x="3" y="6"/>
                </a:cubicBezTo>
                <a:cubicBezTo>
                  <a:pt x="4" y="7"/>
                  <a:pt x="5" y="6"/>
                  <a:pt x="5" y="6"/>
                </a:cubicBezTo>
                <a:cubicBezTo>
                  <a:pt x="6" y="5"/>
                  <a:pt x="6" y="4"/>
                  <a:pt x="6" y="3"/>
                </a:cubicBezTo>
                <a:cubicBezTo>
                  <a:pt x="6" y="2"/>
                  <a:pt x="5" y="0"/>
                  <a:pt x="3" y="0"/>
                </a:cubicBezTo>
                <a:cubicBezTo>
                  <a:pt x="3" y="0"/>
                  <a:pt x="2" y="0"/>
                  <a:pt x="1" y="0"/>
                </a:cubicBezTo>
                <a:close/>
                <a:moveTo>
                  <a:pt x="3" y="4"/>
                </a:moveTo>
                <a:cubicBezTo>
                  <a:pt x="3" y="4"/>
                  <a:pt x="2" y="3"/>
                  <a:pt x="2" y="3"/>
                </a:cubicBezTo>
                <a:cubicBezTo>
                  <a:pt x="2" y="2"/>
                  <a:pt x="2" y="2"/>
                  <a:pt x="2" y="2"/>
                </a:cubicBezTo>
                <a:cubicBezTo>
                  <a:pt x="2" y="2"/>
                  <a:pt x="3" y="2"/>
                  <a:pt x="3" y="2"/>
                </a:cubicBezTo>
                <a:cubicBezTo>
                  <a:pt x="4" y="2"/>
                  <a:pt x="5" y="3"/>
                  <a:pt x="5" y="3"/>
                </a:cubicBezTo>
                <a:cubicBezTo>
                  <a:pt x="5" y="4"/>
                  <a:pt x="4" y="4"/>
                  <a:pt x="4" y="4"/>
                </a:cubicBezTo>
                <a:cubicBezTo>
                  <a:pt x="4" y="4"/>
                  <a:pt x="4" y="5"/>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46" name="b9349bbe-915d-4884-be87-5867de0d5a21"/>
          <p:cNvSpPr>
            <a:spLocks noChangeAspect="1"/>
          </p:cNvSpPr>
          <p:nvPr/>
        </p:nvSpPr>
        <p:spPr bwMode="auto">
          <a:xfrm>
            <a:off x="9549491" y="4105314"/>
            <a:ext cx="10363" cy="11738"/>
          </a:xfrm>
          <a:custGeom>
            <a:avLst/>
            <a:gdLst/>
            <a:ahLst/>
            <a:cxnLst>
              <a:cxn ang="0">
                <a:pos x="5" y="3"/>
              </a:cxn>
              <a:cxn ang="0">
                <a:pos x="2" y="5"/>
              </a:cxn>
              <a:cxn ang="0">
                <a:pos x="0" y="3"/>
              </a:cxn>
              <a:cxn ang="0">
                <a:pos x="2" y="1"/>
              </a:cxn>
              <a:cxn ang="0">
                <a:pos x="5" y="3"/>
              </a:cxn>
            </a:cxnLst>
            <a:rect l="0" t="0" r="r" b="b"/>
            <a:pathLst>
              <a:path w="5" h="6">
                <a:moveTo>
                  <a:pt x="5" y="3"/>
                </a:moveTo>
                <a:cubicBezTo>
                  <a:pt x="5" y="5"/>
                  <a:pt x="4" y="6"/>
                  <a:pt x="2" y="5"/>
                </a:cubicBezTo>
                <a:cubicBezTo>
                  <a:pt x="1" y="5"/>
                  <a:pt x="0" y="4"/>
                  <a:pt x="0" y="3"/>
                </a:cubicBezTo>
                <a:cubicBezTo>
                  <a:pt x="0" y="1"/>
                  <a:pt x="1" y="0"/>
                  <a:pt x="2" y="1"/>
                </a:cubicBezTo>
                <a:cubicBezTo>
                  <a:pt x="4" y="1"/>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47" name="7fc5a433-936e-443a-be7b-e7fc1e96dc2f"/>
          <p:cNvSpPr>
            <a:spLocks noChangeAspect="1"/>
          </p:cNvSpPr>
          <p:nvPr/>
        </p:nvSpPr>
        <p:spPr bwMode="auto">
          <a:xfrm>
            <a:off x="9667627" y="4122922"/>
            <a:ext cx="14508"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2"/>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48" name="a0cba71f-6690-400d-92e4-8d1be49628d2"/>
          <p:cNvSpPr>
            <a:spLocks noChangeAspect="1" noEditPoints="1"/>
          </p:cNvSpPr>
          <p:nvPr/>
        </p:nvSpPr>
        <p:spPr bwMode="auto">
          <a:xfrm>
            <a:off x="9667627" y="4124878"/>
            <a:ext cx="12436" cy="1369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1"/>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49" name="45883d75-e6c2-43c4-ad3f-db9c64095b74"/>
          <p:cNvSpPr>
            <a:spLocks noChangeAspect="1"/>
          </p:cNvSpPr>
          <p:nvPr/>
        </p:nvSpPr>
        <p:spPr bwMode="auto">
          <a:xfrm>
            <a:off x="9669700" y="4126835"/>
            <a:ext cx="10363"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4"/>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50" name="a447cdb4-c21b-441a-b972-89164c9fbfda"/>
          <p:cNvSpPr>
            <a:spLocks noChangeAspect="1"/>
          </p:cNvSpPr>
          <p:nvPr/>
        </p:nvSpPr>
        <p:spPr bwMode="auto">
          <a:xfrm>
            <a:off x="9690425" y="4126835"/>
            <a:ext cx="16580" cy="17607"/>
          </a:xfrm>
          <a:custGeom>
            <a:avLst/>
            <a:gdLst/>
            <a:ahLst/>
            <a:cxnLst>
              <a:cxn ang="0">
                <a:pos x="8" y="5"/>
              </a:cxn>
              <a:cxn ang="0">
                <a:pos x="4" y="9"/>
              </a:cxn>
              <a:cxn ang="0">
                <a:pos x="0" y="4"/>
              </a:cxn>
              <a:cxn ang="0">
                <a:pos x="4" y="1"/>
              </a:cxn>
              <a:cxn ang="0">
                <a:pos x="8" y="5"/>
              </a:cxn>
            </a:cxnLst>
            <a:rect l="0" t="0" r="r" b="b"/>
            <a:pathLst>
              <a:path w="8" h="9">
                <a:moveTo>
                  <a:pt x="8" y="5"/>
                </a:moveTo>
                <a:cubicBezTo>
                  <a:pt x="8" y="7"/>
                  <a:pt x="6" y="9"/>
                  <a:pt x="4" y="9"/>
                </a:cubicBezTo>
                <a:cubicBezTo>
                  <a:pt x="2" y="8"/>
                  <a:pt x="0" y="6"/>
                  <a:pt x="0" y="4"/>
                </a:cubicBezTo>
                <a:cubicBezTo>
                  <a:pt x="0" y="2"/>
                  <a:pt x="2" y="0"/>
                  <a:pt x="4" y="1"/>
                </a:cubicBezTo>
                <a:cubicBezTo>
                  <a:pt x="6" y="1"/>
                  <a:pt x="8" y="3"/>
                  <a:pt x="8"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51" name="33107df0-b173-4f09-8b7e-c9929ff7191d"/>
          <p:cNvSpPr>
            <a:spLocks noChangeAspect="1" noEditPoints="1"/>
          </p:cNvSpPr>
          <p:nvPr/>
        </p:nvSpPr>
        <p:spPr bwMode="auto">
          <a:xfrm>
            <a:off x="9692497" y="4128791"/>
            <a:ext cx="12436" cy="13695"/>
          </a:xfrm>
          <a:custGeom>
            <a:avLst/>
            <a:gdLst/>
            <a:ahLst/>
            <a:cxnLst>
              <a:cxn ang="0">
                <a:pos x="1" y="1"/>
              </a:cxn>
              <a:cxn ang="0">
                <a:pos x="0" y="3"/>
              </a:cxn>
              <a:cxn ang="0">
                <a:pos x="3" y="7"/>
              </a:cxn>
              <a:cxn ang="0">
                <a:pos x="5" y="6"/>
              </a:cxn>
              <a:cxn ang="0">
                <a:pos x="6" y="4"/>
              </a:cxn>
              <a:cxn ang="0">
                <a:pos x="3" y="0"/>
              </a:cxn>
              <a:cxn ang="0">
                <a:pos x="1" y="1"/>
              </a:cxn>
              <a:cxn ang="0">
                <a:pos x="3" y="5"/>
              </a:cxn>
              <a:cxn ang="0">
                <a:pos x="1" y="3"/>
              </a:cxn>
              <a:cxn ang="0">
                <a:pos x="2" y="3"/>
              </a:cxn>
              <a:cxn ang="0">
                <a:pos x="3" y="2"/>
              </a:cxn>
              <a:cxn ang="0">
                <a:pos x="4" y="4"/>
              </a:cxn>
              <a:cxn ang="0">
                <a:pos x="4" y="5"/>
              </a:cxn>
              <a:cxn ang="0">
                <a:pos x="3" y="5"/>
              </a:cxn>
            </a:cxnLst>
            <a:rect l="0" t="0" r="r" b="b"/>
            <a:pathLst>
              <a:path w="6" h="7">
                <a:moveTo>
                  <a:pt x="1" y="1"/>
                </a:moveTo>
                <a:cubicBezTo>
                  <a:pt x="0" y="2"/>
                  <a:pt x="0" y="2"/>
                  <a:pt x="0" y="3"/>
                </a:cubicBezTo>
                <a:cubicBezTo>
                  <a:pt x="0" y="5"/>
                  <a:pt x="1" y="7"/>
                  <a:pt x="3" y="7"/>
                </a:cubicBezTo>
                <a:cubicBezTo>
                  <a:pt x="3" y="7"/>
                  <a:pt x="4" y="7"/>
                  <a:pt x="5" y="6"/>
                </a:cubicBezTo>
                <a:cubicBezTo>
                  <a:pt x="6" y="6"/>
                  <a:pt x="6" y="5"/>
                  <a:pt x="6" y="4"/>
                </a:cubicBezTo>
                <a:cubicBezTo>
                  <a:pt x="6" y="2"/>
                  <a:pt x="5" y="1"/>
                  <a:pt x="3" y="0"/>
                </a:cubicBezTo>
                <a:cubicBezTo>
                  <a:pt x="2" y="0"/>
                  <a:pt x="1" y="0"/>
                  <a:pt x="1" y="1"/>
                </a:cubicBezTo>
                <a:close/>
                <a:moveTo>
                  <a:pt x="3" y="5"/>
                </a:moveTo>
                <a:cubicBezTo>
                  <a:pt x="2" y="5"/>
                  <a:pt x="1" y="4"/>
                  <a:pt x="1" y="3"/>
                </a:cubicBezTo>
                <a:cubicBezTo>
                  <a:pt x="1" y="3"/>
                  <a:pt x="2" y="3"/>
                  <a:pt x="2" y="3"/>
                </a:cubicBezTo>
                <a:cubicBezTo>
                  <a:pt x="2" y="2"/>
                  <a:pt x="2" y="2"/>
                  <a:pt x="3" y="2"/>
                </a:cubicBezTo>
                <a:cubicBezTo>
                  <a:pt x="3" y="2"/>
                  <a:pt x="4" y="3"/>
                  <a:pt x="4" y="4"/>
                </a:cubicBezTo>
                <a:cubicBezTo>
                  <a:pt x="4" y="4"/>
                  <a:pt x="4" y="5"/>
                  <a:pt x="4" y="5"/>
                </a:cubicBezTo>
                <a:cubicBezTo>
                  <a:pt x="4" y="5"/>
                  <a:pt x="3"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52" name="1adbda28-6aa9-470e-845a-83c535ea3fad"/>
          <p:cNvSpPr>
            <a:spLocks noChangeAspect="1"/>
          </p:cNvSpPr>
          <p:nvPr/>
        </p:nvSpPr>
        <p:spPr bwMode="auto">
          <a:xfrm>
            <a:off x="9692497" y="4130747"/>
            <a:ext cx="10363" cy="9782"/>
          </a:xfrm>
          <a:custGeom>
            <a:avLst/>
            <a:gdLst/>
            <a:ahLst/>
            <a:cxnLst>
              <a:cxn ang="0">
                <a:pos x="5" y="3"/>
              </a:cxn>
              <a:cxn ang="0">
                <a:pos x="3" y="5"/>
              </a:cxn>
              <a:cxn ang="0">
                <a:pos x="0" y="2"/>
              </a:cxn>
              <a:cxn ang="0">
                <a:pos x="3" y="0"/>
              </a:cxn>
              <a:cxn ang="0">
                <a:pos x="5" y="3"/>
              </a:cxn>
            </a:cxnLst>
            <a:rect l="0" t="0" r="r" b="b"/>
            <a:pathLst>
              <a:path w="5" h="5">
                <a:moveTo>
                  <a:pt x="5" y="3"/>
                </a:moveTo>
                <a:cubicBezTo>
                  <a:pt x="5" y="4"/>
                  <a:pt x="4" y="5"/>
                  <a:pt x="3" y="5"/>
                </a:cubicBezTo>
                <a:cubicBezTo>
                  <a:pt x="1" y="5"/>
                  <a:pt x="0" y="4"/>
                  <a:pt x="0" y="2"/>
                </a:cubicBezTo>
                <a:cubicBezTo>
                  <a:pt x="0" y="1"/>
                  <a:pt x="1" y="0"/>
                  <a:pt x="3" y="0"/>
                </a:cubicBezTo>
                <a:cubicBezTo>
                  <a:pt x="4" y="1"/>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53" name="2d7db3e8-b236-4ae8-a2e1-1ee37363199e"/>
          <p:cNvSpPr>
            <a:spLocks noChangeAspect="1"/>
          </p:cNvSpPr>
          <p:nvPr/>
        </p:nvSpPr>
        <p:spPr bwMode="auto">
          <a:xfrm>
            <a:off x="9715295" y="4130747"/>
            <a:ext cx="14508"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54" name="8561a5c6-95b5-4d0b-8aba-4911e904dddb"/>
          <p:cNvSpPr>
            <a:spLocks noChangeAspect="1" noEditPoints="1"/>
          </p:cNvSpPr>
          <p:nvPr/>
        </p:nvSpPr>
        <p:spPr bwMode="auto">
          <a:xfrm>
            <a:off x="9715295" y="4132703"/>
            <a:ext cx="12436" cy="1369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0"/>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55" name="503092ba-e1e2-42fe-b9c6-ba2c681aac23"/>
          <p:cNvSpPr>
            <a:spLocks noChangeAspect="1"/>
          </p:cNvSpPr>
          <p:nvPr/>
        </p:nvSpPr>
        <p:spPr bwMode="auto">
          <a:xfrm>
            <a:off x="9717368" y="4134660"/>
            <a:ext cx="10363"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56" name="16b743e7-f1c3-4ac9-a6df-8d79b25b534f"/>
          <p:cNvSpPr>
            <a:spLocks noChangeAspect="1"/>
          </p:cNvSpPr>
          <p:nvPr/>
        </p:nvSpPr>
        <p:spPr bwMode="auto">
          <a:xfrm>
            <a:off x="9740166" y="4136617"/>
            <a:ext cx="14508" cy="17607"/>
          </a:xfrm>
          <a:custGeom>
            <a:avLst/>
            <a:gdLst/>
            <a:ahLst/>
            <a:cxnLst>
              <a:cxn ang="0">
                <a:pos x="7" y="5"/>
              </a:cxn>
              <a:cxn ang="0">
                <a:pos x="3" y="8"/>
              </a:cxn>
              <a:cxn ang="0">
                <a:pos x="0" y="3"/>
              </a:cxn>
              <a:cxn ang="0">
                <a:pos x="3" y="0"/>
              </a:cxn>
              <a:cxn ang="0">
                <a:pos x="7" y="5"/>
              </a:cxn>
            </a:cxnLst>
            <a:rect l="0" t="0" r="r" b="b"/>
            <a:pathLst>
              <a:path w="7" h="9">
                <a:moveTo>
                  <a:pt x="7" y="5"/>
                </a:moveTo>
                <a:cubicBezTo>
                  <a:pt x="7" y="7"/>
                  <a:pt x="5" y="9"/>
                  <a:pt x="3" y="8"/>
                </a:cubicBezTo>
                <a:cubicBezTo>
                  <a:pt x="1" y="8"/>
                  <a:pt x="0" y="6"/>
                  <a:pt x="0" y="3"/>
                </a:cubicBezTo>
                <a:cubicBezTo>
                  <a:pt x="0" y="1"/>
                  <a:pt x="1" y="0"/>
                  <a:pt x="3" y="0"/>
                </a:cubicBezTo>
                <a:cubicBezTo>
                  <a:pt x="5"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57" name="85780545-7efd-4a0e-b7ab-b6cb785191d8"/>
          <p:cNvSpPr>
            <a:spLocks noChangeAspect="1" noEditPoints="1"/>
          </p:cNvSpPr>
          <p:nvPr/>
        </p:nvSpPr>
        <p:spPr bwMode="auto">
          <a:xfrm>
            <a:off x="9740166" y="4138573"/>
            <a:ext cx="12436" cy="1369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6"/>
                  <a:pt x="3" y="7"/>
                </a:cubicBezTo>
                <a:cubicBezTo>
                  <a:pt x="4" y="7"/>
                  <a:pt x="5" y="7"/>
                  <a:pt x="5" y="6"/>
                </a:cubicBezTo>
                <a:cubicBezTo>
                  <a:pt x="6" y="6"/>
                  <a:pt x="6" y="5"/>
                  <a:pt x="6" y="4"/>
                </a:cubicBezTo>
                <a:cubicBezTo>
                  <a:pt x="6" y="2"/>
                  <a:pt x="5" y="0"/>
                  <a:pt x="3" y="0"/>
                </a:cubicBezTo>
                <a:cubicBezTo>
                  <a:pt x="2" y="0"/>
                  <a:pt x="2" y="0"/>
                  <a:pt x="1" y="1"/>
                </a:cubicBezTo>
                <a:close/>
                <a:moveTo>
                  <a:pt x="3" y="5"/>
                </a:moveTo>
                <a:cubicBezTo>
                  <a:pt x="2" y="5"/>
                  <a:pt x="2" y="4"/>
                  <a:pt x="2" y="3"/>
                </a:cubicBezTo>
                <a:cubicBezTo>
                  <a:pt x="2" y="3"/>
                  <a:pt x="2" y="2"/>
                  <a:pt x="2" y="2"/>
                </a:cubicBezTo>
                <a:cubicBezTo>
                  <a:pt x="2" y="2"/>
                  <a:pt x="3" y="2"/>
                  <a:pt x="3" y="2"/>
                </a:cubicBezTo>
                <a:cubicBezTo>
                  <a:pt x="4" y="2"/>
                  <a:pt x="4" y="3"/>
                  <a:pt x="4" y="4"/>
                </a:cubicBezTo>
                <a:cubicBezTo>
                  <a:pt x="4" y="4"/>
                  <a:pt x="4" y="4"/>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58" name="274918d0-8837-477b-93b0-c3747ac7b1de"/>
          <p:cNvSpPr>
            <a:spLocks noChangeAspect="1"/>
          </p:cNvSpPr>
          <p:nvPr/>
        </p:nvSpPr>
        <p:spPr bwMode="auto">
          <a:xfrm>
            <a:off x="9742239" y="4140529"/>
            <a:ext cx="8290" cy="9782"/>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1"/>
                  <a:pt x="4"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59" name="569fba74-b7f8-4d4d-903f-aef9292fdf75"/>
          <p:cNvSpPr>
            <a:spLocks noChangeAspect="1"/>
          </p:cNvSpPr>
          <p:nvPr/>
        </p:nvSpPr>
        <p:spPr bwMode="auto">
          <a:xfrm>
            <a:off x="9472805" y="4040753"/>
            <a:ext cx="18653"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60" name="d43eea06-0e93-4082-830e-27ddd526dc33"/>
          <p:cNvSpPr>
            <a:spLocks noChangeAspect="1"/>
          </p:cNvSpPr>
          <p:nvPr/>
        </p:nvSpPr>
        <p:spPr bwMode="auto">
          <a:xfrm>
            <a:off x="9491458" y="4044666"/>
            <a:ext cx="2073"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61" name="6701797e-5493-441f-890a-589755ce0886"/>
          <p:cNvSpPr>
            <a:spLocks noChangeAspect="1"/>
          </p:cNvSpPr>
          <p:nvPr/>
        </p:nvSpPr>
        <p:spPr bwMode="auto">
          <a:xfrm>
            <a:off x="9472805" y="4040753"/>
            <a:ext cx="20726"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62" name="1f975ee1-54b6-4e88-aa9d-b7458ddcc69b"/>
          <p:cNvSpPr>
            <a:spLocks noChangeAspect="1"/>
          </p:cNvSpPr>
          <p:nvPr/>
        </p:nvSpPr>
        <p:spPr bwMode="auto">
          <a:xfrm>
            <a:off x="9476950" y="4044666"/>
            <a:ext cx="12436"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4" y="7"/>
                  <a:pt x="3" y="7"/>
                </a:cubicBezTo>
                <a:cubicBezTo>
                  <a:pt x="1" y="7"/>
                  <a:pt x="0" y="5"/>
                  <a:pt x="0" y="3"/>
                </a:cubicBezTo>
                <a:cubicBezTo>
                  <a:pt x="0" y="1"/>
                  <a:pt x="1" y="0"/>
                  <a:pt x="3" y="1"/>
                </a:cubicBezTo>
                <a:cubicBezTo>
                  <a:pt x="4"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63" name="db4cfb11-48ba-4a09-ad01-6b31ea8578ea"/>
          <p:cNvSpPr>
            <a:spLocks noChangeAspect="1" noEditPoints="1"/>
          </p:cNvSpPr>
          <p:nvPr/>
        </p:nvSpPr>
        <p:spPr bwMode="auto">
          <a:xfrm>
            <a:off x="9476950" y="4046623"/>
            <a:ext cx="10363" cy="11738"/>
          </a:xfrm>
          <a:custGeom>
            <a:avLst/>
            <a:gdLst/>
            <a:ahLst/>
            <a:cxnLst>
              <a:cxn ang="0">
                <a:pos x="1" y="1"/>
              </a:cxn>
              <a:cxn ang="0">
                <a:pos x="0" y="3"/>
              </a:cxn>
              <a:cxn ang="0">
                <a:pos x="2" y="6"/>
              </a:cxn>
              <a:cxn ang="0">
                <a:pos x="4" y="5"/>
              </a:cxn>
              <a:cxn ang="0">
                <a:pos x="5" y="3"/>
              </a:cxn>
              <a:cxn ang="0">
                <a:pos x="3" y="0"/>
              </a:cxn>
              <a:cxn ang="0">
                <a:pos x="1" y="1"/>
              </a:cxn>
              <a:cxn ang="0">
                <a:pos x="3" y="4"/>
              </a:cxn>
              <a:cxn ang="0">
                <a:pos x="1" y="3"/>
              </a:cxn>
              <a:cxn ang="0">
                <a:pos x="2" y="2"/>
              </a:cxn>
              <a:cxn ang="0">
                <a:pos x="2" y="2"/>
              </a:cxn>
              <a:cxn ang="0">
                <a:pos x="3" y="3"/>
              </a:cxn>
              <a:cxn ang="0">
                <a:pos x="3" y="4"/>
              </a:cxn>
              <a:cxn ang="0">
                <a:pos x="3" y="4"/>
              </a:cxn>
            </a:cxnLst>
            <a:rect l="0" t="0" r="r" b="b"/>
            <a:pathLst>
              <a:path w="5" h="6">
                <a:moveTo>
                  <a:pt x="1" y="1"/>
                </a:moveTo>
                <a:cubicBezTo>
                  <a:pt x="0" y="1"/>
                  <a:pt x="0" y="2"/>
                  <a:pt x="0" y="3"/>
                </a:cubicBezTo>
                <a:cubicBezTo>
                  <a:pt x="0" y="4"/>
                  <a:pt x="1" y="5"/>
                  <a:pt x="2" y="6"/>
                </a:cubicBezTo>
                <a:cubicBezTo>
                  <a:pt x="3" y="6"/>
                  <a:pt x="4" y="6"/>
                  <a:pt x="4" y="5"/>
                </a:cubicBezTo>
                <a:cubicBezTo>
                  <a:pt x="5" y="5"/>
                  <a:pt x="5" y="4"/>
                  <a:pt x="5" y="3"/>
                </a:cubicBezTo>
                <a:cubicBezTo>
                  <a:pt x="5" y="2"/>
                  <a:pt x="4" y="0"/>
                  <a:pt x="3" y="0"/>
                </a:cubicBezTo>
                <a:cubicBezTo>
                  <a:pt x="2" y="0"/>
                  <a:pt x="1" y="0"/>
                  <a:pt x="1" y="1"/>
                </a:cubicBezTo>
                <a:close/>
                <a:moveTo>
                  <a:pt x="3" y="4"/>
                </a:moveTo>
                <a:cubicBezTo>
                  <a:pt x="2" y="4"/>
                  <a:pt x="1" y="3"/>
                  <a:pt x="1" y="3"/>
                </a:cubicBezTo>
                <a:cubicBezTo>
                  <a:pt x="1" y="2"/>
                  <a:pt x="1" y="2"/>
                  <a:pt x="2" y="2"/>
                </a:cubicBezTo>
                <a:cubicBezTo>
                  <a:pt x="2" y="2"/>
                  <a:pt x="2" y="2"/>
                  <a:pt x="2" y="2"/>
                </a:cubicBezTo>
                <a:cubicBezTo>
                  <a:pt x="3" y="2"/>
                  <a:pt x="3" y="3"/>
                  <a:pt x="3" y="3"/>
                </a:cubicBezTo>
                <a:cubicBezTo>
                  <a:pt x="3" y="4"/>
                  <a:pt x="3" y="4"/>
                  <a:pt x="3"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64" name="fccd4c64-24cb-4b3c-85fe-02302b54c728"/>
          <p:cNvSpPr>
            <a:spLocks noChangeAspect="1" noChangeArrowheads="1"/>
          </p:cNvSpPr>
          <p:nvPr/>
        </p:nvSpPr>
        <p:spPr bwMode="auto">
          <a:xfrm>
            <a:off x="9479023" y="4048580"/>
            <a:ext cx="6217"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65" name="1df6d853-49d1-4a65-bfbf-d3e8fa49aa97"/>
          <p:cNvSpPr>
            <a:spLocks noChangeAspect="1"/>
          </p:cNvSpPr>
          <p:nvPr/>
        </p:nvSpPr>
        <p:spPr bwMode="auto">
          <a:xfrm>
            <a:off x="9497675" y="4044666"/>
            <a:ext cx="18653" cy="21520"/>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66" name="21e519a0-c703-47a1-9159-80984b4967d5"/>
          <p:cNvSpPr>
            <a:spLocks noChangeAspect="1"/>
          </p:cNvSpPr>
          <p:nvPr/>
        </p:nvSpPr>
        <p:spPr bwMode="auto">
          <a:xfrm>
            <a:off x="9516329" y="4046623"/>
            <a:ext cx="2073"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67" name="d0ae8154-3215-46ad-9e94-429922cbe49e"/>
          <p:cNvSpPr>
            <a:spLocks noChangeAspect="1"/>
          </p:cNvSpPr>
          <p:nvPr/>
        </p:nvSpPr>
        <p:spPr bwMode="auto">
          <a:xfrm>
            <a:off x="9497675" y="4042710"/>
            <a:ext cx="20726" cy="5869"/>
          </a:xfrm>
          <a:custGeom>
            <a:avLst/>
            <a:gdLst/>
            <a:ahLst/>
            <a:cxnLst>
              <a:cxn ang="0">
                <a:pos x="18" y="6"/>
              </a:cxn>
              <a:cxn ang="0">
                <a:pos x="0" y="2"/>
              </a:cxn>
              <a:cxn ang="0">
                <a:pos x="2" y="0"/>
              </a:cxn>
              <a:cxn ang="0">
                <a:pos x="20" y="4"/>
              </a:cxn>
              <a:cxn ang="0">
                <a:pos x="18" y="6"/>
              </a:cxn>
            </a:cxnLst>
            <a:rect l="0" t="0" r="r" b="b"/>
            <a:pathLst>
              <a:path w="20" h="6">
                <a:moveTo>
                  <a:pt x="18" y="6"/>
                </a:moveTo>
                <a:lnTo>
                  <a:pt x="0" y="2"/>
                </a:lnTo>
                <a:lnTo>
                  <a:pt x="2" y="0"/>
                </a:lnTo>
                <a:lnTo>
                  <a:pt x="20" y="4"/>
                </a:lnTo>
                <a:lnTo>
                  <a:pt x="18"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68" name="7b0c92b1-5779-4d8b-b7ea-c9cbd109054c"/>
          <p:cNvSpPr>
            <a:spLocks noChangeAspect="1"/>
          </p:cNvSpPr>
          <p:nvPr/>
        </p:nvSpPr>
        <p:spPr bwMode="auto">
          <a:xfrm>
            <a:off x="9501821" y="4048580"/>
            <a:ext cx="12436"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4" y="7"/>
                  <a:pt x="3" y="7"/>
                </a:cubicBezTo>
                <a:cubicBezTo>
                  <a:pt x="1" y="6"/>
                  <a:pt x="0" y="5"/>
                  <a:pt x="0" y="3"/>
                </a:cubicBezTo>
                <a:cubicBezTo>
                  <a:pt x="0" y="1"/>
                  <a:pt x="1" y="0"/>
                  <a:pt x="3" y="0"/>
                </a:cubicBezTo>
                <a:cubicBezTo>
                  <a:pt x="4"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69" name="cea50e59-8770-4a94-9798-fb402a826d85"/>
          <p:cNvSpPr>
            <a:spLocks noChangeAspect="1" noEditPoints="1"/>
          </p:cNvSpPr>
          <p:nvPr/>
        </p:nvSpPr>
        <p:spPr bwMode="auto">
          <a:xfrm>
            <a:off x="9501821" y="4050535"/>
            <a:ext cx="10363" cy="9782"/>
          </a:xfrm>
          <a:custGeom>
            <a:avLst/>
            <a:gdLst/>
            <a:ahLst/>
            <a:cxnLst>
              <a:cxn ang="0">
                <a:pos x="1" y="0"/>
              </a:cxn>
              <a:cxn ang="0">
                <a:pos x="0" y="2"/>
              </a:cxn>
              <a:cxn ang="0">
                <a:pos x="2" y="5"/>
              </a:cxn>
              <a:cxn ang="0">
                <a:pos x="4" y="5"/>
              </a:cxn>
              <a:cxn ang="0">
                <a:pos x="5" y="3"/>
              </a:cxn>
              <a:cxn ang="0">
                <a:pos x="3" y="0"/>
              </a:cxn>
              <a:cxn ang="0">
                <a:pos x="1" y="0"/>
              </a:cxn>
              <a:cxn ang="0">
                <a:pos x="3" y="4"/>
              </a:cxn>
              <a:cxn ang="0">
                <a:pos x="2" y="2"/>
              </a:cxn>
              <a:cxn ang="0">
                <a:pos x="2" y="2"/>
              </a:cxn>
              <a:cxn ang="0">
                <a:pos x="2" y="1"/>
              </a:cxn>
              <a:cxn ang="0">
                <a:pos x="4" y="3"/>
              </a:cxn>
              <a:cxn ang="0">
                <a:pos x="3" y="3"/>
              </a:cxn>
              <a:cxn ang="0">
                <a:pos x="3" y="4"/>
              </a:cxn>
            </a:cxnLst>
            <a:rect l="0" t="0" r="r" b="b"/>
            <a:pathLst>
              <a:path w="5" h="5">
                <a:moveTo>
                  <a:pt x="1" y="0"/>
                </a:moveTo>
                <a:cubicBezTo>
                  <a:pt x="0" y="1"/>
                  <a:pt x="0" y="1"/>
                  <a:pt x="0" y="2"/>
                </a:cubicBezTo>
                <a:cubicBezTo>
                  <a:pt x="0" y="4"/>
                  <a:pt x="1" y="5"/>
                  <a:pt x="2" y="5"/>
                </a:cubicBezTo>
                <a:cubicBezTo>
                  <a:pt x="3" y="5"/>
                  <a:pt x="4" y="5"/>
                  <a:pt x="4" y="5"/>
                </a:cubicBezTo>
                <a:cubicBezTo>
                  <a:pt x="5" y="4"/>
                  <a:pt x="5" y="4"/>
                  <a:pt x="5" y="3"/>
                </a:cubicBezTo>
                <a:cubicBezTo>
                  <a:pt x="5" y="1"/>
                  <a:pt x="4" y="0"/>
                  <a:pt x="3" y="0"/>
                </a:cubicBezTo>
                <a:cubicBezTo>
                  <a:pt x="2" y="0"/>
                  <a:pt x="1" y="0"/>
                  <a:pt x="1" y="0"/>
                </a:cubicBezTo>
                <a:close/>
                <a:moveTo>
                  <a:pt x="3" y="4"/>
                </a:moveTo>
                <a:cubicBezTo>
                  <a:pt x="2" y="4"/>
                  <a:pt x="2" y="3"/>
                  <a:pt x="2" y="2"/>
                </a:cubicBezTo>
                <a:cubicBezTo>
                  <a:pt x="2" y="2"/>
                  <a:pt x="2" y="2"/>
                  <a:pt x="2" y="2"/>
                </a:cubicBezTo>
                <a:cubicBezTo>
                  <a:pt x="2" y="1"/>
                  <a:pt x="2" y="1"/>
                  <a:pt x="2" y="1"/>
                </a:cubicBezTo>
                <a:cubicBezTo>
                  <a:pt x="3" y="2"/>
                  <a:pt x="4" y="2"/>
                  <a:pt x="4" y="3"/>
                </a:cubicBezTo>
                <a:cubicBezTo>
                  <a:pt x="4" y="3"/>
                  <a:pt x="4" y="3"/>
                  <a:pt x="3" y="3"/>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70" name="2a1747dd-8e11-479d-a793-4601b6eacd48"/>
          <p:cNvSpPr>
            <a:spLocks noChangeAspect="1"/>
          </p:cNvSpPr>
          <p:nvPr/>
        </p:nvSpPr>
        <p:spPr bwMode="auto">
          <a:xfrm>
            <a:off x="9503894" y="4050535"/>
            <a:ext cx="6217" cy="9782"/>
          </a:xfrm>
          <a:custGeom>
            <a:avLst/>
            <a:gdLst/>
            <a:ahLst/>
            <a:cxnLst>
              <a:cxn ang="0">
                <a:pos x="3" y="3"/>
              </a:cxn>
              <a:cxn ang="0">
                <a:pos x="2" y="4"/>
              </a:cxn>
              <a:cxn ang="0">
                <a:pos x="0" y="2"/>
              </a:cxn>
              <a:cxn ang="0">
                <a:pos x="2" y="1"/>
              </a:cxn>
              <a:cxn ang="0">
                <a:pos x="3" y="3"/>
              </a:cxn>
            </a:cxnLst>
            <a:rect l="0" t="0" r="r" b="b"/>
            <a:pathLst>
              <a:path w="3" h="5">
                <a:moveTo>
                  <a:pt x="3" y="3"/>
                </a:moveTo>
                <a:cubicBezTo>
                  <a:pt x="3" y="4"/>
                  <a:pt x="3" y="5"/>
                  <a:pt x="2" y="4"/>
                </a:cubicBezTo>
                <a:cubicBezTo>
                  <a:pt x="1" y="4"/>
                  <a:pt x="0" y="3"/>
                  <a:pt x="0" y="2"/>
                </a:cubicBezTo>
                <a:cubicBezTo>
                  <a:pt x="0" y="1"/>
                  <a:pt x="1" y="0"/>
                  <a:pt x="2" y="1"/>
                </a:cubicBezTo>
                <a:cubicBezTo>
                  <a:pt x="3" y="1"/>
                  <a:pt x="3" y="2"/>
                  <a:pt x="3"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71" name="45f4982c-57fa-4a70-a679-45730ea1f374"/>
          <p:cNvSpPr>
            <a:spLocks noChangeAspect="1"/>
          </p:cNvSpPr>
          <p:nvPr/>
        </p:nvSpPr>
        <p:spPr bwMode="auto">
          <a:xfrm>
            <a:off x="9522547" y="4048580"/>
            <a:ext cx="20726" cy="21520"/>
          </a:xfrm>
          <a:custGeom>
            <a:avLst/>
            <a:gdLst/>
            <a:ahLst/>
            <a:cxnLst>
              <a:cxn ang="0">
                <a:pos x="20" y="22"/>
              </a:cxn>
              <a:cxn ang="0">
                <a:pos x="0" y="18"/>
              </a:cxn>
              <a:cxn ang="0">
                <a:pos x="0" y="0"/>
              </a:cxn>
              <a:cxn ang="0">
                <a:pos x="20" y="4"/>
              </a:cxn>
              <a:cxn ang="0">
                <a:pos x="20" y="22"/>
              </a:cxn>
            </a:cxnLst>
            <a:rect l="0" t="0" r="r" b="b"/>
            <a:pathLst>
              <a:path w="20" h="22">
                <a:moveTo>
                  <a:pt x="20" y="22"/>
                </a:moveTo>
                <a:lnTo>
                  <a:pt x="0" y="18"/>
                </a:lnTo>
                <a:lnTo>
                  <a:pt x="0" y="0"/>
                </a:lnTo>
                <a:lnTo>
                  <a:pt x="20" y="4"/>
                </a:lnTo>
                <a:lnTo>
                  <a:pt x="20"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72" name="fc405511-ed55-4226-b7bb-ed72031cc924"/>
          <p:cNvSpPr>
            <a:spLocks noChangeAspect="1"/>
          </p:cNvSpPr>
          <p:nvPr/>
        </p:nvSpPr>
        <p:spPr bwMode="auto">
          <a:xfrm>
            <a:off x="9543272" y="4050535"/>
            <a:ext cx="2073"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73" name="0ee53b09-bfcc-4735-a58c-4f22105fb780"/>
          <p:cNvSpPr>
            <a:spLocks noChangeAspect="1"/>
          </p:cNvSpPr>
          <p:nvPr/>
        </p:nvSpPr>
        <p:spPr bwMode="auto">
          <a:xfrm>
            <a:off x="9522547" y="4048580"/>
            <a:ext cx="22798" cy="3913"/>
          </a:xfrm>
          <a:custGeom>
            <a:avLst/>
            <a:gdLst/>
            <a:ahLst/>
            <a:cxnLst>
              <a:cxn ang="0">
                <a:pos x="20" y="4"/>
              </a:cxn>
              <a:cxn ang="0">
                <a:pos x="0" y="0"/>
              </a:cxn>
              <a:cxn ang="0">
                <a:pos x="2" y="0"/>
              </a:cxn>
              <a:cxn ang="0">
                <a:pos x="22" y="2"/>
              </a:cxn>
              <a:cxn ang="0">
                <a:pos x="20" y="4"/>
              </a:cxn>
            </a:cxnLst>
            <a:rect l="0" t="0" r="r" b="b"/>
            <a:pathLst>
              <a:path w="22" h="4">
                <a:moveTo>
                  <a:pt x="20" y="4"/>
                </a:moveTo>
                <a:lnTo>
                  <a:pt x="0" y="0"/>
                </a:lnTo>
                <a:lnTo>
                  <a:pt x="2" y="0"/>
                </a:lnTo>
                <a:lnTo>
                  <a:pt x="22" y="2"/>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74" name="7dd0db21-5626-4774-9e06-ef16c35a50c2"/>
          <p:cNvSpPr>
            <a:spLocks noChangeAspect="1"/>
          </p:cNvSpPr>
          <p:nvPr/>
        </p:nvSpPr>
        <p:spPr bwMode="auto">
          <a:xfrm>
            <a:off x="9526692" y="4052492"/>
            <a:ext cx="12436"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1" y="6"/>
                  <a:pt x="0" y="5"/>
                  <a:pt x="0" y="3"/>
                </a:cubicBezTo>
                <a:cubicBezTo>
                  <a:pt x="0" y="1"/>
                  <a:pt x="1" y="0"/>
                  <a:pt x="3" y="0"/>
                </a:cubicBezTo>
                <a:cubicBezTo>
                  <a:pt x="5"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75" name="5fa41535-f58c-495d-8471-19082817c989"/>
          <p:cNvSpPr>
            <a:spLocks noChangeAspect="1" noEditPoints="1"/>
          </p:cNvSpPr>
          <p:nvPr/>
        </p:nvSpPr>
        <p:spPr bwMode="auto">
          <a:xfrm>
            <a:off x="9526692" y="4054448"/>
            <a:ext cx="10363" cy="11738"/>
          </a:xfrm>
          <a:custGeom>
            <a:avLst/>
            <a:gdLst/>
            <a:ahLst/>
            <a:cxnLst>
              <a:cxn ang="0">
                <a:pos x="1" y="1"/>
              </a:cxn>
              <a:cxn ang="0">
                <a:pos x="0" y="2"/>
              </a:cxn>
              <a:cxn ang="0">
                <a:pos x="3" y="5"/>
              </a:cxn>
              <a:cxn ang="0">
                <a:pos x="4" y="5"/>
              </a:cxn>
              <a:cxn ang="0">
                <a:pos x="5" y="3"/>
              </a:cxn>
              <a:cxn ang="0">
                <a:pos x="3" y="0"/>
              </a:cxn>
              <a:cxn ang="0">
                <a:pos x="1" y="1"/>
              </a:cxn>
              <a:cxn ang="0">
                <a:pos x="3" y="4"/>
              </a:cxn>
              <a:cxn ang="0">
                <a:pos x="2" y="2"/>
              </a:cxn>
              <a:cxn ang="0">
                <a:pos x="2" y="2"/>
              </a:cxn>
              <a:cxn ang="0">
                <a:pos x="3" y="2"/>
              </a:cxn>
              <a:cxn ang="0">
                <a:pos x="4" y="3"/>
              </a:cxn>
              <a:cxn ang="0">
                <a:pos x="4" y="4"/>
              </a:cxn>
              <a:cxn ang="0">
                <a:pos x="3" y="4"/>
              </a:cxn>
            </a:cxnLst>
            <a:rect l="0" t="0" r="r" b="b"/>
            <a:pathLst>
              <a:path w="5" h="6">
                <a:moveTo>
                  <a:pt x="1" y="1"/>
                </a:moveTo>
                <a:cubicBezTo>
                  <a:pt x="1" y="1"/>
                  <a:pt x="0" y="2"/>
                  <a:pt x="0" y="2"/>
                </a:cubicBezTo>
                <a:cubicBezTo>
                  <a:pt x="0" y="4"/>
                  <a:pt x="1" y="5"/>
                  <a:pt x="3" y="5"/>
                </a:cubicBezTo>
                <a:cubicBezTo>
                  <a:pt x="3" y="6"/>
                  <a:pt x="4" y="5"/>
                  <a:pt x="4" y="5"/>
                </a:cubicBezTo>
                <a:cubicBezTo>
                  <a:pt x="5" y="4"/>
                  <a:pt x="5" y="4"/>
                  <a:pt x="5" y="3"/>
                </a:cubicBezTo>
                <a:cubicBezTo>
                  <a:pt x="5" y="2"/>
                  <a:pt x="4" y="0"/>
                  <a:pt x="3" y="0"/>
                </a:cubicBezTo>
                <a:cubicBezTo>
                  <a:pt x="2" y="0"/>
                  <a:pt x="2" y="0"/>
                  <a:pt x="1" y="1"/>
                </a:cubicBezTo>
                <a:close/>
                <a:moveTo>
                  <a:pt x="3" y="4"/>
                </a:moveTo>
                <a:cubicBezTo>
                  <a:pt x="2" y="4"/>
                  <a:pt x="2" y="3"/>
                  <a:pt x="2" y="2"/>
                </a:cubicBezTo>
                <a:cubicBezTo>
                  <a:pt x="2" y="2"/>
                  <a:pt x="2" y="2"/>
                  <a:pt x="2" y="2"/>
                </a:cubicBezTo>
                <a:cubicBezTo>
                  <a:pt x="2" y="2"/>
                  <a:pt x="2" y="2"/>
                  <a:pt x="3" y="2"/>
                </a:cubicBezTo>
                <a:cubicBezTo>
                  <a:pt x="3" y="2"/>
                  <a:pt x="4" y="2"/>
                  <a:pt x="4" y="3"/>
                </a:cubicBezTo>
                <a:cubicBezTo>
                  <a:pt x="4" y="3"/>
                  <a:pt x="4" y="4"/>
                  <a:pt x="4"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76" name="306899c3-5430-426f-b175-44114d0de6b1"/>
          <p:cNvSpPr>
            <a:spLocks noChangeAspect="1"/>
          </p:cNvSpPr>
          <p:nvPr/>
        </p:nvSpPr>
        <p:spPr bwMode="auto">
          <a:xfrm>
            <a:off x="9528765" y="4056405"/>
            <a:ext cx="6217" cy="7825"/>
          </a:xfrm>
          <a:custGeom>
            <a:avLst/>
            <a:gdLst/>
            <a:ahLst/>
            <a:cxnLst>
              <a:cxn ang="0">
                <a:pos x="3" y="2"/>
              </a:cxn>
              <a:cxn ang="0">
                <a:pos x="2" y="4"/>
              </a:cxn>
              <a:cxn ang="0">
                <a:pos x="0" y="1"/>
              </a:cxn>
              <a:cxn ang="0">
                <a:pos x="2" y="0"/>
              </a:cxn>
              <a:cxn ang="0">
                <a:pos x="3" y="2"/>
              </a:cxn>
            </a:cxnLst>
            <a:rect l="0" t="0" r="r" b="b"/>
            <a:pathLst>
              <a:path w="3" h="4">
                <a:moveTo>
                  <a:pt x="3" y="2"/>
                </a:moveTo>
                <a:cubicBezTo>
                  <a:pt x="3" y="3"/>
                  <a:pt x="3" y="4"/>
                  <a:pt x="2" y="4"/>
                </a:cubicBezTo>
                <a:cubicBezTo>
                  <a:pt x="1" y="3"/>
                  <a:pt x="0" y="2"/>
                  <a:pt x="0" y="1"/>
                </a:cubicBezTo>
                <a:cubicBezTo>
                  <a:pt x="0" y="0"/>
                  <a:pt x="1" y="0"/>
                  <a:pt x="2" y="0"/>
                </a:cubicBezTo>
                <a:cubicBezTo>
                  <a:pt x="3" y="0"/>
                  <a:pt x="3" y="1"/>
                  <a:pt x="3" y="2"/>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77" name="a93b3bfb-04a9-4972-9733-1baadbab2786"/>
          <p:cNvSpPr>
            <a:spLocks noChangeAspect="1"/>
          </p:cNvSpPr>
          <p:nvPr/>
        </p:nvSpPr>
        <p:spPr bwMode="auto">
          <a:xfrm>
            <a:off x="9547418" y="4052492"/>
            <a:ext cx="20726" cy="23477"/>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78" name="ac872666-b783-4e5e-8caa-9a1622edbadc"/>
          <p:cNvSpPr>
            <a:spLocks noChangeAspect="1"/>
          </p:cNvSpPr>
          <p:nvPr/>
        </p:nvSpPr>
        <p:spPr bwMode="auto">
          <a:xfrm>
            <a:off x="9568143" y="4056405"/>
            <a:ext cx="2073"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79" name="0bdd18d3-04bf-40cb-b836-108fdf9ef209"/>
          <p:cNvSpPr>
            <a:spLocks noChangeAspect="1"/>
          </p:cNvSpPr>
          <p:nvPr/>
        </p:nvSpPr>
        <p:spPr bwMode="auto">
          <a:xfrm>
            <a:off x="9547418" y="4052492"/>
            <a:ext cx="22798" cy="3913"/>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80" name="4a8a9feb-bda2-4ee2-b074-df7149783e80"/>
          <p:cNvSpPr>
            <a:spLocks noChangeAspect="1"/>
          </p:cNvSpPr>
          <p:nvPr/>
        </p:nvSpPr>
        <p:spPr bwMode="auto">
          <a:xfrm>
            <a:off x="9551563" y="4056405"/>
            <a:ext cx="12436"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81" name="95f38f3c-4697-45bf-bc09-da0636373697"/>
          <p:cNvSpPr>
            <a:spLocks noChangeAspect="1" noEditPoints="1"/>
          </p:cNvSpPr>
          <p:nvPr/>
        </p:nvSpPr>
        <p:spPr bwMode="auto">
          <a:xfrm>
            <a:off x="9551563" y="4058361"/>
            <a:ext cx="10363" cy="11738"/>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5"/>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2"/>
                  <a:pt x="2" y="2"/>
                  <a:pt x="2" y="2"/>
                </a:cubicBezTo>
                <a:cubicBezTo>
                  <a:pt x="2" y="2"/>
                  <a:pt x="2" y="2"/>
                  <a:pt x="3" y="2"/>
                </a:cubicBezTo>
                <a:cubicBezTo>
                  <a:pt x="3" y="2"/>
                  <a:pt x="4" y="3"/>
                  <a:pt x="4" y="3"/>
                </a:cubicBezTo>
                <a:cubicBezTo>
                  <a:pt x="4" y="4"/>
                  <a:pt x="4" y="4"/>
                  <a:pt x="4" y="4"/>
                </a:cubicBezTo>
                <a:cubicBezTo>
                  <a:pt x="4"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82" name="a0744b25-99f1-4904-9740-7cbb5da69fb1"/>
          <p:cNvSpPr>
            <a:spLocks noChangeAspect="1" noChangeArrowheads="1"/>
          </p:cNvSpPr>
          <p:nvPr/>
        </p:nvSpPr>
        <p:spPr bwMode="auto">
          <a:xfrm>
            <a:off x="9553635" y="4060317"/>
            <a:ext cx="8290"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83" name="abab9236-1c60-44c2-b52e-2243866628d7"/>
          <p:cNvSpPr>
            <a:spLocks noChangeAspect="1"/>
          </p:cNvSpPr>
          <p:nvPr/>
        </p:nvSpPr>
        <p:spPr bwMode="auto">
          <a:xfrm>
            <a:off x="9661409" y="4072055"/>
            <a:ext cx="20726" cy="23477"/>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84" name="45703a03-845c-496a-b535-b68da9349f23"/>
          <p:cNvSpPr>
            <a:spLocks noChangeAspect="1"/>
          </p:cNvSpPr>
          <p:nvPr/>
        </p:nvSpPr>
        <p:spPr bwMode="auto">
          <a:xfrm>
            <a:off x="9682134" y="4075969"/>
            <a:ext cx="2073"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85" name="f36ac81a-0e1d-48ba-b09a-47fe8b69410e"/>
          <p:cNvSpPr>
            <a:spLocks noChangeAspect="1"/>
          </p:cNvSpPr>
          <p:nvPr/>
        </p:nvSpPr>
        <p:spPr bwMode="auto">
          <a:xfrm>
            <a:off x="9661409" y="4072055"/>
            <a:ext cx="22798" cy="3913"/>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86" name="fd6aeb62-172a-4867-b2f5-7fe5425e1ec7"/>
          <p:cNvSpPr>
            <a:spLocks noChangeAspect="1"/>
          </p:cNvSpPr>
          <p:nvPr/>
        </p:nvSpPr>
        <p:spPr bwMode="auto">
          <a:xfrm>
            <a:off x="9665554" y="4075969"/>
            <a:ext cx="12436" cy="13695"/>
          </a:xfrm>
          <a:custGeom>
            <a:avLst/>
            <a:gdLst/>
            <a:ahLst/>
            <a:cxnLst>
              <a:cxn ang="0">
                <a:pos x="6" y="5"/>
              </a:cxn>
              <a:cxn ang="0">
                <a:pos x="3" y="7"/>
              </a:cxn>
              <a:cxn ang="0">
                <a:pos x="0" y="3"/>
              </a:cxn>
              <a:cxn ang="0">
                <a:pos x="3" y="1"/>
              </a:cxn>
              <a:cxn ang="0">
                <a:pos x="6" y="5"/>
              </a:cxn>
            </a:cxnLst>
            <a:rect l="0" t="0" r="r" b="b"/>
            <a:pathLst>
              <a:path w="6" h="7">
                <a:moveTo>
                  <a:pt x="6" y="5"/>
                </a:moveTo>
                <a:cubicBezTo>
                  <a:pt x="6" y="6"/>
                  <a:pt x="5" y="7"/>
                  <a:pt x="3" y="7"/>
                </a:cubicBezTo>
                <a:cubicBezTo>
                  <a:pt x="1" y="7"/>
                  <a:pt x="0" y="5"/>
                  <a:pt x="0" y="3"/>
                </a:cubicBezTo>
                <a:cubicBezTo>
                  <a:pt x="0" y="2"/>
                  <a:pt x="1" y="0"/>
                  <a:pt x="3" y="1"/>
                </a:cubicBezTo>
                <a:cubicBezTo>
                  <a:pt x="5" y="1"/>
                  <a:pt x="6" y="3"/>
                  <a:pt x="6"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87" name="c30a57b2-9f57-4471-8b46-7d2b4822ad6d"/>
          <p:cNvSpPr>
            <a:spLocks noChangeAspect="1" noEditPoints="1"/>
          </p:cNvSpPr>
          <p:nvPr/>
        </p:nvSpPr>
        <p:spPr bwMode="auto">
          <a:xfrm>
            <a:off x="9665554" y="4077925"/>
            <a:ext cx="10363" cy="11738"/>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6"/>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3"/>
                  <a:pt x="2" y="2"/>
                  <a:pt x="2" y="2"/>
                </a:cubicBezTo>
                <a:cubicBezTo>
                  <a:pt x="2" y="2"/>
                  <a:pt x="2" y="2"/>
                  <a:pt x="3" y="2"/>
                </a:cubicBezTo>
                <a:cubicBezTo>
                  <a:pt x="3" y="2"/>
                  <a:pt x="4" y="3"/>
                  <a:pt x="4" y="3"/>
                </a:cubicBezTo>
                <a:cubicBezTo>
                  <a:pt x="4" y="4"/>
                  <a:pt x="4" y="4"/>
                  <a:pt x="4"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88" name="49155c85-7f35-40e3-a9d8-4e155bd3021c"/>
          <p:cNvSpPr>
            <a:spLocks noChangeAspect="1" noChangeArrowheads="1"/>
          </p:cNvSpPr>
          <p:nvPr/>
        </p:nvSpPr>
        <p:spPr bwMode="auto">
          <a:xfrm>
            <a:off x="9667627" y="4079881"/>
            <a:ext cx="8290"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89" name="befefa2f-3099-49e8-8de4-cd76d1ef8e83"/>
          <p:cNvSpPr>
            <a:spLocks noChangeAspect="1"/>
          </p:cNvSpPr>
          <p:nvPr/>
        </p:nvSpPr>
        <p:spPr bwMode="auto">
          <a:xfrm>
            <a:off x="9688352" y="4075969"/>
            <a:ext cx="18653" cy="21520"/>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90" name="5811439f-d0eb-489b-bf68-764884b74995"/>
          <p:cNvSpPr>
            <a:spLocks noChangeAspect="1"/>
          </p:cNvSpPr>
          <p:nvPr/>
        </p:nvSpPr>
        <p:spPr bwMode="auto">
          <a:xfrm>
            <a:off x="9707005" y="4077925"/>
            <a:ext cx="2073"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91" name="560ad719-3b9e-4ece-94eb-cac5ec012ca9"/>
          <p:cNvSpPr>
            <a:spLocks noChangeAspect="1"/>
          </p:cNvSpPr>
          <p:nvPr/>
        </p:nvSpPr>
        <p:spPr bwMode="auto">
          <a:xfrm>
            <a:off x="9688352" y="4074012"/>
            <a:ext cx="20726" cy="5869"/>
          </a:xfrm>
          <a:custGeom>
            <a:avLst/>
            <a:gdLst/>
            <a:ahLst/>
            <a:cxnLst>
              <a:cxn ang="0">
                <a:pos x="18" y="6"/>
              </a:cxn>
              <a:cxn ang="0">
                <a:pos x="0" y="2"/>
              </a:cxn>
              <a:cxn ang="0">
                <a:pos x="0" y="0"/>
              </a:cxn>
              <a:cxn ang="0">
                <a:pos x="20" y="4"/>
              </a:cxn>
              <a:cxn ang="0">
                <a:pos x="18" y="6"/>
              </a:cxn>
            </a:cxnLst>
            <a:rect l="0" t="0" r="r" b="b"/>
            <a:pathLst>
              <a:path w="20" h="6">
                <a:moveTo>
                  <a:pt x="18" y="6"/>
                </a:moveTo>
                <a:lnTo>
                  <a:pt x="0" y="2"/>
                </a:lnTo>
                <a:lnTo>
                  <a:pt x="0" y="0"/>
                </a:lnTo>
                <a:lnTo>
                  <a:pt x="20" y="4"/>
                </a:lnTo>
                <a:lnTo>
                  <a:pt x="18"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92" name="c3583e36-6d89-43b4-b747-2de02e9949c3"/>
          <p:cNvSpPr>
            <a:spLocks noChangeAspect="1"/>
          </p:cNvSpPr>
          <p:nvPr/>
        </p:nvSpPr>
        <p:spPr bwMode="auto">
          <a:xfrm>
            <a:off x="9690425" y="4079881"/>
            <a:ext cx="12436"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2" y="6"/>
                  <a:pt x="0" y="5"/>
                  <a:pt x="0" y="3"/>
                </a:cubicBezTo>
                <a:cubicBezTo>
                  <a:pt x="0" y="1"/>
                  <a:pt x="2" y="0"/>
                  <a:pt x="3" y="0"/>
                </a:cubicBezTo>
                <a:cubicBezTo>
                  <a:pt x="5"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93" name="45b3388c-5a63-4013-8f1e-b2d5a5c87807"/>
          <p:cNvSpPr>
            <a:spLocks noChangeAspect="1" noEditPoints="1"/>
          </p:cNvSpPr>
          <p:nvPr/>
        </p:nvSpPr>
        <p:spPr bwMode="auto">
          <a:xfrm>
            <a:off x="9692497" y="4081837"/>
            <a:ext cx="8290" cy="11738"/>
          </a:xfrm>
          <a:custGeom>
            <a:avLst/>
            <a:gdLst/>
            <a:ahLst/>
            <a:cxnLst>
              <a:cxn ang="0">
                <a:pos x="0" y="1"/>
              </a:cxn>
              <a:cxn ang="0">
                <a:pos x="0" y="2"/>
              </a:cxn>
              <a:cxn ang="0">
                <a:pos x="2" y="5"/>
              </a:cxn>
              <a:cxn ang="0">
                <a:pos x="4" y="5"/>
              </a:cxn>
              <a:cxn ang="0">
                <a:pos x="4" y="3"/>
              </a:cxn>
              <a:cxn ang="0">
                <a:pos x="2" y="0"/>
              </a:cxn>
              <a:cxn ang="0">
                <a:pos x="0" y="1"/>
              </a:cxn>
              <a:cxn ang="0">
                <a:pos x="2" y="4"/>
              </a:cxn>
              <a:cxn ang="0">
                <a:pos x="1" y="2"/>
              </a:cxn>
              <a:cxn ang="0">
                <a:pos x="1" y="2"/>
              </a:cxn>
              <a:cxn ang="0">
                <a:pos x="2" y="2"/>
              </a:cxn>
              <a:cxn ang="0">
                <a:pos x="3" y="3"/>
              </a:cxn>
              <a:cxn ang="0">
                <a:pos x="3" y="4"/>
              </a:cxn>
              <a:cxn ang="0">
                <a:pos x="2" y="4"/>
              </a:cxn>
            </a:cxnLst>
            <a:rect l="0" t="0" r="r" b="b"/>
            <a:pathLst>
              <a:path w="4" h="6">
                <a:moveTo>
                  <a:pt x="0" y="1"/>
                </a:moveTo>
                <a:cubicBezTo>
                  <a:pt x="0" y="1"/>
                  <a:pt x="0" y="2"/>
                  <a:pt x="0" y="2"/>
                </a:cubicBezTo>
                <a:cubicBezTo>
                  <a:pt x="0" y="4"/>
                  <a:pt x="1" y="5"/>
                  <a:pt x="2" y="5"/>
                </a:cubicBezTo>
                <a:cubicBezTo>
                  <a:pt x="3" y="6"/>
                  <a:pt x="3" y="5"/>
                  <a:pt x="4" y="5"/>
                </a:cubicBezTo>
                <a:cubicBezTo>
                  <a:pt x="4" y="4"/>
                  <a:pt x="4" y="4"/>
                  <a:pt x="4" y="3"/>
                </a:cubicBezTo>
                <a:cubicBezTo>
                  <a:pt x="4" y="2"/>
                  <a:pt x="3" y="0"/>
                  <a:pt x="2" y="0"/>
                </a:cubicBezTo>
                <a:cubicBezTo>
                  <a:pt x="1" y="0"/>
                  <a:pt x="1" y="0"/>
                  <a:pt x="0" y="1"/>
                </a:cubicBezTo>
                <a:close/>
                <a:moveTo>
                  <a:pt x="2" y="4"/>
                </a:moveTo>
                <a:cubicBezTo>
                  <a:pt x="2" y="4"/>
                  <a:pt x="1" y="3"/>
                  <a:pt x="1" y="2"/>
                </a:cubicBezTo>
                <a:cubicBezTo>
                  <a:pt x="1" y="2"/>
                  <a:pt x="1" y="2"/>
                  <a:pt x="1" y="2"/>
                </a:cubicBezTo>
                <a:cubicBezTo>
                  <a:pt x="1" y="2"/>
                  <a:pt x="2" y="2"/>
                  <a:pt x="2" y="2"/>
                </a:cubicBezTo>
                <a:cubicBezTo>
                  <a:pt x="3" y="2"/>
                  <a:pt x="3" y="2"/>
                  <a:pt x="3" y="3"/>
                </a:cubicBezTo>
                <a:cubicBezTo>
                  <a:pt x="3" y="3"/>
                  <a:pt x="3" y="3"/>
                  <a:pt x="3" y="4"/>
                </a:cubicBezTo>
                <a:cubicBezTo>
                  <a:pt x="3" y="4"/>
                  <a:pt x="2"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94" name="62d57b65-78df-4ad8-bcc0-deeb38a3f499"/>
          <p:cNvSpPr>
            <a:spLocks noChangeAspect="1"/>
          </p:cNvSpPr>
          <p:nvPr/>
        </p:nvSpPr>
        <p:spPr bwMode="auto">
          <a:xfrm>
            <a:off x="9692497" y="4083794"/>
            <a:ext cx="8290" cy="7825"/>
          </a:xfrm>
          <a:custGeom>
            <a:avLst/>
            <a:gdLst/>
            <a:ahLst/>
            <a:cxnLst>
              <a:cxn ang="0">
                <a:pos x="4" y="2"/>
              </a:cxn>
              <a:cxn ang="0">
                <a:pos x="2" y="4"/>
              </a:cxn>
              <a:cxn ang="0">
                <a:pos x="0" y="1"/>
              </a:cxn>
              <a:cxn ang="0">
                <a:pos x="2" y="0"/>
              </a:cxn>
              <a:cxn ang="0">
                <a:pos x="4" y="2"/>
              </a:cxn>
            </a:cxnLst>
            <a:rect l="0" t="0" r="r" b="b"/>
            <a:pathLst>
              <a:path w="4" h="4">
                <a:moveTo>
                  <a:pt x="4" y="2"/>
                </a:moveTo>
                <a:cubicBezTo>
                  <a:pt x="4" y="3"/>
                  <a:pt x="3" y="4"/>
                  <a:pt x="2" y="4"/>
                </a:cubicBezTo>
                <a:cubicBezTo>
                  <a:pt x="1" y="3"/>
                  <a:pt x="0" y="2"/>
                  <a:pt x="0" y="1"/>
                </a:cubicBezTo>
                <a:cubicBezTo>
                  <a:pt x="0" y="0"/>
                  <a:pt x="1" y="0"/>
                  <a:pt x="2" y="0"/>
                </a:cubicBezTo>
                <a:cubicBezTo>
                  <a:pt x="3" y="0"/>
                  <a:pt x="4" y="1"/>
                  <a:pt x="4" y="2"/>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95" name="de2120f1-a768-4030-bab0-3844fa13cd84"/>
          <p:cNvSpPr>
            <a:spLocks noChangeAspect="1"/>
          </p:cNvSpPr>
          <p:nvPr/>
        </p:nvSpPr>
        <p:spPr bwMode="auto">
          <a:xfrm>
            <a:off x="9713224" y="4079881"/>
            <a:ext cx="18653"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96" name="40f6e0d9-79b7-4482-9507-1fb797a8c287"/>
          <p:cNvSpPr>
            <a:spLocks noChangeAspect="1"/>
          </p:cNvSpPr>
          <p:nvPr/>
        </p:nvSpPr>
        <p:spPr bwMode="auto">
          <a:xfrm>
            <a:off x="9731876" y="4083794"/>
            <a:ext cx="2073"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97" name="c875f759-d61e-4b46-ae2a-054e1d2839f6"/>
          <p:cNvSpPr>
            <a:spLocks noChangeAspect="1"/>
          </p:cNvSpPr>
          <p:nvPr/>
        </p:nvSpPr>
        <p:spPr bwMode="auto">
          <a:xfrm>
            <a:off x="9713224" y="4079881"/>
            <a:ext cx="20726"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98" name="0d94a99d-f114-4ce4-8f7a-e3dddcb641c6"/>
          <p:cNvSpPr>
            <a:spLocks noChangeAspect="1"/>
          </p:cNvSpPr>
          <p:nvPr/>
        </p:nvSpPr>
        <p:spPr bwMode="auto">
          <a:xfrm>
            <a:off x="9715295" y="4083794"/>
            <a:ext cx="12436"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799" name="919d845e-839a-436f-b068-2207bdd5a550"/>
          <p:cNvSpPr>
            <a:spLocks noChangeAspect="1" noEditPoints="1"/>
          </p:cNvSpPr>
          <p:nvPr/>
        </p:nvSpPr>
        <p:spPr bwMode="auto">
          <a:xfrm>
            <a:off x="9717368" y="4085751"/>
            <a:ext cx="10363" cy="11738"/>
          </a:xfrm>
          <a:custGeom>
            <a:avLst/>
            <a:gdLst/>
            <a:ahLst/>
            <a:cxnLst>
              <a:cxn ang="0">
                <a:pos x="0" y="1"/>
              </a:cxn>
              <a:cxn ang="0">
                <a:pos x="0" y="3"/>
              </a:cxn>
              <a:cxn ang="0">
                <a:pos x="2" y="6"/>
              </a:cxn>
              <a:cxn ang="0">
                <a:pos x="4" y="5"/>
              </a:cxn>
              <a:cxn ang="0">
                <a:pos x="5" y="3"/>
              </a:cxn>
              <a:cxn ang="0">
                <a:pos x="2" y="0"/>
              </a:cxn>
              <a:cxn ang="0">
                <a:pos x="0" y="1"/>
              </a:cxn>
              <a:cxn ang="0">
                <a:pos x="2" y="4"/>
              </a:cxn>
              <a:cxn ang="0">
                <a:pos x="1" y="3"/>
              </a:cxn>
              <a:cxn ang="0">
                <a:pos x="1" y="2"/>
              </a:cxn>
              <a:cxn ang="0">
                <a:pos x="2" y="2"/>
              </a:cxn>
              <a:cxn ang="0">
                <a:pos x="3" y="3"/>
              </a:cxn>
              <a:cxn ang="0">
                <a:pos x="3" y="4"/>
              </a:cxn>
              <a:cxn ang="0">
                <a:pos x="2" y="4"/>
              </a:cxn>
            </a:cxnLst>
            <a:rect l="0" t="0" r="r" b="b"/>
            <a:pathLst>
              <a:path w="5" h="6">
                <a:moveTo>
                  <a:pt x="0" y="1"/>
                </a:moveTo>
                <a:cubicBezTo>
                  <a:pt x="0" y="1"/>
                  <a:pt x="0" y="2"/>
                  <a:pt x="0" y="3"/>
                </a:cubicBezTo>
                <a:cubicBezTo>
                  <a:pt x="0" y="4"/>
                  <a:pt x="1" y="5"/>
                  <a:pt x="2" y="6"/>
                </a:cubicBezTo>
                <a:cubicBezTo>
                  <a:pt x="3" y="6"/>
                  <a:pt x="3" y="6"/>
                  <a:pt x="4" y="5"/>
                </a:cubicBezTo>
                <a:cubicBezTo>
                  <a:pt x="4" y="5"/>
                  <a:pt x="5" y="4"/>
                  <a:pt x="5" y="3"/>
                </a:cubicBezTo>
                <a:cubicBezTo>
                  <a:pt x="5" y="2"/>
                  <a:pt x="4" y="0"/>
                  <a:pt x="2" y="0"/>
                </a:cubicBezTo>
                <a:cubicBezTo>
                  <a:pt x="2" y="0"/>
                  <a:pt x="1" y="0"/>
                  <a:pt x="0" y="1"/>
                </a:cubicBezTo>
                <a:close/>
                <a:moveTo>
                  <a:pt x="2" y="4"/>
                </a:moveTo>
                <a:cubicBezTo>
                  <a:pt x="2" y="4"/>
                  <a:pt x="1" y="3"/>
                  <a:pt x="1" y="3"/>
                </a:cubicBezTo>
                <a:cubicBezTo>
                  <a:pt x="1" y="2"/>
                  <a:pt x="1" y="2"/>
                  <a:pt x="1" y="2"/>
                </a:cubicBezTo>
                <a:cubicBezTo>
                  <a:pt x="2" y="2"/>
                  <a:pt x="2" y="2"/>
                  <a:pt x="2" y="2"/>
                </a:cubicBezTo>
                <a:cubicBezTo>
                  <a:pt x="3" y="2"/>
                  <a:pt x="3" y="3"/>
                  <a:pt x="3" y="3"/>
                </a:cubicBezTo>
                <a:cubicBezTo>
                  <a:pt x="3" y="3"/>
                  <a:pt x="3" y="4"/>
                  <a:pt x="3" y="4"/>
                </a:cubicBezTo>
                <a:cubicBezTo>
                  <a:pt x="3" y="4"/>
                  <a:pt x="3"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00" name="ba717e54-5389-4df3-b1fc-958b694a9ab9"/>
          <p:cNvSpPr>
            <a:spLocks noChangeAspect="1" noChangeArrowheads="1"/>
          </p:cNvSpPr>
          <p:nvPr/>
        </p:nvSpPr>
        <p:spPr bwMode="auto">
          <a:xfrm>
            <a:off x="9717368" y="4087707"/>
            <a:ext cx="8290"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01" name="08bcf4a9-6524-459c-a433-3d2609a65931"/>
          <p:cNvSpPr>
            <a:spLocks noChangeAspect="1"/>
          </p:cNvSpPr>
          <p:nvPr/>
        </p:nvSpPr>
        <p:spPr bwMode="auto">
          <a:xfrm>
            <a:off x="9738094" y="4083794"/>
            <a:ext cx="18653"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02" name="1e208b34-b7fb-4417-b2aa-a92eb1f64a6c"/>
          <p:cNvSpPr>
            <a:spLocks noChangeAspect="1"/>
          </p:cNvSpPr>
          <p:nvPr/>
        </p:nvSpPr>
        <p:spPr bwMode="auto">
          <a:xfrm>
            <a:off x="9756748" y="4087707"/>
            <a:ext cx="2073"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03" name="160a0895-8eb9-4492-8510-b1b25ed1807c"/>
          <p:cNvSpPr>
            <a:spLocks noChangeAspect="1"/>
          </p:cNvSpPr>
          <p:nvPr/>
        </p:nvSpPr>
        <p:spPr bwMode="auto">
          <a:xfrm>
            <a:off x="9738094" y="4083794"/>
            <a:ext cx="20726"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04" name="26cbf0cd-223f-4cc9-8a9a-d6a8e1936f56"/>
          <p:cNvSpPr>
            <a:spLocks noChangeAspect="1"/>
          </p:cNvSpPr>
          <p:nvPr/>
        </p:nvSpPr>
        <p:spPr bwMode="auto">
          <a:xfrm>
            <a:off x="9742239" y="4087707"/>
            <a:ext cx="10363" cy="13695"/>
          </a:xfrm>
          <a:custGeom>
            <a:avLst/>
            <a:gdLst/>
            <a:ahLst/>
            <a:cxnLst>
              <a:cxn ang="0">
                <a:pos x="5" y="5"/>
              </a:cxn>
              <a:cxn ang="0">
                <a:pos x="3" y="7"/>
              </a:cxn>
              <a:cxn ang="0">
                <a:pos x="0" y="3"/>
              </a:cxn>
              <a:cxn ang="0">
                <a:pos x="3" y="1"/>
              </a:cxn>
              <a:cxn ang="0">
                <a:pos x="5" y="5"/>
              </a:cxn>
            </a:cxnLst>
            <a:rect l="0" t="0" r="r" b="b"/>
            <a:pathLst>
              <a:path w="5" h="7">
                <a:moveTo>
                  <a:pt x="5" y="5"/>
                </a:moveTo>
                <a:cubicBezTo>
                  <a:pt x="5" y="6"/>
                  <a:pt x="4" y="7"/>
                  <a:pt x="3" y="7"/>
                </a:cubicBezTo>
                <a:cubicBezTo>
                  <a:pt x="1" y="7"/>
                  <a:pt x="0" y="5"/>
                  <a:pt x="0" y="3"/>
                </a:cubicBezTo>
                <a:cubicBezTo>
                  <a:pt x="0" y="2"/>
                  <a:pt x="1" y="0"/>
                  <a:pt x="3" y="1"/>
                </a:cubicBezTo>
                <a:cubicBezTo>
                  <a:pt x="4" y="1"/>
                  <a:pt x="5" y="3"/>
                  <a:pt x="5"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05" name="ef7342e4-98e0-4ed3-8680-e6274f713536"/>
          <p:cNvSpPr>
            <a:spLocks noChangeAspect="1" noEditPoints="1"/>
          </p:cNvSpPr>
          <p:nvPr/>
        </p:nvSpPr>
        <p:spPr bwMode="auto">
          <a:xfrm>
            <a:off x="9742239" y="4089663"/>
            <a:ext cx="10363" cy="11738"/>
          </a:xfrm>
          <a:custGeom>
            <a:avLst/>
            <a:gdLst/>
            <a:ahLst/>
            <a:cxnLst>
              <a:cxn ang="0">
                <a:pos x="1" y="1"/>
              </a:cxn>
              <a:cxn ang="0">
                <a:pos x="0" y="3"/>
              </a:cxn>
              <a:cxn ang="0">
                <a:pos x="2" y="6"/>
              </a:cxn>
              <a:cxn ang="0">
                <a:pos x="4" y="5"/>
              </a:cxn>
              <a:cxn ang="0">
                <a:pos x="5" y="3"/>
              </a:cxn>
              <a:cxn ang="0">
                <a:pos x="2" y="0"/>
              </a:cxn>
              <a:cxn ang="0">
                <a:pos x="1" y="1"/>
              </a:cxn>
              <a:cxn ang="0">
                <a:pos x="2" y="4"/>
              </a:cxn>
              <a:cxn ang="0">
                <a:pos x="1" y="3"/>
              </a:cxn>
              <a:cxn ang="0">
                <a:pos x="2" y="2"/>
              </a:cxn>
              <a:cxn ang="0">
                <a:pos x="2" y="2"/>
              </a:cxn>
              <a:cxn ang="0">
                <a:pos x="3" y="3"/>
              </a:cxn>
              <a:cxn ang="0">
                <a:pos x="3" y="4"/>
              </a:cxn>
              <a:cxn ang="0">
                <a:pos x="2" y="4"/>
              </a:cxn>
            </a:cxnLst>
            <a:rect l="0" t="0" r="r" b="b"/>
            <a:pathLst>
              <a:path w="5" h="6">
                <a:moveTo>
                  <a:pt x="1" y="1"/>
                </a:moveTo>
                <a:cubicBezTo>
                  <a:pt x="0" y="1"/>
                  <a:pt x="0" y="2"/>
                  <a:pt x="0" y="3"/>
                </a:cubicBezTo>
                <a:cubicBezTo>
                  <a:pt x="0" y="4"/>
                  <a:pt x="1" y="6"/>
                  <a:pt x="2" y="6"/>
                </a:cubicBezTo>
                <a:cubicBezTo>
                  <a:pt x="3" y="6"/>
                  <a:pt x="4" y="6"/>
                  <a:pt x="4" y="5"/>
                </a:cubicBezTo>
                <a:cubicBezTo>
                  <a:pt x="5" y="5"/>
                  <a:pt x="5" y="4"/>
                  <a:pt x="5" y="3"/>
                </a:cubicBezTo>
                <a:cubicBezTo>
                  <a:pt x="5" y="2"/>
                  <a:pt x="4" y="1"/>
                  <a:pt x="2" y="0"/>
                </a:cubicBezTo>
                <a:cubicBezTo>
                  <a:pt x="2" y="0"/>
                  <a:pt x="1" y="0"/>
                  <a:pt x="1" y="1"/>
                </a:cubicBezTo>
                <a:close/>
                <a:moveTo>
                  <a:pt x="2" y="4"/>
                </a:moveTo>
                <a:cubicBezTo>
                  <a:pt x="2" y="4"/>
                  <a:pt x="1" y="3"/>
                  <a:pt x="1" y="3"/>
                </a:cubicBezTo>
                <a:cubicBezTo>
                  <a:pt x="1" y="3"/>
                  <a:pt x="1" y="2"/>
                  <a:pt x="2" y="2"/>
                </a:cubicBezTo>
                <a:cubicBezTo>
                  <a:pt x="2" y="2"/>
                  <a:pt x="2" y="2"/>
                  <a:pt x="2" y="2"/>
                </a:cubicBezTo>
                <a:cubicBezTo>
                  <a:pt x="3" y="2"/>
                  <a:pt x="3" y="3"/>
                  <a:pt x="3" y="3"/>
                </a:cubicBezTo>
                <a:cubicBezTo>
                  <a:pt x="3" y="4"/>
                  <a:pt x="3" y="4"/>
                  <a:pt x="3" y="4"/>
                </a:cubicBezTo>
                <a:cubicBezTo>
                  <a:pt x="3" y="4"/>
                  <a:pt x="3"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06" name="ecb9b847-18a2-442d-90c6-bd326014ea2c"/>
          <p:cNvSpPr>
            <a:spLocks noChangeAspect="1" noChangeArrowheads="1"/>
          </p:cNvSpPr>
          <p:nvPr/>
        </p:nvSpPr>
        <p:spPr bwMode="auto">
          <a:xfrm>
            <a:off x="9744312" y="4091619"/>
            <a:ext cx="6217"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07" name="ce8306d9-417e-4651-a3b8-ad8c70f05781"/>
          <p:cNvSpPr>
            <a:spLocks noChangeAspect="1"/>
          </p:cNvSpPr>
          <p:nvPr/>
        </p:nvSpPr>
        <p:spPr bwMode="auto">
          <a:xfrm>
            <a:off x="9445862" y="4038797"/>
            <a:ext cx="14508" cy="15651"/>
          </a:xfrm>
          <a:custGeom>
            <a:avLst/>
            <a:gdLst/>
            <a:ahLst/>
            <a:cxnLst>
              <a:cxn ang="0">
                <a:pos x="0" y="1"/>
              </a:cxn>
              <a:cxn ang="0">
                <a:pos x="3" y="1"/>
              </a:cxn>
              <a:cxn ang="0">
                <a:pos x="5" y="6"/>
              </a:cxn>
              <a:cxn ang="0">
                <a:pos x="3" y="8"/>
              </a:cxn>
              <a:cxn ang="0">
                <a:pos x="0" y="1"/>
              </a:cxn>
            </a:cxnLst>
            <a:rect l="0" t="0" r="r" b="b"/>
            <a:pathLst>
              <a:path w="7" h="8">
                <a:moveTo>
                  <a:pt x="0" y="1"/>
                </a:moveTo>
                <a:cubicBezTo>
                  <a:pt x="3" y="1"/>
                  <a:pt x="3" y="1"/>
                  <a:pt x="3" y="1"/>
                </a:cubicBezTo>
                <a:cubicBezTo>
                  <a:pt x="4" y="0"/>
                  <a:pt x="7" y="3"/>
                  <a:pt x="5" y="6"/>
                </a:cubicBezTo>
                <a:cubicBezTo>
                  <a:pt x="3" y="8"/>
                  <a:pt x="3" y="8"/>
                  <a:pt x="3" y="8"/>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08" name="ffa52a6e-b817-4688-8882-c9a66161b850"/>
          <p:cNvSpPr>
            <a:spLocks noChangeAspect="1"/>
          </p:cNvSpPr>
          <p:nvPr/>
        </p:nvSpPr>
        <p:spPr bwMode="auto">
          <a:xfrm>
            <a:off x="9441717" y="4040753"/>
            <a:ext cx="14508" cy="13695"/>
          </a:xfrm>
          <a:custGeom>
            <a:avLst/>
            <a:gdLst/>
            <a:ahLst/>
            <a:cxnLst>
              <a:cxn ang="0">
                <a:pos x="6" y="5"/>
              </a:cxn>
              <a:cxn ang="0">
                <a:pos x="2" y="7"/>
              </a:cxn>
              <a:cxn ang="0">
                <a:pos x="0" y="2"/>
              </a:cxn>
              <a:cxn ang="0">
                <a:pos x="4" y="1"/>
              </a:cxn>
              <a:cxn ang="0">
                <a:pos x="6" y="5"/>
              </a:cxn>
            </a:cxnLst>
            <a:rect l="0" t="0" r="r" b="b"/>
            <a:pathLst>
              <a:path w="7" h="7">
                <a:moveTo>
                  <a:pt x="6" y="5"/>
                </a:moveTo>
                <a:cubicBezTo>
                  <a:pt x="6" y="7"/>
                  <a:pt x="4" y="7"/>
                  <a:pt x="2" y="7"/>
                </a:cubicBezTo>
                <a:cubicBezTo>
                  <a:pt x="1" y="6"/>
                  <a:pt x="0" y="4"/>
                  <a:pt x="0" y="2"/>
                </a:cubicBezTo>
                <a:cubicBezTo>
                  <a:pt x="1" y="1"/>
                  <a:pt x="2" y="0"/>
                  <a:pt x="4" y="1"/>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09" name="08c702db-46db-41e8-a725-a2e08b0fb3e2"/>
          <p:cNvSpPr>
            <a:spLocks noChangeAspect="1"/>
          </p:cNvSpPr>
          <p:nvPr/>
        </p:nvSpPr>
        <p:spPr bwMode="auto">
          <a:xfrm>
            <a:off x="9445862" y="4085751"/>
            <a:ext cx="14508" cy="1369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10" name="26858be2-d09d-4f84-ab3f-ab460e7b9a73"/>
          <p:cNvSpPr>
            <a:spLocks noChangeAspect="1"/>
          </p:cNvSpPr>
          <p:nvPr/>
        </p:nvSpPr>
        <p:spPr bwMode="auto">
          <a:xfrm>
            <a:off x="9441717" y="4085751"/>
            <a:ext cx="14508" cy="15651"/>
          </a:xfrm>
          <a:custGeom>
            <a:avLst/>
            <a:gdLst/>
            <a:ahLst/>
            <a:cxnLst>
              <a:cxn ang="0">
                <a:pos x="6" y="6"/>
              </a:cxn>
              <a:cxn ang="0">
                <a:pos x="2" y="7"/>
              </a:cxn>
              <a:cxn ang="0">
                <a:pos x="0" y="3"/>
              </a:cxn>
              <a:cxn ang="0">
                <a:pos x="4" y="1"/>
              </a:cxn>
              <a:cxn ang="0">
                <a:pos x="6" y="6"/>
              </a:cxn>
            </a:cxnLst>
            <a:rect l="0" t="0" r="r" b="b"/>
            <a:pathLst>
              <a:path w="7" h="8">
                <a:moveTo>
                  <a:pt x="6" y="6"/>
                </a:moveTo>
                <a:cubicBezTo>
                  <a:pt x="6" y="7"/>
                  <a:pt x="4" y="8"/>
                  <a:pt x="2" y="7"/>
                </a:cubicBezTo>
                <a:cubicBezTo>
                  <a:pt x="1" y="6"/>
                  <a:pt x="0" y="4"/>
                  <a:pt x="0" y="3"/>
                </a:cubicBezTo>
                <a:cubicBezTo>
                  <a:pt x="1" y="1"/>
                  <a:pt x="2" y="0"/>
                  <a:pt x="4" y="1"/>
                </a:cubicBezTo>
                <a:cubicBezTo>
                  <a:pt x="6" y="2"/>
                  <a:pt x="7" y="4"/>
                  <a:pt x="6" y="6"/>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11" name="44f66074-71ec-4cff-b784-322c4f5a52e6"/>
          <p:cNvSpPr>
            <a:spLocks noChangeAspect="1"/>
          </p:cNvSpPr>
          <p:nvPr/>
        </p:nvSpPr>
        <p:spPr bwMode="auto">
          <a:xfrm>
            <a:off x="9595086" y="4062274"/>
            <a:ext cx="14508" cy="15651"/>
          </a:xfrm>
          <a:custGeom>
            <a:avLst/>
            <a:gdLst/>
            <a:ahLst/>
            <a:cxnLst>
              <a:cxn ang="0">
                <a:pos x="0" y="2"/>
              </a:cxn>
              <a:cxn ang="0">
                <a:pos x="3" y="1"/>
              </a:cxn>
              <a:cxn ang="0">
                <a:pos x="6" y="6"/>
              </a:cxn>
              <a:cxn ang="0">
                <a:pos x="3" y="8"/>
              </a:cxn>
              <a:cxn ang="0">
                <a:pos x="0" y="2"/>
              </a:cxn>
            </a:cxnLst>
            <a:rect l="0" t="0" r="r" b="b"/>
            <a:pathLst>
              <a:path w="7" h="8">
                <a:moveTo>
                  <a:pt x="0" y="2"/>
                </a:moveTo>
                <a:cubicBezTo>
                  <a:pt x="3" y="1"/>
                  <a:pt x="3" y="1"/>
                  <a:pt x="3" y="1"/>
                </a:cubicBezTo>
                <a:cubicBezTo>
                  <a:pt x="4" y="0"/>
                  <a:pt x="7" y="3"/>
                  <a:pt x="6"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12" name="47df4d50-5b98-49a2-b225-00efed1b2eb0"/>
          <p:cNvSpPr>
            <a:spLocks noChangeAspect="1"/>
          </p:cNvSpPr>
          <p:nvPr/>
        </p:nvSpPr>
        <p:spPr bwMode="auto">
          <a:xfrm>
            <a:off x="9590942" y="4064230"/>
            <a:ext cx="14508" cy="1565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13" name="0c5b398e-6d60-4c7b-ae48-ff35b99b8557"/>
          <p:cNvSpPr>
            <a:spLocks noChangeAspect="1"/>
          </p:cNvSpPr>
          <p:nvPr/>
        </p:nvSpPr>
        <p:spPr bwMode="auto">
          <a:xfrm>
            <a:off x="9595086" y="4109228"/>
            <a:ext cx="14508" cy="13695"/>
          </a:xfrm>
          <a:custGeom>
            <a:avLst/>
            <a:gdLst/>
            <a:ahLst/>
            <a:cxnLst>
              <a:cxn ang="0">
                <a:pos x="0" y="1"/>
              </a:cxn>
              <a:cxn ang="0">
                <a:pos x="3" y="0"/>
              </a:cxn>
              <a:cxn ang="0">
                <a:pos x="6" y="6"/>
              </a:cxn>
              <a:cxn ang="0">
                <a:pos x="3" y="7"/>
              </a:cxn>
              <a:cxn ang="0">
                <a:pos x="0" y="1"/>
              </a:cxn>
            </a:cxnLst>
            <a:rect l="0" t="0" r="r" b="b"/>
            <a:pathLst>
              <a:path w="7" h="7">
                <a:moveTo>
                  <a:pt x="0" y="1"/>
                </a:moveTo>
                <a:cubicBezTo>
                  <a:pt x="3" y="0"/>
                  <a:pt x="3" y="0"/>
                  <a:pt x="3" y="0"/>
                </a:cubicBezTo>
                <a:cubicBezTo>
                  <a:pt x="4" y="0"/>
                  <a:pt x="7" y="3"/>
                  <a:pt x="6"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14" name="14c985ac-6455-4ae9-8698-2f557a4e04ae"/>
          <p:cNvSpPr>
            <a:spLocks noChangeAspect="1"/>
          </p:cNvSpPr>
          <p:nvPr/>
        </p:nvSpPr>
        <p:spPr bwMode="auto">
          <a:xfrm>
            <a:off x="9590942" y="4111183"/>
            <a:ext cx="14508" cy="1369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15" name="b836303d-89a5-4db4-911a-e780e517403c"/>
          <p:cNvSpPr>
            <a:spLocks noChangeAspect="1"/>
          </p:cNvSpPr>
          <p:nvPr/>
        </p:nvSpPr>
        <p:spPr bwMode="auto">
          <a:xfrm>
            <a:off x="9636538" y="4070099"/>
            <a:ext cx="14508" cy="15651"/>
          </a:xfrm>
          <a:custGeom>
            <a:avLst/>
            <a:gdLst/>
            <a:ahLst/>
            <a:cxnLst>
              <a:cxn ang="0">
                <a:pos x="0" y="2"/>
              </a:cxn>
              <a:cxn ang="0">
                <a:pos x="3" y="1"/>
              </a:cxn>
              <a:cxn ang="0">
                <a:pos x="5" y="6"/>
              </a:cxn>
              <a:cxn ang="0">
                <a:pos x="3" y="8"/>
              </a:cxn>
              <a:cxn ang="0">
                <a:pos x="0" y="2"/>
              </a:cxn>
            </a:cxnLst>
            <a:rect l="0" t="0" r="r" b="b"/>
            <a:pathLst>
              <a:path w="7" h="8">
                <a:moveTo>
                  <a:pt x="0" y="2"/>
                </a:moveTo>
                <a:cubicBezTo>
                  <a:pt x="3" y="1"/>
                  <a:pt x="3" y="1"/>
                  <a:pt x="3" y="1"/>
                </a:cubicBezTo>
                <a:cubicBezTo>
                  <a:pt x="4"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16" name="2bc18a83-19fa-424a-a1cb-223abd01c9e1"/>
          <p:cNvSpPr>
            <a:spLocks noChangeAspect="1"/>
          </p:cNvSpPr>
          <p:nvPr/>
        </p:nvSpPr>
        <p:spPr bwMode="auto">
          <a:xfrm>
            <a:off x="9632393" y="4072055"/>
            <a:ext cx="14508" cy="1565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17" name="af4b868d-8eda-4147-a857-11928a115127"/>
          <p:cNvSpPr>
            <a:spLocks noChangeAspect="1"/>
          </p:cNvSpPr>
          <p:nvPr/>
        </p:nvSpPr>
        <p:spPr bwMode="auto">
          <a:xfrm>
            <a:off x="9636538" y="4117053"/>
            <a:ext cx="14508" cy="1369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18" name="78a2ac2b-4579-4296-8c68-910944fe1175"/>
          <p:cNvSpPr>
            <a:spLocks noChangeAspect="1"/>
          </p:cNvSpPr>
          <p:nvPr/>
        </p:nvSpPr>
        <p:spPr bwMode="auto">
          <a:xfrm>
            <a:off x="9632393" y="4119009"/>
            <a:ext cx="14508" cy="1369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19" name="baeac44b-0338-4c73-822b-70ffe7ebe82b"/>
          <p:cNvSpPr>
            <a:spLocks noChangeAspect="1"/>
          </p:cNvSpPr>
          <p:nvPr/>
        </p:nvSpPr>
        <p:spPr bwMode="auto">
          <a:xfrm>
            <a:off x="9781618" y="4095532"/>
            <a:ext cx="14508" cy="13695"/>
          </a:xfrm>
          <a:custGeom>
            <a:avLst/>
            <a:gdLst/>
            <a:ahLst/>
            <a:cxnLst>
              <a:cxn ang="0">
                <a:pos x="0" y="1"/>
              </a:cxn>
              <a:cxn ang="0">
                <a:pos x="2" y="0"/>
              </a:cxn>
              <a:cxn ang="0">
                <a:pos x="5" y="6"/>
              </a:cxn>
              <a:cxn ang="0">
                <a:pos x="3" y="7"/>
              </a:cxn>
              <a:cxn ang="0">
                <a:pos x="0" y="1"/>
              </a:cxn>
            </a:cxnLst>
            <a:rect l="0" t="0" r="r" b="b"/>
            <a:pathLst>
              <a:path w="7" h="7">
                <a:moveTo>
                  <a:pt x="0" y="1"/>
                </a:moveTo>
                <a:cubicBezTo>
                  <a:pt x="2" y="0"/>
                  <a:pt x="2" y="0"/>
                  <a:pt x="2" y="0"/>
                </a:cubicBezTo>
                <a:cubicBezTo>
                  <a:pt x="3"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20" name="4cb51afc-77ce-4972-8546-535d6d3dbea7"/>
          <p:cNvSpPr>
            <a:spLocks noChangeAspect="1"/>
          </p:cNvSpPr>
          <p:nvPr/>
        </p:nvSpPr>
        <p:spPr bwMode="auto">
          <a:xfrm>
            <a:off x="9775400" y="4095532"/>
            <a:ext cx="14508" cy="15651"/>
          </a:xfrm>
          <a:custGeom>
            <a:avLst/>
            <a:gdLst/>
            <a:ahLst/>
            <a:cxnLst>
              <a:cxn ang="0">
                <a:pos x="7" y="6"/>
              </a:cxn>
              <a:cxn ang="0">
                <a:pos x="3" y="7"/>
              </a:cxn>
              <a:cxn ang="0">
                <a:pos x="1" y="3"/>
              </a:cxn>
              <a:cxn ang="0">
                <a:pos x="5" y="1"/>
              </a:cxn>
              <a:cxn ang="0">
                <a:pos x="7" y="6"/>
              </a:cxn>
            </a:cxnLst>
            <a:rect l="0" t="0" r="r" b="b"/>
            <a:pathLst>
              <a:path w="7" h="8">
                <a:moveTo>
                  <a:pt x="7" y="6"/>
                </a:moveTo>
                <a:cubicBezTo>
                  <a:pt x="6" y="7"/>
                  <a:pt x="5" y="8"/>
                  <a:pt x="3" y="7"/>
                </a:cubicBezTo>
                <a:cubicBezTo>
                  <a:pt x="1" y="7"/>
                  <a:pt x="0" y="5"/>
                  <a:pt x="1" y="3"/>
                </a:cubicBezTo>
                <a:cubicBezTo>
                  <a:pt x="1" y="1"/>
                  <a:pt x="3" y="0"/>
                  <a:pt x="5" y="1"/>
                </a:cubicBezTo>
                <a:cubicBezTo>
                  <a:pt x="6" y="2"/>
                  <a:pt x="7" y="4"/>
                  <a:pt x="7" y="6"/>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21" name="2bc6ba4f-a551-490b-9af4-fdddbcb792fb"/>
          <p:cNvSpPr>
            <a:spLocks noChangeAspect="1"/>
          </p:cNvSpPr>
          <p:nvPr/>
        </p:nvSpPr>
        <p:spPr bwMode="auto">
          <a:xfrm>
            <a:off x="9781618" y="4140529"/>
            <a:ext cx="14508" cy="15651"/>
          </a:xfrm>
          <a:custGeom>
            <a:avLst/>
            <a:gdLst/>
            <a:ahLst/>
            <a:cxnLst>
              <a:cxn ang="0">
                <a:pos x="0" y="2"/>
              </a:cxn>
              <a:cxn ang="0">
                <a:pos x="2" y="1"/>
              </a:cxn>
              <a:cxn ang="0">
                <a:pos x="5" y="6"/>
              </a:cxn>
              <a:cxn ang="0">
                <a:pos x="3" y="8"/>
              </a:cxn>
              <a:cxn ang="0">
                <a:pos x="0" y="2"/>
              </a:cxn>
            </a:cxnLst>
            <a:rect l="0" t="0" r="r" b="b"/>
            <a:pathLst>
              <a:path w="7" h="8">
                <a:moveTo>
                  <a:pt x="0" y="2"/>
                </a:moveTo>
                <a:cubicBezTo>
                  <a:pt x="2" y="1"/>
                  <a:pt x="2" y="1"/>
                  <a:pt x="2" y="1"/>
                </a:cubicBezTo>
                <a:cubicBezTo>
                  <a:pt x="3"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22" name="16979b65-8102-4442-8c31-84dbac76f93e"/>
          <p:cNvSpPr>
            <a:spLocks noChangeAspect="1"/>
          </p:cNvSpPr>
          <p:nvPr/>
        </p:nvSpPr>
        <p:spPr bwMode="auto">
          <a:xfrm>
            <a:off x="9775400" y="4142485"/>
            <a:ext cx="14508" cy="15651"/>
          </a:xfrm>
          <a:custGeom>
            <a:avLst/>
            <a:gdLst/>
            <a:ahLst/>
            <a:cxnLst>
              <a:cxn ang="0">
                <a:pos x="7" y="5"/>
              </a:cxn>
              <a:cxn ang="0">
                <a:pos x="3" y="7"/>
              </a:cxn>
              <a:cxn ang="0">
                <a:pos x="1" y="2"/>
              </a:cxn>
              <a:cxn ang="0">
                <a:pos x="5" y="1"/>
              </a:cxn>
              <a:cxn ang="0">
                <a:pos x="7" y="5"/>
              </a:cxn>
            </a:cxnLst>
            <a:rect l="0" t="0" r="r" b="b"/>
            <a:pathLst>
              <a:path w="7" h="8">
                <a:moveTo>
                  <a:pt x="7" y="5"/>
                </a:moveTo>
                <a:cubicBezTo>
                  <a:pt x="6" y="7"/>
                  <a:pt x="5" y="8"/>
                  <a:pt x="3" y="7"/>
                </a:cubicBezTo>
                <a:cubicBezTo>
                  <a:pt x="1" y="6"/>
                  <a:pt x="0" y="4"/>
                  <a:pt x="1" y="2"/>
                </a:cubicBezTo>
                <a:cubicBezTo>
                  <a:pt x="1" y="1"/>
                  <a:pt x="3" y="0"/>
                  <a:pt x="5" y="1"/>
                </a:cubicBezTo>
                <a:cubicBezTo>
                  <a:pt x="6" y="2"/>
                  <a:pt x="7" y="4"/>
                  <a:pt x="7"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24" name="Freeform 75"/>
          <p:cNvSpPr>
            <a:spLocks noChangeAspect="1"/>
          </p:cNvSpPr>
          <p:nvPr/>
        </p:nvSpPr>
        <p:spPr bwMode="auto">
          <a:xfrm>
            <a:off x="9441369" y="4955994"/>
            <a:ext cx="344136" cy="417659"/>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25" name="e9f74bde-fcfc-4e39-b49d-9119cea3c56e"/>
          <p:cNvSpPr>
            <a:spLocks noChangeAspect="1"/>
          </p:cNvSpPr>
          <p:nvPr/>
        </p:nvSpPr>
        <p:spPr bwMode="auto">
          <a:xfrm>
            <a:off x="8685026" y="4893524"/>
            <a:ext cx="1094808" cy="210614"/>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26" name="e7a29da4-adc4-4734-b19a-8d5044d867e6"/>
          <p:cNvSpPr>
            <a:spLocks noChangeAspect="1"/>
          </p:cNvSpPr>
          <p:nvPr/>
        </p:nvSpPr>
        <p:spPr bwMode="auto">
          <a:xfrm>
            <a:off x="9418679" y="4947070"/>
            <a:ext cx="366827" cy="169562"/>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27" name="5087d433-178f-4d0d-abd6-bc4a09d787e9"/>
          <p:cNvSpPr>
            <a:spLocks noChangeAspect="1"/>
          </p:cNvSpPr>
          <p:nvPr/>
        </p:nvSpPr>
        <p:spPr bwMode="auto">
          <a:xfrm>
            <a:off x="8635863" y="5011325"/>
            <a:ext cx="848995" cy="374822"/>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28" name="b0caaddb-b4bb-45b0-9fb6-ad28a1db84d9"/>
          <p:cNvSpPr>
            <a:spLocks noChangeAspect="1"/>
          </p:cNvSpPr>
          <p:nvPr/>
        </p:nvSpPr>
        <p:spPr bwMode="auto">
          <a:xfrm>
            <a:off x="8635863" y="5014895"/>
            <a:ext cx="845214" cy="371252"/>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29" name="ae9e21e2-48b1-431f-b7d6-963fc28a56e9"/>
          <p:cNvSpPr>
            <a:spLocks noChangeAspect="1"/>
          </p:cNvSpPr>
          <p:nvPr/>
        </p:nvSpPr>
        <p:spPr bwMode="auto">
          <a:xfrm>
            <a:off x="8681244" y="5020250"/>
            <a:ext cx="731762" cy="356973"/>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30" name="87002365-2881-4f78-93f6-165d868ef888"/>
          <p:cNvSpPr>
            <a:spLocks noChangeAspect="1"/>
          </p:cNvSpPr>
          <p:nvPr/>
        </p:nvSpPr>
        <p:spPr bwMode="auto">
          <a:xfrm>
            <a:off x="9231484" y="5302258"/>
            <a:ext cx="173959" cy="71395"/>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31" name="34eb53dc-6107-4cd8-aace-bd215f4e0c28"/>
          <p:cNvSpPr>
            <a:spLocks noChangeAspect="1"/>
          </p:cNvSpPr>
          <p:nvPr/>
        </p:nvSpPr>
        <p:spPr bwMode="auto">
          <a:xfrm>
            <a:off x="9231484" y="5311183"/>
            <a:ext cx="30253" cy="37483"/>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32" name="a0fb1a84-db7c-484b-92c9-a11dbb554571"/>
          <p:cNvSpPr>
            <a:spLocks noChangeAspect="1"/>
          </p:cNvSpPr>
          <p:nvPr/>
        </p:nvSpPr>
        <p:spPr bwMode="auto">
          <a:xfrm>
            <a:off x="9261737" y="5314752"/>
            <a:ext cx="107779" cy="5533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33" name="738b8b33-6d89-428c-b10b-8b63384d7073"/>
          <p:cNvSpPr>
            <a:spLocks noChangeAspect="1"/>
          </p:cNvSpPr>
          <p:nvPr/>
        </p:nvSpPr>
        <p:spPr bwMode="auto">
          <a:xfrm>
            <a:off x="9231484" y="5305828"/>
            <a:ext cx="30253" cy="8924"/>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34" name="b9f74c1e-00fd-4c55-8e27-b3f7094bf2f9"/>
          <p:cNvSpPr>
            <a:spLocks noChangeAspect="1"/>
          </p:cNvSpPr>
          <p:nvPr/>
        </p:nvSpPr>
        <p:spPr bwMode="auto">
          <a:xfrm>
            <a:off x="9261737" y="5311183"/>
            <a:ext cx="107779" cy="19633"/>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35" name="a99476bb-55bf-4ba4-9b83-aa957cfcc866"/>
          <p:cNvSpPr>
            <a:spLocks noChangeAspect="1"/>
          </p:cNvSpPr>
          <p:nvPr/>
        </p:nvSpPr>
        <p:spPr bwMode="auto">
          <a:xfrm>
            <a:off x="9369516" y="5327246"/>
            <a:ext cx="3782" cy="12494"/>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36" name="eccdc5a8-381f-4778-a182-bd06bfc69f16"/>
          <p:cNvSpPr>
            <a:spLocks noChangeAspect="1"/>
          </p:cNvSpPr>
          <p:nvPr/>
        </p:nvSpPr>
        <p:spPr bwMode="auto">
          <a:xfrm>
            <a:off x="9231484" y="5246927"/>
            <a:ext cx="173959" cy="71395"/>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37" name="dc84b0fa-d523-462a-bb41-5472858f524e"/>
          <p:cNvSpPr>
            <a:spLocks noChangeAspect="1"/>
          </p:cNvSpPr>
          <p:nvPr/>
        </p:nvSpPr>
        <p:spPr bwMode="auto">
          <a:xfrm>
            <a:off x="9231484" y="5255852"/>
            <a:ext cx="30253" cy="42837"/>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38" name="893e8db0-86a1-4826-9265-3ce423efccec"/>
          <p:cNvSpPr>
            <a:spLocks noChangeAspect="1"/>
          </p:cNvSpPr>
          <p:nvPr/>
        </p:nvSpPr>
        <p:spPr bwMode="auto">
          <a:xfrm>
            <a:off x="9261737" y="5259421"/>
            <a:ext cx="107779" cy="55331"/>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39" name="5c9e88af-5987-46d8-a959-070fe879f568"/>
          <p:cNvSpPr>
            <a:spLocks noChangeAspect="1"/>
          </p:cNvSpPr>
          <p:nvPr/>
        </p:nvSpPr>
        <p:spPr bwMode="auto">
          <a:xfrm>
            <a:off x="9231484" y="5252282"/>
            <a:ext cx="30253" cy="7139"/>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40" name="12787e6b-ce4b-4fa3-99e8-b2a77242f982"/>
          <p:cNvSpPr>
            <a:spLocks noChangeAspect="1"/>
          </p:cNvSpPr>
          <p:nvPr/>
        </p:nvSpPr>
        <p:spPr bwMode="auto">
          <a:xfrm>
            <a:off x="9261737" y="5255852"/>
            <a:ext cx="107779" cy="21418"/>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41" name="7b58d775-62a4-46cb-8f38-bac967501ab5"/>
          <p:cNvSpPr>
            <a:spLocks noChangeAspect="1"/>
          </p:cNvSpPr>
          <p:nvPr/>
        </p:nvSpPr>
        <p:spPr bwMode="auto">
          <a:xfrm>
            <a:off x="9369516" y="5277270"/>
            <a:ext cx="3782" cy="12494"/>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42" name="5c97eb4c-7fb6-4d92-b199-1d7aede3e82e"/>
          <p:cNvSpPr>
            <a:spLocks noChangeAspect="1"/>
          </p:cNvSpPr>
          <p:nvPr/>
        </p:nvSpPr>
        <p:spPr bwMode="auto">
          <a:xfrm>
            <a:off x="9231484" y="5196951"/>
            <a:ext cx="173959" cy="67825"/>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43" name="6bbc0fcd-7213-4c7b-a0b1-8ba65b02b00f"/>
          <p:cNvSpPr>
            <a:spLocks noChangeAspect="1"/>
          </p:cNvSpPr>
          <p:nvPr/>
        </p:nvSpPr>
        <p:spPr bwMode="auto">
          <a:xfrm>
            <a:off x="9231484" y="5200521"/>
            <a:ext cx="30253" cy="42837"/>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44" name="05945373-693e-4263-bd23-bd969f3584e4"/>
          <p:cNvSpPr>
            <a:spLocks noChangeAspect="1"/>
          </p:cNvSpPr>
          <p:nvPr/>
        </p:nvSpPr>
        <p:spPr bwMode="auto">
          <a:xfrm>
            <a:off x="9261737" y="5205875"/>
            <a:ext cx="107779" cy="53546"/>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45" name="a0578c47-4baa-4572-be71-2b12a8eb1d58"/>
          <p:cNvSpPr>
            <a:spLocks noChangeAspect="1"/>
          </p:cNvSpPr>
          <p:nvPr/>
        </p:nvSpPr>
        <p:spPr bwMode="auto">
          <a:xfrm>
            <a:off x="9231484" y="5196951"/>
            <a:ext cx="30253" cy="8924"/>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46" name="bcbb1451-b892-4d4e-ad05-f5b081dca68d"/>
          <p:cNvSpPr>
            <a:spLocks noChangeAspect="1"/>
          </p:cNvSpPr>
          <p:nvPr/>
        </p:nvSpPr>
        <p:spPr bwMode="auto">
          <a:xfrm>
            <a:off x="9261737" y="5205875"/>
            <a:ext cx="107779" cy="16064"/>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47" name="4ef8e440-2964-469b-ae45-8fdfdd211b52"/>
          <p:cNvSpPr>
            <a:spLocks noChangeAspect="1" noChangeArrowheads="1"/>
          </p:cNvSpPr>
          <p:nvPr/>
        </p:nvSpPr>
        <p:spPr bwMode="auto">
          <a:xfrm>
            <a:off x="9369516" y="5221940"/>
            <a:ext cx="3782"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48" name="adc9051f-3466-4f0c-97fe-8a526596abfe"/>
          <p:cNvSpPr>
            <a:spLocks noChangeAspect="1"/>
          </p:cNvSpPr>
          <p:nvPr/>
        </p:nvSpPr>
        <p:spPr bwMode="auto">
          <a:xfrm>
            <a:off x="9231484" y="5141620"/>
            <a:ext cx="173959" cy="67825"/>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49" name="5b98219d-bab4-4dcc-8870-a75ffe55f4e1"/>
          <p:cNvSpPr>
            <a:spLocks noChangeAspect="1"/>
          </p:cNvSpPr>
          <p:nvPr/>
        </p:nvSpPr>
        <p:spPr bwMode="auto">
          <a:xfrm>
            <a:off x="9231484" y="5146974"/>
            <a:ext cx="30253" cy="41052"/>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50" name="77225927-8b16-4d67-82a3-064180ddfcf9"/>
          <p:cNvSpPr>
            <a:spLocks noChangeAspect="1"/>
          </p:cNvSpPr>
          <p:nvPr/>
        </p:nvSpPr>
        <p:spPr bwMode="auto">
          <a:xfrm>
            <a:off x="9261737" y="5154115"/>
            <a:ext cx="107779" cy="5533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51" name="2a8211cb-5dee-4b7f-a81e-969716c30532"/>
          <p:cNvSpPr>
            <a:spLocks noChangeAspect="1"/>
          </p:cNvSpPr>
          <p:nvPr/>
        </p:nvSpPr>
        <p:spPr bwMode="auto">
          <a:xfrm>
            <a:off x="9231484" y="5146974"/>
            <a:ext cx="30253" cy="7139"/>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52" name="bb2694ca-afbb-4a24-bf53-965cda468927"/>
          <p:cNvSpPr>
            <a:spLocks noChangeAspect="1"/>
          </p:cNvSpPr>
          <p:nvPr/>
        </p:nvSpPr>
        <p:spPr bwMode="auto">
          <a:xfrm>
            <a:off x="9261737" y="5150545"/>
            <a:ext cx="107779" cy="21418"/>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53" name="343bd82b-f876-4fc9-9189-239ded63d067"/>
          <p:cNvSpPr>
            <a:spLocks noChangeAspect="1" noChangeArrowheads="1"/>
          </p:cNvSpPr>
          <p:nvPr/>
        </p:nvSpPr>
        <p:spPr bwMode="auto">
          <a:xfrm>
            <a:off x="9369516" y="5166609"/>
            <a:ext cx="189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54" name="8e4247c4-d89f-4006-92fc-72fab1cc975b"/>
          <p:cNvSpPr>
            <a:spLocks noChangeAspect="1"/>
          </p:cNvSpPr>
          <p:nvPr/>
        </p:nvSpPr>
        <p:spPr bwMode="auto">
          <a:xfrm>
            <a:off x="9231484" y="5086290"/>
            <a:ext cx="173959" cy="73179"/>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55" name="dc6dac3c-0ee4-4da4-bdd9-067c8ea0353f"/>
          <p:cNvSpPr>
            <a:spLocks noChangeAspect="1"/>
          </p:cNvSpPr>
          <p:nvPr/>
        </p:nvSpPr>
        <p:spPr bwMode="auto">
          <a:xfrm>
            <a:off x="9231484" y="5091644"/>
            <a:ext cx="30253" cy="41052"/>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56" name="565f5a7e-8944-4945-94fb-0d648a961860"/>
          <p:cNvSpPr>
            <a:spLocks noChangeAspect="1"/>
          </p:cNvSpPr>
          <p:nvPr/>
        </p:nvSpPr>
        <p:spPr bwMode="auto">
          <a:xfrm>
            <a:off x="9261737" y="5100569"/>
            <a:ext cx="107779" cy="53546"/>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57" name="fd5dd884-bb7a-44d7-88ce-e44e4cd4c6b5"/>
          <p:cNvSpPr>
            <a:spLocks noChangeAspect="1"/>
          </p:cNvSpPr>
          <p:nvPr/>
        </p:nvSpPr>
        <p:spPr bwMode="auto">
          <a:xfrm>
            <a:off x="9231484" y="5091644"/>
            <a:ext cx="30253" cy="8924"/>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58" name="18c7c678-c51c-43cb-b949-e1392a6de5af"/>
          <p:cNvSpPr>
            <a:spLocks noChangeAspect="1"/>
          </p:cNvSpPr>
          <p:nvPr/>
        </p:nvSpPr>
        <p:spPr bwMode="auto">
          <a:xfrm>
            <a:off x="9261737" y="5095214"/>
            <a:ext cx="107779" cy="21418"/>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59" name="700384b3-b399-4909-b1ac-ed1131b238c1"/>
          <p:cNvSpPr>
            <a:spLocks noChangeAspect="1" noChangeArrowheads="1"/>
          </p:cNvSpPr>
          <p:nvPr/>
        </p:nvSpPr>
        <p:spPr bwMode="auto">
          <a:xfrm>
            <a:off x="9369516" y="5113062"/>
            <a:ext cx="1891"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60" name="a02a6e37-6c09-4f49-b003-4fa33c8dec8e"/>
          <p:cNvSpPr>
            <a:spLocks noChangeAspect="1"/>
          </p:cNvSpPr>
          <p:nvPr/>
        </p:nvSpPr>
        <p:spPr bwMode="auto">
          <a:xfrm>
            <a:off x="8685026" y="5243358"/>
            <a:ext cx="179632" cy="67825"/>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61" name="ebdfb9b0-6fa1-4cf7-a8f1-224ac2b3446d"/>
          <p:cNvSpPr>
            <a:spLocks noChangeAspect="1"/>
          </p:cNvSpPr>
          <p:nvPr/>
        </p:nvSpPr>
        <p:spPr bwMode="auto">
          <a:xfrm>
            <a:off x="8685026" y="5246927"/>
            <a:ext cx="35926" cy="42837"/>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62" name="0f9f6e45-e8c3-440a-bf15-d1f26f6afb69"/>
          <p:cNvSpPr>
            <a:spLocks noChangeAspect="1"/>
          </p:cNvSpPr>
          <p:nvPr/>
        </p:nvSpPr>
        <p:spPr bwMode="auto">
          <a:xfrm>
            <a:off x="8720952" y="5252282"/>
            <a:ext cx="103997" cy="58901"/>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63" name="13b6ed18-b303-4fa3-96ed-c8eba543b548"/>
          <p:cNvSpPr>
            <a:spLocks noChangeAspect="1"/>
          </p:cNvSpPr>
          <p:nvPr/>
        </p:nvSpPr>
        <p:spPr bwMode="auto">
          <a:xfrm>
            <a:off x="8685026" y="5246927"/>
            <a:ext cx="35926" cy="5355"/>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64" name="a30fc283-9c85-4b74-9ea5-102fd983958b"/>
          <p:cNvSpPr>
            <a:spLocks noChangeAspect="1"/>
          </p:cNvSpPr>
          <p:nvPr/>
        </p:nvSpPr>
        <p:spPr bwMode="auto">
          <a:xfrm>
            <a:off x="8720952" y="5252282"/>
            <a:ext cx="103997" cy="19633"/>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65" name="90a6a0b1-eca7-4c41-b7cf-0462dbc475ac"/>
          <p:cNvSpPr>
            <a:spLocks noChangeAspect="1" noChangeArrowheads="1"/>
          </p:cNvSpPr>
          <p:nvPr/>
        </p:nvSpPr>
        <p:spPr bwMode="auto">
          <a:xfrm>
            <a:off x="8824949" y="5268346"/>
            <a:ext cx="3782"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66" name="a8fa8d10-d679-4c52-be4e-403719c1af65"/>
          <p:cNvSpPr>
            <a:spLocks noChangeAspect="1"/>
          </p:cNvSpPr>
          <p:nvPr/>
        </p:nvSpPr>
        <p:spPr bwMode="auto">
          <a:xfrm>
            <a:off x="8685026" y="5188027"/>
            <a:ext cx="179632" cy="67825"/>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67" name="b78029f8-2279-4b77-a05d-98f2dd90ce75"/>
          <p:cNvSpPr>
            <a:spLocks noChangeAspect="1"/>
          </p:cNvSpPr>
          <p:nvPr/>
        </p:nvSpPr>
        <p:spPr bwMode="auto">
          <a:xfrm>
            <a:off x="8685026" y="5193381"/>
            <a:ext cx="35926" cy="41052"/>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68" name="3fd1e203-48e2-4057-bb50-a8fff818459b"/>
          <p:cNvSpPr>
            <a:spLocks noChangeAspect="1"/>
          </p:cNvSpPr>
          <p:nvPr/>
        </p:nvSpPr>
        <p:spPr bwMode="auto">
          <a:xfrm>
            <a:off x="8720952" y="5200521"/>
            <a:ext cx="103997" cy="5533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69" name="61b292a7-c1b8-40e6-a537-5b2fb3dfbb7a"/>
          <p:cNvSpPr>
            <a:spLocks noChangeAspect="1"/>
          </p:cNvSpPr>
          <p:nvPr/>
        </p:nvSpPr>
        <p:spPr bwMode="auto">
          <a:xfrm>
            <a:off x="8685026" y="5193381"/>
            <a:ext cx="35926" cy="7139"/>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70" name="36ec9b43-1a7e-4e93-b381-b21800d4e833"/>
          <p:cNvSpPr>
            <a:spLocks noChangeAspect="1"/>
          </p:cNvSpPr>
          <p:nvPr/>
        </p:nvSpPr>
        <p:spPr bwMode="auto">
          <a:xfrm>
            <a:off x="8720952" y="5196951"/>
            <a:ext cx="103997" cy="2141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71" name="e2fdaa04-c4d0-4f4f-9f28-8482e4068f32"/>
          <p:cNvSpPr>
            <a:spLocks noChangeAspect="1" noChangeArrowheads="1"/>
          </p:cNvSpPr>
          <p:nvPr/>
        </p:nvSpPr>
        <p:spPr bwMode="auto">
          <a:xfrm>
            <a:off x="8824949" y="5213014"/>
            <a:ext cx="3782"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72" name="f3cffe99-9512-4429-844d-b66272e91c9c"/>
          <p:cNvSpPr>
            <a:spLocks noChangeAspect="1"/>
          </p:cNvSpPr>
          <p:nvPr/>
        </p:nvSpPr>
        <p:spPr bwMode="auto">
          <a:xfrm>
            <a:off x="8685026" y="5132696"/>
            <a:ext cx="179632" cy="73179"/>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73" name="91550010-6139-45b4-a0d1-3da3070e2b04"/>
          <p:cNvSpPr>
            <a:spLocks noChangeAspect="1"/>
          </p:cNvSpPr>
          <p:nvPr/>
        </p:nvSpPr>
        <p:spPr bwMode="auto">
          <a:xfrm>
            <a:off x="8685026" y="5141620"/>
            <a:ext cx="35926" cy="37483"/>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74" name="713c5b9e-df4a-4dc9-a277-a9614f19d3d7"/>
          <p:cNvSpPr>
            <a:spLocks noChangeAspect="1"/>
          </p:cNvSpPr>
          <p:nvPr/>
        </p:nvSpPr>
        <p:spPr bwMode="auto">
          <a:xfrm>
            <a:off x="8720952" y="5146974"/>
            <a:ext cx="103997" cy="53546"/>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75" name="b9efe823-cbb0-410a-bd7a-0f5b6c15d878"/>
          <p:cNvSpPr>
            <a:spLocks noChangeAspect="1"/>
          </p:cNvSpPr>
          <p:nvPr/>
        </p:nvSpPr>
        <p:spPr bwMode="auto">
          <a:xfrm>
            <a:off x="8685026" y="5138050"/>
            <a:ext cx="35926" cy="8924"/>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76" name="5385a224-e0c0-420b-a6a8-ed294c4233fc"/>
          <p:cNvSpPr>
            <a:spLocks noChangeAspect="1"/>
          </p:cNvSpPr>
          <p:nvPr/>
        </p:nvSpPr>
        <p:spPr bwMode="auto">
          <a:xfrm>
            <a:off x="8720952" y="5141620"/>
            <a:ext cx="103997" cy="21418"/>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77" name="aadd1137-818a-4706-bd4e-35e1aa05876d"/>
          <p:cNvSpPr>
            <a:spLocks noChangeAspect="1"/>
          </p:cNvSpPr>
          <p:nvPr/>
        </p:nvSpPr>
        <p:spPr bwMode="auto">
          <a:xfrm>
            <a:off x="8824949" y="5163039"/>
            <a:ext cx="3782" cy="12494"/>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78" name="1dab0d5e-1590-4d91-96cf-ce8a51efc1a5"/>
          <p:cNvSpPr>
            <a:spLocks noChangeAspect="1"/>
          </p:cNvSpPr>
          <p:nvPr/>
        </p:nvSpPr>
        <p:spPr bwMode="auto">
          <a:xfrm>
            <a:off x="8685026" y="5082720"/>
            <a:ext cx="179632" cy="67825"/>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79" name="45c99bb0-57f4-4f1e-a2ce-684b9ae86d3b"/>
          <p:cNvSpPr>
            <a:spLocks noChangeAspect="1"/>
          </p:cNvSpPr>
          <p:nvPr/>
        </p:nvSpPr>
        <p:spPr bwMode="auto">
          <a:xfrm>
            <a:off x="8685026" y="5086290"/>
            <a:ext cx="35926" cy="42837"/>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80" name="0ba3a7a9-e64d-47fe-aeaa-7fefc091ed74"/>
          <p:cNvSpPr>
            <a:spLocks noChangeAspect="1"/>
          </p:cNvSpPr>
          <p:nvPr/>
        </p:nvSpPr>
        <p:spPr bwMode="auto">
          <a:xfrm>
            <a:off x="8717170" y="5091644"/>
            <a:ext cx="107779" cy="55331"/>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81" name="04a198f6-7f9d-4350-8350-0ae0664100c4"/>
          <p:cNvSpPr>
            <a:spLocks noChangeAspect="1"/>
          </p:cNvSpPr>
          <p:nvPr/>
        </p:nvSpPr>
        <p:spPr bwMode="auto">
          <a:xfrm>
            <a:off x="8685026" y="5082720"/>
            <a:ext cx="35926" cy="8924"/>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82" name="f2d7138c-36a5-4cdf-9c2c-8dfee07919a4"/>
          <p:cNvSpPr>
            <a:spLocks noChangeAspect="1"/>
          </p:cNvSpPr>
          <p:nvPr/>
        </p:nvSpPr>
        <p:spPr bwMode="auto">
          <a:xfrm>
            <a:off x="8717170" y="5091644"/>
            <a:ext cx="107779" cy="16064"/>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83" name="0fb7640b-5675-456a-a262-c961ad1c2d62"/>
          <p:cNvSpPr>
            <a:spLocks noChangeAspect="1"/>
          </p:cNvSpPr>
          <p:nvPr/>
        </p:nvSpPr>
        <p:spPr bwMode="auto">
          <a:xfrm>
            <a:off x="8824949" y="5107708"/>
            <a:ext cx="3782" cy="12494"/>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84" name="4bbf0580-cca1-4e7a-96c7-c37f7919df83"/>
          <p:cNvSpPr>
            <a:spLocks noChangeAspect="1"/>
          </p:cNvSpPr>
          <p:nvPr/>
        </p:nvSpPr>
        <p:spPr bwMode="auto">
          <a:xfrm>
            <a:off x="8685026" y="5027389"/>
            <a:ext cx="179632" cy="67825"/>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85" name="8dff84c1-4e50-4750-a23e-598506c573ff"/>
          <p:cNvSpPr>
            <a:spLocks noChangeAspect="1"/>
          </p:cNvSpPr>
          <p:nvPr/>
        </p:nvSpPr>
        <p:spPr bwMode="auto">
          <a:xfrm>
            <a:off x="8685026" y="5032744"/>
            <a:ext cx="32144" cy="41052"/>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86" name="982ce3d4-c701-43ec-9278-081eb50c062a"/>
          <p:cNvSpPr>
            <a:spLocks noChangeAspect="1"/>
          </p:cNvSpPr>
          <p:nvPr/>
        </p:nvSpPr>
        <p:spPr bwMode="auto">
          <a:xfrm>
            <a:off x="8717170" y="5036313"/>
            <a:ext cx="107779" cy="55331"/>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87" name="0a805e14-7a4f-46af-a827-74138f8d1477"/>
          <p:cNvSpPr>
            <a:spLocks noChangeAspect="1"/>
          </p:cNvSpPr>
          <p:nvPr/>
        </p:nvSpPr>
        <p:spPr bwMode="auto">
          <a:xfrm>
            <a:off x="8685026" y="5032744"/>
            <a:ext cx="35926" cy="3570"/>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88" name="bba36519-586b-4725-8ea9-3193aaf94e32"/>
          <p:cNvSpPr>
            <a:spLocks noChangeAspect="1"/>
          </p:cNvSpPr>
          <p:nvPr/>
        </p:nvSpPr>
        <p:spPr bwMode="auto">
          <a:xfrm>
            <a:off x="8717170" y="5036313"/>
            <a:ext cx="107779" cy="21418"/>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89" name="bf2f7cd1-0b01-48fe-856f-39363aaef2f2"/>
          <p:cNvSpPr>
            <a:spLocks noChangeAspect="1" noChangeArrowheads="1"/>
          </p:cNvSpPr>
          <p:nvPr/>
        </p:nvSpPr>
        <p:spPr bwMode="auto">
          <a:xfrm>
            <a:off x="8824949" y="5054162"/>
            <a:ext cx="3782"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90" name="4f14bc44-cca1-4228-a2dc-764a2a79f9a5"/>
          <p:cNvSpPr>
            <a:spLocks noChangeAspect="1"/>
          </p:cNvSpPr>
          <p:nvPr/>
        </p:nvSpPr>
        <p:spPr bwMode="auto">
          <a:xfrm>
            <a:off x="8868438" y="5264776"/>
            <a:ext cx="173959" cy="66040"/>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91" name="03f00384-5ec4-4c06-aca5-61d618558651"/>
          <p:cNvSpPr>
            <a:spLocks noChangeAspect="1"/>
          </p:cNvSpPr>
          <p:nvPr/>
        </p:nvSpPr>
        <p:spPr bwMode="auto">
          <a:xfrm>
            <a:off x="8868438" y="5268346"/>
            <a:ext cx="32144" cy="42837"/>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92" name="0a749e46-f9ea-43f6-aa06-1258f4e53f9b"/>
          <p:cNvSpPr>
            <a:spLocks noChangeAspect="1"/>
          </p:cNvSpPr>
          <p:nvPr/>
        </p:nvSpPr>
        <p:spPr bwMode="auto">
          <a:xfrm>
            <a:off x="8900584" y="5271915"/>
            <a:ext cx="102106" cy="5533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93" name="7691a2b1-c3a2-4597-b8dc-6bc41d18f76a"/>
          <p:cNvSpPr>
            <a:spLocks noChangeAspect="1"/>
          </p:cNvSpPr>
          <p:nvPr/>
        </p:nvSpPr>
        <p:spPr bwMode="auto">
          <a:xfrm>
            <a:off x="8868438" y="5264776"/>
            <a:ext cx="32144" cy="7139"/>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94" name="fa2fe712-6599-4ea0-807b-3464c061695d"/>
          <p:cNvSpPr>
            <a:spLocks noChangeAspect="1"/>
          </p:cNvSpPr>
          <p:nvPr/>
        </p:nvSpPr>
        <p:spPr bwMode="auto">
          <a:xfrm>
            <a:off x="8900584" y="5271915"/>
            <a:ext cx="102106" cy="17848"/>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95" name="c8b1093d-87eb-4a69-85c6-fb719294b7c7"/>
          <p:cNvSpPr>
            <a:spLocks noChangeAspect="1" noChangeArrowheads="1"/>
          </p:cNvSpPr>
          <p:nvPr/>
        </p:nvSpPr>
        <p:spPr bwMode="auto">
          <a:xfrm>
            <a:off x="9002690" y="5289764"/>
            <a:ext cx="3782"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96" name="522995b0-2350-43d7-829d-6c5115f45177"/>
          <p:cNvSpPr>
            <a:spLocks noChangeAspect="1"/>
          </p:cNvSpPr>
          <p:nvPr/>
        </p:nvSpPr>
        <p:spPr bwMode="auto">
          <a:xfrm>
            <a:off x="8868438" y="5209445"/>
            <a:ext cx="173959" cy="67825"/>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97" name="a6f4e451-db0f-4015-bd73-8c4fdd514f9a"/>
          <p:cNvSpPr>
            <a:spLocks noChangeAspect="1"/>
          </p:cNvSpPr>
          <p:nvPr/>
        </p:nvSpPr>
        <p:spPr bwMode="auto">
          <a:xfrm>
            <a:off x="8868438" y="5213014"/>
            <a:ext cx="32144" cy="42837"/>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98" name="a1c34216-6848-46b5-9244-6d498a542113"/>
          <p:cNvSpPr>
            <a:spLocks noChangeAspect="1"/>
          </p:cNvSpPr>
          <p:nvPr/>
        </p:nvSpPr>
        <p:spPr bwMode="auto">
          <a:xfrm>
            <a:off x="8900584" y="5218369"/>
            <a:ext cx="102106" cy="58901"/>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899" name="bbe08b94-e0cd-43c8-93f2-c53f5b2bf7d2"/>
          <p:cNvSpPr>
            <a:spLocks noChangeAspect="1"/>
          </p:cNvSpPr>
          <p:nvPr/>
        </p:nvSpPr>
        <p:spPr bwMode="auto">
          <a:xfrm>
            <a:off x="8868438" y="5213014"/>
            <a:ext cx="32144" cy="5355"/>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00" name="68b3e7f4-785d-4e2b-ab80-b15a31865e90"/>
          <p:cNvSpPr>
            <a:spLocks noChangeAspect="1"/>
          </p:cNvSpPr>
          <p:nvPr/>
        </p:nvSpPr>
        <p:spPr bwMode="auto">
          <a:xfrm>
            <a:off x="8900584" y="5218369"/>
            <a:ext cx="102106" cy="21418"/>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01" name="7c496a43-6f48-4161-9016-bdf812832969"/>
          <p:cNvSpPr>
            <a:spLocks noChangeAspect="1" noChangeArrowheads="1"/>
          </p:cNvSpPr>
          <p:nvPr/>
        </p:nvSpPr>
        <p:spPr bwMode="auto">
          <a:xfrm>
            <a:off x="9002690" y="5234434"/>
            <a:ext cx="3782"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02" name="810ebfea-af66-4ecb-9c80-96dd3e1818ea"/>
          <p:cNvSpPr>
            <a:spLocks noChangeAspect="1"/>
          </p:cNvSpPr>
          <p:nvPr/>
        </p:nvSpPr>
        <p:spPr bwMode="auto">
          <a:xfrm>
            <a:off x="8868438" y="5154115"/>
            <a:ext cx="173959" cy="67825"/>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03" name="00d45051-70d3-4a7b-8299-3e8f85f9c1d9"/>
          <p:cNvSpPr>
            <a:spLocks noChangeAspect="1"/>
          </p:cNvSpPr>
          <p:nvPr/>
        </p:nvSpPr>
        <p:spPr bwMode="auto">
          <a:xfrm>
            <a:off x="8868438" y="5159469"/>
            <a:ext cx="32144" cy="41052"/>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04" name="2880e5c3-0beb-4e37-afa1-86b786701112"/>
          <p:cNvSpPr>
            <a:spLocks noChangeAspect="1"/>
          </p:cNvSpPr>
          <p:nvPr/>
        </p:nvSpPr>
        <p:spPr bwMode="auto">
          <a:xfrm>
            <a:off x="8900584" y="5166609"/>
            <a:ext cx="102106" cy="5533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05" name="55d99452-7a05-4c3f-bad2-e6c7514a6312"/>
          <p:cNvSpPr>
            <a:spLocks noChangeAspect="1"/>
          </p:cNvSpPr>
          <p:nvPr/>
        </p:nvSpPr>
        <p:spPr bwMode="auto">
          <a:xfrm>
            <a:off x="8868438" y="5159469"/>
            <a:ext cx="32144" cy="7139"/>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06" name="5cbe7d3d-a99f-45a9-a0da-8b041317e99f"/>
          <p:cNvSpPr>
            <a:spLocks noChangeAspect="1"/>
          </p:cNvSpPr>
          <p:nvPr/>
        </p:nvSpPr>
        <p:spPr bwMode="auto">
          <a:xfrm>
            <a:off x="8900584" y="5163039"/>
            <a:ext cx="102106" cy="21418"/>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07" name="f1a01799-83b4-42fe-8fa9-45e68001b767"/>
          <p:cNvSpPr>
            <a:spLocks noChangeAspect="1" noChangeArrowheads="1"/>
          </p:cNvSpPr>
          <p:nvPr/>
        </p:nvSpPr>
        <p:spPr bwMode="auto">
          <a:xfrm>
            <a:off x="9002690" y="5179102"/>
            <a:ext cx="3782" cy="14279"/>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08" name="748c1706-c34a-4c79-ac0a-8624dce70c42"/>
          <p:cNvSpPr>
            <a:spLocks noChangeAspect="1"/>
          </p:cNvSpPr>
          <p:nvPr/>
        </p:nvSpPr>
        <p:spPr bwMode="auto">
          <a:xfrm>
            <a:off x="8868438" y="5100569"/>
            <a:ext cx="173959" cy="71395"/>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09" name="a0139f66-1341-4709-b493-d5f855d22afa"/>
          <p:cNvSpPr>
            <a:spLocks noChangeAspect="1"/>
          </p:cNvSpPr>
          <p:nvPr/>
        </p:nvSpPr>
        <p:spPr bwMode="auto">
          <a:xfrm>
            <a:off x="8868438" y="5107708"/>
            <a:ext cx="32144" cy="39267"/>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10" name="3aee82ed-cfa1-4a14-8209-134c2b34be05"/>
          <p:cNvSpPr>
            <a:spLocks noChangeAspect="1"/>
          </p:cNvSpPr>
          <p:nvPr/>
        </p:nvSpPr>
        <p:spPr bwMode="auto">
          <a:xfrm>
            <a:off x="8900584" y="5113062"/>
            <a:ext cx="102106" cy="53546"/>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11" name="4f0ee0b2-2ef6-4c2a-9572-52ed78854cf1"/>
          <p:cNvSpPr>
            <a:spLocks noChangeAspect="1"/>
          </p:cNvSpPr>
          <p:nvPr/>
        </p:nvSpPr>
        <p:spPr bwMode="auto">
          <a:xfrm>
            <a:off x="8868438" y="5104138"/>
            <a:ext cx="32144" cy="8924"/>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12" name="ad19382b-36b8-433e-b660-08a254125ce0"/>
          <p:cNvSpPr>
            <a:spLocks noChangeAspect="1"/>
          </p:cNvSpPr>
          <p:nvPr/>
        </p:nvSpPr>
        <p:spPr bwMode="auto">
          <a:xfrm>
            <a:off x="8900584" y="5107708"/>
            <a:ext cx="102106" cy="21418"/>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13" name="96439f90-abbb-4fb2-a20b-862ba371a802"/>
          <p:cNvSpPr>
            <a:spLocks noChangeAspect="1"/>
          </p:cNvSpPr>
          <p:nvPr/>
        </p:nvSpPr>
        <p:spPr bwMode="auto">
          <a:xfrm>
            <a:off x="9002690" y="5125556"/>
            <a:ext cx="3782" cy="16064"/>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14" name="c9054d0a-2641-48bc-a1ac-1026bbbecfb3"/>
          <p:cNvSpPr>
            <a:spLocks noChangeAspect="1"/>
          </p:cNvSpPr>
          <p:nvPr/>
        </p:nvSpPr>
        <p:spPr bwMode="auto">
          <a:xfrm>
            <a:off x="8868438" y="5048807"/>
            <a:ext cx="173959" cy="67825"/>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15" name="b3d1c59a-556c-4211-83b7-8578115f574f"/>
          <p:cNvSpPr>
            <a:spLocks noChangeAspect="1"/>
          </p:cNvSpPr>
          <p:nvPr/>
        </p:nvSpPr>
        <p:spPr bwMode="auto">
          <a:xfrm>
            <a:off x="8868438" y="5054162"/>
            <a:ext cx="32144" cy="41052"/>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16" name="ebaa5ea4-d5d0-4842-8969-a114e6864eeb"/>
          <p:cNvSpPr>
            <a:spLocks noChangeAspect="1"/>
          </p:cNvSpPr>
          <p:nvPr/>
        </p:nvSpPr>
        <p:spPr bwMode="auto">
          <a:xfrm>
            <a:off x="8900584" y="5057731"/>
            <a:ext cx="102106" cy="5533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17" name="f4a9e99e-8354-48ce-9324-355d94d77154"/>
          <p:cNvSpPr>
            <a:spLocks noChangeAspect="1"/>
          </p:cNvSpPr>
          <p:nvPr/>
        </p:nvSpPr>
        <p:spPr bwMode="auto">
          <a:xfrm>
            <a:off x="8868438" y="5048807"/>
            <a:ext cx="32144" cy="8924"/>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18" name="e97840ce-3cec-439f-af49-046aa1173e72"/>
          <p:cNvSpPr>
            <a:spLocks noChangeAspect="1"/>
          </p:cNvSpPr>
          <p:nvPr/>
        </p:nvSpPr>
        <p:spPr bwMode="auto">
          <a:xfrm>
            <a:off x="8900584" y="5057731"/>
            <a:ext cx="102106" cy="16064"/>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19" name="281beff7-2d4f-4c21-9e87-1359c1f5b0e6"/>
          <p:cNvSpPr>
            <a:spLocks noChangeAspect="1" noChangeArrowheads="1"/>
          </p:cNvSpPr>
          <p:nvPr/>
        </p:nvSpPr>
        <p:spPr bwMode="auto">
          <a:xfrm>
            <a:off x="9002690" y="5073795"/>
            <a:ext cx="3782"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20" name="30bee239-0116-4385-9028-a1785f0806bb"/>
          <p:cNvSpPr>
            <a:spLocks noChangeAspect="1"/>
          </p:cNvSpPr>
          <p:nvPr/>
        </p:nvSpPr>
        <p:spPr bwMode="auto">
          <a:xfrm>
            <a:off x="9048070" y="5286194"/>
            <a:ext cx="177741" cy="66040"/>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21" name="e8cc92f7-ff05-4a42-aa94-58ae8f4b8104"/>
          <p:cNvSpPr>
            <a:spLocks noChangeAspect="1"/>
          </p:cNvSpPr>
          <p:nvPr/>
        </p:nvSpPr>
        <p:spPr bwMode="auto">
          <a:xfrm>
            <a:off x="9048070" y="5289764"/>
            <a:ext cx="35926" cy="41052"/>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22" name="5f9446b9-70d8-4f48-841d-85212af0f104"/>
          <p:cNvSpPr>
            <a:spLocks noChangeAspect="1"/>
          </p:cNvSpPr>
          <p:nvPr/>
        </p:nvSpPr>
        <p:spPr bwMode="auto">
          <a:xfrm>
            <a:off x="9083996" y="5293333"/>
            <a:ext cx="102106" cy="5533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23" name="57f8023a-bf04-4b5e-aa15-2d9e9e71dffe"/>
          <p:cNvSpPr>
            <a:spLocks noChangeAspect="1"/>
          </p:cNvSpPr>
          <p:nvPr/>
        </p:nvSpPr>
        <p:spPr bwMode="auto">
          <a:xfrm>
            <a:off x="9048070" y="5286194"/>
            <a:ext cx="35926" cy="7139"/>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24" name="88865441-7316-4ae7-9452-2f7aefe46d27"/>
          <p:cNvSpPr>
            <a:spLocks noChangeAspect="1"/>
          </p:cNvSpPr>
          <p:nvPr/>
        </p:nvSpPr>
        <p:spPr bwMode="auto">
          <a:xfrm>
            <a:off x="9083996" y="5293333"/>
            <a:ext cx="102106" cy="17848"/>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25" name="6b96da27-a0ad-4cd6-b2aa-e1b42455ae1d"/>
          <p:cNvSpPr>
            <a:spLocks noChangeAspect="1"/>
          </p:cNvSpPr>
          <p:nvPr/>
        </p:nvSpPr>
        <p:spPr bwMode="auto">
          <a:xfrm>
            <a:off x="9186104" y="5311183"/>
            <a:ext cx="3782" cy="12494"/>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26" name="f3cf6f4b-2f5f-4fc7-af86-76a48ed32e01"/>
          <p:cNvSpPr>
            <a:spLocks noChangeAspect="1"/>
          </p:cNvSpPr>
          <p:nvPr/>
        </p:nvSpPr>
        <p:spPr bwMode="auto">
          <a:xfrm>
            <a:off x="9048070" y="5230864"/>
            <a:ext cx="177741" cy="67825"/>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27" name="b5d7b9d7-903f-4e0d-af4b-98a00153a4cd"/>
          <p:cNvSpPr>
            <a:spLocks noChangeAspect="1"/>
          </p:cNvSpPr>
          <p:nvPr/>
        </p:nvSpPr>
        <p:spPr bwMode="auto">
          <a:xfrm>
            <a:off x="9048070" y="5234434"/>
            <a:ext cx="35926" cy="42837"/>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28" name="4e0e0c37-5e54-42d2-9969-de57d716a0f8"/>
          <p:cNvSpPr>
            <a:spLocks noChangeAspect="1"/>
          </p:cNvSpPr>
          <p:nvPr/>
        </p:nvSpPr>
        <p:spPr bwMode="auto">
          <a:xfrm>
            <a:off x="9083996" y="5239788"/>
            <a:ext cx="102106" cy="53546"/>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29" name="e84dd5f3-8484-42f8-a9f8-1570456bba9c"/>
          <p:cNvSpPr>
            <a:spLocks noChangeAspect="1"/>
          </p:cNvSpPr>
          <p:nvPr/>
        </p:nvSpPr>
        <p:spPr bwMode="auto">
          <a:xfrm>
            <a:off x="9048070" y="5230864"/>
            <a:ext cx="35926" cy="8924"/>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30" name="3874925b-1845-4c3f-922d-e11fce2ad9dc"/>
          <p:cNvSpPr>
            <a:spLocks noChangeAspect="1"/>
          </p:cNvSpPr>
          <p:nvPr/>
        </p:nvSpPr>
        <p:spPr bwMode="auto">
          <a:xfrm>
            <a:off x="9083996" y="5239788"/>
            <a:ext cx="102106" cy="16064"/>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31" name="ba8b5228-6286-4e31-8820-d1320161fff3"/>
          <p:cNvSpPr>
            <a:spLocks noChangeAspect="1" noChangeArrowheads="1"/>
          </p:cNvSpPr>
          <p:nvPr/>
        </p:nvSpPr>
        <p:spPr bwMode="auto">
          <a:xfrm>
            <a:off x="9186104" y="5255852"/>
            <a:ext cx="3782"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32" name="9bfc4ab9-401e-4227-9486-7f36ff94de34"/>
          <p:cNvSpPr>
            <a:spLocks noChangeAspect="1"/>
          </p:cNvSpPr>
          <p:nvPr/>
        </p:nvSpPr>
        <p:spPr bwMode="auto">
          <a:xfrm>
            <a:off x="9048070" y="5175533"/>
            <a:ext cx="177741" cy="67825"/>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33" name="2ff7a142-dae2-43b4-9a52-453add9fc172"/>
          <p:cNvSpPr>
            <a:spLocks noChangeAspect="1"/>
          </p:cNvSpPr>
          <p:nvPr/>
        </p:nvSpPr>
        <p:spPr bwMode="auto">
          <a:xfrm>
            <a:off x="9048070" y="5179102"/>
            <a:ext cx="35926" cy="42837"/>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34" name="ba6a4e8b-94ab-441f-9373-d3d9f803febf"/>
          <p:cNvSpPr>
            <a:spLocks noChangeAspect="1"/>
          </p:cNvSpPr>
          <p:nvPr/>
        </p:nvSpPr>
        <p:spPr bwMode="auto">
          <a:xfrm>
            <a:off x="9083996" y="5188027"/>
            <a:ext cx="102106" cy="5533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35" name="9c36233f-88b1-478b-b271-42e7998775c2"/>
          <p:cNvSpPr>
            <a:spLocks noChangeAspect="1"/>
          </p:cNvSpPr>
          <p:nvPr/>
        </p:nvSpPr>
        <p:spPr bwMode="auto">
          <a:xfrm>
            <a:off x="9048070" y="5179102"/>
            <a:ext cx="35926" cy="8924"/>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36" name="a2610a60-c428-4e52-a9ca-445d04853c97"/>
          <p:cNvSpPr>
            <a:spLocks noChangeAspect="1"/>
          </p:cNvSpPr>
          <p:nvPr/>
        </p:nvSpPr>
        <p:spPr bwMode="auto">
          <a:xfrm>
            <a:off x="9083996" y="5184457"/>
            <a:ext cx="102106" cy="2141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37" name="f5d19a7c-bc0f-4bd4-8151-e0a77f677449"/>
          <p:cNvSpPr>
            <a:spLocks noChangeAspect="1" noChangeArrowheads="1"/>
          </p:cNvSpPr>
          <p:nvPr/>
        </p:nvSpPr>
        <p:spPr bwMode="auto">
          <a:xfrm>
            <a:off x="9186104" y="5200521"/>
            <a:ext cx="3782"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38" name="11ad5057-416d-4c27-bb69-c1f5d1c7edf0"/>
          <p:cNvSpPr>
            <a:spLocks noChangeAspect="1"/>
          </p:cNvSpPr>
          <p:nvPr/>
        </p:nvSpPr>
        <p:spPr bwMode="auto">
          <a:xfrm>
            <a:off x="9048070" y="5120202"/>
            <a:ext cx="177741" cy="73179"/>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39" name="57f45e3c-e818-4f1a-90a0-f47d0ffd88d0"/>
          <p:cNvSpPr>
            <a:spLocks noChangeAspect="1"/>
          </p:cNvSpPr>
          <p:nvPr/>
        </p:nvSpPr>
        <p:spPr bwMode="auto">
          <a:xfrm>
            <a:off x="9048070" y="5129126"/>
            <a:ext cx="35926" cy="37483"/>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40" name="0421bc7b-d37b-430a-8903-1571763637d8"/>
          <p:cNvSpPr>
            <a:spLocks noChangeAspect="1"/>
          </p:cNvSpPr>
          <p:nvPr/>
        </p:nvSpPr>
        <p:spPr bwMode="auto">
          <a:xfrm>
            <a:off x="9083996" y="5132696"/>
            <a:ext cx="102106" cy="5533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41" name="452e42ba-62e0-46f3-96c7-a8096e60f0ba"/>
          <p:cNvSpPr>
            <a:spLocks noChangeAspect="1"/>
          </p:cNvSpPr>
          <p:nvPr/>
        </p:nvSpPr>
        <p:spPr bwMode="auto">
          <a:xfrm>
            <a:off x="9048070" y="5125556"/>
            <a:ext cx="35926" cy="7139"/>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42" name="bf3eb5de-c1b3-4624-97b7-ab4b79b846b5"/>
          <p:cNvSpPr>
            <a:spLocks noChangeAspect="1"/>
          </p:cNvSpPr>
          <p:nvPr/>
        </p:nvSpPr>
        <p:spPr bwMode="auto">
          <a:xfrm>
            <a:off x="9083996" y="5129126"/>
            <a:ext cx="102106" cy="2141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43" name="56830a74-00a1-4496-9110-49f61b5379ad"/>
          <p:cNvSpPr>
            <a:spLocks noChangeAspect="1" noChangeArrowheads="1"/>
          </p:cNvSpPr>
          <p:nvPr/>
        </p:nvSpPr>
        <p:spPr bwMode="auto">
          <a:xfrm>
            <a:off x="9186104" y="5146974"/>
            <a:ext cx="3782" cy="12494"/>
          </a:xfrm>
          <a:prstGeom prst="rect">
            <a:avLst/>
          </a:prstGeom>
          <a:solidFill>
            <a:srgbClr val="D2DAE4"/>
          </a:solidFill>
          <a:ln w="9525">
            <a:noFill/>
            <a:miter lim="800000"/>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44" name="a3fa0619-82b7-46be-b8ea-4ebfef6dc974"/>
          <p:cNvSpPr>
            <a:spLocks noChangeAspect="1"/>
          </p:cNvSpPr>
          <p:nvPr/>
        </p:nvSpPr>
        <p:spPr bwMode="auto">
          <a:xfrm>
            <a:off x="9048070" y="5066656"/>
            <a:ext cx="177741" cy="71395"/>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45" name="c62eeda4-cebc-4c45-b885-e1a57c3aceff"/>
          <p:cNvSpPr>
            <a:spLocks noChangeAspect="1"/>
          </p:cNvSpPr>
          <p:nvPr/>
        </p:nvSpPr>
        <p:spPr bwMode="auto">
          <a:xfrm>
            <a:off x="9048070" y="5073795"/>
            <a:ext cx="35926" cy="42837"/>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46" name="25b6e6e4-1eae-4e8e-870a-b25e7746852c"/>
          <p:cNvSpPr>
            <a:spLocks noChangeAspect="1"/>
          </p:cNvSpPr>
          <p:nvPr/>
        </p:nvSpPr>
        <p:spPr bwMode="auto">
          <a:xfrm>
            <a:off x="9078324" y="5079150"/>
            <a:ext cx="107779" cy="53546"/>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47" name="37897dc0-97c7-45c8-92f9-a39a107d97d9"/>
          <p:cNvSpPr>
            <a:spLocks noChangeAspect="1"/>
          </p:cNvSpPr>
          <p:nvPr/>
        </p:nvSpPr>
        <p:spPr bwMode="auto">
          <a:xfrm>
            <a:off x="9048070" y="5070225"/>
            <a:ext cx="35926" cy="8924"/>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48" name="14350098-efa0-4679-a68f-fe4712401a04"/>
          <p:cNvSpPr>
            <a:spLocks noChangeAspect="1"/>
          </p:cNvSpPr>
          <p:nvPr/>
        </p:nvSpPr>
        <p:spPr bwMode="auto">
          <a:xfrm>
            <a:off x="9078324" y="5079150"/>
            <a:ext cx="107779" cy="16064"/>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49" name="b6c8023f-aa2b-49ae-b42e-9c0ea7d378ca"/>
          <p:cNvSpPr>
            <a:spLocks noChangeAspect="1"/>
          </p:cNvSpPr>
          <p:nvPr/>
        </p:nvSpPr>
        <p:spPr bwMode="auto">
          <a:xfrm>
            <a:off x="9186104" y="5095214"/>
            <a:ext cx="3782" cy="12494"/>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51" name="Freeform 115"/>
          <p:cNvSpPr>
            <a:spLocks noChangeAspect="1"/>
          </p:cNvSpPr>
          <p:nvPr/>
        </p:nvSpPr>
        <p:spPr bwMode="auto">
          <a:xfrm>
            <a:off x="9001794" y="3944727"/>
            <a:ext cx="194821" cy="228897"/>
          </a:xfrm>
          <a:custGeom>
            <a:avLst/>
            <a:gdLst/>
            <a:ahLst/>
            <a:cxnLst>
              <a:cxn ang="0">
                <a:pos x="94" y="0"/>
              </a:cxn>
              <a:cxn ang="0">
                <a:pos x="1" y="63"/>
              </a:cxn>
              <a:cxn ang="0">
                <a:pos x="1" y="110"/>
              </a:cxn>
              <a:cxn ang="0">
                <a:pos x="7" y="111"/>
              </a:cxn>
              <a:cxn ang="0">
                <a:pos x="90" y="46"/>
              </a:cxn>
              <a:cxn ang="0">
                <a:pos x="94" y="38"/>
              </a:cxn>
              <a:cxn ang="0">
                <a:pos x="94" y="0"/>
              </a:cxn>
            </a:cxnLst>
            <a:rect l="0" t="0" r="r" b="b"/>
            <a:pathLst>
              <a:path w="94" h="117">
                <a:moveTo>
                  <a:pt x="94" y="0"/>
                </a:moveTo>
                <a:cubicBezTo>
                  <a:pt x="1" y="63"/>
                  <a:pt x="1" y="63"/>
                  <a:pt x="1" y="63"/>
                </a:cubicBezTo>
                <a:cubicBezTo>
                  <a:pt x="1" y="110"/>
                  <a:pt x="1" y="110"/>
                  <a:pt x="1" y="110"/>
                </a:cubicBezTo>
                <a:cubicBezTo>
                  <a:pt x="1" y="110"/>
                  <a:pt x="0" y="117"/>
                  <a:pt x="7" y="111"/>
                </a:cubicBezTo>
                <a:cubicBezTo>
                  <a:pt x="31" y="92"/>
                  <a:pt x="88" y="48"/>
                  <a:pt x="90" y="46"/>
                </a:cubicBezTo>
                <a:cubicBezTo>
                  <a:pt x="94" y="42"/>
                  <a:pt x="94" y="40"/>
                  <a:pt x="94" y="38"/>
                </a:cubicBezTo>
                <a:lnTo>
                  <a:pt x="94" y="0"/>
                </a:lnTo>
                <a:close/>
              </a:path>
            </a:pathLst>
          </a:custGeom>
          <a:solidFill>
            <a:srgbClr val="0B3C6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52" name="326ef6c6-f50c-420e-8fb3-9a9399ff0972"/>
          <p:cNvSpPr>
            <a:spLocks noChangeAspect="1"/>
          </p:cNvSpPr>
          <p:nvPr/>
        </p:nvSpPr>
        <p:spPr bwMode="auto">
          <a:xfrm>
            <a:off x="8494015" y="3870384"/>
            <a:ext cx="702600" cy="197594"/>
          </a:xfrm>
          <a:custGeom>
            <a:avLst/>
            <a:gdLst/>
            <a:ahLst/>
            <a:cxnLst>
              <a:cxn ang="0">
                <a:pos x="339" y="38"/>
              </a:cxn>
              <a:cxn ang="0">
                <a:pos x="249" y="101"/>
              </a:cxn>
              <a:cxn ang="0">
                <a:pos x="7" y="57"/>
              </a:cxn>
              <a:cxn ang="0">
                <a:pos x="1" y="60"/>
              </a:cxn>
              <a:cxn ang="0">
                <a:pos x="4" y="53"/>
              </a:cxn>
              <a:cxn ang="0">
                <a:pos x="111" y="1"/>
              </a:cxn>
              <a:cxn ang="0">
                <a:pos x="117" y="0"/>
              </a:cxn>
              <a:cxn ang="0">
                <a:pos x="333" y="35"/>
              </a:cxn>
              <a:cxn ang="0">
                <a:pos x="339" y="38"/>
              </a:cxn>
            </a:cxnLst>
            <a:rect l="0" t="0" r="r" b="b"/>
            <a:pathLst>
              <a:path w="339" h="101">
                <a:moveTo>
                  <a:pt x="339" y="38"/>
                </a:moveTo>
                <a:cubicBezTo>
                  <a:pt x="249" y="101"/>
                  <a:pt x="249" y="101"/>
                  <a:pt x="249" y="101"/>
                </a:cubicBezTo>
                <a:cubicBezTo>
                  <a:pt x="146" y="85"/>
                  <a:pt x="16" y="58"/>
                  <a:pt x="7" y="57"/>
                </a:cubicBezTo>
                <a:cubicBezTo>
                  <a:pt x="3" y="56"/>
                  <a:pt x="1" y="60"/>
                  <a:pt x="1" y="60"/>
                </a:cubicBezTo>
                <a:cubicBezTo>
                  <a:pt x="1" y="60"/>
                  <a:pt x="0" y="55"/>
                  <a:pt x="4" y="53"/>
                </a:cubicBezTo>
                <a:cubicBezTo>
                  <a:pt x="7" y="51"/>
                  <a:pt x="107" y="4"/>
                  <a:pt x="111" y="1"/>
                </a:cubicBezTo>
                <a:cubicBezTo>
                  <a:pt x="113" y="0"/>
                  <a:pt x="117" y="0"/>
                  <a:pt x="117" y="0"/>
                </a:cubicBezTo>
                <a:cubicBezTo>
                  <a:pt x="117" y="0"/>
                  <a:pt x="331" y="34"/>
                  <a:pt x="333" y="35"/>
                </a:cubicBezTo>
                <a:cubicBezTo>
                  <a:pt x="338" y="35"/>
                  <a:pt x="339" y="38"/>
                  <a:pt x="339" y="38"/>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53" name="86c7b2da-d9ed-443d-9e7d-0449d3deeec2"/>
          <p:cNvSpPr>
            <a:spLocks noChangeAspect="1"/>
          </p:cNvSpPr>
          <p:nvPr/>
        </p:nvSpPr>
        <p:spPr bwMode="auto">
          <a:xfrm>
            <a:off x="9001794" y="3942770"/>
            <a:ext cx="194821" cy="127165"/>
          </a:xfrm>
          <a:custGeom>
            <a:avLst/>
            <a:gdLst/>
            <a:ahLst/>
            <a:cxnLst>
              <a:cxn ang="0">
                <a:pos x="94" y="1"/>
              </a:cxn>
              <a:cxn ang="0">
                <a:pos x="94" y="0"/>
              </a:cxn>
              <a:cxn ang="0">
                <a:pos x="0" y="63"/>
              </a:cxn>
              <a:cxn ang="0">
                <a:pos x="2" y="65"/>
              </a:cxn>
              <a:cxn ang="0">
                <a:pos x="94" y="1"/>
              </a:cxn>
            </a:cxnLst>
            <a:rect l="0" t="0" r="r" b="b"/>
            <a:pathLst>
              <a:path w="94" h="65">
                <a:moveTo>
                  <a:pt x="94" y="1"/>
                </a:moveTo>
                <a:cubicBezTo>
                  <a:pt x="94" y="1"/>
                  <a:pt x="94" y="0"/>
                  <a:pt x="94" y="0"/>
                </a:cubicBezTo>
                <a:cubicBezTo>
                  <a:pt x="90" y="0"/>
                  <a:pt x="0" y="63"/>
                  <a:pt x="0" y="63"/>
                </a:cubicBezTo>
                <a:cubicBezTo>
                  <a:pt x="2" y="65"/>
                  <a:pt x="2" y="65"/>
                  <a:pt x="2" y="65"/>
                </a:cubicBezTo>
                <a:lnTo>
                  <a:pt x="94" y="1"/>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54" name="6ab86edd-0634-4e34-9be8-f1457bca9c16"/>
          <p:cNvSpPr>
            <a:spLocks noChangeAspect="1"/>
          </p:cNvSpPr>
          <p:nvPr/>
        </p:nvSpPr>
        <p:spPr bwMode="auto">
          <a:xfrm>
            <a:off x="8496087" y="3977984"/>
            <a:ext cx="518142" cy="193682"/>
          </a:xfrm>
          <a:custGeom>
            <a:avLst/>
            <a:gdLst/>
            <a:ahLst/>
            <a:cxnLst>
              <a:cxn ang="0">
                <a:pos x="250" y="49"/>
              </a:cxn>
              <a:cxn ang="0">
                <a:pos x="246" y="42"/>
              </a:cxn>
              <a:cxn ang="0">
                <a:pos x="6" y="1"/>
              </a:cxn>
              <a:cxn ang="0">
                <a:pos x="0" y="4"/>
              </a:cxn>
              <a:cxn ang="0">
                <a:pos x="0" y="44"/>
              </a:cxn>
              <a:cxn ang="0">
                <a:pos x="6" y="54"/>
              </a:cxn>
              <a:cxn ang="0">
                <a:pos x="241" y="98"/>
              </a:cxn>
              <a:cxn ang="0">
                <a:pos x="250" y="91"/>
              </a:cxn>
              <a:cxn ang="0">
                <a:pos x="250" y="49"/>
              </a:cxn>
            </a:cxnLst>
            <a:rect l="0" t="0" r="r" b="b"/>
            <a:pathLst>
              <a:path w="250" h="99">
                <a:moveTo>
                  <a:pt x="250" y="49"/>
                </a:moveTo>
                <a:cubicBezTo>
                  <a:pt x="250" y="45"/>
                  <a:pt x="247" y="43"/>
                  <a:pt x="246" y="42"/>
                </a:cubicBezTo>
                <a:cubicBezTo>
                  <a:pt x="186" y="31"/>
                  <a:pt x="33" y="5"/>
                  <a:pt x="6" y="1"/>
                </a:cubicBezTo>
                <a:cubicBezTo>
                  <a:pt x="0" y="0"/>
                  <a:pt x="0" y="4"/>
                  <a:pt x="0" y="4"/>
                </a:cubicBezTo>
                <a:cubicBezTo>
                  <a:pt x="0" y="4"/>
                  <a:pt x="0" y="35"/>
                  <a:pt x="0" y="44"/>
                </a:cubicBezTo>
                <a:cubicBezTo>
                  <a:pt x="0" y="53"/>
                  <a:pt x="2" y="53"/>
                  <a:pt x="6" y="54"/>
                </a:cubicBezTo>
                <a:cubicBezTo>
                  <a:pt x="9" y="55"/>
                  <a:pt x="211" y="92"/>
                  <a:pt x="241" y="98"/>
                </a:cubicBezTo>
                <a:cubicBezTo>
                  <a:pt x="248" y="99"/>
                  <a:pt x="250" y="91"/>
                  <a:pt x="250" y="91"/>
                </a:cubicBezTo>
                <a:cubicBezTo>
                  <a:pt x="250" y="91"/>
                  <a:pt x="250" y="54"/>
                  <a:pt x="250" y="49"/>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55" name="ed9fff18-2945-47cc-8211-e88c2924bc23"/>
          <p:cNvSpPr>
            <a:spLocks noChangeAspect="1"/>
          </p:cNvSpPr>
          <p:nvPr/>
        </p:nvSpPr>
        <p:spPr bwMode="auto">
          <a:xfrm>
            <a:off x="8560337" y="4003418"/>
            <a:ext cx="176169" cy="62605"/>
          </a:xfrm>
          <a:custGeom>
            <a:avLst/>
            <a:gdLst/>
            <a:ahLst/>
            <a:cxnLst>
              <a:cxn ang="0">
                <a:pos x="0" y="0"/>
              </a:cxn>
              <a:cxn ang="0">
                <a:pos x="0" y="17"/>
              </a:cxn>
              <a:cxn ang="0">
                <a:pos x="85" y="32"/>
              </a:cxn>
              <a:cxn ang="0">
                <a:pos x="85" y="14"/>
              </a:cxn>
              <a:cxn ang="0">
                <a:pos x="0" y="0"/>
              </a:cxn>
            </a:cxnLst>
            <a:rect l="0" t="0" r="r" b="b"/>
            <a:pathLst>
              <a:path w="85" h="32">
                <a:moveTo>
                  <a:pt x="0" y="0"/>
                </a:moveTo>
                <a:cubicBezTo>
                  <a:pt x="0" y="17"/>
                  <a:pt x="0" y="17"/>
                  <a:pt x="0" y="17"/>
                </a:cubicBezTo>
                <a:cubicBezTo>
                  <a:pt x="20" y="21"/>
                  <a:pt x="72" y="29"/>
                  <a:pt x="85" y="32"/>
                </a:cubicBezTo>
                <a:cubicBezTo>
                  <a:pt x="85" y="14"/>
                  <a:pt x="85" y="14"/>
                  <a:pt x="85" y="14"/>
                </a:cubicBezTo>
                <a:cubicBezTo>
                  <a:pt x="61" y="9"/>
                  <a:pt x="25" y="4"/>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56" name="c64b27d5-0fb9-4aab-88f5-b7332fe8053e"/>
          <p:cNvSpPr>
            <a:spLocks noChangeAspect="1"/>
          </p:cNvSpPr>
          <p:nvPr/>
        </p:nvSpPr>
        <p:spPr bwMode="auto">
          <a:xfrm>
            <a:off x="8736505" y="4028850"/>
            <a:ext cx="4146" cy="37171"/>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57" name="7088ce14-bde7-4230-96e8-3754551d7c9b"/>
          <p:cNvSpPr>
            <a:spLocks noChangeAspect="1"/>
          </p:cNvSpPr>
          <p:nvPr/>
        </p:nvSpPr>
        <p:spPr bwMode="auto">
          <a:xfrm>
            <a:off x="8560337" y="3999505"/>
            <a:ext cx="180313" cy="33259"/>
          </a:xfrm>
          <a:custGeom>
            <a:avLst/>
            <a:gdLst/>
            <a:ahLst/>
            <a:cxnLst>
              <a:cxn ang="0">
                <a:pos x="4" y="0"/>
              </a:cxn>
              <a:cxn ang="0">
                <a:pos x="174" y="30"/>
              </a:cxn>
              <a:cxn ang="0">
                <a:pos x="170" y="34"/>
              </a:cxn>
              <a:cxn ang="0">
                <a:pos x="0" y="4"/>
              </a:cxn>
              <a:cxn ang="0">
                <a:pos x="4" y="0"/>
              </a:cxn>
            </a:cxnLst>
            <a:rect l="0" t="0" r="r" b="b"/>
            <a:pathLst>
              <a:path w="174" h="34">
                <a:moveTo>
                  <a:pt x="4" y="0"/>
                </a:moveTo>
                <a:lnTo>
                  <a:pt x="174" y="30"/>
                </a:lnTo>
                <a:lnTo>
                  <a:pt x="170" y="34"/>
                </a:lnTo>
                <a:lnTo>
                  <a:pt x="0" y="4"/>
                </a:lnTo>
                <a:lnTo>
                  <a:pt x="4"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58" name="b5bf4678-c6ff-4d82-a792-607780baf18d"/>
          <p:cNvSpPr>
            <a:spLocks noChangeAspect="1"/>
          </p:cNvSpPr>
          <p:nvPr/>
        </p:nvSpPr>
        <p:spPr bwMode="auto">
          <a:xfrm>
            <a:off x="8748940" y="4034720"/>
            <a:ext cx="176169" cy="64561"/>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59" name="c949f4cf-3ed2-48d4-85d7-794d1f147025"/>
          <p:cNvSpPr>
            <a:spLocks noChangeAspect="1"/>
          </p:cNvSpPr>
          <p:nvPr/>
        </p:nvSpPr>
        <p:spPr bwMode="auto">
          <a:xfrm>
            <a:off x="8925109" y="4062109"/>
            <a:ext cx="4146" cy="37171"/>
          </a:xfrm>
          <a:custGeom>
            <a:avLst/>
            <a:gdLst/>
            <a:ahLst/>
            <a:cxnLst>
              <a:cxn ang="0">
                <a:pos x="2" y="0"/>
              </a:cxn>
              <a:cxn ang="0">
                <a:pos x="0" y="1"/>
              </a:cxn>
              <a:cxn ang="0">
                <a:pos x="0" y="19"/>
              </a:cxn>
              <a:cxn ang="0">
                <a:pos x="2" y="18"/>
              </a:cxn>
              <a:cxn ang="0">
                <a:pos x="2" y="0"/>
              </a:cxn>
            </a:cxnLst>
            <a:rect l="0" t="0" r="r" b="b"/>
            <a:pathLst>
              <a:path w="2" h="19">
                <a:moveTo>
                  <a:pt x="2" y="0"/>
                </a:moveTo>
                <a:cubicBezTo>
                  <a:pt x="1" y="1"/>
                  <a:pt x="1" y="1"/>
                  <a:pt x="0" y="1"/>
                </a:cubicBezTo>
                <a:cubicBezTo>
                  <a:pt x="0" y="19"/>
                  <a:pt x="0" y="19"/>
                  <a:pt x="0" y="19"/>
                </a:cubicBezTo>
                <a:cubicBezTo>
                  <a:pt x="1" y="19"/>
                  <a:pt x="1" y="18"/>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60" name="9d4a7290-617e-41c9-8a97-d5ea02ba6247"/>
          <p:cNvSpPr>
            <a:spLocks noChangeAspect="1"/>
          </p:cNvSpPr>
          <p:nvPr/>
        </p:nvSpPr>
        <p:spPr bwMode="auto">
          <a:xfrm>
            <a:off x="8748940" y="4032764"/>
            <a:ext cx="180313" cy="31302"/>
          </a:xfrm>
          <a:custGeom>
            <a:avLst/>
            <a:gdLst/>
            <a:ahLst/>
            <a:cxnLst>
              <a:cxn ang="0">
                <a:pos x="2" y="0"/>
              </a:cxn>
              <a:cxn ang="0">
                <a:pos x="174" y="30"/>
              </a:cxn>
              <a:cxn ang="0">
                <a:pos x="170" y="32"/>
              </a:cxn>
              <a:cxn ang="0">
                <a:pos x="0" y="2"/>
              </a:cxn>
              <a:cxn ang="0">
                <a:pos x="2" y="0"/>
              </a:cxn>
            </a:cxnLst>
            <a:rect l="0" t="0" r="r" b="b"/>
            <a:pathLst>
              <a:path w="174" h="32">
                <a:moveTo>
                  <a:pt x="2" y="0"/>
                </a:moveTo>
                <a:lnTo>
                  <a:pt x="174" y="30"/>
                </a:lnTo>
                <a:lnTo>
                  <a:pt x="170" y="32"/>
                </a:lnTo>
                <a:lnTo>
                  <a:pt x="0" y="2"/>
                </a:lnTo>
                <a:lnTo>
                  <a:pt x="2"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61" name="b6da8b2d-58ce-45e0-a3ee-fa299597b847"/>
          <p:cNvSpPr>
            <a:spLocks noChangeAspect="1"/>
          </p:cNvSpPr>
          <p:nvPr/>
        </p:nvSpPr>
        <p:spPr bwMode="auto">
          <a:xfrm>
            <a:off x="8560337" y="4052327"/>
            <a:ext cx="176169" cy="62605"/>
          </a:xfrm>
          <a:custGeom>
            <a:avLst/>
            <a:gdLst/>
            <a:ahLst/>
            <a:cxnLst>
              <a:cxn ang="0">
                <a:pos x="0" y="0"/>
              </a:cxn>
              <a:cxn ang="0">
                <a:pos x="0" y="17"/>
              </a:cxn>
              <a:cxn ang="0">
                <a:pos x="85" y="32"/>
              </a:cxn>
              <a:cxn ang="0">
                <a:pos x="85" y="15"/>
              </a:cxn>
              <a:cxn ang="0">
                <a:pos x="0" y="0"/>
              </a:cxn>
            </a:cxnLst>
            <a:rect l="0" t="0" r="r" b="b"/>
            <a:pathLst>
              <a:path w="85" h="32">
                <a:moveTo>
                  <a:pt x="0" y="0"/>
                </a:moveTo>
                <a:cubicBezTo>
                  <a:pt x="0" y="17"/>
                  <a:pt x="0" y="17"/>
                  <a:pt x="0" y="17"/>
                </a:cubicBezTo>
                <a:cubicBezTo>
                  <a:pt x="20" y="21"/>
                  <a:pt x="72" y="30"/>
                  <a:pt x="85" y="32"/>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62" name="64882c3e-743c-479c-af95-63c6d777fa14"/>
          <p:cNvSpPr>
            <a:spLocks noChangeAspect="1"/>
          </p:cNvSpPr>
          <p:nvPr/>
        </p:nvSpPr>
        <p:spPr bwMode="auto">
          <a:xfrm>
            <a:off x="8736505" y="4079717"/>
            <a:ext cx="4146" cy="35215"/>
          </a:xfrm>
          <a:custGeom>
            <a:avLst/>
            <a:gdLst/>
            <a:ahLst/>
            <a:cxnLst>
              <a:cxn ang="0">
                <a:pos x="2" y="0"/>
              </a:cxn>
              <a:cxn ang="0">
                <a:pos x="0" y="1"/>
              </a:cxn>
              <a:cxn ang="0">
                <a:pos x="0" y="18"/>
              </a:cxn>
              <a:cxn ang="0">
                <a:pos x="2" y="17"/>
              </a:cxn>
              <a:cxn ang="0">
                <a:pos x="2" y="0"/>
              </a:cxn>
            </a:cxnLst>
            <a:rect l="0" t="0" r="r" b="b"/>
            <a:pathLst>
              <a:path w="2" h="18">
                <a:moveTo>
                  <a:pt x="2" y="0"/>
                </a:moveTo>
                <a:cubicBezTo>
                  <a:pt x="1" y="0"/>
                  <a:pt x="1" y="0"/>
                  <a:pt x="0" y="1"/>
                </a:cubicBezTo>
                <a:cubicBezTo>
                  <a:pt x="0" y="18"/>
                  <a:pt x="0" y="18"/>
                  <a:pt x="0" y="18"/>
                </a:cubicBezTo>
                <a:cubicBezTo>
                  <a:pt x="1" y="18"/>
                  <a:pt x="1" y="18"/>
                  <a:pt x="2" y="17"/>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63" name="8f07d82b-1895-497a-9afa-8d4ace112175"/>
          <p:cNvSpPr>
            <a:spLocks noChangeAspect="1"/>
          </p:cNvSpPr>
          <p:nvPr/>
        </p:nvSpPr>
        <p:spPr bwMode="auto">
          <a:xfrm>
            <a:off x="8560337" y="4050371"/>
            <a:ext cx="180313" cy="31302"/>
          </a:xfrm>
          <a:custGeom>
            <a:avLst/>
            <a:gdLst/>
            <a:ahLst/>
            <a:cxnLst>
              <a:cxn ang="0">
                <a:pos x="4" y="0"/>
              </a:cxn>
              <a:cxn ang="0">
                <a:pos x="174" y="30"/>
              </a:cxn>
              <a:cxn ang="0">
                <a:pos x="170" y="32"/>
              </a:cxn>
              <a:cxn ang="0">
                <a:pos x="0" y="2"/>
              </a:cxn>
              <a:cxn ang="0">
                <a:pos x="4" y="0"/>
              </a:cxn>
            </a:cxnLst>
            <a:rect l="0" t="0" r="r" b="b"/>
            <a:pathLst>
              <a:path w="174" h="32">
                <a:moveTo>
                  <a:pt x="4" y="0"/>
                </a:moveTo>
                <a:lnTo>
                  <a:pt x="174" y="30"/>
                </a:lnTo>
                <a:lnTo>
                  <a:pt x="170" y="32"/>
                </a:lnTo>
                <a:lnTo>
                  <a:pt x="0" y="2"/>
                </a:lnTo>
                <a:lnTo>
                  <a:pt x="4"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64" name="7a5a39e0-7108-46e7-bc8b-25fb950d555c"/>
          <p:cNvSpPr>
            <a:spLocks noChangeAspect="1"/>
          </p:cNvSpPr>
          <p:nvPr/>
        </p:nvSpPr>
        <p:spPr bwMode="auto">
          <a:xfrm>
            <a:off x="8748940" y="4083630"/>
            <a:ext cx="176169" cy="64561"/>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65" name="d861d33a-20b9-42bd-9efa-670a4440c43a"/>
          <p:cNvSpPr>
            <a:spLocks noChangeAspect="1"/>
          </p:cNvSpPr>
          <p:nvPr/>
        </p:nvSpPr>
        <p:spPr bwMode="auto">
          <a:xfrm>
            <a:off x="8925109" y="4111019"/>
            <a:ext cx="4146" cy="37171"/>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66" name="c5d32e02-c9a3-47ae-a150-9d3ebb0d78e6"/>
          <p:cNvSpPr>
            <a:spLocks noChangeAspect="1"/>
          </p:cNvSpPr>
          <p:nvPr/>
        </p:nvSpPr>
        <p:spPr bwMode="auto">
          <a:xfrm>
            <a:off x="8748940" y="4081673"/>
            <a:ext cx="180313" cy="31302"/>
          </a:xfrm>
          <a:custGeom>
            <a:avLst/>
            <a:gdLst/>
            <a:ahLst/>
            <a:cxnLst>
              <a:cxn ang="0">
                <a:pos x="2" y="0"/>
              </a:cxn>
              <a:cxn ang="0">
                <a:pos x="174" y="30"/>
              </a:cxn>
              <a:cxn ang="0">
                <a:pos x="170" y="32"/>
              </a:cxn>
              <a:cxn ang="0">
                <a:pos x="0" y="4"/>
              </a:cxn>
              <a:cxn ang="0">
                <a:pos x="2" y="0"/>
              </a:cxn>
            </a:cxnLst>
            <a:rect l="0" t="0" r="r" b="b"/>
            <a:pathLst>
              <a:path w="174" h="32">
                <a:moveTo>
                  <a:pt x="2" y="0"/>
                </a:moveTo>
                <a:lnTo>
                  <a:pt x="174" y="30"/>
                </a:lnTo>
                <a:lnTo>
                  <a:pt x="170" y="32"/>
                </a:lnTo>
                <a:lnTo>
                  <a:pt x="0" y="4"/>
                </a:lnTo>
                <a:lnTo>
                  <a:pt x="2" y="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67" name="c32bbfed-d9c2-4fbf-b26a-5f648a80b552"/>
          <p:cNvSpPr>
            <a:spLocks noChangeAspect="1"/>
          </p:cNvSpPr>
          <p:nvPr/>
        </p:nvSpPr>
        <p:spPr bwMode="auto">
          <a:xfrm>
            <a:off x="8595571" y="4067978"/>
            <a:ext cx="14508"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68" name="d84a8f53-fdc9-4ee1-aaab-b6bdfd662c6f"/>
          <p:cNvSpPr>
            <a:spLocks noChangeAspect="1" noEditPoints="1"/>
          </p:cNvSpPr>
          <p:nvPr/>
        </p:nvSpPr>
        <p:spPr bwMode="auto">
          <a:xfrm>
            <a:off x="8595571" y="4069935"/>
            <a:ext cx="14508" cy="1369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5"/>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6"/>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5"/>
                </a:cubicBezTo>
                <a:cubicBezTo>
                  <a:pt x="4" y="5"/>
                  <a:pt x="4" y="5"/>
                  <a:pt x="4"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69" name="5a44887d-90c1-4751-808b-23b5259761ed"/>
          <p:cNvSpPr>
            <a:spLocks noChangeAspect="1"/>
          </p:cNvSpPr>
          <p:nvPr/>
        </p:nvSpPr>
        <p:spPr bwMode="auto">
          <a:xfrm>
            <a:off x="8597643" y="4071891"/>
            <a:ext cx="10363"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70" name="57b078cd-ae91-4fd1-9f33-cfd62d9bd243"/>
          <p:cNvSpPr>
            <a:spLocks noChangeAspect="1"/>
          </p:cNvSpPr>
          <p:nvPr/>
        </p:nvSpPr>
        <p:spPr bwMode="auto">
          <a:xfrm>
            <a:off x="8618368" y="4071891"/>
            <a:ext cx="16580" cy="17607"/>
          </a:xfrm>
          <a:custGeom>
            <a:avLst/>
            <a:gdLst/>
            <a:ahLst/>
            <a:cxnLst>
              <a:cxn ang="0">
                <a:pos x="8" y="5"/>
              </a:cxn>
              <a:cxn ang="0">
                <a:pos x="4" y="8"/>
              </a:cxn>
              <a:cxn ang="0">
                <a:pos x="0" y="4"/>
              </a:cxn>
              <a:cxn ang="0">
                <a:pos x="4" y="0"/>
              </a:cxn>
              <a:cxn ang="0">
                <a:pos x="8" y="5"/>
              </a:cxn>
            </a:cxnLst>
            <a:rect l="0" t="0" r="r" b="b"/>
            <a:pathLst>
              <a:path w="8" h="9">
                <a:moveTo>
                  <a:pt x="8" y="5"/>
                </a:moveTo>
                <a:cubicBezTo>
                  <a:pt x="8" y="7"/>
                  <a:pt x="6" y="9"/>
                  <a:pt x="4" y="8"/>
                </a:cubicBezTo>
                <a:cubicBezTo>
                  <a:pt x="2" y="8"/>
                  <a:pt x="0" y="6"/>
                  <a:pt x="0" y="4"/>
                </a:cubicBezTo>
                <a:cubicBezTo>
                  <a:pt x="0" y="1"/>
                  <a:pt x="2" y="0"/>
                  <a:pt x="4" y="0"/>
                </a:cubicBezTo>
                <a:cubicBezTo>
                  <a:pt x="6" y="1"/>
                  <a:pt x="8" y="3"/>
                  <a:pt x="8"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71" name="ca6f18e6-a42c-4771-95c0-270e8ae0cc9b"/>
          <p:cNvSpPr>
            <a:spLocks noChangeAspect="1" noEditPoints="1"/>
          </p:cNvSpPr>
          <p:nvPr/>
        </p:nvSpPr>
        <p:spPr bwMode="auto">
          <a:xfrm>
            <a:off x="8620441" y="4073848"/>
            <a:ext cx="12436" cy="1369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7"/>
                  <a:pt x="3" y="7"/>
                </a:cubicBezTo>
                <a:cubicBezTo>
                  <a:pt x="4" y="7"/>
                  <a:pt x="4" y="7"/>
                  <a:pt x="5" y="6"/>
                </a:cubicBezTo>
                <a:cubicBezTo>
                  <a:pt x="6" y="6"/>
                  <a:pt x="6" y="5"/>
                  <a:pt x="6" y="4"/>
                </a:cubicBezTo>
                <a:cubicBezTo>
                  <a:pt x="6" y="2"/>
                  <a:pt x="5" y="0"/>
                  <a:pt x="3" y="0"/>
                </a:cubicBezTo>
                <a:cubicBezTo>
                  <a:pt x="2" y="0"/>
                  <a:pt x="1" y="0"/>
                  <a:pt x="1" y="1"/>
                </a:cubicBezTo>
                <a:close/>
                <a:moveTo>
                  <a:pt x="3" y="5"/>
                </a:moveTo>
                <a:cubicBezTo>
                  <a:pt x="2" y="5"/>
                  <a:pt x="2" y="4"/>
                  <a:pt x="2" y="3"/>
                </a:cubicBezTo>
                <a:cubicBezTo>
                  <a:pt x="2" y="3"/>
                  <a:pt x="2" y="2"/>
                  <a:pt x="2" y="2"/>
                </a:cubicBezTo>
                <a:cubicBezTo>
                  <a:pt x="2" y="2"/>
                  <a:pt x="2" y="2"/>
                  <a:pt x="3" y="2"/>
                </a:cubicBezTo>
                <a:cubicBezTo>
                  <a:pt x="4" y="2"/>
                  <a:pt x="4" y="3"/>
                  <a:pt x="4" y="4"/>
                </a:cubicBezTo>
                <a:cubicBezTo>
                  <a:pt x="4" y="4"/>
                  <a:pt x="4" y="4"/>
                  <a:pt x="4" y="5"/>
                </a:cubicBezTo>
                <a:cubicBezTo>
                  <a:pt x="4" y="5"/>
                  <a:pt x="3"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72" name="d41da009-c02e-400f-abbd-a6924b2d45e2"/>
          <p:cNvSpPr>
            <a:spLocks noChangeAspect="1"/>
          </p:cNvSpPr>
          <p:nvPr/>
        </p:nvSpPr>
        <p:spPr bwMode="auto">
          <a:xfrm>
            <a:off x="8622514" y="4075804"/>
            <a:ext cx="8290" cy="9782"/>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2"/>
                  <a:pt x="4"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73" name="458212a4-4d02-4997-a765-e5a3db956a59"/>
          <p:cNvSpPr>
            <a:spLocks noChangeAspect="1"/>
          </p:cNvSpPr>
          <p:nvPr/>
        </p:nvSpPr>
        <p:spPr bwMode="auto">
          <a:xfrm>
            <a:off x="8643239" y="4075804"/>
            <a:ext cx="14508" cy="17607"/>
          </a:xfrm>
          <a:custGeom>
            <a:avLst/>
            <a:gdLst/>
            <a:ahLst/>
            <a:cxnLst>
              <a:cxn ang="0">
                <a:pos x="7" y="5"/>
              </a:cxn>
              <a:cxn ang="0">
                <a:pos x="4" y="8"/>
              </a:cxn>
              <a:cxn ang="0">
                <a:pos x="0" y="3"/>
              </a:cxn>
              <a:cxn ang="0">
                <a:pos x="4" y="0"/>
              </a:cxn>
              <a:cxn ang="0">
                <a:pos x="7" y="5"/>
              </a:cxn>
            </a:cxnLst>
            <a:rect l="0" t="0" r="r" b="b"/>
            <a:pathLst>
              <a:path w="7" h="9">
                <a:moveTo>
                  <a:pt x="7" y="5"/>
                </a:moveTo>
                <a:cubicBezTo>
                  <a:pt x="7" y="7"/>
                  <a:pt x="6" y="9"/>
                  <a:pt x="4" y="8"/>
                </a:cubicBezTo>
                <a:cubicBezTo>
                  <a:pt x="2" y="8"/>
                  <a:pt x="0" y="6"/>
                  <a:pt x="0" y="3"/>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74" name="71d26bd4-c10a-4a58-b558-68e75655ea12"/>
          <p:cNvSpPr>
            <a:spLocks noChangeAspect="1" noEditPoints="1"/>
          </p:cNvSpPr>
          <p:nvPr/>
        </p:nvSpPr>
        <p:spPr bwMode="auto">
          <a:xfrm>
            <a:off x="8643239" y="4077760"/>
            <a:ext cx="14508" cy="1369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4"/>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5"/>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4"/>
                </a:cubicBezTo>
                <a:cubicBezTo>
                  <a:pt x="4" y="5"/>
                  <a:pt x="4" y="5"/>
                  <a:pt x="4"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75" name="9f3554ac-cbd9-44f4-a83c-cb09fea530be"/>
          <p:cNvSpPr>
            <a:spLocks noChangeAspect="1"/>
          </p:cNvSpPr>
          <p:nvPr/>
        </p:nvSpPr>
        <p:spPr bwMode="auto">
          <a:xfrm>
            <a:off x="8645312" y="4079717"/>
            <a:ext cx="10363"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4"/>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76" name="f5148ad9-3788-4de4-844f-dc0f96144e0a"/>
          <p:cNvSpPr>
            <a:spLocks noChangeAspect="1"/>
          </p:cNvSpPr>
          <p:nvPr/>
        </p:nvSpPr>
        <p:spPr bwMode="auto">
          <a:xfrm>
            <a:off x="8668110" y="4081673"/>
            <a:ext cx="14508" cy="15651"/>
          </a:xfrm>
          <a:custGeom>
            <a:avLst/>
            <a:gdLst/>
            <a:ahLst/>
            <a:cxnLst>
              <a:cxn ang="0">
                <a:pos x="7" y="5"/>
              </a:cxn>
              <a:cxn ang="0">
                <a:pos x="4" y="8"/>
              </a:cxn>
              <a:cxn ang="0">
                <a:pos x="0" y="3"/>
              </a:cxn>
              <a:cxn ang="0">
                <a:pos x="4" y="0"/>
              </a:cxn>
              <a:cxn ang="0">
                <a:pos x="7" y="5"/>
              </a:cxn>
            </a:cxnLst>
            <a:rect l="0" t="0" r="r" b="b"/>
            <a:pathLst>
              <a:path w="7" h="8">
                <a:moveTo>
                  <a:pt x="7" y="5"/>
                </a:moveTo>
                <a:cubicBezTo>
                  <a:pt x="7" y="7"/>
                  <a:pt x="6" y="8"/>
                  <a:pt x="4" y="8"/>
                </a:cubicBezTo>
                <a:cubicBezTo>
                  <a:pt x="2" y="8"/>
                  <a:pt x="0" y="5"/>
                  <a:pt x="0" y="3"/>
                </a:cubicBezTo>
                <a:cubicBezTo>
                  <a:pt x="0" y="1"/>
                  <a:pt x="2" y="0"/>
                  <a:pt x="4" y="0"/>
                </a:cubicBezTo>
                <a:cubicBezTo>
                  <a:pt x="6" y="0"/>
                  <a:pt x="7" y="2"/>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77" name="4fb20651-99a1-4ea8-8d64-cfe7cf2dd17d"/>
          <p:cNvSpPr>
            <a:spLocks noChangeAspect="1" noEditPoints="1"/>
          </p:cNvSpPr>
          <p:nvPr/>
        </p:nvSpPr>
        <p:spPr bwMode="auto">
          <a:xfrm>
            <a:off x="8668110" y="4083630"/>
            <a:ext cx="12436" cy="13695"/>
          </a:xfrm>
          <a:custGeom>
            <a:avLst/>
            <a:gdLst/>
            <a:ahLst/>
            <a:cxnLst>
              <a:cxn ang="0">
                <a:pos x="1" y="0"/>
              </a:cxn>
              <a:cxn ang="0">
                <a:pos x="0" y="3"/>
              </a:cxn>
              <a:cxn ang="0">
                <a:pos x="3" y="6"/>
              </a:cxn>
              <a:cxn ang="0">
                <a:pos x="5" y="6"/>
              </a:cxn>
              <a:cxn ang="0">
                <a:pos x="6" y="3"/>
              </a:cxn>
              <a:cxn ang="0">
                <a:pos x="3" y="0"/>
              </a:cxn>
              <a:cxn ang="0">
                <a:pos x="1" y="0"/>
              </a:cxn>
              <a:cxn ang="0">
                <a:pos x="3" y="4"/>
              </a:cxn>
              <a:cxn ang="0">
                <a:pos x="2" y="3"/>
              </a:cxn>
              <a:cxn ang="0">
                <a:pos x="2" y="2"/>
              </a:cxn>
              <a:cxn ang="0">
                <a:pos x="3" y="2"/>
              </a:cxn>
              <a:cxn ang="0">
                <a:pos x="5" y="3"/>
              </a:cxn>
              <a:cxn ang="0">
                <a:pos x="4" y="4"/>
              </a:cxn>
              <a:cxn ang="0">
                <a:pos x="3" y="4"/>
              </a:cxn>
            </a:cxnLst>
            <a:rect l="0" t="0" r="r" b="b"/>
            <a:pathLst>
              <a:path w="6" h="7">
                <a:moveTo>
                  <a:pt x="1" y="0"/>
                </a:moveTo>
                <a:cubicBezTo>
                  <a:pt x="0" y="1"/>
                  <a:pt x="0" y="2"/>
                  <a:pt x="0" y="3"/>
                </a:cubicBezTo>
                <a:cubicBezTo>
                  <a:pt x="0" y="4"/>
                  <a:pt x="1" y="6"/>
                  <a:pt x="3" y="6"/>
                </a:cubicBezTo>
                <a:cubicBezTo>
                  <a:pt x="4" y="7"/>
                  <a:pt x="5" y="6"/>
                  <a:pt x="5" y="6"/>
                </a:cubicBezTo>
                <a:cubicBezTo>
                  <a:pt x="6" y="5"/>
                  <a:pt x="6" y="4"/>
                  <a:pt x="6" y="3"/>
                </a:cubicBezTo>
                <a:cubicBezTo>
                  <a:pt x="6" y="2"/>
                  <a:pt x="5" y="0"/>
                  <a:pt x="3" y="0"/>
                </a:cubicBezTo>
                <a:cubicBezTo>
                  <a:pt x="3" y="0"/>
                  <a:pt x="2" y="0"/>
                  <a:pt x="1" y="0"/>
                </a:cubicBezTo>
                <a:close/>
                <a:moveTo>
                  <a:pt x="3" y="4"/>
                </a:moveTo>
                <a:cubicBezTo>
                  <a:pt x="3" y="4"/>
                  <a:pt x="2" y="3"/>
                  <a:pt x="2" y="3"/>
                </a:cubicBezTo>
                <a:cubicBezTo>
                  <a:pt x="2" y="2"/>
                  <a:pt x="2" y="2"/>
                  <a:pt x="2" y="2"/>
                </a:cubicBezTo>
                <a:cubicBezTo>
                  <a:pt x="2" y="2"/>
                  <a:pt x="3" y="2"/>
                  <a:pt x="3" y="2"/>
                </a:cubicBezTo>
                <a:cubicBezTo>
                  <a:pt x="4" y="2"/>
                  <a:pt x="5" y="3"/>
                  <a:pt x="5" y="3"/>
                </a:cubicBezTo>
                <a:cubicBezTo>
                  <a:pt x="5" y="4"/>
                  <a:pt x="4" y="4"/>
                  <a:pt x="4" y="4"/>
                </a:cubicBezTo>
                <a:cubicBezTo>
                  <a:pt x="4" y="4"/>
                  <a:pt x="4" y="5"/>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78" name="a7872a4e-a48d-407e-85a7-2b625db2bbf5"/>
          <p:cNvSpPr>
            <a:spLocks noChangeAspect="1"/>
          </p:cNvSpPr>
          <p:nvPr/>
        </p:nvSpPr>
        <p:spPr bwMode="auto">
          <a:xfrm>
            <a:off x="8670183" y="4083630"/>
            <a:ext cx="10363" cy="11738"/>
          </a:xfrm>
          <a:custGeom>
            <a:avLst/>
            <a:gdLst/>
            <a:ahLst/>
            <a:cxnLst>
              <a:cxn ang="0">
                <a:pos x="5" y="3"/>
              </a:cxn>
              <a:cxn ang="0">
                <a:pos x="2" y="5"/>
              </a:cxn>
              <a:cxn ang="0">
                <a:pos x="0" y="3"/>
              </a:cxn>
              <a:cxn ang="0">
                <a:pos x="2" y="1"/>
              </a:cxn>
              <a:cxn ang="0">
                <a:pos x="5" y="3"/>
              </a:cxn>
            </a:cxnLst>
            <a:rect l="0" t="0" r="r" b="b"/>
            <a:pathLst>
              <a:path w="5" h="6">
                <a:moveTo>
                  <a:pt x="5" y="3"/>
                </a:moveTo>
                <a:cubicBezTo>
                  <a:pt x="5" y="5"/>
                  <a:pt x="4" y="6"/>
                  <a:pt x="2" y="5"/>
                </a:cubicBezTo>
                <a:cubicBezTo>
                  <a:pt x="1" y="5"/>
                  <a:pt x="0" y="4"/>
                  <a:pt x="0" y="3"/>
                </a:cubicBezTo>
                <a:cubicBezTo>
                  <a:pt x="0" y="1"/>
                  <a:pt x="1" y="0"/>
                  <a:pt x="2" y="1"/>
                </a:cubicBezTo>
                <a:cubicBezTo>
                  <a:pt x="4" y="1"/>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79" name="9d6d60d8-cdcb-477f-a7ab-c1bd92960c37"/>
          <p:cNvSpPr>
            <a:spLocks noChangeAspect="1"/>
          </p:cNvSpPr>
          <p:nvPr/>
        </p:nvSpPr>
        <p:spPr bwMode="auto">
          <a:xfrm>
            <a:off x="8788319" y="4101237"/>
            <a:ext cx="14508"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2"/>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80" name="71c0f4b3-8b53-4686-b3b5-3b6e1c4867a2"/>
          <p:cNvSpPr>
            <a:spLocks noChangeAspect="1" noEditPoints="1"/>
          </p:cNvSpPr>
          <p:nvPr/>
        </p:nvSpPr>
        <p:spPr bwMode="auto">
          <a:xfrm>
            <a:off x="8788319" y="4103194"/>
            <a:ext cx="12436" cy="1369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1"/>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81" name="078fee85-726e-488f-b757-5d1fce0bc8d5"/>
          <p:cNvSpPr>
            <a:spLocks noChangeAspect="1"/>
          </p:cNvSpPr>
          <p:nvPr/>
        </p:nvSpPr>
        <p:spPr bwMode="auto">
          <a:xfrm>
            <a:off x="8790392" y="4105150"/>
            <a:ext cx="10363"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4"/>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82" name="5a7b8feb-7215-441c-8db2-93b7e85d6637"/>
          <p:cNvSpPr>
            <a:spLocks noChangeAspect="1"/>
          </p:cNvSpPr>
          <p:nvPr/>
        </p:nvSpPr>
        <p:spPr bwMode="auto">
          <a:xfrm>
            <a:off x="8811118" y="4105150"/>
            <a:ext cx="16580" cy="17607"/>
          </a:xfrm>
          <a:custGeom>
            <a:avLst/>
            <a:gdLst/>
            <a:ahLst/>
            <a:cxnLst>
              <a:cxn ang="0">
                <a:pos x="8" y="5"/>
              </a:cxn>
              <a:cxn ang="0">
                <a:pos x="4" y="9"/>
              </a:cxn>
              <a:cxn ang="0">
                <a:pos x="0" y="4"/>
              </a:cxn>
              <a:cxn ang="0">
                <a:pos x="4" y="1"/>
              </a:cxn>
              <a:cxn ang="0">
                <a:pos x="8" y="5"/>
              </a:cxn>
            </a:cxnLst>
            <a:rect l="0" t="0" r="r" b="b"/>
            <a:pathLst>
              <a:path w="8" h="9">
                <a:moveTo>
                  <a:pt x="8" y="5"/>
                </a:moveTo>
                <a:cubicBezTo>
                  <a:pt x="8" y="7"/>
                  <a:pt x="6" y="9"/>
                  <a:pt x="4" y="9"/>
                </a:cubicBezTo>
                <a:cubicBezTo>
                  <a:pt x="2" y="8"/>
                  <a:pt x="0" y="6"/>
                  <a:pt x="0" y="4"/>
                </a:cubicBezTo>
                <a:cubicBezTo>
                  <a:pt x="0" y="2"/>
                  <a:pt x="2" y="0"/>
                  <a:pt x="4" y="1"/>
                </a:cubicBezTo>
                <a:cubicBezTo>
                  <a:pt x="6" y="1"/>
                  <a:pt x="8" y="3"/>
                  <a:pt x="8"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83" name="6711db6a-7af6-4ba2-92bf-ffbb031c4094"/>
          <p:cNvSpPr>
            <a:spLocks noChangeAspect="1" noEditPoints="1"/>
          </p:cNvSpPr>
          <p:nvPr/>
        </p:nvSpPr>
        <p:spPr bwMode="auto">
          <a:xfrm>
            <a:off x="8813189" y="4107107"/>
            <a:ext cx="12436" cy="13695"/>
          </a:xfrm>
          <a:custGeom>
            <a:avLst/>
            <a:gdLst/>
            <a:ahLst/>
            <a:cxnLst>
              <a:cxn ang="0">
                <a:pos x="1" y="1"/>
              </a:cxn>
              <a:cxn ang="0">
                <a:pos x="0" y="3"/>
              </a:cxn>
              <a:cxn ang="0">
                <a:pos x="3" y="7"/>
              </a:cxn>
              <a:cxn ang="0">
                <a:pos x="5" y="6"/>
              </a:cxn>
              <a:cxn ang="0">
                <a:pos x="6" y="4"/>
              </a:cxn>
              <a:cxn ang="0">
                <a:pos x="3" y="0"/>
              </a:cxn>
              <a:cxn ang="0">
                <a:pos x="1" y="1"/>
              </a:cxn>
              <a:cxn ang="0">
                <a:pos x="3" y="5"/>
              </a:cxn>
              <a:cxn ang="0">
                <a:pos x="1" y="3"/>
              </a:cxn>
              <a:cxn ang="0">
                <a:pos x="2" y="3"/>
              </a:cxn>
              <a:cxn ang="0">
                <a:pos x="3" y="2"/>
              </a:cxn>
              <a:cxn ang="0">
                <a:pos x="4" y="4"/>
              </a:cxn>
              <a:cxn ang="0">
                <a:pos x="4" y="5"/>
              </a:cxn>
              <a:cxn ang="0">
                <a:pos x="3" y="5"/>
              </a:cxn>
            </a:cxnLst>
            <a:rect l="0" t="0" r="r" b="b"/>
            <a:pathLst>
              <a:path w="6" h="7">
                <a:moveTo>
                  <a:pt x="1" y="1"/>
                </a:moveTo>
                <a:cubicBezTo>
                  <a:pt x="0" y="2"/>
                  <a:pt x="0" y="2"/>
                  <a:pt x="0" y="3"/>
                </a:cubicBezTo>
                <a:cubicBezTo>
                  <a:pt x="0" y="5"/>
                  <a:pt x="1" y="7"/>
                  <a:pt x="3" y="7"/>
                </a:cubicBezTo>
                <a:cubicBezTo>
                  <a:pt x="3" y="7"/>
                  <a:pt x="4" y="7"/>
                  <a:pt x="5" y="6"/>
                </a:cubicBezTo>
                <a:cubicBezTo>
                  <a:pt x="6" y="6"/>
                  <a:pt x="6" y="5"/>
                  <a:pt x="6" y="4"/>
                </a:cubicBezTo>
                <a:cubicBezTo>
                  <a:pt x="6" y="2"/>
                  <a:pt x="5" y="1"/>
                  <a:pt x="3" y="0"/>
                </a:cubicBezTo>
                <a:cubicBezTo>
                  <a:pt x="2" y="0"/>
                  <a:pt x="1" y="0"/>
                  <a:pt x="1" y="1"/>
                </a:cubicBezTo>
                <a:close/>
                <a:moveTo>
                  <a:pt x="3" y="5"/>
                </a:moveTo>
                <a:cubicBezTo>
                  <a:pt x="2" y="5"/>
                  <a:pt x="1" y="4"/>
                  <a:pt x="1" y="3"/>
                </a:cubicBezTo>
                <a:cubicBezTo>
                  <a:pt x="1" y="3"/>
                  <a:pt x="2" y="3"/>
                  <a:pt x="2" y="3"/>
                </a:cubicBezTo>
                <a:cubicBezTo>
                  <a:pt x="2" y="2"/>
                  <a:pt x="2" y="2"/>
                  <a:pt x="3" y="2"/>
                </a:cubicBezTo>
                <a:cubicBezTo>
                  <a:pt x="3" y="2"/>
                  <a:pt x="4" y="3"/>
                  <a:pt x="4" y="4"/>
                </a:cubicBezTo>
                <a:cubicBezTo>
                  <a:pt x="4" y="4"/>
                  <a:pt x="4" y="5"/>
                  <a:pt x="4" y="5"/>
                </a:cubicBezTo>
                <a:cubicBezTo>
                  <a:pt x="4" y="5"/>
                  <a:pt x="3"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84" name="1a79736a-f928-4b0b-8c65-2d6dfced492e"/>
          <p:cNvSpPr>
            <a:spLocks noChangeAspect="1"/>
          </p:cNvSpPr>
          <p:nvPr/>
        </p:nvSpPr>
        <p:spPr bwMode="auto">
          <a:xfrm>
            <a:off x="8813189" y="4109062"/>
            <a:ext cx="10363" cy="9782"/>
          </a:xfrm>
          <a:custGeom>
            <a:avLst/>
            <a:gdLst/>
            <a:ahLst/>
            <a:cxnLst>
              <a:cxn ang="0">
                <a:pos x="5" y="3"/>
              </a:cxn>
              <a:cxn ang="0">
                <a:pos x="3" y="5"/>
              </a:cxn>
              <a:cxn ang="0">
                <a:pos x="0" y="2"/>
              </a:cxn>
              <a:cxn ang="0">
                <a:pos x="3" y="0"/>
              </a:cxn>
              <a:cxn ang="0">
                <a:pos x="5" y="3"/>
              </a:cxn>
            </a:cxnLst>
            <a:rect l="0" t="0" r="r" b="b"/>
            <a:pathLst>
              <a:path w="5" h="5">
                <a:moveTo>
                  <a:pt x="5" y="3"/>
                </a:moveTo>
                <a:cubicBezTo>
                  <a:pt x="5" y="4"/>
                  <a:pt x="4" y="5"/>
                  <a:pt x="3" y="5"/>
                </a:cubicBezTo>
                <a:cubicBezTo>
                  <a:pt x="1" y="5"/>
                  <a:pt x="0" y="4"/>
                  <a:pt x="0" y="2"/>
                </a:cubicBezTo>
                <a:cubicBezTo>
                  <a:pt x="0" y="1"/>
                  <a:pt x="1" y="0"/>
                  <a:pt x="3" y="0"/>
                </a:cubicBezTo>
                <a:cubicBezTo>
                  <a:pt x="4" y="1"/>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85" name="7ec4028b-e37a-4865-95cc-8f2f98ec5f18"/>
          <p:cNvSpPr>
            <a:spLocks noChangeAspect="1"/>
          </p:cNvSpPr>
          <p:nvPr/>
        </p:nvSpPr>
        <p:spPr bwMode="auto">
          <a:xfrm>
            <a:off x="8835988" y="4109062"/>
            <a:ext cx="14508" cy="17607"/>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86" name="2cec1069-b65e-4d1a-ac0e-dc3b32755f0a"/>
          <p:cNvSpPr>
            <a:spLocks noChangeAspect="1" noEditPoints="1"/>
          </p:cNvSpPr>
          <p:nvPr/>
        </p:nvSpPr>
        <p:spPr bwMode="auto">
          <a:xfrm>
            <a:off x="8835988" y="4111019"/>
            <a:ext cx="12436" cy="1369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0"/>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87" name="e6b0b489-2487-4e02-83db-096d5647b4b8"/>
          <p:cNvSpPr>
            <a:spLocks noChangeAspect="1"/>
          </p:cNvSpPr>
          <p:nvPr/>
        </p:nvSpPr>
        <p:spPr bwMode="auto">
          <a:xfrm>
            <a:off x="8838061" y="4112975"/>
            <a:ext cx="10363" cy="9782"/>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88" name="e637d59d-31aa-40f0-9606-604264033e07"/>
          <p:cNvSpPr>
            <a:spLocks noChangeAspect="1"/>
          </p:cNvSpPr>
          <p:nvPr/>
        </p:nvSpPr>
        <p:spPr bwMode="auto">
          <a:xfrm>
            <a:off x="8860859" y="4114932"/>
            <a:ext cx="14508" cy="17607"/>
          </a:xfrm>
          <a:custGeom>
            <a:avLst/>
            <a:gdLst/>
            <a:ahLst/>
            <a:cxnLst>
              <a:cxn ang="0">
                <a:pos x="7" y="5"/>
              </a:cxn>
              <a:cxn ang="0">
                <a:pos x="3" y="8"/>
              </a:cxn>
              <a:cxn ang="0">
                <a:pos x="0" y="3"/>
              </a:cxn>
              <a:cxn ang="0">
                <a:pos x="3" y="0"/>
              </a:cxn>
              <a:cxn ang="0">
                <a:pos x="7" y="5"/>
              </a:cxn>
            </a:cxnLst>
            <a:rect l="0" t="0" r="r" b="b"/>
            <a:pathLst>
              <a:path w="7" h="9">
                <a:moveTo>
                  <a:pt x="7" y="5"/>
                </a:moveTo>
                <a:cubicBezTo>
                  <a:pt x="7" y="7"/>
                  <a:pt x="5" y="9"/>
                  <a:pt x="3" y="8"/>
                </a:cubicBezTo>
                <a:cubicBezTo>
                  <a:pt x="1" y="8"/>
                  <a:pt x="0" y="6"/>
                  <a:pt x="0" y="3"/>
                </a:cubicBezTo>
                <a:cubicBezTo>
                  <a:pt x="0" y="1"/>
                  <a:pt x="1" y="0"/>
                  <a:pt x="3" y="0"/>
                </a:cubicBezTo>
                <a:cubicBezTo>
                  <a:pt x="5" y="1"/>
                  <a:pt x="7" y="3"/>
                  <a:pt x="7"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89" name="a38fa133-930f-4b53-806e-d3fa770b4f7a"/>
          <p:cNvSpPr>
            <a:spLocks noChangeAspect="1" noEditPoints="1"/>
          </p:cNvSpPr>
          <p:nvPr/>
        </p:nvSpPr>
        <p:spPr bwMode="auto">
          <a:xfrm>
            <a:off x="8860859" y="4116889"/>
            <a:ext cx="12436" cy="1369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6"/>
                  <a:pt x="3" y="7"/>
                </a:cubicBezTo>
                <a:cubicBezTo>
                  <a:pt x="4" y="7"/>
                  <a:pt x="5" y="7"/>
                  <a:pt x="5" y="6"/>
                </a:cubicBezTo>
                <a:cubicBezTo>
                  <a:pt x="6" y="6"/>
                  <a:pt x="6" y="5"/>
                  <a:pt x="6" y="4"/>
                </a:cubicBezTo>
                <a:cubicBezTo>
                  <a:pt x="6" y="2"/>
                  <a:pt x="5" y="0"/>
                  <a:pt x="3" y="0"/>
                </a:cubicBezTo>
                <a:cubicBezTo>
                  <a:pt x="2" y="0"/>
                  <a:pt x="2" y="0"/>
                  <a:pt x="1" y="1"/>
                </a:cubicBezTo>
                <a:close/>
                <a:moveTo>
                  <a:pt x="3" y="5"/>
                </a:moveTo>
                <a:cubicBezTo>
                  <a:pt x="2" y="5"/>
                  <a:pt x="2" y="4"/>
                  <a:pt x="2" y="3"/>
                </a:cubicBezTo>
                <a:cubicBezTo>
                  <a:pt x="2" y="3"/>
                  <a:pt x="2" y="2"/>
                  <a:pt x="2" y="2"/>
                </a:cubicBezTo>
                <a:cubicBezTo>
                  <a:pt x="2" y="2"/>
                  <a:pt x="3" y="2"/>
                  <a:pt x="3" y="2"/>
                </a:cubicBezTo>
                <a:cubicBezTo>
                  <a:pt x="4" y="2"/>
                  <a:pt x="4" y="3"/>
                  <a:pt x="4" y="4"/>
                </a:cubicBezTo>
                <a:cubicBezTo>
                  <a:pt x="4" y="4"/>
                  <a:pt x="4" y="4"/>
                  <a:pt x="4" y="5"/>
                </a:cubicBezTo>
                <a:cubicBezTo>
                  <a:pt x="4" y="5"/>
                  <a:pt x="4" y="5"/>
                  <a:pt x="3" y="5"/>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90" name="70011546-4ec4-4704-9ab4-affaba827e56"/>
          <p:cNvSpPr>
            <a:spLocks noChangeAspect="1"/>
          </p:cNvSpPr>
          <p:nvPr/>
        </p:nvSpPr>
        <p:spPr bwMode="auto">
          <a:xfrm>
            <a:off x="8862932" y="4118844"/>
            <a:ext cx="8290" cy="9782"/>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1"/>
                  <a:pt x="4"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91" name="7d2f1d1c-1a54-4cfb-9792-0b2ccacb17b9"/>
          <p:cNvSpPr>
            <a:spLocks noChangeAspect="1"/>
          </p:cNvSpPr>
          <p:nvPr/>
        </p:nvSpPr>
        <p:spPr bwMode="auto">
          <a:xfrm>
            <a:off x="8593498" y="4019069"/>
            <a:ext cx="18653"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92" name="b3a513ea-f5a5-44ff-850d-c043830d82b5"/>
          <p:cNvSpPr>
            <a:spLocks noChangeAspect="1"/>
          </p:cNvSpPr>
          <p:nvPr/>
        </p:nvSpPr>
        <p:spPr bwMode="auto">
          <a:xfrm>
            <a:off x="8612151" y="4022982"/>
            <a:ext cx="2073"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93" name="fe8b5616-a3cd-4f5a-943a-826532f64a7d"/>
          <p:cNvSpPr>
            <a:spLocks noChangeAspect="1"/>
          </p:cNvSpPr>
          <p:nvPr/>
        </p:nvSpPr>
        <p:spPr bwMode="auto">
          <a:xfrm>
            <a:off x="8593498" y="4019069"/>
            <a:ext cx="20726"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94" name="a2e34406-efb0-4caf-a89f-9f2f857f70d3"/>
          <p:cNvSpPr>
            <a:spLocks noChangeAspect="1"/>
          </p:cNvSpPr>
          <p:nvPr/>
        </p:nvSpPr>
        <p:spPr bwMode="auto">
          <a:xfrm>
            <a:off x="8597643" y="4022982"/>
            <a:ext cx="12436"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4" y="7"/>
                  <a:pt x="3" y="7"/>
                </a:cubicBezTo>
                <a:cubicBezTo>
                  <a:pt x="1" y="7"/>
                  <a:pt x="0" y="5"/>
                  <a:pt x="0" y="3"/>
                </a:cubicBezTo>
                <a:cubicBezTo>
                  <a:pt x="0" y="1"/>
                  <a:pt x="1" y="0"/>
                  <a:pt x="3" y="1"/>
                </a:cubicBezTo>
                <a:cubicBezTo>
                  <a:pt x="4"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95" name="942fce22-2be7-4e22-b942-e8229801f0f4"/>
          <p:cNvSpPr>
            <a:spLocks noChangeAspect="1" noEditPoints="1"/>
          </p:cNvSpPr>
          <p:nvPr/>
        </p:nvSpPr>
        <p:spPr bwMode="auto">
          <a:xfrm>
            <a:off x="8597643" y="4024938"/>
            <a:ext cx="10363" cy="11738"/>
          </a:xfrm>
          <a:custGeom>
            <a:avLst/>
            <a:gdLst/>
            <a:ahLst/>
            <a:cxnLst>
              <a:cxn ang="0">
                <a:pos x="1" y="1"/>
              </a:cxn>
              <a:cxn ang="0">
                <a:pos x="0" y="3"/>
              </a:cxn>
              <a:cxn ang="0">
                <a:pos x="2" y="6"/>
              </a:cxn>
              <a:cxn ang="0">
                <a:pos x="4" y="5"/>
              </a:cxn>
              <a:cxn ang="0">
                <a:pos x="5" y="3"/>
              </a:cxn>
              <a:cxn ang="0">
                <a:pos x="3" y="0"/>
              </a:cxn>
              <a:cxn ang="0">
                <a:pos x="1" y="1"/>
              </a:cxn>
              <a:cxn ang="0">
                <a:pos x="3" y="4"/>
              </a:cxn>
              <a:cxn ang="0">
                <a:pos x="1" y="3"/>
              </a:cxn>
              <a:cxn ang="0">
                <a:pos x="2" y="2"/>
              </a:cxn>
              <a:cxn ang="0">
                <a:pos x="2" y="2"/>
              </a:cxn>
              <a:cxn ang="0">
                <a:pos x="3" y="3"/>
              </a:cxn>
              <a:cxn ang="0">
                <a:pos x="3" y="4"/>
              </a:cxn>
              <a:cxn ang="0">
                <a:pos x="3" y="4"/>
              </a:cxn>
            </a:cxnLst>
            <a:rect l="0" t="0" r="r" b="b"/>
            <a:pathLst>
              <a:path w="5" h="6">
                <a:moveTo>
                  <a:pt x="1" y="1"/>
                </a:moveTo>
                <a:cubicBezTo>
                  <a:pt x="0" y="1"/>
                  <a:pt x="0" y="2"/>
                  <a:pt x="0" y="3"/>
                </a:cubicBezTo>
                <a:cubicBezTo>
                  <a:pt x="0" y="4"/>
                  <a:pt x="1" y="5"/>
                  <a:pt x="2" y="6"/>
                </a:cubicBezTo>
                <a:cubicBezTo>
                  <a:pt x="3" y="6"/>
                  <a:pt x="4" y="6"/>
                  <a:pt x="4" y="5"/>
                </a:cubicBezTo>
                <a:cubicBezTo>
                  <a:pt x="5" y="5"/>
                  <a:pt x="5" y="4"/>
                  <a:pt x="5" y="3"/>
                </a:cubicBezTo>
                <a:cubicBezTo>
                  <a:pt x="5" y="2"/>
                  <a:pt x="4" y="0"/>
                  <a:pt x="3" y="0"/>
                </a:cubicBezTo>
                <a:cubicBezTo>
                  <a:pt x="2" y="0"/>
                  <a:pt x="1" y="0"/>
                  <a:pt x="1" y="1"/>
                </a:cubicBezTo>
                <a:close/>
                <a:moveTo>
                  <a:pt x="3" y="4"/>
                </a:moveTo>
                <a:cubicBezTo>
                  <a:pt x="2" y="4"/>
                  <a:pt x="1" y="3"/>
                  <a:pt x="1" y="3"/>
                </a:cubicBezTo>
                <a:cubicBezTo>
                  <a:pt x="1" y="2"/>
                  <a:pt x="1" y="2"/>
                  <a:pt x="2" y="2"/>
                </a:cubicBezTo>
                <a:cubicBezTo>
                  <a:pt x="2" y="2"/>
                  <a:pt x="2" y="2"/>
                  <a:pt x="2" y="2"/>
                </a:cubicBezTo>
                <a:cubicBezTo>
                  <a:pt x="3" y="2"/>
                  <a:pt x="3" y="3"/>
                  <a:pt x="3" y="3"/>
                </a:cubicBezTo>
                <a:cubicBezTo>
                  <a:pt x="3" y="4"/>
                  <a:pt x="3" y="4"/>
                  <a:pt x="3"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96" name="0106fb64-279f-4c71-bfc1-ab371f7ecf39"/>
          <p:cNvSpPr>
            <a:spLocks noChangeAspect="1" noChangeArrowheads="1"/>
          </p:cNvSpPr>
          <p:nvPr/>
        </p:nvSpPr>
        <p:spPr bwMode="auto">
          <a:xfrm>
            <a:off x="8599715" y="4026895"/>
            <a:ext cx="6217"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97" name="9fcc2f8f-a8c8-4c06-ad8e-d04e0a45aa44"/>
          <p:cNvSpPr>
            <a:spLocks noChangeAspect="1"/>
          </p:cNvSpPr>
          <p:nvPr/>
        </p:nvSpPr>
        <p:spPr bwMode="auto">
          <a:xfrm>
            <a:off x="8618368" y="4022982"/>
            <a:ext cx="18653" cy="21520"/>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98" name="55ff44a1-ecf9-4b6f-b9cf-62710c3901a9"/>
          <p:cNvSpPr>
            <a:spLocks noChangeAspect="1"/>
          </p:cNvSpPr>
          <p:nvPr/>
        </p:nvSpPr>
        <p:spPr bwMode="auto">
          <a:xfrm>
            <a:off x="8637022" y="4024938"/>
            <a:ext cx="2073"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999" name="50d2cce1-74ef-4b40-8a72-e4136bfa96e4"/>
          <p:cNvSpPr>
            <a:spLocks noChangeAspect="1"/>
          </p:cNvSpPr>
          <p:nvPr/>
        </p:nvSpPr>
        <p:spPr bwMode="auto">
          <a:xfrm>
            <a:off x="8618368" y="4021025"/>
            <a:ext cx="20726" cy="5869"/>
          </a:xfrm>
          <a:custGeom>
            <a:avLst/>
            <a:gdLst/>
            <a:ahLst/>
            <a:cxnLst>
              <a:cxn ang="0">
                <a:pos x="18" y="6"/>
              </a:cxn>
              <a:cxn ang="0">
                <a:pos x="0" y="2"/>
              </a:cxn>
              <a:cxn ang="0">
                <a:pos x="2" y="0"/>
              </a:cxn>
              <a:cxn ang="0">
                <a:pos x="20" y="4"/>
              </a:cxn>
              <a:cxn ang="0">
                <a:pos x="18" y="6"/>
              </a:cxn>
            </a:cxnLst>
            <a:rect l="0" t="0" r="r" b="b"/>
            <a:pathLst>
              <a:path w="20" h="6">
                <a:moveTo>
                  <a:pt x="18" y="6"/>
                </a:moveTo>
                <a:lnTo>
                  <a:pt x="0" y="2"/>
                </a:lnTo>
                <a:lnTo>
                  <a:pt x="2" y="0"/>
                </a:lnTo>
                <a:lnTo>
                  <a:pt x="20" y="4"/>
                </a:lnTo>
                <a:lnTo>
                  <a:pt x="18"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00" name="6f29b548-bc98-42f5-a8c2-afcb78f160a2"/>
          <p:cNvSpPr>
            <a:spLocks noChangeAspect="1"/>
          </p:cNvSpPr>
          <p:nvPr/>
        </p:nvSpPr>
        <p:spPr bwMode="auto">
          <a:xfrm>
            <a:off x="8622514" y="4026895"/>
            <a:ext cx="12436"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4" y="7"/>
                  <a:pt x="3" y="7"/>
                </a:cubicBezTo>
                <a:cubicBezTo>
                  <a:pt x="1" y="6"/>
                  <a:pt x="0" y="5"/>
                  <a:pt x="0" y="3"/>
                </a:cubicBezTo>
                <a:cubicBezTo>
                  <a:pt x="0" y="1"/>
                  <a:pt x="1" y="0"/>
                  <a:pt x="3" y="0"/>
                </a:cubicBezTo>
                <a:cubicBezTo>
                  <a:pt x="4"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01" name="44b998ac-100a-426d-84a7-9ce3be3c2896"/>
          <p:cNvSpPr>
            <a:spLocks noChangeAspect="1" noEditPoints="1"/>
          </p:cNvSpPr>
          <p:nvPr/>
        </p:nvSpPr>
        <p:spPr bwMode="auto">
          <a:xfrm>
            <a:off x="8622514" y="4028850"/>
            <a:ext cx="10363" cy="9782"/>
          </a:xfrm>
          <a:custGeom>
            <a:avLst/>
            <a:gdLst/>
            <a:ahLst/>
            <a:cxnLst>
              <a:cxn ang="0">
                <a:pos x="1" y="0"/>
              </a:cxn>
              <a:cxn ang="0">
                <a:pos x="0" y="2"/>
              </a:cxn>
              <a:cxn ang="0">
                <a:pos x="2" y="5"/>
              </a:cxn>
              <a:cxn ang="0">
                <a:pos x="4" y="5"/>
              </a:cxn>
              <a:cxn ang="0">
                <a:pos x="5" y="3"/>
              </a:cxn>
              <a:cxn ang="0">
                <a:pos x="3" y="0"/>
              </a:cxn>
              <a:cxn ang="0">
                <a:pos x="1" y="0"/>
              </a:cxn>
              <a:cxn ang="0">
                <a:pos x="3" y="4"/>
              </a:cxn>
              <a:cxn ang="0">
                <a:pos x="2" y="2"/>
              </a:cxn>
              <a:cxn ang="0">
                <a:pos x="2" y="2"/>
              </a:cxn>
              <a:cxn ang="0">
                <a:pos x="2" y="1"/>
              </a:cxn>
              <a:cxn ang="0">
                <a:pos x="4" y="3"/>
              </a:cxn>
              <a:cxn ang="0">
                <a:pos x="3" y="3"/>
              </a:cxn>
              <a:cxn ang="0">
                <a:pos x="3" y="4"/>
              </a:cxn>
            </a:cxnLst>
            <a:rect l="0" t="0" r="r" b="b"/>
            <a:pathLst>
              <a:path w="5" h="5">
                <a:moveTo>
                  <a:pt x="1" y="0"/>
                </a:moveTo>
                <a:cubicBezTo>
                  <a:pt x="0" y="1"/>
                  <a:pt x="0" y="1"/>
                  <a:pt x="0" y="2"/>
                </a:cubicBezTo>
                <a:cubicBezTo>
                  <a:pt x="0" y="4"/>
                  <a:pt x="1" y="5"/>
                  <a:pt x="2" y="5"/>
                </a:cubicBezTo>
                <a:cubicBezTo>
                  <a:pt x="3" y="5"/>
                  <a:pt x="4" y="5"/>
                  <a:pt x="4" y="5"/>
                </a:cubicBezTo>
                <a:cubicBezTo>
                  <a:pt x="5" y="4"/>
                  <a:pt x="5" y="4"/>
                  <a:pt x="5" y="3"/>
                </a:cubicBezTo>
                <a:cubicBezTo>
                  <a:pt x="5" y="1"/>
                  <a:pt x="4" y="0"/>
                  <a:pt x="3" y="0"/>
                </a:cubicBezTo>
                <a:cubicBezTo>
                  <a:pt x="2" y="0"/>
                  <a:pt x="1" y="0"/>
                  <a:pt x="1" y="0"/>
                </a:cubicBezTo>
                <a:close/>
                <a:moveTo>
                  <a:pt x="3" y="4"/>
                </a:moveTo>
                <a:cubicBezTo>
                  <a:pt x="2" y="4"/>
                  <a:pt x="2" y="3"/>
                  <a:pt x="2" y="2"/>
                </a:cubicBezTo>
                <a:cubicBezTo>
                  <a:pt x="2" y="2"/>
                  <a:pt x="2" y="2"/>
                  <a:pt x="2" y="2"/>
                </a:cubicBezTo>
                <a:cubicBezTo>
                  <a:pt x="2" y="1"/>
                  <a:pt x="2" y="1"/>
                  <a:pt x="2" y="1"/>
                </a:cubicBezTo>
                <a:cubicBezTo>
                  <a:pt x="3" y="2"/>
                  <a:pt x="4" y="2"/>
                  <a:pt x="4" y="3"/>
                </a:cubicBezTo>
                <a:cubicBezTo>
                  <a:pt x="4" y="3"/>
                  <a:pt x="4" y="3"/>
                  <a:pt x="3" y="3"/>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02" name="7226345c-9915-4a83-8b91-02af643713f5"/>
          <p:cNvSpPr>
            <a:spLocks noChangeAspect="1"/>
          </p:cNvSpPr>
          <p:nvPr/>
        </p:nvSpPr>
        <p:spPr bwMode="auto">
          <a:xfrm>
            <a:off x="8624586" y="4028850"/>
            <a:ext cx="6217" cy="9782"/>
          </a:xfrm>
          <a:custGeom>
            <a:avLst/>
            <a:gdLst/>
            <a:ahLst/>
            <a:cxnLst>
              <a:cxn ang="0">
                <a:pos x="3" y="3"/>
              </a:cxn>
              <a:cxn ang="0">
                <a:pos x="2" y="4"/>
              </a:cxn>
              <a:cxn ang="0">
                <a:pos x="0" y="2"/>
              </a:cxn>
              <a:cxn ang="0">
                <a:pos x="2" y="1"/>
              </a:cxn>
              <a:cxn ang="0">
                <a:pos x="3" y="3"/>
              </a:cxn>
            </a:cxnLst>
            <a:rect l="0" t="0" r="r" b="b"/>
            <a:pathLst>
              <a:path w="3" h="5">
                <a:moveTo>
                  <a:pt x="3" y="3"/>
                </a:moveTo>
                <a:cubicBezTo>
                  <a:pt x="3" y="4"/>
                  <a:pt x="3" y="5"/>
                  <a:pt x="2" y="4"/>
                </a:cubicBezTo>
                <a:cubicBezTo>
                  <a:pt x="1" y="4"/>
                  <a:pt x="0" y="3"/>
                  <a:pt x="0" y="2"/>
                </a:cubicBezTo>
                <a:cubicBezTo>
                  <a:pt x="0" y="1"/>
                  <a:pt x="1" y="0"/>
                  <a:pt x="2" y="1"/>
                </a:cubicBezTo>
                <a:cubicBezTo>
                  <a:pt x="3" y="1"/>
                  <a:pt x="3" y="2"/>
                  <a:pt x="3" y="3"/>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03" name="21b95fa7-1c74-4809-9834-b0ef0d99ae5e"/>
          <p:cNvSpPr>
            <a:spLocks noChangeAspect="1"/>
          </p:cNvSpPr>
          <p:nvPr/>
        </p:nvSpPr>
        <p:spPr bwMode="auto">
          <a:xfrm>
            <a:off x="8643239" y="4026895"/>
            <a:ext cx="20726" cy="21520"/>
          </a:xfrm>
          <a:custGeom>
            <a:avLst/>
            <a:gdLst/>
            <a:ahLst/>
            <a:cxnLst>
              <a:cxn ang="0">
                <a:pos x="20" y="22"/>
              </a:cxn>
              <a:cxn ang="0">
                <a:pos x="0" y="18"/>
              </a:cxn>
              <a:cxn ang="0">
                <a:pos x="0" y="0"/>
              </a:cxn>
              <a:cxn ang="0">
                <a:pos x="20" y="4"/>
              </a:cxn>
              <a:cxn ang="0">
                <a:pos x="20" y="22"/>
              </a:cxn>
            </a:cxnLst>
            <a:rect l="0" t="0" r="r" b="b"/>
            <a:pathLst>
              <a:path w="20" h="22">
                <a:moveTo>
                  <a:pt x="20" y="22"/>
                </a:moveTo>
                <a:lnTo>
                  <a:pt x="0" y="18"/>
                </a:lnTo>
                <a:lnTo>
                  <a:pt x="0" y="0"/>
                </a:lnTo>
                <a:lnTo>
                  <a:pt x="20" y="4"/>
                </a:lnTo>
                <a:lnTo>
                  <a:pt x="20"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04" name="84ea3084-6373-4a3d-a172-baf0b6832d42"/>
          <p:cNvSpPr>
            <a:spLocks noChangeAspect="1"/>
          </p:cNvSpPr>
          <p:nvPr/>
        </p:nvSpPr>
        <p:spPr bwMode="auto">
          <a:xfrm>
            <a:off x="8663965" y="4028850"/>
            <a:ext cx="2073"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05" name="5ccf299c-fee2-436c-a2f1-5a62cebc6dc9"/>
          <p:cNvSpPr>
            <a:spLocks noChangeAspect="1"/>
          </p:cNvSpPr>
          <p:nvPr/>
        </p:nvSpPr>
        <p:spPr bwMode="auto">
          <a:xfrm>
            <a:off x="8643239" y="4026895"/>
            <a:ext cx="22798" cy="3913"/>
          </a:xfrm>
          <a:custGeom>
            <a:avLst/>
            <a:gdLst/>
            <a:ahLst/>
            <a:cxnLst>
              <a:cxn ang="0">
                <a:pos x="20" y="4"/>
              </a:cxn>
              <a:cxn ang="0">
                <a:pos x="0" y="0"/>
              </a:cxn>
              <a:cxn ang="0">
                <a:pos x="2" y="0"/>
              </a:cxn>
              <a:cxn ang="0">
                <a:pos x="22" y="2"/>
              </a:cxn>
              <a:cxn ang="0">
                <a:pos x="20" y="4"/>
              </a:cxn>
            </a:cxnLst>
            <a:rect l="0" t="0" r="r" b="b"/>
            <a:pathLst>
              <a:path w="22" h="4">
                <a:moveTo>
                  <a:pt x="20" y="4"/>
                </a:moveTo>
                <a:lnTo>
                  <a:pt x="0" y="0"/>
                </a:lnTo>
                <a:lnTo>
                  <a:pt x="2" y="0"/>
                </a:lnTo>
                <a:lnTo>
                  <a:pt x="22" y="2"/>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06" name="57e3b39b-4ced-4ff1-9fb4-0ead596e36e4"/>
          <p:cNvSpPr>
            <a:spLocks noChangeAspect="1"/>
          </p:cNvSpPr>
          <p:nvPr/>
        </p:nvSpPr>
        <p:spPr bwMode="auto">
          <a:xfrm>
            <a:off x="8647385" y="4030807"/>
            <a:ext cx="12436"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1" y="6"/>
                  <a:pt x="0" y="5"/>
                  <a:pt x="0" y="3"/>
                </a:cubicBezTo>
                <a:cubicBezTo>
                  <a:pt x="0" y="1"/>
                  <a:pt x="1" y="0"/>
                  <a:pt x="3" y="0"/>
                </a:cubicBezTo>
                <a:cubicBezTo>
                  <a:pt x="5"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07" name="a95a667f-fdbc-4b8b-8597-8c5948f85538"/>
          <p:cNvSpPr>
            <a:spLocks noChangeAspect="1" noEditPoints="1"/>
          </p:cNvSpPr>
          <p:nvPr/>
        </p:nvSpPr>
        <p:spPr bwMode="auto">
          <a:xfrm>
            <a:off x="8647385" y="4032764"/>
            <a:ext cx="10363" cy="11738"/>
          </a:xfrm>
          <a:custGeom>
            <a:avLst/>
            <a:gdLst/>
            <a:ahLst/>
            <a:cxnLst>
              <a:cxn ang="0">
                <a:pos x="1" y="1"/>
              </a:cxn>
              <a:cxn ang="0">
                <a:pos x="0" y="2"/>
              </a:cxn>
              <a:cxn ang="0">
                <a:pos x="3" y="5"/>
              </a:cxn>
              <a:cxn ang="0">
                <a:pos x="4" y="5"/>
              </a:cxn>
              <a:cxn ang="0">
                <a:pos x="5" y="3"/>
              </a:cxn>
              <a:cxn ang="0">
                <a:pos x="3" y="0"/>
              </a:cxn>
              <a:cxn ang="0">
                <a:pos x="1" y="1"/>
              </a:cxn>
              <a:cxn ang="0">
                <a:pos x="3" y="4"/>
              </a:cxn>
              <a:cxn ang="0">
                <a:pos x="2" y="2"/>
              </a:cxn>
              <a:cxn ang="0">
                <a:pos x="2" y="2"/>
              </a:cxn>
              <a:cxn ang="0">
                <a:pos x="3" y="2"/>
              </a:cxn>
              <a:cxn ang="0">
                <a:pos x="4" y="3"/>
              </a:cxn>
              <a:cxn ang="0">
                <a:pos x="4" y="4"/>
              </a:cxn>
              <a:cxn ang="0">
                <a:pos x="3" y="4"/>
              </a:cxn>
            </a:cxnLst>
            <a:rect l="0" t="0" r="r" b="b"/>
            <a:pathLst>
              <a:path w="5" h="6">
                <a:moveTo>
                  <a:pt x="1" y="1"/>
                </a:moveTo>
                <a:cubicBezTo>
                  <a:pt x="1" y="1"/>
                  <a:pt x="0" y="2"/>
                  <a:pt x="0" y="2"/>
                </a:cubicBezTo>
                <a:cubicBezTo>
                  <a:pt x="0" y="4"/>
                  <a:pt x="1" y="5"/>
                  <a:pt x="3" y="5"/>
                </a:cubicBezTo>
                <a:cubicBezTo>
                  <a:pt x="3" y="6"/>
                  <a:pt x="4" y="5"/>
                  <a:pt x="4" y="5"/>
                </a:cubicBezTo>
                <a:cubicBezTo>
                  <a:pt x="5" y="4"/>
                  <a:pt x="5" y="4"/>
                  <a:pt x="5" y="3"/>
                </a:cubicBezTo>
                <a:cubicBezTo>
                  <a:pt x="5" y="2"/>
                  <a:pt x="4" y="0"/>
                  <a:pt x="3" y="0"/>
                </a:cubicBezTo>
                <a:cubicBezTo>
                  <a:pt x="2" y="0"/>
                  <a:pt x="2" y="0"/>
                  <a:pt x="1" y="1"/>
                </a:cubicBezTo>
                <a:close/>
                <a:moveTo>
                  <a:pt x="3" y="4"/>
                </a:moveTo>
                <a:cubicBezTo>
                  <a:pt x="2" y="4"/>
                  <a:pt x="2" y="3"/>
                  <a:pt x="2" y="2"/>
                </a:cubicBezTo>
                <a:cubicBezTo>
                  <a:pt x="2" y="2"/>
                  <a:pt x="2" y="2"/>
                  <a:pt x="2" y="2"/>
                </a:cubicBezTo>
                <a:cubicBezTo>
                  <a:pt x="2" y="2"/>
                  <a:pt x="2" y="2"/>
                  <a:pt x="3" y="2"/>
                </a:cubicBezTo>
                <a:cubicBezTo>
                  <a:pt x="3" y="2"/>
                  <a:pt x="4" y="2"/>
                  <a:pt x="4" y="3"/>
                </a:cubicBezTo>
                <a:cubicBezTo>
                  <a:pt x="4" y="3"/>
                  <a:pt x="4" y="4"/>
                  <a:pt x="4"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08" name="f1f4ec8a-7f11-47b0-b530-1a384fbe5c30"/>
          <p:cNvSpPr>
            <a:spLocks noChangeAspect="1"/>
          </p:cNvSpPr>
          <p:nvPr/>
        </p:nvSpPr>
        <p:spPr bwMode="auto">
          <a:xfrm>
            <a:off x="8649458" y="4034720"/>
            <a:ext cx="6217" cy="7825"/>
          </a:xfrm>
          <a:custGeom>
            <a:avLst/>
            <a:gdLst/>
            <a:ahLst/>
            <a:cxnLst>
              <a:cxn ang="0">
                <a:pos x="3" y="2"/>
              </a:cxn>
              <a:cxn ang="0">
                <a:pos x="2" y="4"/>
              </a:cxn>
              <a:cxn ang="0">
                <a:pos x="0" y="1"/>
              </a:cxn>
              <a:cxn ang="0">
                <a:pos x="2" y="0"/>
              </a:cxn>
              <a:cxn ang="0">
                <a:pos x="3" y="2"/>
              </a:cxn>
            </a:cxnLst>
            <a:rect l="0" t="0" r="r" b="b"/>
            <a:pathLst>
              <a:path w="3" h="4">
                <a:moveTo>
                  <a:pt x="3" y="2"/>
                </a:moveTo>
                <a:cubicBezTo>
                  <a:pt x="3" y="3"/>
                  <a:pt x="3" y="4"/>
                  <a:pt x="2" y="4"/>
                </a:cubicBezTo>
                <a:cubicBezTo>
                  <a:pt x="1" y="3"/>
                  <a:pt x="0" y="2"/>
                  <a:pt x="0" y="1"/>
                </a:cubicBezTo>
                <a:cubicBezTo>
                  <a:pt x="0" y="0"/>
                  <a:pt x="1" y="0"/>
                  <a:pt x="2" y="0"/>
                </a:cubicBezTo>
                <a:cubicBezTo>
                  <a:pt x="3" y="0"/>
                  <a:pt x="3" y="1"/>
                  <a:pt x="3" y="2"/>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09" name="2e0cba0b-4579-4583-9696-cfe37055b1f7"/>
          <p:cNvSpPr>
            <a:spLocks noChangeAspect="1"/>
          </p:cNvSpPr>
          <p:nvPr/>
        </p:nvSpPr>
        <p:spPr bwMode="auto">
          <a:xfrm>
            <a:off x="8668110" y="4030807"/>
            <a:ext cx="20726" cy="23477"/>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10" name="a4c9c9d8-9b2b-46f1-b520-5c418c83c626"/>
          <p:cNvSpPr>
            <a:spLocks noChangeAspect="1"/>
          </p:cNvSpPr>
          <p:nvPr/>
        </p:nvSpPr>
        <p:spPr bwMode="auto">
          <a:xfrm>
            <a:off x="8688836" y="4034720"/>
            <a:ext cx="2073"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11" name="59d839d1-a47d-454d-a43d-ca82c5f5ed5c"/>
          <p:cNvSpPr>
            <a:spLocks noChangeAspect="1"/>
          </p:cNvSpPr>
          <p:nvPr/>
        </p:nvSpPr>
        <p:spPr bwMode="auto">
          <a:xfrm>
            <a:off x="8668110" y="4030807"/>
            <a:ext cx="22798" cy="3913"/>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12" name="f3835774-6dbc-4a66-85fa-918c09ef953c"/>
          <p:cNvSpPr>
            <a:spLocks noChangeAspect="1"/>
          </p:cNvSpPr>
          <p:nvPr/>
        </p:nvSpPr>
        <p:spPr bwMode="auto">
          <a:xfrm>
            <a:off x="8672256" y="4034720"/>
            <a:ext cx="12436"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13" name="5b4974a9-e8d8-43ac-a633-d39a93d6ebc6"/>
          <p:cNvSpPr>
            <a:spLocks noChangeAspect="1" noEditPoints="1"/>
          </p:cNvSpPr>
          <p:nvPr/>
        </p:nvSpPr>
        <p:spPr bwMode="auto">
          <a:xfrm>
            <a:off x="8672256" y="4036677"/>
            <a:ext cx="10363" cy="11738"/>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5"/>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2"/>
                  <a:pt x="2" y="2"/>
                  <a:pt x="2" y="2"/>
                </a:cubicBezTo>
                <a:cubicBezTo>
                  <a:pt x="2" y="2"/>
                  <a:pt x="2" y="2"/>
                  <a:pt x="3" y="2"/>
                </a:cubicBezTo>
                <a:cubicBezTo>
                  <a:pt x="3" y="2"/>
                  <a:pt x="4" y="3"/>
                  <a:pt x="4" y="3"/>
                </a:cubicBezTo>
                <a:cubicBezTo>
                  <a:pt x="4" y="4"/>
                  <a:pt x="4" y="4"/>
                  <a:pt x="4" y="4"/>
                </a:cubicBezTo>
                <a:cubicBezTo>
                  <a:pt x="4"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14" name="8af7e0ac-4db3-4dbf-aca9-ad188448afa7"/>
          <p:cNvSpPr>
            <a:spLocks noChangeAspect="1" noChangeArrowheads="1"/>
          </p:cNvSpPr>
          <p:nvPr/>
        </p:nvSpPr>
        <p:spPr bwMode="auto">
          <a:xfrm>
            <a:off x="8674328" y="4038632"/>
            <a:ext cx="8290"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15" name="884f530b-05c1-4244-b35f-2b8c6d1ef83f"/>
          <p:cNvSpPr>
            <a:spLocks noChangeAspect="1"/>
          </p:cNvSpPr>
          <p:nvPr/>
        </p:nvSpPr>
        <p:spPr bwMode="auto">
          <a:xfrm>
            <a:off x="8782101" y="4050371"/>
            <a:ext cx="20726" cy="23477"/>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16" name="9179fa94-660a-4a18-87a0-0512f3f81fea"/>
          <p:cNvSpPr>
            <a:spLocks noChangeAspect="1"/>
          </p:cNvSpPr>
          <p:nvPr/>
        </p:nvSpPr>
        <p:spPr bwMode="auto">
          <a:xfrm>
            <a:off x="8802827" y="4054284"/>
            <a:ext cx="2073"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17" name="e6cc2141-0f49-449c-8c14-586ec927cadc"/>
          <p:cNvSpPr>
            <a:spLocks noChangeAspect="1"/>
          </p:cNvSpPr>
          <p:nvPr/>
        </p:nvSpPr>
        <p:spPr bwMode="auto">
          <a:xfrm>
            <a:off x="8782101" y="4050371"/>
            <a:ext cx="22798" cy="3913"/>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18" name="db440203-c39f-4953-b367-9c2e819b781c"/>
          <p:cNvSpPr>
            <a:spLocks noChangeAspect="1"/>
          </p:cNvSpPr>
          <p:nvPr/>
        </p:nvSpPr>
        <p:spPr bwMode="auto">
          <a:xfrm>
            <a:off x="8786247" y="4054284"/>
            <a:ext cx="12436" cy="13695"/>
          </a:xfrm>
          <a:custGeom>
            <a:avLst/>
            <a:gdLst/>
            <a:ahLst/>
            <a:cxnLst>
              <a:cxn ang="0">
                <a:pos x="6" y="5"/>
              </a:cxn>
              <a:cxn ang="0">
                <a:pos x="3" y="7"/>
              </a:cxn>
              <a:cxn ang="0">
                <a:pos x="0" y="3"/>
              </a:cxn>
              <a:cxn ang="0">
                <a:pos x="3" y="1"/>
              </a:cxn>
              <a:cxn ang="0">
                <a:pos x="6" y="5"/>
              </a:cxn>
            </a:cxnLst>
            <a:rect l="0" t="0" r="r" b="b"/>
            <a:pathLst>
              <a:path w="6" h="7">
                <a:moveTo>
                  <a:pt x="6" y="5"/>
                </a:moveTo>
                <a:cubicBezTo>
                  <a:pt x="6" y="6"/>
                  <a:pt x="5" y="7"/>
                  <a:pt x="3" y="7"/>
                </a:cubicBezTo>
                <a:cubicBezTo>
                  <a:pt x="1" y="7"/>
                  <a:pt x="0" y="5"/>
                  <a:pt x="0" y="3"/>
                </a:cubicBezTo>
                <a:cubicBezTo>
                  <a:pt x="0" y="2"/>
                  <a:pt x="1" y="0"/>
                  <a:pt x="3" y="1"/>
                </a:cubicBezTo>
                <a:cubicBezTo>
                  <a:pt x="5" y="1"/>
                  <a:pt x="6" y="3"/>
                  <a:pt x="6"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19" name="ac10de51-943e-4da1-ad94-b4112477f89e"/>
          <p:cNvSpPr>
            <a:spLocks noChangeAspect="1" noEditPoints="1"/>
          </p:cNvSpPr>
          <p:nvPr/>
        </p:nvSpPr>
        <p:spPr bwMode="auto">
          <a:xfrm>
            <a:off x="8786247" y="4056241"/>
            <a:ext cx="10363" cy="11738"/>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6"/>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3"/>
                  <a:pt x="2" y="2"/>
                  <a:pt x="2" y="2"/>
                </a:cubicBezTo>
                <a:cubicBezTo>
                  <a:pt x="2" y="2"/>
                  <a:pt x="2" y="2"/>
                  <a:pt x="3" y="2"/>
                </a:cubicBezTo>
                <a:cubicBezTo>
                  <a:pt x="3" y="2"/>
                  <a:pt x="4" y="3"/>
                  <a:pt x="4" y="3"/>
                </a:cubicBezTo>
                <a:cubicBezTo>
                  <a:pt x="4" y="4"/>
                  <a:pt x="4" y="4"/>
                  <a:pt x="4" y="4"/>
                </a:cubicBezTo>
                <a:cubicBezTo>
                  <a:pt x="3" y="4"/>
                  <a:pt x="3" y="4"/>
                  <a:pt x="3"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20" name="f8de4ad9-b366-46e4-8657-920622782791"/>
          <p:cNvSpPr>
            <a:spLocks noChangeAspect="1" noChangeArrowheads="1"/>
          </p:cNvSpPr>
          <p:nvPr/>
        </p:nvSpPr>
        <p:spPr bwMode="auto">
          <a:xfrm>
            <a:off x="8788319" y="4058196"/>
            <a:ext cx="8290"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21" name="b3bd4146-cc68-4170-bfa2-8a49606009db"/>
          <p:cNvSpPr>
            <a:spLocks noChangeAspect="1"/>
          </p:cNvSpPr>
          <p:nvPr/>
        </p:nvSpPr>
        <p:spPr bwMode="auto">
          <a:xfrm>
            <a:off x="8809045" y="4054284"/>
            <a:ext cx="18653" cy="21520"/>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22" name="ab4d3ce5-bdff-4093-a48d-e24e0c954894"/>
          <p:cNvSpPr>
            <a:spLocks noChangeAspect="1"/>
          </p:cNvSpPr>
          <p:nvPr/>
        </p:nvSpPr>
        <p:spPr bwMode="auto">
          <a:xfrm>
            <a:off x="8827698" y="4056241"/>
            <a:ext cx="2073" cy="19564"/>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23" name="6c7112d2-e216-48c4-9bf9-5af692d273be"/>
          <p:cNvSpPr>
            <a:spLocks noChangeAspect="1"/>
          </p:cNvSpPr>
          <p:nvPr/>
        </p:nvSpPr>
        <p:spPr bwMode="auto">
          <a:xfrm>
            <a:off x="8809045" y="4052327"/>
            <a:ext cx="20726" cy="5869"/>
          </a:xfrm>
          <a:custGeom>
            <a:avLst/>
            <a:gdLst/>
            <a:ahLst/>
            <a:cxnLst>
              <a:cxn ang="0">
                <a:pos x="18" y="6"/>
              </a:cxn>
              <a:cxn ang="0">
                <a:pos x="0" y="2"/>
              </a:cxn>
              <a:cxn ang="0">
                <a:pos x="0" y="0"/>
              </a:cxn>
              <a:cxn ang="0">
                <a:pos x="20" y="4"/>
              </a:cxn>
              <a:cxn ang="0">
                <a:pos x="18" y="6"/>
              </a:cxn>
            </a:cxnLst>
            <a:rect l="0" t="0" r="r" b="b"/>
            <a:pathLst>
              <a:path w="20" h="6">
                <a:moveTo>
                  <a:pt x="18" y="6"/>
                </a:moveTo>
                <a:lnTo>
                  <a:pt x="0" y="2"/>
                </a:lnTo>
                <a:lnTo>
                  <a:pt x="0" y="0"/>
                </a:lnTo>
                <a:lnTo>
                  <a:pt x="20" y="4"/>
                </a:lnTo>
                <a:lnTo>
                  <a:pt x="18" y="6"/>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24" name="1461f317-9dd0-4d40-81d3-6ad6c2402163"/>
          <p:cNvSpPr>
            <a:spLocks noChangeAspect="1"/>
          </p:cNvSpPr>
          <p:nvPr/>
        </p:nvSpPr>
        <p:spPr bwMode="auto">
          <a:xfrm>
            <a:off x="8811118" y="4058196"/>
            <a:ext cx="12436" cy="1369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2" y="6"/>
                  <a:pt x="0" y="5"/>
                  <a:pt x="0" y="3"/>
                </a:cubicBezTo>
                <a:cubicBezTo>
                  <a:pt x="0" y="1"/>
                  <a:pt x="2" y="0"/>
                  <a:pt x="3" y="0"/>
                </a:cubicBezTo>
                <a:cubicBezTo>
                  <a:pt x="5" y="1"/>
                  <a:pt x="6" y="2"/>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25" name="043aae24-ba6f-4a2c-a568-1de5f0efa4df"/>
          <p:cNvSpPr>
            <a:spLocks noChangeAspect="1" noEditPoints="1"/>
          </p:cNvSpPr>
          <p:nvPr/>
        </p:nvSpPr>
        <p:spPr bwMode="auto">
          <a:xfrm>
            <a:off x="8813189" y="4060153"/>
            <a:ext cx="8290" cy="11738"/>
          </a:xfrm>
          <a:custGeom>
            <a:avLst/>
            <a:gdLst/>
            <a:ahLst/>
            <a:cxnLst>
              <a:cxn ang="0">
                <a:pos x="0" y="1"/>
              </a:cxn>
              <a:cxn ang="0">
                <a:pos x="0" y="2"/>
              </a:cxn>
              <a:cxn ang="0">
                <a:pos x="2" y="5"/>
              </a:cxn>
              <a:cxn ang="0">
                <a:pos x="4" y="5"/>
              </a:cxn>
              <a:cxn ang="0">
                <a:pos x="4" y="3"/>
              </a:cxn>
              <a:cxn ang="0">
                <a:pos x="2" y="0"/>
              </a:cxn>
              <a:cxn ang="0">
                <a:pos x="0" y="1"/>
              </a:cxn>
              <a:cxn ang="0">
                <a:pos x="2" y="4"/>
              </a:cxn>
              <a:cxn ang="0">
                <a:pos x="1" y="2"/>
              </a:cxn>
              <a:cxn ang="0">
                <a:pos x="1" y="2"/>
              </a:cxn>
              <a:cxn ang="0">
                <a:pos x="2" y="2"/>
              </a:cxn>
              <a:cxn ang="0">
                <a:pos x="3" y="3"/>
              </a:cxn>
              <a:cxn ang="0">
                <a:pos x="3" y="4"/>
              </a:cxn>
              <a:cxn ang="0">
                <a:pos x="2" y="4"/>
              </a:cxn>
            </a:cxnLst>
            <a:rect l="0" t="0" r="r" b="b"/>
            <a:pathLst>
              <a:path w="4" h="6">
                <a:moveTo>
                  <a:pt x="0" y="1"/>
                </a:moveTo>
                <a:cubicBezTo>
                  <a:pt x="0" y="1"/>
                  <a:pt x="0" y="2"/>
                  <a:pt x="0" y="2"/>
                </a:cubicBezTo>
                <a:cubicBezTo>
                  <a:pt x="0" y="4"/>
                  <a:pt x="1" y="5"/>
                  <a:pt x="2" y="5"/>
                </a:cubicBezTo>
                <a:cubicBezTo>
                  <a:pt x="3" y="6"/>
                  <a:pt x="3" y="5"/>
                  <a:pt x="4" y="5"/>
                </a:cubicBezTo>
                <a:cubicBezTo>
                  <a:pt x="4" y="4"/>
                  <a:pt x="4" y="4"/>
                  <a:pt x="4" y="3"/>
                </a:cubicBezTo>
                <a:cubicBezTo>
                  <a:pt x="4" y="2"/>
                  <a:pt x="3" y="0"/>
                  <a:pt x="2" y="0"/>
                </a:cubicBezTo>
                <a:cubicBezTo>
                  <a:pt x="1" y="0"/>
                  <a:pt x="1" y="0"/>
                  <a:pt x="0" y="1"/>
                </a:cubicBezTo>
                <a:close/>
                <a:moveTo>
                  <a:pt x="2" y="4"/>
                </a:moveTo>
                <a:cubicBezTo>
                  <a:pt x="2" y="4"/>
                  <a:pt x="1" y="3"/>
                  <a:pt x="1" y="2"/>
                </a:cubicBezTo>
                <a:cubicBezTo>
                  <a:pt x="1" y="2"/>
                  <a:pt x="1" y="2"/>
                  <a:pt x="1" y="2"/>
                </a:cubicBezTo>
                <a:cubicBezTo>
                  <a:pt x="1" y="2"/>
                  <a:pt x="2" y="2"/>
                  <a:pt x="2" y="2"/>
                </a:cubicBezTo>
                <a:cubicBezTo>
                  <a:pt x="3" y="2"/>
                  <a:pt x="3" y="2"/>
                  <a:pt x="3" y="3"/>
                </a:cubicBezTo>
                <a:cubicBezTo>
                  <a:pt x="3" y="3"/>
                  <a:pt x="3" y="3"/>
                  <a:pt x="3" y="4"/>
                </a:cubicBezTo>
                <a:cubicBezTo>
                  <a:pt x="3" y="4"/>
                  <a:pt x="2"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26" name="d4e16526-e3bb-4b57-8e2b-2e37714db8fb"/>
          <p:cNvSpPr>
            <a:spLocks noChangeAspect="1"/>
          </p:cNvSpPr>
          <p:nvPr/>
        </p:nvSpPr>
        <p:spPr bwMode="auto">
          <a:xfrm>
            <a:off x="8813189" y="4062109"/>
            <a:ext cx="8290" cy="7825"/>
          </a:xfrm>
          <a:custGeom>
            <a:avLst/>
            <a:gdLst/>
            <a:ahLst/>
            <a:cxnLst>
              <a:cxn ang="0">
                <a:pos x="4" y="2"/>
              </a:cxn>
              <a:cxn ang="0">
                <a:pos x="2" y="4"/>
              </a:cxn>
              <a:cxn ang="0">
                <a:pos x="0" y="1"/>
              </a:cxn>
              <a:cxn ang="0">
                <a:pos x="2" y="0"/>
              </a:cxn>
              <a:cxn ang="0">
                <a:pos x="4" y="2"/>
              </a:cxn>
            </a:cxnLst>
            <a:rect l="0" t="0" r="r" b="b"/>
            <a:pathLst>
              <a:path w="4" h="4">
                <a:moveTo>
                  <a:pt x="4" y="2"/>
                </a:moveTo>
                <a:cubicBezTo>
                  <a:pt x="4" y="3"/>
                  <a:pt x="3" y="4"/>
                  <a:pt x="2" y="4"/>
                </a:cubicBezTo>
                <a:cubicBezTo>
                  <a:pt x="1" y="3"/>
                  <a:pt x="0" y="2"/>
                  <a:pt x="0" y="1"/>
                </a:cubicBezTo>
                <a:cubicBezTo>
                  <a:pt x="0" y="0"/>
                  <a:pt x="1" y="0"/>
                  <a:pt x="2" y="0"/>
                </a:cubicBezTo>
                <a:cubicBezTo>
                  <a:pt x="3" y="0"/>
                  <a:pt x="4" y="1"/>
                  <a:pt x="4" y="2"/>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27" name="af8ed374-8f50-42e7-9bab-5327d6068a03"/>
          <p:cNvSpPr>
            <a:spLocks noChangeAspect="1"/>
          </p:cNvSpPr>
          <p:nvPr/>
        </p:nvSpPr>
        <p:spPr bwMode="auto">
          <a:xfrm>
            <a:off x="8833916" y="4058196"/>
            <a:ext cx="18653"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28" name="3951b935-9e87-48fe-b40d-1f9d76b32258"/>
          <p:cNvSpPr>
            <a:spLocks noChangeAspect="1"/>
          </p:cNvSpPr>
          <p:nvPr/>
        </p:nvSpPr>
        <p:spPr bwMode="auto">
          <a:xfrm>
            <a:off x="8852569" y="4062109"/>
            <a:ext cx="2073"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29" name="62a86112-d16e-4ed3-8c99-426b84e32777"/>
          <p:cNvSpPr>
            <a:spLocks noChangeAspect="1"/>
          </p:cNvSpPr>
          <p:nvPr/>
        </p:nvSpPr>
        <p:spPr bwMode="auto">
          <a:xfrm>
            <a:off x="8833916" y="4058196"/>
            <a:ext cx="20726"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30" name="f9ed979a-cbaa-4ad4-b4a4-3c10f3b87d0d"/>
          <p:cNvSpPr>
            <a:spLocks noChangeAspect="1"/>
          </p:cNvSpPr>
          <p:nvPr/>
        </p:nvSpPr>
        <p:spPr bwMode="auto">
          <a:xfrm>
            <a:off x="8835988" y="4062109"/>
            <a:ext cx="12436" cy="1369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31" name="1cc79fa3-a290-4771-972a-3625cd73bc82"/>
          <p:cNvSpPr>
            <a:spLocks noChangeAspect="1" noEditPoints="1"/>
          </p:cNvSpPr>
          <p:nvPr/>
        </p:nvSpPr>
        <p:spPr bwMode="auto">
          <a:xfrm>
            <a:off x="8838061" y="4064066"/>
            <a:ext cx="10363" cy="11738"/>
          </a:xfrm>
          <a:custGeom>
            <a:avLst/>
            <a:gdLst/>
            <a:ahLst/>
            <a:cxnLst>
              <a:cxn ang="0">
                <a:pos x="0" y="1"/>
              </a:cxn>
              <a:cxn ang="0">
                <a:pos x="0" y="3"/>
              </a:cxn>
              <a:cxn ang="0">
                <a:pos x="2" y="6"/>
              </a:cxn>
              <a:cxn ang="0">
                <a:pos x="4" y="5"/>
              </a:cxn>
              <a:cxn ang="0">
                <a:pos x="5" y="3"/>
              </a:cxn>
              <a:cxn ang="0">
                <a:pos x="2" y="0"/>
              </a:cxn>
              <a:cxn ang="0">
                <a:pos x="0" y="1"/>
              </a:cxn>
              <a:cxn ang="0">
                <a:pos x="2" y="4"/>
              </a:cxn>
              <a:cxn ang="0">
                <a:pos x="1" y="3"/>
              </a:cxn>
              <a:cxn ang="0">
                <a:pos x="1" y="2"/>
              </a:cxn>
              <a:cxn ang="0">
                <a:pos x="2" y="2"/>
              </a:cxn>
              <a:cxn ang="0">
                <a:pos x="3" y="3"/>
              </a:cxn>
              <a:cxn ang="0">
                <a:pos x="3" y="4"/>
              </a:cxn>
              <a:cxn ang="0">
                <a:pos x="2" y="4"/>
              </a:cxn>
            </a:cxnLst>
            <a:rect l="0" t="0" r="r" b="b"/>
            <a:pathLst>
              <a:path w="5" h="6">
                <a:moveTo>
                  <a:pt x="0" y="1"/>
                </a:moveTo>
                <a:cubicBezTo>
                  <a:pt x="0" y="1"/>
                  <a:pt x="0" y="2"/>
                  <a:pt x="0" y="3"/>
                </a:cubicBezTo>
                <a:cubicBezTo>
                  <a:pt x="0" y="4"/>
                  <a:pt x="1" y="5"/>
                  <a:pt x="2" y="6"/>
                </a:cubicBezTo>
                <a:cubicBezTo>
                  <a:pt x="3" y="6"/>
                  <a:pt x="3" y="6"/>
                  <a:pt x="4" y="5"/>
                </a:cubicBezTo>
                <a:cubicBezTo>
                  <a:pt x="4" y="5"/>
                  <a:pt x="5" y="4"/>
                  <a:pt x="5" y="3"/>
                </a:cubicBezTo>
                <a:cubicBezTo>
                  <a:pt x="5" y="2"/>
                  <a:pt x="4" y="0"/>
                  <a:pt x="2" y="0"/>
                </a:cubicBezTo>
                <a:cubicBezTo>
                  <a:pt x="2" y="0"/>
                  <a:pt x="1" y="0"/>
                  <a:pt x="0" y="1"/>
                </a:cubicBezTo>
                <a:close/>
                <a:moveTo>
                  <a:pt x="2" y="4"/>
                </a:moveTo>
                <a:cubicBezTo>
                  <a:pt x="2" y="4"/>
                  <a:pt x="1" y="3"/>
                  <a:pt x="1" y="3"/>
                </a:cubicBezTo>
                <a:cubicBezTo>
                  <a:pt x="1" y="2"/>
                  <a:pt x="1" y="2"/>
                  <a:pt x="1" y="2"/>
                </a:cubicBezTo>
                <a:cubicBezTo>
                  <a:pt x="2" y="2"/>
                  <a:pt x="2" y="2"/>
                  <a:pt x="2" y="2"/>
                </a:cubicBezTo>
                <a:cubicBezTo>
                  <a:pt x="3" y="2"/>
                  <a:pt x="3" y="3"/>
                  <a:pt x="3" y="3"/>
                </a:cubicBezTo>
                <a:cubicBezTo>
                  <a:pt x="3" y="3"/>
                  <a:pt x="3" y="4"/>
                  <a:pt x="3" y="4"/>
                </a:cubicBezTo>
                <a:cubicBezTo>
                  <a:pt x="3" y="4"/>
                  <a:pt x="3"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32" name="7cc6fe8f-0de3-4785-ba33-4bb796154e62"/>
          <p:cNvSpPr>
            <a:spLocks noChangeAspect="1" noChangeArrowheads="1"/>
          </p:cNvSpPr>
          <p:nvPr/>
        </p:nvSpPr>
        <p:spPr bwMode="auto">
          <a:xfrm>
            <a:off x="8838061" y="4066023"/>
            <a:ext cx="8290"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33" name="e5c53e60-4fad-42ae-a3c3-cd010e62a27e"/>
          <p:cNvSpPr>
            <a:spLocks noChangeAspect="1"/>
          </p:cNvSpPr>
          <p:nvPr/>
        </p:nvSpPr>
        <p:spPr bwMode="auto">
          <a:xfrm>
            <a:off x="8858786" y="4062109"/>
            <a:ext cx="18653" cy="23477"/>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34" name="dc90d7f4-f3e1-48a4-99f2-80b8859a915f"/>
          <p:cNvSpPr>
            <a:spLocks noChangeAspect="1"/>
          </p:cNvSpPr>
          <p:nvPr/>
        </p:nvSpPr>
        <p:spPr bwMode="auto">
          <a:xfrm>
            <a:off x="8877440" y="4066023"/>
            <a:ext cx="2073" cy="19564"/>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35" name="6b02c3d9-5e1a-4990-9c3a-7d42c5af61e1"/>
          <p:cNvSpPr>
            <a:spLocks noChangeAspect="1"/>
          </p:cNvSpPr>
          <p:nvPr/>
        </p:nvSpPr>
        <p:spPr bwMode="auto">
          <a:xfrm>
            <a:off x="8858786" y="4062109"/>
            <a:ext cx="20726" cy="3913"/>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36" name="bdb2fef2-d21b-448b-a526-cdcee85bcddc"/>
          <p:cNvSpPr>
            <a:spLocks noChangeAspect="1"/>
          </p:cNvSpPr>
          <p:nvPr/>
        </p:nvSpPr>
        <p:spPr bwMode="auto">
          <a:xfrm>
            <a:off x="8862932" y="4066023"/>
            <a:ext cx="10363" cy="13695"/>
          </a:xfrm>
          <a:custGeom>
            <a:avLst/>
            <a:gdLst/>
            <a:ahLst/>
            <a:cxnLst>
              <a:cxn ang="0">
                <a:pos x="5" y="5"/>
              </a:cxn>
              <a:cxn ang="0">
                <a:pos x="3" y="7"/>
              </a:cxn>
              <a:cxn ang="0">
                <a:pos x="0" y="3"/>
              </a:cxn>
              <a:cxn ang="0">
                <a:pos x="3" y="1"/>
              </a:cxn>
              <a:cxn ang="0">
                <a:pos x="5" y="5"/>
              </a:cxn>
            </a:cxnLst>
            <a:rect l="0" t="0" r="r" b="b"/>
            <a:pathLst>
              <a:path w="5" h="7">
                <a:moveTo>
                  <a:pt x="5" y="5"/>
                </a:moveTo>
                <a:cubicBezTo>
                  <a:pt x="5" y="6"/>
                  <a:pt x="4" y="7"/>
                  <a:pt x="3" y="7"/>
                </a:cubicBezTo>
                <a:cubicBezTo>
                  <a:pt x="1" y="7"/>
                  <a:pt x="0" y="5"/>
                  <a:pt x="0" y="3"/>
                </a:cubicBezTo>
                <a:cubicBezTo>
                  <a:pt x="0" y="2"/>
                  <a:pt x="1" y="0"/>
                  <a:pt x="3" y="1"/>
                </a:cubicBezTo>
                <a:cubicBezTo>
                  <a:pt x="4" y="1"/>
                  <a:pt x="5" y="3"/>
                  <a:pt x="5" y="5"/>
                </a:cubicBez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37" name="b985b09e-fd98-496d-8f94-f563765331c8"/>
          <p:cNvSpPr>
            <a:spLocks noChangeAspect="1" noEditPoints="1"/>
          </p:cNvSpPr>
          <p:nvPr/>
        </p:nvSpPr>
        <p:spPr bwMode="auto">
          <a:xfrm>
            <a:off x="8862932" y="4067978"/>
            <a:ext cx="10363" cy="11738"/>
          </a:xfrm>
          <a:custGeom>
            <a:avLst/>
            <a:gdLst/>
            <a:ahLst/>
            <a:cxnLst>
              <a:cxn ang="0">
                <a:pos x="1" y="1"/>
              </a:cxn>
              <a:cxn ang="0">
                <a:pos x="0" y="3"/>
              </a:cxn>
              <a:cxn ang="0">
                <a:pos x="2" y="6"/>
              </a:cxn>
              <a:cxn ang="0">
                <a:pos x="4" y="5"/>
              </a:cxn>
              <a:cxn ang="0">
                <a:pos x="5" y="3"/>
              </a:cxn>
              <a:cxn ang="0">
                <a:pos x="2" y="0"/>
              </a:cxn>
              <a:cxn ang="0">
                <a:pos x="1" y="1"/>
              </a:cxn>
              <a:cxn ang="0">
                <a:pos x="2" y="4"/>
              </a:cxn>
              <a:cxn ang="0">
                <a:pos x="1" y="3"/>
              </a:cxn>
              <a:cxn ang="0">
                <a:pos x="2" y="2"/>
              </a:cxn>
              <a:cxn ang="0">
                <a:pos x="2" y="2"/>
              </a:cxn>
              <a:cxn ang="0">
                <a:pos x="3" y="3"/>
              </a:cxn>
              <a:cxn ang="0">
                <a:pos x="3" y="4"/>
              </a:cxn>
              <a:cxn ang="0">
                <a:pos x="2" y="4"/>
              </a:cxn>
            </a:cxnLst>
            <a:rect l="0" t="0" r="r" b="b"/>
            <a:pathLst>
              <a:path w="5" h="6">
                <a:moveTo>
                  <a:pt x="1" y="1"/>
                </a:moveTo>
                <a:cubicBezTo>
                  <a:pt x="0" y="1"/>
                  <a:pt x="0" y="2"/>
                  <a:pt x="0" y="3"/>
                </a:cubicBezTo>
                <a:cubicBezTo>
                  <a:pt x="0" y="4"/>
                  <a:pt x="1" y="6"/>
                  <a:pt x="2" y="6"/>
                </a:cubicBezTo>
                <a:cubicBezTo>
                  <a:pt x="3" y="6"/>
                  <a:pt x="4" y="6"/>
                  <a:pt x="4" y="5"/>
                </a:cubicBezTo>
                <a:cubicBezTo>
                  <a:pt x="5" y="5"/>
                  <a:pt x="5" y="4"/>
                  <a:pt x="5" y="3"/>
                </a:cubicBezTo>
                <a:cubicBezTo>
                  <a:pt x="5" y="2"/>
                  <a:pt x="4" y="1"/>
                  <a:pt x="2" y="0"/>
                </a:cubicBezTo>
                <a:cubicBezTo>
                  <a:pt x="2" y="0"/>
                  <a:pt x="1" y="0"/>
                  <a:pt x="1" y="1"/>
                </a:cubicBezTo>
                <a:close/>
                <a:moveTo>
                  <a:pt x="2" y="4"/>
                </a:moveTo>
                <a:cubicBezTo>
                  <a:pt x="2" y="4"/>
                  <a:pt x="1" y="3"/>
                  <a:pt x="1" y="3"/>
                </a:cubicBezTo>
                <a:cubicBezTo>
                  <a:pt x="1" y="3"/>
                  <a:pt x="1" y="2"/>
                  <a:pt x="2" y="2"/>
                </a:cubicBezTo>
                <a:cubicBezTo>
                  <a:pt x="2" y="2"/>
                  <a:pt x="2" y="2"/>
                  <a:pt x="2" y="2"/>
                </a:cubicBezTo>
                <a:cubicBezTo>
                  <a:pt x="3" y="2"/>
                  <a:pt x="3" y="3"/>
                  <a:pt x="3" y="3"/>
                </a:cubicBezTo>
                <a:cubicBezTo>
                  <a:pt x="3" y="4"/>
                  <a:pt x="3" y="4"/>
                  <a:pt x="3" y="4"/>
                </a:cubicBezTo>
                <a:cubicBezTo>
                  <a:pt x="3" y="4"/>
                  <a:pt x="3" y="4"/>
                  <a:pt x="2" y="4"/>
                </a:cubicBezTo>
                <a:close/>
              </a:path>
            </a:pathLst>
          </a:custGeom>
          <a:solidFill>
            <a:srgbClr val="D3DBE4"/>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38" name="37d7d1de-4ca5-4ec9-b00d-7a61638d0ee9"/>
          <p:cNvSpPr>
            <a:spLocks noChangeAspect="1" noChangeArrowheads="1"/>
          </p:cNvSpPr>
          <p:nvPr/>
        </p:nvSpPr>
        <p:spPr bwMode="auto">
          <a:xfrm>
            <a:off x="8865005" y="4069935"/>
            <a:ext cx="6217" cy="7825"/>
          </a:xfrm>
          <a:prstGeom prst="ellipse">
            <a:avLst/>
          </a:pr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39" name="2af76ac2-1079-41e4-9ad4-912d8b36131d"/>
          <p:cNvSpPr>
            <a:spLocks noChangeAspect="1"/>
          </p:cNvSpPr>
          <p:nvPr/>
        </p:nvSpPr>
        <p:spPr bwMode="auto">
          <a:xfrm>
            <a:off x="8566554" y="4017112"/>
            <a:ext cx="14508" cy="15651"/>
          </a:xfrm>
          <a:custGeom>
            <a:avLst/>
            <a:gdLst/>
            <a:ahLst/>
            <a:cxnLst>
              <a:cxn ang="0">
                <a:pos x="0" y="1"/>
              </a:cxn>
              <a:cxn ang="0">
                <a:pos x="3" y="1"/>
              </a:cxn>
              <a:cxn ang="0">
                <a:pos x="5" y="6"/>
              </a:cxn>
              <a:cxn ang="0">
                <a:pos x="3" y="8"/>
              </a:cxn>
              <a:cxn ang="0">
                <a:pos x="0" y="1"/>
              </a:cxn>
            </a:cxnLst>
            <a:rect l="0" t="0" r="r" b="b"/>
            <a:pathLst>
              <a:path w="7" h="8">
                <a:moveTo>
                  <a:pt x="0" y="1"/>
                </a:moveTo>
                <a:cubicBezTo>
                  <a:pt x="3" y="1"/>
                  <a:pt x="3" y="1"/>
                  <a:pt x="3" y="1"/>
                </a:cubicBezTo>
                <a:cubicBezTo>
                  <a:pt x="4" y="0"/>
                  <a:pt x="7" y="3"/>
                  <a:pt x="5" y="6"/>
                </a:cubicBezTo>
                <a:cubicBezTo>
                  <a:pt x="3" y="8"/>
                  <a:pt x="3" y="8"/>
                  <a:pt x="3" y="8"/>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40" name="8662fc19-a4c7-4b50-9b73-1f2725d79695"/>
          <p:cNvSpPr>
            <a:spLocks noChangeAspect="1"/>
          </p:cNvSpPr>
          <p:nvPr/>
        </p:nvSpPr>
        <p:spPr bwMode="auto">
          <a:xfrm>
            <a:off x="8562410" y="4019069"/>
            <a:ext cx="14508" cy="13695"/>
          </a:xfrm>
          <a:custGeom>
            <a:avLst/>
            <a:gdLst/>
            <a:ahLst/>
            <a:cxnLst>
              <a:cxn ang="0">
                <a:pos x="6" y="5"/>
              </a:cxn>
              <a:cxn ang="0">
                <a:pos x="2" y="7"/>
              </a:cxn>
              <a:cxn ang="0">
                <a:pos x="0" y="2"/>
              </a:cxn>
              <a:cxn ang="0">
                <a:pos x="4" y="1"/>
              </a:cxn>
              <a:cxn ang="0">
                <a:pos x="6" y="5"/>
              </a:cxn>
            </a:cxnLst>
            <a:rect l="0" t="0" r="r" b="b"/>
            <a:pathLst>
              <a:path w="7" h="7">
                <a:moveTo>
                  <a:pt x="6" y="5"/>
                </a:moveTo>
                <a:cubicBezTo>
                  <a:pt x="6" y="7"/>
                  <a:pt x="4" y="7"/>
                  <a:pt x="2" y="7"/>
                </a:cubicBezTo>
                <a:cubicBezTo>
                  <a:pt x="1" y="6"/>
                  <a:pt x="0" y="4"/>
                  <a:pt x="0" y="2"/>
                </a:cubicBezTo>
                <a:cubicBezTo>
                  <a:pt x="1" y="1"/>
                  <a:pt x="2" y="0"/>
                  <a:pt x="4" y="1"/>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41" name="68e86537-f715-4203-909b-f943066ac7d7"/>
          <p:cNvSpPr>
            <a:spLocks noChangeAspect="1"/>
          </p:cNvSpPr>
          <p:nvPr/>
        </p:nvSpPr>
        <p:spPr bwMode="auto">
          <a:xfrm>
            <a:off x="8566554" y="4064066"/>
            <a:ext cx="14508" cy="1369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42" name="4e12826e-3dc1-4e9c-90d0-0d66cc107fb0"/>
          <p:cNvSpPr>
            <a:spLocks noChangeAspect="1"/>
          </p:cNvSpPr>
          <p:nvPr/>
        </p:nvSpPr>
        <p:spPr bwMode="auto">
          <a:xfrm>
            <a:off x="8562410" y="4064066"/>
            <a:ext cx="14508" cy="15651"/>
          </a:xfrm>
          <a:custGeom>
            <a:avLst/>
            <a:gdLst/>
            <a:ahLst/>
            <a:cxnLst>
              <a:cxn ang="0">
                <a:pos x="6" y="6"/>
              </a:cxn>
              <a:cxn ang="0">
                <a:pos x="2" y="7"/>
              </a:cxn>
              <a:cxn ang="0">
                <a:pos x="0" y="3"/>
              </a:cxn>
              <a:cxn ang="0">
                <a:pos x="4" y="1"/>
              </a:cxn>
              <a:cxn ang="0">
                <a:pos x="6" y="6"/>
              </a:cxn>
            </a:cxnLst>
            <a:rect l="0" t="0" r="r" b="b"/>
            <a:pathLst>
              <a:path w="7" h="8">
                <a:moveTo>
                  <a:pt x="6" y="6"/>
                </a:moveTo>
                <a:cubicBezTo>
                  <a:pt x="6" y="7"/>
                  <a:pt x="4" y="8"/>
                  <a:pt x="2" y="7"/>
                </a:cubicBezTo>
                <a:cubicBezTo>
                  <a:pt x="1" y="6"/>
                  <a:pt x="0" y="4"/>
                  <a:pt x="0" y="3"/>
                </a:cubicBezTo>
                <a:cubicBezTo>
                  <a:pt x="1" y="1"/>
                  <a:pt x="2" y="0"/>
                  <a:pt x="4" y="1"/>
                </a:cubicBezTo>
                <a:cubicBezTo>
                  <a:pt x="6" y="2"/>
                  <a:pt x="7" y="4"/>
                  <a:pt x="6" y="6"/>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43" name="c32debe3-630f-41ff-b774-5d19ab001f80"/>
          <p:cNvSpPr>
            <a:spLocks noChangeAspect="1"/>
          </p:cNvSpPr>
          <p:nvPr/>
        </p:nvSpPr>
        <p:spPr bwMode="auto">
          <a:xfrm>
            <a:off x="8715779" y="4040589"/>
            <a:ext cx="14508" cy="15651"/>
          </a:xfrm>
          <a:custGeom>
            <a:avLst/>
            <a:gdLst/>
            <a:ahLst/>
            <a:cxnLst>
              <a:cxn ang="0">
                <a:pos x="0" y="2"/>
              </a:cxn>
              <a:cxn ang="0">
                <a:pos x="3" y="1"/>
              </a:cxn>
              <a:cxn ang="0">
                <a:pos x="6" y="6"/>
              </a:cxn>
              <a:cxn ang="0">
                <a:pos x="3" y="8"/>
              </a:cxn>
              <a:cxn ang="0">
                <a:pos x="0" y="2"/>
              </a:cxn>
            </a:cxnLst>
            <a:rect l="0" t="0" r="r" b="b"/>
            <a:pathLst>
              <a:path w="7" h="8">
                <a:moveTo>
                  <a:pt x="0" y="2"/>
                </a:moveTo>
                <a:cubicBezTo>
                  <a:pt x="3" y="1"/>
                  <a:pt x="3" y="1"/>
                  <a:pt x="3" y="1"/>
                </a:cubicBezTo>
                <a:cubicBezTo>
                  <a:pt x="4" y="0"/>
                  <a:pt x="7" y="3"/>
                  <a:pt x="6"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44" name="0190c5a3-5c1e-4576-a69e-ac5f84676c7a"/>
          <p:cNvSpPr>
            <a:spLocks noChangeAspect="1"/>
          </p:cNvSpPr>
          <p:nvPr/>
        </p:nvSpPr>
        <p:spPr bwMode="auto">
          <a:xfrm>
            <a:off x="8711634" y="4042546"/>
            <a:ext cx="14508" cy="1565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45" name="9bc235ba-dbeb-411b-9e9e-9d656fa926ab"/>
          <p:cNvSpPr>
            <a:spLocks noChangeAspect="1"/>
          </p:cNvSpPr>
          <p:nvPr/>
        </p:nvSpPr>
        <p:spPr bwMode="auto">
          <a:xfrm>
            <a:off x="8715779" y="4087543"/>
            <a:ext cx="14508" cy="13695"/>
          </a:xfrm>
          <a:custGeom>
            <a:avLst/>
            <a:gdLst/>
            <a:ahLst/>
            <a:cxnLst>
              <a:cxn ang="0">
                <a:pos x="0" y="1"/>
              </a:cxn>
              <a:cxn ang="0">
                <a:pos x="3" y="0"/>
              </a:cxn>
              <a:cxn ang="0">
                <a:pos x="6" y="6"/>
              </a:cxn>
              <a:cxn ang="0">
                <a:pos x="3" y="7"/>
              </a:cxn>
              <a:cxn ang="0">
                <a:pos x="0" y="1"/>
              </a:cxn>
            </a:cxnLst>
            <a:rect l="0" t="0" r="r" b="b"/>
            <a:pathLst>
              <a:path w="7" h="7">
                <a:moveTo>
                  <a:pt x="0" y="1"/>
                </a:moveTo>
                <a:cubicBezTo>
                  <a:pt x="3" y="0"/>
                  <a:pt x="3" y="0"/>
                  <a:pt x="3" y="0"/>
                </a:cubicBezTo>
                <a:cubicBezTo>
                  <a:pt x="4" y="0"/>
                  <a:pt x="7" y="3"/>
                  <a:pt x="6"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46" name="a05700c5-70ed-49c5-b2f0-ac3f0baab402"/>
          <p:cNvSpPr>
            <a:spLocks noChangeAspect="1"/>
          </p:cNvSpPr>
          <p:nvPr/>
        </p:nvSpPr>
        <p:spPr bwMode="auto">
          <a:xfrm>
            <a:off x="8711634" y="4089498"/>
            <a:ext cx="14508" cy="1369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47" name="73f190fc-e438-4a9e-91b8-843544eaf068"/>
          <p:cNvSpPr>
            <a:spLocks noChangeAspect="1"/>
          </p:cNvSpPr>
          <p:nvPr/>
        </p:nvSpPr>
        <p:spPr bwMode="auto">
          <a:xfrm>
            <a:off x="8757231" y="4048414"/>
            <a:ext cx="14508" cy="15651"/>
          </a:xfrm>
          <a:custGeom>
            <a:avLst/>
            <a:gdLst/>
            <a:ahLst/>
            <a:cxnLst>
              <a:cxn ang="0">
                <a:pos x="0" y="2"/>
              </a:cxn>
              <a:cxn ang="0">
                <a:pos x="3" y="1"/>
              </a:cxn>
              <a:cxn ang="0">
                <a:pos x="5" y="6"/>
              </a:cxn>
              <a:cxn ang="0">
                <a:pos x="3" y="8"/>
              </a:cxn>
              <a:cxn ang="0">
                <a:pos x="0" y="2"/>
              </a:cxn>
            </a:cxnLst>
            <a:rect l="0" t="0" r="r" b="b"/>
            <a:pathLst>
              <a:path w="7" h="8">
                <a:moveTo>
                  <a:pt x="0" y="2"/>
                </a:moveTo>
                <a:cubicBezTo>
                  <a:pt x="3" y="1"/>
                  <a:pt x="3" y="1"/>
                  <a:pt x="3" y="1"/>
                </a:cubicBezTo>
                <a:cubicBezTo>
                  <a:pt x="4"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48" name="52745dc2-9293-4993-a3a8-52877da760ed"/>
          <p:cNvSpPr>
            <a:spLocks noChangeAspect="1"/>
          </p:cNvSpPr>
          <p:nvPr/>
        </p:nvSpPr>
        <p:spPr bwMode="auto">
          <a:xfrm>
            <a:off x="8753085" y="4050371"/>
            <a:ext cx="14508" cy="1565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49" name="601fb9bb-f75f-43b7-9258-8de3dcfc720e"/>
          <p:cNvSpPr>
            <a:spLocks noChangeAspect="1"/>
          </p:cNvSpPr>
          <p:nvPr/>
        </p:nvSpPr>
        <p:spPr bwMode="auto">
          <a:xfrm>
            <a:off x="8757231" y="4095368"/>
            <a:ext cx="14508" cy="1369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50" name="1710f4b6-77d7-4660-a2e7-05eaf4e6668e"/>
          <p:cNvSpPr>
            <a:spLocks noChangeAspect="1"/>
          </p:cNvSpPr>
          <p:nvPr/>
        </p:nvSpPr>
        <p:spPr bwMode="auto">
          <a:xfrm>
            <a:off x="8753085" y="4097325"/>
            <a:ext cx="14508" cy="1369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51" name="9a3ba1e3-2300-41f2-9742-4a9114b100b5"/>
          <p:cNvSpPr>
            <a:spLocks noChangeAspect="1"/>
          </p:cNvSpPr>
          <p:nvPr/>
        </p:nvSpPr>
        <p:spPr bwMode="auto">
          <a:xfrm>
            <a:off x="8902310" y="4073848"/>
            <a:ext cx="14508" cy="13695"/>
          </a:xfrm>
          <a:custGeom>
            <a:avLst/>
            <a:gdLst/>
            <a:ahLst/>
            <a:cxnLst>
              <a:cxn ang="0">
                <a:pos x="0" y="1"/>
              </a:cxn>
              <a:cxn ang="0">
                <a:pos x="2" y="0"/>
              </a:cxn>
              <a:cxn ang="0">
                <a:pos x="5" y="6"/>
              </a:cxn>
              <a:cxn ang="0">
                <a:pos x="3" y="7"/>
              </a:cxn>
              <a:cxn ang="0">
                <a:pos x="0" y="1"/>
              </a:cxn>
            </a:cxnLst>
            <a:rect l="0" t="0" r="r" b="b"/>
            <a:pathLst>
              <a:path w="7" h="7">
                <a:moveTo>
                  <a:pt x="0" y="1"/>
                </a:moveTo>
                <a:cubicBezTo>
                  <a:pt x="2" y="0"/>
                  <a:pt x="2" y="0"/>
                  <a:pt x="2" y="0"/>
                </a:cubicBezTo>
                <a:cubicBezTo>
                  <a:pt x="3"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52" name="4c7df8da-6dc7-436a-b29e-9b93749633ca"/>
          <p:cNvSpPr>
            <a:spLocks noChangeAspect="1"/>
          </p:cNvSpPr>
          <p:nvPr/>
        </p:nvSpPr>
        <p:spPr bwMode="auto">
          <a:xfrm>
            <a:off x="8896093" y="4073848"/>
            <a:ext cx="14508" cy="15651"/>
          </a:xfrm>
          <a:custGeom>
            <a:avLst/>
            <a:gdLst/>
            <a:ahLst/>
            <a:cxnLst>
              <a:cxn ang="0">
                <a:pos x="7" y="6"/>
              </a:cxn>
              <a:cxn ang="0">
                <a:pos x="3" y="7"/>
              </a:cxn>
              <a:cxn ang="0">
                <a:pos x="1" y="3"/>
              </a:cxn>
              <a:cxn ang="0">
                <a:pos x="5" y="1"/>
              </a:cxn>
              <a:cxn ang="0">
                <a:pos x="7" y="6"/>
              </a:cxn>
            </a:cxnLst>
            <a:rect l="0" t="0" r="r" b="b"/>
            <a:pathLst>
              <a:path w="7" h="8">
                <a:moveTo>
                  <a:pt x="7" y="6"/>
                </a:moveTo>
                <a:cubicBezTo>
                  <a:pt x="6" y="7"/>
                  <a:pt x="5" y="8"/>
                  <a:pt x="3" y="7"/>
                </a:cubicBezTo>
                <a:cubicBezTo>
                  <a:pt x="1" y="7"/>
                  <a:pt x="0" y="5"/>
                  <a:pt x="1" y="3"/>
                </a:cubicBezTo>
                <a:cubicBezTo>
                  <a:pt x="1" y="1"/>
                  <a:pt x="3" y="0"/>
                  <a:pt x="5" y="1"/>
                </a:cubicBezTo>
                <a:cubicBezTo>
                  <a:pt x="6" y="2"/>
                  <a:pt x="7" y="4"/>
                  <a:pt x="7" y="6"/>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53" name="41488a41-3636-4ff5-9de8-aa0506d9f1cf"/>
          <p:cNvSpPr>
            <a:spLocks noChangeAspect="1"/>
          </p:cNvSpPr>
          <p:nvPr/>
        </p:nvSpPr>
        <p:spPr bwMode="auto">
          <a:xfrm>
            <a:off x="8902310" y="4118844"/>
            <a:ext cx="14508" cy="15651"/>
          </a:xfrm>
          <a:custGeom>
            <a:avLst/>
            <a:gdLst/>
            <a:ahLst/>
            <a:cxnLst>
              <a:cxn ang="0">
                <a:pos x="0" y="2"/>
              </a:cxn>
              <a:cxn ang="0">
                <a:pos x="2" y="1"/>
              </a:cxn>
              <a:cxn ang="0">
                <a:pos x="5" y="6"/>
              </a:cxn>
              <a:cxn ang="0">
                <a:pos x="3" y="8"/>
              </a:cxn>
              <a:cxn ang="0">
                <a:pos x="0" y="2"/>
              </a:cxn>
            </a:cxnLst>
            <a:rect l="0" t="0" r="r" b="b"/>
            <a:pathLst>
              <a:path w="7" h="8">
                <a:moveTo>
                  <a:pt x="0" y="2"/>
                </a:moveTo>
                <a:cubicBezTo>
                  <a:pt x="2" y="1"/>
                  <a:pt x="2" y="1"/>
                  <a:pt x="2" y="1"/>
                </a:cubicBezTo>
                <a:cubicBezTo>
                  <a:pt x="3"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54" name="36457d44-81d6-4037-94e9-00245e429724"/>
          <p:cNvSpPr>
            <a:spLocks noChangeAspect="1"/>
          </p:cNvSpPr>
          <p:nvPr/>
        </p:nvSpPr>
        <p:spPr bwMode="auto">
          <a:xfrm>
            <a:off x="8896093" y="4120801"/>
            <a:ext cx="14508" cy="15651"/>
          </a:xfrm>
          <a:custGeom>
            <a:avLst/>
            <a:gdLst/>
            <a:ahLst/>
            <a:cxnLst>
              <a:cxn ang="0">
                <a:pos x="7" y="5"/>
              </a:cxn>
              <a:cxn ang="0">
                <a:pos x="3" y="7"/>
              </a:cxn>
              <a:cxn ang="0">
                <a:pos x="1" y="2"/>
              </a:cxn>
              <a:cxn ang="0">
                <a:pos x="5" y="1"/>
              </a:cxn>
              <a:cxn ang="0">
                <a:pos x="7" y="5"/>
              </a:cxn>
            </a:cxnLst>
            <a:rect l="0" t="0" r="r" b="b"/>
            <a:pathLst>
              <a:path w="7" h="8">
                <a:moveTo>
                  <a:pt x="7" y="5"/>
                </a:moveTo>
                <a:cubicBezTo>
                  <a:pt x="6" y="7"/>
                  <a:pt x="5" y="8"/>
                  <a:pt x="3" y="7"/>
                </a:cubicBezTo>
                <a:cubicBezTo>
                  <a:pt x="1" y="6"/>
                  <a:pt x="0" y="4"/>
                  <a:pt x="1" y="2"/>
                </a:cubicBezTo>
                <a:cubicBezTo>
                  <a:pt x="1" y="1"/>
                  <a:pt x="3" y="0"/>
                  <a:pt x="5" y="1"/>
                </a:cubicBezTo>
                <a:cubicBezTo>
                  <a:pt x="6" y="2"/>
                  <a:pt x="7" y="4"/>
                  <a:pt x="7" y="5"/>
                </a:cubicBezTo>
                <a:close/>
              </a:path>
            </a:pathLst>
          </a:custGeom>
          <a:solidFill>
            <a:srgbClr val="8BA6BD"/>
          </a:solidFill>
          <a:ln w="9525">
            <a:noFill/>
            <a:round/>
            <a:headEnd/>
            <a:tailEnd/>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1055" name="f02af3a4-f9d0-4da9-a675-ef0110b754a6"/>
          <p:cNvSpPr/>
          <p:nvPr/>
        </p:nvSpPr>
        <p:spPr>
          <a:xfrm>
            <a:off x="8817732" y="1567403"/>
            <a:ext cx="811441" cy="307777"/>
          </a:xfrm>
          <a:prstGeom prst="rect">
            <a:avLst/>
          </a:prstGeom>
        </p:spPr>
        <p:txBody>
          <a:bodyPr wrap="none">
            <a:spAutoFit/>
          </a:bodyPr>
          <a:lstStyle/>
          <a:p>
            <a:pPr algn="ct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IP SAN</a:t>
            </a:r>
          </a:p>
        </p:txBody>
      </p:sp>
      <p:sp>
        <p:nvSpPr>
          <p:cNvPr id="1060" name="8a3a81e7-c6d3-4a64-b3a4-b555d99c1712"/>
          <p:cNvSpPr/>
          <p:nvPr/>
        </p:nvSpPr>
        <p:spPr>
          <a:xfrm>
            <a:off x="9555729" y="4604767"/>
            <a:ext cx="614271"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Arial" panose="020B0604020202020204" pitchFamily="34" charset="0"/>
              </a:rPr>
              <a:t>iSCSI</a:t>
            </a:r>
          </a:p>
        </p:txBody>
      </p:sp>
      <p:sp>
        <p:nvSpPr>
          <p:cNvPr id="1063" name="ebf24fe7-4135-42db-85be-10a25d04516d"/>
          <p:cNvSpPr/>
          <p:nvPr/>
        </p:nvSpPr>
        <p:spPr>
          <a:xfrm>
            <a:off x="8897593" y="2970685"/>
            <a:ext cx="614271"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Arial" panose="020B0604020202020204" pitchFamily="34" charset="0"/>
              </a:rPr>
              <a:t>iSCSI</a:t>
            </a:r>
          </a:p>
        </p:txBody>
      </p:sp>
      <p:sp>
        <p:nvSpPr>
          <p:cNvPr id="823" name="Freeform 822"/>
          <p:cNvSpPr/>
          <p:nvPr/>
        </p:nvSpPr>
        <p:spPr bwMode="auto">
          <a:xfrm rot="10800000">
            <a:off x="9138918" y="4070913"/>
            <a:ext cx="388811" cy="163245"/>
          </a:xfrm>
          <a:custGeom>
            <a:avLst/>
            <a:gdLst>
              <a:gd name="connsiteX0" fmla="*/ 0 w 1219200"/>
              <a:gd name="connsiteY0" fmla="*/ 120311 h 163854"/>
              <a:gd name="connsiteX1" fmla="*/ 576943 w 1219200"/>
              <a:gd name="connsiteY1" fmla="*/ 568 h 163854"/>
              <a:gd name="connsiteX2" fmla="*/ 1219200 w 1219200"/>
              <a:gd name="connsiteY2" fmla="*/ 163854 h 163854"/>
            </a:gdLst>
            <a:ahLst/>
            <a:cxnLst>
              <a:cxn ang="0">
                <a:pos x="connsiteX0" y="connsiteY0"/>
              </a:cxn>
              <a:cxn ang="0">
                <a:pos x="connsiteX1" y="connsiteY1"/>
              </a:cxn>
              <a:cxn ang="0">
                <a:pos x="connsiteX2" y="connsiteY2"/>
              </a:cxn>
            </a:cxnLst>
            <a:rect l="l" t="t" r="r" b="b"/>
            <a:pathLst>
              <a:path w="1219200" h="163854">
                <a:moveTo>
                  <a:pt x="0" y="120311"/>
                </a:moveTo>
                <a:cubicBezTo>
                  <a:pt x="186871" y="56811"/>
                  <a:pt x="373743" y="-6689"/>
                  <a:pt x="576943" y="568"/>
                </a:cubicBezTo>
                <a:cubicBezTo>
                  <a:pt x="780143" y="7825"/>
                  <a:pt x="999671" y="85839"/>
                  <a:pt x="1219200" y="163854"/>
                </a:cubicBezTo>
              </a:path>
            </a:pathLst>
          </a:custGeom>
          <a:noFill/>
          <a:ln w="44450">
            <a:solidFill>
              <a:srgbClr val="00B0F0"/>
            </a:solidFill>
            <a:round/>
            <a:headEnd/>
            <a:tailEnd/>
          </a:ln>
          <a:effectLst/>
          <a:ex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24341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dee98da2-d96b-4079-aaff-bba388596a85"/>
          <p:cNvSpPr>
            <a:spLocks noGrp="1"/>
          </p:cNvSpPr>
          <p:nvPr>
            <p:ph type="body" sz="quarter" idx="10"/>
          </p:nvPr>
        </p:nvSpPr>
        <p:spPr/>
        <p:txBody>
          <a:bodyPr/>
          <a:lstStyle/>
          <a:p>
            <a:r>
              <a:rPr lang="en-US" altLang="zh-CN" sz="2000" dirty="0" smtClean="0"/>
              <a:t>An IP SAN is an approach to using the Internet Protocol in a storage area network, usually over Gigabit Ethernet.</a:t>
            </a:r>
          </a:p>
          <a:p>
            <a:r>
              <a:rPr lang="en-US" altLang="zh-CN" sz="2000" dirty="0" smtClean="0"/>
              <a:t>The typical protocol that implements an IP SAN is Internet SCSI (iSCSI), which defines the encapsulation mode of SCSI instruction sets in IP transmission.</a:t>
            </a:r>
            <a:endParaRPr lang="en-US" altLang="zh-CN" sz="2000" dirty="0"/>
          </a:p>
        </p:txBody>
      </p:sp>
      <p:sp>
        <p:nvSpPr>
          <p:cNvPr id="7" name="文本占位符 6"/>
          <p:cNvSpPr>
            <a:spLocks noGrp="1"/>
          </p:cNvSpPr>
          <p:nvPr>
            <p:ph type="body" sz="quarter" idx="12"/>
          </p:nvPr>
        </p:nvSpPr>
        <p:spPr/>
        <p:txBody>
          <a:bodyPr/>
          <a:lstStyle/>
          <a:p>
            <a:r>
              <a:rPr lang="en-US" altLang="zh-CN" smtClean="0"/>
              <a:t>What Is an IP SAN?</a:t>
            </a:r>
            <a:endParaRPr lang="en-US" dirty="0"/>
          </a:p>
        </p:txBody>
      </p:sp>
      <p:sp>
        <p:nvSpPr>
          <p:cNvPr id="1080" name="cc055554-4de2-4a1b-9a71-9a92923a8d07"/>
          <p:cNvSpPr>
            <a:spLocks noChangeShapeType="1"/>
          </p:cNvSpPr>
          <p:nvPr/>
        </p:nvSpPr>
        <p:spPr bwMode="auto">
          <a:xfrm flipH="1">
            <a:off x="4992374" y="4714805"/>
            <a:ext cx="2000391" cy="672836"/>
          </a:xfrm>
          <a:prstGeom prst="line">
            <a:avLst/>
          </a:prstGeom>
          <a:noFill/>
          <a:ln w="38100">
            <a:solidFill>
              <a:schemeClr val="tx1"/>
            </a:solidFill>
            <a:round/>
            <a:headEnd/>
            <a:tailEnd/>
          </a:ln>
        </p:spPr>
        <p:txBody>
          <a:bodyPr lIns="80127" tIns="40065" rIns="80127" bIns="40065"/>
          <a:lstStyle/>
          <a:p>
            <a:endParaRPr lang="en-US" altLang="zh-CN" sz="1400" dirty="0">
              <a:latin typeface="微软雅黑" panose="020B0503020204020204" pitchFamily="34" charset="-122"/>
              <a:ea typeface="微软雅黑" panose="020B0503020204020204" pitchFamily="34" charset="-122"/>
            </a:endParaRPr>
          </a:p>
        </p:txBody>
      </p:sp>
      <p:sp>
        <p:nvSpPr>
          <p:cNvPr id="1082" name="9a021ec2-dbc1-43c8-9d83-ecdea696fa56"/>
          <p:cNvSpPr>
            <a:spLocks noChangeShapeType="1"/>
          </p:cNvSpPr>
          <p:nvPr/>
        </p:nvSpPr>
        <p:spPr bwMode="auto">
          <a:xfrm>
            <a:off x="4992374" y="4726411"/>
            <a:ext cx="2372372" cy="730259"/>
          </a:xfrm>
          <a:prstGeom prst="line">
            <a:avLst/>
          </a:prstGeom>
          <a:noFill/>
          <a:ln w="38100">
            <a:solidFill>
              <a:schemeClr val="tx1"/>
            </a:solidFill>
            <a:round/>
            <a:headEnd/>
            <a:tailEnd/>
          </a:ln>
        </p:spPr>
        <p:txBody>
          <a:bodyPr lIns="80127" tIns="40065" rIns="80127" bIns="40065"/>
          <a:lstStyle/>
          <a:p>
            <a:endParaRPr lang="en-US" altLang="zh-CN" sz="1400" dirty="0">
              <a:latin typeface="微软雅黑" panose="020B0503020204020204" pitchFamily="34" charset="-122"/>
              <a:ea typeface="微软雅黑" panose="020B0503020204020204" pitchFamily="34" charset="-122"/>
            </a:endParaRPr>
          </a:p>
        </p:txBody>
      </p:sp>
      <p:sp>
        <p:nvSpPr>
          <p:cNvPr id="1086" name="50c6c0d9-a027-4893-960f-da8323ae55ca"/>
          <p:cNvSpPr txBox="1">
            <a:spLocks noChangeArrowheads="1"/>
          </p:cNvSpPr>
          <p:nvPr/>
        </p:nvSpPr>
        <p:spPr bwMode="auto">
          <a:xfrm>
            <a:off x="7956423" y="5323482"/>
            <a:ext cx="1486272"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b="1" dirty="0">
                <a:solidFill>
                  <a:srgbClr val="00669A"/>
                </a:solidFill>
                <a:latin typeface="微软雅黑" panose="020B0503020204020204" pitchFamily="34" charset="-122"/>
                <a:ea typeface="微软雅黑" panose="020B0503020204020204" pitchFamily="34" charset="-122"/>
                <a:cs typeface="Arial" panose="020B0604020202020204" pitchFamily="34" charset="0"/>
              </a:rPr>
              <a:t>Storage device</a:t>
            </a:r>
          </a:p>
        </p:txBody>
      </p:sp>
      <p:sp>
        <p:nvSpPr>
          <p:cNvPr id="1090" name="2f791b36-a093-47a0-98cd-43b5b802cf24"/>
          <p:cNvSpPr txBox="1">
            <a:spLocks noChangeArrowheads="1"/>
          </p:cNvSpPr>
          <p:nvPr/>
        </p:nvSpPr>
        <p:spPr bwMode="auto">
          <a:xfrm>
            <a:off x="2632337" y="5303163"/>
            <a:ext cx="1486272"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b="1" dirty="0">
                <a:solidFill>
                  <a:srgbClr val="00669A"/>
                </a:solidFill>
                <a:latin typeface="微软雅黑" panose="020B0503020204020204" pitchFamily="34" charset="-122"/>
                <a:ea typeface="微软雅黑" panose="020B0503020204020204" pitchFamily="34" charset="-122"/>
                <a:cs typeface="Arial" panose="020B0604020202020204" pitchFamily="34" charset="0"/>
              </a:rPr>
              <a:t>Storage device</a:t>
            </a:r>
          </a:p>
        </p:txBody>
      </p:sp>
      <p:sp>
        <p:nvSpPr>
          <p:cNvPr id="1092" name="6b95f89d-6bff-459c-b6cc-bd8101b047ed"/>
          <p:cNvSpPr txBox="1">
            <a:spLocks noChangeArrowheads="1"/>
          </p:cNvSpPr>
          <p:nvPr/>
        </p:nvSpPr>
        <p:spPr bwMode="auto">
          <a:xfrm>
            <a:off x="5312727" y="5322003"/>
            <a:ext cx="1554111"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b="1" dirty="0">
                <a:solidFill>
                  <a:srgbClr val="00669A"/>
                </a:solidFill>
                <a:latin typeface="微软雅黑" panose="020B0503020204020204" pitchFamily="34" charset="-122"/>
                <a:ea typeface="微软雅黑" panose="020B0503020204020204" pitchFamily="34" charset="-122"/>
                <a:cs typeface="Arial" panose="020B0604020202020204" pitchFamily="34" charset="0"/>
              </a:rPr>
              <a:t>Ethernet switch</a:t>
            </a:r>
          </a:p>
        </p:txBody>
      </p:sp>
      <p:sp>
        <p:nvSpPr>
          <p:cNvPr id="1097" name="Freeform 75"/>
          <p:cNvSpPr>
            <a:spLocks noChangeAspect="1"/>
          </p:cNvSpPr>
          <p:nvPr/>
        </p:nvSpPr>
        <p:spPr bwMode="auto">
          <a:xfrm>
            <a:off x="4709413" y="5298177"/>
            <a:ext cx="269134" cy="346029"/>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98" name="730c5972-139d-4ea6-ad7c-d013bc3e39ad"/>
          <p:cNvSpPr>
            <a:spLocks noChangeAspect="1"/>
          </p:cNvSpPr>
          <p:nvPr/>
        </p:nvSpPr>
        <p:spPr bwMode="auto">
          <a:xfrm>
            <a:off x="4117911" y="5246420"/>
            <a:ext cx="856200" cy="174493"/>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99" name="4fb22835-e420-4480-9a20-bc6069a39535"/>
          <p:cNvSpPr>
            <a:spLocks noChangeAspect="1"/>
          </p:cNvSpPr>
          <p:nvPr/>
        </p:nvSpPr>
        <p:spPr bwMode="auto">
          <a:xfrm>
            <a:off x="4691668" y="5290783"/>
            <a:ext cx="286879" cy="140482"/>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00" name="c49c11ac-59f8-4d11-9375-41f3b5233bc8"/>
          <p:cNvSpPr>
            <a:spLocks noChangeAspect="1"/>
          </p:cNvSpPr>
          <p:nvPr/>
        </p:nvSpPr>
        <p:spPr bwMode="auto">
          <a:xfrm>
            <a:off x="4079463" y="5344018"/>
            <a:ext cx="663962" cy="310539"/>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01" name="0c5711ad-98af-4d05-9911-90b457efeb66"/>
          <p:cNvSpPr>
            <a:spLocks noChangeAspect="1"/>
          </p:cNvSpPr>
          <p:nvPr/>
        </p:nvSpPr>
        <p:spPr bwMode="auto">
          <a:xfrm>
            <a:off x="4079463" y="5346975"/>
            <a:ext cx="661004" cy="307582"/>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02" name="f8424332-657e-4187-9efb-7fb0bf956242"/>
          <p:cNvSpPr>
            <a:spLocks noChangeAspect="1"/>
          </p:cNvSpPr>
          <p:nvPr/>
        </p:nvSpPr>
        <p:spPr bwMode="auto">
          <a:xfrm>
            <a:off x="4114953" y="5351412"/>
            <a:ext cx="572279" cy="295751"/>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03" name="1f98250f-40c5-4b08-b260-d12b59a603b1"/>
          <p:cNvSpPr>
            <a:spLocks noChangeAspect="1"/>
          </p:cNvSpPr>
          <p:nvPr/>
        </p:nvSpPr>
        <p:spPr bwMode="auto">
          <a:xfrm>
            <a:off x="4545271" y="5585055"/>
            <a:ext cx="136046" cy="59150"/>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04" name="7896edd9-1381-40bb-a58c-441f75d72d1b"/>
          <p:cNvSpPr>
            <a:spLocks noChangeAspect="1"/>
          </p:cNvSpPr>
          <p:nvPr/>
        </p:nvSpPr>
        <p:spPr bwMode="auto">
          <a:xfrm>
            <a:off x="4545271" y="5592449"/>
            <a:ext cx="23660" cy="31054"/>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05" name="6ed4b58c-8e23-454d-9aa2-9568f1064c54"/>
          <p:cNvSpPr>
            <a:spLocks noChangeAspect="1"/>
          </p:cNvSpPr>
          <p:nvPr/>
        </p:nvSpPr>
        <p:spPr bwMode="auto">
          <a:xfrm>
            <a:off x="4568931" y="5595407"/>
            <a:ext cx="84289" cy="4584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06" name="7424b282-4e06-48af-b0c4-0f04423f2f83"/>
          <p:cNvSpPr>
            <a:spLocks noChangeAspect="1"/>
          </p:cNvSpPr>
          <p:nvPr/>
        </p:nvSpPr>
        <p:spPr bwMode="auto">
          <a:xfrm>
            <a:off x="4545271" y="5588013"/>
            <a:ext cx="23660" cy="7394"/>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07" name="8382668b-3bb4-4714-8f80-235ae88c5900"/>
          <p:cNvSpPr>
            <a:spLocks noChangeAspect="1"/>
          </p:cNvSpPr>
          <p:nvPr/>
        </p:nvSpPr>
        <p:spPr bwMode="auto">
          <a:xfrm>
            <a:off x="4568931" y="5592449"/>
            <a:ext cx="84289" cy="16266"/>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08" name="fbe7a707-559f-4fe7-bf98-902035a2404d"/>
          <p:cNvSpPr>
            <a:spLocks noChangeAspect="1"/>
          </p:cNvSpPr>
          <p:nvPr/>
        </p:nvSpPr>
        <p:spPr bwMode="auto">
          <a:xfrm>
            <a:off x="4653221" y="5605758"/>
            <a:ext cx="2958" cy="10351"/>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09" name="b3dc06d4-2254-4a7f-9d42-bf8f4ab33bc6"/>
          <p:cNvSpPr>
            <a:spLocks noChangeAspect="1"/>
          </p:cNvSpPr>
          <p:nvPr/>
        </p:nvSpPr>
        <p:spPr bwMode="auto">
          <a:xfrm>
            <a:off x="4545271" y="5539214"/>
            <a:ext cx="136046" cy="59150"/>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10" name="8aee957a-e804-40b7-a4b7-08d8ae3daa54"/>
          <p:cNvSpPr>
            <a:spLocks noChangeAspect="1"/>
          </p:cNvSpPr>
          <p:nvPr/>
        </p:nvSpPr>
        <p:spPr bwMode="auto">
          <a:xfrm>
            <a:off x="4545271" y="5546608"/>
            <a:ext cx="23660" cy="35490"/>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11" name="93679469-b04c-479b-ad02-82887b9efb44"/>
          <p:cNvSpPr>
            <a:spLocks noChangeAspect="1"/>
          </p:cNvSpPr>
          <p:nvPr/>
        </p:nvSpPr>
        <p:spPr bwMode="auto">
          <a:xfrm>
            <a:off x="4568931" y="5549565"/>
            <a:ext cx="84289" cy="45841"/>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12" name="1ac5256c-8d2a-453f-b027-d796f9af685c"/>
          <p:cNvSpPr>
            <a:spLocks noChangeAspect="1"/>
          </p:cNvSpPr>
          <p:nvPr/>
        </p:nvSpPr>
        <p:spPr bwMode="auto">
          <a:xfrm>
            <a:off x="4545271" y="5543650"/>
            <a:ext cx="23660" cy="5915"/>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13" name="9dc438bd-e721-4579-b77a-ac243f19166d"/>
          <p:cNvSpPr>
            <a:spLocks noChangeAspect="1"/>
          </p:cNvSpPr>
          <p:nvPr/>
        </p:nvSpPr>
        <p:spPr bwMode="auto">
          <a:xfrm>
            <a:off x="4568931" y="5546608"/>
            <a:ext cx="84289" cy="17745"/>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14" name="e34aeb9e-44fc-42ea-9cf7-de2eef267dd8"/>
          <p:cNvSpPr>
            <a:spLocks noChangeAspect="1"/>
          </p:cNvSpPr>
          <p:nvPr/>
        </p:nvSpPr>
        <p:spPr bwMode="auto">
          <a:xfrm>
            <a:off x="4653221" y="5564353"/>
            <a:ext cx="2958" cy="1035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15" name="3cdfb0db-bdd6-49b6-a8cd-3a1c65ac7761"/>
          <p:cNvSpPr>
            <a:spLocks noChangeAspect="1"/>
          </p:cNvSpPr>
          <p:nvPr/>
        </p:nvSpPr>
        <p:spPr bwMode="auto">
          <a:xfrm>
            <a:off x="4545271" y="5497809"/>
            <a:ext cx="136046" cy="56193"/>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16" name="43820a6c-8f7a-4047-a7c3-404cc9cc7c01"/>
          <p:cNvSpPr>
            <a:spLocks noChangeAspect="1"/>
          </p:cNvSpPr>
          <p:nvPr/>
        </p:nvSpPr>
        <p:spPr bwMode="auto">
          <a:xfrm>
            <a:off x="4545271" y="5500766"/>
            <a:ext cx="23660" cy="35490"/>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17" name="1766a698-316f-4e47-ac5e-82453147c148"/>
          <p:cNvSpPr>
            <a:spLocks noChangeAspect="1"/>
          </p:cNvSpPr>
          <p:nvPr/>
        </p:nvSpPr>
        <p:spPr bwMode="auto">
          <a:xfrm>
            <a:off x="4568931" y="5505203"/>
            <a:ext cx="84289" cy="44363"/>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18" name="7f9e78d8-fdeb-4223-8021-385ee2493b07"/>
          <p:cNvSpPr>
            <a:spLocks noChangeAspect="1"/>
          </p:cNvSpPr>
          <p:nvPr/>
        </p:nvSpPr>
        <p:spPr bwMode="auto">
          <a:xfrm>
            <a:off x="4545271" y="5497809"/>
            <a:ext cx="23660" cy="7394"/>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19" name="0d50288f-5bed-4bd7-b8c7-4deec0353c8f"/>
          <p:cNvSpPr>
            <a:spLocks noChangeAspect="1"/>
          </p:cNvSpPr>
          <p:nvPr/>
        </p:nvSpPr>
        <p:spPr bwMode="auto">
          <a:xfrm>
            <a:off x="4568931" y="5505203"/>
            <a:ext cx="84289" cy="13309"/>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20" name="7a719cb1-2135-40f4-ab6d-d1fd9cd7b360"/>
          <p:cNvSpPr>
            <a:spLocks noChangeAspect="1" noChangeArrowheads="1"/>
          </p:cNvSpPr>
          <p:nvPr/>
        </p:nvSpPr>
        <p:spPr bwMode="auto">
          <a:xfrm>
            <a:off x="4653221" y="5518511"/>
            <a:ext cx="2958"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21" name="17890600-b872-40ac-920a-2b31561b60e4"/>
          <p:cNvSpPr>
            <a:spLocks noChangeAspect="1"/>
          </p:cNvSpPr>
          <p:nvPr/>
        </p:nvSpPr>
        <p:spPr bwMode="auto">
          <a:xfrm>
            <a:off x="4545271" y="5451967"/>
            <a:ext cx="136046" cy="56193"/>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22" name="d0558579-5564-4350-b8c1-2e6d77b47f89"/>
          <p:cNvSpPr>
            <a:spLocks noChangeAspect="1"/>
          </p:cNvSpPr>
          <p:nvPr/>
        </p:nvSpPr>
        <p:spPr bwMode="auto">
          <a:xfrm>
            <a:off x="4545271" y="5456404"/>
            <a:ext cx="23660" cy="34011"/>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23" name="de0d5b0e-54bb-49ff-a7a7-0af0e846d085"/>
          <p:cNvSpPr>
            <a:spLocks noChangeAspect="1"/>
          </p:cNvSpPr>
          <p:nvPr/>
        </p:nvSpPr>
        <p:spPr bwMode="auto">
          <a:xfrm>
            <a:off x="4568931" y="5462319"/>
            <a:ext cx="84289" cy="4584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24" name="5d7f71c8-482e-440c-a0c0-dabe608960e6"/>
          <p:cNvSpPr>
            <a:spLocks noChangeAspect="1"/>
          </p:cNvSpPr>
          <p:nvPr/>
        </p:nvSpPr>
        <p:spPr bwMode="auto">
          <a:xfrm>
            <a:off x="4545271" y="5456404"/>
            <a:ext cx="23660" cy="5915"/>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25" name="482498e0-aba5-45e7-b6d1-4c89f277ddd7"/>
          <p:cNvSpPr>
            <a:spLocks noChangeAspect="1"/>
          </p:cNvSpPr>
          <p:nvPr/>
        </p:nvSpPr>
        <p:spPr bwMode="auto">
          <a:xfrm>
            <a:off x="4568931" y="5459361"/>
            <a:ext cx="84289" cy="17745"/>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26" name="54fd0a04-2a7e-44eb-a9aa-d144433cd56e"/>
          <p:cNvSpPr>
            <a:spLocks noChangeAspect="1" noChangeArrowheads="1"/>
          </p:cNvSpPr>
          <p:nvPr/>
        </p:nvSpPr>
        <p:spPr bwMode="auto">
          <a:xfrm>
            <a:off x="4653221" y="5472670"/>
            <a:ext cx="1479"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27" name="0a0cf513-73ae-4e1c-9a35-69ba800f8418"/>
          <p:cNvSpPr>
            <a:spLocks noChangeAspect="1"/>
          </p:cNvSpPr>
          <p:nvPr/>
        </p:nvSpPr>
        <p:spPr bwMode="auto">
          <a:xfrm>
            <a:off x="4545271" y="5406126"/>
            <a:ext cx="136046" cy="60629"/>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28" name="0c84a8ab-adbb-4150-96a3-c48966b60098"/>
          <p:cNvSpPr>
            <a:spLocks noChangeAspect="1"/>
          </p:cNvSpPr>
          <p:nvPr/>
        </p:nvSpPr>
        <p:spPr bwMode="auto">
          <a:xfrm>
            <a:off x="4545271" y="5410562"/>
            <a:ext cx="23660" cy="34011"/>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29" name="f6591528-fe45-49c2-9555-b73a4f802ab4"/>
          <p:cNvSpPr>
            <a:spLocks noChangeAspect="1"/>
          </p:cNvSpPr>
          <p:nvPr/>
        </p:nvSpPr>
        <p:spPr bwMode="auto">
          <a:xfrm>
            <a:off x="4568931" y="5417956"/>
            <a:ext cx="84289" cy="44363"/>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30" name="cb5fe556-9b96-464e-8d14-4bc41d2505eb"/>
          <p:cNvSpPr>
            <a:spLocks noChangeAspect="1"/>
          </p:cNvSpPr>
          <p:nvPr/>
        </p:nvSpPr>
        <p:spPr bwMode="auto">
          <a:xfrm>
            <a:off x="4545271" y="5410562"/>
            <a:ext cx="23660" cy="7394"/>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31" name="f9b6b48a-f393-4223-9848-d74cf63a3ee7"/>
          <p:cNvSpPr>
            <a:spLocks noChangeAspect="1"/>
          </p:cNvSpPr>
          <p:nvPr/>
        </p:nvSpPr>
        <p:spPr bwMode="auto">
          <a:xfrm>
            <a:off x="4568931" y="5413520"/>
            <a:ext cx="84289" cy="17745"/>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32" name="1d9e083c-5782-40ec-bda9-0c727193f8bb"/>
          <p:cNvSpPr>
            <a:spLocks noChangeAspect="1" noChangeArrowheads="1"/>
          </p:cNvSpPr>
          <p:nvPr/>
        </p:nvSpPr>
        <p:spPr bwMode="auto">
          <a:xfrm>
            <a:off x="4653221" y="5428307"/>
            <a:ext cx="1479"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33" name="1bf0aac3-3b94-4f69-ad5b-c65f7444edf0"/>
          <p:cNvSpPr>
            <a:spLocks noChangeAspect="1"/>
          </p:cNvSpPr>
          <p:nvPr/>
        </p:nvSpPr>
        <p:spPr bwMode="auto">
          <a:xfrm>
            <a:off x="4117911" y="5536256"/>
            <a:ext cx="140482" cy="56193"/>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34" name="d8f297e1-ffb0-438b-aaa1-b4524923035b"/>
          <p:cNvSpPr>
            <a:spLocks noChangeAspect="1"/>
          </p:cNvSpPr>
          <p:nvPr/>
        </p:nvSpPr>
        <p:spPr bwMode="auto">
          <a:xfrm>
            <a:off x="4117911" y="5539214"/>
            <a:ext cx="28096" cy="35490"/>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35" name="5d6dadfb-b3a3-4496-a09b-2a7d53d815db"/>
          <p:cNvSpPr>
            <a:spLocks noChangeAspect="1"/>
          </p:cNvSpPr>
          <p:nvPr/>
        </p:nvSpPr>
        <p:spPr bwMode="auto">
          <a:xfrm>
            <a:off x="4146007" y="5543650"/>
            <a:ext cx="81332" cy="48799"/>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36" name="66f3d672-802a-4f68-840c-33a2306e6692"/>
          <p:cNvSpPr>
            <a:spLocks noChangeAspect="1"/>
          </p:cNvSpPr>
          <p:nvPr/>
        </p:nvSpPr>
        <p:spPr bwMode="auto">
          <a:xfrm>
            <a:off x="4117911" y="5539214"/>
            <a:ext cx="28096" cy="4436"/>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37" name="1e0db985-cef8-4610-9b2e-3c8e9979b96c"/>
          <p:cNvSpPr>
            <a:spLocks noChangeAspect="1"/>
          </p:cNvSpPr>
          <p:nvPr/>
        </p:nvSpPr>
        <p:spPr bwMode="auto">
          <a:xfrm>
            <a:off x="4146007" y="5543650"/>
            <a:ext cx="81332" cy="16266"/>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38" name="0aaec595-42e8-4e7d-a5c8-5e63b9dfad25"/>
          <p:cNvSpPr>
            <a:spLocks noChangeAspect="1" noChangeArrowheads="1"/>
          </p:cNvSpPr>
          <p:nvPr/>
        </p:nvSpPr>
        <p:spPr bwMode="auto">
          <a:xfrm>
            <a:off x="4227339" y="5556959"/>
            <a:ext cx="2958"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39" name="e5d233a6-7a66-4815-a5e0-b525225bd1d2"/>
          <p:cNvSpPr>
            <a:spLocks noChangeAspect="1"/>
          </p:cNvSpPr>
          <p:nvPr/>
        </p:nvSpPr>
        <p:spPr bwMode="auto">
          <a:xfrm>
            <a:off x="4117911" y="5490415"/>
            <a:ext cx="140482" cy="56193"/>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40" name="a055415b-7faf-431e-93fb-d90ccfcf90db"/>
          <p:cNvSpPr>
            <a:spLocks noChangeAspect="1"/>
          </p:cNvSpPr>
          <p:nvPr/>
        </p:nvSpPr>
        <p:spPr bwMode="auto">
          <a:xfrm>
            <a:off x="4117911" y="5494851"/>
            <a:ext cx="28096" cy="34011"/>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41" name="cb6c2b7f-cf3f-43c2-80b2-ade06f402c68"/>
          <p:cNvSpPr>
            <a:spLocks noChangeAspect="1"/>
          </p:cNvSpPr>
          <p:nvPr/>
        </p:nvSpPr>
        <p:spPr bwMode="auto">
          <a:xfrm>
            <a:off x="4146007" y="5500766"/>
            <a:ext cx="81332" cy="4584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42" name="0269ffac-7f17-4aab-9e99-d83f79676971"/>
          <p:cNvSpPr>
            <a:spLocks noChangeAspect="1"/>
          </p:cNvSpPr>
          <p:nvPr/>
        </p:nvSpPr>
        <p:spPr bwMode="auto">
          <a:xfrm>
            <a:off x="4117911" y="5494851"/>
            <a:ext cx="28096" cy="5915"/>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43" name="f1383dc5-2003-4f30-a2e9-d00b2553cf07"/>
          <p:cNvSpPr>
            <a:spLocks noChangeAspect="1"/>
          </p:cNvSpPr>
          <p:nvPr/>
        </p:nvSpPr>
        <p:spPr bwMode="auto">
          <a:xfrm>
            <a:off x="4146007" y="5497809"/>
            <a:ext cx="81332" cy="17745"/>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44" name="2b2c6e9b-437f-4cef-aa24-17fa074e3af6"/>
          <p:cNvSpPr>
            <a:spLocks noChangeAspect="1" noChangeArrowheads="1"/>
          </p:cNvSpPr>
          <p:nvPr/>
        </p:nvSpPr>
        <p:spPr bwMode="auto">
          <a:xfrm>
            <a:off x="4227339" y="5511118"/>
            <a:ext cx="2958"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45" name="a4ac27e7-3a2e-4341-8a50-f667e6c543a3"/>
          <p:cNvSpPr>
            <a:spLocks noChangeAspect="1"/>
          </p:cNvSpPr>
          <p:nvPr/>
        </p:nvSpPr>
        <p:spPr bwMode="auto">
          <a:xfrm>
            <a:off x="4117911" y="5444573"/>
            <a:ext cx="140482" cy="60629"/>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46" name="e8eb1d36-d451-4d1c-ab0f-e067a84ae9ae"/>
          <p:cNvSpPr>
            <a:spLocks noChangeAspect="1"/>
          </p:cNvSpPr>
          <p:nvPr/>
        </p:nvSpPr>
        <p:spPr bwMode="auto">
          <a:xfrm>
            <a:off x="4117911" y="5451967"/>
            <a:ext cx="28096" cy="31054"/>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47" name="0c8de4f4-5a94-4b48-b1e6-f24cbac1b42a"/>
          <p:cNvSpPr>
            <a:spLocks noChangeAspect="1"/>
          </p:cNvSpPr>
          <p:nvPr/>
        </p:nvSpPr>
        <p:spPr bwMode="auto">
          <a:xfrm>
            <a:off x="4146007" y="5456404"/>
            <a:ext cx="81332" cy="44363"/>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48" name="796300c2-a85f-40a0-bb4b-a352d021a6f4"/>
          <p:cNvSpPr>
            <a:spLocks noChangeAspect="1"/>
          </p:cNvSpPr>
          <p:nvPr/>
        </p:nvSpPr>
        <p:spPr bwMode="auto">
          <a:xfrm>
            <a:off x="4117911" y="5449010"/>
            <a:ext cx="28096" cy="7394"/>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49" name="3606ea9f-a0c2-4902-a8c4-6f504d860ad3"/>
          <p:cNvSpPr>
            <a:spLocks noChangeAspect="1"/>
          </p:cNvSpPr>
          <p:nvPr/>
        </p:nvSpPr>
        <p:spPr bwMode="auto">
          <a:xfrm>
            <a:off x="4146007" y="5451967"/>
            <a:ext cx="81332" cy="17745"/>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50" name="81ec6358-3654-46e6-acc5-07eb6c3aa8c4"/>
          <p:cNvSpPr>
            <a:spLocks noChangeAspect="1"/>
          </p:cNvSpPr>
          <p:nvPr/>
        </p:nvSpPr>
        <p:spPr bwMode="auto">
          <a:xfrm>
            <a:off x="4227339" y="5469712"/>
            <a:ext cx="2958" cy="1035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51" name="c984fe1c-7c6d-467d-8345-509fa65418dd"/>
          <p:cNvSpPr>
            <a:spLocks noChangeAspect="1"/>
          </p:cNvSpPr>
          <p:nvPr/>
        </p:nvSpPr>
        <p:spPr bwMode="auto">
          <a:xfrm>
            <a:off x="4117911" y="5403168"/>
            <a:ext cx="140482" cy="56193"/>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52" name="4929b007-eb25-46e3-af9d-8b16638a2702"/>
          <p:cNvSpPr>
            <a:spLocks noChangeAspect="1"/>
          </p:cNvSpPr>
          <p:nvPr/>
        </p:nvSpPr>
        <p:spPr bwMode="auto">
          <a:xfrm>
            <a:off x="4117911" y="5406126"/>
            <a:ext cx="28096" cy="35490"/>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53" name="89a43663-2155-4111-9869-9c2430c5da05"/>
          <p:cNvSpPr>
            <a:spLocks noChangeAspect="1"/>
          </p:cNvSpPr>
          <p:nvPr/>
        </p:nvSpPr>
        <p:spPr bwMode="auto">
          <a:xfrm>
            <a:off x="4143050" y="5410562"/>
            <a:ext cx="84289" cy="45841"/>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54" name="95e6cce1-5248-4530-8b17-e7952db2373c"/>
          <p:cNvSpPr>
            <a:spLocks noChangeAspect="1"/>
          </p:cNvSpPr>
          <p:nvPr/>
        </p:nvSpPr>
        <p:spPr bwMode="auto">
          <a:xfrm>
            <a:off x="4117911" y="5403168"/>
            <a:ext cx="28096" cy="7394"/>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55" name="78357d50-21d6-4262-adc6-629297b971e7"/>
          <p:cNvSpPr>
            <a:spLocks noChangeAspect="1"/>
          </p:cNvSpPr>
          <p:nvPr/>
        </p:nvSpPr>
        <p:spPr bwMode="auto">
          <a:xfrm>
            <a:off x="4143050" y="5410562"/>
            <a:ext cx="84289" cy="13309"/>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56" name="83ff8f92-2ceb-4818-9a1a-875c2e983072"/>
          <p:cNvSpPr>
            <a:spLocks noChangeAspect="1"/>
          </p:cNvSpPr>
          <p:nvPr/>
        </p:nvSpPr>
        <p:spPr bwMode="auto">
          <a:xfrm>
            <a:off x="4227339" y="5423871"/>
            <a:ext cx="2958" cy="1035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57" name="cfc38b5b-09bf-4369-8f79-846eb1feef66"/>
          <p:cNvSpPr>
            <a:spLocks noChangeAspect="1"/>
          </p:cNvSpPr>
          <p:nvPr/>
        </p:nvSpPr>
        <p:spPr bwMode="auto">
          <a:xfrm>
            <a:off x="4117911" y="5357327"/>
            <a:ext cx="140482" cy="56193"/>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58" name="94cf9da6-550c-40f5-bc2d-387607b10423"/>
          <p:cNvSpPr>
            <a:spLocks noChangeAspect="1"/>
          </p:cNvSpPr>
          <p:nvPr/>
        </p:nvSpPr>
        <p:spPr bwMode="auto">
          <a:xfrm>
            <a:off x="4117911" y="5361763"/>
            <a:ext cx="25139" cy="34011"/>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59" name="0da92cfb-888f-4929-9a51-6640ce27ec30"/>
          <p:cNvSpPr>
            <a:spLocks noChangeAspect="1"/>
          </p:cNvSpPr>
          <p:nvPr/>
        </p:nvSpPr>
        <p:spPr bwMode="auto">
          <a:xfrm>
            <a:off x="4143050" y="5364721"/>
            <a:ext cx="84289" cy="45841"/>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60" name="e0672f80-c7a7-4ec0-8079-f65817cd68b3"/>
          <p:cNvSpPr>
            <a:spLocks noChangeAspect="1"/>
          </p:cNvSpPr>
          <p:nvPr/>
        </p:nvSpPr>
        <p:spPr bwMode="auto">
          <a:xfrm>
            <a:off x="4117911" y="5361763"/>
            <a:ext cx="28096" cy="2958"/>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61" name="a3128def-c024-40d5-a082-2ca65ce6f484"/>
          <p:cNvSpPr>
            <a:spLocks noChangeAspect="1"/>
          </p:cNvSpPr>
          <p:nvPr/>
        </p:nvSpPr>
        <p:spPr bwMode="auto">
          <a:xfrm>
            <a:off x="4143050" y="5364721"/>
            <a:ext cx="84289" cy="17745"/>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62" name="429bedfe-45c6-40d7-a65f-141445f7d61d"/>
          <p:cNvSpPr>
            <a:spLocks noChangeAspect="1" noChangeArrowheads="1"/>
          </p:cNvSpPr>
          <p:nvPr/>
        </p:nvSpPr>
        <p:spPr bwMode="auto">
          <a:xfrm>
            <a:off x="4227339" y="5379508"/>
            <a:ext cx="2958"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63" name="2701bb06-933c-4aac-b043-a328b06286b2"/>
          <p:cNvSpPr>
            <a:spLocks noChangeAspect="1"/>
          </p:cNvSpPr>
          <p:nvPr/>
        </p:nvSpPr>
        <p:spPr bwMode="auto">
          <a:xfrm>
            <a:off x="4261350" y="5554002"/>
            <a:ext cx="136046" cy="54714"/>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64" name="b2051203-0e59-4a32-8458-3735c1ddab5d"/>
          <p:cNvSpPr>
            <a:spLocks noChangeAspect="1"/>
          </p:cNvSpPr>
          <p:nvPr/>
        </p:nvSpPr>
        <p:spPr bwMode="auto">
          <a:xfrm>
            <a:off x="4261350" y="5556959"/>
            <a:ext cx="25139" cy="35490"/>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65" name="ee984390-1db4-49af-a053-2524bb29d891"/>
          <p:cNvSpPr>
            <a:spLocks noChangeAspect="1"/>
          </p:cNvSpPr>
          <p:nvPr/>
        </p:nvSpPr>
        <p:spPr bwMode="auto">
          <a:xfrm>
            <a:off x="4286489" y="5559917"/>
            <a:ext cx="79853" cy="4584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66" name="6846850b-69cd-4dbd-a7af-39d5a53ff0ef"/>
          <p:cNvSpPr>
            <a:spLocks noChangeAspect="1"/>
          </p:cNvSpPr>
          <p:nvPr/>
        </p:nvSpPr>
        <p:spPr bwMode="auto">
          <a:xfrm>
            <a:off x="4261350" y="5554002"/>
            <a:ext cx="25139" cy="5915"/>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67" name="4dffb1d1-6480-4a5e-8432-353a50c51ad7"/>
          <p:cNvSpPr>
            <a:spLocks noChangeAspect="1"/>
          </p:cNvSpPr>
          <p:nvPr/>
        </p:nvSpPr>
        <p:spPr bwMode="auto">
          <a:xfrm>
            <a:off x="4286489" y="5559917"/>
            <a:ext cx="79853" cy="14788"/>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68" name="1ba233d9-6af3-44a9-9072-a0ed02c579fe"/>
          <p:cNvSpPr>
            <a:spLocks noChangeAspect="1" noChangeArrowheads="1"/>
          </p:cNvSpPr>
          <p:nvPr/>
        </p:nvSpPr>
        <p:spPr bwMode="auto">
          <a:xfrm>
            <a:off x="4366342" y="5574704"/>
            <a:ext cx="2958"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69" name="fa2744fa-c7fa-4b1f-b67c-d2b77db421a0"/>
          <p:cNvSpPr>
            <a:spLocks noChangeAspect="1"/>
          </p:cNvSpPr>
          <p:nvPr/>
        </p:nvSpPr>
        <p:spPr bwMode="auto">
          <a:xfrm>
            <a:off x="4261350" y="5508160"/>
            <a:ext cx="136046" cy="56193"/>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70" name="d8e6a6e0-9e8f-4af6-ada4-d1e590b7cb60"/>
          <p:cNvSpPr>
            <a:spLocks noChangeAspect="1"/>
          </p:cNvSpPr>
          <p:nvPr/>
        </p:nvSpPr>
        <p:spPr bwMode="auto">
          <a:xfrm>
            <a:off x="4261350" y="5511118"/>
            <a:ext cx="25139" cy="35490"/>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71" name="724429ce-6c35-44a5-a515-b9c61d85e94b"/>
          <p:cNvSpPr>
            <a:spLocks noChangeAspect="1"/>
          </p:cNvSpPr>
          <p:nvPr/>
        </p:nvSpPr>
        <p:spPr bwMode="auto">
          <a:xfrm>
            <a:off x="4286489" y="5515554"/>
            <a:ext cx="79853" cy="48799"/>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72" name="d7b2d344-505f-401b-9479-45a6cf54f4b8"/>
          <p:cNvSpPr>
            <a:spLocks noChangeAspect="1"/>
          </p:cNvSpPr>
          <p:nvPr/>
        </p:nvSpPr>
        <p:spPr bwMode="auto">
          <a:xfrm>
            <a:off x="4261350" y="5511118"/>
            <a:ext cx="25139" cy="4436"/>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73" name="57d8bdc7-2a05-45b8-b3e3-920c67fe7ffe"/>
          <p:cNvSpPr>
            <a:spLocks noChangeAspect="1"/>
          </p:cNvSpPr>
          <p:nvPr/>
        </p:nvSpPr>
        <p:spPr bwMode="auto">
          <a:xfrm>
            <a:off x="4286489" y="5515554"/>
            <a:ext cx="79853" cy="17745"/>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74" name="e0f97e9e-17fe-47ef-9acb-1a633255e718"/>
          <p:cNvSpPr>
            <a:spLocks noChangeAspect="1" noChangeArrowheads="1"/>
          </p:cNvSpPr>
          <p:nvPr/>
        </p:nvSpPr>
        <p:spPr bwMode="auto">
          <a:xfrm>
            <a:off x="4366342" y="5528863"/>
            <a:ext cx="2958"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75" name="b1cfed3d-3a91-4b79-bf79-01c558bb0153"/>
          <p:cNvSpPr>
            <a:spLocks noChangeAspect="1"/>
          </p:cNvSpPr>
          <p:nvPr/>
        </p:nvSpPr>
        <p:spPr bwMode="auto">
          <a:xfrm>
            <a:off x="4261350" y="5462319"/>
            <a:ext cx="136046" cy="56193"/>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76" name="2047180a-91ac-4a71-872b-7c4c22f417aa"/>
          <p:cNvSpPr>
            <a:spLocks noChangeAspect="1"/>
          </p:cNvSpPr>
          <p:nvPr/>
        </p:nvSpPr>
        <p:spPr bwMode="auto">
          <a:xfrm>
            <a:off x="4261350" y="5466755"/>
            <a:ext cx="25139" cy="34011"/>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77" name="43353d1b-f027-407a-890e-b65600804f90"/>
          <p:cNvSpPr>
            <a:spLocks noChangeAspect="1"/>
          </p:cNvSpPr>
          <p:nvPr/>
        </p:nvSpPr>
        <p:spPr bwMode="auto">
          <a:xfrm>
            <a:off x="4286489" y="5472670"/>
            <a:ext cx="79853" cy="4584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78" name="cc8e2994-b06b-494f-84bc-4e7eba9c7d75"/>
          <p:cNvSpPr>
            <a:spLocks noChangeAspect="1"/>
          </p:cNvSpPr>
          <p:nvPr/>
        </p:nvSpPr>
        <p:spPr bwMode="auto">
          <a:xfrm>
            <a:off x="4261350" y="5466755"/>
            <a:ext cx="25139" cy="5915"/>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79" name="740738aa-98da-4276-9eca-9333cd3847ba"/>
          <p:cNvSpPr>
            <a:spLocks noChangeAspect="1"/>
          </p:cNvSpPr>
          <p:nvPr/>
        </p:nvSpPr>
        <p:spPr bwMode="auto">
          <a:xfrm>
            <a:off x="4286489" y="5469712"/>
            <a:ext cx="79853" cy="17745"/>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80" name="f22b09ce-47be-4c0e-b2a1-2a3468cc67fb"/>
          <p:cNvSpPr>
            <a:spLocks noChangeAspect="1" noChangeArrowheads="1"/>
          </p:cNvSpPr>
          <p:nvPr/>
        </p:nvSpPr>
        <p:spPr bwMode="auto">
          <a:xfrm>
            <a:off x="4366342" y="5483021"/>
            <a:ext cx="2958" cy="11830"/>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81" name="dd52c235-8be6-4ca7-aadc-a34f0fde5d78"/>
          <p:cNvSpPr>
            <a:spLocks noChangeAspect="1"/>
          </p:cNvSpPr>
          <p:nvPr/>
        </p:nvSpPr>
        <p:spPr bwMode="auto">
          <a:xfrm>
            <a:off x="4261350" y="5417956"/>
            <a:ext cx="136046" cy="59150"/>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82" name="a5b25b71-d14b-4971-8c05-06104454df0b"/>
          <p:cNvSpPr>
            <a:spLocks noChangeAspect="1"/>
          </p:cNvSpPr>
          <p:nvPr/>
        </p:nvSpPr>
        <p:spPr bwMode="auto">
          <a:xfrm>
            <a:off x="4261350" y="5423871"/>
            <a:ext cx="25139" cy="32533"/>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83" name="e623da6c-6334-47ca-b4fb-c43b11ed2bc7"/>
          <p:cNvSpPr>
            <a:spLocks noChangeAspect="1"/>
          </p:cNvSpPr>
          <p:nvPr/>
        </p:nvSpPr>
        <p:spPr bwMode="auto">
          <a:xfrm>
            <a:off x="4286489" y="5428307"/>
            <a:ext cx="79853" cy="44363"/>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84" name="05c35e23-10fc-4a7a-85b1-c87564130566"/>
          <p:cNvSpPr>
            <a:spLocks noChangeAspect="1"/>
          </p:cNvSpPr>
          <p:nvPr/>
        </p:nvSpPr>
        <p:spPr bwMode="auto">
          <a:xfrm>
            <a:off x="4261350" y="5420913"/>
            <a:ext cx="25139" cy="7394"/>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85" name="48ad2799-d430-4442-acdd-2a09576cab51"/>
          <p:cNvSpPr>
            <a:spLocks noChangeAspect="1"/>
          </p:cNvSpPr>
          <p:nvPr/>
        </p:nvSpPr>
        <p:spPr bwMode="auto">
          <a:xfrm>
            <a:off x="4286489" y="5423871"/>
            <a:ext cx="79853" cy="17745"/>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86" name="191ff3b7-277f-48e3-b1ab-1e937715f4e4"/>
          <p:cNvSpPr>
            <a:spLocks noChangeAspect="1"/>
          </p:cNvSpPr>
          <p:nvPr/>
        </p:nvSpPr>
        <p:spPr bwMode="auto">
          <a:xfrm>
            <a:off x="4366342" y="5438658"/>
            <a:ext cx="2958" cy="13309"/>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87" name="ebdc3773-eee1-4a85-918b-406700cb43e5"/>
          <p:cNvSpPr>
            <a:spLocks noChangeAspect="1"/>
          </p:cNvSpPr>
          <p:nvPr/>
        </p:nvSpPr>
        <p:spPr bwMode="auto">
          <a:xfrm>
            <a:off x="4261350" y="5375072"/>
            <a:ext cx="136046" cy="56193"/>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88" name="9c68dd78-6e54-49ae-a343-f7dea8bf3dfb"/>
          <p:cNvSpPr>
            <a:spLocks noChangeAspect="1"/>
          </p:cNvSpPr>
          <p:nvPr/>
        </p:nvSpPr>
        <p:spPr bwMode="auto">
          <a:xfrm>
            <a:off x="4261350" y="5379508"/>
            <a:ext cx="25139" cy="34011"/>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89" name="8bab8c89-a789-401d-b301-5f6461db5f8b"/>
          <p:cNvSpPr>
            <a:spLocks noChangeAspect="1"/>
          </p:cNvSpPr>
          <p:nvPr/>
        </p:nvSpPr>
        <p:spPr bwMode="auto">
          <a:xfrm>
            <a:off x="4286489" y="5382466"/>
            <a:ext cx="79853" cy="4584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90" name="db24ca61-5df5-473c-878b-1450a6d09870"/>
          <p:cNvSpPr>
            <a:spLocks noChangeAspect="1"/>
          </p:cNvSpPr>
          <p:nvPr/>
        </p:nvSpPr>
        <p:spPr bwMode="auto">
          <a:xfrm>
            <a:off x="4261350" y="5375072"/>
            <a:ext cx="25139" cy="7394"/>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91" name="1452bcea-53d3-40d6-8ec8-5d33def03fbd"/>
          <p:cNvSpPr>
            <a:spLocks noChangeAspect="1"/>
          </p:cNvSpPr>
          <p:nvPr/>
        </p:nvSpPr>
        <p:spPr bwMode="auto">
          <a:xfrm>
            <a:off x="4286489" y="5382466"/>
            <a:ext cx="79853" cy="13309"/>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92" name="bcaaf330-19a8-43f1-9e7f-2e35e02047db"/>
          <p:cNvSpPr>
            <a:spLocks noChangeAspect="1" noChangeArrowheads="1"/>
          </p:cNvSpPr>
          <p:nvPr/>
        </p:nvSpPr>
        <p:spPr bwMode="auto">
          <a:xfrm>
            <a:off x="4366342" y="5395774"/>
            <a:ext cx="2958"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93" name="8a96459e-0c26-49bd-8548-acfbdd28f225"/>
          <p:cNvSpPr>
            <a:spLocks noChangeAspect="1"/>
          </p:cNvSpPr>
          <p:nvPr/>
        </p:nvSpPr>
        <p:spPr bwMode="auto">
          <a:xfrm>
            <a:off x="4401832" y="5571747"/>
            <a:ext cx="139003" cy="54714"/>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94" name="c80e1538-3493-4e3a-9d7a-1e69d575ae11"/>
          <p:cNvSpPr>
            <a:spLocks noChangeAspect="1"/>
          </p:cNvSpPr>
          <p:nvPr/>
        </p:nvSpPr>
        <p:spPr bwMode="auto">
          <a:xfrm>
            <a:off x="4401832" y="5574704"/>
            <a:ext cx="28096" cy="34011"/>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95" name="fa137c13-cb01-4207-9f06-1a6a767bd48b"/>
          <p:cNvSpPr>
            <a:spLocks noChangeAspect="1"/>
          </p:cNvSpPr>
          <p:nvPr/>
        </p:nvSpPr>
        <p:spPr bwMode="auto">
          <a:xfrm>
            <a:off x="4429928" y="5577662"/>
            <a:ext cx="79853" cy="4584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96" name="efbcbba6-fe62-4354-b145-a16bb4be4e9e"/>
          <p:cNvSpPr>
            <a:spLocks noChangeAspect="1"/>
          </p:cNvSpPr>
          <p:nvPr/>
        </p:nvSpPr>
        <p:spPr bwMode="auto">
          <a:xfrm>
            <a:off x="4401832" y="5571747"/>
            <a:ext cx="28096" cy="5915"/>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97" name="dead76b4-acf5-4c0c-88b2-93668b2ba1f1"/>
          <p:cNvSpPr>
            <a:spLocks noChangeAspect="1"/>
          </p:cNvSpPr>
          <p:nvPr/>
        </p:nvSpPr>
        <p:spPr bwMode="auto">
          <a:xfrm>
            <a:off x="4429928" y="5577662"/>
            <a:ext cx="79853" cy="14788"/>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98" name="c6f6b3e6-f0dd-4997-a306-66d9ddf761a7"/>
          <p:cNvSpPr>
            <a:spLocks noChangeAspect="1"/>
          </p:cNvSpPr>
          <p:nvPr/>
        </p:nvSpPr>
        <p:spPr bwMode="auto">
          <a:xfrm>
            <a:off x="4509781" y="5592449"/>
            <a:ext cx="2958" cy="10351"/>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199" name="4f5c523c-535d-4721-9706-0c9d202bba2e"/>
          <p:cNvSpPr>
            <a:spLocks noChangeAspect="1"/>
          </p:cNvSpPr>
          <p:nvPr/>
        </p:nvSpPr>
        <p:spPr bwMode="auto">
          <a:xfrm>
            <a:off x="4401832" y="5525905"/>
            <a:ext cx="139003" cy="56193"/>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00" name="58717d7f-16be-40b9-82c7-d319f2845523"/>
          <p:cNvSpPr>
            <a:spLocks noChangeAspect="1"/>
          </p:cNvSpPr>
          <p:nvPr/>
        </p:nvSpPr>
        <p:spPr bwMode="auto">
          <a:xfrm>
            <a:off x="4401832" y="5528863"/>
            <a:ext cx="28096" cy="35490"/>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01" name="aee212c5-ca9d-44cf-b2bf-47637f19048a"/>
          <p:cNvSpPr>
            <a:spLocks noChangeAspect="1"/>
          </p:cNvSpPr>
          <p:nvPr/>
        </p:nvSpPr>
        <p:spPr bwMode="auto">
          <a:xfrm>
            <a:off x="4429928" y="5533299"/>
            <a:ext cx="79853" cy="44363"/>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02" name="2b48d5be-0730-404c-a1ac-047be0ae0237"/>
          <p:cNvSpPr>
            <a:spLocks noChangeAspect="1"/>
          </p:cNvSpPr>
          <p:nvPr/>
        </p:nvSpPr>
        <p:spPr bwMode="auto">
          <a:xfrm>
            <a:off x="4401832" y="5525905"/>
            <a:ext cx="28096" cy="7394"/>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03" name="fba7bf6b-a3ad-4f2a-ba9e-070ebd6fb808"/>
          <p:cNvSpPr>
            <a:spLocks noChangeAspect="1"/>
          </p:cNvSpPr>
          <p:nvPr/>
        </p:nvSpPr>
        <p:spPr bwMode="auto">
          <a:xfrm>
            <a:off x="4429928" y="5533299"/>
            <a:ext cx="79853" cy="13309"/>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04" name="bf843632-dafc-42eb-880f-7e0d123cf722"/>
          <p:cNvSpPr>
            <a:spLocks noChangeAspect="1" noChangeArrowheads="1"/>
          </p:cNvSpPr>
          <p:nvPr/>
        </p:nvSpPr>
        <p:spPr bwMode="auto">
          <a:xfrm>
            <a:off x="4509781" y="5546608"/>
            <a:ext cx="2958"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05" name="da3a35d0-e288-4312-9f78-9014acc871e3"/>
          <p:cNvSpPr>
            <a:spLocks noChangeAspect="1"/>
          </p:cNvSpPr>
          <p:nvPr/>
        </p:nvSpPr>
        <p:spPr bwMode="auto">
          <a:xfrm>
            <a:off x="4401832" y="5480064"/>
            <a:ext cx="139003" cy="56193"/>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06" name="1bf54233-4ab5-4153-a381-d4f7dfd689e7"/>
          <p:cNvSpPr>
            <a:spLocks noChangeAspect="1"/>
          </p:cNvSpPr>
          <p:nvPr/>
        </p:nvSpPr>
        <p:spPr bwMode="auto">
          <a:xfrm>
            <a:off x="4401832" y="5483021"/>
            <a:ext cx="28096" cy="35490"/>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07" name="3e04085e-2907-4c65-b13c-e52752010b80"/>
          <p:cNvSpPr>
            <a:spLocks noChangeAspect="1"/>
          </p:cNvSpPr>
          <p:nvPr/>
        </p:nvSpPr>
        <p:spPr bwMode="auto">
          <a:xfrm>
            <a:off x="4429928" y="5490415"/>
            <a:ext cx="79853" cy="4584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08" name="2b7f788c-41e6-4b53-97c1-4db25e0f09dd"/>
          <p:cNvSpPr>
            <a:spLocks noChangeAspect="1"/>
          </p:cNvSpPr>
          <p:nvPr/>
        </p:nvSpPr>
        <p:spPr bwMode="auto">
          <a:xfrm>
            <a:off x="4401832" y="5483021"/>
            <a:ext cx="28096" cy="7394"/>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09" name="2410e4ff-2fe5-4acc-9e87-41e4c65a37ee"/>
          <p:cNvSpPr>
            <a:spLocks noChangeAspect="1"/>
          </p:cNvSpPr>
          <p:nvPr/>
        </p:nvSpPr>
        <p:spPr bwMode="auto">
          <a:xfrm>
            <a:off x="4429928" y="5487457"/>
            <a:ext cx="79853" cy="17745"/>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10" name="9d4043c2-f78f-48d8-996a-05a1a307b40b"/>
          <p:cNvSpPr>
            <a:spLocks noChangeAspect="1" noChangeArrowheads="1"/>
          </p:cNvSpPr>
          <p:nvPr/>
        </p:nvSpPr>
        <p:spPr bwMode="auto">
          <a:xfrm>
            <a:off x="4509781" y="5500766"/>
            <a:ext cx="2958"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11" name="b08796d6-a917-4fde-bab9-e90e0e74b382"/>
          <p:cNvSpPr>
            <a:spLocks noChangeAspect="1"/>
          </p:cNvSpPr>
          <p:nvPr/>
        </p:nvSpPr>
        <p:spPr bwMode="auto">
          <a:xfrm>
            <a:off x="4401832" y="5434222"/>
            <a:ext cx="139003" cy="60629"/>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12" name="8d9f2c8a-8b7d-461a-9d65-79ba041e9f57"/>
          <p:cNvSpPr>
            <a:spLocks noChangeAspect="1"/>
          </p:cNvSpPr>
          <p:nvPr/>
        </p:nvSpPr>
        <p:spPr bwMode="auto">
          <a:xfrm>
            <a:off x="4401832" y="5441616"/>
            <a:ext cx="28096" cy="31054"/>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13" name="b4e1105d-8101-4418-8245-a6cd767d3b70"/>
          <p:cNvSpPr>
            <a:spLocks noChangeAspect="1"/>
          </p:cNvSpPr>
          <p:nvPr/>
        </p:nvSpPr>
        <p:spPr bwMode="auto">
          <a:xfrm>
            <a:off x="4429928" y="5444573"/>
            <a:ext cx="79853" cy="4584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14" name="521787c0-2a39-4bca-b388-86649cb05e20"/>
          <p:cNvSpPr>
            <a:spLocks noChangeAspect="1"/>
          </p:cNvSpPr>
          <p:nvPr/>
        </p:nvSpPr>
        <p:spPr bwMode="auto">
          <a:xfrm>
            <a:off x="4401832" y="5438658"/>
            <a:ext cx="28096" cy="5915"/>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15" name="2377a961-c687-4554-81d0-ce037d2c29c1"/>
          <p:cNvSpPr>
            <a:spLocks noChangeAspect="1"/>
          </p:cNvSpPr>
          <p:nvPr/>
        </p:nvSpPr>
        <p:spPr bwMode="auto">
          <a:xfrm>
            <a:off x="4429928" y="5441616"/>
            <a:ext cx="79853" cy="17745"/>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16" name="800d4755-4bb8-451f-b497-c5baf2bb7c9a"/>
          <p:cNvSpPr>
            <a:spLocks noChangeAspect="1" noChangeArrowheads="1"/>
          </p:cNvSpPr>
          <p:nvPr/>
        </p:nvSpPr>
        <p:spPr bwMode="auto">
          <a:xfrm>
            <a:off x="4509781" y="5456404"/>
            <a:ext cx="2958" cy="10351"/>
          </a:xfrm>
          <a:prstGeom prst="rect">
            <a:avLst/>
          </a:prstGeom>
          <a:solidFill>
            <a:srgbClr val="D2DAE4"/>
          </a:solidFill>
          <a:ln w="9525">
            <a:noFill/>
            <a:miter lim="800000"/>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17" name="ec5f3381-0faa-4980-b039-06ad2096d972"/>
          <p:cNvSpPr>
            <a:spLocks noChangeAspect="1"/>
          </p:cNvSpPr>
          <p:nvPr/>
        </p:nvSpPr>
        <p:spPr bwMode="auto">
          <a:xfrm>
            <a:off x="4401832" y="5389859"/>
            <a:ext cx="139003" cy="59150"/>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18" name="ad28ead1-457f-496f-9e61-94cf02d5c401"/>
          <p:cNvSpPr>
            <a:spLocks noChangeAspect="1"/>
          </p:cNvSpPr>
          <p:nvPr/>
        </p:nvSpPr>
        <p:spPr bwMode="auto">
          <a:xfrm>
            <a:off x="4401832" y="5395774"/>
            <a:ext cx="28096" cy="35490"/>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19" name="d7e29cd2-b6e4-499f-977f-5728eae7f426"/>
          <p:cNvSpPr>
            <a:spLocks noChangeAspect="1"/>
          </p:cNvSpPr>
          <p:nvPr/>
        </p:nvSpPr>
        <p:spPr bwMode="auto">
          <a:xfrm>
            <a:off x="4425492" y="5400211"/>
            <a:ext cx="84289" cy="44363"/>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20" name="2998a11d-5fe0-4e04-904b-92e04c05ed43"/>
          <p:cNvSpPr>
            <a:spLocks noChangeAspect="1"/>
          </p:cNvSpPr>
          <p:nvPr/>
        </p:nvSpPr>
        <p:spPr bwMode="auto">
          <a:xfrm>
            <a:off x="4401832" y="5392817"/>
            <a:ext cx="28096" cy="7394"/>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21" name="e389ee9b-c88e-4995-aff4-01932c3871dc"/>
          <p:cNvSpPr>
            <a:spLocks noChangeAspect="1"/>
          </p:cNvSpPr>
          <p:nvPr/>
        </p:nvSpPr>
        <p:spPr bwMode="auto">
          <a:xfrm>
            <a:off x="4425492" y="5400211"/>
            <a:ext cx="84289" cy="13309"/>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22" name="51e0a4db-2215-4da0-adca-623edbb946d8"/>
          <p:cNvSpPr>
            <a:spLocks noChangeAspect="1"/>
          </p:cNvSpPr>
          <p:nvPr/>
        </p:nvSpPr>
        <p:spPr bwMode="auto">
          <a:xfrm>
            <a:off x="4509781" y="5413520"/>
            <a:ext cx="2958" cy="1035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56" name="Oval 792"/>
          <p:cNvSpPr>
            <a:spLocks noChangeAspect="1" noChangeArrowheads="1"/>
          </p:cNvSpPr>
          <p:nvPr/>
        </p:nvSpPr>
        <p:spPr bwMode="auto">
          <a:xfrm>
            <a:off x="7568062" y="5471172"/>
            <a:ext cx="364391" cy="191193"/>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57" name="d84bb968-59ad-481b-a706-bba455264d9d"/>
          <p:cNvSpPr>
            <a:spLocks noChangeAspect="1" noChangeArrowheads="1"/>
          </p:cNvSpPr>
          <p:nvPr/>
        </p:nvSpPr>
        <p:spPr bwMode="auto">
          <a:xfrm>
            <a:off x="7568062" y="5448679"/>
            <a:ext cx="364391" cy="191193"/>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58" name="badefdcc-d0fc-4b51-98e5-8eacd62ddc8d"/>
          <p:cNvSpPr>
            <a:spLocks noChangeAspect="1" noChangeArrowheads="1"/>
          </p:cNvSpPr>
          <p:nvPr/>
        </p:nvSpPr>
        <p:spPr bwMode="auto">
          <a:xfrm>
            <a:off x="7568062" y="5439681"/>
            <a:ext cx="364391" cy="191193"/>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59" name="b9ed4d7a-a583-4c52-b6a3-b998a62992ce"/>
          <p:cNvSpPr>
            <a:spLocks noChangeAspect="1" noChangeArrowheads="1"/>
          </p:cNvSpPr>
          <p:nvPr/>
        </p:nvSpPr>
        <p:spPr bwMode="auto">
          <a:xfrm>
            <a:off x="7568062" y="5403692"/>
            <a:ext cx="364391" cy="191193"/>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64" name="669f23b4-9c0c-4300-8133-6522d81ef2c9"/>
          <p:cNvSpPr>
            <a:spLocks noChangeAspect="1" noChangeArrowheads="1"/>
          </p:cNvSpPr>
          <p:nvPr/>
        </p:nvSpPr>
        <p:spPr bwMode="auto">
          <a:xfrm>
            <a:off x="7568062" y="5381199"/>
            <a:ext cx="364391" cy="191193"/>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65" name="1edb114f-df57-4f63-912d-0ca7cdbad1b1"/>
          <p:cNvSpPr>
            <a:spLocks noChangeAspect="1" noChangeArrowheads="1"/>
          </p:cNvSpPr>
          <p:nvPr/>
        </p:nvSpPr>
        <p:spPr bwMode="auto">
          <a:xfrm>
            <a:off x="7568062" y="5374451"/>
            <a:ext cx="364391" cy="191193"/>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66" name="652e0cdd-b957-4db4-be18-53d6476ca92e"/>
          <p:cNvSpPr>
            <a:spLocks noChangeAspect="1" noChangeArrowheads="1"/>
          </p:cNvSpPr>
          <p:nvPr/>
        </p:nvSpPr>
        <p:spPr bwMode="auto">
          <a:xfrm>
            <a:off x="7568062" y="5338461"/>
            <a:ext cx="364391" cy="188944"/>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67" name="f9f3f0c7-74fa-44d1-9837-fd76656e60e3"/>
          <p:cNvSpPr>
            <a:spLocks noChangeAspect="1" noChangeArrowheads="1"/>
          </p:cNvSpPr>
          <p:nvPr/>
        </p:nvSpPr>
        <p:spPr bwMode="auto">
          <a:xfrm>
            <a:off x="7568062" y="5314843"/>
            <a:ext cx="364391" cy="190068"/>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68" name="601e1457-17a6-4b08-aefd-5b3b770e1bf8"/>
          <p:cNvSpPr>
            <a:spLocks noChangeAspect="1" noChangeArrowheads="1"/>
          </p:cNvSpPr>
          <p:nvPr/>
        </p:nvSpPr>
        <p:spPr bwMode="auto">
          <a:xfrm>
            <a:off x="7568062" y="5305846"/>
            <a:ext cx="364391" cy="192318"/>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69" name="b4f43f0e-f30c-4a17-98e2-5ab3637755c1"/>
          <p:cNvSpPr>
            <a:spLocks noChangeAspect="1" noChangeArrowheads="1"/>
          </p:cNvSpPr>
          <p:nvPr/>
        </p:nvSpPr>
        <p:spPr bwMode="auto">
          <a:xfrm>
            <a:off x="7568062" y="5269857"/>
            <a:ext cx="364391" cy="192318"/>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70" name="3ff2c206-0a51-4876-a613-09884ebec2f4"/>
          <p:cNvSpPr>
            <a:spLocks noChangeAspect="1" noChangeArrowheads="1"/>
          </p:cNvSpPr>
          <p:nvPr/>
        </p:nvSpPr>
        <p:spPr bwMode="auto">
          <a:xfrm>
            <a:off x="7568062" y="5247363"/>
            <a:ext cx="364391" cy="192318"/>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71" name="f0be63cf-4e4f-4ca1-83d0-191df325a857"/>
          <p:cNvSpPr>
            <a:spLocks noChangeAspect="1" noChangeArrowheads="1"/>
          </p:cNvSpPr>
          <p:nvPr/>
        </p:nvSpPr>
        <p:spPr bwMode="auto">
          <a:xfrm>
            <a:off x="7568062" y="5238366"/>
            <a:ext cx="364391" cy="192318"/>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72" name="6507ab2e-a34c-49c7-9d5a-08f6ad477e08"/>
          <p:cNvSpPr>
            <a:spLocks noChangeAspect="1" noChangeArrowheads="1"/>
          </p:cNvSpPr>
          <p:nvPr/>
        </p:nvSpPr>
        <p:spPr bwMode="auto">
          <a:xfrm>
            <a:off x="7568062" y="5202377"/>
            <a:ext cx="364391" cy="192318"/>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73" name="0b261072-8b19-4f3e-a208-7cbbca078f4b"/>
          <p:cNvSpPr>
            <a:spLocks noChangeAspect="1" noChangeArrowheads="1"/>
          </p:cNvSpPr>
          <p:nvPr/>
        </p:nvSpPr>
        <p:spPr bwMode="auto">
          <a:xfrm>
            <a:off x="7568062" y="5179884"/>
            <a:ext cx="364391" cy="192318"/>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74" name="1a5c7183-ab61-4d30-98e1-353567d543a8"/>
          <p:cNvSpPr>
            <a:spLocks noChangeAspect="1" noChangeArrowheads="1"/>
          </p:cNvSpPr>
          <p:nvPr/>
        </p:nvSpPr>
        <p:spPr bwMode="auto">
          <a:xfrm>
            <a:off x="7568062" y="5173136"/>
            <a:ext cx="364391" cy="192318"/>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75" name="898f76ed-4b12-46dc-84d9-53eca79b72f1"/>
          <p:cNvSpPr>
            <a:spLocks noChangeAspect="1" noChangeArrowheads="1"/>
          </p:cNvSpPr>
          <p:nvPr/>
        </p:nvSpPr>
        <p:spPr bwMode="auto">
          <a:xfrm>
            <a:off x="7568062" y="5137146"/>
            <a:ext cx="364391" cy="192318"/>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76" name="6cb49cd5-4f89-4f9e-aec7-d4d9e77e0464"/>
          <p:cNvSpPr>
            <a:spLocks noChangeAspect="1" noChangeArrowheads="1"/>
          </p:cNvSpPr>
          <p:nvPr/>
        </p:nvSpPr>
        <p:spPr bwMode="auto">
          <a:xfrm>
            <a:off x="7568062" y="5116902"/>
            <a:ext cx="364391" cy="188944"/>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77" name="953204ba-4d1e-42e0-a82c-1e85285dc552"/>
          <p:cNvSpPr>
            <a:spLocks noChangeAspect="1" noChangeArrowheads="1"/>
          </p:cNvSpPr>
          <p:nvPr/>
        </p:nvSpPr>
        <p:spPr bwMode="auto">
          <a:xfrm>
            <a:off x="7568062" y="5107905"/>
            <a:ext cx="364391" cy="191193"/>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78" name="bbd35c84-3714-4182-b18e-1f54a03f2029"/>
          <p:cNvSpPr>
            <a:spLocks noChangeAspect="1"/>
          </p:cNvSpPr>
          <p:nvPr/>
        </p:nvSpPr>
        <p:spPr bwMode="auto">
          <a:xfrm>
            <a:off x="7581558" y="5173136"/>
            <a:ext cx="184445" cy="110217"/>
          </a:xfrm>
          <a:custGeom>
            <a:avLst/>
            <a:gdLst/>
            <a:ahLst/>
            <a:cxnLst>
              <a:cxn ang="0">
                <a:pos x="82" y="47"/>
              </a:cxn>
              <a:cxn ang="0">
                <a:pos x="32" y="39"/>
              </a:cxn>
              <a:cxn ang="0">
                <a:pos x="8" y="0"/>
              </a:cxn>
              <a:cxn ang="0">
                <a:pos x="35" y="35"/>
              </a:cxn>
              <a:cxn ang="0">
                <a:pos x="82" y="47"/>
              </a:cxn>
            </a:cxnLst>
            <a:rect l="0" t="0" r="r" b="b"/>
            <a:pathLst>
              <a:path w="82" h="49">
                <a:moveTo>
                  <a:pt x="82" y="47"/>
                </a:moveTo>
                <a:cubicBezTo>
                  <a:pt x="65" y="49"/>
                  <a:pt x="48" y="46"/>
                  <a:pt x="32" y="39"/>
                </a:cubicBezTo>
                <a:cubicBezTo>
                  <a:pt x="20" y="34"/>
                  <a:pt x="0" y="19"/>
                  <a:pt x="8" y="0"/>
                </a:cubicBezTo>
                <a:cubicBezTo>
                  <a:pt x="8" y="18"/>
                  <a:pt x="23" y="29"/>
                  <a:pt x="35" y="35"/>
                </a:cubicBezTo>
                <a:cubicBezTo>
                  <a:pt x="50" y="43"/>
                  <a:pt x="66" y="46"/>
                  <a:pt x="82" y="47"/>
                </a:cubicBezTo>
              </a:path>
            </a:pathLst>
          </a:cu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79" name="28f1680e-e9b1-4ba9-be8f-d2650eff88e8"/>
          <p:cNvSpPr>
            <a:spLocks noChangeAspect="1"/>
          </p:cNvSpPr>
          <p:nvPr/>
        </p:nvSpPr>
        <p:spPr bwMode="auto">
          <a:xfrm>
            <a:off x="7718767" y="5116902"/>
            <a:ext cx="204689" cy="132711"/>
          </a:xfrm>
          <a:custGeom>
            <a:avLst/>
            <a:gdLst/>
            <a:ahLst/>
            <a:cxnLst>
              <a:cxn ang="0">
                <a:pos x="6" y="0"/>
              </a:cxn>
              <a:cxn ang="0">
                <a:pos x="76" y="20"/>
              </a:cxn>
              <a:cxn ang="0">
                <a:pos x="74" y="59"/>
              </a:cxn>
              <a:cxn ang="0">
                <a:pos x="61" y="18"/>
              </a:cxn>
              <a:cxn ang="0">
                <a:pos x="0" y="0"/>
              </a:cxn>
              <a:cxn ang="0">
                <a:pos x="6" y="0"/>
              </a:cxn>
            </a:cxnLst>
            <a:rect l="0" t="0" r="r" b="b"/>
            <a:pathLst>
              <a:path w="91" h="59">
                <a:moveTo>
                  <a:pt x="6" y="0"/>
                </a:moveTo>
                <a:cubicBezTo>
                  <a:pt x="29" y="1"/>
                  <a:pt x="57" y="5"/>
                  <a:pt x="76" y="20"/>
                </a:cubicBezTo>
                <a:cubicBezTo>
                  <a:pt x="91" y="32"/>
                  <a:pt x="90" y="49"/>
                  <a:pt x="74" y="59"/>
                </a:cubicBezTo>
                <a:cubicBezTo>
                  <a:pt x="87" y="45"/>
                  <a:pt x="76" y="27"/>
                  <a:pt x="61" y="18"/>
                </a:cubicBezTo>
                <a:cubicBezTo>
                  <a:pt x="43" y="7"/>
                  <a:pt x="21" y="2"/>
                  <a:pt x="0" y="0"/>
                </a:cubicBezTo>
                <a:cubicBezTo>
                  <a:pt x="2" y="0"/>
                  <a:pt x="4" y="0"/>
                  <a:pt x="6" y="0"/>
                </a:cubicBezTo>
              </a:path>
            </a:pathLst>
          </a:custGeom>
          <a:solidFill>
            <a:srgbClr val="FFFFF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24" name="Oval 792"/>
          <p:cNvSpPr>
            <a:spLocks noChangeAspect="1" noChangeArrowheads="1"/>
          </p:cNvSpPr>
          <p:nvPr/>
        </p:nvSpPr>
        <p:spPr bwMode="auto">
          <a:xfrm>
            <a:off x="7280030" y="5598580"/>
            <a:ext cx="396044" cy="207801"/>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25" name="9a832936-a6a7-4af5-a87b-35efcfcf03ea"/>
          <p:cNvSpPr>
            <a:spLocks noChangeAspect="1" noChangeArrowheads="1"/>
          </p:cNvSpPr>
          <p:nvPr/>
        </p:nvSpPr>
        <p:spPr bwMode="auto">
          <a:xfrm>
            <a:off x="7280030" y="5574133"/>
            <a:ext cx="396044" cy="207801"/>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26" name="efa6f0c4-7e34-4309-bfb8-d5164aa92639"/>
          <p:cNvSpPr>
            <a:spLocks noChangeAspect="1" noChangeArrowheads="1"/>
          </p:cNvSpPr>
          <p:nvPr/>
        </p:nvSpPr>
        <p:spPr bwMode="auto">
          <a:xfrm>
            <a:off x="7280030" y="5564354"/>
            <a:ext cx="396044" cy="207801"/>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27" name="359bb9dc-8325-47fe-b942-ce861e26f263"/>
          <p:cNvSpPr>
            <a:spLocks noChangeAspect="1" noChangeArrowheads="1"/>
          </p:cNvSpPr>
          <p:nvPr/>
        </p:nvSpPr>
        <p:spPr bwMode="auto">
          <a:xfrm>
            <a:off x="7280030" y="5525238"/>
            <a:ext cx="396044" cy="207801"/>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28" name="04246deb-3fc6-4510-a94f-51b3483d6ad9"/>
          <p:cNvSpPr>
            <a:spLocks noChangeAspect="1" noChangeArrowheads="1"/>
          </p:cNvSpPr>
          <p:nvPr/>
        </p:nvSpPr>
        <p:spPr bwMode="auto">
          <a:xfrm>
            <a:off x="7280030" y="5500791"/>
            <a:ext cx="396044" cy="207801"/>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29" name="0d183256-8ac7-40bd-94ef-e14b12a23a5e"/>
          <p:cNvSpPr>
            <a:spLocks noChangeAspect="1" noChangeArrowheads="1"/>
          </p:cNvSpPr>
          <p:nvPr/>
        </p:nvSpPr>
        <p:spPr bwMode="auto">
          <a:xfrm>
            <a:off x="7280030" y="5493457"/>
            <a:ext cx="396044" cy="207801"/>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30" name="e3d35ea4-8981-4cbf-ae0e-9188f8a2e86f"/>
          <p:cNvSpPr>
            <a:spLocks noChangeAspect="1" noChangeArrowheads="1"/>
          </p:cNvSpPr>
          <p:nvPr/>
        </p:nvSpPr>
        <p:spPr bwMode="auto">
          <a:xfrm>
            <a:off x="7280030" y="5454342"/>
            <a:ext cx="396044" cy="205356"/>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31" name="0ac4b885-49e1-405f-b250-5f276429fa04"/>
          <p:cNvSpPr>
            <a:spLocks noChangeAspect="1" noChangeArrowheads="1"/>
          </p:cNvSpPr>
          <p:nvPr/>
        </p:nvSpPr>
        <p:spPr bwMode="auto">
          <a:xfrm>
            <a:off x="7280030" y="5428672"/>
            <a:ext cx="396044" cy="206579"/>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32" name="639c0d98-ff57-4669-9960-1ba3177e9e0f"/>
          <p:cNvSpPr>
            <a:spLocks noChangeAspect="1" noChangeArrowheads="1"/>
          </p:cNvSpPr>
          <p:nvPr/>
        </p:nvSpPr>
        <p:spPr bwMode="auto">
          <a:xfrm>
            <a:off x="7280030" y="5418893"/>
            <a:ext cx="396044" cy="209023"/>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33" name="1ebd1c21-6e19-4456-8e66-09422ea5ae01"/>
          <p:cNvSpPr>
            <a:spLocks noChangeAspect="1" noChangeArrowheads="1"/>
          </p:cNvSpPr>
          <p:nvPr/>
        </p:nvSpPr>
        <p:spPr bwMode="auto">
          <a:xfrm>
            <a:off x="7280030" y="5379778"/>
            <a:ext cx="396044" cy="209023"/>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34" name="8691f881-727c-443a-8df0-eb2e71247400"/>
          <p:cNvSpPr>
            <a:spLocks noChangeAspect="1" noChangeArrowheads="1"/>
          </p:cNvSpPr>
          <p:nvPr/>
        </p:nvSpPr>
        <p:spPr bwMode="auto">
          <a:xfrm>
            <a:off x="7280030" y="5355331"/>
            <a:ext cx="396044" cy="209023"/>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35" name="28ee1e69-d2de-426b-be85-2c844c4e8c27"/>
          <p:cNvSpPr>
            <a:spLocks noChangeAspect="1" noChangeArrowheads="1"/>
          </p:cNvSpPr>
          <p:nvPr/>
        </p:nvSpPr>
        <p:spPr bwMode="auto">
          <a:xfrm>
            <a:off x="7280030" y="5345552"/>
            <a:ext cx="396044" cy="209023"/>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36" name="f3ca77b3-4742-4161-8354-d4b4663f54b7"/>
          <p:cNvSpPr>
            <a:spLocks noChangeAspect="1" noChangeArrowheads="1"/>
          </p:cNvSpPr>
          <p:nvPr/>
        </p:nvSpPr>
        <p:spPr bwMode="auto">
          <a:xfrm>
            <a:off x="7280030" y="5306436"/>
            <a:ext cx="396044" cy="209023"/>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37" name="61ab2418-32ab-44c3-8c79-3479cf586a98"/>
          <p:cNvSpPr>
            <a:spLocks noChangeAspect="1" noChangeArrowheads="1"/>
          </p:cNvSpPr>
          <p:nvPr/>
        </p:nvSpPr>
        <p:spPr bwMode="auto">
          <a:xfrm>
            <a:off x="7280030" y="5281989"/>
            <a:ext cx="396044" cy="209023"/>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38" name="6966257a-27c2-4a72-ae8f-c276f5b6d3dd"/>
          <p:cNvSpPr>
            <a:spLocks noChangeAspect="1" noChangeArrowheads="1"/>
          </p:cNvSpPr>
          <p:nvPr/>
        </p:nvSpPr>
        <p:spPr bwMode="auto">
          <a:xfrm>
            <a:off x="7280030" y="5274655"/>
            <a:ext cx="396044" cy="209023"/>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39" name="135b75ea-ddd1-4ca5-b04e-369e58377163"/>
          <p:cNvSpPr>
            <a:spLocks noChangeAspect="1" noChangeArrowheads="1"/>
          </p:cNvSpPr>
          <p:nvPr/>
        </p:nvSpPr>
        <p:spPr bwMode="auto">
          <a:xfrm>
            <a:off x="7280030" y="5235539"/>
            <a:ext cx="396044" cy="209023"/>
          </a:xfrm>
          <a:prstGeom prst="ellipse">
            <a:avLst/>
          </a:prstGeom>
          <a:solidFill>
            <a:srgbClr val="0B3C68"/>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40" name="0464eb03-c4df-47e8-bdf9-93710c77bf1f"/>
          <p:cNvSpPr>
            <a:spLocks noChangeAspect="1" noChangeArrowheads="1"/>
          </p:cNvSpPr>
          <p:nvPr/>
        </p:nvSpPr>
        <p:spPr bwMode="auto">
          <a:xfrm>
            <a:off x="7280030" y="5213537"/>
            <a:ext cx="396044" cy="205356"/>
          </a:xfrm>
          <a:prstGeom prst="ellipse">
            <a:avLst/>
          </a:pr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41" name="32dde443-ff93-4c38-8374-c690df7769f8"/>
          <p:cNvSpPr>
            <a:spLocks noChangeAspect="1" noChangeArrowheads="1"/>
          </p:cNvSpPr>
          <p:nvPr/>
        </p:nvSpPr>
        <p:spPr bwMode="auto">
          <a:xfrm>
            <a:off x="7280030" y="5203758"/>
            <a:ext cx="396044" cy="207801"/>
          </a:xfrm>
          <a:prstGeom prst="ellipse">
            <a:avLst/>
          </a:prstGeom>
          <a:solidFill>
            <a:srgbClr val="8BA6BD"/>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42" name="04c41550-07c3-4148-ad86-2fa9e21f622c"/>
          <p:cNvSpPr>
            <a:spLocks noChangeAspect="1"/>
          </p:cNvSpPr>
          <p:nvPr/>
        </p:nvSpPr>
        <p:spPr bwMode="auto">
          <a:xfrm>
            <a:off x="7294698" y="5274655"/>
            <a:ext cx="200467" cy="119791"/>
          </a:xfrm>
          <a:custGeom>
            <a:avLst/>
            <a:gdLst/>
            <a:ahLst/>
            <a:cxnLst>
              <a:cxn ang="0">
                <a:pos x="82" y="47"/>
              </a:cxn>
              <a:cxn ang="0">
                <a:pos x="32" y="39"/>
              </a:cxn>
              <a:cxn ang="0">
                <a:pos x="8" y="0"/>
              </a:cxn>
              <a:cxn ang="0">
                <a:pos x="35" y="35"/>
              </a:cxn>
              <a:cxn ang="0">
                <a:pos x="82" y="47"/>
              </a:cxn>
            </a:cxnLst>
            <a:rect l="0" t="0" r="r" b="b"/>
            <a:pathLst>
              <a:path w="82" h="49">
                <a:moveTo>
                  <a:pt x="82" y="47"/>
                </a:moveTo>
                <a:cubicBezTo>
                  <a:pt x="65" y="49"/>
                  <a:pt x="48" y="46"/>
                  <a:pt x="32" y="39"/>
                </a:cubicBezTo>
                <a:cubicBezTo>
                  <a:pt x="20" y="34"/>
                  <a:pt x="0" y="19"/>
                  <a:pt x="8" y="0"/>
                </a:cubicBezTo>
                <a:cubicBezTo>
                  <a:pt x="8" y="18"/>
                  <a:pt x="23" y="29"/>
                  <a:pt x="35" y="35"/>
                </a:cubicBezTo>
                <a:cubicBezTo>
                  <a:pt x="50" y="43"/>
                  <a:pt x="66" y="46"/>
                  <a:pt x="82" y="47"/>
                </a:cubicBezTo>
              </a:path>
            </a:pathLst>
          </a:custGeom>
          <a:solidFill>
            <a:srgbClr val="BDC9D6"/>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243" name="ac7434a1-1289-4c2f-9978-a7a9116d90fa"/>
          <p:cNvSpPr>
            <a:spLocks noChangeAspect="1"/>
          </p:cNvSpPr>
          <p:nvPr/>
        </p:nvSpPr>
        <p:spPr bwMode="auto">
          <a:xfrm>
            <a:off x="7443826" y="5213537"/>
            <a:ext cx="222469" cy="144238"/>
          </a:xfrm>
          <a:custGeom>
            <a:avLst/>
            <a:gdLst/>
            <a:ahLst/>
            <a:cxnLst>
              <a:cxn ang="0">
                <a:pos x="6" y="0"/>
              </a:cxn>
              <a:cxn ang="0">
                <a:pos x="76" y="20"/>
              </a:cxn>
              <a:cxn ang="0">
                <a:pos x="74" y="59"/>
              </a:cxn>
              <a:cxn ang="0">
                <a:pos x="61" y="18"/>
              </a:cxn>
              <a:cxn ang="0">
                <a:pos x="0" y="0"/>
              </a:cxn>
              <a:cxn ang="0">
                <a:pos x="6" y="0"/>
              </a:cxn>
            </a:cxnLst>
            <a:rect l="0" t="0" r="r" b="b"/>
            <a:pathLst>
              <a:path w="91" h="59">
                <a:moveTo>
                  <a:pt x="6" y="0"/>
                </a:moveTo>
                <a:cubicBezTo>
                  <a:pt x="29" y="1"/>
                  <a:pt x="57" y="5"/>
                  <a:pt x="76" y="20"/>
                </a:cubicBezTo>
                <a:cubicBezTo>
                  <a:pt x="91" y="32"/>
                  <a:pt x="90" y="49"/>
                  <a:pt x="74" y="59"/>
                </a:cubicBezTo>
                <a:cubicBezTo>
                  <a:pt x="87" y="45"/>
                  <a:pt x="76" y="27"/>
                  <a:pt x="61" y="18"/>
                </a:cubicBezTo>
                <a:cubicBezTo>
                  <a:pt x="43" y="7"/>
                  <a:pt x="21" y="2"/>
                  <a:pt x="0" y="0"/>
                </a:cubicBezTo>
                <a:cubicBezTo>
                  <a:pt x="2" y="0"/>
                  <a:pt x="4" y="0"/>
                  <a:pt x="6" y="0"/>
                </a:cubicBezTo>
              </a:path>
            </a:pathLst>
          </a:custGeom>
          <a:solidFill>
            <a:srgbClr val="FFFFFF"/>
          </a:solidFill>
          <a:ln w="9525">
            <a:noFill/>
            <a:round/>
            <a:headEnd/>
            <a:tailEnd/>
          </a:ln>
        </p:spPr>
        <p:txBody>
          <a:bodyPr/>
          <a:lstStyle/>
          <a:p>
            <a:endParaRPr lang="en-US" altLang="zh-CN" sz="1400" dirty="0">
              <a:latin typeface="微软雅黑" panose="020B0503020204020204" pitchFamily="34" charset="-122"/>
              <a:ea typeface="微软雅黑" panose="020B0503020204020204" pitchFamily="34" charset="-122"/>
            </a:endParaRPr>
          </a:p>
        </p:txBody>
      </p:sp>
      <p:sp>
        <p:nvSpPr>
          <p:cNvPr id="1081" name="Line 4"/>
          <p:cNvSpPr>
            <a:spLocks noChangeShapeType="1"/>
          </p:cNvSpPr>
          <p:nvPr/>
        </p:nvSpPr>
        <p:spPr bwMode="auto">
          <a:xfrm flipV="1">
            <a:off x="5061829" y="3924840"/>
            <a:ext cx="0" cy="181724"/>
          </a:xfrm>
          <a:prstGeom prst="line">
            <a:avLst/>
          </a:prstGeom>
          <a:noFill/>
          <a:ln w="38100">
            <a:solidFill>
              <a:schemeClr val="tx1"/>
            </a:solidFill>
            <a:round/>
            <a:headEnd/>
            <a:tailEnd/>
          </a:ln>
        </p:spPr>
        <p:txBody>
          <a:bodyPr lIns="80127" tIns="40065" rIns="80127" bIns="40065"/>
          <a:lstStyle/>
          <a:p>
            <a:endParaRPr lang="en-US" altLang="zh-CN" sz="1400" dirty="0">
              <a:latin typeface="微软雅黑" panose="020B0503020204020204" pitchFamily="34" charset="-122"/>
              <a:ea typeface="微软雅黑" panose="020B0503020204020204" pitchFamily="34" charset="-122"/>
            </a:endParaRPr>
          </a:p>
        </p:txBody>
      </p:sp>
      <p:sp>
        <p:nvSpPr>
          <p:cNvPr id="1083" name="5e045ffc-3a49-4a02-bce3-6dbf17d37f99"/>
          <p:cNvSpPr>
            <a:spLocks noChangeShapeType="1"/>
          </p:cNvSpPr>
          <p:nvPr/>
        </p:nvSpPr>
        <p:spPr bwMode="auto">
          <a:xfrm>
            <a:off x="3500377" y="3924839"/>
            <a:ext cx="5395098" cy="5501"/>
          </a:xfrm>
          <a:prstGeom prst="line">
            <a:avLst/>
          </a:prstGeom>
          <a:noFill/>
          <a:ln w="57150">
            <a:solidFill>
              <a:schemeClr val="tx1"/>
            </a:solidFill>
            <a:round/>
            <a:headEnd type="none" w="med" len="med"/>
            <a:tailEnd type="none" w="med" len="med"/>
          </a:ln>
        </p:spPr>
        <p:txBody>
          <a:bodyPr wrap="square" lIns="79200" tIns="39600" rIns="79200" bIns="39600">
            <a:spAutoFit/>
          </a:bodyPr>
          <a:lstStyle/>
          <a:p>
            <a:endParaRPr lang="en-US" altLang="zh-CN" sz="1400" dirty="0">
              <a:latin typeface="微软雅黑" panose="020B0503020204020204" pitchFamily="34" charset="-122"/>
              <a:ea typeface="微软雅黑" panose="020B0503020204020204" pitchFamily="34" charset="-122"/>
            </a:endParaRPr>
          </a:p>
        </p:txBody>
      </p:sp>
      <p:sp>
        <p:nvSpPr>
          <p:cNvPr id="1084" name="84729ff5-6872-4a88-a6d2-05c526b5193a"/>
          <p:cNvSpPr txBox="1">
            <a:spLocks noChangeArrowheads="1"/>
          </p:cNvSpPr>
          <p:nvPr/>
        </p:nvSpPr>
        <p:spPr bwMode="auto">
          <a:xfrm>
            <a:off x="7406946" y="4047073"/>
            <a:ext cx="736387"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b="1" dirty="0">
                <a:solidFill>
                  <a:srgbClr val="00669A"/>
                </a:solidFill>
                <a:latin typeface="微软雅黑" panose="020B0503020204020204" pitchFamily="34" charset="-122"/>
                <a:ea typeface="微软雅黑" panose="020B0503020204020204" pitchFamily="34" charset="-122"/>
                <a:cs typeface="Arial" panose="020B0604020202020204" pitchFamily="34" charset="0"/>
              </a:rPr>
              <a:t>Server</a:t>
            </a:r>
          </a:p>
        </p:txBody>
      </p:sp>
      <p:sp>
        <p:nvSpPr>
          <p:cNvPr id="1085" name="db35dca0-4604-4502-a9cb-759a47ed288f"/>
          <p:cNvSpPr txBox="1">
            <a:spLocks noChangeArrowheads="1"/>
          </p:cNvSpPr>
          <p:nvPr/>
        </p:nvSpPr>
        <p:spPr bwMode="auto">
          <a:xfrm>
            <a:off x="7406946" y="4308823"/>
            <a:ext cx="565507"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b="1" dirty="0">
                <a:solidFill>
                  <a:srgbClr val="00669A"/>
                </a:solidFill>
                <a:latin typeface="微软雅黑" panose="020B0503020204020204" pitchFamily="34" charset="-122"/>
                <a:ea typeface="微软雅黑" panose="020B0503020204020204" pitchFamily="34" charset="-122"/>
                <a:cs typeface="Arial" panose="020B0604020202020204" pitchFamily="34" charset="0"/>
              </a:rPr>
              <a:t>HBA</a:t>
            </a:r>
          </a:p>
        </p:txBody>
      </p:sp>
      <p:sp>
        <p:nvSpPr>
          <p:cNvPr id="1087" name="2f1f5169-13ff-4f71-a4f3-c13e8e5588b9"/>
          <p:cNvSpPr txBox="1">
            <a:spLocks noChangeArrowheads="1"/>
          </p:cNvSpPr>
          <p:nvPr/>
        </p:nvSpPr>
        <p:spPr bwMode="auto">
          <a:xfrm>
            <a:off x="6420883" y="3424137"/>
            <a:ext cx="708174"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dirty="0">
                <a:latin typeface="微软雅黑" panose="020B0503020204020204" pitchFamily="34" charset="-122"/>
                <a:ea typeface="微软雅黑" panose="020B0503020204020204" pitchFamily="34" charset="-122"/>
                <a:cs typeface="Arial" panose="020B0604020202020204" pitchFamily="34" charset="0"/>
              </a:rPr>
              <a:t>User B</a:t>
            </a:r>
          </a:p>
        </p:txBody>
      </p:sp>
      <p:sp>
        <p:nvSpPr>
          <p:cNvPr id="1088" name="1616f617-96af-44f0-bccd-fe79d64f7a3e"/>
          <p:cNvSpPr txBox="1">
            <a:spLocks noChangeArrowheads="1"/>
          </p:cNvSpPr>
          <p:nvPr/>
        </p:nvSpPr>
        <p:spPr bwMode="auto">
          <a:xfrm>
            <a:off x="4140478" y="3962665"/>
            <a:ext cx="736387"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b="1" dirty="0">
                <a:solidFill>
                  <a:srgbClr val="00669A"/>
                </a:solidFill>
                <a:latin typeface="微软雅黑" panose="020B0503020204020204" pitchFamily="34" charset="-122"/>
                <a:ea typeface="微软雅黑" panose="020B0503020204020204" pitchFamily="34" charset="-122"/>
                <a:cs typeface="Arial" panose="020B0604020202020204" pitchFamily="34" charset="0"/>
              </a:rPr>
              <a:t>Server</a:t>
            </a:r>
          </a:p>
        </p:txBody>
      </p:sp>
      <p:sp>
        <p:nvSpPr>
          <p:cNvPr id="1089" name="5c78bd79-3f1f-4d07-a589-422cdfaecf06"/>
          <p:cNvSpPr txBox="1">
            <a:spLocks noChangeArrowheads="1"/>
          </p:cNvSpPr>
          <p:nvPr/>
        </p:nvSpPr>
        <p:spPr bwMode="auto">
          <a:xfrm>
            <a:off x="4140478" y="4224415"/>
            <a:ext cx="565507"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b="1" dirty="0">
                <a:solidFill>
                  <a:srgbClr val="00669A"/>
                </a:solidFill>
                <a:latin typeface="微软雅黑" panose="020B0503020204020204" pitchFamily="34" charset="-122"/>
                <a:ea typeface="微软雅黑" panose="020B0503020204020204" pitchFamily="34" charset="-122"/>
                <a:cs typeface="Arial" panose="020B0604020202020204" pitchFamily="34" charset="0"/>
              </a:rPr>
              <a:t>HBA</a:t>
            </a:r>
          </a:p>
        </p:txBody>
      </p:sp>
      <p:pic>
        <p:nvPicPr>
          <p:cNvPr id="1093" name="e4e63652-2bfc-4769-9668-fc02d870a7d2" descr="图片682"/>
          <p:cNvPicPr>
            <a:picLocks noChangeAspect="1" noChangeArrowheads="1"/>
          </p:cNvPicPr>
          <p:nvPr/>
        </p:nvPicPr>
        <p:blipFill>
          <a:blip r:embed="rId3" cstate="print"/>
          <a:srcRect/>
          <a:stretch>
            <a:fillRect/>
          </a:stretch>
        </p:blipFill>
        <p:spPr bwMode="auto">
          <a:xfrm>
            <a:off x="4761717" y="4112300"/>
            <a:ext cx="461314" cy="614111"/>
          </a:xfrm>
          <a:prstGeom prst="rect">
            <a:avLst/>
          </a:prstGeom>
          <a:noFill/>
        </p:spPr>
      </p:pic>
      <p:pic>
        <p:nvPicPr>
          <p:cNvPr id="1094" name="bb8e4a9a-81a2-4c22-81b3-a38b98ac950b" descr="图片682"/>
          <p:cNvPicPr>
            <a:picLocks noChangeAspect="1" noChangeArrowheads="1"/>
          </p:cNvPicPr>
          <p:nvPr/>
        </p:nvPicPr>
        <p:blipFill>
          <a:blip r:embed="rId3" cstate="print"/>
          <a:srcRect/>
          <a:stretch>
            <a:fillRect/>
          </a:stretch>
        </p:blipFill>
        <p:spPr bwMode="auto">
          <a:xfrm>
            <a:off x="6903432" y="4106799"/>
            <a:ext cx="461314" cy="614111"/>
          </a:xfrm>
          <a:prstGeom prst="rect">
            <a:avLst/>
          </a:prstGeom>
          <a:noFill/>
        </p:spPr>
      </p:pic>
      <p:pic>
        <p:nvPicPr>
          <p:cNvPr id="1095" name="e3b07ec2-e99d-4397-a4c1-6667baa3dabe" descr="图片693"/>
          <p:cNvPicPr>
            <a:picLocks noChangeAspect="1" noChangeArrowheads="1"/>
          </p:cNvPicPr>
          <p:nvPr/>
        </p:nvPicPr>
        <p:blipFill>
          <a:blip r:embed="rId4" cstate="print"/>
          <a:srcRect/>
          <a:stretch>
            <a:fillRect/>
          </a:stretch>
        </p:blipFill>
        <p:spPr bwMode="auto">
          <a:xfrm>
            <a:off x="5931291" y="3291190"/>
            <a:ext cx="562804" cy="457200"/>
          </a:xfrm>
          <a:prstGeom prst="rect">
            <a:avLst/>
          </a:prstGeom>
          <a:noFill/>
        </p:spPr>
      </p:pic>
      <p:sp>
        <p:nvSpPr>
          <p:cNvPr id="1244" name="bdbfb103-d139-4c17-924f-a176751abad3"/>
          <p:cNvSpPr>
            <a:spLocks noChangeShapeType="1"/>
          </p:cNvSpPr>
          <p:nvPr/>
        </p:nvSpPr>
        <p:spPr bwMode="auto">
          <a:xfrm flipV="1">
            <a:off x="7203543" y="3930341"/>
            <a:ext cx="0" cy="181724"/>
          </a:xfrm>
          <a:prstGeom prst="line">
            <a:avLst/>
          </a:prstGeom>
          <a:noFill/>
          <a:ln w="38100">
            <a:solidFill>
              <a:schemeClr val="tx1"/>
            </a:solidFill>
            <a:round/>
            <a:headEnd/>
            <a:tailEnd/>
          </a:ln>
        </p:spPr>
        <p:txBody>
          <a:bodyPr lIns="80127" tIns="40065" rIns="80127" bIns="40065"/>
          <a:lstStyle/>
          <a:p>
            <a:endParaRPr lang="en-US" altLang="zh-CN" sz="1400" dirty="0">
              <a:latin typeface="微软雅黑" panose="020B0503020204020204" pitchFamily="34" charset="-122"/>
              <a:ea typeface="微软雅黑" panose="020B0503020204020204" pitchFamily="34" charset="-122"/>
            </a:endParaRPr>
          </a:p>
        </p:txBody>
      </p:sp>
      <p:sp>
        <p:nvSpPr>
          <p:cNvPr id="1245" name="188b397c-3a59-4ced-914e-167cf59fc49a"/>
          <p:cNvSpPr>
            <a:spLocks noChangeShapeType="1"/>
          </p:cNvSpPr>
          <p:nvPr/>
        </p:nvSpPr>
        <p:spPr bwMode="auto">
          <a:xfrm flipV="1">
            <a:off x="6172778" y="3720136"/>
            <a:ext cx="0" cy="181724"/>
          </a:xfrm>
          <a:prstGeom prst="line">
            <a:avLst/>
          </a:prstGeom>
          <a:noFill/>
          <a:ln w="38100">
            <a:solidFill>
              <a:schemeClr val="tx1"/>
            </a:solidFill>
            <a:round/>
            <a:headEnd/>
            <a:tailEnd/>
          </a:ln>
        </p:spPr>
        <p:txBody>
          <a:bodyPr lIns="80127" tIns="40065" rIns="80127" bIns="40065"/>
          <a:lstStyle/>
          <a:p>
            <a:endParaRPr lang="en-US" altLang="zh-CN" sz="1400" dirty="0">
              <a:latin typeface="微软雅黑" panose="020B0503020204020204" pitchFamily="34" charset="-122"/>
              <a:ea typeface="微软雅黑" panose="020B0503020204020204" pitchFamily="34" charset="-122"/>
            </a:endParaRPr>
          </a:p>
        </p:txBody>
      </p:sp>
      <p:sp>
        <p:nvSpPr>
          <p:cNvPr id="1246" name="5c3a5708-77e6-473b-b129-155cd2d50925"/>
          <p:cNvSpPr txBox="1">
            <a:spLocks noChangeArrowheads="1"/>
          </p:cNvSpPr>
          <p:nvPr/>
        </p:nvSpPr>
        <p:spPr bwMode="auto">
          <a:xfrm>
            <a:off x="8252533" y="3424137"/>
            <a:ext cx="717792"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dirty="0">
                <a:latin typeface="微软雅黑" panose="020B0503020204020204" pitchFamily="34" charset="-122"/>
                <a:ea typeface="微软雅黑" panose="020B0503020204020204" pitchFamily="34" charset="-122"/>
                <a:cs typeface="Arial" panose="020B0604020202020204" pitchFamily="34" charset="0"/>
              </a:rPr>
              <a:t>User C</a:t>
            </a:r>
          </a:p>
        </p:txBody>
      </p:sp>
      <p:pic>
        <p:nvPicPr>
          <p:cNvPr id="1247" name="27a83817-f0a3-4026-9328-0a810bdfbd7f" descr="图片693"/>
          <p:cNvPicPr>
            <a:picLocks noChangeAspect="1" noChangeArrowheads="1"/>
          </p:cNvPicPr>
          <p:nvPr/>
        </p:nvPicPr>
        <p:blipFill>
          <a:blip r:embed="rId4" cstate="print"/>
          <a:srcRect/>
          <a:stretch>
            <a:fillRect/>
          </a:stretch>
        </p:blipFill>
        <p:spPr bwMode="auto">
          <a:xfrm>
            <a:off x="7762942" y="3291190"/>
            <a:ext cx="562804" cy="457200"/>
          </a:xfrm>
          <a:prstGeom prst="rect">
            <a:avLst/>
          </a:prstGeom>
          <a:noFill/>
        </p:spPr>
      </p:pic>
      <p:sp>
        <p:nvSpPr>
          <p:cNvPr id="1248" name="28d1e11a-6cf9-40d6-9a3b-40dff5e65fd8"/>
          <p:cNvSpPr>
            <a:spLocks noChangeShapeType="1"/>
          </p:cNvSpPr>
          <p:nvPr/>
        </p:nvSpPr>
        <p:spPr bwMode="auto">
          <a:xfrm flipV="1">
            <a:off x="8004428" y="3735014"/>
            <a:ext cx="0" cy="181724"/>
          </a:xfrm>
          <a:prstGeom prst="line">
            <a:avLst/>
          </a:prstGeom>
          <a:noFill/>
          <a:ln w="38100">
            <a:solidFill>
              <a:schemeClr val="tx1"/>
            </a:solidFill>
            <a:round/>
            <a:headEnd/>
            <a:tailEnd/>
          </a:ln>
        </p:spPr>
        <p:txBody>
          <a:bodyPr lIns="80127" tIns="40065" rIns="80127" bIns="40065"/>
          <a:lstStyle/>
          <a:p>
            <a:endParaRPr lang="en-US" altLang="zh-CN" sz="1400" dirty="0">
              <a:latin typeface="微软雅黑" panose="020B0503020204020204" pitchFamily="34" charset="-122"/>
              <a:ea typeface="微软雅黑" panose="020B0503020204020204" pitchFamily="34" charset="-122"/>
            </a:endParaRPr>
          </a:p>
        </p:txBody>
      </p:sp>
      <p:sp>
        <p:nvSpPr>
          <p:cNvPr id="1249" name="f4568c08-2912-439e-a9bd-de797854e2b7"/>
          <p:cNvSpPr txBox="1">
            <a:spLocks noChangeArrowheads="1"/>
          </p:cNvSpPr>
          <p:nvPr/>
        </p:nvSpPr>
        <p:spPr bwMode="auto">
          <a:xfrm>
            <a:off x="4168508" y="3424137"/>
            <a:ext cx="729013"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dirty="0">
                <a:latin typeface="微软雅黑" panose="020B0503020204020204" pitchFamily="34" charset="-122"/>
                <a:ea typeface="微软雅黑" panose="020B0503020204020204" pitchFamily="34" charset="-122"/>
                <a:cs typeface="Arial" panose="020B0604020202020204" pitchFamily="34" charset="0"/>
              </a:rPr>
              <a:t>User A</a:t>
            </a:r>
          </a:p>
        </p:txBody>
      </p:sp>
      <p:pic>
        <p:nvPicPr>
          <p:cNvPr id="1250" name="02c00265-474a-4904-a4a1-2b683e2153c7" descr="图片693"/>
          <p:cNvPicPr>
            <a:picLocks noChangeAspect="1" noChangeArrowheads="1"/>
          </p:cNvPicPr>
          <p:nvPr/>
        </p:nvPicPr>
        <p:blipFill>
          <a:blip r:embed="rId4" cstate="print"/>
          <a:srcRect/>
          <a:stretch>
            <a:fillRect/>
          </a:stretch>
        </p:blipFill>
        <p:spPr bwMode="auto">
          <a:xfrm>
            <a:off x="3678916" y="3291190"/>
            <a:ext cx="562804" cy="457200"/>
          </a:xfrm>
          <a:prstGeom prst="rect">
            <a:avLst/>
          </a:prstGeom>
          <a:noFill/>
        </p:spPr>
      </p:pic>
      <p:sp>
        <p:nvSpPr>
          <p:cNvPr id="1251" name="4a558ffd-5c07-4877-a545-6097a3b6c3f7"/>
          <p:cNvSpPr>
            <a:spLocks noChangeShapeType="1"/>
          </p:cNvSpPr>
          <p:nvPr/>
        </p:nvSpPr>
        <p:spPr bwMode="auto">
          <a:xfrm flipV="1">
            <a:off x="3920403" y="3735014"/>
            <a:ext cx="0" cy="181724"/>
          </a:xfrm>
          <a:prstGeom prst="line">
            <a:avLst/>
          </a:prstGeom>
          <a:noFill/>
          <a:ln w="38100">
            <a:solidFill>
              <a:schemeClr val="tx1"/>
            </a:solidFill>
            <a:round/>
            <a:headEnd/>
            <a:tailEnd/>
          </a:ln>
        </p:spPr>
        <p:txBody>
          <a:bodyPr lIns="80127" tIns="40065" rIns="80127" bIns="40065"/>
          <a:lstStyle/>
          <a:p>
            <a:endParaRPr lang="en-US" altLang="zh-CN" sz="1400" dirty="0">
              <a:latin typeface="微软雅黑" panose="020B0503020204020204" pitchFamily="34" charset="-122"/>
              <a:ea typeface="微软雅黑" panose="020B0503020204020204" pitchFamily="34" charset="-122"/>
            </a:endParaRPr>
          </a:p>
        </p:txBody>
      </p:sp>
      <p:sp>
        <p:nvSpPr>
          <p:cNvPr id="1253" name="Freeform 312"/>
          <p:cNvSpPr>
            <a:spLocks noChangeAspect="1"/>
          </p:cNvSpPr>
          <p:nvPr/>
        </p:nvSpPr>
        <p:spPr bwMode="auto">
          <a:xfrm>
            <a:off x="6249442" y="4941311"/>
            <a:ext cx="321000" cy="305109"/>
          </a:xfrm>
          <a:custGeom>
            <a:avLst/>
            <a:gdLst/>
            <a:ahLst/>
            <a:cxnLst>
              <a:cxn ang="0">
                <a:pos x="98" y="1"/>
              </a:cxn>
              <a:cxn ang="0">
                <a:pos x="5" y="63"/>
              </a:cxn>
              <a:cxn ang="0">
                <a:pos x="0" y="93"/>
              </a:cxn>
              <a:cxn ang="0">
                <a:pos x="11" y="90"/>
              </a:cxn>
              <a:cxn ang="0">
                <a:pos x="95" y="25"/>
              </a:cxn>
              <a:cxn ang="0">
                <a:pos x="100" y="18"/>
              </a:cxn>
              <a:cxn ang="0">
                <a:pos x="98" y="1"/>
              </a:cxn>
            </a:cxnLst>
            <a:rect l="0" t="0" r="r" b="b"/>
            <a:pathLst>
              <a:path w="101" h="96">
                <a:moveTo>
                  <a:pt x="98" y="1"/>
                </a:moveTo>
                <a:cubicBezTo>
                  <a:pt x="95" y="0"/>
                  <a:pt x="5" y="63"/>
                  <a:pt x="5" y="63"/>
                </a:cubicBezTo>
                <a:cubicBezTo>
                  <a:pt x="0" y="93"/>
                  <a:pt x="0" y="93"/>
                  <a:pt x="0" y="93"/>
                </a:cubicBezTo>
                <a:cubicBezTo>
                  <a:pt x="0" y="93"/>
                  <a:pt x="3" y="96"/>
                  <a:pt x="11" y="90"/>
                </a:cubicBezTo>
                <a:cubicBezTo>
                  <a:pt x="35" y="71"/>
                  <a:pt x="92" y="28"/>
                  <a:pt x="95" y="25"/>
                </a:cubicBezTo>
                <a:cubicBezTo>
                  <a:pt x="99" y="22"/>
                  <a:pt x="99" y="20"/>
                  <a:pt x="100" y="18"/>
                </a:cubicBezTo>
                <a:cubicBezTo>
                  <a:pt x="100" y="18"/>
                  <a:pt x="101" y="3"/>
                  <a:pt x="98" y="1"/>
                </a:cubicBezTo>
                <a:close/>
              </a:path>
            </a:pathLst>
          </a:custGeom>
          <a:solidFill>
            <a:srgbClr val="0B3C6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54" name="8dc7b619-ec38-414d-af51-3cdd733ff353"/>
          <p:cNvSpPr>
            <a:spLocks noChangeAspect="1"/>
          </p:cNvSpPr>
          <p:nvPr/>
        </p:nvSpPr>
        <p:spPr bwMode="auto">
          <a:xfrm>
            <a:off x="5483491" y="4823717"/>
            <a:ext cx="1077416" cy="317822"/>
          </a:xfrm>
          <a:custGeom>
            <a:avLst/>
            <a:gdLst/>
            <a:ahLst/>
            <a:cxnLst>
              <a:cxn ang="0">
                <a:pos x="339" y="38"/>
              </a:cxn>
              <a:cxn ang="0">
                <a:pos x="249" y="100"/>
              </a:cxn>
              <a:cxn ang="0">
                <a:pos x="7" y="57"/>
              </a:cxn>
              <a:cxn ang="0">
                <a:pos x="1" y="59"/>
              </a:cxn>
              <a:cxn ang="0">
                <a:pos x="4" y="53"/>
              </a:cxn>
              <a:cxn ang="0">
                <a:pos x="111" y="1"/>
              </a:cxn>
              <a:cxn ang="0">
                <a:pos x="117" y="0"/>
              </a:cxn>
              <a:cxn ang="0">
                <a:pos x="333" y="35"/>
              </a:cxn>
              <a:cxn ang="0">
                <a:pos x="339" y="38"/>
              </a:cxn>
            </a:cxnLst>
            <a:rect l="0" t="0" r="r" b="b"/>
            <a:pathLst>
              <a:path w="339" h="100">
                <a:moveTo>
                  <a:pt x="339" y="38"/>
                </a:moveTo>
                <a:cubicBezTo>
                  <a:pt x="249" y="100"/>
                  <a:pt x="249" y="100"/>
                  <a:pt x="249" y="100"/>
                </a:cubicBezTo>
                <a:cubicBezTo>
                  <a:pt x="146" y="85"/>
                  <a:pt x="16" y="58"/>
                  <a:pt x="7" y="57"/>
                </a:cubicBezTo>
                <a:cubicBezTo>
                  <a:pt x="2" y="56"/>
                  <a:pt x="1" y="59"/>
                  <a:pt x="1" y="59"/>
                </a:cubicBezTo>
                <a:cubicBezTo>
                  <a:pt x="1" y="59"/>
                  <a:pt x="0" y="55"/>
                  <a:pt x="4" y="53"/>
                </a:cubicBezTo>
                <a:cubicBezTo>
                  <a:pt x="7" y="51"/>
                  <a:pt x="106" y="4"/>
                  <a:pt x="111" y="1"/>
                </a:cubicBezTo>
                <a:cubicBezTo>
                  <a:pt x="113" y="0"/>
                  <a:pt x="117" y="0"/>
                  <a:pt x="117" y="0"/>
                </a:cubicBezTo>
                <a:cubicBezTo>
                  <a:pt x="117" y="0"/>
                  <a:pt x="331" y="34"/>
                  <a:pt x="333" y="35"/>
                </a:cubicBezTo>
                <a:cubicBezTo>
                  <a:pt x="338" y="35"/>
                  <a:pt x="339" y="38"/>
                  <a:pt x="339" y="38"/>
                </a:cubicBez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55" name="97cd4d3e-7a25-4a0c-a70b-b85d55be2e0f"/>
          <p:cNvSpPr>
            <a:spLocks noChangeAspect="1"/>
          </p:cNvSpPr>
          <p:nvPr/>
        </p:nvSpPr>
        <p:spPr bwMode="auto">
          <a:xfrm>
            <a:off x="6262155" y="4941311"/>
            <a:ext cx="298753" cy="203406"/>
          </a:xfrm>
          <a:custGeom>
            <a:avLst/>
            <a:gdLst/>
            <a:ahLst/>
            <a:cxnLst>
              <a:cxn ang="0">
                <a:pos x="94" y="2"/>
              </a:cxn>
              <a:cxn ang="0">
                <a:pos x="93" y="0"/>
              </a:cxn>
              <a:cxn ang="0">
                <a:pos x="0" y="62"/>
              </a:cxn>
              <a:cxn ang="0">
                <a:pos x="3" y="64"/>
              </a:cxn>
              <a:cxn ang="0">
                <a:pos x="94" y="2"/>
              </a:cxn>
            </a:cxnLst>
            <a:rect l="0" t="0" r="r" b="b"/>
            <a:pathLst>
              <a:path w="94" h="64">
                <a:moveTo>
                  <a:pt x="94" y="2"/>
                </a:moveTo>
                <a:cubicBezTo>
                  <a:pt x="94" y="1"/>
                  <a:pt x="93" y="0"/>
                  <a:pt x="93" y="0"/>
                </a:cubicBezTo>
                <a:cubicBezTo>
                  <a:pt x="89" y="0"/>
                  <a:pt x="0" y="62"/>
                  <a:pt x="0" y="62"/>
                </a:cubicBezTo>
                <a:cubicBezTo>
                  <a:pt x="3" y="64"/>
                  <a:pt x="3" y="64"/>
                  <a:pt x="3" y="64"/>
                </a:cubicBezTo>
                <a:lnTo>
                  <a:pt x="94" y="2"/>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56" name="778fdc09-c11d-4946-8e22-69b2119becd0"/>
          <p:cNvSpPr>
            <a:spLocks noChangeAspect="1"/>
          </p:cNvSpPr>
          <p:nvPr/>
        </p:nvSpPr>
        <p:spPr bwMode="auto">
          <a:xfrm>
            <a:off x="5486669" y="4995341"/>
            <a:ext cx="794555" cy="247901"/>
          </a:xfrm>
          <a:custGeom>
            <a:avLst/>
            <a:gdLst/>
            <a:ahLst/>
            <a:cxnLst>
              <a:cxn ang="0">
                <a:pos x="250" y="50"/>
              </a:cxn>
              <a:cxn ang="0">
                <a:pos x="245" y="43"/>
              </a:cxn>
              <a:cxn ang="0">
                <a:pos x="6" y="1"/>
              </a:cxn>
              <a:cxn ang="0">
                <a:pos x="0" y="5"/>
              </a:cxn>
              <a:cxn ang="0">
                <a:pos x="0" y="20"/>
              </a:cxn>
              <a:cxn ang="0">
                <a:pos x="6" y="31"/>
              </a:cxn>
              <a:cxn ang="0">
                <a:pos x="241" y="77"/>
              </a:cxn>
              <a:cxn ang="0">
                <a:pos x="250" y="70"/>
              </a:cxn>
              <a:cxn ang="0">
                <a:pos x="250" y="50"/>
              </a:cxn>
            </a:cxnLst>
            <a:rect l="0" t="0" r="r" b="b"/>
            <a:pathLst>
              <a:path w="250" h="78">
                <a:moveTo>
                  <a:pt x="250" y="50"/>
                </a:moveTo>
                <a:cubicBezTo>
                  <a:pt x="250" y="46"/>
                  <a:pt x="247" y="43"/>
                  <a:pt x="245" y="43"/>
                </a:cubicBezTo>
                <a:cubicBezTo>
                  <a:pt x="147" y="28"/>
                  <a:pt x="14" y="3"/>
                  <a:pt x="6" y="1"/>
                </a:cubicBezTo>
                <a:cubicBezTo>
                  <a:pt x="0" y="0"/>
                  <a:pt x="0" y="5"/>
                  <a:pt x="0" y="5"/>
                </a:cubicBezTo>
                <a:cubicBezTo>
                  <a:pt x="0" y="5"/>
                  <a:pt x="0" y="11"/>
                  <a:pt x="0" y="20"/>
                </a:cubicBezTo>
                <a:cubicBezTo>
                  <a:pt x="0" y="29"/>
                  <a:pt x="1" y="29"/>
                  <a:pt x="6" y="31"/>
                </a:cubicBezTo>
                <a:cubicBezTo>
                  <a:pt x="9" y="31"/>
                  <a:pt x="211" y="71"/>
                  <a:pt x="241" y="77"/>
                </a:cubicBezTo>
                <a:cubicBezTo>
                  <a:pt x="248" y="78"/>
                  <a:pt x="250" y="70"/>
                  <a:pt x="250" y="70"/>
                </a:cubicBezTo>
                <a:cubicBezTo>
                  <a:pt x="250" y="70"/>
                  <a:pt x="250" y="55"/>
                  <a:pt x="250" y="50"/>
                </a:cubicBez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57" name="8702dde4-2a60-4fcd-8afb-983ccaa4297d"/>
          <p:cNvSpPr>
            <a:spLocks noChangeAspect="1"/>
          </p:cNvSpPr>
          <p:nvPr/>
        </p:nvSpPr>
        <p:spPr bwMode="auto">
          <a:xfrm>
            <a:off x="6058749" y="5122469"/>
            <a:ext cx="76277" cy="76277"/>
          </a:xfrm>
          <a:custGeom>
            <a:avLst/>
            <a:gdLst/>
            <a:ahLst/>
            <a:cxnLst>
              <a:cxn ang="0">
                <a:pos x="48" y="48"/>
              </a:cxn>
              <a:cxn ang="0">
                <a:pos x="0" y="38"/>
              </a:cxn>
              <a:cxn ang="0">
                <a:pos x="0" y="0"/>
              </a:cxn>
              <a:cxn ang="0">
                <a:pos x="48" y="10"/>
              </a:cxn>
              <a:cxn ang="0">
                <a:pos x="48" y="48"/>
              </a:cxn>
            </a:cxnLst>
            <a:rect l="0" t="0" r="r" b="b"/>
            <a:pathLst>
              <a:path w="48" h="48">
                <a:moveTo>
                  <a:pt x="48" y="48"/>
                </a:moveTo>
                <a:lnTo>
                  <a:pt x="0" y="38"/>
                </a:lnTo>
                <a:lnTo>
                  <a:pt x="0" y="0"/>
                </a:lnTo>
                <a:lnTo>
                  <a:pt x="48" y="10"/>
                </a:lnTo>
                <a:lnTo>
                  <a:pt x="48" y="48"/>
                </a:lnTo>
                <a:close/>
              </a:path>
            </a:pathLst>
          </a:custGeom>
          <a:solidFill>
            <a:srgbClr val="D3DBE4"/>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58" name="bd4425f6-7802-423a-92b6-f674038cba2c"/>
          <p:cNvSpPr>
            <a:spLocks noChangeAspect="1"/>
          </p:cNvSpPr>
          <p:nvPr/>
        </p:nvSpPr>
        <p:spPr bwMode="auto">
          <a:xfrm>
            <a:off x="6135026" y="5135182"/>
            <a:ext cx="6356" cy="66743"/>
          </a:xfrm>
          <a:custGeom>
            <a:avLst/>
            <a:gdLst/>
            <a:ahLst/>
            <a:cxnLst>
              <a:cxn ang="0">
                <a:pos x="4" y="38"/>
              </a:cxn>
              <a:cxn ang="0">
                <a:pos x="0" y="42"/>
              </a:cxn>
              <a:cxn ang="0">
                <a:pos x="0" y="2"/>
              </a:cxn>
              <a:cxn ang="0">
                <a:pos x="4" y="0"/>
              </a:cxn>
              <a:cxn ang="0">
                <a:pos x="4" y="38"/>
              </a:cxn>
            </a:cxnLst>
            <a:rect l="0" t="0" r="r" b="b"/>
            <a:pathLst>
              <a:path w="4" h="42">
                <a:moveTo>
                  <a:pt x="4" y="38"/>
                </a:moveTo>
                <a:lnTo>
                  <a:pt x="0" y="42"/>
                </a:lnTo>
                <a:lnTo>
                  <a:pt x="0" y="2"/>
                </a:lnTo>
                <a:lnTo>
                  <a:pt x="4" y="0"/>
                </a:lnTo>
                <a:lnTo>
                  <a:pt x="4" y="38"/>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59" name="7f4047bf-aacb-47df-b1f7-3e4541fa8928"/>
          <p:cNvSpPr>
            <a:spLocks noChangeAspect="1"/>
          </p:cNvSpPr>
          <p:nvPr/>
        </p:nvSpPr>
        <p:spPr bwMode="auto">
          <a:xfrm>
            <a:off x="6058749" y="5119291"/>
            <a:ext cx="82634" cy="19069"/>
          </a:xfrm>
          <a:custGeom>
            <a:avLst/>
            <a:gdLst/>
            <a:ahLst/>
            <a:cxnLst>
              <a:cxn ang="0">
                <a:pos x="48" y="12"/>
              </a:cxn>
              <a:cxn ang="0">
                <a:pos x="0" y="2"/>
              </a:cxn>
              <a:cxn ang="0">
                <a:pos x="4" y="0"/>
              </a:cxn>
              <a:cxn ang="0">
                <a:pos x="52" y="10"/>
              </a:cxn>
              <a:cxn ang="0">
                <a:pos x="48" y="12"/>
              </a:cxn>
            </a:cxnLst>
            <a:rect l="0" t="0" r="r" b="b"/>
            <a:pathLst>
              <a:path w="52" h="12">
                <a:moveTo>
                  <a:pt x="48" y="12"/>
                </a:moveTo>
                <a:lnTo>
                  <a:pt x="0" y="2"/>
                </a:lnTo>
                <a:lnTo>
                  <a:pt x="4" y="0"/>
                </a:lnTo>
                <a:lnTo>
                  <a:pt x="52" y="10"/>
                </a:lnTo>
                <a:lnTo>
                  <a:pt x="48" y="12"/>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60" name="39988026-63d6-46e4-9875-033456db457e"/>
          <p:cNvSpPr>
            <a:spLocks noChangeAspect="1"/>
          </p:cNvSpPr>
          <p:nvPr/>
        </p:nvSpPr>
        <p:spPr bwMode="auto">
          <a:xfrm>
            <a:off x="6007897" y="5125648"/>
            <a:ext cx="44495" cy="54030"/>
          </a:xfrm>
          <a:custGeom>
            <a:avLst/>
            <a:gdLst/>
            <a:ahLst/>
            <a:cxnLst>
              <a:cxn ang="0">
                <a:pos x="28" y="34"/>
              </a:cxn>
              <a:cxn ang="0">
                <a:pos x="0" y="28"/>
              </a:cxn>
              <a:cxn ang="0">
                <a:pos x="0" y="0"/>
              </a:cxn>
              <a:cxn ang="0">
                <a:pos x="28" y="6"/>
              </a:cxn>
              <a:cxn ang="0">
                <a:pos x="28" y="34"/>
              </a:cxn>
            </a:cxnLst>
            <a:rect l="0" t="0" r="r" b="b"/>
            <a:pathLst>
              <a:path w="28" h="34">
                <a:moveTo>
                  <a:pt x="28" y="34"/>
                </a:moveTo>
                <a:lnTo>
                  <a:pt x="0" y="28"/>
                </a:lnTo>
                <a:lnTo>
                  <a:pt x="0" y="0"/>
                </a:lnTo>
                <a:lnTo>
                  <a:pt x="28" y="6"/>
                </a:lnTo>
                <a:lnTo>
                  <a:pt x="28" y="34"/>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61" name="776f608b-c939-4fcc-a408-348f76dc035b"/>
          <p:cNvSpPr>
            <a:spLocks noChangeAspect="1" noChangeArrowheads="1"/>
          </p:cNvSpPr>
          <p:nvPr/>
        </p:nvSpPr>
        <p:spPr bwMode="auto">
          <a:xfrm>
            <a:off x="6052392" y="5135182"/>
            <a:ext cx="3178" cy="44495"/>
          </a:xfrm>
          <a:prstGeom prst="rect">
            <a:avLst/>
          </a:prstGeom>
          <a:solidFill>
            <a:srgbClr val="456488"/>
          </a:solidFill>
          <a:ln w="9525">
            <a:noFill/>
            <a:miter lim="800000"/>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62" name="4e4a355b-3dff-4a56-9d61-5c9e07c50c5c"/>
          <p:cNvSpPr>
            <a:spLocks noChangeAspect="1"/>
          </p:cNvSpPr>
          <p:nvPr/>
        </p:nvSpPr>
        <p:spPr bwMode="auto">
          <a:xfrm>
            <a:off x="6007897" y="5125648"/>
            <a:ext cx="47673" cy="9535"/>
          </a:xfrm>
          <a:custGeom>
            <a:avLst/>
            <a:gdLst/>
            <a:ahLst/>
            <a:cxnLst>
              <a:cxn ang="0">
                <a:pos x="28" y="6"/>
              </a:cxn>
              <a:cxn ang="0">
                <a:pos x="0" y="0"/>
              </a:cxn>
              <a:cxn ang="0">
                <a:pos x="2" y="0"/>
              </a:cxn>
              <a:cxn ang="0">
                <a:pos x="30" y="6"/>
              </a:cxn>
              <a:cxn ang="0">
                <a:pos x="28" y="6"/>
              </a:cxn>
            </a:cxnLst>
            <a:rect l="0" t="0" r="r" b="b"/>
            <a:pathLst>
              <a:path w="30" h="6">
                <a:moveTo>
                  <a:pt x="28" y="6"/>
                </a:moveTo>
                <a:lnTo>
                  <a:pt x="0" y="0"/>
                </a:lnTo>
                <a:lnTo>
                  <a:pt x="2" y="0"/>
                </a:lnTo>
                <a:lnTo>
                  <a:pt x="30" y="6"/>
                </a:lnTo>
                <a:lnTo>
                  <a:pt x="28" y="6"/>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63" name="a5140394-85d1-4851-8cee-a5eb061dda1f"/>
          <p:cNvSpPr>
            <a:spLocks noChangeAspect="1"/>
          </p:cNvSpPr>
          <p:nvPr/>
        </p:nvSpPr>
        <p:spPr bwMode="auto">
          <a:xfrm>
            <a:off x="6014254" y="5138361"/>
            <a:ext cx="28604" cy="31782"/>
          </a:xfrm>
          <a:custGeom>
            <a:avLst/>
            <a:gdLst/>
            <a:ahLst/>
            <a:cxnLst>
              <a:cxn ang="0">
                <a:pos x="9" y="6"/>
              </a:cxn>
              <a:cxn ang="0">
                <a:pos x="5" y="10"/>
              </a:cxn>
              <a:cxn ang="0">
                <a:pos x="0" y="4"/>
              </a:cxn>
              <a:cxn ang="0">
                <a:pos x="5" y="0"/>
              </a:cxn>
              <a:cxn ang="0">
                <a:pos x="9" y="6"/>
              </a:cxn>
            </a:cxnLst>
            <a:rect l="0" t="0" r="r" b="b"/>
            <a:pathLst>
              <a:path w="9" h="10">
                <a:moveTo>
                  <a:pt x="9" y="6"/>
                </a:moveTo>
                <a:cubicBezTo>
                  <a:pt x="9" y="8"/>
                  <a:pt x="7" y="10"/>
                  <a:pt x="5" y="10"/>
                </a:cubicBezTo>
                <a:cubicBezTo>
                  <a:pt x="2" y="9"/>
                  <a:pt x="0" y="7"/>
                  <a:pt x="0" y="4"/>
                </a:cubicBezTo>
                <a:cubicBezTo>
                  <a:pt x="0" y="1"/>
                  <a:pt x="2" y="0"/>
                  <a:pt x="5" y="0"/>
                </a:cubicBezTo>
                <a:cubicBezTo>
                  <a:pt x="7" y="1"/>
                  <a:pt x="9" y="3"/>
                  <a:pt x="9" y="6"/>
                </a:cubicBez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64" name="f74c2389-36f2-4407-831d-7034eb3f7e07"/>
          <p:cNvSpPr>
            <a:spLocks noChangeAspect="1" noEditPoints="1"/>
          </p:cNvSpPr>
          <p:nvPr/>
        </p:nvSpPr>
        <p:spPr bwMode="auto">
          <a:xfrm>
            <a:off x="6017432" y="5141539"/>
            <a:ext cx="22248" cy="25426"/>
          </a:xfrm>
          <a:custGeom>
            <a:avLst/>
            <a:gdLst/>
            <a:ahLst/>
            <a:cxnLst>
              <a:cxn ang="0">
                <a:pos x="1" y="1"/>
              </a:cxn>
              <a:cxn ang="0">
                <a:pos x="0" y="4"/>
              </a:cxn>
              <a:cxn ang="0">
                <a:pos x="3" y="8"/>
              </a:cxn>
              <a:cxn ang="0">
                <a:pos x="6" y="7"/>
              </a:cxn>
              <a:cxn ang="0">
                <a:pos x="7" y="5"/>
              </a:cxn>
              <a:cxn ang="0">
                <a:pos x="4" y="0"/>
              </a:cxn>
              <a:cxn ang="0">
                <a:pos x="1" y="1"/>
              </a:cxn>
              <a:cxn ang="0">
                <a:pos x="4" y="6"/>
              </a:cxn>
              <a:cxn ang="0">
                <a:pos x="2" y="4"/>
              </a:cxn>
              <a:cxn ang="0">
                <a:pos x="2" y="3"/>
              </a:cxn>
              <a:cxn ang="0">
                <a:pos x="3" y="2"/>
              </a:cxn>
              <a:cxn ang="0">
                <a:pos x="5" y="5"/>
              </a:cxn>
              <a:cxn ang="0">
                <a:pos x="5" y="5"/>
              </a:cxn>
              <a:cxn ang="0">
                <a:pos x="4" y="6"/>
              </a:cxn>
            </a:cxnLst>
            <a:rect l="0" t="0" r="r" b="b"/>
            <a:pathLst>
              <a:path w="7" h="8">
                <a:moveTo>
                  <a:pt x="1" y="1"/>
                </a:moveTo>
                <a:cubicBezTo>
                  <a:pt x="0" y="2"/>
                  <a:pt x="0" y="2"/>
                  <a:pt x="0" y="4"/>
                </a:cubicBezTo>
                <a:cubicBezTo>
                  <a:pt x="0" y="6"/>
                  <a:pt x="1" y="8"/>
                  <a:pt x="3" y="8"/>
                </a:cubicBezTo>
                <a:cubicBezTo>
                  <a:pt x="4" y="8"/>
                  <a:pt x="5" y="8"/>
                  <a:pt x="6" y="7"/>
                </a:cubicBezTo>
                <a:cubicBezTo>
                  <a:pt x="7" y="7"/>
                  <a:pt x="7" y="6"/>
                  <a:pt x="7" y="5"/>
                </a:cubicBezTo>
                <a:cubicBezTo>
                  <a:pt x="7" y="2"/>
                  <a:pt x="5" y="0"/>
                  <a:pt x="4" y="0"/>
                </a:cubicBezTo>
                <a:cubicBezTo>
                  <a:pt x="3" y="0"/>
                  <a:pt x="2" y="0"/>
                  <a:pt x="1" y="1"/>
                </a:cubicBezTo>
                <a:close/>
                <a:moveTo>
                  <a:pt x="4" y="6"/>
                </a:moveTo>
                <a:cubicBezTo>
                  <a:pt x="3" y="6"/>
                  <a:pt x="2" y="5"/>
                  <a:pt x="2" y="4"/>
                </a:cubicBezTo>
                <a:cubicBezTo>
                  <a:pt x="2" y="3"/>
                  <a:pt x="2" y="3"/>
                  <a:pt x="2" y="3"/>
                </a:cubicBezTo>
                <a:cubicBezTo>
                  <a:pt x="2" y="2"/>
                  <a:pt x="3" y="2"/>
                  <a:pt x="3" y="2"/>
                </a:cubicBezTo>
                <a:cubicBezTo>
                  <a:pt x="4" y="3"/>
                  <a:pt x="5" y="4"/>
                  <a:pt x="5" y="5"/>
                </a:cubicBezTo>
                <a:cubicBezTo>
                  <a:pt x="5" y="5"/>
                  <a:pt x="5" y="5"/>
                  <a:pt x="5" y="5"/>
                </a:cubicBezTo>
                <a:cubicBezTo>
                  <a:pt x="4" y="6"/>
                  <a:pt x="4" y="6"/>
                  <a:pt x="4" y="6"/>
                </a:cubicBezTo>
                <a:close/>
              </a:path>
            </a:pathLst>
          </a:custGeom>
          <a:solidFill>
            <a:srgbClr val="D3DBE4"/>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65" name="9e402bd5-9b3a-4309-bb69-ad9fff58800c"/>
          <p:cNvSpPr>
            <a:spLocks noChangeAspect="1"/>
          </p:cNvSpPr>
          <p:nvPr/>
        </p:nvSpPr>
        <p:spPr bwMode="auto">
          <a:xfrm>
            <a:off x="6020610" y="5144717"/>
            <a:ext cx="15891" cy="19069"/>
          </a:xfrm>
          <a:custGeom>
            <a:avLst/>
            <a:gdLst/>
            <a:ahLst/>
            <a:cxnLst>
              <a:cxn ang="0">
                <a:pos x="5" y="4"/>
              </a:cxn>
              <a:cxn ang="0">
                <a:pos x="2" y="6"/>
              </a:cxn>
              <a:cxn ang="0">
                <a:pos x="0" y="3"/>
              </a:cxn>
              <a:cxn ang="0">
                <a:pos x="2" y="0"/>
              </a:cxn>
              <a:cxn ang="0">
                <a:pos x="5" y="4"/>
              </a:cxn>
            </a:cxnLst>
            <a:rect l="0" t="0" r="r" b="b"/>
            <a:pathLst>
              <a:path w="5" h="6">
                <a:moveTo>
                  <a:pt x="5" y="4"/>
                </a:moveTo>
                <a:cubicBezTo>
                  <a:pt x="5" y="5"/>
                  <a:pt x="4" y="6"/>
                  <a:pt x="2" y="6"/>
                </a:cubicBezTo>
                <a:cubicBezTo>
                  <a:pt x="1" y="6"/>
                  <a:pt x="0" y="4"/>
                  <a:pt x="0" y="3"/>
                </a:cubicBezTo>
                <a:cubicBezTo>
                  <a:pt x="0" y="1"/>
                  <a:pt x="1" y="0"/>
                  <a:pt x="2" y="0"/>
                </a:cubicBezTo>
                <a:cubicBezTo>
                  <a:pt x="4" y="1"/>
                  <a:pt x="5" y="2"/>
                  <a:pt x="5" y="4"/>
                </a:cubicBez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66" name="9baa3904-2ad8-4d85-86bd-06f8f0b75782"/>
          <p:cNvSpPr>
            <a:spLocks noChangeAspect="1"/>
          </p:cNvSpPr>
          <p:nvPr/>
        </p:nvSpPr>
        <p:spPr bwMode="auto">
          <a:xfrm>
            <a:off x="5518451" y="5017588"/>
            <a:ext cx="152555" cy="88990"/>
          </a:xfrm>
          <a:custGeom>
            <a:avLst/>
            <a:gdLst/>
            <a:ahLst/>
            <a:cxnLst>
              <a:cxn ang="0">
                <a:pos x="96" y="56"/>
              </a:cxn>
              <a:cxn ang="0">
                <a:pos x="0" y="40"/>
              </a:cxn>
              <a:cxn ang="0">
                <a:pos x="0" y="0"/>
              </a:cxn>
              <a:cxn ang="0">
                <a:pos x="96" y="16"/>
              </a:cxn>
              <a:cxn ang="0">
                <a:pos x="96" y="56"/>
              </a:cxn>
            </a:cxnLst>
            <a:rect l="0" t="0" r="r" b="b"/>
            <a:pathLst>
              <a:path w="96" h="56">
                <a:moveTo>
                  <a:pt x="96" y="56"/>
                </a:moveTo>
                <a:lnTo>
                  <a:pt x="0" y="40"/>
                </a:lnTo>
                <a:lnTo>
                  <a:pt x="0" y="0"/>
                </a:lnTo>
                <a:lnTo>
                  <a:pt x="96" y="16"/>
                </a:lnTo>
                <a:lnTo>
                  <a:pt x="96" y="56"/>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67" name="3361cb48-3b5b-4522-bf9f-22ea27524bcf"/>
          <p:cNvSpPr>
            <a:spLocks noChangeAspect="1"/>
          </p:cNvSpPr>
          <p:nvPr/>
        </p:nvSpPr>
        <p:spPr bwMode="auto">
          <a:xfrm>
            <a:off x="5671006" y="5043014"/>
            <a:ext cx="3178" cy="63564"/>
          </a:xfrm>
          <a:custGeom>
            <a:avLst/>
            <a:gdLst/>
            <a:ahLst/>
            <a:cxnLst>
              <a:cxn ang="0">
                <a:pos x="2" y="38"/>
              </a:cxn>
              <a:cxn ang="0">
                <a:pos x="0" y="40"/>
              </a:cxn>
              <a:cxn ang="0">
                <a:pos x="0" y="0"/>
              </a:cxn>
              <a:cxn ang="0">
                <a:pos x="2" y="0"/>
              </a:cxn>
              <a:cxn ang="0">
                <a:pos x="2" y="38"/>
              </a:cxn>
            </a:cxnLst>
            <a:rect l="0" t="0" r="r" b="b"/>
            <a:pathLst>
              <a:path w="2" h="40">
                <a:moveTo>
                  <a:pt x="2" y="38"/>
                </a:moveTo>
                <a:lnTo>
                  <a:pt x="0" y="40"/>
                </a:lnTo>
                <a:lnTo>
                  <a:pt x="0" y="0"/>
                </a:lnTo>
                <a:lnTo>
                  <a:pt x="2" y="0"/>
                </a:lnTo>
                <a:lnTo>
                  <a:pt x="2" y="38"/>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68" name="2eeb7c0d-715d-41f9-817d-a180ca4ad63a"/>
          <p:cNvSpPr>
            <a:spLocks noChangeAspect="1"/>
          </p:cNvSpPr>
          <p:nvPr/>
        </p:nvSpPr>
        <p:spPr bwMode="auto">
          <a:xfrm>
            <a:off x="5518451" y="5017588"/>
            <a:ext cx="155733" cy="25426"/>
          </a:xfrm>
          <a:custGeom>
            <a:avLst/>
            <a:gdLst/>
            <a:ahLst/>
            <a:cxnLst>
              <a:cxn ang="0">
                <a:pos x="96" y="16"/>
              </a:cxn>
              <a:cxn ang="0">
                <a:pos x="0" y="0"/>
              </a:cxn>
              <a:cxn ang="0">
                <a:pos x="2" y="0"/>
              </a:cxn>
              <a:cxn ang="0">
                <a:pos x="98" y="16"/>
              </a:cxn>
              <a:cxn ang="0">
                <a:pos x="96" y="16"/>
              </a:cxn>
            </a:cxnLst>
            <a:rect l="0" t="0" r="r" b="b"/>
            <a:pathLst>
              <a:path w="98" h="16">
                <a:moveTo>
                  <a:pt x="96" y="16"/>
                </a:moveTo>
                <a:lnTo>
                  <a:pt x="0" y="0"/>
                </a:lnTo>
                <a:lnTo>
                  <a:pt x="2" y="0"/>
                </a:lnTo>
                <a:lnTo>
                  <a:pt x="98" y="16"/>
                </a:lnTo>
                <a:lnTo>
                  <a:pt x="96" y="16"/>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69" name="654b5bd2-00c2-48aa-a9d8-99af3b881721"/>
          <p:cNvSpPr>
            <a:spLocks noChangeAspect="1"/>
          </p:cNvSpPr>
          <p:nvPr/>
        </p:nvSpPr>
        <p:spPr bwMode="auto">
          <a:xfrm>
            <a:off x="5683719" y="5049370"/>
            <a:ext cx="152555" cy="88990"/>
          </a:xfrm>
          <a:custGeom>
            <a:avLst/>
            <a:gdLst/>
            <a:ahLst/>
            <a:cxnLst>
              <a:cxn ang="0">
                <a:pos x="96" y="56"/>
              </a:cxn>
              <a:cxn ang="0">
                <a:pos x="0" y="40"/>
              </a:cxn>
              <a:cxn ang="0">
                <a:pos x="0" y="0"/>
              </a:cxn>
              <a:cxn ang="0">
                <a:pos x="96" y="16"/>
              </a:cxn>
              <a:cxn ang="0">
                <a:pos x="96" y="56"/>
              </a:cxn>
            </a:cxnLst>
            <a:rect l="0" t="0" r="r" b="b"/>
            <a:pathLst>
              <a:path w="96" h="56">
                <a:moveTo>
                  <a:pt x="96" y="56"/>
                </a:moveTo>
                <a:lnTo>
                  <a:pt x="0" y="40"/>
                </a:lnTo>
                <a:lnTo>
                  <a:pt x="0" y="0"/>
                </a:lnTo>
                <a:lnTo>
                  <a:pt x="96" y="16"/>
                </a:lnTo>
                <a:lnTo>
                  <a:pt x="96" y="56"/>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70" name="cb394b69-8364-453b-bdcf-e21e9847ac8e"/>
          <p:cNvSpPr>
            <a:spLocks noChangeAspect="1"/>
          </p:cNvSpPr>
          <p:nvPr/>
        </p:nvSpPr>
        <p:spPr bwMode="auto">
          <a:xfrm>
            <a:off x="5836273" y="5074796"/>
            <a:ext cx="3178" cy="63564"/>
          </a:xfrm>
          <a:custGeom>
            <a:avLst/>
            <a:gdLst/>
            <a:ahLst/>
            <a:cxnLst>
              <a:cxn ang="0">
                <a:pos x="2" y="38"/>
              </a:cxn>
              <a:cxn ang="0">
                <a:pos x="0" y="40"/>
              </a:cxn>
              <a:cxn ang="0">
                <a:pos x="0" y="0"/>
              </a:cxn>
              <a:cxn ang="0">
                <a:pos x="2" y="0"/>
              </a:cxn>
              <a:cxn ang="0">
                <a:pos x="2" y="38"/>
              </a:cxn>
            </a:cxnLst>
            <a:rect l="0" t="0" r="r" b="b"/>
            <a:pathLst>
              <a:path w="2" h="40">
                <a:moveTo>
                  <a:pt x="2" y="38"/>
                </a:moveTo>
                <a:lnTo>
                  <a:pt x="0" y="40"/>
                </a:lnTo>
                <a:lnTo>
                  <a:pt x="0" y="0"/>
                </a:lnTo>
                <a:lnTo>
                  <a:pt x="2" y="0"/>
                </a:lnTo>
                <a:lnTo>
                  <a:pt x="2" y="38"/>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71" name="e531019e-fd73-4c2c-b77f-f4fe7f05b671"/>
          <p:cNvSpPr>
            <a:spLocks noChangeAspect="1"/>
          </p:cNvSpPr>
          <p:nvPr/>
        </p:nvSpPr>
        <p:spPr bwMode="auto">
          <a:xfrm>
            <a:off x="5683719" y="5049370"/>
            <a:ext cx="155733" cy="25426"/>
          </a:xfrm>
          <a:custGeom>
            <a:avLst/>
            <a:gdLst/>
            <a:ahLst/>
            <a:cxnLst>
              <a:cxn ang="0">
                <a:pos x="96" y="16"/>
              </a:cxn>
              <a:cxn ang="0">
                <a:pos x="0" y="0"/>
              </a:cxn>
              <a:cxn ang="0">
                <a:pos x="2" y="0"/>
              </a:cxn>
              <a:cxn ang="0">
                <a:pos x="98" y="16"/>
              </a:cxn>
              <a:cxn ang="0">
                <a:pos x="96" y="16"/>
              </a:cxn>
            </a:cxnLst>
            <a:rect l="0" t="0" r="r" b="b"/>
            <a:pathLst>
              <a:path w="98" h="16">
                <a:moveTo>
                  <a:pt x="96" y="16"/>
                </a:moveTo>
                <a:lnTo>
                  <a:pt x="0" y="0"/>
                </a:lnTo>
                <a:lnTo>
                  <a:pt x="2" y="0"/>
                </a:lnTo>
                <a:lnTo>
                  <a:pt x="98" y="16"/>
                </a:lnTo>
                <a:lnTo>
                  <a:pt x="96" y="16"/>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72" name="f7d25cc6-d48b-4eee-afa7-1f4611b6d5a6"/>
          <p:cNvSpPr>
            <a:spLocks noChangeAspect="1"/>
          </p:cNvSpPr>
          <p:nvPr/>
        </p:nvSpPr>
        <p:spPr bwMode="auto">
          <a:xfrm>
            <a:off x="5848986" y="5081153"/>
            <a:ext cx="152555" cy="88990"/>
          </a:xfrm>
          <a:custGeom>
            <a:avLst/>
            <a:gdLst/>
            <a:ahLst/>
            <a:cxnLst>
              <a:cxn ang="0">
                <a:pos x="96" y="56"/>
              </a:cxn>
              <a:cxn ang="0">
                <a:pos x="0" y="40"/>
              </a:cxn>
              <a:cxn ang="0">
                <a:pos x="0" y="0"/>
              </a:cxn>
              <a:cxn ang="0">
                <a:pos x="96" y="16"/>
              </a:cxn>
              <a:cxn ang="0">
                <a:pos x="96" y="56"/>
              </a:cxn>
            </a:cxnLst>
            <a:rect l="0" t="0" r="r" b="b"/>
            <a:pathLst>
              <a:path w="96" h="56">
                <a:moveTo>
                  <a:pt x="96" y="56"/>
                </a:moveTo>
                <a:lnTo>
                  <a:pt x="0" y="40"/>
                </a:lnTo>
                <a:lnTo>
                  <a:pt x="0" y="0"/>
                </a:lnTo>
                <a:lnTo>
                  <a:pt x="96" y="16"/>
                </a:lnTo>
                <a:lnTo>
                  <a:pt x="96" y="56"/>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73" name="3e1690a0-5489-4f4e-98a9-9a104583279d"/>
          <p:cNvSpPr>
            <a:spLocks noChangeAspect="1"/>
          </p:cNvSpPr>
          <p:nvPr/>
        </p:nvSpPr>
        <p:spPr bwMode="auto">
          <a:xfrm>
            <a:off x="6001541" y="5106578"/>
            <a:ext cx="3178" cy="63564"/>
          </a:xfrm>
          <a:custGeom>
            <a:avLst/>
            <a:gdLst/>
            <a:ahLst/>
            <a:cxnLst>
              <a:cxn ang="0">
                <a:pos x="2" y="38"/>
              </a:cxn>
              <a:cxn ang="0">
                <a:pos x="0" y="40"/>
              </a:cxn>
              <a:cxn ang="0">
                <a:pos x="0" y="0"/>
              </a:cxn>
              <a:cxn ang="0">
                <a:pos x="2" y="0"/>
              </a:cxn>
              <a:cxn ang="0">
                <a:pos x="2" y="38"/>
              </a:cxn>
            </a:cxnLst>
            <a:rect l="0" t="0" r="r" b="b"/>
            <a:pathLst>
              <a:path w="2" h="40">
                <a:moveTo>
                  <a:pt x="2" y="38"/>
                </a:moveTo>
                <a:lnTo>
                  <a:pt x="0" y="40"/>
                </a:lnTo>
                <a:lnTo>
                  <a:pt x="0" y="0"/>
                </a:lnTo>
                <a:lnTo>
                  <a:pt x="2" y="0"/>
                </a:lnTo>
                <a:lnTo>
                  <a:pt x="2" y="38"/>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74" name="35eeecb5-50a3-4400-ba12-8df49fbe17d1"/>
          <p:cNvSpPr>
            <a:spLocks noChangeAspect="1"/>
          </p:cNvSpPr>
          <p:nvPr/>
        </p:nvSpPr>
        <p:spPr bwMode="auto">
          <a:xfrm>
            <a:off x="5848986" y="5081153"/>
            <a:ext cx="155733" cy="25426"/>
          </a:xfrm>
          <a:custGeom>
            <a:avLst/>
            <a:gdLst/>
            <a:ahLst/>
            <a:cxnLst>
              <a:cxn ang="0">
                <a:pos x="96" y="16"/>
              </a:cxn>
              <a:cxn ang="0">
                <a:pos x="0" y="0"/>
              </a:cxn>
              <a:cxn ang="0">
                <a:pos x="2" y="0"/>
              </a:cxn>
              <a:cxn ang="0">
                <a:pos x="98" y="16"/>
              </a:cxn>
              <a:cxn ang="0">
                <a:pos x="96" y="16"/>
              </a:cxn>
            </a:cxnLst>
            <a:rect l="0" t="0" r="r" b="b"/>
            <a:pathLst>
              <a:path w="98" h="16">
                <a:moveTo>
                  <a:pt x="96" y="16"/>
                </a:moveTo>
                <a:lnTo>
                  <a:pt x="0" y="0"/>
                </a:lnTo>
                <a:lnTo>
                  <a:pt x="2" y="0"/>
                </a:lnTo>
                <a:lnTo>
                  <a:pt x="98" y="16"/>
                </a:lnTo>
                <a:lnTo>
                  <a:pt x="96" y="16"/>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75" name="bd3349af-71c0-4448-8502-9fee8eee9f98"/>
          <p:cNvSpPr>
            <a:spLocks noChangeAspect="1"/>
          </p:cNvSpPr>
          <p:nvPr/>
        </p:nvSpPr>
        <p:spPr bwMode="auto">
          <a:xfrm>
            <a:off x="5527986" y="5020767"/>
            <a:ext cx="19069" cy="63564"/>
          </a:xfrm>
          <a:custGeom>
            <a:avLst/>
            <a:gdLst/>
            <a:ahLst/>
            <a:cxnLst>
              <a:cxn ang="0">
                <a:pos x="12" y="40"/>
              </a:cxn>
              <a:cxn ang="0">
                <a:pos x="0" y="38"/>
              </a:cxn>
              <a:cxn ang="0">
                <a:pos x="0" y="0"/>
              </a:cxn>
              <a:cxn ang="0">
                <a:pos x="12" y="2"/>
              </a:cxn>
              <a:cxn ang="0">
                <a:pos x="12" y="40"/>
              </a:cxn>
            </a:cxnLst>
            <a:rect l="0" t="0" r="r" b="b"/>
            <a:pathLst>
              <a:path w="12" h="40">
                <a:moveTo>
                  <a:pt x="12" y="40"/>
                </a:moveTo>
                <a:lnTo>
                  <a:pt x="0" y="38"/>
                </a:lnTo>
                <a:lnTo>
                  <a:pt x="0" y="0"/>
                </a:lnTo>
                <a:lnTo>
                  <a:pt x="12" y="2"/>
                </a:lnTo>
                <a:lnTo>
                  <a:pt x="12" y="40"/>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76" name="e448b53a-2196-480c-8782-9df7ec4aa22e"/>
          <p:cNvSpPr>
            <a:spLocks noChangeAspect="1"/>
          </p:cNvSpPr>
          <p:nvPr/>
        </p:nvSpPr>
        <p:spPr bwMode="auto">
          <a:xfrm>
            <a:off x="5547055" y="5020767"/>
            <a:ext cx="3178" cy="63564"/>
          </a:xfrm>
          <a:custGeom>
            <a:avLst/>
            <a:gdLst/>
            <a:ahLst/>
            <a:cxnLst>
              <a:cxn ang="0">
                <a:pos x="2" y="40"/>
              </a:cxn>
              <a:cxn ang="0">
                <a:pos x="0" y="40"/>
              </a:cxn>
              <a:cxn ang="0">
                <a:pos x="0" y="2"/>
              </a:cxn>
              <a:cxn ang="0">
                <a:pos x="2" y="0"/>
              </a:cxn>
              <a:cxn ang="0">
                <a:pos x="2" y="40"/>
              </a:cxn>
            </a:cxnLst>
            <a:rect l="0" t="0" r="r" b="b"/>
            <a:pathLst>
              <a:path w="2" h="40">
                <a:moveTo>
                  <a:pt x="2" y="40"/>
                </a:moveTo>
                <a:lnTo>
                  <a:pt x="0" y="40"/>
                </a:lnTo>
                <a:lnTo>
                  <a:pt x="0" y="2"/>
                </a:lnTo>
                <a:lnTo>
                  <a:pt x="2" y="0"/>
                </a:lnTo>
                <a:lnTo>
                  <a:pt x="2" y="40"/>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77" name="f0a95a5c-3366-4614-9f77-f458a6cd3bee"/>
          <p:cNvSpPr>
            <a:spLocks noChangeAspect="1"/>
          </p:cNvSpPr>
          <p:nvPr/>
        </p:nvSpPr>
        <p:spPr bwMode="auto">
          <a:xfrm>
            <a:off x="5527986" y="5017588"/>
            <a:ext cx="22248" cy="6356"/>
          </a:xfrm>
          <a:custGeom>
            <a:avLst/>
            <a:gdLst/>
            <a:ahLst/>
            <a:cxnLst>
              <a:cxn ang="0">
                <a:pos x="12" y="4"/>
              </a:cxn>
              <a:cxn ang="0">
                <a:pos x="0" y="2"/>
              </a:cxn>
              <a:cxn ang="0">
                <a:pos x="2" y="0"/>
              </a:cxn>
              <a:cxn ang="0">
                <a:pos x="14" y="4"/>
              </a:cxn>
              <a:cxn ang="0">
                <a:pos x="12" y="4"/>
              </a:cxn>
            </a:cxnLst>
            <a:rect l="0" t="0" r="r" b="b"/>
            <a:pathLst>
              <a:path w="14" h="4">
                <a:moveTo>
                  <a:pt x="12" y="4"/>
                </a:moveTo>
                <a:lnTo>
                  <a:pt x="0" y="2"/>
                </a:lnTo>
                <a:lnTo>
                  <a:pt x="2" y="0"/>
                </a:lnTo>
                <a:lnTo>
                  <a:pt x="14" y="4"/>
                </a:lnTo>
                <a:lnTo>
                  <a:pt x="12" y="4"/>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78" name="ebc42765-5a22-4335-9645-e2a08873dcff"/>
          <p:cNvSpPr>
            <a:spLocks noChangeAspect="1"/>
          </p:cNvSpPr>
          <p:nvPr/>
        </p:nvSpPr>
        <p:spPr bwMode="auto">
          <a:xfrm>
            <a:off x="5559768" y="5027123"/>
            <a:ext cx="19069" cy="63564"/>
          </a:xfrm>
          <a:custGeom>
            <a:avLst/>
            <a:gdLst/>
            <a:ahLst/>
            <a:cxnLst>
              <a:cxn ang="0">
                <a:pos x="12" y="40"/>
              </a:cxn>
              <a:cxn ang="0">
                <a:pos x="0" y="38"/>
              </a:cxn>
              <a:cxn ang="0">
                <a:pos x="0" y="0"/>
              </a:cxn>
              <a:cxn ang="0">
                <a:pos x="12" y="2"/>
              </a:cxn>
              <a:cxn ang="0">
                <a:pos x="12" y="40"/>
              </a:cxn>
            </a:cxnLst>
            <a:rect l="0" t="0" r="r" b="b"/>
            <a:pathLst>
              <a:path w="12" h="40">
                <a:moveTo>
                  <a:pt x="12" y="40"/>
                </a:moveTo>
                <a:lnTo>
                  <a:pt x="0" y="38"/>
                </a:lnTo>
                <a:lnTo>
                  <a:pt x="0" y="0"/>
                </a:lnTo>
                <a:lnTo>
                  <a:pt x="12" y="2"/>
                </a:lnTo>
                <a:lnTo>
                  <a:pt x="12" y="40"/>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79" name="333c81f3-b8f8-45db-927f-96804f9607c4"/>
          <p:cNvSpPr>
            <a:spLocks noChangeAspect="1"/>
          </p:cNvSpPr>
          <p:nvPr/>
        </p:nvSpPr>
        <p:spPr bwMode="auto">
          <a:xfrm>
            <a:off x="5578838" y="5027123"/>
            <a:ext cx="3178" cy="63564"/>
          </a:xfrm>
          <a:custGeom>
            <a:avLst/>
            <a:gdLst/>
            <a:ahLst/>
            <a:cxnLst>
              <a:cxn ang="0">
                <a:pos x="2" y="38"/>
              </a:cxn>
              <a:cxn ang="0">
                <a:pos x="0" y="40"/>
              </a:cxn>
              <a:cxn ang="0">
                <a:pos x="0" y="2"/>
              </a:cxn>
              <a:cxn ang="0">
                <a:pos x="2" y="0"/>
              </a:cxn>
              <a:cxn ang="0">
                <a:pos x="2" y="38"/>
              </a:cxn>
            </a:cxnLst>
            <a:rect l="0" t="0" r="r" b="b"/>
            <a:pathLst>
              <a:path w="2" h="40">
                <a:moveTo>
                  <a:pt x="2" y="38"/>
                </a:moveTo>
                <a:lnTo>
                  <a:pt x="0" y="40"/>
                </a:lnTo>
                <a:lnTo>
                  <a:pt x="0" y="2"/>
                </a:lnTo>
                <a:lnTo>
                  <a:pt x="2" y="0"/>
                </a:lnTo>
                <a:lnTo>
                  <a:pt x="2" y="38"/>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80" name="bc954ee8-2ff5-491a-893a-d7cb24d75397"/>
          <p:cNvSpPr>
            <a:spLocks noChangeAspect="1"/>
          </p:cNvSpPr>
          <p:nvPr/>
        </p:nvSpPr>
        <p:spPr bwMode="auto">
          <a:xfrm>
            <a:off x="5559768" y="5023945"/>
            <a:ext cx="22248" cy="6356"/>
          </a:xfrm>
          <a:custGeom>
            <a:avLst/>
            <a:gdLst/>
            <a:ahLst/>
            <a:cxnLst>
              <a:cxn ang="0">
                <a:pos x="12" y="4"/>
              </a:cxn>
              <a:cxn ang="0">
                <a:pos x="0" y="2"/>
              </a:cxn>
              <a:cxn ang="0">
                <a:pos x="2" y="0"/>
              </a:cxn>
              <a:cxn ang="0">
                <a:pos x="14" y="2"/>
              </a:cxn>
              <a:cxn ang="0">
                <a:pos x="12" y="4"/>
              </a:cxn>
            </a:cxnLst>
            <a:rect l="0" t="0" r="r" b="b"/>
            <a:pathLst>
              <a:path w="14" h="4">
                <a:moveTo>
                  <a:pt x="12" y="4"/>
                </a:moveTo>
                <a:lnTo>
                  <a:pt x="0" y="2"/>
                </a:lnTo>
                <a:lnTo>
                  <a:pt x="2" y="0"/>
                </a:lnTo>
                <a:lnTo>
                  <a:pt x="14" y="2"/>
                </a:lnTo>
                <a:lnTo>
                  <a:pt x="12" y="4"/>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81" name="a100755f-b490-41c2-bd42-58ed3024d53f"/>
          <p:cNvSpPr>
            <a:spLocks noChangeAspect="1"/>
          </p:cNvSpPr>
          <p:nvPr/>
        </p:nvSpPr>
        <p:spPr bwMode="auto">
          <a:xfrm>
            <a:off x="5591550" y="5030301"/>
            <a:ext cx="22248" cy="66743"/>
          </a:xfrm>
          <a:custGeom>
            <a:avLst/>
            <a:gdLst/>
            <a:ahLst/>
            <a:cxnLst>
              <a:cxn ang="0">
                <a:pos x="14" y="42"/>
              </a:cxn>
              <a:cxn ang="0">
                <a:pos x="0" y="38"/>
              </a:cxn>
              <a:cxn ang="0">
                <a:pos x="0" y="0"/>
              </a:cxn>
              <a:cxn ang="0">
                <a:pos x="14" y="4"/>
              </a:cxn>
              <a:cxn ang="0">
                <a:pos x="14" y="42"/>
              </a:cxn>
            </a:cxnLst>
            <a:rect l="0" t="0" r="r" b="b"/>
            <a:pathLst>
              <a:path w="14" h="42">
                <a:moveTo>
                  <a:pt x="14" y="42"/>
                </a:moveTo>
                <a:lnTo>
                  <a:pt x="0" y="38"/>
                </a:lnTo>
                <a:lnTo>
                  <a:pt x="0" y="0"/>
                </a:lnTo>
                <a:lnTo>
                  <a:pt x="14" y="4"/>
                </a:lnTo>
                <a:lnTo>
                  <a:pt x="14" y="42"/>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82" name="9fd4d589-ad96-45f7-8b30-f57b7ab74009"/>
          <p:cNvSpPr>
            <a:spLocks noChangeAspect="1"/>
          </p:cNvSpPr>
          <p:nvPr/>
        </p:nvSpPr>
        <p:spPr bwMode="auto">
          <a:xfrm>
            <a:off x="5610620" y="5033479"/>
            <a:ext cx="3178" cy="63564"/>
          </a:xfrm>
          <a:custGeom>
            <a:avLst/>
            <a:gdLst/>
            <a:ahLst/>
            <a:cxnLst>
              <a:cxn ang="0">
                <a:pos x="2" y="38"/>
              </a:cxn>
              <a:cxn ang="0">
                <a:pos x="0" y="40"/>
              </a:cxn>
              <a:cxn ang="0">
                <a:pos x="0" y="2"/>
              </a:cxn>
              <a:cxn ang="0">
                <a:pos x="2" y="0"/>
              </a:cxn>
              <a:cxn ang="0">
                <a:pos x="2" y="38"/>
              </a:cxn>
            </a:cxnLst>
            <a:rect l="0" t="0" r="r" b="b"/>
            <a:pathLst>
              <a:path w="2" h="40">
                <a:moveTo>
                  <a:pt x="2" y="38"/>
                </a:moveTo>
                <a:lnTo>
                  <a:pt x="0" y="40"/>
                </a:lnTo>
                <a:lnTo>
                  <a:pt x="0" y="2"/>
                </a:lnTo>
                <a:lnTo>
                  <a:pt x="2" y="0"/>
                </a:lnTo>
                <a:lnTo>
                  <a:pt x="2" y="38"/>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83" name="957d6d56-de0e-4134-b37c-efe6d98002d2"/>
          <p:cNvSpPr>
            <a:spLocks noChangeAspect="1"/>
          </p:cNvSpPr>
          <p:nvPr/>
        </p:nvSpPr>
        <p:spPr bwMode="auto">
          <a:xfrm>
            <a:off x="5591550" y="5030301"/>
            <a:ext cx="22248" cy="6356"/>
          </a:xfrm>
          <a:custGeom>
            <a:avLst/>
            <a:gdLst/>
            <a:ahLst/>
            <a:cxnLst>
              <a:cxn ang="0">
                <a:pos x="12" y="4"/>
              </a:cxn>
              <a:cxn ang="0">
                <a:pos x="0" y="0"/>
              </a:cxn>
              <a:cxn ang="0">
                <a:pos x="2" y="0"/>
              </a:cxn>
              <a:cxn ang="0">
                <a:pos x="14" y="2"/>
              </a:cxn>
              <a:cxn ang="0">
                <a:pos x="12" y="4"/>
              </a:cxn>
            </a:cxnLst>
            <a:rect l="0" t="0" r="r" b="b"/>
            <a:pathLst>
              <a:path w="14" h="4">
                <a:moveTo>
                  <a:pt x="12" y="4"/>
                </a:moveTo>
                <a:lnTo>
                  <a:pt x="0" y="0"/>
                </a:lnTo>
                <a:lnTo>
                  <a:pt x="2" y="0"/>
                </a:lnTo>
                <a:lnTo>
                  <a:pt x="14" y="2"/>
                </a:lnTo>
                <a:lnTo>
                  <a:pt x="12" y="4"/>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84" name="cd90b2cc-93f0-4fd8-97c6-ca869202d163"/>
          <p:cNvSpPr>
            <a:spLocks noChangeAspect="1"/>
          </p:cNvSpPr>
          <p:nvPr/>
        </p:nvSpPr>
        <p:spPr bwMode="auto">
          <a:xfrm>
            <a:off x="5623333" y="5036658"/>
            <a:ext cx="22248" cy="66743"/>
          </a:xfrm>
          <a:custGeom>
            <a:avLst/>
            <a:gdLst/>
            <a:ahLst/>
            <a:cxnLst>
              <a:cxn ang="0">
                <a:pos x="14" y="42"/>
              </a:cxn>
              <a:cxn ang="0">
                <a:pos x="0" y="38"/>
              </a:cxn>
              <a:cxn ang="0">
                <a:pos x="0" y="0"/>
              </a:cxn>
              <a:cxn ang="0">
                <a:pos x="14" y="2"/>
              </a:cxn>
              <a:cxn ang="0">
                <a:pos x="14" y="42"/>
              </a:cxn>
            </a:cxnLst>
            <a:rect l="0" t="0" r="r" b="b"/>
            <a:pathLst>
              <a:path w="14" h="42">
                <a:moveTo>
                  <a:pt x="14" y="42"/>
                </a:moveTo>
                <a:lnTo>
                  <a:pt x="0" y="38"/>
                </a:lnTo>
                <a:lnTo>
                  <a:pt x="0" y="0"/>
                </a:lnTo>
                <a:lnTo>
                  <a:pt x="14" y="2"/>
                </a:lnTo>
                <a:lnTo>
                  <a:pt x="14" y="42"/>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85" name="aad32c4e-9b81-41a6-b22c-e05f06044b2c"/>
          <p:cNvSpPr>
            <a:spLocks noChangeAspect="1"/>
          </p:cNvSpPr>
          <p:nvPr/>
        </p:nvSpPr>
        <p:spPr bwMode="auto">
          <a:xfrm>
            <a:off x="5645580" y="5039836"/>
            <a:ext cx="1589" cy="63564"/>
          </a:xfrm>
          <a:custGeom>
            <a:avLst/>
            <a:gdLst/>
            <a:ahLst/>
            <a:cxnLst>
              <a:cxn ang="0">
                <a:pos x="0" y="38"/>
              </a:cxn>
              <a:cxn ang="0">
                <a:pos x="0" y="40"/>
              </a:cxn>
              <a:cxn ang="0">
                <a:pos x="0" y="0"/>
              </a:cxn>
              <a:cxn ang="0">
                <a:pos x="0" y="0"/>
              </a:cxn>
              <a:cxn ang="0">
                <a:pos x="0" y="38"/>
              </a:cxn>
            </a:cxnLst>
            <a:rect l="0" t="0" r="r" b="b"/>
            <a:pathLst>
              <a:path h="40">
                <a:moveTo>
                  <a:pt x="0" y="38"/>
                </a:moveTo>
                <a:lnTo>
                  <a:pt x="0" y="40"/>
                </a:lnTo>
                <a:lnTo>
                  <a:pt x="0" y="0"/>
                </a:lnTo>
                <a:lnTo>
                  <a:pt x="0" y="0"/>
                </a:lnTo>
                <a:lnTo>
                  <a:pt x="0" y="38"/>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86" name="fef283ac-c9b7-40be-9e6c-033c7ea92b8c"/>
          <p:cNvSpPr>
            <a:spLocks noChangeAspect="1"/>
          </p:cNvSpPr>
          <p:nvPr/>
        </p:nvSpPr>
        <p:spPr bwMode="auto">
          <a:xfrm>
            <a:off x="5623333" y="5036658"/>
            <a:ext cx="25426" cy="3178"/>
          </a:xfrm>
          <a:custGeom>
            <a:avLst/>
            <a:gdLst/>
            <a:ahLst/>
            <a:cxnLst>
              <a:cxn ang="0">
                <a:pos x="14" y="2"/>
              </a:cxn>
              <a:cxn ang="0">
                <a:pos x="0" y="0"/>
              </a:cxn>
              <a:cxn ang="0">
                <a:pos x="2" y="0"/>
              </a:cxn>
              <a:cxn ang="0">
                <a:pos x="16" y="2"/>
              </a:cxn>
              <a:cxn ang="0">
                <a:pos x="14" y="2"/>
              </a:cxn>
            </a:cxnLst>
            <a:rect l="0" t="0" r="r" b="b"/>
            <a:pathLst>
              <a:path w="16" h="2">
                <a:moveTo>
                  <a:pt x="14" y="2"/>
                </a:moveTo>
                <a:lnTo>
                  <a:pt x="0" y="0"/>
                </a:lnTo>
                <a:lnTo>
                  <a:pt x="2" y="0"/>
                </a:lnTo>
                <a:lnTo>
                  <a:pt x="16" y="2"/>
                </a:lnTo>
                <a:lnTo>
                  <a:pt x="14" y="2"/>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87" name="781d7d59-d04a-44a6-af20-301305db1324"/>
          <p:cNvSpPr>
            <a:spLocks noChangeAspect="1"/>
          </p:cNvSpPr>
          <p:nvPr/>
        </p:nvSpPr>
        <p:spPr bwMode="auto">
          <a:xfrm>
            <a:off x="5696432" y="5052549"/>
            <a:ext cx="19069" cy="63564"/>
          </a:xfrm>
          <a:custGeom>
            <a:avLst/>
            <a:gdLst/>
            <a:ahLst/>
            <a:cxnLst>
              <a:cxn ang="0">
                <a:pos x="12" y="40"/>
              </a:cxn>
              <a:cxn ang="0">
                <a:pos x="0" y="38"/>
              </a:cxn>
              <a:cxn ang="0">
                <a:pos x="0" y="0"/>
              </a:cxn>
              <a:cxn ang="0">
                <a:pos x="12" y="2"/>
              </a:cxn>
              <a:cxn ang="0">
                <a:pos x="12" y="40"/>
              </a:cxn>
            </a:cxnLst>
            <a:rect l="0" t="0" r="r" b="b"/>
            <a:pathLst>
              <a:path w="12" h="40">
                <a:moveTo>
                  <a:pt x="12" y="40"/>
                </a:moveTo>
                <a:lnTo>
                  <a:pt x="0" y="38"/>
                </a:lnTo>
                <a:lnTo>
                  <a:pt x="0" y="0"/>
                </a:lnTo>
                <a:lnTo>
                  <a:pt x="12" y="2"/>
                </a:lnTo>
                <a:lnTo>
                  <a:pt x="12" y="40"/>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88" name="5e161222-c534-467e-a59d-b6e0bec186f2"/>
          <p:cNvSpPr>
            <a:spLocks noChangeAspect="1" noChangeArrowheads="1"/>
          </p:cNvSpPr>
          <p:nvPr/>
        </p:nvSpPr>
        <p:spPr bwMode="auto">
          <a:xfrm>
            <a:off x="5715501" y="5055727"/>
            <a:ext cx="3178" cy="60386"/>
          </a:xfrm>
          <a:prstGeom prst="rect">
            <a:avLst/>
          </a:prstGeom>
          <a:solidFill>
            <a:srgbClr val="456488"/>
          </a:solidFill>
          <a:ln w="9525">
            <a:noFill/>
            <a:miter lim="800000"/>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89" name="7849a968-2619-4849-be10-21a4aced06d6"/>
          <p:cNvSpPr>
            <a:spLocks noChangeAspect="1"/>
          </p:cNvSpPr>
          <p:nvPr/>
        </p:nvSpPr>
        <p:spPr bwMode="auto">
          <a:xfrm>
            <a:off x="5696432" y="5052549"/>
            <a:ext cx="22248" cy="3178"/>
          </a:xfrm>
          <a:custGeom>
            <a:avLst/>
            <a:gdLst/>
            <a:ahLst/>
            <a:cxnLst>
              <a:cxn ang="0">
                <a:pos x="12" y="2"/>
              </a:cxn>
              <a:cxn ang="0">
                <a:pos x="0" y="0"/>
              </a:cxn>
              <a:cxn ang="0">
                <a:pos x="2" y="0"/>
              </a:cxn>
              <a:cxn ang="0">
                <a:pos x="14" y="2"/>
              </a:cxn>
              <a:cxn ang="0">
                <a:pos x="12" y="2"/>
              </a:cxn>
            </a:cxnLst>
            <a:rect l="0" t="0" r="r" b="b"/>
            <a:pathLst>
              <a:path w="14" h="2">
                <a:moveTo>
                  <a:pt x="12" y="2"/>
                </a:moveTo>
                <a:lnTo>
                  <a:pt x="0" y="0"/>
                </a:lnTo>
                <a:lnTo>
                  <a:pt x="2" y="0"/>
                </a:lnTo>
                <a:lnTo>
                  <a:pt x="14" y="2"/>
                </a:lnTo>
                <a:lnTo>
                  <a:pt x="12" y="2"/>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90" name="6b216f08-a208-46ac-a10b-d19477aaab9b"/>
          <p:cNvSpPr>
            <a:spLocks noChangeAspect="1"/>
          </p:cNvSpPr>
          <p:nvPr/>
        </p:nvSpPr>
        <p:spPr bwMode="auto">
          <a:xfrm>
            <a:off x="5728214" y="5058905"/>
            <a:ext cx="19069" cy="63564"/>
          </a:xfrm>
          <a:custGeom>
            <a:avLst/>
            <a:gdLst/>
            <a:ahLst/>
            <a:cxnLst>
              <a:cxn ang="0">
                <a:pos x="12" y="40"/>
              </a:cxn>
              <a:cxn ang="0">
                <a:pos x="0" y="38"/>
              </a:cxn>
              <a:cxn ang="0">
                <a:pos x="0" y="0"/>
              </a:cxn>
              <a:cxn ang="0">
                <a:pos x="12" y="2"/>
              </a:cxn>
              <a:cxn ang="0">
                <a:pos x="12" y="40"/>
              </a:cxn>
            </a:cxnLst>
            <a:rect l="0" t="0" r="r" b="b"/>
            <a:pathLst>
              <a:path w="12" h="40">
                <a:moveTo>
                  <a:pt x="12" y="40"/>
                </a:moveTo>
                <a:lnTo>
                  <a:pt x="0" y="38"/>
                </a:lnTo>
                <a:lnTo>
                  <a:pt x="0" y="0"/>
                </a:lnTo>
                <a:lnTo>
                  <a:pt x="12" y="2"/>
                </a:lnTo>
                <a:lnTo>
                  <a:pt x="12" y="40"/>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91" name="08c45c3c-8832-41f9-a1b6-2c59a0319ac3"/>
          <p:cNvSpPr>
            <a:spLocks noChangeAspect="1" noChangeArrowheads="1"/>
          </p:cNvSpPr>
          <p:nvPr/>
        </p:nvSpPr>
        <p:spPr bwMode="auto">
          <a:xfrm>
            <a:off x="5747283" y="5062083"/>
            <a:ext cx="3178" cy="60386"/>
          </a:xfrm>
          <a:prstGeom prst="rect">
            <a:avLst/>
          </a:prstGeom>
          <a:solidFill>
            <a:srgbClr val="456488"/>
          </a:solidFill>
          <a:ln w="9525">
            <a:noFill/>
            <a:miter lim="800000"/>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92" name="1277113e-84ad-412c-9848-436f4fe41271"/>
          <p:cNvSpPr>
            <a:spLocks noChangeAspect="1"/>
          </p:cNvSpPr>
          <p:nvPr/>
        </p:nvSpPr>
        <p:spPr bwMode="auto">
          <a:xfrm>
            <a:off x="5728214" y="5058905"/>
            <a:ext cx="22248" cy="3178"/>
          </a:xfrm>
          <a:custGeom>
            <a:avLst/>
            <a:gdLst/>
            <a:ahLst/>
            <a:cxnLst>
              <a:cxn ang="0">
                <a:pos x="12" y="2"/>
              </a:cxn>
              <a:cxn ang="0">
                <a:pos x="0" y="0"/>
              </a:cxn>
              <a:cxn ang="0">
                <a:pos x="2" y="0"/>
              </a:cxn>
              <a:cxn ang="0">
                <a:pos x="14" y="2"/>
              </a:cxn>
              <a:cxn ang="0">
                <a:pos x="12" y="2"/>
              </a:cxn>
            </a:cxnLst>
            <a:rect l="0" t="0" r="r" b="b"/>
            <a:pathLst>
              <a:path w="14" h="2">
                <a:moveTo>
                  <a:pt x="12" y="2"/>
                </a:moveTo>
                <a:lnTo>
                  <a:pt x="0" y="0"/>
                </a:lnTo>
                <a:lnTo>
                  <a:pt x="2" y="0"/>
                </a:lnTo>
                <a:lnTo>
                  <a:pt x="14" y="2"/>
                </a:lnTo>
                <a:lnTo>
                  <a:pt x="12" y="2"/>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93" name="eb31e74b-224e-4e47-aae2-0e56d3ec5d1b"/>
          <p:cNvSpPr>
            <a:spLocks noChangeAspect="1"/>
          </p:cNvSpPr>
          <p:nvPr/>
        </p:nvSpPr>
        <p:spPr bwMode="auto">
          <a:xfrm>
            <a:off x="5759996" y="5065262"/>
            <a:ext cx="19069" cy="63564"/>
          </a:xfrm>
          <a:custGeom>
            <a:avLst/>
            <a:gdLst/>
            <a:ahLst/>
            <a:cxnLst>
              <a:cxn ang="0">
                <a:pos x="12" y="40"/>
              </a:cxn>
              <a:cxn ang="0">
                <a:pos x="0" y="38"/>
              </a:cxn>
              <a:cxn ang="0">
                <a:pos x="0" y="0"/>
              </a:cxn>
              <a:cxn ang="0">
                <a:pos x="12" y="2"/>
              </a:cxn>
              <a:cxn ang="0">
                <a:pos x="12" y="40"/>
              </a:cxn>
            </a:cxnLst>
            <a:rect l="0" t="0" r="r" b="b"/>
            <a:pathLst>
              <a:path w="12" h="40">
                <a:moveTo>
                  <a:pt x="12" y="40"/>
                </a:moveTo>
                <a:lnTo>
                  <a:pt x="0" y="38"/>
                </a:lnTo>
                <a:lnTo>
                  <a:pt x="0" y="0"/>
                </a:lnTo>
                <a:lnTo>
                  <a:pt x="12" y="2"/>
                </a:lnTo>
                <a:lnTo>
                  <a:pt x="12" y="40"/>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94" name="5d6571dd-3122-4cc0-9f1a-f671c1a3d54b"/>
          <p:cNvSpPr>
            <a:spLocks noChangeAspect="1"/>
          </p:cNvSpPr>
          <p:nvPr/>
        </p:nvSpPr>
        <p:spPr bwMode="auto">
          <a:xfrm>
            <a:off x="5779065" y="5065262"/>
            <a:ext cx="3178" cy="63564"/>
          </a:xfrm>
          <a:custGeom>
            <a:avLst/>
            <a:gdLst/>
            <a:ahLst/>
            <a:cxnLst>
              <a:cxn ang="0">
                <a:pos x="2" y="40"/>
              </a:cxn>
              <a:cxn ang="0">
                <a:pos x="0" y="40"/>
              </a:cxn>
              <a:cxn ang="0">
                <a:pos x="0" y="2"/>
              </a:cxn>
              <a:cxn ang="0">
                <a:pos x="2" y="0"/>
              </a:cxn>
              <a:cxn ang="0">
                <a:pos x="2" y="40"/>
              </a:cxn>
            </a:cxnLst>
            <a:rect l="0" t="0" r="r" b="b"/>
            <a:pathLst>
              <a:path w="2" h="40">
                <a:moveTo>
                  <a:pt x="2" y="40"/>
                </a:moveTo>
                <a:lnTo>
                  <a:pt x="0" y="40"/>
                </a:lnTo>
                <a:lnTo>
                  <a:pt x="0" y="2"/>
                </a:lnTo>
                <a:lnTo>
                  <a:pt x="2" y="0"/>
                </a:lnTo>
                <a:lnTo>
                  <a:pt x="2" y="40"/>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95" name="a18b8497-89a2-48bf-a604-9273e9736c1f"/>
          <p:cNvSpPr>
            <a:spLocks noChangeAspect="1"/>
          </p:cNvSpPr>
          <p:nvPr/>
        </p:nvSpPr>
        <p:spPr bwMode="auto">
          <a:xfrm>
            <a:off x="5759996" y="5062083"/>
            <a:ext cx="22248" cy="6356"/>
          </a:xfrm>
          <a:custGeom>
            <a:avLst/>
            <a:gdLst/>
            <a:ahLst/>
            <a:cxnLst>
              <a:cxn ang="0">
                <a:pos x="12" y="4"/>
              </a:cxn>
              <a:cxn ang="0">
                <a:pos x="0" y="2"/>
              </a:cxn>
              <a:cxn ang="0">
                <a:pos x="2" y="0"/>
              </a:cxn>
              <a:cxn ang="0">
                <a:pos x="14" y="4"/>
              </a:cxn>
              <a:cxn ang="0">
                <a:pos x="12" y="4"/>
              </a:cxn>
            </a:cxnLst>
            <a:rect l="0" t="0" r="r" b="b"/>
            <a:pathLst>
              <a:path w="14" h="4">
                <a:moveTo>
                  <a:pt x="12" y="4"/>
                </a:moveTo>
                <a:lnTo>
                  <a:pt x="0" y="2"/>
                </a:lnTo>
                <a:lnTo>
                  <a:pt x="2" y="0"/>
                </a:lnTo>
                <a:lnTo>
                  <a:pt x="14" y="4"/>
                </a:lnTo>
                <a:lnTo>
                  <a:pt x="12" y="4"/>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96" name="2304ae28-b642-43e1-a441-0f5569bf825e"/>
          <p:cNvSpPr>
            <a:spLocks noChangeAspect="1"/>
          </p:cNvSpPr>
          <p:nvPr/>
        </p:nvSpPr>
        <p:spPr bwMode="auto">
          <a:xfrm>
            <a:off x="5791778" y="5071618"/>
            <a:ext cx="19069" cy="63564"/>
          </a:xfrm>
          <a:custGeom>
            <a:avLst/>
            <a:gdLst/>
            <a:ahLst/>
            <a:cxnLst>
              <a:cxn ang="0">
                <a:pos x="12" y="40"/>
              </a:cxn>
              <a:cxn ang="0">
                <a:pos x="0" y="38"/>
              </a:cxn>
              <a:cxn ang="0">
                <a:pos x="0" y="0"/>
              </a:cxn>
              <a:cxn ang="0">
                <a:pos x="12" y="2"/>
              </a:cxn>
              <a:cxn ang="0">
                <a:pos x="12" y="40"/>
              </a:cxn>
            </a:cxnLst>
            <a:rect l="0" t="0" r="r" b="b"/>
            <a:pathLst>
              <a:path w="12" h="40">
                <a:moveTo>
                  <a:pt x="12" y="40"/>
                </a:moveTo>
                <a:lnTo>
                  <a:pt x="0" y="38"/>
                </a:lnTo>
                <a:lnTo>
                  <a:pt x="0" y="0"/>
                </a:lnTo>
                <a:lnTo>
                  <a:pt x="12" y="2"/>
                </a:lnTo>
                <a:lnTo>
                  <a:pt x="12" y="40"/>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97" name="77a718c2-7444-4776-8fd4-19fb3289b864"/>
          <p:cNvSpPr>
            <a:spLocks noChangeAspect="1"/>
          </p:cNvSpPr>
          <p:nvPr/>
        </p:nvSpPr>
        <p:spPr bwMode="auto">
          <a:xfrm>
            <a:off x="5810848" y="5071618"/>
            <a:ext cx="3178" cy="63564"/>
          </a:xfrm>
          <a:custGeom>
            <a:avLst/>
            <a:gdLst/>
            <a:ahLst/>
            <a:cxnLst>
              <a:cxn ang="0">
                <a:pos x="2" y="38"/>
              </a:cxn>
              <a:cxn ang="0">
                <a:pos x="0" y="40"/>
              </a:cxn>
              <a:cxn ang="0">
                <a:pos x="0" y="2"/>
              </a:cxn>
              <a:cxn ang="0">
                <a:pos x="2" y="0"/>
              </a:cxn>
              <a:cxn ang="0">
                <a:pos x="2" y="38"/>
              </a:cxn>
            </a:cxnLst>
            <a:rect l="0" t="0" r="r" b="b"/>
            <a:pathLst>
              <a:path w="2" h="40">
                <a:moveTo>
                  <a:pt x="2" y="38"/>
                </a:moveTo>
                <a:lnTo>
                  <a:pt x="0" y="40"/>
                </a:lnTo>
                <a:lnTo>
                  <a:pt x="0" y="2"/>
                </a:lnTo>
                <a:lnTo>
                  <a:pt x="2" y="0"/>
                </a:lnTo>
                <a:lnTo>
                  <a:pt x="2" y="38"/>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98" name="354a3152-e7ec-487b-ac34-432ac034cb88"/>
          <p:cNvSpPr>
            <a:spLocks noChangeAspect="1"/>
          </p:cNvSpPr>
          <p:nvPr/>
        </p:nvSpPr>
        <p:spPr bwMode="auto">
          <a:xfrm>
            <a:off x="5791778" y="5068440"/>
            <a:ext cx="22248" cy="6356"/>
          </a:xfrm>
          <a:custGeom>
            <a:avLst/>
            <a:gdLst/>
            <a:ahLst/>
            <a:cxnLst>
              <a:cxn ang="0">
                <a:pos x="12" y="4"/>
              </a:cxn>
              <a:cxn ang="0">
                <a:pos x="0" y="2"/>
              </a:cxn>
              <a:cxn ang="0">
                <a:pos x="2" y="0"/>
              </a:cxn>
              <a:cxn ang="0">
                <a:pos x="14" y="2"/>
              </a:cxn>
              <a:cxn ang="0">
                <a:pos x="12" y="4"/>
              </a:cxn>
            </a:cxnLst>
            <a:rect l="0" t="0" r="r" b="b"/>
            <a:pathLst>
              <a:path w="14" h="4">
                <a:moveTo>
                  <a:pt x="12" y="4"/>
                </a:moveTo>
                <a:lnTo>
                  <a:pt x="0" y="2"/>
                </a:lnTo>
                <a:lnTo>
                  <a:pt x="2" y="0"/>
                </a:lnTo>
                <a:lnTo>
                  <a:pt x="14" y="2"/>
                </a:lnTo>
                <a:lnTo>
                  <a:pt x="12" y="4"/>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299" name="79409b9e-ed76-4f98-81c8-1b9cf14b1e80"/>
          <p:cNvSpPr>
            <a:spLocks noChangeAspect="1"/>
          </p:cNvSpPr>
          <p:nvPr/>
        </p:nvSpPr>
        <p:spPr bwMode="auto">
          <a:xfrm>
            <a:off x="5861699" y="5084331"/>
            <a:ext cx="22248" cy="63564"/>
          </a:xfrm>
          <a:custGeom>
            <a:avLst/>
            <a:gdLst/>
            <a:ahLst/>
            <a:cxnLst>
              <a:cxn ang="0">
                <a:pos x="14" y="40"/>
              </a:cxn>
              <a:cxn ang="0">
                <a:pos x="0" y="38"/>
              </a:cxn>
              <a:cxn ang="0">
                <a:pos x="0" y="0"/>
              </a:cxn>
              <a:cxn ang="0">
                <a:pos x="14" y="2"/>
              </a:cxn>
              <a:cxn ang="0">
                <a:pos x="14" y="40"/>
              </a:cxn>
            </a:cxnLst>
            <a:rect l="0" t="0" r="r" b="b"/>
            <a:pathLst>
              <a:path w="14" h="40">
                <a:moveTo>
                  <a:pt x="14" y="40"/>
                </a:moveTo>
                <a:lnTo>
                  <a:pt x="0" y="38"/>
                </a:lnTo>
                <a:lnTo>
                  <a:pt x="0" y="0"/>
                </a:lnTo>
                <a:lnTo>
                  <a:pt x="14" y="2"/>
                </a:lnTo>
                <a:lnTo>
                  <a:pt x="14" y="40"/>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00" name="98cb08a8-61c6-4e31-9142-55a857055507"/>
          <p:cNvSpPr>
            <a:spLocks noChangeAspect="1" noChangeArrowheads="1"/>
          </p:cNvSpPr>
          <p:nvPr/>
        </p:nvSpPr>
        <p:spPr bwMode="auto">
          <a:xfrm>
            <a:off x="5883947" y="5087509"/>
            <a:ext cx="3178" cy="60386"/>
          </a:xfrm>
          <a:prstGeom prst="rect">
            <a:avLst/>
          </a:prstGeom>
          <a:solidFill>
            <a:srgbClr val="456488"/>
          </a:solidFill>
          <a:ln w="9525">
            <a:noFill/>
            <a:miter lim="800000"/>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01" name="7416856a-7b4e-4022-9b0c-ef4e8480e2c6"/>
          <p:cNvSpPr>
            <a:spLocks noChangeAspect="1"/>
          </p:cNvSpPr>
          <p:nvPr/>
        </p:nvSpPr>
        <p:spPr bwMode="auto">
          <a:xfrm>
            <a:off x="5861699" y="5084331"/>
            <a:ext cx="25426" cy="3178"/>
          </a:xfrm>
          <a:custGeom>
            <a:avLst/>
            <a:gdLst/>
            <a:ahLst/>
            <a:cxnLst>
              <a:cxn ang="0">
                <a:pos x="14" y="2"/>
              </a:cxn>
              <a:cxn ang="0">
                <a:pos x="0" y="0"/>
              </a:cxn>
              <a:cxn ang="0">
                <a:pos x="2" y="0"/>
              </a:cxn>
              <a:cxn ang="0">
                <a:pos x="16" y="2"/>
              </a:cxn>
              <a:cxn ang="0">
                <a:pos x="14" y="2"/>
              </a:cxn>
            </a:cxnLst>
            <a:rect l="0" t="0" r="r" b="b"/>
            <a:pathLst>
              <a:path w="16" h="2">
                <a:moveTo>
                  <a:pt x="14" y="2"/>
                </a:moveTo>
                <a:lnTo>
                  <a:pt x="0" y="0"/>
                </a:lnTo>
                <a:lnTo>
                  <a:pt x="2" y="0"/>
                </a:lnTo>
                <a:lnTo>
                  <a:pt x="16" y="2"/>
                </a:lnTo>
                <a:lnTo>
                  <a:pt x="14" y="2"/>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02" name="7b755ddd-903e-419e-bb06-37cd0f33b20d"/>
          <p:cNvSpPr>
            <a:spLocks noChangeAspect="1"/>
          </p:cNvSpPr>
          <p:nvPr/>
        </p:nvSpPr>
        <p:spPr bwMode="auto">
          <a:xfrm>
            <a:off x="5893481" y="5090687"/>
            <a:ext cx="22248" cy="63564"/>
          </a:xfrm>
          <a:custGeom>
            <a:avLst/>
            <a:gdLst/>
            <a:ahLst/>
            <a:cxnLst>
              <a:cxn ang="0">
                <a:pos x="14" y="40"/>
              </a:cxn>
              <a:cxn ang="0">
                <a:pos x="0" y="38"/>
              </a:cxn>
              <a:cxn ang="0">
                <a:pos x="0" y="0"/>
              </a:cxn>
              <a:cxn ang="0">
                <a:pos x="14" y="2"/>
              </a:cxn>
              <a:cxn ang="0">
                <a:pos x="14" y="40"/>
              </a:cxn>
            </a:cxnLst>
            <a:rect l="0" t="0" r="r" b="b"/>
            <a:pathLst>
              <a:path w="14" h="40">
                <a:moveTo>
                  <a:pt x="14" y="40"/>
                </a:moveTo>
                <a:lnTo>
                  <a:pt x="0" y="38"/>
                </a:lnTo>
                <a:lnTo>
                  <a:pt x="0" y="0"/>
                </a:lnTo>
                <a:lnTo>
                  <a:pt x="14" y="2"/>
                </a:lnTo>
                <a:lnTo>
                  <a:pt x="14" y="40"/>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03" name="4ba1e54e-6154-435a-8c9d-6aa2b6093cc2"/>
          <p:cNvSpPr>
            <a:spLocks noChangeAspect="1" noChangeArrowheads="1"/>
          </p:cNvSpPr>
          <p:nvPr/>
        </p:nvSpPr>
        <p:spPr bwMode="auto">
          <a:xfrm>
            <a:off x="5915729" y="5093866"/>
            <a:ext cx="3178" cy="60386"/>
          </a:xfrm>
          <a:prstGeom prst="rect">
            <a:avLst/>
          </a:prstGeom>
          <a:solidFill>
            <a:srgbClr val="456488"/>
          </a:solidFill>
          <a:ln w="9525">
            <a:noFill/>
            <a:miter lim="800000"/>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04" name="51a68f64-79ab-4712-961f-a99b5d143419"/>
          <p:cNvSpPr>
            <a:spLocks noChangeAspect="1"/>
          </p:cNvSpPr>
          <p:nvPr/>
        </p:nvSpPr>
        <p:spPr bwMode="auto">
          <a:xfrm>
            <a:off x="5893481" y="5087509"/>
            <a:ext cx="25426" cy="6356"/>
          </a:xfrm>
          <a:custGeom>
            <a:avLst/>
            <a:gdLst/>
            <a:ahLst/>
            <a:cxnLst>
              <a:cxn ang="0">
                <a:pos x="14" y="4"/>
              </a:cxn>
              <a:cxn ang="0">
                <a:pos x="0" y="2"/>
              </a:cxn>
              <a:cxn ang="0">
                <a:pos x="2" y="0"/>
              </a:cxn>
              <a:cxn ang="0">
                <a:pos x="16" y="4"/>
              </a:cxn>
              <a:cxn ang="0">
                <a:pos x="14" y="4"/>
              </a:cxn>
            </a:cxnLst>
            <a:rect l="0" t="0" r="r" b="b"/>
            <a:pathLst>
              <a:path w="16" h="4">
                <a:moveTo>
                  <a:pt x="14" y="4"/>
                </a:moveTo>
                <a:lnTo>
                  <a:pt x="0" y="2"/>
                </a:lnTo>
                <a:lnTo>
                  <a:pt x="2" y="0"/>
                </a:lnTo>
                <a:lnTo>
                  <a:pt x="16" y="4"/>
                </a:lnTo>
                <a:lnTo>
                  <a:pt x="14" y="4"/>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05" name="b0ddd7bf-5048-409a-8064-a1623720e429"/>
          <p:cNvSpPr>
            <a:spLocks noChangeAspect="1"/>
          </p:cNvSpPr>
          <p:nvPr/>
        </p:nvSpPr>
        <p:spPr bwMode="auto">
          <a:xfrm>
            <a:off x="5928442" y="5097044"/>
            <a:ext cx="19069" cy="63564"/>
          </a:xfrm>
          <a:custGeom>
            <a:avLst/>
            <a:gdLst/>
            <a:ahLst/>
            <a:cxnLst>
              <a:cxn ang="0">
                <a:pos x="12" y="40"/>
              </a:cxn>
              <a:cxn ang="0">
                <a:pos x="0" y="38"/>
              </a:cxn>
              <a:cxn ang="0">
                <a:pos x="0" y="0"/>
              </a:cxn>
              <a:cxn ang="0">
                <a:pos x="12" y="2"/>
              </a:cxn>
              <a:cxn ang="0">
                <a:pos x="12" y="40"/>
              </a:cxn>
            </a:cxnLst>
            <a:rect l="0" t="0" r="r" b="b"/>
            <a:pathLst>
              <a:path w="12" h="40">
                <a:moveTo>
                  <a:pt x="12" y="40"/>
                </a:moveTo>
                <a:lnTo>
                  <a:pt x="0" y="38"/>
                </a:lnTo>
                <a:lnTo>
                  <a:pt x="0" y="0"/>
                </a:lnTo>
                <a:lnTo>
                  <a:pt x="12" y="2"/>
                </a:lnTo>
                <a:lnTo>
                  <a:pt x="12" y="40"/>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06" name="a241744f-1925-4b21-9c61-d14b50061b4c"/>
          <p:cNvSpPr>
            <a:spLocks noChangeAspect="1"/>
          </p:cNvSpPr>
          <p:nvPr/>
        </p:nvSpPr>
        <p:spPr bwMode="auto">
          <a:xfrm>
            <a:off x="5947511" y="5097044"/>
            <a:ext cx="3178" cy="63564"/>
          </a:xfrm>
          <a:custGeom>
            <a:avLst/>
            <a:gdLst/>
            <a:ahLst/>
            <a:cxnLst>
              <a:cxn ang="0">
                <a:pos x="2" y="40"/>
              </a:cxn>
              <a:cxn ang="0">
                <a:pos x="0" y="40"/>
              </a:cxn>
              <a:cxn ang="0">
                <a:pos x="0" y="2"/>
              </a:cxn>
              <a:cxn ang="0">
                <a:pos x="2" y="0"/>
              </a:cxn>
              <a:cxn ang="0">
                <a:pos x="2" y="40"/>
              </a:cxn>
            </a:cxnLst>
            <a:rect l="0" t="0" r="r" b="b"/>
            <a:pathLst>
              <a:path w="2" h="40">
                <a:moveTo>
                  <a:pt x="2" y="40"/>
                </a:moveTo>
                <a:lnTo>
                  <a:pt x="0" y="40"/>
                </a:lnTo>
                <a:lnTo>
                  <a:pt x="0" y="2"/>
                </a:lnTo>
                <a:lnTo>
                  <a:pt x="2" y="0"/>
                </a:lnTo>
                <a:lnTo>
                  <a:pt x="2" y="40"/>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07" name="1fde71dd-0007-435c-9554-09925f03e9c9"/>
          <p:cNvSpPr>
            <a:spLocks noChangeAspect="1"/>
          </p:cNvSpPr>
          <p:nvPr/>
        </p:nvSpPr>
        <p:spPr bwMode="auto">
          <a:xfrm>
            <a:off x="5928442" y="5093866"/>
            <a:ext cx="22248" cy="6356"/>
          </a:xfrm>
          <a:custGeom>
            <a:avLst/>
            <a:gdLst/>
            <a:ahLst/>
            <a:cxnLst>
              <a:cxn ang="0">
                <a:pos x="12" y="4"/>
              </a:cxn>
              <a:cxn ang="0">
                <a:pos x="0" y="2"/>
              </a:cxn>
              <a:cxn ang="0">
                <a:pos x="0" y="0"/>
              </a:cxn>
              <a:cxn ang="0">
                <a:pos x="14" y="2"/>
              </a:cxn>
              <a:cxn ang="0">
                <a:pos x="12" y="4"/>
              </a:cxn>
            </a:cxnLst>
            <a:rect l="0" t="0" r="r" b="b"/>
            <a:pathLst>
              <a:path w="14" h="4">
                <a:moveTo>
                  <a:pt x="12" y="4"/>
                </a:moveTo>
                <a:lnTo>
                  <a:pt x="0" y="2"/>
                </a:lnTo>
                <a:lnTo>
                  <a:pt x="0" y="0"/>
                </a:lnTo>
                <a:lnTo>
                  <a:pt x="14" y="2"/>
                </a:lnTo>
                <a:lnTo>
                  <a:pt x="12" y="4"/>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08" name="96411cb0-355c-4a65-93ed-f41cd3f3b321"/>
          <p:cNvSpPr>
            <a:spLocks noChangeAspect="1"/>
          </p:cNvSpPr>
          <p:nvPr/>
        </p:nvSpPr>
        <p:spPr bwMode="auto">
          <a:xfrm>
            <a:off x="5960224" y="5100222"/>
            <a:ext cx="19069" cy="66743"/>
          </a:xfrm>
          <a:custGeom>
            <a:avLst/>
            <a:gdLst/>
            <a:ahLst/>
            <a:cxnLst>
              <a:cxn ang="0">
                <a:pos x="12" y="42"/>
              </a:cxn>
              <a:cxn ang="0">
                <a:pos x="0" y="40"/>
              </a:cxn>
              <a:cxn ang="0">
                <a:pos x="0" y="0"/>
              </a:cxn>
              <a:cxn ang="0">
                <a:pos x="12" y="4"/>
              </a:cxn>
              <a:cxn ang="0">
                <a:pos x="12" y="42"/>
              </a:cxn>
            </a:cxnLst>
            <a:rect l="0" t="0" r="r" b="b"/>
            <a:pathLst>
              <a:path w="12" h="42">
                <a:moveTo>
                  <a:pt x="12" y="42"/>
                </a:moveTo>
                <a:lnTo>
                  <a:pt x="0" y="40"/>
                </a:lnTo>
                <a:lnTo>
                  <a:pt x="0" y="0"/>
                </a:lnTo>
                <a:lnTo>
                  <a:pt x="12" y="4"/>
                </a:lnTo>
                <a:lnTo>
                  <a:pt x="12" y="42"/>
                </a:lnTo>
                <a:close/>
              </a:path>
            </a:pathLst>
          </a:custGeom>
          <a:solidFill>
            <a:srgbClr val="8BA6BD"/>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09" name="82de785a-48f8-4023-93fc-9d6df9ba165a"/>
          <p:cNvSpPr>
            <a:spLocks noChangeAspect="1"/>
          </p:cNvSpPr>
          <p:nvPr/>
        </p:nvSpPr>
        <p:spPr bwMode="auto">
          <a:xfrm>
            <a:off x="5979293" y="5103400"/>
            <a:ext cx="3178" cy="63564"/>
          </a:xfrm>
          <a:custGeom>
            <a:avLst/>
            <a:gdLst/>
            <a:ahLst/>
            <a:cxnLst>
              <a:cxn ang="0">
                <a:pos x="2" y="38"/>
              </a:cxn>
              <a:cxn ang="0">
                <a:pos x="0" y="40"/>
              </a:cxn>
              <a:cxn ang="0">
                <a:pos x="0" y="2"/>
              </a:cxn>
              <a:cxn ang="0">
                <a:pos x="2" y="0"/>
              </a:cxn>
              <a:cxn ang="0">
                <a:pos x="2" y="38"/>
              </a:cxn>
            </a:cxnLst>
            <a:rect l="0" t="0" r="r" b="b"/>
            <a:pathLst>
              <a:path w="2" h="40">
                <a:moveTo>
                  <a:pt x="2" y="38"/>
                </a:moveTo>
                <a:lnTo>
                  <a:pt x="0" y="40"/>
                </a:lnTo>
                <a:lnTo>
                  <a:pt x="0" y="2"/>
                </a:lnTo>
                <a:lnTo>
                  <a:pt x="2" y="0"/>
                </a:lnTo>
                <a:lnTo>
                  <a:pt x="2" y="38"/>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10" name="56ab8ef4-923e-4b14-88ce-23424cb2e4f0"/>
          <p:cNvSpPr>
            <a:spLocks noChangeAspect="1"/>
          </p:cNvSpPr>
          <p:nvPr/>
        </p:nvSpPr>
        <p:spPr bwMode="auto">
          <a:xfrm>
            <a:off x="5960224" y="5100222"/>
            <a:ext cx="22248" cy="6356"/>
          </a:xfrm>
          <a:custGeom>
            <a:avLst/>
            <a:gdLst/>
            <a:ahLst/>
            <a:cxnLst>
              <a:cxn ang="0">
                <a:pos x="12" y="4"/>
              </a:cxn>
              <a:cxn ang="0">
                <a:pos x="0" y="2"/>
              </a:cxn>
              <a:cxn ang="0">
                <a:pos x="2" y="0"/>
              </a:cxn>
              <a:cxn ang="0">
                <a:pos x="14" y="2"/>
              </a:cxn>
              <a:cxn ang="0">
                <a:pos x="12" y="4"/>
              </a:cxn>
            </a:cxnLst>
            <a:rect l="0" t="0" r="r" b="b"/>
            <a:pathLst>
              <a:path w="14" h="4">
                <a:moveTo>
                  <a:pt x="12" y="4"/>
                </a:moveTo>
                <a:lnTo>
                  <a:pt x="0" y="2"/>
                </a:lnTo>
                <a:lnTo>
                  <a:pt x="2" y="0"/>
                </a:lnTo>
                <a:lnTo>
                  <a:pt x="14" y="2"/>
                </a:lnTo>
                <a:lnTo>
                  <a:pt x="12" y="4"/>
                </a:lnTo>
                <a:close/>
              </a:path>
            </a:pathLst>
          </a:custGeom>
          <a:solidFill>
            <a:srgbClr val="456488"/>
          </a:solidFill>
          <a:ln w="9525">
            <a:noFill/>
            <a:round/>
            <a:headEnd/>
            <a:tailEnd/>
          </a:ln>
        </p:spPr>
        <p:txBody>
          <a:bodyPr/>
          <a:lstStyle/>
          <a:p>
            <a:endParaRPr lang="en-US" altLang="zh-CN" sz="1400" b="1" dirty="0">
              <a:latin typeface="微软雅黑" panose="020B0503020204020204" pitchFamily="34" charset="-122"/>
              <a:ea typeface="微软雅黑" panose="020B0503020204020204" pitchFamily="34" charset="-122"/>
            </a:endParaRPr>
          </a:p>
        </p:txBody>
      </p:sp>
      <p:sp>
        <p:nvSpPr>
          <p:cNvPr id="1312" name="23358a05-8d00-4d74-a7c2-dc7c883f8bb8"/>
          <p:cNvSpPr txBox="1">
            <a:spLocks noChangeArrowheads="1"/>
          </p:cNvSpPr>
          <p:nvPr/>
        </p:nvSpPr>
        <p:spPr bwMode="auto">
          <a:xfrm>
            <a:off x="8965341" y="3737588"/>
            <a:ext cx="549156"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b="1" dirty="0">
                <a:latin typeface="微软雅黑" panose="020B0503020204020204" pitchFamily="34" charset="-122"/>
                <a:ea typeface="微软雅黑" panose="020B0503020204020204" pitchFamily="34" charset="-122"/>
              </a:rPr>
              <a:t>LAN</a:t>
            </a:r>
          </a:p>
        </p:txBody>
      </p:sp>
      <p:sp>
        <p:nvSpPr>
          <p:cNvPr id="1313" name="d220ad40-c0f5-4f3e-b182-1836efe45de6"/>
          <p:cNvSpPr txBox="1">
            <a:spLocks noChangeArrowheads="1"/>
          </p:cNvSpPr>
          <p:nvPr/>
        </p:nvSpPr>
        <p:spPr bwMode="auto">
          <a:xfrm>
            <a:off x="3813288" y="4840395"/>
            <a:ext cx="1569115" cy="295417"/>
          </a:xfrm>
          <a:prstGeom prst="rect">
            <a:avLst/>
          </a:prstGeom>
          <a:noFill/>
          <a:ln w="9525" algn="ctr">
            <a:noFill/>
            <a:miter lim="800000"/>
            <a:headEnd/>
            <a:tailEnd/>
          </a:ln>
        </p:spPr>
        <p:txBody>
          <a:bodyPr wrap="none" lIns="79200" tIns="39600" rIns="79200" bIns="39600">
            <a:spAutoFit/>
          </a:bodyPr>
          <a:lstStyle/>
          <a:p>
            <a:pPr defTabSz="801688"/>
            <a:r>
              <a:rPr lang="en-US" altLang="zh-CN" sz="1400" b="1" dirty="0">
                <a:latin typeface="微软雅黑" panose="020B0503020204020204" pitchFamily="34" charset="-122"/>
                <a:ea typeface="微软雅黑" panose="020B0503020204020204" pitchFamily="34" charset="-122"/>
                <a:cs typeface="Arial" panose="020B0604020202020204" pitchFamily="34" charset="0"/>
              </a:rPr>
              <a:t>TCP/IP network</a:t>
            </a:r>
          </a:p>
        </p:txBody>
      </p:sp>
    </p:spTree>
    <p:extLst>
      <p:ext uri="{BB962C8B-B14F-4D97-AF65-F5344CB8AC3E}">
        <p14:creationId xmlns:p14="http://schemas.microsoft.com/office/powerpoint/2010/main" val="14578589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solidFill>
                  <a:schemeClr val="tx1"/>
                </a:solidFill>
              </a:rPr>
              <a:t>Advantages of IP SANs</a:t>
            </a:r>
            <a:endParaRPr lang="en-US" dirty="0">
              <a:solidFill>
                <a:schemeClr val="tx1"/>
              </a:solidFill>
            </a:endParaRPr>
          </a:p>
        </p:txBody>
      </p:sp>
      <p:pic>
        <p:nvPicPr>
          <p:cNvPr id="275" name="7ef3c012-b46e-4ea2-9f76-ae1f79023c0f" descr="F:\2012项目\美化图标\平面\0421png\48-1\未标题-1.png"/>
          <p:cNvPicPr>
            <a:picLocks noChangeArrowheads="1"/>
          </p:cNvPicPr>
          <p:nvPr/>
        </p:nvPicPr>
        <p:blipFill>
          <a:blip r:embed="rId3" cstate="print"/>
          <a:srcRect/>
          <a:stretch>
            <a:fillRect/>
          </a:stretch>
        </p:blipFill>
        <p:spPr bwMode="auto">
          <a:xfrm>
            <a:off x="2208213" y="3681114"/>
            <a:ext cx="8032140" cy="1097280"/>
          </a:xfrm>
          <a:prstGeom prst="rect">
            <a:avLst/>
          </a:prstGeom>
          <a:noFill/>
          <a:ln w="9525">
            <a:noFill/>
            <a:miter lim="800000"/>
            <a:headEnd/>
            <a:tailEnd/>
          </a:ln>
        </p:spPr>
      </p:pic>
      <p:pic>
        <p:nvPicPr>
          <p:cNvPr id="276" name="cdbb7b2a-11a5-4cf0-a32b-8453c112333a" descr="F:\2012项目\美化图标\平面\0421png\48-1\未标题-1.png"/>
          <p:cNvPicPr>
            <a:picLocks noChangeArrowheads="1"/>
          </p:cNvPicPr>
          <p:nvPr/>
        </p:nvPicPr>
        <p:blipFill>
          <a:blip r:embed="rId3" cstate="print"/>
          <a:srcRect/>
          <a:stretch>
            <a:fillRect/>
          </a:stretch>
        </p:blipFill>
        <p:spPr bwMode="auto">
          <a:xfrm>
            <a:off x="2208212" y="2618241"/>
            <a:ext cx="8038340" cy="1097280"/>
          </a:xfrm>
          <a:prstGeom prst="rect">
            <a:avLst/>
          </a:prstGeom>
          <a:noFill/>
          <a:ln w="9525">
            <a:noFill/>
            <a:miter lim="800000"/>
            <a:headEnd/>
            <a:tailEnd/>
          </a:ln>
        </p:spPr>
      </p:pic>
      <p:pic>
        <p:nvPicPr>
          <p:cNvPr id="277" name="34ee5ce3-6420-4ea4-9262-b78383bf4282" descr="F:\2012项目\美化图标\平面\0421png\48-1\未标题-1.png"/>
          <p:cNvPicPr>
            <a:picLocks noChangeArrowheads="1"/>
          </p:cNvPicPr>
          <p:nvPr/>
        </p:nvPicPr>
        <p:blipFill>
          <a:blip r:embed="rId3" cstate="print"/>
          <a:srcRect/>
          <a:stretch>
            <a:fillRect/>
          </a:stretch>
        </p:blipFill>
        <p:spPr bwMode="auto">
          <a:xfrm>
            <a:off x="2208212" y="1555368"/>
            <a:ext cx="8038340" cy="1097280"/>
          </a:xfrm>
          <a:prstGeom prst="rect">
            <a:avLst/>
          </a:prstGeom>
          <a:noFill/>
          <a:ln w="9525">
            <a:noFill/>
            <a:miter lim="800000"/>
            <a:headEnd/>
            <a:tailEnd/>
          </a:ln>
        </p:spPr>
      </p:pic>
      <p:pic>
        <p:nvPicPr>
          <p:cNvPr id="278" name="e3dd8e4b-909b-4ae5-ab77-c0f3b9d4725f" descr="F:\2012项目\美化图标\平面\0421png\48-1\未标题-2.png"/>
          <p:cNvPicPr>
            <a:picLocks noChangeArrowheads="1"/>
          </p:cNvPicPr>
          <p:nvPr/>
        </p:nvPicPr>
        <p:blipFill>
          <a:blip r:embed="rId4" cstate="print"/>
          <a:srcRect/>
          <a:stretch>
            <a:fillRect/>
          </a:stretch>
        </p:blipFill>
        <p:spPr bwMode="auto">
          <a:xfrm>
            <a:off x="2438400" y="1753344"/>
            <a:ext cx="2011680" cy="640080"/>
          </a:xfrm>
          <a:prstGeom prst="rect">
            <a:avLst/>
          </a:prstGeom>
          <a:noFill/>
          <a:ln w="9525">
            <a:noFill/>
            <a:miter lim="800000"/>
            <a:headEnd/>
            <a:tailEnd/>
          </a:ln>
        </p:spPr>
      </p:pic>
      <p:pic>
        <p:nvPicPr>
          <p:cNvPr id="279" name="8f3d87f7-e3ec-4a33-b0b4-cb78194501c0" descr="F:\2012项目\美化图标\平面\0421png\48-1\未标题-5.png"/>
          <p:cNvPicPr>
            <a:picLocks noChangeArrowheads="1"/>
          </p:cNvPicPr>
          <p:nvPr/>
        </p:nvPicPr>
        <p:blipFill>
          <a:blip r:embed="rId5" cstate="print"/>
          <a:srcRect/>
          <a:stretch>
            <a:fillRect/>
          </a:stretch>
        </p:blipFill>
        <p:spPr bwMode="auto">
          <a:xfrm>
            <a:off x="2438400" y="2819446"/>
            <a:ext cx="2011680" cy="640080"/>
          </a:xfrm>
          <a:prstGeom prst="rect">
            <a:avLst/>
          </a:prstGeom>
          <a:noFill/>
          <a:ln w="9525">
            <a:noFill/>
            <a:miter lim="800000"/>
            <a:headEnd/>
            <a:tailEnd/>
          </a:ln>
        </p:spPr>
      </p:pic>
      <p:pic>
        <p:nvPicPr>
          <p:cNvPr id="280" name="bd239d9f-1e5a-4afe-9d2a-ddcbf8ee37f8" descr="F:\2012项目\美化图标\平面\0421png\48-1\未标题-6.png"/>
          <p:cNvPicPr>
            <a:picLocks noChangeArrowheads="1"/>
          </p:cNvPicPr>
          <p:nvPr/>
        </p:nvPicPr>
        <p:blipFill>
          <a:blip r:embed="rId6" cstate="print"/>
          <a:srcRect/>
          <a:stretch>
            <a:fillRect/>
          </a:stretch>
        </p:blipFill>
        <p:spPr bwMode="auto">
          <a:xfrm>
            <a:off x="2438400" y="3868404"/>
            <a:ext cx="2011680" cy="640080"/>
          </a:xfrm>
          <a:prstGeom prst="rect">
            <a:avLst/>
          </a:prstGeom>
          <a:noFill/>
          <a:ln w="9525">
            <a:noFill/>
            <a:miter lim="800000"/>
            <a:headEnd/>
            <a:tailEnd/>
          </a:ln>
        </p:spPr>
      </p:pic>
      <p:sp>
        <p:nvSpPr>
          <p:cNvPr id="282" name="002d6eaf-cd53-4603-855d-aad1f3220254"/>
          <p:cNvSpPr txBox="1">
            <a:spLocks noChangeArrowheads="1"/>
          </p:cNvSpPr>
          <p:nvPr/>
        </p:nvSpPr>
        <p:spPr bwMode="auto">
          <a:xfrm>
            <a:off x="4541520" y="1637728"/>
            <a:ext cx="5113606" cy="932563"/>
          </a:xfrm>
          <a:prstGeom prst="rect">
            <a:avLst/>
          </a:prstGeom>
          <a:noFill/>
          <a:ln w="9525">
            <a:noFill/>
            <a:miter lim="800000"/>
            <a:headEnd/>
            <a:tailEnd/>
          </a:ln>
        </p:spPr>
        <p:txBody>
          <a:bodyPr wrap="square">
            <a:spAutoFit/>
          </a:bodyPr>
          <a:lstStyle/>
          <a:p>
            <a:pPr marL="266700" indent="-266700" fontAlgn="auto">
              <a:lnSpc>
                <a:spcPct val="130000"/>
              </a:lnSpc>
              <a:spcBef>
                <a:spcPts val="0"/>
              </a:spcBef>
              <a:spcAft>
                <a:spcPts val="0"/>
              </a:spcAft>
              <a:buClr>
                <a:schemeClr val="bg1">
                  <a:lumMod val="50000"/>
                </a:schemeClr>
              </a:buClr>
              <a:buSzPct val="75000"/>
              <a:buFont typeface="Wingdings" pitchFamily="2" charset="2"/>
              <a:buChar char="l"/>
              <a:defRPr/>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IP SANs do not need dedicated HBAs or FC switches. Common NICs and switches for connecting storage devices to servers can be used.</a:t>
            </a:r>
            <a:endParaRPr lang="en-US" altLang="zh-CN" sz="1400" kern="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84" name="38e3d113-eca5-49d4-9be6-3e775a758856"/>
          <p:cNvSpPr txBox="1">
            <a:spLocks noChangeArrowheads="1"/>
          </p:cNvSpPr>
          <p:nvPr/>
        </p:nvSpPr>
        <p:spPr bwMode="auto">
          <a:xfrm>
            <a:off x="2495600" y="1919497"/>
            <a:ext cx="1836204" cy="307777"/>
          </a:xfrm>
          <a:prstGeom prst="rect">
            <a:avLst/>
          </a:prstGeom>
          <a:noFill/>
          <a:ln w="9525">
            <a:noFill/>
            <a:miter lim="800000"/>
            <a:headEnd/>
            <a:tailEnd/>
          </a:ln>
        </p:spPr>
        <p:txBody>
          <a:bodyPr wrap="square">
            <a:spAutoFit/>
          </a:bodyPr>
          <a:lstStyle/>
          <a:p>
            <a:pPr algn="ctr" eaLnBrk="0" fontAlgn="auto" hangingPunct="0">
              <a:spcBef>
                <a:spcPts val="0"/>
              </a:spcBef>
              <a:spcAft>
                <a:spcPts val="0"/>
              </a:spcAft>
              <a:defRPr/>
            </a:pPr>
            <a:r>
              <a:rPr lang="en-US" altLang="zh-CN" sz="1400" b="1" kern="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Standard access</a:t>
            </a:r>
          </a:p>
        </p:txBody>
      </p:sp>
      <p:pic>
        <p:nvPicPr>
          <p:cNvPr id="287" name="40a1362c-12e9-43c7-9837-737a207eea51" descr="F:\2012项目\美化图标\平面\0421png\48-1\未标题-1.png"/>
          <p:cNvPicPr>
            <a:picLocks noChangeArrowheads="1"/>
          </p:cNvPicPr>
          <p:nvPr/>
        </p:nvPicPr>
        <p:blipFill>
          <a:blip r:embed="rId3" cstate="print"/>
          <a:srcRect/>
          <a:stretch>
            <a:fillRect/>
          </a:stretch>
        </p:blipFill>
        <p:spPr bwMode="auto">
          <a:xfrm>
            <a:off x="2208212" y="4743988"/>
            <a:ext cx="8038340" cy="1097280"/>
          </a:xfrm>
          <a:prstGeom prst="rect">
            <a:avLst/>
          </a:prstGeom>
          <a:noFill/>
          <a:ln w="9525">
            <a:noFill/>
            <a:miter lim="800000"/>
            <a:headEnd/>
            <a:tailEnd/>
          </a:ln>
        </p:spPr>
      </p:pic>
      <p:pic>
        <p:nvPicPr>
          <p:cNvPr id="292" name="4ca7a68c-d6dd-428c-bea0-44a9189ae1d4" descr="F:\2012项目\美化图标\平面\0421png\48-1\未标题-4.png"/>
          <p:cNvPicPr>
            <a:picLocks noChangeArrowheads="1"/>
          </p:cNvPicPr>
          <p:nvPr/>
        </p:nvPicPr>
        <p:blipFill>
          <a:blip r:embed="rId7" cstate="print"/>
          <a:srcRect/>
          <a:stretch>
            <a:fillRect/>
          </a:stretch>
        </p:blipFill>
        <p:spPr bwMode="auto">
          <a:xfrm>
            <a:off x="2438400" y="4945944"/>
            <a:ext cx="2011680" cy="640080"/>
          </a:xfrm>
          <a:prstGeom prst="rect">
            <a:avLst/>
          </a:prstGeom>
          <a:noFill/>
          <a:ln w="9525">
            <a:noFill/>
            <a:miter lim="800000"/>
            <a:headEnd/>
            <a:tailEnd/>
          </a:ln>
        </p:spPr>
      </p:pic>
      <p:sp>
        <p:nvSpPr>
          <p:cNvPr id="293" name="34219ebe-9244-4287-8075-e622e14d7132"/>
          <p:cNvSpPr txBox="1">
            <a:spLocks noChangeArrowheads="1"/>
          </p:cNvSpPr>
          <p:nvPr/>
        </p:nvSpPr>
        <p:spPr bwMode="auto">
          <a:xfrm>
            <a:off x="2495600" y="2877876"/>
            <a:ext cx="1836204" cy="523220"/>
          </a:xfrm>
          <a:prstGeom prst="rect">
            <a:avLst/>
          </a:prstGeom>
          <a:noFill/>
          <a:ln w="9525">
            <a:noFill/>
            <a:miter lim="800000"/>
            <a:headEnd/>
            <a:tailEnd/>
          </a:ln>
        </p:spPr>
        <p:txBody>
          <a:bodyPr wrap="square">
            <a:spAutoFit/>
          </a:bodyPr>
          <a:lstStyle/>
          <a:p>
            <a:pPr algn="ctr" eaLnBrk="0" fontAlgn="auto" hangingPunct="0">
              <a:spcBef>
                <a:spcPts val="0"/>
              </a:spcBef>
              <a:spcAft>
                <a:spcPts val="0"/>
              </a:spcAft>
              <a:defRPr/>
            </a:pPr>
            <a:r>
              <a:rPr lang="en-US" altLang="zh-CN" sz="1400" b="1" kern="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Long transmission distance</a:t>
            </a:r>
          </a:p>
        </p:txBody>
      </p:sp>
      <p:sp>
        <p:nvSpPr>
          <p:cNvPr id="294" name="3ca43116-2fa9-464e-aba2-499c292d1d91"/>
          <p:cNvSpPr txBox="1">
            <a:spLocks noChangeArrowheads="1"/>
          </p:cNvSpPr>
          <p:nvPr/>
        </p:nvSpPr>
        <p:spPr bwMode="auto">
          <a:xfrm>
            <a:off x="2495600" y="3926834"/>
            <a:ext cx="1836204" cy="523220"/>
          </a:xfrm>
          <a:prstGeom prst="rect">
            <a:avLst/>
          </a:prstGeom>
          <a:noFill/>
          <a:ln w="9525">
            <a:noFill/>
            <a:miter lim="800000"/>
            <a:headEnd/>
            <a:tailEnd/>
          </a:ln>
        </p:spPr>
        <p:txBody>
          <a:bodyPr wrap="square">
            <a:spAutoFit/>
          </a:bodyPr>
          <a:lstStyle/>
          <a:p>
            <a:pPr algn="ctr" eaLnBrk="0" fontAlgn="auto" hangingPunct="0">
              <a:spcBef>
                <a:spcPts val="0"/>
              </a:spcBef>
              <a:spcAft>
                <a:spcPts val="0"/>
              </a:spcAft>
              <a:defRPr/>
            </a:pPr>
            <a:r>
              <a:rPr lang="en-US" altLang="zh-CN" sz="1400" b="1" kern="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Enhanced maintainability</a:t>
            </a:r>
          </a:p>
        </p:txBody>
      </p:sp>
      <p:sp>
        <p:nvSpPr>
          <p:cNvPr id="295" name="7f899aa4-695a-4957-a130-4e469fa457b1"/>
          <p:cNvSpPr txBox="1">
            <a:spLocks noChangeArrowheads="1"/>
          </p:cNvSpPr>
          <p:nvPr/>
        </p:nvSpPr>
        <p:spPr bwMode="auto">
          <a:xfrm>
            <a:off x="2495600" y="5016584"/>
            <a:ext cx="1836204" cy="523220"/>
          </a:xfrm>
          <a:prstGeom prst="rect">
            <a:avLst/>
          </a:prstGeom>
          <a:noFill/>
          <a:ln w="9525">
            <a:noFill/>
            <a:miter lim="800000"/>
            <a:headEnd/>
            <a:tailEnd/>
          </a:ln>
        </p:spPr>
        <p:txBody>
          <a:bodyPr wrap="square">
            <a:spAutoFit/>
          </a:bodyPr>
          <a:lstStyle/>
          <a:p>
            <a:pPr algn="ctr" eaLnBrk="0" fontAlgn="auto" hangingPunct="0">
              <a:spcBef>
                <a:spcPts val="0"/>
              </a:spcBef>
              <a:spcAft>
                <a:spcPts val="0"/>
              </a:spcAft>
              <a:defRPr/>
            </a:pPr>
            <a:r>
              <a:rPr lang="en-US" altLang="zh-CN" sz="1400" b="1" kern="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Scalable bandwidth</a:t>
            </a:r>
          </a:p>
        </p:txBody>
      </p:sp>
      <p:sp>
        <p:nvSpPr>
          <p:cNvPr id="296" name="b7f02b32-e067-4a2b-9361-9040ed37e55d"/>
          <p:cNvSpPr txBox="1">
            <a:spLocks noChangeArrowheads="1"/>
          </p:cNvSpPr>
          <p:nvPr/>
        </p:nvSpPr>
        <p:spPr bwMode="auto">
          <a:xfrm>
            <a:off x="4541520" y="2700600"/>
            <a:ext cx="5113606" cy="932563"/>
          </a:xfrm>
          <a:prstGeom prst="rect">
            <a:avLst/>
          </a:prstGeom>
          <a:noFill/>
          <a:ln w="9525">
            <a:noFill/>
            <a:miter lim="800000"/>
            <a:headEnd/>
            <a:tailEnd/>
          </a:ln>
        </p:spPr>
        <p:txBody>
          <a:bodyPr wrap="square">
            <a:spAutoFit/>
          </a:bodyPr>
          <a:lstStyle/>
          <a:p>
            <a:pPr marL="266700" indent="-266700" fontAlgn="auto">
              <a:lnSpc>
                <a:spcPct val="130000"/>
              </a:lnSpc>
              <a:spcBef>
                <a:spcPts val="0"/>
              </a:spcBef>
              <a:spcAft>
                <a:spcPts val="0"/>
              </a:spcAft>
              <a:buClr>
                <a:schemeClr val="bg1">
                  <a:lumMod val="50000"/>
                </a:schemeClr>
              </a:buClr>
              <a:buSzPct val="75000"/>
              <a:buFont typeface="Wingdings" pitchFamily="2" charset="2"/>
              <a:buChar char="l"/>
              <a:defRPr/>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IP SANs are available wherever IP networks exist, and IP networks are now the most widely used networks in the world</a:t>
            </a:r>
            <a:r>
              <a:rPr lang="en-US" altLang="zh-CN" sz="1400" dirty="0">
                <a:latin typeface="微软雅黑" panose="020B0503020204020204" pitchFamily="34" charset="-122"/>
                <a:ea typeface="微软雅黑" panose="020B0503020204020204" pitchFamily="34" charset="-122"/>
              </a:rPr>
              <a:t>.</a:t>
            </a:r>
          </a:p>
        </p:txBody>
      </p:sp>
      <p:sp>
        <p:nvSpPr>
          <p:cNvPr id="297" name="2024204150"/>
          <p:cNvSpPr txBox="1">
            <a:spLocks noChangeArrowheads="1"/>
          </p:cNvSpPr>
          <p:nvPr/>
        </p:nvSpPr>
        <p:spPr bwMode="auto">
          <a:xfrm>
            <a:off x="4541520" y="3789040"/>
            <a:ext cx="5298896" cy="932563"/>
          </a:xfrm>
          <a:prstGeom prst="rect">
            <a:avLst/>
          </a:prstGeom>
          <a:noFill/>
          <a:ln w="9525">
            <a:noFill/>
            <a:miter lim="800000"/>
            <a:headEnd/>
            <a:tailEnd/>
          </a:ln>
        </p:spPr>
        <p:txBody>
          <a:bodyPr wrap="square">
            <a:spAutoFit/>
          </a:bodyPr>
          <a:lstStyle/>
          <a:p>
            <a:pPr marL="266700" indent="-266700" fontAlgn="auto">
              <a:lnSpc>
                <a:spcPct val="130000"/>
              </a:lnSpc>
              <a:spcBef>
                <a:spcPts val="0"/>
              </a:spcBef>
              <a:spcAft>
                <a:spcPts val="0"/>
              </a:spcAft>
              <a:buClr>
                <a:schemeClr val="bg1">
                  <a:lumMod val="50000"/>
                </a:schemeClr>
              </a:buClr>
              <a:buSzPct val="75000"/>
              <a:buFont typeface="Wingdings" pitchFamily="2" charset="2"/>
              <a:buChar char="l"/>
              <a:defRPr/>
            </a:pPr>
            <a:r>
              <a:rPr lang="en-US" altLang="zh-CN" sz="1400" dirty="0">
                <a:latin typeface="微软雅黑" panose="020B0503020204020204" pitchFamily="34" charset="-122"/>
                <a:ea typeface="微软雅黑" panose="020B0503020204020204" pitchFamily="34" charset="-122"/>
              </a:rPr>
              <a:t>Enterprises using IP SANs can draw on both the large pool of professionals skilled in IP network technologies, and a range of powerful IP network maintenance tools.</a:t>
            </a:r>
            <a:endParaRPr lang="zh-CN" altLang="en-US" sz="1400" kern="0" dirty="0">
              <a:latin typeface="微软雅黑" panose="020B0503020204020204" pitchFamily="34" charset="-122"/>
              <a:ea typeface="微软雅黑" panose="020B0503020204020204" pitchFamily="34" charset="-122"/>
            </a:endParaRPr>
          </a:p>
        </p:txBody>
      </p:sp>
      <p:sp>
        <p:nvSpPr>
          <p:cNvPr id="298" name="170efb26-1862-4824-ae20-aa4f8e546599"/>
          <p:cNvSpPr txBox="1">
            <a:spLocks noChangeArrowheads="1"/>
          </p:cNvSpPr>
          <p:nvPr/>
        </p:nvSpPr>
        <p:spPr bwMode="auto">
          <a:xfrm>
            <a:off x="4541520" y="4826347"/>
            <a:ext cx="5113606" cy="932563"/>
          </a:xfrm>
          <a:prstGeom prst="rect">
            <a:avLst/>
          </a:prstGeom>
          <a:noFill/>
          <a:ln w="9525">
            <a:noFill/>
            <a:miter lim="800000"/>
            <a:headEnd/>
            <a:tailEnd/>
          </a:ln>
        </p:spPr>
        <p:txBody>
          <a:bodyPr wrap="square">
            <a:spAutoFit/>
          </a:bodyPr>
          <a:lstStyle/>
          <a:p>
            <a:pPr marL="266700" indent="-266700" fontAlgn="auto">
              <a:lnSpc>
                <a:spcPct val="130000"/>
              </a:lnSpc>
              <a:spcBef>
                <a:spcPts val="0"/>
              </a:spcBef>
              <a:spcAft>
                <a:spcPts val="0"/>
              </a:spcAft>
              <a:buClr>
                <a:schemeClr val="bg1">
                  <a:lumMod val="50000"/>
                </a:schemeClr>
              </a:buClr>
              <a:buSzPct val="75000"/>
              <a:buFont typeface="Wingdings" pitchFamily="2" charset="2"/>
              <a:buChar char="l"/>
              <a:defRPr/>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With the development of the 10 Gbit/s Ethernet, a single port can now support transmission of 10 Gbit/s over IP </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SAN.</a:t>
            </a:r>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924326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Challenges Faced By IP SANs</a:t>
            </a:r>
            <a:endParaRPr lang="en-US" dirty="0"/>
          </a:p>
        </p:txBody>
      </p:sp>
      <p:pic>
        <p:nvPicPr>
          <p:cNvPr id="33" name="3a1562d6-5a0b-49bd-8f90-5365a059e8d1" descr="C:\Users\dh\Desktop\29.png"/>
          <p:cNvPicPr>
            <a:picLocks noChangeAspect="1" noChangeArrowheads="1"/>
          </p:cNvPicPr>
          <p:nvPr/>
        </p:nvPicPr>
        <p:blipFill>
          <a:blip r:embed="rId3" cstate="print">
            <a:duotone>
              <a:prstClr val="black"/>
              <a:schemeClr val="bg1">
                <a:lumMod val="75000"/>
                <a:tint val="45000"/>
                <a:satMod val="400000"/>
              </a:schemeClr>
            </a:duotone>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2351584" y="2077464"/>
            <a:ext cx="2124236" cy="3206750"/>
          </a:xfrm>
          <a:prstGeom prst="rect">
            <a:avLst/>
          </a:prstGeom>
          <a:noFill/>
          <a:ln w="9525">
            <a:noFill/>
            <a:miter lim="800000"/>
            <a:headEnd/>
            <a:tailEnd/>
          </a:ln>
        </p:spPr>
      </p:pic>
      <p:pic>
        <p:nvPicPr>
          <p:cNvPr id="40" name="Picture 4" descr="F:\2012项目\美化图标\平面\0421png\43\未标题-1.png"/>
          <p:cNvPicPr>
            <a:picLocks noChangeArrowheads="1"/>
          </p:cNvPicPr>
          <p:nvPr/>
        </p:nvPicPr>
        <p:blipFill>
          <a:blip r:embed="rId5" cstate="print"/>
          <a:srcRect/>
          <a:stretch>
            <a:fillRect/>
          </a:stretch>
        </p:blipFill>
        <p:spPr bwMode="auto">
          <a:xfrm>
            <a:off x="4578432" y="1533309"/>
            <a:ext cx="5486400" cy="1463040"/>
          </a:xfrm>
          <a:prstGeom prst="rect">
            <a:avLst/>
          </a:prstGeom>
          <a:noFill/>
          <a:ln w="9525">
            <a:noFill/>
            <a:miter lim="800000"/>
            <a:headEnd/>
            <a:tailEnd/>
          </a:ln>
        </p:spPr>
      </p:pic>
      <p:pic>
        <p:nvPicPr>
          <p:cNvPr id="41" name="044e4f1f-59ba-4bd6-8353-616ec0ae7886" descr="F:\2012项目\美化图标\平面\0421png\43\未标题-1.png"/>
          <p:cNvPicPr>
            <a:picLocks noChangeArrowheads="1"/>
          </p:cNvPicPr>
          <p:nvPr/>
        </p:nvPicPr>
        <p:blipFill>
          <a:blip r:embed="rId5" cstate="print"/>
          <a:srcRect/>
          <a:stretch>
            <a:fillRect/>
          </a:stretch>
        </p:blipFill>
        <p:spPr bwMode="auto">
          <a:xfrm>
            <a:off x="4578432" y="2901762"/>
            <a:ext cx="5486400" cy="1463040"/>
          </a:xfrm>
          <a:prstGeom prst="rect">
            <a:avLst/>
          </a:prstGeom>
          <a:noFill/>
          <a:ln w="9525">
            <a:noFill/>
            <a:miter lim="800000"/>
            <a:headEnd/>
            <a:tailEnd/>
          </a:ln>
        </p:spPr>
      </p:pic>
      <p:pic>
        <p:nvPicPr>
          <p:cNvPr id="42" name="70d253f6-8aed-4130-b08a-2463b2cd3313" descr="F:\2012项目\美化图标\平面\0421png\43\未标题-1.png"/>
          <p:cNvPicPr>
            <a:picLocks noChangeArrowheads="1"/>
          </p:cNvPicPr>
          <p:nvPr/>
        </p:nvPicPr>
        <p:blipFill>
          <a:blip r:embed="rId5" cstate="print"/>
          <a:srcRect/>
          <a:stretch>
            <a:fillRect/>
          </a:stretch>
        </p:blipFill>
        <p:spPr bwMode="auto">
          <a:xfrm>
            <a:off x="4578432" y="4270216"/>
            <a:ext cx="5486400" cy="1463040"/>
          </a:xfrm>
          <a:prstGeom prst="rect">
            <a:avLst/>
          </a:prstGeom>
          <a:noFill/>
          <a:ln w="9525">
            <a:noFill/>
            <a:miter lim="800000"/>
            <a:headEnd/>
            <a:tailEnd/>
          </a:ln>
        </p:spPr>
      </p:pic>
      <p:pic>
        <p:nvPicPr>
          <p:cNvPr id="43" name="b4d52760-39cb-4f64-90ad-8dbc2a955de5" descr="F:\2012项目\美化图标\平面\0421png\43\未标题-15.png"/>
          <p:cNvPicPr>
            <a:picLocks noChangeAspect="1" noChangeArrowheads="1"/>
          </p:cNvPicPr>
          <p:nvPr/>
        </p:nvPicPr>
        <p:blipFill>
          <a:blip r:embed="rId6" cstate="print"/>
          <a:srcRect/>
          <a:stretch>
            <a:fillRect/>
          </a:stretch>
        </p:blipFill>
        <p:spPr bwMode="auto">
          <a:xfrm flipH="1">
            <a:off x="4621058" y="3364218"/>
            <a:ext cx="663684" cy="643043"/>
          </a:xfrm>
          <a:prstGeom prst="rect">
            <a:avLst/>
          </a:prstGeom>
          <a:noFill/>
          <a:ln w="9525">
            <a:noFill/>
            <a:miter lim="800000"/>
            <a:headEnd/>
            <a:tailEnd/>
          </a:ln>
        </p:spPr>
      </p:pic>
      <p:pic>
        <p:nvPicPr>
          <p:cNvPr id="44" name="7caa557f-dc77-46c0-be46-f783e612ea32" descr="F:\2012项目\美化图标\平面\0421png\43\未标题-16.png"/>
          <p:cNvPicPr>
            <a:picLocks noChangeAspect="1" noChangeArrowheads="1"/>
          </p:cNvPicPr>
          <p:nvPr/>
        </p:nvPicPr>
        <p:blipFill>
          <a:blip r:embed="rId7" cstate="print"/>
          <a:srcRect/>
          <a:stretch>
            <a:fillRect/>
          </a:stretch>
        </p:blipFill>
        <p:spPr bwMode="auto">
          <a:xfrm flipH="1">
            <a:off x="4573647" y="4684890"/>
            <a:ext cx="670005" cy="643043"/>
          </a:xfrm>
          <a:prstGeom prst="rect">
            <a:avLst/>
          </a:prstGeom>
          <a:noFill/>
          <a:ln w="9525">
            <a:noFill/>
            <a:miter lim="800000"/>
            <a:headEnd/>
            <a:tailEnd/>
          </a:ln>
        </p:spPr>
      </p:pic>
      <p:pic>
        <p:nvPicPr>
          <p:cNvPr id="45" name="3c88174c-93b3-4760-bf3b-dd119aaf2e8a" descr="F:\2012项目\美化图标\平面\0421png\43\未标题-18.png"/>
          <p:cNvPicPr>
            <a:picLocks noChangeAspect="1" noChangeArrowheads="1"/>
          </p:cNvPicPr>
          <p:nvPr/>
        </p:nvPicPr>
        <p:blipFill>
          <a:blip r:embed="rId8" cstate="print"/>
          <a:srcRect/>
          <a:stretch>
            <a:fillRect/>
          </a:stretch>
        </p:blipFill>
        <p:spPr bwMode="auto">
          <a:xfrm flipH="1">
            <a:off x="4621058" y="1876894"/>
            <a:ext cx="663684" cy="643043"/>
          </a:xfrm>
          <a:prstGeom prst="rect">
            <a:avLst/>
          </a:prstGeom>
          <a:noFill/>
          <a:ln w="9525">
            <a:noFill/>
            <a:miter lim="800000"/>
            <a:headEnd/>
            <a:tailEnd/>
          </a:ln>
        </p:spPr>
      </p:pic>
      <p:sp>
        <p:nvSpPr>
          <p:cNvPr id="39" name="28ea8b94-3203-4bdd-ad65-bd0f57e836e0"/>
          <p:cNvSpPr txBox="1">
            <a:spLocks noChangeArrowheads="1"/>
          </p:cNvSpPr>
          <p:nvPr/>
        </p:nvSpPr>
        <p:spPr bwMode="auto">
          <a:xfrm>
            <a:off x="5330380" y="1747064"/>
            <a:ext cx="4338814" cy="674068"/>
          </a:xfrm>
          <a:prstGeom prst="rect">
            <a:avLst/>
          </a:prstGeom>
          <a:noFill/>
          <a:ln w="9525">
            <a:noFill/>
            <a:miter lim="800000"/>
            <a:headEnd/>
            <a:tailEnd/>
          </a:ln>
        </p:spPr>
        <p:txBody>
          <a:bodyPr wrap="square">
            <a:noAutofit/>
          </a:bodyPr>
          <a:lstStyle/>
          <a:p>
            <a:pPr marL="266700" indent="-266700" fontAlgn="auto">
              <a:lnSpc>
                <a:spcPct val="130000"/>
              </a:lnSpc>
              <a:spcBef>
                <a:spcPts val="0"/>
              </a:spcBef>
              <a:spcAft>
                <a:spcPts val="0"/>
              </a:spcAft>
              <a:buClr>
                <a:schemeClr val="bg1">
                  <a:lumMod val="50000"/>
                </a:schemeClr>
              </a:buClr>
              <a:buSzPct val="60000"/>
              <a:defRPr/>
            </a:pPr>
            <a:r>
              <a:rPr lang="en-US" altLang="zh-CN" sz="1400" b="1" u="sng" dirty="0">
                <a:latin typeface="微软雅黑" panose="020B0503020204020204" pitchFamily="34" charset="-122"/>
                <a:ea typeface="微软雅黑" panose="020B0503020204020204" pitchFamily="34" charset="-122"/>
                <a:cs typeface="Arial" panose="020B0604020202020204" pitchFamily="34" charset="0"/>
              </a:rPr>
              <a:t>Data security</a:t>
            </a:r>
          </a:p>
          <a:p>
            <a:pPr marL="0" lvl="1" fontAlgn="auto">
              <a:lnSpc>
                <a:spcPct val="130000"/>
              </a:lnSpc>
              <a:spcBef>
                <a:spcPts val="0"/>
              </a:spcBef>
              <a:spcAft>
                <a:spcPts val="0"/>
              </a:spcAft>
              <a:buClr>
                <a:schemeClr val="bg1">
                  <a:lumMod val="50000"/>
                </a:schemeClr>
              </a:buClr>
              <a:buSzPct val="60000"/>
              <a:defRPr/>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Data security during transfer and on storage devices</a:t>
            </a:r>
          </a:p>
          <a:p>
            <a:pPr marL="266700" indent="-266700" fontAlgn="auto">
              <a:lnSpc>
                <a:spcPct val="130000"/>
              </a:lnSpc>
              <a:spcBef>
                <a:spcPts val="0"/>
              </a:spcBef>
              <a:spcAft>
                <a:spcPts val="0"/>
              </a:spcAft>
              <a:buClr>
                <a:schemeClr val="bg1">
                  <a:lumMod val="50000"/>
                </a:schemeClr>
              </a:buClr>
              <a:buSzPct val="60000"/>
              <a:buFont typeface="Wingdings" pitchFamily="2" charset="2"/>
              <a:buChar char="l"/>
              <a:defRPr/>
            </a:pP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4959b210-2c97-461d-85db-6c7e37e1dfbf"/>
          <p:cNvSpPr txBox="1">
            <a:spLocks noChangeArrowheads="1"/>
          </p:cNvSpPr>
          <p:nvPr/>
        </p:nvSpPr>
        <p:spPr bwMode="auto">
          <a:xfrm>
            <a:off x="2351584" y="3173008"/>
            <a:ext cx="1908212" cy="1015663"/>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altLang="zh-CN" sz="2000" kern="0" dirty="0">
                <a:latin typeface="微软雅黑" panose="020B0503020204020204" pitchFamily="34" charset="-122"/>
                <a:ea typeface="微软雅黑" panose="020B0503020204020204" pitchFamily="34" charset="-122"/>
                <a:cs typeface="Arial" panose="020B0604020202020204" pitchFamily="34" charset="0"/>
              </a:rPr>
              <a:t>Challenges</a:t>
            </a:r>
          </a:p>
          <a:p>
            <a:pPr algn="ctr" fontAlgn="auto">
              <a:spcBef>
                <a:spcPts val="0"/>
              </a:spcBef>
              <a:spcAft>
                <a:spcPts val="0"/>
              </a:spcAft>
              <a:defRPr/>
            </a:pPr>
            <a:r>
              <a:rPr lang="en-US" altLang="zh-CN" sz="2000" kern="0" dirty="0">
                <a:latin typeface="微软雅黑" panose="020B0503020204020204" pitchFamily="34" charset="-122"/>
                <a:ea typeface="微软雅黑" panose="020B0503020204020204" pitchFamily="34" charset="-122"/>
                <a:cs typeface="Arial" panose="020B0604020202020204" pitchFamily="34" charset="0"/>
              </a:rPr>
              <a:t> faced by </a:t>
            </a:r>
          </a:p>
          <a:p>
            <a:pPr algn="ctr" fontAlgn="auto">
              <a:spcBef>
                <a:spcPts val="0"/>
              </a:spcBef>
              <a:spcAft>
                <a:spcPts val="0"/>
              </a:spcAft>
              <a:defRPr/>
            </a:pPr>
            <a:r>
              <a:rPr lang="en-US" altLang="zh-CN" sz="2000" kern="0" dirty="0">
                <a:latin typeface="微软雅黑" panose="020B0503020204020204" pitchFamily="34" charset="-122"/>
                <a:ea typeface="微软雅黑" panose="020B0503020204020204" pitchFamily="34" charset="-122"/>
                <a:cs typeface="Arial" panose="020B0604020202020204" pitchFamily="34" charset="0"/>
              </a:rPr>
              <a:t>IP SANs</a:t>
            </a:r>
          </a:p>
        </p:txBody>
      </p:sp>
      <p:sp>
        <p:nvSpPr>
          <p:cNvPr id="47" name="1c98a91a-92f1-4c1b-a299-323e78ae8f24"/>
          <p:cNvSpPr txBox="1">
            <a:spLocks noChangeArrowheads="1"/>
          </p:cNvSpPr>
          <p:nvPr/>
        </p:nvSpPr>
        <p:spPr bwMode="auto">
          <a:xfrm>
            <a:off x="5330380" y="2991504"/>
            <a:ext cx="4338814" cy="1058468"/>
          </a:xfrm>
          <a:prstGeom prst="rect">
            <a:avLst/>
          </a:prstGeom>
          <a:noFill/>
          <a:ln w="9525">
            <a:noFill/>
            <a:miter lim="800000"/>
            <a:headEnd/>
            <a:tailEnd/>
          </a:ln>
        </p:spPr>
        <p:txBody>
          <a:bodyPr wrap="square">
            <a:noAutofit/>
          </a:bodyPr>
          <a:lstStyle/>
          <a:p>
            <a:pPr marL="266700" indent="-266700" fontAlgn="auto">
              <a:lnSpc>
                <a:spcPct val="130000"/>
              </a:lnSpc>
              <a:spcBef>
                <a:spcPts val="0"/>
              </a:spcBef>
              <a:spcAft>
                <a:spcPts val="0"/>
              </a:spcAft>
              <a:buClr>
                <a:schemeClr val="bg1">
                  <a:lumMod val="50000"/>
                </a:schemeClr>
              </a:buClr>
              <a:buSzPct val="60000"/>
              <a:defRPr/>
            </a:pPr>
            <a:r>
              <a:rPr lang="en-US" altLang="zh-CN" sz="1400" b="1" u="sng" dirty="0">
                <a:latin typeface="微软雅黑" panose="020B0503020204020204" pitchFamily="34" charset="-122"/>
                <a:ea typeface="微软雅黑" panose="020B0503020204020204" pitchFamily="34" charset="-122"/>
                <a:cs typeface="Arial" panose="020B0604020202020204" pitchFamily="34" charset="0"/>
              </a:rPr>
              <a:t>TCP workload</a:t>
            </a:r>
          </a:p>
          <a:p>
            <a:pPr marL="0" lvl="1" fontAlgn="auto">
              <a:lnSpc>
                <a:spcPct val="130000"/>
              </a:lnSpc>
              <a:spcBef>
                <a:spcPts val="0"/>
              </a:spcBef>
              <a:spcAft>
                <a:spcPts val="0"/>
              </a:spcAft>
              <a:buClr>
                <a:schemeClr val="bg1">
                  <a:lumMod val="50000"/>
                </a:schemeClr>
              </a:buClr>
              <a:buSzPct val="60000"/>
              <a:defRPr/>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Increased latency of user service processing because data sequencing occupies host CPU resources</a:t>
            </a:r>
          </a:p>
        </p:txBody>
      </p:sp>
      <p:sp>
        <p:nvSpPr>
          <p:cNvPr id="48" name="25b5fbf6-6212-4d95-b289-0350e167206e"/>
          <p:cNvSpPr txBox="1">
            <a:spLocks noChangeArrowheads="1"/>
          </p:cNvSpPr>
          <p:nvPr/>
        </p:nvSpPr>
        <p:spPr bwMode="auto">
          <a:xfrm>
            <a:off x="5330380" y="4649731"/>
            <a:ext cx="4537520" cy="661729"/>
          </a:xfrm>
          <a:prstGeom prst="rect">
            <a:avLst/>
          </a:prstGeom>
          <a:noFill/>
          <a:ln w="9525">
            <a:noFill/>
            <a:miter lim="800000"/>
            <a:headEnd/>
            <a:tailEnd/>
          </a:ln>
        </p:spPr>
        <p:txBody>
          <a:bodyPr wrap="square">
            <a:noAutofit/>
          </a:bodyPr>
          <a:lstStyle/>
          <a:p>
            <a:pPr marL="266700" indent="-266700" fontAlgn="auto">
              <a:lnSpc>
                <a:spcPct val="130000"/>
              </a:lnSpc>
              <a:spcBef>
                <a:spcPts val="0"/>
              </a:spcBef>
              <a:spcAft>
                <a:spcPts val="0"/>
              </a:spcAft>
              <a:buClr>
                <a:schemeClr val="bg1">
                  <a:lumMod val="50000"/>
                </a:schemeClr>
              </a:buClr>
              <a:buSzPct val="60000"/>
              <a:defRPr/>
            </a:pPr>
            <a:r>
              <a:rPr lang="en-US" altLang="zh-CN" sz="1400" b="1" u="sng" dirty="0">
                <a:latin typeface="微软雅黑" panose="020B0503020204020204" pitchFamily="34" charset="-122"/>
                <a:ea typeface="微软雅黑" panose="020B0503020204020204" pitchFamily="34" charset="-122"/>
                <a:cs typeface="Arial" panose="020B0604020202020204" pitchFamily="34" charset="0"/>
              </a:rPr>
              <a:t>Block data transmission</a:t>
            </a:r>
          </a:p>
          <a:p>
            <a:pPr marL="0" lvl="1" fontAlgn="auto">
              <a:lnSpc>
                <a:spcPct val="130000"/>
              </a:lnSpc>
              <a:spcBef>
                <a:spcPts val="0"/>
              </a:spcBef>
              <a:spcAft>
                <a:spcPts val="0"/>
              </a:spcAft>
              <a:buClr>
                <a:schemeClr val="bg1">
                  <a:lumMod val="50000"/>
                </a:schemeClr>
              </a:buClr>
              <a:buSzPct val="60000"/>
              <a:defRPr/>
            </a:pPr>
            <a:r>
              <a:rPr lang="en-US" altLang="zh-CN" sz="1400" dirty="0">
                <a:latin typeface="微软雅黑" panose="020B0503020204020204" pitchFamily="34" charset="-122"/>
                <a:ea typeface="微软雅黑" panose="020B0503020204020204" pitchFamily="34" charset="-122"/>
                <a:cs typeface="Arial" panose="020B0604020202020204" pitchFamily="34" charset="0"/>
              </a:rPr>
              <a:t>Inferior performance relative to competing protocols when transmitting large data blocks</a:t>
            </a:r>
          </a:p>
        </p:txBody>
      </p:sp>
    </p:spTree>
    <p:extLst>
      <p:ext uri="{BB962C8B-B14F-4D97-AF65-F5344CB8AC3E}">
        <p14:creationId xmlns:p14="http://schemas.microsoft.com/office/powerpoint/2010/main" val="36632719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FC SAN vs. IP SAN</a:t>
            </a:r>
            <a:endParaRPr lang="en-US" dirty="0"/>
          </a:p>
        </p:txBody>
      </p:sp>
      <p:graphicFrame>
        <p:nvGraphicFramePr>
          <p:cNvPr id="78903" name="45a9ca7f-6dd2-4e8c-b34f-70fc1afc8858"/>
          <p:cNvGraphicFramePr>
            <a:graphicFrameLocks noGrp="1"/>
          </p:cNvGraphicFramePr>
          <p:nvPr>
            <p:ph idx="4294967295"/>
            <p:extLst>
              <p:ext uri="{D42A27DB-BD31-4B8C-83A1-F6EECF244321}">
                <p14:modId xmlns:p14="http://schemas.microsoft.com/office/powerpoint/2010/main" val="857548915"/>
              </p:ext>
            </p:extLst>
          </p:nvPr>
        </p:nvGraphicFramePr>
        <p:xfrm>
          <a:off x="1068870" y="1480737"/>
          <a:ext cx="10403993" cy="4471202"/>
        </p:xfrm>
        <a:graphic>
          <a:graphicData uri="http://schemas.openxmlformats.org/drawingml/2006/table">
            <a:tbl>
              <a:tblPr/>
              <a:tblGrid>
                <a:gridCol w="2180664">
                  <a:extLst>
                    <a:ext uri="{9D8B030D-6E8A-4147-A177-3AD203B41FA5}">
                      <a16:colId xmlns="" xmlns:a16="http://schemas.microsoft.com/office/drawing/2014/main" val="20000"/>
                    </a:ext>
                  </a:extLst>
                </a:gridCol>
                <a:gridCol w="4569855">
                  <a:extLst>
                    <a:ext uri="{9D8B030D-6E8A-4147-A177-3AD203B41FA5}">
                      <a16:colId xmlns="" xmlns:a16="http://schemas.microsoft.com/office/drawing/2014/main" val="20001"/>
                    </a:ext>
                  </a:extLst>
                </a:gridCol>
                <a:gridCol w="3653474">
                  <a:extLst>
                    <a:ext uri="{9D8B030D-6E8A-4147-A177-3AD203B41FA5}">
                      <a16:colId xmlns="" xmlns:a16="http://schemas.microsoft.com/office/drawing/2014/main" val="20002"/>
                    </a:ext>
                  </a:extLst>
                </a:gridCol>
              </a:tblGrid>
              <a:tr h="274802">
                <a:tc>
                  <a:txBody>
                    <a:bodyPr/>
                    <a:lstStyle/>
                    <a:p>
                      <a:pPr marL="0" marR="0" lvl="0" indent="0" algn="ctr"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lang="en-US" altLang="zh-CN" sz="1400" b="1" kern="1200" dirty="0">
                          <a:latin typeface="微软雅黑" panose="020B0503020204020204" pitchFamily="34" charset="-122"/>
                          <a:ea typeface="微软雅黑" panose="020B0503020204020204" pitchFamily="34" charset="-122"/>
                        </a:rPr>
                        <a:t>Indicator</a:t>
                      </a:r>
                      <a:endParaRPr kumimoji="0" lang="en-US" altLang="zh-CN"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Fibre Channel</a:t>
                      </a: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 </a:t>
                      </a: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SAN</a:t>
                      </a:r>
                      <a:endParaRPr kumimoji="0"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IP</a:t>
                      </a:r>
                      <a:r>
                        <a:rPr kumimoji="0" lang="zh-CN" altLang="en-US" sz="1400" b="1" u="none" strike="noStrike" cap="none" normalizeH="0" baseline="0" dirty="0">
                          <a:ln>
                            <a:noFill/>
                          </a:ln>
                          <a:effectLst/>
                          <a:latin typeface="微软雅黑" panose="020B0503020204020204" pitchFamily="34" charset="-122"/>
                          <a:ea typeface="微软雅黑" panose="020B0503020204020204" pitchFamily="34" charset="-122"/>
                        </a:rPr>
                        <a:t> </a:t>
                      </a:r>
                      <a:r>
                        <a:rPr kumimoji="0" lang="en-US" altLang="zh-CN" sz="1400" b="1" u="none" strike="noStrike" cap="none" normalizeH="0" baseline="0" dirty="0">
                          <a:ln>
                            <a:noFill/>
                          </a:ln>
                          <a:effectLst/>
                          <a:latin typeface="微软雅黑" panose="020B0503020204020204" pitchFamily="34" charset="-122"/>
                          <a:ea typeface="微软雅黑" panose="020B0503020204020204" pitchFamily="34" charset="-122"/>
                        </a:rPr>
                        <a:t>SAN</a:t>
                      </a:r>
                      <a:endParaRPr kumimoji="0"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0"/>
                  </a:ext>
                </a:extLst>
              </a:tr>
              <a:tr h="374495">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Transmission speed</a:t>
                      </a:r>
                      <a:endParaRPr kumimoji="0" lang="en-US" altLang="zh-CN"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4 Gbit/s, 8 Gbit/s, 16 Gbit/s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1 Gbit/s, 10 Gbit/s, 40 Gbit/s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387734">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Network architecture</a:t>
                      </a:r>
                      <a:endParaRPr kumimoji="0" lang="en-US" altLang="zh-CN"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Dedicated FC networks and Host Bus Adapters (HBAs)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Existing IP networks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417497">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Transmission distance</a:t>
                      </a:r>
                      <a:endParaRPr kumimoji="0" lang="en-US" altLang="zh-CN"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Limited by the maximum transmission distance of optical fibers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Unlimited, in theory</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417497">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Management and maintenance</a:t>
                      </a:r>
                      <a:endParaRPr kumimoji="0" lang="en-US" altLang="zh-CN"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Complicated technologies and management</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As simple as operating IP devices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417497">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Compatibility</a:t>
                      </a:r>
                      <a:endParaRPr kumimoji="0" lang="en-US" altLang="zh-CN"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Poor</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Compatible with all IP network devices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5"/>
                  </a:ext>
                </a:extLst>
              </a:tr>
              <a:tr h="417497">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Performance</a:t>
                      </a:r>
                      <a:endParaRPr kumimoji="0" lang="en-US" altLang="zh-CN"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High transmission and read/write performance</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1 Gbit/s (mainstream) and 10 </a:t>
                      </a:r>
                      <a:r>
                        <a:rPr kumimoji="0" lang="en-US" altLang="zh-CN" sz="1200" u="none" strike="noStrike" cap="none" normalizeH="0" baseline="0" dirty="0" err="1" smtClean="0">
                          <a:ln>
                            <a:noFill/>
                          </a:ln>
                          <a:effectLst/>
                          <a:latin typeface="微软雅黑" panose="020B0503020204020204" pitchFamily="34" charset="-122"/>
                          <a:ea typeface="微软雅黑" panose="020B0503020204020204" pitchFamily="34" charset="-122"/>
                        </a:rPr>
                        <a:t>Gbit</a:t>
                      </a:r>
                      <a:r>
                        <a:rPr kumimoji="0" lang="en-US" altLang="zh-CN" sz="1200" u="none" strike="noStrike" cap="none" normalizeH="0" baseline="0" dirty="0" smtClean="0">
                          <a:ln>
                            <a:noFill/>
                          </a:ln>
                          <a:effectLst/>
                          <a:latin typeface="微软雅黑" panose="020B0503020204020204" pitchFamily="34" charset="-122"/>
                          <a:ea typeface="微软雅黑" panose="020B0503020204020204" pitchFamily="34" charset="-122"/>
                        </a:rPr>
                        <a:t>/s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6"/>
                  </a:ext>
                </a:extLst>
              </a:tr>
              <a:tr h="864818">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Cost</a:t>
                      </a:r>
                      <a:endParaRPr kumimoji="0" lang="en-US" altLang="zh-CN"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High purchase cost (of FC switches, HBAs, FC disk arrays, and so on) and maintenance cost (of staff training, system configuration and supervision, and so on)</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Lower purchase and maintenance costs and higher Return On Investment (ROI) than FC SANs</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7"/>
                  </a:ext>
                </a:extLst>
              </a:tr>
              <a:tr h="491827">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Disaster recovery</a:t>
                      </a:r>
                      <a:endParaRPr kumimoji="0" lang="en-US" altLang="zh-CN"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High hardware and software costs for disaster recovery (DR)</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Local and remote DR available on existing networks at a low cost</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8"/>
                  </a:ext>
                </a:extLst>
              </a:tr>
              <a:tr h="291654">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Security</a:t>
                      </a:r>
                      <a:endParaRPr kumimoji="0" lang="en-US" altLang="zh-CN"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High</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B w="28575" cap="flat" cmpd="sng" algn="ctr">
                      <a:solidFill>
                        <a:schemeClr val="tx1"/>
                      </a:solidFill>
                      <a:prstDash val="solid"/>
                      <a:round/>
                      <a:headEnd type="none" w="med" len="med"/>
                      <a:tailEnd type="none" w="med" len="med"/>
                    </a:lnB>
                  </a:tcPr>
                </a:tc>
                <a:tc>
                  <a:txBody>
                    <a:bodyPr/>
                    <a:lstStyle/>
                    <a:p>
                      <a:pPr marL="0" marR="0" lvl="0" indent="0" algn="l" defTabSz="801688"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altLang="zh-CN" sz="1200" u="none" strike="noStrike" cap="none" normalizeH="0" baseline="0" dirty="0">
                          <a:ln>
                            <a:noFill/>
                          </a:ln>
                          <a:effectLst/>
                          <a:latin typeface="微软雅黑" panose="020B0503020204020204" pitchFamily="34" charset="-122"/>
                          <a:ea typeface="微软雅黑" panose="020B0503020204020204" pitchFamily="34" charset="-122"/>
                        </a:rPr>
                        <a:t>Medium/Low</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90000" marR="90000" marT="46800" marB="46800"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302406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sz="quarter" idx="12"/>
          </p:nvPr>
        </p:nvSpPr>
        <p:spPr/>
        <p:txBody>
          <a:bodyPr/>
          <a:lstStyle/>
          <a:p>
            <a:r>
              <a:rPr lang="en-US" altLang="zh-CN" smtClean="0"/>
              <a:t>Networking in IP SANs</a:t>
            </a:r>
            <a:endParaRPr lang="en-US" dirty="0"/>
          </a:p>
        </p:txBody>
      </p:sp>
      <p:pic>
        <p:nvPicPr>
          <p:cNvPr id="789" name="图片 788"/>
          <p:cNvPicPr>
            <a:picLocks noChangeAspect="1"/>
          </p:cNvPicPr>
          <p:nvPr/>
        </p:nvPicPr>
        <p:blipFill>
          <a:blip r:embed="rId3"/>
          <a:stretch>
            <a:fillRect/>
          </a:stretch>
        </p:blipFill>
        <p:spPr>
          <a:xfrm>
            <a:off x="2655977" y="3091230"/>
            <a:ext cx="857250" cy="1171575"/>
          </a:xfrm>
          <a:prstGeom prst="rect">
            <a:avLst/>
          </a:prstGeom>
        </p:spPr>
      </p:pic>
      <p:cxnSp>
        <p:nvCxnSpPr>
          <p:cNvPr id="791" name="直接连接符 48"/>
          <p:cNvCxnSpPr/>
          <p:nvPr/>
        </p:nvCxnSpPr>
        <p:spPr bwMode="auto">
          <a:xfrm>
            <a:off x="7515659" y="3733961"/>
            <a:ext cx="1174750" cy="1168400"/>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792" name="直接连接符 49"/>
          <p:cNvCxnSpPr/>
          <p:nvPr/>
        </p:nvCxnSpPr>
        <p:spPr bwMode="auto">
          <a:xfrm>
            <a:off x="2999385" y="2564656"/>
            <a:ext cx="7937" cy="868362"/>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793" name="直接连接符 20"/>
          <p:cNvCxnSpPr>
            <a:cxnSpLocks noChangeShapeType="1"/>
          </p:cNvCxnSpPr>
          <p:nvPr/>
        </p:nvCxnSpPr>
        <p:spPr bwMode="auto">
          <a:xfrm>
            <a:off x="3002397" y="4070511"/>
            <a:ext cx="0" cy="0"/>
          </a:xfrm>
          <a:prstGeom prst="line">
            <a:avLst/>
          </a:prstGeom>
          <a:noFill/>
          <a:ln w="9525" algn="ctr">
            <a:noFill/>
            <a:round/>
            <a:headEnd/>
            <a:tailEnd/>
          </a:ln>
        </p:spPr>
      </p:cxnSp>
      <p:cxnSp>
        <p:nvCxnSpPr>
          <p:cNvPr id="794" name="直接连接符 51"/>
          <p:cNvCxnSpPr/>
          <p:nvPr/>
        </p:nvCxnSpPr>
        <p:spPr bwMode="auto">
          <a:xfrm>
            <a:off x="3002397" y="4070511"/>
            <a:ext cx="0" cy="762000"/>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795" name="直接连接符 52"/>
          <p:cNvCxnSpPr/>
          <p:nvPr/>
        </p:nvCxnSpPr>
        <p:spPr bwMode="auto">
          <a:xfrm flipH="1">
            <a:off x="5634472" y="3960975"/>
            <a:ext cx="0" cy="941387"/>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796" name="直接连接符 53"/>
          <p:cNvCxnSpPr/>
          <p:nvPr/>
        </p:nvCxnSpPr>
        <p:spPr bwMode="auto">
          <a:xfrm>
            <a:off x="5088372" y="2705262"/>
            <a:ext cx="546100" cy="904875"/>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797" name="直接连接符 54"/>
          <p:cNvCxnSpPr/>
          <p:nvPr/>
        </p:nvCxnSpPr>
        <p:spPr bwMode="auto">
          <a:xfrm flipH="1">
            <a:off x="5634472" y="2705262"/>
            <a:ext cx="533400" cy="904875"/>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798" name="直接连接符 55"/>
          <p:cNvCxnSpPr/>
          <p:nvPr/>
        </p:nvCxnSpPr>
        <p:spPr bwMode="auto">
          <a:xfrm>
            <a:off x="7680759" y="2705262"/>
            <a:ext cx="185738" cy="904875"/>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799" name="直接连接符 56"/>
          <p:cNvCxnSpPr/>
          <p:nvPr/>
        </p:nvCxnSpPr>
        <p:spPr bwMode="auto">
          <a:xfrm flipH="1">
            <a:off x="9307948" y="2705262"/>
            <a:ext cx="173037" cy="904875"/>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800" name="直接连接符 57"/>
          <p:cNvCxnSpPr/>
          <p:nvPr/>
        </p:nvCxnSpPr>
        <p:spPr bwMode="auto">
          <a:xfrm>
            <a:off x="7680759" y="2705262"/>
            <a:ext cx="1627188" cy="904875"/>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801" name="直接连接符 58"/>
          <p:cNvCxnSpPr/>
          <p:nvPr/>
        </p:nvCxnSpPr>
        <p:spPr bwMode="auto">
          <a:xfrm flipH="1">
            <a:off x="7866498" y="2705262"/>
            <a:ext cx="1614487" cy="904875"/>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802" name="直接连接符 59"/>
          <p:cNvCxnSpPr/>
          <p:nvPr/>
        </p:nvCxnSpPr>
        <p:spPr bwMode="auto">
          <a:xfrm flipH="1">
            <a:off x="8690409" y="3857787"/>
            <a:ext cx="617538" cy="1044575"/>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803" name="直接连接符 60"/>
          <p:cNvCxnSpPr/>
          <p:nvPr/>
        </p:nvCxnSpPr>
        <p:spPr bwMode="auto">
          <a:xfrm>
            <a:off x="7866497" y="3857787"/>
            <a:ext cx="823912" cy="1044575"/>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cxnSp>
        <p:nvCxnSpPr>
          <p:cNvPr id="804" name="直接连接符 61"/>
          <p:cNvCxnSpPr/>
          <p:nvPr/>
        </p:nvCxnSpPr>
        <p:spPr bwMode="auto">
          <a:xfrm flipH="1">
            <a:off x="8690410" y="3733961"/>
            <a:ext cx="968375" cy="1168400"/>
          </a:xfrm>
          <a:prstGeom prst="line">
            <a:avLst/>
          </a:prstGeom>
          <a:noFill/>
          <a:ln w="28575" cap="flat" cmpd="sng" algn="ctr">
            <a:solidFill>
              <a:schemeClr val="tx2">
                <a:lumMod val="40000"/>
                <a:lumOff val="60000"/>
              </a:schemeClr>
            </a:solidFill>
            <a:prstDash val="solid"/>
            <a:round/>
            <a:headEnd type="none" w="med" len="med"/>
            <a:tailEnd type="none" w="med" len="med"/>
          </a:ln>
          <a:effectLst/>
        </p:spPr>
      </p:cxnSp>
      <p:sp>
        <p:nvSpPr>
          <p:cNvPr id="805" name="TextBox 88"/>
          <p:cNvSpPr txBox="1">
            <a:spLocks noChangeArrowheads="1"/>
          </p:cNvSpPr>
          <p:nvPr/>
        </p:nvSpPr>
        <p:spPr bwMode="auto">
          <a:xfrm>
            <a:off x="2819636" y="2600660"/>
            <a:ext cx="1223963" cy="461665"/>
          </a:xfrm>
          <a:prstGeom prst="rect">
            <a:avLst/>
          </a:prstGeom>
          <a:noFill/>
          <a:ln w="9525">
            <a:noFill/>
            <a:miter lim="800000"/>
            <a:headEnd/>
            <a:tailEnd/>
          </a:ln>
        </p:spPr>
        <p:txBody>
          <a:bodyPr>
            <a:spAutoFit/>
          </a:bodyPr>
          <a:lstStyle/>
          <a:p>
            <a:pPr algn="ctr">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Application server</a:t>
            </a:r>
          </a:p>
        </p:txBody>
      </p:sp>
      <p:sp>
        <p:nvSpPr>
          <p:cNvPr id="806" name="TextBox 89"/>
          <p:cNvSpPr txBox="1">
            <a:spLocks noChangeArrowheads="1"/>
          </p:cNvSpPr>
          <p:nvPr/>
        </p:nvSpPr>
        <p:spPr bwMode="auto">
          <a:xfrm>
            <a:off x="2999384" y="3932809"/>
            <a:ext cx="1044092" cy="350865"/>
          </a:xfrm>
          <a:prstGeom prst="rect">
            <a:avLst/>
          </a:prstGeom>
          <a:noFill/>
          <a:ln w="9525">
            <a:noFill/>
            <a:miter lim="800000"/>
            <a:headEnd/>
            <a:tailEnd/>
          </a:ln>
        </p:spPr>
        <p:txBody>
          <a:bodyPr wrap="square">
            <a:spAutoFit/>
          </a:bodyPr>
          <a:lstStyle/>
          <a:p>
            <a:pPr>
              <a:lnSpc>
                <a:spcPct val="140000"/>
              </a:lnSpc>
              <a:buClr>
                <a:schemeClr val="tx1"/>
              </a:buClr>
              <a:buSzPct val="60000"/>
            </a:pPr>
            <a:r>
              <a:rPr lang="en-US" altLang="zh-CN" sz="1200" dirty="0">
                <a:latin typeface="微软雅黑" panose="020B0503020204020204" pitchFamily="34" charset="-122"/>
                <a:ea typeface="微软雅黑" panose="020B0503020204020204" pitchFamily="34" charset="-122"/>
              </a:rPr>
              <a:t>NIC</a:t>
            </a:r>
            <a:endParaRPr lang="zh-CN" altLang="en-US" sz="1200" dirty="0">
              <a:latin typeface="微软雅黑" panose="020B0503020204020204" pitchFamily="34" charset="-122"/>
              <a:ea typeface="微软雅黑" panose="020B0503020204020204" pitchFamily="34" charset="-122"/>
            </a:endParaRPr>
          </a:p>
        </p:txBody>
      </p:sp>
      <p:sp>
        <p:nvSpPr>
          <p:cNvPr id="807" name="TextBox 90"/>
          <p:cNvSpPr txBox="1">
            <a:spLocks noChangeArrowheads="1"/>
          </p:cNvSpPr>
          <p:nvPr/>
        </p:nvSpPr>
        <p:spPr bwMode="auto">
          <a:xfrm>
            <a:off x="2532496" y="5083337"/>
            <a:ext cx="1582045" cy="350865"/>
          </a:xfrm>
          <a:prstGeom prst="rect">
            <a:avLst/>
          </a:prstGeom>
          <a:noFill/>
          <a:ln w="9525">
            <a:noFill/>
            <a:miter lim="800000"/>
            <a:headEnd/>
            <a:tailEnd/>
          </a:ln>
        </p:spPr>
        <p:txBody>
          <a:bodyPr wrap="square">
            <a:spAutoFit/>
          </a:bodyPr>
          <a:lstStyle/>
          <a:p>
            <a:pPr>
              <a:lnSpc>
                <a:spcPct val="140000"/>
              </a:lnSpc>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Storage device</a:t>
            </a:r>
          </a:p>
        </p:txBody>
      </p:sp>
      <p:sp>
        <p:nvSpPr>
          <p:cNvPr id="808" name="TextBox 91"/>
          <p:cNvSpPr txBox="1">
            <a:spLocks noChangeArrowheads="1"/>
          </p:cNvSpPr>
          <p:nvPr/>
        </p:nvSpPr>
        <p:spPr bwMode="auto">
          <a:xfrm>
            <a:off x="4475597" y="2668850"/>
            <a:ext cx="1223962" cy="461665"/>
          </a:xfrm>
          <a:prstGeom prst="rect">
            <a:avLst/>
          </a:prstGeom>
          <a:noFill/>
          <a:ln w="9525">
            <a:noFill/>
            <a:miter lim="800000"/>
            <a:headEnd/>
            <a:tailEnd/>
          </a:ln>
        </p:spPr>
        <p:txBody>
          <a:bodyPr>
            <a:spAutoFit/>
          </a:bodyPr>
          <a:lstStyle/>
          <a:p>
            <a:pPr algn="ctr">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Application server</a:t>
            </a:r>
          </a:p>
        </p:txBody>
      </p:sp>
      <p:sp>
        <p:nvSpPr>
          <p:cNvPr id="809" name="TextBox 92"/>
          <p:cNvSpPr txBox="1">
            <a:spLocks noChangeArrowheads="1"/>
          </p:cNvSpPr>
          <p:nvPr/>
        </p:nvSpPr>
        <p:spPr bwMode="auto">
          <a:xfrm>
            <a:off x="5628122" y="2668850"/>
            <a:ext cx="1223962" cy="461665"/>
          </a:xfrm>
          <a:prstGeom prst="rect">
            <a:avLst/>
          </a:prstGeom>
          <a:noFill/>
          <a:ln w="9525">
            <a:noFill/>
            <a:miter lim="800000"/>
            <a:headEnd/>
            <a:tailEnd/>
          </a:ln>
        </p:spPr>
        <p:txBody>
          <a:bodyPr>
            <a:spAutoFit/>
          </a:bodyPr>
          <a:lstStyle/>
          <a:p>
            <a:pPr algn="ctr">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Application server</a:t>
            </a:r>
          </a:p>
        </p:txBody>
      </p:sp>
      <p:sp>
        <p:nvSpPr>
          <p:cNvPr id="810" name="TextBox 94"/>
          <p:cNvSpPr txBox="1">
            <a:spLocks noChangeArrowheads="1"/>
          </p:cNvSpPr>
          <p:nvPr/>
        </p:nvSpPr>
        <p:spPr bwMode="auto">
          <a:xfrm>
            <a:off x="8868210" y="2704854"/>
            <a:ext cx="1223963" cy="461665"/>
          </a:xfrm>
          <a:prstGeom prst="rect">
            <a:avLst/>
          </a:prstGeom>
          <a:noFill/>
          <a:ln w="9525">
            <a:noFill/>
            <a:miter lim="800000"/>
            <a:headEnd/>
            <a:tailEnd/>
          </a:ln>
        </p:spPr>
        <p:txBody>
          <a:bodyPr>
            <a:spAutoFit/>
          </a:bodyPr>
          <a:lstStyle/>
          <a:p>
            <a:pPr algn="ctr">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Application server</a:t>
            </a:r>
          </a:p>
        </p:txBody>
      </p:sp>
      <p:sp>
        <p:nvSpPr>
          <p:cNvPr id="811" name="TextBox 101"/>
          <p:cNvSpPr txBox="1">
            <a:spLocks noChangeArrowheads="1"/>
          </p:cNvSpPr>
          <p:nvPr/>
        </p:nvSpPr>
        <p:spPr bwMode="auto">
          <a:xfrm>
            <a:off x="5051860" y="3902859"/>
            <a:ext cx="1403909" cy="276999"/>
          </a:xfrm>
          <a:prstGeom prst="rect">
            <a:avLst/>
          </a:prstGeom>
          <a:noFill/>
          <a:ln w="9525">
            <a:noFill/>
            <a:miter lim="800000"/>
            <a:headEnd/>
            <a:tailEnd/>
          </a:ln>
        </p:spPr>
        <p:txBody>
          <a:bodyPr wrap="square">
            <a:spAutoFit/>
          </a:bodyPr>
          <a:lstStyle/>
          <a:p>
            <a:pPr algn="ctr">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Ethernet switch</a:t>
            </a:r>
          </a:p>
        </p:txBody>
      </p:sp>
      <p:sp>
        <p:nvSpPr>
          <p:cNvPr id="812" name="TextBox 104"/>
          <p:cNvSpPr txBox="1">
            <a:spLocks noChangeArrowheads="1"/>
          </p:cNvSpPr>
          <p:nvPr/>
        </p:nvSpPr>
        <p:spPr bwMode="auto">
          <a:xfrm>
            <a:off x="5124885" y="5115086"/>
            <a:ext cx="1366887" cy="350865"/>
          </a:xfrm>
          <a:prstGeom prst="rect">
            <a:avLst/>
          </a:prstGeom>
          <a:noFill/>
          <a:ln w="9525">
            <a:noFill/>
            <a:miter lim="800000"/>
            <a:headEnd/>
            <a:tailEnd/>
          </a:ln>
        </p:spPr>
        <p:txBody>
          <a:bodyPr wrap="square">
            <a:spAutoFit/>
          </a:bodyPr>
          <a:lstStyle/>
          <a:p>
            <a:pPr>
              <a:lnSpc>
                <a:spcPct val="140000"/>
              </a:lnSpc>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Storage device</a:t>
            </a:r>
          </a:p>
        </p:txBody>
      </p:sp>
      <p:sp>
        <p:nvSpPr>
          <p:cNvPr id="813" name="TextBox 105"/>
          <p:cNvSpPr txBox="1">
            <a:spLocks noChangeArrowheads="1"/>
          </p:cNvSpPr>
          <p:nvPr/>
        </p:nvSpPr>
        <p:spPr bwMode="auto">
          <a:xfrm>
            <a:off x="8220510" y="5115086"/>
            <a:ext cx="1396875" cy="350865"/>
          </a:xfrm>
          <a:prstGeom prst="rect">
            <a:avLst/>
          </a:prstGeom>
          <a:noFill/>
          <a:ln w="9525">
            <a:noFill/>
            <a:miter lim="800000"/>
            <a:headEnd/>
            <a:tailEnd/>
          </a:ln>
        </p:spPr>
        <p:txBody>
          <a:bodyPr wrap="square">
            <a:spAutoFit/>
          </a:bodyPr>
          <a:lstStyle/>
          <a:p>
            <a:pPr>
              <a:lnSpc>
                <a:spcPct val="140000"/>
              </a:lnSpc>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Storage device</a:t>
            </a:r>
          </a:p>
        </p:txBody>
      </p:sp>
      <p:sp>
        <p:nvSpPr>
          <p:cNvPr id="814" name="AutoShape 6"/>
          <p:cNvSpPr>
            <a:spLocks noChangeArrowheads="1"/>
          </p:cNvSpPr>
          <p:nvPr/>
        </p:nvSpPr>
        <p:spPr bwMode="auto">
          <a:xfrm>
            <a:off x="2243573" y="1376525"/>
            <a:ext cx="1800225" cy="4103687"/>
          </a:xfrm>
          <a:prstGeom prst="roundRect">
            <a:avLst>
              <a:gd name="adj" fmla="val 0"/>
            </a:avLst>
          </a:prstGeom>
          <a:noFill/>
          <a:ln w="19050">
            <a:solidFill>
              <a:srgbClr val="B2B2B2"/>
            </a:solidFill>
            <a:round/>
            <a:headEnd/>
            <a:tailEnd/>
          </a:ln>
        </p:spPr>
        <p:txBody>
          <a:bodyPr wrap="none" anchor="ctr"/>
          <a:lstStyle/>
          <a:p>
            <a:pPr>
              <a:lnSpc>
                <a:spcPct val="140000"/>
              </a:lnSpc>
              <a:buClr>
                <a:schemeClr val="tx1"/>
              </a:buClr>
              <a:buSzPct val="60000"/>
              <a:buFontTx/>
              <a:buChar char="•"/>
            </a:pPr>
            <a:endParaRPr lang="zh-CN" altLang="en-US" sz="1200">
              <a:latin typeface="微软雅黑" panose="020B0503020204020204" pitchFamily="34" charset="-122"/>
              <a:ea typeface="微软雅黑" panose="020B0503020204020204" pitchFamily="34" charset="-122"/>
            </a:endParaRPr>
          </a:p>
        </p:txBody>
      </p:sp>
      <p:sp>
        <p:nvSpPr>
          <p:cNvPr id="815" name="Text Box 5"/>
          <p:cNvSpPr txBox="1">
            <a:spLocks noChangeArrowheads="1"/>
          </p:cNvSpPr>
          <p:nvPr/>
        </p:nvSpPr>
        <p:spPr bwMode="auto">
          <a:xfrm>
            <a:off x="2243573" y="1376525"/>
            <a:ext cx="1800225" cy="287337"/>
          </a:xfrm>
          <a:prstGeom prst="rect">
            <a:avLst/>
          </a:prstGeom>
          <a:solidFill>
            <a:schemeClr val="bg1">
              <a:lumMod val="85000"/>
            </a:schemeClr>
          </a:solidFill>
          <a:ln w="9525" algn="ctr">
            <a:solidFill>
              <a:srgbClr val="DDDDDD"/>
            </a:solidFill>
            <a:miter lim="800000"/>
            <a:headEnd/>
            <a:tailEnd/>
          </a:ln>
        </p:spPr>
        <p:txBody>
          <a:bodyPr lIns="78314" tIns="39158" rIns="78314" bIns="39158" anchor="ctr"/>
          <a:lstStyle/>
          <a:p>
            <a:pPr algn="ctr" defTabSz="687388">
              <a:spcBef>
                <a:spcPct val="50000"/>
              </a:spcBef>
            </a:pPr>
            <a:r>
              <a:rPr lang="en-US" altLang="zh-CN" sz="1200" b="1" dirty="0">
                <a:latin typeface="微软雅黑" panose="020B0503020204020204" pitchFamily="34" charset="-122"/>
                <a:ea typeface="微软雅黑" panose="020B0503020204020204" pitchFamily="34" charset="-122"/>
              </a:rPr>
              <a:t>Direct attachment</a:t>
            </a:r>
            <a:endParaRPr lang="zh-CN" altLang="en-US" sz="1200" b="1" dirty="0">
              <a:latin typeface="微软雅黑" panose="020B0503020204020204" pitchFamily="34" charset="-122"/>
              <a:ea typeface="微软雅黑" panose="020B0503020204020204" pitchFamily="34" charset="-122"/>
            </a:endParaRPr>
          </a:p>
        </p:txBody>
      </p:sp>
      <p:sp>
        <p:nvSpPr>
          <p:cNvPr id="816" name="AutoShape 6"/>
          <p:cNvSpPr>
            <a:spLocks noChangeArrowheads="1"/>
          </p:cNvSpPr>
          <p:nvPr/>
        </p:nvSpPr>
        <p:spPr bwMode="auto">
          <a:xfrm>
            <a:off x="4475598" y="1376525"/>
            <a:ext cx="2376487" cy="4103687"/>
          </a:xfrm>
          <a:prstGeom prst="roundRect">
            <a:avLst>
              <a:gd name="adj" fmla="val 0"/>
            </a:avLst>
          </a:prstGeom>
          <a:noFill/>
          <a:ln w="19050">
            <a:solidFill>
              <a:srgbClr val="B2B2B2"/>
            </a:solidFill>
            <a:round/>
            <a:headEnd/>
            <a:tailEnd/>
          </a:ln>
        </p:spPr>
        <p:txBody>
          <a:bodyPr wrap="none" anchor="ctr"/>
          <a:lstStyle/>
          <a:p>
            <a:pPr>
              <a:lnSpc>
                <a:spcPct val="140000"/>
              </a:lnSpc>
              <a:buClr>
                <a:schemeClr val="tx1"/>
              </a:buClr>
              <a:buSzPct val="60000"/>
              <a:buFontTx/>
              <a:buChar char="•"/>
            </a:pPr>
            <a:endParaRPr lang="zh-CN" altLang="en-US" sz="1200">
              <a:latin typeface="微软雅黑" panose="020B0503020204020204" pitchFamily="34" charset="-122"/>
              <a:ea typeface="微软雅黑" panose="020B0503020204020204" pitchFamily="34" charset="-122"/>
            </a:endParaRPr>
          </a:p>
        </p:txBody>
      </p:sp>
      <p:sp>
        <p:nvSpPr>
          <p:cNvPr id="817" name="Text Box 5"/>
          <p:cNvSpPr txBox="1">
            <a:spLocks noChangeArrowheads="1"/>
          </p:cNvSpPr>
          <p:nvPr/>
        </p:nvSpPr>
        <p:spPr bwMode="auto">
          <a:xfrm>
            <a:off x="4475598" y="1376525"/>
            <a:ext cx="2376487" cy="287337"/>
          </a:xfrm>
          <a:prstGeom prst="rect">
            <a:avLst/>
          </a:prstGeom>
          <a:solidFill>
            <a:schemeClr val="bg1">
              <a:lumMod val="85000"/>
            </a:schemeClr>
          </a:solidFill>
          <a:ln w="9525" algn="ctr">
            <a:solidFill>
              <a:srgbClr val="DDDDDD"/>
            </a:solidFill>
            <a:miter lim="800000"/>
            <a:headEnd/>
            <a:tailEnd/>
          </a:ln>
        </p:spPr>
        <p:txBody>
          <a:bodyPr lIns="78314" tIns="39158" rIns="78314" bIns="39158" anchor="ctr"/>
          <a:lstStyle/>
          <a:p>
            <a:pPr algn="ctr" defTabSz="687388">
              <a:spcBef>
                <a:spcPct val="50000"/>
              </a:spcBef>
            </a:pPr>
            <a:r>
              <a:rPr lang="en-US" altLang="zh-CN" sz="1200" b="1" dirty="0">
                <a:latin typeface="微软雅黑" panose="020B0503020204020204" pitchFamily="34" charset="-122"/>
                <a:ea typeface="微软雅黑" panose="020B0503020204020204" pitchFamily="34" charset="-122"/>
              </a:rPr>
              <a:t>Single switch</a:t>
            </a:r>
          </a:p>
        </p:txBody>
      </p:sp>
      <p:sp>
        <p:nvSpPr>
          <p:cNvPr id="818" name="AutoShape 6"/>
          <p:cNvSpPr>
            <a:spLocks noChangeArrowheads="1"/>
          </p:cNvSpPr>
          <p:nvPr/>
        </p:nvSpPr>
        <p:spPr bwMode="auto">
          <a:xfrm>
            <a:off x="7212448" y="1376525"/>
            <a:ext cx="2808287" cy="4103687"/>
          </a:xfrm>
          <a:prstGeom prst="roundRect">
            <a:avLst>
              <a:gd name="adj" fmla="val 0"/>
            </a:avLst>
          </a:prstGeom>
          <a:noFill/>
          <a:ln w="19050">
            <a:solidFill>
              <a:srgbClr val="B2B2B2"/>
            </a:solidFill>
            <a:round/>
            <a:headEnd/>
            <a:tailEnd/>
          </a:ln>
        </p:spPr>
        <p:txBody>
          <a:bodyPr wrap="none" anchor="ctr"/>
          <a:lstStyle/>
          <a:p>
            <a:pPr>
              <a:lnSpc>
                <a:spcPct val="140000"/>
              </a:lnSpc>
              <a:buClr>
                <a:schemeClr val="tx1"/>
              </a:buClr>
              <a:buSzPct val="60000"/>
              <a:buFontTx/>
              <a:buChar char="•"/>
            </a:pPr>
            <a:endParaRPr lang="zh-CN" altLang="en-US" sz="1200">
              <a:latin typeface="微软雅黑" panose="020B0503020204020204" pitchFamily="34" charset="-122"/>
              <a:ea typeface="微软雅黑" panose="020B0503020204020204" pitchFamily="34" charset="-122"/>
            </a:endParaRPr>
          </a:p>
        </p:txBody>
      </p:sp>
      <p:sp>
        <p:nvSpPr>
          <p:cNvPr id="819" name="Text Box 5"/>
          <p:cNvSpPr txBox="1">
            <a:spLocks noChangeArrowheads="1"/>
          </p:cNvSpPr>
          <p:nvPr/>
        </p:nvSpPr>
        <p:spPr bwMode="auto">
          <a:xfrm>
            <a:off x="7212448" y="1376525"/>
            <a:ext cx="2808287" cy="287337"/>
          </a:xfrm>
          <a:prstGeom prst="rect">
            <a:avLst/>
          </a:prstGeom>
          <a:solidFill>
            <a:schemeClr val="bg1">
              <a:lumMod val="85000"/>
            </a:schemeClr>
          </a:solidFill>
          <a:ln w="9525" algn="ctr">
            <a:solidFill>
              <a:srgbClr val="DDDDDD"/>
            </a:solidFill>
            <a:miter lim="800000"/>
            <a:headEnd/>
            <a:tailEnd/>
          </a:ln>
        </p:spPr>
        <p:txBody>
          <a:bodyPr lIns="78314" tIns="39158" rIns="78314" bIns="39158" anchor="ctr"/>
          <a:lstStyle/>
          <a:p>
            <a:pPr algn="ctr" defTabSz="687388">
              <a:spcBef>
                <a:spcPct val="50000"/>
              </a:spcBef>
            </a:pPr>
            <a:r>
              <a:rPr lang="en-US" altLang="zh-CN" sz="1200" b="1" dirty="0">
                <a:latin typeface="微软雅黑" panose="020B0503020204020204" pitchFamily="34" charset="-122"/>
                <a:ea typeface="微软雅黑" panose="020B0503020204020204" pitchFamily="34" charset="-122"/>
              </a:rPr>
              <a:t>Dual switch</a:t>
            </a:r>
            <a:endParaRPr lang="zh-CN" altLang="en-US" sz="1200" b="1" dirty="0">
              <a:latin typeface="微软雅黑" panose="020B0503020204020204" pitchFamily="34" charset="-122"/>
              <a:ea typeface="微软雅黑" panose="020B0503020204020204" pitchFamily="34" charset="-122"/>
            </a:endParaRPr>
          </a:p>
        </p:txBody>
      </p:sp>
      <p:pic>
        <p:nvPicPr>
          <p:cNvPr id="820" name="Picture 1939" descr="图片682"/>
          <p:cNvPicPr>
            <a:picLocks noChangeAspect="1" noChangeArrowheads="1"/>
          </p:cNvPicPr>
          <p:nvPr/>
        </p:nvPicPr>
        <p:blipFill>
          <a:blip r:embed="rId4" cstate="print"/>
          <a:srcRect/>
          <a:stretch>
            <a:fillRect/>
          </a:stretch>
        </p:blipFill>
        <p:spPr bwMode="auto">
          <a:xfrm>
            <a:off x="2819365" y="1772568"/>
            <a:ext cx="540059" cy="862380"/>
          </a:xfrm>
          <a:prstGeom prst="rect">
            <a:avLst/>
          </a:prstGeom>
          <a:noFill/>
        </p:spPr>
      </p:pic>
      <p:pic>
        <p:nvPicPr>
          <p:cNvPr id="821" name="Picture 1939" descr="图片682"/>
          <p:cNvPicPr>
            <a:picLocks noChangeAspect="1" noChangeArrowheads="1"/>
          </p:cNvPicPr>
          <p:nvPr/>
        </p:nvPicPr>
        <p:blipFill>
          <a:blip r:embed="rId4" cstate="print"/>
          <a:srcRect/>
          <a:stretch>
            <a:fillRect/>
          </a:stretch>
        </p:blipFill>
        <p:spPr bwMode="auto">
          <a:xfrm>
            <a:off x="4835589" y="1844576"/>
            <a:ext cx="540059" cy="862380"/>
          </a:xfrm>
          <a:prstGeom prst="rect">
            <a:avLst/>
          </a:prstGeom>
          <a:noFill/>
        </p:spPr>
      </p:pic>
      <p:pic>
        <p:nvPicPr>
          <p:cNvPr id="822" name="Picture 1939" descr="图片682"/>
          <p:cNvPicPr>
            <a:picLocks noChangeAspect="1" noChangeArrowheads="1"/>
          </p:cNvPicPr>
          <p:nvPr/>
        </p:nvPicPr>
        <p:blipFill>
          <a:blip r:embed="rId4" cstate="print"/>
          <a:srcRect/>
          <a:stretch>
            <a:fillRect/>
          </a:stretch>
        </p:blipFill>
        <p:spPr bwMode="auto">
          <a:xfrm>
            <a:off x="5951713" y="1844576"/>
            <a:ext cx="540059" cy="862380"/>
          </a:xfrm>
          <a:prstGeom prst="rect">
            <a:avLst/>
          </a:prstGeom>
          <a:noFill/>
        </p:spPr>
      </p:pic>
      <p:pic>
        <p:nvPicPr>
          <p:cNvPr id="823" name="Picture 1939" descr="图片682"/>
          <p:cNvPicPr>
            <a:picLocks noChangeAspect="1" noChangeArrowheads="1"/>
          </p:cNvPicPr>
          <p:nvPr/>
        </p:nvPicPr>
        <p:blipFill>
          <a:blip r:embed="rId4" cstate="print"/>
          <a:srcRect/>
          <a:stretch>
            <a:fillRect/>
          </a:stretch>
        </p:blipFill>
        <p:spPr bwMode="auto">
          <a:xfrm>
            <a:off x="7463881" y="1844576"/>
            <a:ext cx="540059" cy="862380"/>
          </a:xfrm>
          <a:prstGeom prst="rect">
            <a:avLst/>
          </a:prstGeom>
          <a:noFill/>
        </p:spPr>
      </p:pic>
      <p:pic>
        <p:nvPicPr>
          <p:cNvPr id="824" name="Picture 1939" descr="图片682"/>
          <p:cNvPicPr>
            <a:picLocks noChangeAspect="1" noChangeArrowheads="1"/>
          </p:cNvPicPr>
          <p:nvPr/>
        </p:nvPicPr>
        <p:blipFill>
          <a:blip r:embed="rId4" cstate="print"/>
          <a:srcRect/>
          <a:stretch>
            <a:fillRect/>
          </a:stretch>
        </p:blipFill>
        <p:spPr bwMode="auto">
          <a:xfrm>
            <a:off x="9192073" y="1916584"/>
            <a:ext cx="540059" cy="862380"/>
          </a:xfrm>
          <a:prstGeom prst="rect">
            <a:avLst/>
          </a:prstGeom>
          <a:noFill/>
        </p:spPr>
      </p:pic>
      <p:sp>
        <p:nvSpPr>
          <p:cNvPr id="1422" name="Freeform 115"/>
          <p:cNvSpPr>
            <a:spLocks noChangeAspect="1"/>
          </p:cNvSpPr>
          <p:nvPr/>
        </p:nvSpPr>
        <p:spPr bwMode="auto">
          <a:xfrm>
            <a:off x="5819543" y="3669863"/>
            <a:ext cx="240182" cy="298949"/>
          </a:xfrm>
          <a:custGeom>
            <a:avLst/>
            <a:gdLst/>
            <a:ahLst/>
            <a:cxnLst>
              <a:cxn ang="0">
                <a:pos x="94" y="0"/>
              </a:cxn>
              <a:cxn ang="0">
                <a:pos x="1" y="63"/>
              </a:cxn>
              <a:cxn ang="0">
                <a:pos x="1" y="110"/>
              </a:cxn>
              <a:cxn ang="0">
                <a:pos x="7" y="111"/>
              </a:cxn>
              <a:cxn ang="0">
                <a:pos x="90" y="46"/>
              </a:cxn>
              <a:cxn ang="0">
                <a:pos x="94" y="38"/>
              </a:cxn>
              <a:cxn ang="0">
                <a:pos x="94" y="0"/>
              </a:cxn>
            </a:cxnLst>
            <a:rect l="0" t="0" r="r" b="b"/>
            <a:pathLst>
              <a:path w="94" h="117">
                <a:moveTo>
                  <a:pt x="94" y="0"/>
                </a:moveTo>
                <a:cubicBezTo>
                  <a:pt x="1" y="63"/>
                  <a:pt x="1" y="63"/>
                  <a:pt x="1" y="63"/>
                </a:cubicBezTo>
                <a:cubicBezTo>
                  <a:pt x="1" y="110"/>
                  <a:pt x="1" y="110"/>
                  <a:pt x="1" y="110"/>
                </a:cubicBezTo>
                <a:cubicBezTo>
                  <a:pt x="1" y="110"/>
                  <a:pt x="0" y="117"/>
                  <a:pt x="7" y="111"/>
                </a:cubicBezTo>
                <a:cubicBezTo>
                  <a:pt x="31" y="92"/>
                  <a:pt x="88" y="48"/>
                  <a:pt x="90" y="46"/>
                </a:cubicBezTo>
                <a:cubicBezTo>
                  <a:pt x="94" y="42"/>
                  <a:pt x="94" y="40"/>
                  <a:pt x="94" y="38"/>
                </a:cubicBezTo>
                <a:lnTo>
                  <a:pt x="94" y="0"/>
                </a:lnTo>
                <a:close/>
              </a:path>
            </a:pathLst>
          </a:custGeom>
          <a:solidFill>
            <a:srgbClr val="0B3C6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23" name="Freeform 116"/>
          <p:cNvSpPr>
            <a:spLocks noChangeAspect="1"/>
          </p:cNvSpPr>
          <p:nvPr/>
        </p:nvSpPr>
        <p:spPr bwMode="auto">
          <a:xfrm>
            <a:off x="5193538" y="3572768"/>
            <a:ext cx="866187" cy="258067"/>
          </a:xfrm>
          <a:custGeom>
            <a:avLst/>
            <a:gdLst/>
            <a:ahLst/>
            <a:cxnLst>
              <a:cxn ang="0">
                <a:pos x="339" y="38"/>
              </a:cxn>
              <a:cxn ang="0">
                <a:pos x="249" y="101"/>
              </a:cxn>
              <a:cxn ang="0">
                <a:pos x="7" y="57"/>
              </a:cxn>
              <a:cxn ang="0">
                <a:pos x="1" y="60"/>
              </a:cxn>
              <a:cxn ang="0">
                <a:pos x="4" y="53"/>
              </a:cxn>
              <a:cxn ang="0">
                <a:pos x="111" y="1"/>
              </a:cxn>
              <a:cxn ang="0">
                <a:pos x="117" y="0"/>
              </a:cxn>
              <a:cxn ang="0">
                <a:pos x="333" y="35"/>
              </a:cxn>
              <a:cxn ang="0">
                <a:pos x="339" y="38"/>
              </a:cxn>
            </a:cxnLst>
            <a:rect l="0" t="0" r="r" b="b"/>
            <a:pathLst>
              <a:path w="339" h="101">
                <a:moveTo>
                  <a:pt x="339" y="38"/>
                </a:moveTo>
                <a:cubicBezTo>
                  <a:pt x="249" y="101"/>
                  <a:pt x="249" y="101"/>
                  <a:pt x="249" y="101"/>
                </a:cubicBezTo>
                <a:cubicBezTo>
                  <a:pt x="146" y="85"/>
                  <a:pt x="16" y="58"/>
                  <a:pt x="7" y="57"/>
                </a:cubicBezTo>
                <a:cubicBezTo>
                  <a:pt x="3" y="56"/>
                  <a:pt x="1" y="60"/>
                  <a:pt x="1" y="60"/>
                </a:cubicBezTo>
                <a:cubicBezTo>
                  <a:pt x="1" y="60"/>
                  <a:pt x="0" y="55"/>
                  <a:pt x="4" y="53"/>
                </a:cubicBezTo>
                <a:cubicBezTo>
                  <a:pt x="7" y="51"/>
                  <a:pt x="107" y="4"/>
                  <a:pt x="111" y="1"/>
                </a:cubicBezTo>
                <a:cubicBezTo>
                  <a:pt x="113" y="0"/>
                  <a:pt x="117" y="0"/>
                  <a:pt x="117" y="0"/>
                </a:cubicBezTo>
                <a:cubicBezTo>
                  <a:pt x="117" y="0"/>
                  <a:pt x="331" y="34"/>
                  <a:pt x="333" y="35"/>
                </a:cubicBezTo>
                <a:cubicBezTo>
                  <a:pt x="338" y="35"/>
                  <a:pt x="339" y="38"/>
                  <a:pt x="339" y="38"/>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24" name="Freeform 117"/>
          <p:cNvSpPr>
            <a:spLocks noChangeAspect="1"/>
          </p:cNvSpPr>
          <p:nvPr/>
        </p:nvSpPr>
        <p:spPr bwMode="auto">
          <a:xfrm>
            <a:off x="5819543" y="3667308"/>
            <a:ext cx="240182" cy="166083"/>
          </a:xfrm>
          <a:custGeom>
            <a:avLst/>
            <a:gdLst/>
            <a:ahLst/>
            <a:cxnLst>
              <a:cxn ang="0">
                <a:pos x="94" y="1"/>
              </a:cxn>
              <a:cxn ang="0">
                <a:pos x="94" y="0"/>
              </a:cxn>
              <a:cxn ang="0">
                <a:pos x="0" y="63"/>
              </a:cxn>
              <a:cxn ang="0">
                <a:pos x="2" y="65"/>
              </a:cxn>
              <a:cxn ang="0">
                <a:pos x="94" y="1"/>
              </a:cxn>
            </a:cxnLst>
            <a:rect l="0" t="0" r="r" b="b"/>
            <a:pathLst>
              <a:path w="94" h="65">
                <a:moveTo>
                  <a:pt x="94" y="1"/>
                </a:moveTo>
                <a:cubicBezTo>
                  <a:pt x="94" y="1"/>
                  <a:pt x="94" y="0"/>
                  <a:pt x="94" y="0"/>
                </a:cubicBezTo>
                <a:cubicBezTo>
                  <a:pt x="90" y="0"/>
                  <a:pt x="0" y="63"/>
                  <a:pt x="0" y="63"/>
                </a:cubicBezTo>
                <a:cubicBezTo>
                  <a:pt x="2" y="65"/>
                  <a:pt x="2" y="65"/>
                  <a:pt x="2" y="65"/>
                </a:cubicBezTo>
                <a:lnTo>
                  <a:pt x="94" y="1"/>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25" name="Freeform 118"/>
          <p:cNvSpPr>
            <a:spLocks noChangeAspect="1"/>
          </p:cNvSpPr>
          <p:nvPr/>
        </p:nvSpPr>
        <p:spPr bwMode="auto">
          <a:xfrm>
            <a:off x="5196093" y="3713300"/>
            <a:ext cx="638781" cy="252957"/>
          </a:xfrm>
          <a:custGeom>
            <a:avLst/>
            <a:gdLst/>
            <a:ahLst/>
            <a:cxnLst>
              <a:cxn ang="0">
                <a:pos x="250" y="49"/>
              </a:cxn>
              <a:cxn ang="0">
                <a:pos x="246" y="42"/>
              </a:cxn>
              <a:cxn ang="0">
                <a:pos x="6" y="1"/>
              </a:cxn>
              <a:cxn ang="0">
                <a:pos x="0" y="4"/>
              </a:cxn>
              <a:cxn ang="0">
                <a:pos x="0" y="44"/>
              </a:cxn>
              <a:cxn ang="0">
                <a:pos x="6" y="54"/>
              </a:cxn>
              <a:cxn ang="0">
                <a:pos x="241" y="98"/>
              </a:cxn>
              <a:cxn ang="0">
                <a:pos x="250" y="91"/>
              </a:cxn>
              <a:cxn ang="0">
                <a:pos x="250" y="49"/>
              </a:cxn>
            </a:cxnLst>
            <a:rect l="0" t="0" r="r" b="b"/>
            <a:pathLst>
              <a:path w="250" h="99">
                <a:moveTo>
                  <a:pt x="250" y="49"/>
                </a:moveTo>
                <a:cubicBezTo>
                  <a:pt x="250" y="45"/>
                  <a:pt x="247" y="43"/>
                  <a:pt x="246" y="42"/>
                </a:cubicBezTo>
                <a:cubicBezTo>
                  <a:pt x="186" y="31"/>
                  <a:pt x="33" y="5"/>
                  <a:pt x="6" y="1"/>
                </a:cubicBezTo>
                <a:cubicBezTo>
                  <a:pt x="0" y="0"/>
                  <a:pt x="0" y="4"/>
                  <a:pt x="0" y="4"/>
                </a:cubicBezTo>
                <a:cubicBezTo>
                  <a:pt x="0" y="4"/>
                  <a:pt x="0" y="35"/>
                  <a:pt x="0" y="44"/>
                </a:cubicBezTo>
                <a:cubicBezTo>
                  <a:pt x="0" y="53"/>
                  <a:pt x="2" y="53"/>
                  <a:pt x="6" y="54"/>
                </a:cubicBezTo>
                <a:cubicBezTo>
                  <a:pt x="9" y="55"/>
                  <a:pt x="211" y="92"/>
                  <a:pt x="241" y="98"/>
                </a:cubicBezTo>
                <a:cubicBezTo>
                  <a:pt x="248" y="99"/>
                  <a:pt x="250" y="91"/>
                  <a:pt x="250" y="91"/>
                </a:cubicBezTo>
                <a:cubicBezTo>
                  <a:pt x="250" y="91"/>
                  <a:pt x="250" y="54"/>
                  <a:pt x="250" y="49"/>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26" name="Freeform 119"/>
          <p:cNvSpPr>
            <a:spLocks noChangeAspect="1"/>
          </p:cNvSpPr>
          <p:nvPr/>
        </p:nvSpPr>
        <p:spPr bwMode="auto">
          <a:xfrm>
            <a:off x="5275302" y="3746516"/>
            <a:ext cx="217186" cy="81764"/>
          </a:xfrm>
          <a:custGeom>
            <a:avLst/>
            <a:gdLst/>
            <a:ahLst/>
            <a:cxnLst>
              <a:cxn ang="0">
                <a:pos x="0" y="0"/>
              </a:cxn>
              <a:cxn ang="0">
                <a:pos x="0" y="17"/>
              </a:cxn>
              <a:cxn ang="0">
                <a:pos x="85" y="32"/>
              </a:cxn>
              <a:cxn ang="0">
                <a:pos x="85" y="14"/>
              </a:cxn>
              <a:cxn ang="0">
                <a:pos x="0" y="0"/>
              </a:cxn>
            </a:cxnLst>
            <a:rect l="0" t="0" r="r" b="b"/>
            <a:pathLst>
              <a:path w="85" h="32">
                <a:moveTo>
                  <a:pt x="0" y="0"/>
                </a:moveTo>
                <a:cubicBezTo>
                  <a:pt x="0" y="17"/>
                  <a:pt x="0" y="17"/>
                  <a:pt x="0" y="17"/>
                </a:cubicBezTo>
                <a:cubicBezTo>
                  <a:pt x="20" y="21"/>
                  <a:pt x="72" y="29"/>
                  <a:pt x="85" y="32"/>
                </a:cubicBezTo>
                <a:cubicBezTo>
                  <a:pt x="85" y="14"/>
                  <a:pt x="85" y="14"/>
                  <a:pt x="85" y="14"/>
                </a:cubicBezTo>
                <a:cubicBezTo>
                  <a:pt x="61" y="9"/>
                  <a:pt x="25" y="4"/>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27" name="Freeform 120"/>
          <p:cNvSpPr>
            <a:spLocks noChangeAspect="1"/>
          </p:cNvSpPr>
          <p:nvPr/>
        </p:nvSpPr>
        <p:spPr bwMode="auto">
          <a:xfrm>
            <a:off x="5492487" y="3779733"/>
            <a:ext cx="5110" cy="48547"/>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28" name="Freeform 121"/>
          <p:cNvSpPr>
            <a:spLocks noChangeAspect="1"/>
          </p:cNvSpPr>
          <p:nvPr/>
        </p:nvSpPr>
        <p:spPr bwMode="auto">
          <a:xfrm>
            <a:off x="5275302" y="3741406"/>
            <a:ext cx="222296" cy="43437"/>
          </a:xfrm>
          <a:custGeom>
            <a:avLst/>
            <a:gdLst/>
            <a:ahLst/>
            <a:cxnLst>
              <a:cxn ang="0">
                <a:pos x="4" y="0"/>
              </a:cxn>
              <a:cxn ang="0">
                <a:pos x="174" y="30"/>
              </a:cxn>
              <a:cxn ang="0">
                <a:pos x="170" y="34"/>
              </a:cxn>
              <a:cxn ang="0">
                <a:pos x="0" y="4"/>
              </a:cxn>
              <a:cxn ang="0">
                <a:pos x="4" y="0"/>
              </a:cxn>
            </a:cxnLst>
            <a:rect l="0" t="0" r="r" b="b"/>
            <a:pathLst>
              <a:path w="174" h="34">
                <a:moveTo>
                  <a:pt x="4" y="0"/>
                </a:moveTo>
                <a:lnTo>
                  <a:pt x="174" y="30"/>
                </a:lnTo>
                <a:lnTo>
                  <a:pt x="170" y="34"/>
                </a:lnTo>
                <a:lnTo>
                  <a:pt x="0" y="4"/>
                </a:lnTo>
                <a:lnTo>
                  <a:pt x="4"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29" name="Freeform 122"/>
          <p:cNvSpPr>
            <a:spLocks noChangeAspect="1"/>
          </p:cNvSpPr>
          <p:nvPr/>
        </p:nvSpPr>
        <p:spPr bwMode="auto">
          <a:xfrm>
            <a:off x="5507818" y="3787398"/>
            <a:ext cx="217186" cy="84319"/>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30" name="Freeform 123"/>
          <p:cNvSpPr>
            <a:spLocks noChangeAspect="1"/>
          </p:cNvSpPr>
          <p:nvPr/>
        </p:nvSpPr>
        <p:spPr bwMode="auto">
          <a:xfrm>
            <a:off x="5725004" y="3823170"/>
            <a:ext cx="5110" cy="48547"/>
          </a:xfrm>
          <a:custGeom>
            <a:avLst/>
            <a:gdLst/>
            <a:ahLst/>
            <a:cxnLst>
              <a:cxn ang="0">
                <a:pos x="2" y="0"/>
              </a:cxn>
              <a:cxn ang="0">
                <a:pos x="0" y="1"/>
              </a:cxn>
              <a:cxn ang="0">
                <a:pos x="0" y="19"/>
              </a:cxn>
              <a:cxn ang="0">
                <a:pos x="2" y="18"/>
              </a:cxn>
              <a:cxn ang="0">
                <a:pos x="2" y="0"/>
              </a:cxn>
            </a:cxnLst>
            <a:rect l="0" t="0" r="r" b="b"/>
            <a:pathLst>
              <a:path w="2" h="19">
                <a:moveTo>
                  <a:pt x="2" y="0"/>
                </a:moveTo>
                <a:cubicBezTo>
                  <a:pt x="1" y="1"/>
                  <a:pt x="1" y="1"/>
                  <a:pt x="0" y="1"/>
                </a:cubicBezTo>
                <a:cubicBezTo>
                  <a:pt x="0" y="19"/>
                  <a:pt x="0" y="19"/>
                  <a:pt x="0" y="19"/>
                </a:cubicBezTo>
                <a:cubicBezTo>
                  <a:pt x="1" y="19"/>
                  <a:pt x="1" y="18"/>
                  <a:pt x="2" y="18"/>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31" name="Freeform 124"/>
          <p:cNvSpPr>
            <a:spLocks noChangeAspect="1"/>
          </p:cNvSpPr>
          <p:nvPr/>
        </p:nvSpPr>
        <p:spPr bwMode="auto">
          <a:xfrm>
            <a:off x="5507818" y="3784843"/>
            <a:ext cx="222296" cy="40882"/>
          </a:xfrm>
          <a:custGeom>
            <a:avLst/>
            <a:gdLst/>
            <a:ahLst/>
            <a:cxnLst>
              <a:cxn ang="0">
                <a:pos x="2" y="0"/>
              </a:cxn>
              <a:cxn ang="0">
                <a:pos x="174" y="30"/>
              </a:cxn>
              <a:cxn ang="0">
                <a:pos x="170" y="32"/>
              </a:cxn>
              <a:cxn ang="0">
                <a:pos x="0" y="2"/>
              </a:cxn>
              <a:cxn ang="0">
                <a:pos x="2" y="0"/>
              </a:cxn>
            </a:cxnLst>
            <a:rect l="0" t="0" r="r" b="b"/>
            <a:pathLst>
              <a:path w="174" h="32">
                <a:moveTo>
                  <a:pt x="2" y="0"/>
                </a:moveTo>
                <a:lnTo>
                  <a:pt x="174" y="30"/>
                </a:lnTo>
                <a:lnTo>
                  <a:pt x="170" y="32"/>
                </a:lnTo>
                <a:lnTo>
                  <a:pt x="0" y="2"/>
                </a:lnTo>
                <a:lnTo>
                  <a:pt x="2"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32" name="Freeform 125"/>
          <p:cNvSpPr>
            <a:spLocks noChangeAspect="1"/>
          </p:cNvSpPr>
          <p:nvPr/>
        </p:nvSpPr>
        <p:spPr bwMode="auto">
          <a:xfrm>
            <a:off x="5275302" y="3810394"/>
            <a:ext cx="217186" cy="81764"/>
          </a:xfrm>
          <a:custGeom>
            <a:avLst/>
            <a:gdLst/>
            <a:ahLst/>
            <a:cxnLst>
              <a:cxn ang="0">
                <a:pos x="0" y="0"/>
              </a:cxn>
              <a:cxn ang="0">
                <a:pos x="0" y="17"/>
              </a:cxn>
              <a:cxn ang="0">
                <a:pos x="85" y="32"/>
              </a:cxn>
              <a:cxn ang="0">
                <a:pos x="85" y="15"/>
              </a:cxn>
              <a:cxn ang="0">
                <a:pos x="0" y="0"/>
              </a:cxn>
            </a:cxnLst>
            <a:rect l="0" t="0" r="r" b="b"/>
            <a:pathLst>
              <a:path w="85" h="32">
                <a:moveTo>
                  <a:pt x="0" y="0"/>
                </a:moveTo>
                <a:cubicBezTo>
                  <a:pt x="0" y="17"/>
                  <a:pt x="0" y="17"/>
                  <a:pt x="0" y="17"/>
                </a:cubicBezTo>
                <a:cubicBezTo>
                  <a:pt x="20" y="21"/>
                  <a:pt x="72" y="30"/>
                  <a:pt x="85" y="32"/>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33" name="Freeform 126"/>
          <p:cNvSpPr>
            <a:spLocks noChangeAspect="1"/>
          </p:cNvSpPr>
          <p:nvPr/>
        </p:nvSpPr>
        <p:spPr bwMode="auto">
          <a:xfrm>
            <a:off x="5492487" y="3846166"/>
            <a:ext cx="5110" cy="45992"/>
          </a:xfrm>
          <a:custGeom>
            <a:avLst/>
            <a:gdLst/>
            <a:ahLst/>
            <a:cxnLst>
              <a:cxn ang="0">
                <a:pos x="2" y="0"/>
              </a:cxn>
              <a:cxn ang="0">
                <a:pos x="0" y="1"/>
              </a:cxn>
              <a:cxn ang="0">
                <a:pos x="0" y="18"/>
              </a:cxn>
              <a:cxn ang="0">
                <a:pos x="2" y="17"/>
              </a:cxn>
              <a:cxn ang="0">
                <a:pos x="2" y="0"/>
              </a:cxn>
            </a:cxnLst>
            <a:rect l="0" t="0" r="r" b="b"/>
            <a:pathLst>
              <a:path w="2" h="18">
                <a:moveTo>
                  <a:pt x="2" y="0"/>
                </a:moveTo>
                <a:cubicBezTo>
                  <a:pt x="1" y="0"/>
                  <a:pt x="1" y="0"/>
                  <a:pt x="0" y="1"/>
                </a:cubicBezTo>
                <a:cubicBezTo>
                  <a:pt x="0" y="18"/>
                  <a:pt x="0" y="18"/>
                  <a:pt x="0" y="18"/>
                </a:cubicBezTo>
                <a:cubicBezTo>
                  <a:pt x="1" y="18"/>
                  <a:pt x="1" y="18"/>
                  <a:pt x="2" y="17"/>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34" name="Freeform 127"/>
          <p:cNvSpPr>
            <a:spLocks noChangeAspect="1"/>
          </p:cNvSpPr>
          <p:nvPr/>
        </p:nvSpPr>
        <p:spPr bwMode="auto">
          <a:xfrm>
            <a:off x="5275302" y="3807839"/>
            <a:ext cx="222296" cy="40882"/>
          </a:xfrm>
          <a:custGeom>
            <a:avLst/>
            <a:gdLst/>
            <a:ahLst/>
            <a:cxnLst>
              <a:cxn ang="0">
                <a:pos x="4" y="0"/>
              </a:cxn>
              <a:cxn ang="0">
                <a:pos x="174" y="30"/>
              </a:cxn>
              <a:cxn ang="0">
                <a:pos x="170" y="32"/>
              </a:cxn>
              <a:cxn ang="0">
                <a:pos x="0" y="2"/>
              </a:cxn>
              <a:cxn ang="0">
                <a:pos x="4" y="0"/>
              </a:cxn>
            </a:cxnLst>
            <a:rect l="0" t="0" r="r" b="b"/>
            <a:pathLst>
              <a:path w="174" h="32">
                <a:moveTo>
                  <a:pt x="4" y="0"/>
                </a:moveTo>
                <a:lnTo>
                  <a:pt x="174" y="30"/>
                </a:lnTo>
                <a:lnTo>
                  <a:pt x="170" y="32"/>
                </a:lnTo>
                <a:lnTo>
                  <a:pt x="0" y="2"/>
                </a:lnTo>
                <a:lnTo>
                  <a:pt x="4"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35" name="Freeform 128"/>
          <p:cNvSpPr>
            <a:spLocks noChangeAspect="1"/>
          </p:cNvSpPr>
          <p:nvPr/>
        </p:nvSpPr>
        <p:spPr bwMode="auto">
          <a:xfrm>
            <a:off x="5507818" y="3851276"/>
            <a:ext cx="217186" cy="84319"/>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36" name="Freeform 129"/>
          <p:cNvSpPr>
            <a:spLocks noChangeAspect="1"/>
          </p:cNvSpPr>
          <p:nvPr/>
        </p:nvSpPr>
        <p:spPr bwMode="auto">
          <a:xfrm>
            <a:off x="5725004" y="3887048"/>
            <a:ext cx="5110" cy="48547"/>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37" name="Freeform 130"/>
          <p:cNvSpPr>
            <a:spLocks noChangeAspect="1"/>
          </p:cNvSpPr>
          <p:nvPr/>
        </p:nvSpPr>
        <p:spPr bwMode="auto">
          <a:xfrm>
            <a:off x="5507818" y="3848721"/>
            <a:ext cx="222296" cy="40882"/>
          </a:xfrm>
          <a:custGeom>
            <a:avLst/>
            <a:gdLst/>
            <a:ahLst/>
            <a:cxnLst>
              <a:cxn ang="0">
                <a:pos x="2" y="0"/>
              </a:cxn>
              <a:cxn ang="0">
                <a:pos x="174" y="30"/>
              </a:cxn>
              <a:cxn ang="0">
                <a:pos x="170" y="32"/>
              </a:cxn>
              <a:cxn ang="0">
                <a:pos x="0" y="4"/>
              </a:cxn>
              <a:cxn ang="0">
                <a:pos x="2" y="0"/>
              </a:cxn>
            </a:cxnLst>
            <a:rect l="0" t="0" r="r" b="b"/>
            <a:pathLst>
              <a:path w="174" h="32">
                <a:moveTo>
                  <a:pt x="2" y="0"/>
                </a:moveTo>
                <a:lnTo>
                  <a:pt x="174" y="30"/>
                </a:lnTo>
                <a:lnTo>
                  <a:pt x="170" y="32"/>
                </a:lnTo>
                <a:lnTo>
                  <a:pt x="0" y="4"/>
                </a:lnTo>
                <a:lnTo>
                  <a:pt x="2"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38" name="Freeform 131"/>
          <p:cNvSpPr>
            <a:spLocks noChangeAspect="1"/>
          </p:cNvSpPr>
          <p:nvPr/>
        </p:nvSpPr>
        <p:spPr bwMode="auto">
          <a:xfrm>
            <a:off x="5318739" y="3830835"/>
            <a:ext cx="17886" cy="22996"/>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39" name="Freeform 132"/>
          <p:cNvSpPr>
            <a:spLocks noChangeAspect="1" noEditPoints="1"/>
          </p:cNvSpPr>
          <p:nvPr/>
        </p:nvSpPr>
        <p:spPr bwMode="auto">
          <a:xfrm>
            <a:off x="5318739" y="3833391"/>
            <a:ext cx="17886" cy="17886"/>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5"/>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6"/>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5"/>
                </a:cubicBezTo>
                <a:cubicBezTo>
                  <a:pt x="4" y="5"/>
                  <a:pt x="4" y="5"/>
                  <a:pt x="4"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40" name="Freeform 133"/>
          <p:cNvSpPr>
            <a:spLocks noChangeAspect="1"/>
          </p:cNvSpPr>
          <p:nvPr/>
        </p:nvSpPr>
        <p:spPr bwMode="auto">
          <a:xfrm>
            <a:off x="5321294" y="3835946"/>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41" name="Freeform 134"/>
          <p:cNvSpPr>
            <a:spLocks noChangeAspect="1"/>
          </p:cNvSpPr>
          <p:nvPr/>
        </p:nvSpPr>
        <p:spPr bwMode="auto">
          <a:xfrm>
            <a:off x="5346845" y="3835946"/>
            <a:ext cx="20441" cy="22996"/>
          </a:xfrm>
          <a:custGeom>
            <a:avLst/>
            <a:gdLst/>
            <a:ahLst/>
            <a:cxnLst>
              <a:cxn ang="0">
                <a:pos x="8" y="5"/>
              </a:cxn>
              <a:cxn ang="0">
                <a:pos x="4" y="8"/>
              </a:cxn>
              <a:cxn ang="0">
                <a:pos x="0" y="4"/>
              </a:cxn>
              <a:cxn ang="0">
                <a:pos x="4" y="0"/>
              </a:cxn>
              <a:cxn ang="0">
                <a:pos x="8" y="5"/>
              </a:cxn>
            </a:cxnLst>
            <a:rect l="0" t="0" r="r" b="b"/>
            <a:pathLst>
              <a:path w="8" h="9">
                <a:moveTo>
                  <a:pt x="8" y="5"/>
                </a:moveTo>
                <a:cubicBezTo>
                  <a:pt x="8" y="7"/>
                  <a:pt x="6" y="9"/>
                  <a:pt x="4" y="8"/>
                </a:cubicBezTo>
                <a:cubicBezTo>
                  <a:pt x="2" y="8"/>
                  <a:pt x="0" y="6"/>
                  <a:pt x="0" y="4"/>
                </a:cubicBezTo>
                <a:cubicBezTo>
                  <a:pt x="0" y="1"/>
                  <a:pt x="2" y="0"/>
                  <a:pt x="4" y="0"/>
                </a:cubicBezTo>
                <a:cubicBezTo>
                  <a:pt x="6" y="1"/>
                  <a:pt x="8" y="3"/>
                  <a:pt x="8"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42" name="Freeform 135"/>
          <p:cNvSpPr>
            <a:spLocks noChangeAspect="1" noEditPoints="1"/>
          </p:cNvSpPr>
          <p:nvPr/>
        </p:nvSpPr>
        <p:spPr bwMode="auto">
          <a:xfrm>
            <a:off x="5349401" y="3838501"/>
            <a:ext cx="15331" cy="17886"/>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7"/>
                  <a:pt x="3" y="7"/>
                </a:cubicBezTo>
                <a:cubicBezTo>
                  <a:pt x="4" y="7"/>
                  <a:pt x="4" y="7"/>
                  <a:pt x="5" y="6"/>
                </a:cubicBezTo>
                <a:cubicBezTo>
                  <a:pt x="6" y="6"/>
                  <a:pt x="6" y="5"/>
                  <a:pt x="6" y="4"/>
                </a:cubicBezTo>
                <a:cubicBezTo>
                  <a:pt x="6" y="2"/>
                  <a:pt x="5" y="0"/>
                  <a:pt x="3" y="0"/>
                </a:cubicBezTo>
                <a:cubicBezTo>
                  <a:pt x="2" y="0"/>
                  <a:pt x="1" y="0"/>
                  <a:pt x="1" y="1"/>
                </a:cubicBezTo>
                <a:close/>
                <a:moveTo>
                  <a:pt x="3" y="5"/>
                </a:moveTo>
                <a:cubicBezTo>
                  <a:pt x="2" y="5"/>
                  <a:pt x="2" y="4"/>
                  <a:pt x="2" y="3"/>
                </a:cubicBezTo>
                <a:cubicBezTo>
                  <a:pt x="2" y="3"/>
                  <a:pt x="2" y="2"/>
                  <a:pt x="2" y="2"/>
                </a:cubicBezTo>
                <a:cubicBezTo>
                  <a:pt x="2" y="2"/>
                  <a:pt x="2" y="2"/>
                  <a:pt x="3" y="2"/>
                </a:cubicBezTo>
                <a:cubicBezTo>
                  <a:pt x="4" y="2"/>
                  <a:pt x="4" y="3"/>
                  <a:pt x="4" y="4"/>
                </a:cubicBezTo>
                <a:cubicBezTo>
                  <a:pt x="4" y="4"/>
                  <a:pt x="4" y="4"/>
                  <a:pt x="4" y="5"/>
                </a:cubicBezTo>
                <a:cubicBezTo>
                  <a:pt x="4" y="5"/>
                  <a:pt x="3"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43" name="Freeform 136"/>
          <p:cNvSpPr>
            <a:spLocks noChangeAspect="1"/>
          </p:cNvSpPr>
          <p:nvPr/>
        </p:nvSpPr>
        <p:spPr bwMode="auto">
          <a:xfrm>
            <a:off x="5351956" y="3841056"/>
            <a:ext cx="10220" cy="12776"/>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2"/>
                  <a:pt x="4"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44" name="Freeform 137"/>
          <p:cNvSpPr>
            <a:spLocks noChangeAspect="1"/>
          </p:cNvSpPr>
          <p:nvPr/>
        </p:nvSpPr>
        <p:spPr bwMode="auto">
          <a:xfrm>
            <a:off x="5377507" y="3841056"/>
            <a:ext cx="17886" cy="22996"/>
          </a:xfrm>
          <a:custGeom>
            <a:avLst/>
            <a:gdLst/>
            <a:ahLst/>
            <a:cxnLst>
              <a:cxn ang="0">
                <a:pos x="7" y="5"/>
              </a:cxn>
              <a:cxn ang="0">
                <a:pos x="4" y="8"/>
              </a:cxn>
              <a:cxn ang="0">
                <a:pos x="0" y="3"/>
              </a:cxn>
              <a:cxn ang="0">
                <a:pos x="4" y="0"/>
              </a:cxn>
              <a:cxn ang="0">
                <a:pos x="7" y="5"/>
              </a:cxn>
            </a:cxnLst>
            <a:rect l="0" t="0" r="r" b="b"/>
            <a:pathLst>
              <a:path w="7" h="9">
                <a:moveTo>
                  <a:pt x="7" y="5"/>
                </a:moveTo>
                <a:cubicBezTo>
                  <a:pt x="7" y="7"/>
                  <a:pt x="6" y="9"/>
                  <a:pt x="4" y="8"/>
                </a:cubicBezTo>
                <a:cubicBezTo>
                  <a:pt x="2" y="8"/>
                  <a:pt x="0" y="6"/>
                  <a:pt x="0" y="3"/>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45" name="Freeform 138"/>
          <p:cNvSpPr>
            <a:spLocks noChangeAspect="1" noEditPoints="1"/>
          </p:cNvSpPr>
          <p:nvPr/>
        </p:nvSpPr>
        <p:spPr bwMode="auto">
          <a:xfrm>
            <a:off x="5377507" y="3843611"/>
            <a:ext cx="17886" cy="17886"/>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4"/>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5"/>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4"/>
                </a:cubicBezTo>
                <a:cubicBezTo>
                  <a:pt x="4" y="5"/>
                  <a:pt x="4" y="5"/>
                  <a:pt x="4"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46" name="Freeform 139"/>
          <p:cNvSpPr>
            <a:spLocks noChangeAspect="1"/>
          </p:cNvSpPr>
          <p:nvPr/>
        </p:nvSpPr>
        <p:spPr bwMode="auto">
          <a:xfrm>
            <a:off x="5380062" y="3846166"/>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4"/>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47" name="Freeform 140"/>
          <p:cNvSpPr>
            <a:spLocks noChangeAspect="1"/>
          </p:cNvSpPr>
          <p:nvPr/>
        </p:nvSpPr>
        <p:spPr bwMode="auto">
          <a:xfrm>
            <a:off x="5408168" y="3848721"/>
            <a:ext cx="17886" cy="20441"/>
          </a:xfrm>
          <a:custGeom>
            <a:avLst/>
            <a:gdLst/>
            <a:ahLst/>
            <a:cxnLst>
              <a:cxn ang="0">
                <a:pos x="7" y="5"/>
              </a:cxn>
              <a:cxn ang="0">
                <a:pos x="4" y="8"/>
              </a:cxn>
              <a:cxn ang="0">
                <a:pos x="0" y="3"/>
              </a:cxn>
              <a:cxn ang="0">
                <a:pos x="4" y="0"/>
              </a:cxn>
              <a:cxn ang="0">
                <a:pos x="7" y="5"/>
              </a:cxn>
            </a:cxnLst>
            <a:rect l="0" t="0" r="r" b="b"/>
            <a:pathLst>
              <a:path w="7" h="8">
                <a:moveTo>
                  <a:pt x="7" y="5"/>
                </a:moveTo>
                <a:cubicBezTo>
                  <a:pt x="7" y="7"/>
                  <a:pt x="6" y="8"/>
                  <a:pt x="4" y="8"/>
                </a:cubicBezTo>
                <a:cubicBezTo>
                  <a:pt x="2" y="8"/>
                  <a:pt x="0" y="5"/>
                  <a:pt x="0" y="3"/>
                </a:cubicBezTo>
                <a:cubicBezTo>
                  <a:pt x="0" y="1"/>
                  <a:pt x="2" y="0"/>
                  <a:pt x="4" y="0"/>
                </a:cubicBezTo>
                <a:cubicBezTo>
                  <a:pt x="6" y="0"/>
                  <a:pt x="7" y="2"/>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48" name="Freeform 141"/>
          <p:cNvSpPr>
            <a:spLocks noChangeAspect="1" noEditPoints="1"/>
          </p:cNvSpPr>
          <p:nvPr/>
        </p:nvSpPr>
        <p:spPr bwMode="auto">
          <a:xfrm>
            <a:off x="5408168" y="3851276"/>
            <a:ext cx="15331" cy="17886"/>
          </a:xfrm>
          <a:custGeom>
            <a:avLst/>
            <a:gdLst/>
            <a:ahLst/>
            <a:cxnLst>
              <a:cxn ang="0">
                <a:pos x="1" y="0"/>
              </a:cxn>
              <a:cxn ang="0">
                <a:pos x="0" y="3"/>
              </a:cxn>
              <a:cxn ang="0">
                <a:pos x="3" y="6"/>
              </a:cxn>
              <a:cxn ang="0">
                <a:pos x="5" y="6"/>
              </a:cxn>
              <a:cxn ang="0">
                <a:pos x="6" y="3"/>
              </a:cxn>
              <a:cxn ang="0">
                <a:pos x="3" y="0"/>
              </a:cxn>
              <a:cxn ang="0">
                <a:pos x="1" y="0"/>
              </a:cxn>
              <a:cxn ang="0">
                <a:pos x="3" y="4"/>
              </a:cxn>
              <a:cxn ang="0">
                <a:pos x="2" y="3"/>
              </a:cxn>
              <a:cxn ang="0">
                <a:pos x="2" y="2"/>
              </a:cxn>
              <a:cxn ang="0">
                <a:pos x="3" y="2"/>
              </a:cxn>
              <a:cxn ang="0">
                <a:pos x="5" y="3"/>
              </a:cxn>
              <a:cxn ang="0">
                <a:pos x="4" y="4"/>
              </a:cxn>
              <a:cxn ang="0">
                <a:pos x="3" y="4"/>
              </a:cxn>
            </a:cxnLst>
            <a:rect l="0" t="0" r="r" b="b"/>
            <a:pathLst>
              <a:path w="6" h="7">
                <a:moveTo>
                  <a:pt x="1" y="0"/>
                </a:moveTo>
                <a:cubicBezTo>
                  <a:pt x="0" y="1"/>
                  <a:pt x="0" y="2"/>
                  <a:pt x="0" y="3"/>
                </a:cubicBezTo>
                <a:cubicBezTo>
                  <a:pt x="0" y="4"/>
                  <a:pt x="1" y="6"/>
                  <a:pt x="3" y="6"/>
                </a:cubicBezTo>
                <a:cubicBezTo>
                  <a:pt x="4" y="7"/>
                  <a:pt x="5" y="6"/>
                  <a:pt x="5" y="6"/>
                </a:cubicBezTo>
                <a:cubicBezTo>
                  <a:pt x="6" y="5"/>
                  <a:pt x="6" y="4"/>
                  <a:pt x="6" y="3"/>
                </a:cubicBezTo>
                <a:cubicBezTo>
                  <a:pt x="6" y="2"/>
                  <a:pt x="5" y="0"/>
                  <a:pt x="3" y="0"/>
                </a:cubicBezTo>
                <a:cubicBezTo>
                  <a:pt x="3" y="0"/>
                  <a:pt x="2" y="0"/>
                  <a:pt x="1" y="0"/>
                </a:cubicBezTo>
                <a:close/>
                <a:moveTo>
                  <a:pt x="3" y="4"/>
                </a:moveTo>
                <a:cubicBezTo>
                  <a:pt x="3" y="4"/>
                  <a:pt x="2" y="3"/>
                  <a:pt x="2" y="3"/>
                </a:cubicBezTo>
                <a:cubicBezTo>
                  <a:pt x="2" y="2"/>
                  <a:pt x="2" y="2"/>
                  <a:pt x="2" y="2"/>
                </a:cubicBezTo>
                <a:cubicBezTo>
                  <a:pt x="2" y="2"/>
                  <a:pt x="3" y="2"/>
                  <a:pt x="3" y="2"/>
                </a:cubicBezTo>
                <a:cubicBezTo>
                  <a:pt x="4" y="2"/>
                  <a:pt x="5" y="3"/>
                  <a:pt x="5" y="3"/>
                </a:cubicBezTo>
                <a:cubicBezTo>
                  <a:pt x="5" y="4"/>
                  <a:pt x="4" y="4"/>
                  <a:pt x="4" y="4"/>
                </a:cubicBezTo>
                <a:cubicBezTo>
                  <a:pt x="4" y="4"/>
                  <a:pt x="4" y="5"/>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49" name="Freeform 142"/>
          <p:cNvSpPr>
            <a:spLocks noChangeAspect="1"/>
          </p:cNvSpPr>
          <p:nvPr/>
        </p:nvSpPr>
        <p:spPr bwMode="auto">
          <a:xfrm>
            <a:off x="5410724" y="3851276"/>
            <a:ext cx="12776" cy="15331"/>
          </a:xfrm>
          <a:custGeom>
            <a:avLst/>
            <a:gdLst/>
            <a:ahLst/>
            <a:cxnLst>
              <a:cxn ang="0">
                <a:pos x="5" y="3"/>
              </a:cxn>
              <a:cxn ang="0">
                <a:pos x="2" y="5"/>
              </a:cxn>
              <a:cxn ang="0">
                <a:pos x="0" y="3"/>
              </a:cxn>
              <a:cxn ang="0">
                <a:pos x="2" y="1"/>
              </a:cxn>
              <a:cxn ang="0">
                <a:pos x="5" y="3"/>
              </a:cxn>
            </a:cxnLst>
            <a:rect l="0" t="0" r="r" b="b"/>
            <a:pathLst>
              <a:path w="5" h="6">
                <a:moveTo>
                  <a:pt x="5" y="3"/>
                </a:moveTo>
                <a:cubicBezTo>
                  <a:pt x="5" y="5"/>
                  <a:pt x="4" y="6"/>
                  <a:pt x="2" y="5"/>
                </a:cubicBezTo>
                <a:cubicBezTo>
                  <a:pt x="1" y="5"/>
                  <a:pt x="0" y="4"/>
                  <a:pt x="0" y="3"/>
                </a:cubicBezTo>
                <a:cubicBezTo>
                  <a:pt x="0" y="1"/>
                  <a:pt x="1" y="0"/>
                  <a:pt x="2" y="1"/>
                </a:cubicBezTo>
                <a:cubicBezTo>
                  <a:pt x="4" y="1"/>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50" name="Freeform 143"/>
          <p:cNvSpPr>
            <a:spLocks noChangeAspect="1"/>
          </p:cNvSpPr>
          <p:nvPr/>
        </p:nvSpPr>
        <p:spPr bwMode="auto">
          <a:xfrm>
            <a:off x="5556366" y="3874272"/>
            <a:ext cx="17886" cy="22996"/>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2"/>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51" name="Freeform 144"/>
          <p:cNvSpPr>
            <a:spLocks noChangeAspect="1" noEditPoints="1"/>
          </p:cNvSpPr>
          <p:nvPr/>
        </p:nvSpPr>
        <p:spPr bwMode="auto">
          <a:xfrm>
            <a:off x="5556366" y="3876828"/>
            <a:ext cx="15331" cy="17886"/>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1"/>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52" name="Freeform 145"/>
          <p:cNvSpPr>
            <a:spLocks noChangeAspect="1"/>
          </p:cNvSpPr>
          <p:nvPr/>
        </p:nvSpPr>
        <p:spPr bwMode="auto">
          <a:xfrm>
            <a:off x="5558921" y="3879383"/>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4"/>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53" name="Freeform 146"/>
          <p:cNvSpPr>
            <a:spLocks noChangeAspect="1"/>
          </p:cNvSpPr>
          <p:nvPr/>
        </p:nvSpPr>
        <p:spPr bwMode="auto">
          <a:xfrm>
            <a:off x="5584472" y="3879383"/>
            <a:ext cx="20441" cy="22996"/>
          </a:xfrm>
          <a:custGeom>
            <a:avLst/>
            <a:gdLst/>
            <a:ahLst/>
            <a:cxnLst>
              <a:cxn ang="0">
                <a:pos x="8" y="5"/>
              </a:cxn>
              <a:cxn ang="0">
                <a:pos x="4" y="9"/>
              </a:cxn>
              <a:cxn ang="0">
                <a:pos x="0" y="4"/>
              </a:cxn>
              <a:cxn ang="0">
                <a:pos x="4" y="1"/>
              </a:cxn>
              <a:cxn ang="0">
                <a:pos x="8" y="5"/>
              </a:cxn>
            </a:cxnLst>
            <a:rect l="0" t="0" r="r" b="b"/>
            <a:pathLst>
              <a:path w="8" h="9">
                <a:moveTo>
                  <a:pt x="8" y="5"/>
                </a:moveTo>
                <a:cubicBezTo>
                  <a:pt x="8" y="7"/>
                  <a:pt x="6" y="9"/>
                  <a:pt x="4" y="9"/>
                </a:cubicBezTo>
                <a:cubicBezTo>
                  <a:pt x="2" y="8"/>
                  <a:pt x="0" y="6"/>
                  <a:pt x="0" y="4"/>
                </a:cubicBezTo>
                <a:cubicBezTo>
                  <a:pt x="0" y="2"/>
                  <a:pt x="2" y="0"/>
                  <a:pt x="4" y="1"/>
                </a:cubicBezTo>
                <a:cubicBezTo>
                  <a:pt x="6" y="1"/>
                  <a:pt x="8" y="3"/>
                  <a:pt x="8"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54" name="Freeform 147"/>
          <p:cNvSpPr>
            <a:spLocks noChangeAspect="1" noEditPoints="1"/>
          </p:cNvSpPr>
          <p:nvPr/>
        </p:nvSpPr>
        <p:spPr bwMode="auto">
          <a:xfrm>
            <a:off x="5587027" y="3881938"/>
            <a:ext cx="15331" cy="17886"/>
          </a:xfrm>
          <a:custGeom>
            <a:avLst/>
            <a:gdLst/>
            <a:ahLst/>
            <a:cxnLst>
              <a:cxn ang="0">
                <a:pos x="1" y="1"/>
              </a:cxn>
              <a:cxn ang="0">
                <a:pos x="0" y="3"/>
              </a:cxn>
              <a:cxn ang="0">
                <a:pos x="3" y="7"/>
              </a:cxn>
              <a:cxn ang="0">
                <a:pos x="5" y="6"/>
              </a:cxn>
              <a:cxn ang="0">
                <a:pos x="6" y="4"/>
              </a:cxn>
              <a:cxn ang="0">
                <a:pos x="3" y="0"/>
              </a:cxn>
              <a:cxn ang="0">
                <a:pos x="1" y="1"/>
              </a:cxn>
              <a:cxn ang="0">
                <a:pos x="3" y="5"/>
              </a:cxn>
              <a:cxn ang="0">
                <a:pos x="1" y="3"/>
              </a:cxn>
              <a:cxn ang="0">
                <a:pos x="2" y="3"/>
              </a:cxn>
              <a:cxn ang="0">
                <a:pos x="3" y="2"/>
              </a:cxn>
              <a:cxn ang="0">
                <a:pos x="4" y="4"/>
              </a:cxn>
              <a:cxn ang="0">
                <a:pos x="4" y="5"/>
              </a:cxn>
              <a:cxn ang="0">
                <a:pos x="3" y="5"/>
              </a:cxn>
            </a:cxnLst>
            <a:rect l="0" t="0" r="r" b="b"/>
            <a:pathLst>
              <a:path w="6" h="7">
                <a:moveTo>
                  <a:pt x="1" y="1"/>
                </a:moveTo>
                <a:cubicBezTo>
                  <a:pt x="0" y="2"/>
                  <a:pt x="0" y="2"/>
                  <a:pt x="0" y="3"/>
                </a:cubicBezTo>
                <a:cubicBezTo>
                  <a:pt x="0" y="5"/>
                  <a:pt x="1" y="7"/>
                  <a:pt x="3" y="7"/>
                </a:cubicBezTo>
                <a:cubicBezTo>
                  <a:pt x="3" y="7"/>
                  <a:pt x="4" y="7"/>
                  <a:pt x="5" y="6"/>
                </a:cubicBezTo>
                <a:cubicBezTo>
                  <a:pt x="6" y="6"/>
                  <a:pt x="6" y="5"/>
                  <a:pt x="6" y="4"/>
                </a:cubicBezTo>
                <a:cubicBezTo>
                  <a:pt x="6" y="2"/>
                  <a:pt x="5" y="1"/>
                  <a:pt x="3" y="0"/>
                </a:cubicBezTo>
                <a:cubicBezTo>
                  <a:pt x="2" y="0"/>
                  <a:pt x="1" y="0"/>
                  <a:pt x="1" y="1"/>
                </a:cubicBezTo>
                <a:close/>
                <a:moveTo>
                  <a:pt x="3" y="5"/>
                </a:moveTo>
                <a:cubicBezTo>
                  <a:pt x="2" y="5"/>
                  <a:pt x="1" y="4"/>
                  <a:pt x="1" y="3"/>
                </a:cubicBezTo>
                <a:cubicBezTo>
                  <a:pt x="1" y="3"/>
                  <a:pt x="2" y="3"/>
                  <a:pt x="2" y="3"/>
                </a:cubicBezTo>
                <a:cubicBezTo>
                  <a:pt x="2" y="2"/>
                  <a:pt x="2" y="2"/>
                  <a:pt x="3" y="2"/>
                </a:cubicBezTo>
                <a:cubicBezTo>
                  <a:pt x="3" y="2"/>
                  <a:pt x="4" y="3"/>
                  <a:pt x="4" y="4"/>
                </a:cubicBezTo>
                <a:cubicBezTo>
                  <a:pt x="4" y="4"/>
                  <a:pt x="4" y="5"/>
                  <a:pt x="4" y="5"/>
                </a:cubicBezTo>
                <a:cubicBezTo>
                  <a:pt x="4" y="5"/>
                  <a:pt x="3"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55" name="Freeform 148"/>
          <p:cNvSpPr>
            <a:spLocks noChangeAspect="1"/>
          </p:cNvSpPr>
          <p:nvPr/>
        </p:nvSpPr>
        <p:spPr bwMode="auto">
          <a:xfrm>
            <a:off x="5587027" y="3884493"/>
            <a:ext cx="12776" cy="12776"/>
          </a:xfrm>
          <a:custGeom>
            <a:avLst/>
            <a:gdLst/>
            <a:ahLst/>
            <a:cxnLst>
              <a:cxn ang="0">
                <a:pos x="5" y="3"/>
              </a:cxn>
              <a:cxn ang="0">
                <a:pos x="3" y="5"/>
              </a:cxn>
              <a:cxn ang="0">
                <a:pos x="0" y="2"/>
              </a:cxn>
              <a:cxn ang="0">
                <a:pos x="3" y="0"/>
              </a:cxn>
              <a:cxn ang="0">
                <a:pos x="5" y="3"/>
              </a:cxn>
            </a:cxnLst>
            <a:rect l="0" t="0" r="r" b="b"/>
            <a:pathLst>
              <a:path w="5" h="5">
                <a:moveTo>
                  <a:pt x="5" y="3"/>
                </a:moveTo>
                <a:cubicBezTo>
                  <a:pt x="5" y="4"/>
                  <a:pt x="4" y="5"/>
                  <a:pt x="3" y="5"/>
                </a:cubicBezTo>
                <a:cubicBezTo>
                  <a:pt x="1" y="5"/>
                  <a:pt x="0" y="4"/>
                  <a:pt x="0" y="2"/>
                </a:cubicBezTo>
                <a:cubicBezTo>
                  <a:pt x="0" y="1"/>
                  <a:pt x="1" y="0"/>
                  <a:pt x="3" y="0"/>
                </a:cubicBezTo>
                <a:cubicBezTo>
                  <a:pt x="4" y="1"/>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56" name="Freeform 149"/>
          <p:cNvSpPr>
            <a:spLocks noChangeAspect="1"/>
          </p:cNvSpPr>
          <p:nvPr/>
        </p:nvSpPr>
        <p:spPr bwMode="auto">
          <a:xfrm>
            <a:off x="5615133" y="3884493"/>
            <a:ext cx="17886" cy="22996"/>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57" name="Freeform 150"/>
          <p:cNvSpPr>
            <a:spLocks noChangeAspect="1" noEditPoints="1"/>
          </p:cNvSpPr>
          <p:nvPr/>
        </p:nvSpPr>
        <p:spPr bwMode="auto">
          <a:xfrm>
            <a:off x="5615133" y="3887048"/>
            <a:ext cx="15331" cy="17886"/>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0"/>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58" name="Freeform 151"/>
          <p:cNvSpPr>
            <a:spLocks noChangeAspect="1"/>
          </p:cNvSpPr>
          <p:nvPr/>
        </p:nvSpPr>
        <p:spPr bwMode="auto">
          <a:xfrm>
            <a:off x="5617689" y="3889603"/>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59" name="Freeform 152"/>
          <p:cNvSpPr>
            <a:spLocks noChangeAspect="1"/>
          </p:cNvSpPr>
          <p:nvPr/>
        </p:nvSpPr>
        <p:spPr bwMode="auto">
          <a:xfrm>
            <a:off x="5645795" y="3892158"/>
            <a:ext cx="17886" cy="22996"/>
          </a:xfrm>
          <a:custGeom>
            <a:avLst/>
            <a:gdLst/>
            <a:ahLst/>
            <a:cxnLst>
              <a:cxn ang="0">
                <a:pos x="7" y="5"/>
              </a:cxn>
              <a:cxn ang="0">
                <a:pos x="3" y="8"/>
              </a:cxn>
              <a:cxn ang="0">
                <a:pos x="0" y="3"/>
              </a:cxn>
              <a:cxn ang="0">
                <a:pos x="3" y="0"/>
              </a:cxn>
              <a:cxn ang="0">
                <a:pos x="7" y="5"/>
              </a:cxn>
            </a:cxnLst>
            <a:rect l="0" t="0" r="r" b="b"/>
            <a:pathLst>
              <a:path w="7" h="9">
                <a:moveTo>
                  <a:pt x="7" y="5"/>
                </a:moveTo>
                <a:cubicBezTo>
                  <a:pt x="7" y="7"/>
                  <a:pt x="5" y="9"/>
                  <a:pt x="3" y="8"/>
                </a:cubicBezTo>
                <a:cubicBezTo>
                  <a:pt x="1" y="8"/>
                  <a:pt x="0" y="6"/>
                  <a:pt x="0" y="3"/>
                </a:cubicBezTo>
                <a:cubicBezTo>
                  <a:pt x="0" y="1"/>
                  <a:pt x="1" y="0"/>
                  <a:pt x="3" y="0"/>
                </a:cubicBezTo>
                <a:cubicBezTo>
                  <a:pt x="5"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60" name="Freeform 153"/>
          <p:cNvSpPr>
            <a:spLocks noChangeAspect="1" noEditPoints="1"/>
          </p:cNvSpPr>
          <p:nvPr/>
        </p:nvSpPr>
        <p:spPr bwMode="auto">
          <a:xfrm>
            <a:off x="5645795" y="3894713"/>
            <a:ext cx="15331" cy="17886"/>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6"/>
                  <a:pt x="3" y="7"/>
                </a:cubicBezTo>
                <a:cubicBezTo>
                  <a:pt x="4" y="7"/>
                  <a:pt x="5" y="7"/>
                  <a:pt x="5" y="6"/>
                </a:cubicBezTo>
                <a:cubicBezTo>
                  <a:pt x="6" y="6"/>
                  <a:pt x="6" y="5"/>
                  <a:pt x="6" y="4"/>
                </a:cubicBezTo>
                <a:cubicBezTo>
                  <a:pt x="6" y="2"/>
                  <a:pt x="5" y="0"/>
                  <a:pt x="3" y="0"/>
                </a:cubicBezTo>
                <a:cubicBezTo>
                  <a:pt x="2" y="0"/>
                  <a:pt x="2" y="0"/>
                  <a:pt x="1" y="1"/>
                </a:cubicBezTo>
                <a:close/>
                <a:moveTo>
                  <a:pt x="3" y="5"/>
                </a:moveTo>
                <a:cubicBezTo>
                  <a:pt x="2" y="5"/>
                  <a:pt x="2" y="4"/>
                  <a:pt x="2" y="3"/>
                </a:cubicBezTo>
                <a:cubicBezTo>
                  <a:pt x="2" y="3"/>
                  <a:pt x="2" y="2"/>
                  <a:pt x="2" y="2"/>
                </a:cubicBezTo>
                <a:cubicBezTo>
                  <a:pt x="2" y="2"/>
                  <a:pt x="3" y="2"/>
                  <a:pt x="3" y="2"/>
                </a:cubicBezTo>
                <a:cubicBezTo>
                  <a:pt x="4" y="2"/>
                  <a:pt x="4" y="3"/>
                  <a:pt x="4" y="4"/>
                </a:cubicBezTo>
                <a:cubicBezTo>
                  <a:pt x="4" y="4"/>
                  <a:pt x="4" y="4"/>
                  <a:pt x="4" y="5"/>
                </a:cubicBezTo>
                <a:cubicBezTo>
                  <a:pt x="4" y="5"/>
                  <a:pt x="4"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61" name="Freeform 154"/>
          <p:cNvSpPr>
            <a:spLocks noChangeAspect="1"/>
          </p:cNvSpPr>
          <p:nvPr/>
        </p:nvSpPr>
        <p:spPr bwMode="auto">
          <a:xfrm>
            <a:off x="5648350" y="3897269"/>
            <a:ext cx="10220" cy="12776"/>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1"/>
                  <a:pt x="4"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62" name="Freeform 155"/>
          <p:cNvSpPr>
            <a:spLocks noChangeAspect="1"/>
          </p:cNvSpPr>
          <p:nvPr/>
        </p:nvSpPr>
        <p:spPr bwMode="auto">
          <a:xfrm>
            <a:off x="5316184" y="3766957"/>
            <a:ext cx="22996" cy="30661"/>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63" name="Freeform 156"/>
          <p:cNvSpPr>
            <a:spLocks noChangeAspect="1"/>
          </p:cNvSpPr>
          <p:nvPr/>
        </p:nvSpPr>
        <p:spPr bwMode="auto">
          <a:xfrm>
            <a:off x="5339180" y="3772068"/>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64" name="Freeform 157"/>
          <p:cNvSpPr>
            <a:spLocks noChangeAspect="1"/>
          </p:cNvSpPr>
          <p:nvPr/>
        </p:nvSpPr>
        <p:spPr bwMode="auto">
          <a:xfrm>
            <a:off x="5316184" y="3766957"/>
            <a:ext cx="25551" cy="511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65" name="Freeform 158"/>
          <p:cNvSpPr>
            <a:spLocks noChangeAspect="1"/>
          </p:cNvSpPr>
          <p:nvPr/>
        </p:nvSpPr>
        <p:spPr bwMode="auto">
          <a:xfrm>
            <a:off x="5321294" y="3772068"/>
            <a:ext cx="15331" cy="17886"/>
          </a:xfrm>
          <a:custGeom>
            <a:avLst/>
            <a:gdLst/>
            <a:ahLst/>
            <a:cxnLst>
              <a:cxn ang="0">
                <a:pos x="6" y="4"/>
              </a:cxn>
              <a:cxn ang="0">
                <a:pos x="3" y="7"/>
              </a:cxn>
              <a:cxn ang="0">
                <a:pos x="0" y="3"/>
              </a:cxn>
              <a:cxn ang="0">
                <a:pos x="3" y="1"/>
              </a:cxn>
              <a:cxn ang="0">
                <a:pos x="6" y="4"/>
              </a:cxn>
            </a:cxnLst>
            <a:rect l="0" t="0" r="r" b="b"/>
            <a:pathLst>
              <a:path w="6" h="7">
                <a:moveTo>
                  <a:pt x="6" y="4"/>
                </a:moveTo>
                <a:cubicBezTo>
                  <a:pt x="6" y="6"/>
                  <a:pt x="4" y="7"/>
                  <a:pt x="3" y="7"/>
                </a:cubicBezTo>
                <a:cubicBezTo>
                  <a:pt x="1" y="7"/>
                  <a:pt x="0" y="5"/>
                  <a:pt x="0" y="3"/>
                </a:cubicBezTo>
                <a:cubicBezTo>
                  <a:pt x="0" y="1"/>
                  <a:pt x="1" y="0"/>
                  <a:pt x="3" y="1"/>
                </a:cubicBezTo>
                <a:cubicBezTo>
                  <a:pt x="4" y="1"/>
                  <a:pt x="6" y="3"/>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66" name="Freeform 159"/>
          <p:cNvSpPr>
            <a:spLocks noChangeAspect="1" noEditPoints="1"/>
          </p:cNvSpPr>
          <p:nvPr/>
        </p:nvSpPr>
        <p:spPr bwMode="auto">
          <a:xfrm>
            <a:off x="5321294" y="3774623"/>
            <a:ext cx="12776" cy="15331"/>
          </a:xfrm>
          <a:custGeom>
            <a:avLst/>
            <a:gdLst/>
            <a:ahLst/>
            <a:cxnLst>
              <a:cxn ang="0">
                <a:pos x="1" y="1"/>
              </a:cxn>
              <a:cxn ang="0">
                <a:pos x="0" y="3"/>
              </a:cxn>
              <a:cxn ang="0">
                <a:pos x="2" y="6"/>
              </a:cxn>
              <a:cxn ang="0">
                <a:pos x="4" y="5"/>
              </a:cxn>
              <a:cxn ang="0">
                <a:pos x="5" y="3"/>
              </a:cxn>
              <a:cxn ang="0">
                <a:pos x="3" y="0"/>
              </a:cxn>
              <a:cxn ang="0">
                <a:pos x="1" y="1"/>
              </a:cxn>
              <a:cxn ang="0">
                <a:pos x="3" y="4"/>
              </a:cxn>
              <a:cxn ang="0">
                <a:pos x="1" y="3"/>
              </a:cxn>
              <a:cxn ang="0">
                <a:pos x="2" y="2"/>
              </a:cxn>
              <a:cxn ang="0">
                <a:pos x="2" y="2"/>
              </a:cxn>
              <a:cxn ang="0">
                <a:pos x="3" y="3"/>
              </a:cxn>
              <a:cxn ang="0">
                <a:pos x="3" y="4"/>
              </a:cxn>
              <a:cxn ang="0">
                <a:pos x="3" y="4"/>
              </a:cxn>
            </a:cxnLst>
            <a:rect l="0" t="0" r="r" b="b"/>
            <a:pathLst>
              <a:path w="5" h="6">
                <a:moveTo>
                  <a:pt x="1" y="1"/>
                </a:moveTo>
                <a:cubicBezTo>
                  <a:pt x="0" y="1"/>
                  <a:pt x="0" y="2"/>
                  <a:pt x="0" y="3"/>
                </a:cubicBezTo>
                <a:cubicBezTo>
                  <a:pt x="0" y="4"/>
                  <a:pt x="1" y="5"/>
                  <a:pt x="2" y="6"/>
                </a:cubicBezTo>
                <a:cubicBezTo>
                  <a:pt x="3" y="6"/>
                  <a:pt x="4" y="6"/>
                  <a:pt x="4" y="5"/>
                </a:cubicBezTo>
                <a:cubicBezTo>
                  <a:pt x="5" y="5"/>
                  <a:pt x="5" y="4"/>
                  <a:pt x="5" y="3"/>
                </a:cubicBezTo>
                <a:cubicBezTo>
                  <a:pt x="5" y="2"/>
                  <a:pt x="4" y="0"/>
                  <a:pt x="3" y="0"/>
                </a:cubicBezTo>
                <a:cubicBezTo>
                  <a:pt x="2" y="0"/>
                  <a:pt x="1" y="0"/>
                  <a:pt x="1" y="1"/>
                </a:cubicBezTo>
                <a:close/>
                <a:moveTo>
                  <a:pt x="3" y="4"/>
                </a:moveTo>
                <a:cubicBezTo>
                  <a:pt x="2" y="4"/>
                  <a:pt x="1" y="3"/>
                  <a:pt x="1" y="3"/>
                </a:cubicBezTo>
                <a:cubicBezTo>
                  <a:pt x="1" y="2"/>
                  <a:pt x="1" y="2"/>
                  <a:pt x="2" y="2"/>
                </a:cubicBezTo>
                <a:cubicBezTo>
                  <a:pt x="2" y="2"/>
                  <a:pt x="2" y="2"/>
                  <a:pt x="2" y="2"/>
                </a:cubicBezTo>
                <a:cubicBezTo>
                  <a:pt x="3" y="2"/>
                  <a:pt x="3" y="3"/>
                  <a:pt x="3" y="3"/>
                </a:cubicBezTo>
                <a:cubicBezTo>
                  <a:pt x="3" y="4"/>
                  <a:pt x="3" y="4"/>
                  <a:pt x="3" y="4"/>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67" name="Oval 160"/>
          <p:cNvSpPr>
            <a:spLocks noChangeAspect="1" noChangeArrowheads="1"/>
          </p:cNvSpPr>
          <p:nvPr/>
        </p:nvSpPr>
        <p:spPr bwMode="auto">
          <a:xfrm>
            <a:off x="5323849" y="3777178"/>
            <a:ext cx="7665"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68" name="Freeform 161"/>
          <p:cNvSpPr>
            <a:spLocks noChangeAspect="1"/>
          </p:cNvSpPr>
          <p:nvPr/>
        </p:nvSpPr>
        <p:spPr bwMode="auto">
          <a:xfrm>
            <a:off x="5346845" y="3772068"/>
            <a:ext cx="22996" cy="28106"/>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69" name="Freeform 162"/>
          <p:cNvSpPr>
            <a:spLocks noChangeAspect="1"/>
          </p:cNvSpPr>
          <p:nvPr/>
        </p:nvSpPr>
        <p:spPr bwMode="auto">
          <a:xfrm>
            <a:off x="5369842" y="3774623"/>
            <a:ext cx="2555" cy="25551"/>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70" name="Freeform 163"/>
          <p:cNvSpPr>
            <a:spLocks noChangeAspect="1"/>
          </p:cNvSpPr>
          <p:nvPr/>
        </p:nvSpPr>
        <p:spPr bwMode="auto">
          <a:xfrm>
            <a:off x="5346845" y="3769512"/>
            <a:ext cx="25551" cy="7665"/>
          </a:xfrm>
          <a:custGeom>
            <a:avLst/>
            <a:gdLst/>
            <a:ahLst/>
            <a:cxnLst>
              <a:cxn ang="0">
                <a:pos x="18" y="6"/>
              </a:cxn>
              <a:cxn ang="0">
                <a:pos x="0" y="2"/>
              </a:cxn>
              <a:cxn ang="0">
                <a:pos x="2" y="0"/>
              </a:cxn>
              <a:cxn ang="0">
                <a:pos x="20" y="4"/>
              </a:cxn>
              <a:cxn ang="0">
                <a:pos x="18" y="6"/>
              </a:cxn>
            </a:cxnLst>
            <a:rect l="0" t="0" r="r" b="b"/>
            <a:pathLst>
              <a:path w="20" h="6">
                <a:moveTo>
                  <a:pt x="18" y="6"/>
                </a:moveTo>
                <a:lnTo>
                  <a:pt x="0" y="2"/>
                </a:lnTo>
                <a:lnTo>
                  <a:pt x="2" y="0"/>
                </a:lnTo>
                <a:lnTo>
                  <a:pt x="20" y="4"/>
                </a:lnTo>
                <a:lnTo>
                  <a:pt x="18" y="6"/>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71" name="Freeform 164"/>
          <p:cNvSpPr>
            <a:spLocks noChangeAspect="1"/>
          </p:cNvSpPr>
          <p:nvPr/>
        </p:nvSpPr>
        <p:spPr bwMode="auto">
          <a:xfrm>
            <a:off x="5351956" y="3777178"/>
            <a:ext cx="15331" cy="17886"/>
          </a:xfrm>
          <a:custGeom>
            <a:avLst/>
            <a:gdLst/>
            <a:ahLst/>
            <a:cxnLst>
              <a:cxn ang="0">
                <a:pos x="6" y="4"/>
              </a:cxn>
              <a:cxn ang="0">
                <a:pos x="3" y="7"/>
              </a:cxn>
              <a:cxn ang="0">
                <a:pos x="0" y="3"/>
              </a:cxn>
              <a:cxn ang="0">
                <a:pos x="3" y="0"/>
              </a:cxn>
              <a:cxn ang="0">
                <a:pos x="6" y="4"/>
              </a:cxn>
            </a:cxnLst>
            <a:rect l="0" t="0" r="r" b="b"/>
            <a:pathLst>
              <a:path w="6" h="7">
                <a:moveTo>
                  <a:pt x="6" y="4"/>
                </a:moveTo>
                <a:cubicBezTo>
                  <a:pt x="6" y="6"/>
                  <a:pt x="4" y="7"/>
                  <a:pt x="3" y="7"/>
                </a:cubicBezTo>
                <a:cubicBezTo>
                  <a:pt x="1" y="6"/>
                  <a:pt x="0" y="5"/>
                  <a:pt x="0" y="3"/>
                </a:cubicBezTo>
                <a:cubicBezTo>
                  <a:pt x="0" y="1"/>
                  <a:pt x="1" y="0"/>
                  <a:pt x="3" y="0"/>
                </a:cubicBezTo>
                <a:cubicBezTo>
                  <a:pt x="4" y="1"/>
                  <a:pt x="6" y="2"/>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72" name="Freeform 165"/>
          <p:cNvSpPr>
            <a:spLocks noChangeAspect="1" noEditPoints="1"/>
          </p:cNvSpPr>
          <p:nvPr/>
        </p:nvSpPr>
        <p:spPr bwMode="auto">
          <a:xfrm>
            <a:off x="5351956" y="3779733"/>
            <a:ext cx="12776" cy="12776"/>
          </a:xfrm>
          <a:custGeom>
            <a:avLst/>
            <a:gdLst/>
            <a:ahLst/>
            <a:cxnLst>
              <a:cxn ang="0">
                <a:pos x="1" y="0"/>
              </a:cxn>
              <a:cxn ang="0">
                <a:pos x="0" y="2"/>
              </a:cxn>
              <a:cxn ang="0">
                <a:pos x="2" y="5"/>
              </a:cxn>
              <a:cxn ang="0">
                <a:pos x="4" y="5"/>
              </a:cxn>
              <a:cxn ang="0">
                <a:pos x="5" y="3"/>
              </a:cxn>
              <a:cxn ang="0">
                <a:pos x="3" y="0"/>
              </a:cxn>
              <a:cxn ang="0">
                <a:pos x="1" y="0"/>
              </a:cxn>
              <a:cxn ang="0">
                <a:pos x="3" y="4"/>
              </a:cxn>
              <a:cxn ang="0">
                <a:pos x="2" y="2"/>
              </a:cxn>
              <a:cxn ang="0">
                <a:pos x="2" y="2"/>
              </a:cxn>
              <a:cxn ang="0">
                <a:pos x="2" y="1"/>
              </a:cxn>
              <a:cxn ang="0">
                <a:pos x="4" y="3"/>
              </a:cxn>
              <a:cxn ang="0">
                <a:pos x="3" y="3"/>
              </a:cxn>
              <a:cxn ang="0">
                <a:pos x="3" y="4"/>
              </a:cxn>
            </a:cxnLst>
            <a:rect l="0" t="0" r="r" b="b"/>
            <a:pathLst>
              <a:path w="5" h="5">
                <a:moveTo>
                  <a:pt x="1" y="0"/>
                </a:moveTo>
                <a:cubicBezTo>
                  <a:pt x="0" y="1"/>
                  <a:pt x="0" y="1"/>
                  <a:pt x="0" y="2"/>
                </a:cubicBezTo>
                <a:cubicBezTo>
                  <a:pt x="0" y="4"/>
                  <a:pt x="1" y="5"/>
                  <a:pt x="2" y="5"/>
                </a:cubicBezTo>
                <a:cubicBezTo>
                  <a:pt x="3" y="5"/>
                  <a:pt x="4" y="5"/>
                  <a:pt x="4" y="5"/>
                </a:cubicBezTo>
                <a:cubicBezTo>
                  <a:pt x="5" y="4"/>
                  <a:pt x="5" y="4"/>
                  <a:pt x="5" y="3"/>
                </a:cubicBezTo>
                <a:cubicBezTo>
                  <a:pt x="5" y="1"/>
                  <a:pt x="4" y="0"/>
                  <a:pt x="3" y="0"/>
                </a:cubicBezTo>
                <a:cubicBezTo>
                  <a:pt x="2" y="0"/>
                  <a:pt x="1" y="0"/>
                  <a:pt x="1" y="0"/>
                </a:cubicBezTo>
                <a:close/>
                <a:moveTo>
                  <a:pt x="3" y="4"/>
                </a:moveTo>
                <a:cubicBezTo>
                  <a:pt x="2" y="4"/>
                  <a:pt x="2" y="3"/>
                  <a:pt x="2" y="2"/>
                </a:cubicBezTo>
                <a:cubicBezTo>
                  <a:pt x="2" y="2"/>
                  <a:pt x="2" y="2"/>
                  <a:pt x="2" y="2"/>
                </a:cubicBezTo>
                <a:cubicBezTo>
                  <a:pt x="2" y="1"/>
                  <a:pt x="2" y="1"/>
                  <a:pt x="2" y="1"/>
                </a:cubicBezTo>
                <a:cubicBezTo>
                  <a:pt x="3" y="2"/>
                  <a:pt x="4" y="2"/>
                  <a:pt x="4" y="3"/>
                </a:cubicBezTo>
                <a:cubicBezTo>
                  <a:pt x="4" y="3"/>
                  <a:pt x="4" y="3"/>
                  <a:pt x="3" y="3"/>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73" name="Freeform 166"/>
          <p:cNvSpPr>
            <a:spLocks noChangeAspect="1"/>
          </p:cNvSpPr>
          <p:nvPr/>
        </p:nvSpPr>
        <p:spPr bwMode="auto">
          <a:xfrm>
            <a:off x="5354511" y="3779733"/>
            <a:ext cx="7665" cy="12776"/>
          </a:xfrm>
          <a:custGeom>
            <a:avLst/>
            <a:gdLst/>
            <a:ahLst/>
            <a:cxnLst>
              <a:cxn ang="0">
                <a:pos x="3" y="3"/>
              </a:cxn>
              <a:cxn ang="0">
                <a:pos x="2" y="4"/>
              </a:cxn>
              <a:cxn ang="0">
                <a:pos x="0" y="2"/>
              </a:cxn>
              <a:cxn ang="0">
                <a:pos x="2" y="1"/>
              </a:cxn>
              <a:cxn ang="0">
                <a:pos x="3" y="3"/>
              </a:cxn>
            </a:cxnLst>
            <a:rect l="0" t="0" r="r" b="b"/>
            <a:pathLst>
              <a:path w="3" h="5">
                <a:moveTo>
                  <a:pt x="3" y="3"/>
                </a:moveTo>
                <a:cubicBezTo>
                  <a:pt x="3" y="4"/>
                  <a:pt x="3" y="5"/>
                  <a:pt x="2" y="4"/>
                </a:cubicBezTo>
                <a:cubicBezTo>
                  <a:pt x="1" y="4"/>
                  <a:pt x="0" y="3"/>
                  <a:pt x="0" y="2"/>
                </a:cubicBezTo>
                <a:cubicBezTo>
                  <a:pt x="0" y="1"/>
                  <a:pt x="1" y="0"/>
                  <a:pt x="2" y="1"/>
                </a:cubicBezTo>
                <a:cubicBezTo>
                  <a:pt x="3" y="1"/>
                  <a:pt x="3" y="2"/>
                  <a:pt x="3"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74" name="Freeform 167"/>
          <p:cNvSpPr>
            <a:spLocks noChangeAspect="1"/>
          </p:cNvSpPr>
          <p:nvPr/>
        </p:nvSpPr>
        <p:spPr bwMode="auto">
          <a:xfrm>
            <a:off x="5377507" y="3777178"/>
            <a:ext cx="25551" cy="28106"/>
          </a:xfrm>
          <a:custGeom>
            <a:avLst/>
            <a:gdLst/>
            <a:ahLst/>
            <a:cxnLst>
              <a:cxn ang="0">
                <a:pos x="20" y="22"/>
              </a:cxn>
              <a:cxn ang="0">
                <a:pos x="0" y="18"/>
              </a:cxn>
              <a:cxn ang="0">
                <a:pos x="0" y="0"/>
              </a:cxn>
              <a:cxn ang="0">
                <a:pos x="20" y="4"/>
              </a:cxn>
              <a:cxn ang="0">
                <a:pos x="20" y="22"/>
              </a:cxn>
            </a:cxnLst>
            <a:rect l="0" t="0" r="r" b="b"/>
            <a:pathLst>
              <a:path w="20" h="22">
                <a:moveTo>
                  <a:pt x="20" y="22"/>
                </a:moveTo>
                <a:lnTo>
                  <a:pt x="0" y="18"/>
                </a:lnTo>
                <a:lnTo>
                  <a:pt x="0" y="0"/>
                </a:lnTo>
                <a:lnTo>
                  <a:pt x="20" y="4"/>
                </a:lnTo>
                <a:lnTo>
                  <a:pt x="20" y="22"/>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75" name="Freeform 168"/>
          <p:cNvSpPr>
            <a:spLocks noChangeAspect="1"/>
          </p:cNvSpPr>
          <p:nvPr/>
        </p:nvSpPr>
        <p:spPr bwMode="auto">
          <a:xfrm>
            <a:off x="5403058" y="3779733"/>
            <a:ext cx="2555" cy="25551"/>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76" name="Freeform 169"/>
          <p:cNvSpPr>
            <a:spLocks noChangeAspect="1"/>
          </p:cNvSpPr>
          <p:nvPr/>
        </p:nvSpPr>
        <p:spPr bwMode="auto">
          <a:xfrm>
            <a:off x="5377507" y="3777178"/>
            <a:ext cx="28106" cy="5110"/>
          </a:xfrm>
          <a:custGeom>
            <a:avLst/>
            <a:gdLst/>
            <a:ahLst/>
            <a:cxnLst>
              <a:cxn ang="0">
                <a:pos x="20" y="4"/>
              </a:cxn>
              <a:cxn ang="0">
                <a:pos x="0" y="0"/>
              </a:cxn>
              <a:cxn ang="0">
                <a:pos x="2" y="0"/>
              </a:cxn>
              <a:cxn ang="0">
                <a:pos x="22" y="2"/>
              </a:cxn>
              <a:cxn ang="0">
                <a:pos x="20" y="4"/>
              </a:cxn>
            </a:cxnLst>
            <a:rect l="0" t="0" r="r" b="b"/>
            <a:pathLst>
              <a:path w="22" h="4">
                <a:moveTo>
                  <a:pt x="20" y="4"/>
                </a:moveTo>
                <a:lnTo>
                  <a:pt x="0" y="0"/>
                </a:lnTo>
                <a:lnTo>
                  <a:pt x="2" y="0"/>
                </a:lnTo>
                <a:lnTo>
                  <a:pt x="22" y="2"/>
                </a:lnTo>
                <a:lnTo>
                  <a:pt x="20"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77" name="Freeform 170"/>
          <p:cNvSpPr>
            <a:spLocks noChangeAspect="1"/>
          </p:cNvSpPr>
          <p:nvPr/>
        </p:nvSpPr>
        <p:spPr bwMode="auto">
          <a:xfrm>
            <a:off x="5382617" y="3782288"/>
            <a:ext cx="15331" cy="17886"/>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1" y="6"/>
                  <a:pt x="0" y="5"/>
                  <a:pt x="0" y="3"/>
                </a:cubicBezTo>
                <a:cubicBezTo>
                  <a:pt x="0" y="1"/>
                  <a:pt x="1" y="0"/>
                  <a:pt x="3" y="0"/>
                </a:cubicBezTo>
                <a:cubicBezTo>
                  <a:pt x="5" y="1"/>
                  <a:pt x="6" y="2"/>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78" name="Freeform 171"/>
          <p:cNvSpPr>
            <a:spLocks noChangeAspect="1" noEditPoints="1"/>
          </p:cNvSpPr>
          <p:nvPr/>
        </p:nvSpPr>
        <p:spPr bwMode="auto">
          <a:xfrm>
            <a:off x="5382617" y="3784843"/>
            <a:ext cx="12776" cy="15331"/>
          </a:xfrm>
          <a:custGeom>
            <a:avLst/>
            <a:gdLst/>
            <a:ahLst/>
            <a:cxnLst>
              <a:cxn ang="0">
                <a:pos x="1" y="1"/>
              </a:cxn>
              <a:cxn ang="0">
                <a:pos x="0" y="2"/>
              </a:cxn>
              <a:cxn ang="0">
                <a:pos x="3" y="5"/>
              </a:cxn>
              <a:cxn ang="0">
                <a:pos x="4" y="5"/>
              </a:cxn>
              <a:cxn ang="0">
                <a:pos x="5" y="3"/>
              </a:cxn>
              <a:cxn ang="0">
                <a:pos x="3" y="0"/>
              </a:cxn>
              <a:cxn ang="0">
                <a:pos x="1" y="1"/>
              </a:cxn>
              <a:cxn ang="0">
                <a:pos x="3" y="4"/>
              </a:cxn>
              <a:cxn ang="0">
                <a:pos x="2" y="2"/>
              </a:cxn>
              <a:cxn ang="0">
                <a:pos x="2" y="2"/>
              </a:cxn>
              <a:cxn ang="0">
                <a:pos x="3" y="2"/>
              </a:cxn>
              <a:cxn ang="0">
                <a:pos x="4" y="3"/>
              </a:cxn>
              <a:cxn ang="0">
                <a:pos x="4" y="4"/>
              </a:cxn>
              <a:cxn ang="0">
                <a:pos x="3" y="4"/>
              </a:cxn>
            </a:cxnLst>
            <a:rect l="0" t="0" r="r" b="b"/>
            <a:pathLst>
              <a:path w="5" h="6">
                <a:moveTo>
                  <a:pt x="1" y="1"/>
                </a:moveTo>
                <a:cubicBezTo>
                  <a:pt x="1" y="1"/>
                  <a:pt x="0" y="2"/>
                  <a:pt x="0" y="2"/>
                </a:cubicBezTo>
                <a:cubicBezTo>
                  <a:pt x="0" y="4"/>
                  <a:pt x="1" y="5"/>
                  <a:pt x="3" y="5"/>
                </a:cubicBezTo>
                <a:cubicBezTo>
                  <a:pt x="3" y="6"/>
                  <a:pt x="4" y="5"/>
                  <a:pt x="4" y="5"/>
                </a:cubicBezTo>
                <a:cubicBezTo>
                  <a:pt x="5" y="4"/>
                  <a:pt x="5" y="4"/>
                  <a:pt x="5" y="3"/>
                </a:cubicBezTo>
                <a:cubicBezTo>
                  <a:pt x="5" y="2"/>
                  <a:pt x="4" y="0"/>
                  <a:pt x="3" y="0"/>
                </a:cubicBezTo>
                <a:cubicBezTo>
                  <a:pt x="2" y="0"/>
                  <a:pt x="2" y="0"/>
                  <a:pt x="1" y="1"/>
                </a:cubicBezTo>
                <a:close/>
                <a:moveTo>
                  <a:pt x="3" y="4"/>
                </a:moveTo>
                <a:cubicBezTo>
                  <a:pt x="2" y="4"/>
                  <a:pt x="2" y="3"/>
                  <a:pt x="2" y="2"/>
                </a:cubicBezTo>
                <a:cubicBezTo>
                  <a:pt x="2" y="2"/>
                  <a:pt x="2" y="2"/>
                  <a:pt x="2" y="2"/>
                </a:cubicBezTo>
                <a:cubicBezTo>
                  <a:pt x="2" y="2"/>
                  <a:pt x="2" y="2"/>
                  <a:pt x="3" y="2"/>
                </a:cubicBezTo>
                <a:cubicBezTo>
                  <a:pt x="3" y="2"/>
                  <a:pt x="4" y="2"/>
                  <a:pt x="4" y="3"/>
                </a:cubicBezTo>
                <a:cubicBezTo>
                  <a:pt x="4" y="3"/>
                  <a:pt x="4" y="4"/>
                  <a:pt x="4" y="4"/>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79" name="Freeform 172"/>
          <p:cNvSpPr>
            <a:spLocks noChangeAspect="1"/>
          </p:cNvSpPr>
          <p:nvPr/>
        </p:nvSpPr>
        <p:spPr bwMode="auto">
          <a:xfrm>
            <a:off x="5385172" y="3787398"/>
            <a:ext cx="7665" cy="10220"/>
          </a:xfrm>
          <a:custGeom>
            <a:avLst/>
            <a:gdLst/>
            <a:ahLst/>
            <a:cxnLst>
              <a:cxn ang="0">
                <a:pos x="3" y="2"/>
              </a:cxn>
              <a:cxn ang="0">
                <a:pos x="2" y="4"/>
              </a:cxn>
              <a:cxn ang="0">
                <a:pos x="0" y="1"/>
              </a:cxn>
              <a:cxn ang="0">
                <a:pos x="2" y="0"/>
              </a:cxn>
              <a:cxn ang="0">
                <a:pos x="3" y="2"/>
              </a:cxn>
            </a:cxnLst>
            <a:rect l="0" t="0" r="r" b="b"/>
            <a:pathLst>
              <a:path w="3" h="4">
                <a:moveTo>
                  <a:pt x="3" y="2"/>
                </a:moveTo>
                <a:cubicBezTo>
                  <a:pt x="3" y="3"/>
                  <a:pt x="3" y="4"/>
                  <a:pt x="2" y="4"/>
                </a:cubicBezTo>
                <a:cubicBezTo>
                  <a:pt x="1" y="3"/>
                  <a:pt x="0" y="2"/>
                  <a:pt x="0" y="1"/>
                </a:cubicBezTo>
                <a:cubicBezTo>
                  <a:pt x="0" y="0"/>
                  <a:pt x="1" y="0"/>
                  <a:pt x="2" y="0"/>
                </a:cubicBezTo>
                <a:cubicBezTo>
                  <a:pt x="3" y="0"/>
                  <a:pt x="3" y="1"/>
                  <a:pt x="3" y="2"/>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80" name="Freeform 173"/>
          <p:cNvSpPr>
            <a:spLocks noChangeAspect="1"/>
          </p:cNvSpPr>
          <p:nvPr/>
        </p:nvSpPr>
        <p:spPr bwMode="auto">
          <a:xfrm>
            <a:off x="5408168" y="3782288"/>
            <a:ext cx="25551" cy="30661"/>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81" name="Freeform 174"/>
          <p:cNvSpPr>
            <a:spLocks noChangeAspect="1"/>
          </p:cNvSpPr>
          <p:nvPr/>
        </p:nvSpPr>
        <p:spPr bwMode="auto">
          <a:xfrm>
            <a:off x="5433720" y="3787398"/>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82" name="Freeform 175"/>
          <p:cNvSpPr>
            <a:spLocks noChangeAspect="1"/>
          </p:cNvSpPr>
          <p:nvPr/>
        </p:nvSpPr>
        <p:spPr bwMode="auto">
          <a:xfrm>
            <a:off x="5408168" y="3782288"/>
            <a:ext cx="28106" cy="5110"/>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83" name="Freeform 176"/>
          <p:cNvSpPr>
            <a:spLocks noChangeAspect="1"/>
          </p:cNvSpPr>
          <p:nvPr/>
        </p:nvSpPr>
        <p:spPr bwMode="auto">
          <a:xfrm>
            <a:off x="5413279" y="3787398"/>
            <a:ext cx="15331" cy="17886"/>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84" name="Freeform 177"/>
          <p:cNvSpPr>
            <a:spLocks noChangeAspect="1" noEditPoints="1"/>
          </p:cNvSpPr>
          <p:nvPr/>
        </p:nvSpPr>
        <p:spPr bwMode="auto">
          <a:xfrm>
            <a:off x="5413279" y="3789953"/>
            <a:ext cx="12776" cy="15331"/>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5"/>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2"/>
                  <a:pt x="2" y="2"/>
                  <a:pt x="2" y="2"/>
                </a:cubicBezTo>
                <a:cubicBezTo>
                  <a:pt x="2" y="2"/>
                  <a:pt x="2" y="2"/>
                  <a:pt x="3" y="2"/>
                </a:cubicBezTo>
                <a:cubicBezTo>
                  <a:pt x="3" y="2"/>
                  <a:pt x="4" y="3"/>
                  <a:pt x="4" y="3"/>
                </a:cubicBezTo>
                <a:cubicBezTo>
                  <a:pt x="4" y="4"/>
                  <a:pt x="4" y="4"/>
                  <a:pt x="4" y="4"/>
                </a:cubicBezTo>
                <a:cubicBezTo>
                  <a:pt x="4"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85" name="Oval 178"/>
          <p:cNvSpPr>
            <a:spLocks noChangeAspect="1" noChangeArrowheads="1"/>
          </p:cNvSpPr>
          <p:nvPr/>
        </p:nvSpPr>
        <p:spPr bwMode="auto">
          <a:xfrm>
            <a:off x="5415834" y="3792509"/>
            <a:ext cx="10220"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86" name="Freeform 179"/>
          <p:cNvSpPr>
            <a:spLocks noChangeAspect="1"/>
          </p:cNvSpPr>
          <p:nvPr/>
        </p:nvSpPr>
        <p:spPr bwMode="auto">
          <a:xfrm>
            <a:off x="5548700" y="3807839"/>
            <a:ext cx="25551" cy="30661"/>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87" name="Freeform 180"/>
          <p:cNvSpPr>
            <a:spLocks noChangeAspect="1"/>
          </p:cNvSpPr>
          <p:nvPr/>
        </p:nvSpPr>
        <p:spPr bwMode="auto">
          <a:xfrm>
            <a:off x="5574251" y="3812950"/>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88" name="Freeform 181"/>
          <p:cNvSpPr>
            <a:spLocks noChangeAspect="1"/>
          </p:cNvSpPr>
          <p:nvPr/>
        </p:nvSpPr>
        <p:spPr bwMode="auto">
          <a:xfrm>
            <a:off x="5548700" y="3807839"/>
            <a:ext cx="28106" cy="5110"/>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89" name="Freeform 182"/>
          <p:cNvSpPr>
            <a:spLocks noChangeAspect="1"/>
          </p:cNvSpPr>
          <p:nvPr/>
        </p:nvSpPr>
        <p:spPr bwMode="auto">
          <a:xfrm>
            <a:off x="5553810" y="3812950"/>
            <a:ext cx="15331" cy="17886"/>
          </a:xfrm>
          <a:custGeom>
            <a:avLst/>
            <a:gdLst/>
            <a:ahLst/>
            <a:cxnLst>
              <a:cxn ang="0">
                <a:pos x="6" y="5"/>
              </a:cxn>
              <a:cxn ang="0">
                <a:pos x="3" y="7"/>
              </a:cxn>
              <a:cxn ang="0">
                <a:pos x="0" y="3"/>
              </a:cxn>
              <a:cxn ang="0">
                <a:pos x="3" y="1"/>
              </a:cxn>
              <a:cxn ang="0">
                <a:pos x="6" y="5"/>
              </a:cxn>
            </a:cxnLst>
            <a:rect l="0" t="0" r="r" b="b"/>
            <a:pathLst>
              <a:path w="6" h="7">
                <a:moveTo>
                  <a:pt x="6" y="5"/>
                </a:moveTo>
                <a:cubicBezTo>
                  <a:pt x="6" y="6"/>
                  <a:pt x="5" y="7"/>
                  <a:pt x="3" y="7"/>
                </a:cubicBezTo>
                <a:cubicBezTo>
                  <a:pt x="1" y="7"/>
                  <a:pt x="0" y="5"/>
                  <a:pt x="0" y="3"/>
                </a:cubicBezTo>
                <a:cubicBezTo>
                  <a:pt x="0" y="2"/>
                  <a:pt x="1" y="0"/>
                  <a:pt x="3" y="1"/>
                </a:cubicBezTo>
                <a:cubicBezTo>
                  <a:pt x="5" y="1"/>
                  <a:pt x="6" y="3"/>
                  <a:pt x="6"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90" name="Freeform 183"/>
          <p:cNvSpPr>
            <a:spLocks noChangeAspect="1" noEditPoints="1"/>
          </p:cNvSpPr>
          <p:nvPr/>
        </p:nvSpPr>
        <p:spPr bwMode="auto">
          <a:xfrm>
            <a:off x="5553810" y="3815505"/>
            <a:ext cx="12776" cy="15331"/>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6"/>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3"/>
                  <a:pt x="2" y="2"/>
                  <a:pt x="2" y="2"/>
                </a:cubicBezTo>
                <a:cubicBezTo>
                  <a:pt x="2" y="2"/>
                  <a:pt x="2" y="2"/>
                  <a:pt x="3" y="2"/>
                </a:cubicBezTo>
                <a:cubicBezTo>
                  <a:pt x="3" y="2"/>
                  <a:pt x="4" y="3"/>
                  <a:pt x="4" y="3"/>
                </a:cubicBezTo>
                <a:cubicBezTo>
                  <a:pt x="4" y="4"/>
                  <a:pt x="4" y="4"/>
                  <a:pt x="4" y="4"/>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91" name="Oval 184"/>
          <p:cNvSpPr>
            <a:spLocks noChangeAspect="1" noChangeArrowheads="1"/>
          </p:cNvSpPr>
          <p:nvPr/>
        </p:nvSpPr>
        <p:spPr bwMode="auto">
          <a:xfrm>
            <a:off x="5556366" y="3818060"/>
            <a:ext cx="10220"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92" name="Freeform 185"/>
          <p:cNvSpPr>
            <a:spLocks noChangeAspect="1"/>
          </p:cNvSpPr>
          <p:nvPr/>
        </p:nvSpPr>
        <p:spPr bwMode="auto">
          <a:xfrm>
            <a:off x="5581917" y="3812950"/>
            <a:ext cx="22996" cy="28106"/>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93" name="Freeform 186"/>
          <p:cNvSpPr>
            <a:spLocks noChangeAspect="1"/>
          </p:cNvSpPr>
          <p:nvPr/>
        </p:nvSpPr>
        <p:spPr bwMode="auto">
          <a:xfrm>
            <a:off x="5604913" y="3815505"/>
            <a:ext cx="2555" cy="25551"/>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94" name="Freeform 187"/>
          <p:cNvSpPr>
            <a:spLocks noChangeAspect="1"/>
          </p:cNvSpPr>
          <p:nvPr/>
        </p:nvSpPr>
        <p:spPr bwMode="auto">
          <a:xfrm>
            <a:off x="5581917" y="3810394"/>
            <a:ext cx="25551" cy="7665"/>
          </a:xfrm>
          <a:custGeom>
            <a:avLst/>
            <a:gdLst/>
            <a:ahLst/>
            <a:cxnLst>
              <a:cxn ang="0">
                <a:pos x="18" y="6"/>
              </a:cxn>
              <a:cxn ang="0">
                <a:pos x="0" y="2"/>
              </a:cxn>
              <a:cxn ang="0">
                <a:pos x="0" y="0"/>
              </a:cxn>
              <a:cxn ang="0">
                <a:pos x="20" y="4"/>
              </a:cxn>
              <a:cxn ang="0">
                <a:pos x="18" y="6"/>
              </a:cxn>
            </a:cxnLst>
            <a:rect l="0" t="0" r="r" b="b"/>
            <a:pathLst>
              <a:path w="20" h="6">
                <a:moveTo>
                  <a:pt x="18" y="6"/>
                </a:moveTo>
                <a:lnTo>
                  <a:pt x="0" y="2"/>
                </a:lnTo>
                <a:lnTo>
                  <a:pt x="0" y="0"/>
                </a:lnTo>
                <a:lnTo>
                  <a:pt x="20" y="4"/>
                </a:lnTo>
                <a:lnTo>
                  <a:pt x="18" y="6"/>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95" name="Freeform 188"/>
          <p:cNvSpPr>
            <a:spLocks noChangeAspect="1"/>
          </p:cNvSpPr>
          <p:nvPr/>
        </p:nvSpPr>
        <p:spPr bwMode="auto">
          <a:xfrm>
            <a:off x="5584472" y="3818060"/>
            <a:ext cx="15331" cy="17886"/>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2" y="6"/>
                  <a:pt x="0" y="5"/>
                  <a:pt x="0" y="3"/>
                </a:cubicBezTo>
                <a:cubicBezTo>
                  <a:pt x="0" y="1"/>
                  <a:pt x="2" y="0"/>
                  <a:pt x="3" y="0"/>
                </a:cubicBezTo>
                <a:cubicBezTo>
                  <a:pt x="5" y="1"/>
                  <a:pt x="6" y="2"/>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96" name="Freeform 189"/>
          <p:cNvSpPr>
            <a:spLocks noChangeAspect="1" noEditPoints="1"/>
          </p:cNvSpPr>
          <p:nvPr/>
        </p:nvSpPr>
        <p:spPr bwMode="auto">
          <a:xfrm>
            <a:off x="5587027" y="3820615"/>
            <a:ext cx="10220" cy="15331"/>
          </a:xfrm>
          <a:custGeom>
            <a:avLst/>
            <a:gdLst/>
            <a:ahLst/>
            <a:cxnLst>
              <a:cxn ang="0">
                <a:pos x="0" y="1"/>
              </a:cxn>
              <a:cxn ang="0">
                <a:pos x="0" y="2"/>
              </a:cxn>
              <a:cxn ang="0">
                <a:pos x="2" y="5"/>
              </a:cxn>
              <a:cxn ang="0">
                <a:pos x="4" y="5"/>
              </a:cxn>
              <a:cxn ang="0">
                <a:pos x="4" y="3"/>
              </a:cxn>
              <a:cxn ang="0">
                <a:pos x="2" y="0"/>
              </a:cxn>
              <a:cxn ang="0">
                <a:pos x="0" y="1"/>
              </a:cxn>
              <a:cxn ang="0">
                <a:pos x="2" y="4"/>
              </a:cxn>
              <a:cxn ang="0">
                <a:pos x="1" y="2"/>
              </a:cxn>
              <a:cxn ang="0">
                <a:pos x="1" y="2"/>
              </a:cxn>
              <a:cxn ang="0">
                <a:pos x="2" y="2"/>
              </a:cxn>
              <a:cxn ang="0">
                <a:pos x="3" y="3"/>
              </a:cxn>
              <a:cxn ang="0">
                <a:pos x="3" y="4"/>
              </a:cxn>
              <a:cxn ang="0">
                <a:pos x="2" y="4"/>
              </a:cxn>
            </a:cxnLst>
            <a:rect l="0" t="0" r="r" b="b"/>
            <a:pathLst>
              <a:path w="4" h="6">
                <a:moveTo>
                  <a:pt x="0" y="1"/>
                </a:moveTo>
                <a:cubicBezTo>
                  <a:pt x="0" y="1"/>
                  <a:pt x="0" y="2"/>
                  <a:pt x="0" y="2"/>
                </a:cubicBezTo>
                <a:cubicBezTo>
                  <a:pt x="0" y="4"/>
                  <a:pt x="1" y="5"/>
                  <a:pt x="2" y="5"/>
                </a:cubicBezTo>
                <a:cubicBezTo>
                  <a:pt x="3" y="6"/>
                  <a:pt x="3" y="5"/>
                  <a:pt x="4" y="5"/>
                </a:cubicBezTo>
                <a:cubicBezTo>
                  <a:pt x="4" y="4"/>
                  <a:pt x="4" y="4"/>
                  <a:pt x="4" y="3"/>
                </a:cubicBezTo>
                <a:cubicBezTo>
                  <a:pt x="4" y="2"/>
                  <a:pt x="3" y="0"/>
                  <a:pt x="2" y="0"/>
                </a:cubicBezTo>
                <a:cubicBezTo>
                  <a:pt x="1" y="0"/>
                  <a:pt x="1" y="0"/>
                  <a:pt x="0" y="1"/>
                </a:cubicBezTo>
                <a:close/>
                <a:moveTo>
                  <a:pt x="2" y="4"/>
                </a:moveTo>
                <a:cubicBezTo>
                  <a:pt x="2" y="4"/>
                  <a:pt x="1" y="3"/>
                  <a:pt x="1" y="2"/>
                </a:cubicBezTo>
                <a:cubicBezTo>
                  <a:pt x="1" y="2"/>
                  <a:pt x="1" y="2"/>
                  <a:pt x="1" y="2"/>
                </a:cubicBezTo>
                <a:cubicBezTo>
                  <a:pt x="1" y="2"/>
                  <a:pt x="2" y="2"/>
                  <a:pt x="2" y="2"/>
                </a:cubicBezTo>
                <a:cubicBezTo>
                  <a:pt x="3" y="2"/>
                  <a:pt x="3" y="2"/>
                  <a:pt x="3" y="3"/>
                </a:cubicBezTo>
                <a:cubicBezTo>
                  <a:pt x="3" y="3"/>
                  <a:pt x="3" y="3"/>
                  <a:pt x="3" y="4"/>
                </a:cubicBezTo>
                <a:cubicBezTo>
                  <a:pt x="3" y="4"/>
                  <a:pt x="2" y="4"/>
                  <a:pt x="2"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97" name="Freeform 190"/>
          <p:cNvSpPr>
            <a:spLocks noChangeAspect="1"/>
          </p:cNvSpPr>
          <p:nvPr/>
        </p:nvSpPr>
        <p:spPr bwMode="auto">
          <a:xfrm>
            <a:off x="5587027" y="3823170"/>
            <a:ext cx="10220" cy="10220"/>
          </a:xfrm>
          <a:custGeom>
            <a:avLst/>
            <a:gdLst/>
            <a:ahLst/>
            <a:cxnLst>
              <a:cxn ang="0">
                <a:pos x="4" y="2"/>
              </a:cxn>
              <a:cxn ang="0">
                <a:pos x="2" y="4"/>
              </a:cxn>
              <a:cxn ang="0">
                <a:pos x="0" y="1"/>
              </a:cxn>
              <a:cxn ang="0">
                <a:pos x="2" y="0"/>
              </a:cxn>
              <a:cxn ang="0">
                <a:pos x="4" y="2"/>
              </a:cxn>
            </a:cxnLst>
            <a:rect l="0" t="0" r="r" b="b"/>
            <a:pathLst>
              <a:path w="4" h="4">
                <a:moveTo>
                  <a:pt x="4" y="2"/>
                </a:moveTo>
                <a:cubicBezTo>
                  <a:pt x="4" y="3"/>
                  <a:pt x="3" y="4"/>
                  <a:pt x="2" y="4"/>
                </a:cubicBezTo>
                <a:cubicBezTo>
                  <a:pt x="1" y="3"/>
                  <a:pt x="0" y="2"/>
                  <a:pt x="0" y="1"/>
                </a:cubicBezTo>
                <a:cubicBezTo>
                  <a:pt x="0" y="0"/>
                  <a:pt x="1" y="0"/>
                  <a:pt x="2" y="0"/>
                </a:cubicBezTo>
                <a:cubicBezTo>
                  <a:pt x="3" y="0"/>
                  <a:pt x="4" y="1"/>
                  <a:pt x="4" y="2"/>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98" name="Freeform 191"/>
          <p:cNvSpPr>
            <a:spLocks noChangeAspect="1"/>
          </p:cNvSpPr>
          <p:nvPr/>
        </p:nvSpPr>
        <p:spPr bwMode="auto">
          <a:xfrm>
            <a:off x="5612578" y="3818060"/>
            <a:ext cx="22996" cy="30661"/>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99" name="Freeform 192"/>
          <p:cNvSpPr>
            <a:spLocks noChangeAspect="1"/>
          </p:cNvSpPr>
          <p:nvPr/>
        </p:nvSpPr>
        <p:spPr bwMode="auto">
          <a:xfrm>
            <a:off x="5635574" y="3823170"/>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00" name="Freeform 193"/>
          <p:cNvSpPr>
            <a:spLocks noChangeAspect="1"/>
          </p:cNvSpPr>
          <p:nvPr/>
        </p:nvSpPr>
        <p:spPr bwMode="auto">
          <a:xfrm>
            <a:off x="5612578" y="3818060"/>
            <a:ext cx="25551" cy="511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01" name="Freeform 194"/>
          <p:cNvSpPr>
            <a:spLocks noChangeAspect="1"/>
          </p:cNvSpPr>
          <p:nvPr/>
        </p:nvSpPr>
        <p:spPr bwMode="auto">
          <a:xfrm>
            <a:off x="5615133" y="3823170"/>
            <a:ext cx="15331" cy="17886"/>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02" name="Freeform 195"/>
          <p:cNvSpPr>
            <a:spLocks noChangeAspect="1" noEditPoints="1"/>
          </p:cNvSpPr>
          <p:nvPr/>
        </p:nvSpPr>
        <p:spPr bwMode="auto">
          <a:xfrm>
            <a:off x="5617689" y="3825725"/>
            <a:ext cx="12776" cy="15331"/>
          </a:xfrm>
          <a:custGeom>
            <a:avLst/>
            <a:gdLst/>
            <a:ahLst/>
            <a:cxnLst>
              <a:cxn ang="0">
                <a:pos x="0" y="1"/>
              </a:cxn>
              <a:cxn ang="0">
                <a:pos x="0" y="3"/>
              </a:cxn>
              <a:cxn ang="0">
                <a:pos x="2" y="6"/>
              </a:cxn>
              <a:cxn ang="0">
                <a:pos x="4" y="5"/>
              </a:cxn>
              <a:cxn ang="0">
                <a:pos x="5" y="3"/>
              </a:cxn>
              <a:cxn ang="0">
                <a:pos x="2" y="0"/>
              </a:cxn>
              <a:cxn ang="0">
                <a:pos x="0" y="1"/>
              </a:cxn>
              <a:cxn ang="0">
                <a:pos x="2" y="4"/>
              </a:cxn>
              <a:cxn ang="0">
                <a:pos x="1" y="3"/>
              </a:cxn>
              <a:cxn ang="0">
                <a:pos x="1" y="2"/>
              </a:cxn>
              <a:cxn ang="0">
                <a:pos x="2" y="2"/>
              </a:cxn>
              <a:cxn ang="0">
                <a:pos x="3" y="3"/>
              </a:cxn>
              <a:cxn ang="0">
                <a:pos x="3" y="4"/>
              </a:cxn>
              <a:cxn ang="0">
                <a:pos x="2" y="4"/>
              </a:cxn>
            </a:cxnLst>
            <a:rect l="0" t="0" r="r" b="b"/>
            <a:pathLst>
              <a:path w="5" h="6">
                <a:moveTo>
                  <a:pt x="0" y="1"/>
                </a:moveTo>
                <a:cubicBezTo>
                  <a:pt x="0" y="1"/>
                  <a:pt x="0" y="2"/>
                  <a:pt x="0" y="3"/>
                </a:cubicBezTo>
                <a:cubicBezTo>
                  <a:pt x="0" y="4"/>
                  <a:pt x="1" y="5"/>
                  <a:pt x="2" y="6"/>
                </a:cubicBezTo>
                <a:cubicBezTo>
                  <a:pt x="3" y="6"/>
                  <a:pt x="3" y="6"/>
                  <a:pt x="4" y="5"/>
                </a:cubicBezTo>
                <a:cubicBezTo>
                  <a:pt x="4" y="5"/>
                  <a:pt x="5" y="4"/>
                  <a:pt x="5" y="3"/>
                </a:cubicBezTo>
                <a:cubicBezTo>
                  <a:pt x="5" y="2"/>
                  <a:pt x="4" y="0"/>
                  <a:pt x="2" y="0"/>
                </a:cubicBezTo>
                <a:cubicBezTo>
                  <a:pt x="2" y="0"/>
                  <a:pt x="1" y="0"/>
                  <a:pt x="0" y="1"/>
                </a:cubicBezTo>
                <a:close/>
                <a:moveTo>
                  <a:pt x="2" y="4"/>
                </a:moveTo>
                <a:cubicBezTo>
                  <a:pt x="2" y="4"/>
                  <a:pt x="1" y="3"/>
                  <a:pt x="1" y="3"/>
                </a:cubicBezTo>
                <a:cubicBezTo>
                  <a:pt x="1" y="2"/>
                  <a:pt x="1" y="2"/>
                  <a:pt x="1" y="2"/>
                </a:cubicBezTo>
                <a:cubicBezTo>
                  <a:pt x="2" y="2"/>
                  <a:pt x="2" y="2"/>
                  <a:pt x="2" y="2"/>
                </a:cubicBezTo>
                <a:cubicBezTo>
                  <a:pt x="3" y="2"/>
                  <a:pt x="3" y="3"/>
                  <a:pt x="3" y="3"/>
                </a:cubicBezTo>
                <a:cubicBezTo>
                  <a:pt x="3" y="3"/>
                  <a:pt x="3" y="4"/>
                  <a:pt x="3" y="4"/>
                </a:cubicBezTo>
                <a:cubicBezTo>
                  <a:pt x="3" y="4"/>
                  <a:pt x="3" y="4"/>
                  <a:pt x="2"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03" name="Oval 196"/>
          <p:cNvSpPr>
            <a:spLocks noChangeAspect="1" noChangeArrowheads="1"/>
          </p:cNvSpPr>
          <p:nvPr/>
        </p:nvSpPr>
        <p:spPr bwMode="auto">
          <a:xfrm>
            <a:off x="5617689" y="3828280"/>
            <a:ext cx="10220"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04" name="Freeform 197"/>
          <p:cNvSpPr>
            <a:spLocks noChangeAspect="1"/>
          </p:cNvSpPr>
          <p:nvPr/>
        </p:nvSpPr>
        <p:spPr bwMode="auto">
          <a:xfrm>
            <a:off x="5643240" y="3823170"/>
            <a:ext cx="22996" cy="30661"/>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05" name="Freeform 198"/>
          <p:cNvSpPr>
            <a:spLocks noChangeAspect="1"/>
          </p:cNvSpPr>
          <p:nvPr/>
        </p:nvSpPr>
        <p:spPr bwMode="auto">
          <a:xfrm>
            <a:off x="5666236" y="3828280"/>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06" name="Freeform 199"/>
          <p:cNvSpPr>
            <a:spLocks noChangeAspect="1"/>
          </p:cNvSpPr>
          <p:nvPr/>
        </p:nvSpPr>
        <p:spPr bwMode="auto">
          <a:xfrm>
            <a:off x="5643240" y="3823170"/>
            <a:ext cx="25551" cy="511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07" name="Freeform 200"/>
          <p:cNvSpPr>
            <a:spLocks noChangeAspect="1"/>
          </p:cNvSpPr>
          <p:nvPr/>
        </p:nvSpPr>
        <p:spPr bwMode="auto">
          <a:xfrm>
            <a:off x="5648350" y="3828280"/>
            <a:ext cx="12776" cy="17886"/>
          </a:xfrm>
          <a:custGeom>
            <a:avLst/>
            <a:gdLst/>
            <a:ahLst/>
            <a:cxnLst>
              <a:cxn ang="0">
                <a:pos x="5" y="5"/>
              </a:cxn>
              <a:cxn ang="0">
                <a:pos x="3" y="7"/>
              </a:cxn>
              <a:cxn ang="0">
                <a:pos x="0" y="3"/>
              </a:cxn>
              <a:cxn ang="0">
                <a:pos x="3" y="1"/>
              </a:cxn>
              <a:cxn ang="0">
                <a:pos x="5" y="5"/>
              </a:cxn>
            </a:cxnLst>
            <a:rect l="0" t="0" r="r" b="b"/>
            <a:pathLst>
              <a:path w="5" h="7">
                <a:moveTo>
                  <a:pt x="5" y="5"/>
                </a:moveTo>
                <a:cubicBezTo>
                  <a:pt x="5" y="6"/>
                  <a:pt x="4" y="7"/>
                  <a:pt x="3" y="7"/>
                </a:cubicBezTo>
                <a:cubicBezTo>
                  <a:pt x="1" y="7"/>
                  <a:pt x="0" y="5"/>
                  <a:pt x="0" y="3"/>
                </a:cubicBezTo>
                <a:cubicBezTo>
                  <a:pt x="0" y="2"/>
                  <a:pt x="1" y="0"/>
                  <a:pt x="3" y="1"/>
                </a:cubicBezTo>
                <a:cubicBezTo>
                  <a:pt x="4" y="1"/>
                  <a:pt x="5" y="3"/>
                  <a:pt x="5"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08" name="Freeform 201"/>
          <p:cNvSpPr>
            <a:spLocks noChangeAspect="1" noEditPoints="1"/>
          </p:cNvSpPr>
          <p:nvPr/>
        </p:nvSpPr>
        <p:spPr bwMode="auto">
          <a:xfrm>
            <a:off x="5648350" y="3830835"/>
            <a:ext cx="12776" cy="15331"/>
          </a:xfrm>
          <a:custGeom>
            <a:avLst/>
            <a:gdLst/>
            <a:ahLst/>
            <a:cxnLst>
              <a:cxn ang="0">
                <a:pos x="1" y="1"/>
              </a:cxn>
              <a:cxn ang="0">
                <a:pos x="0" y="3"/>
              </a:cxn>
              <a:cxn ang="0">
                <a:pos x="2" y="6"/>
              </a:cxn>
              <a:cxn ang="0">
                <a:pos x="4" y="5"/>
              </a:cxn>
              <a:cxn ang="0">
                <a:pos x="5" y="3"/>
              </a:cxn>
              <a:cxn ang="0">
                <a:pos x="2" y="0"/>
              </a:cxn>
              <a:cxn ang="0">
                <a:pos x="1" y="1"/>
              </a:cxn>
              <a:cxn ang="0">
                <a:pos x="2" y="4"/>
              </a:cxn>
              <a:cxn ang="0">
                <a:pos x="1" y="3"/>
              </a:cxn>
              <a:cxn ang="0">
                <a:pos x="2" y="2"/>
              </a:cxn>
              <a:cxn ang="0">
                <a:pos x="2" y="2"/>
              </a:cxn>
              <a:cxn ang="0">
                <a:pos x="3" y="3"/>
              </a:cxn>
              <a:cxn ang="0">
                <a:pos x="3" y="4"/>
              </a:cxn>
              <a:cxn ang="0">
                <a:pos x="2" y="4"/>
              </a:cxn>
            </a:cxnLst>
            <a:rect l="0" t="0" r="r" b="b"/>
            <a:pathLst>
              <a:path w="5" h="6">
                <a:moveTo>
                  <a:pt x="1" y="1"/>
                </a:moveTo>
                <a:cubicBezTo>
                  <a:pt x="0" y="1"/>
                  <a:pt x="0" y="2"/>
                  <a:pt x="0" y="3"/>
                </a:cubicBezTo>
                <a:cubicBezTo>
                  <a:pt x="0" y="4"/>
                  <a:pt x="1" y="6"/>
                  <a:pt x="2" y="6"/>
                </a:cubicBezTo>
                <a:cubicBezTo>
                  <a:pt x="3" y="6"/>
                  <a:pt x="4" y="6"/>
                  <a:pt x="4" y="5"/>
                </a:cubicBezTo>
                <a:cubicBezTo>
                  <a:pt x="5" y="5"/>
                  <a:pt x="5" y="4"/>
                  <a:pt x="5" y="3"/>
                </a:cubicBezTo>
                <a:cubicBezTo>
                  <a:pt x="5" y="2"/>
                  <a:pt x="4" y="1"/>
                  <a:pt x="2" y="0"/>
                </a:cubicBezTo>
                <a:cubicBezTo>
                  <a:pt x="2" y="0"/>
                  <a:pt x="1" y="0"/>
                  <a:pt x="1" y="1"/>
                </a:cubicBezTo>
                <a:close/>
                <a:moveTo>
                  <a:pt x="2" y="4"/>
                </a:moveTo>
                <a:cubicBezTo>
                  <a:pt x="2" y="4"/>
                  <a:pt x="1" y="3"/>
                  <a:pt x="1" y="3"/>
                </a:cubicBezTo>
                <a:cubicBezTo>
                  <a:pt x="1" y="3"/>
                  <a:pt x="1" y="2"/>
                  <a:pt x="2" y="2"/>
                </a:cubicBezTo>
                <a:cubicBezTo>
                  <a:pt x="2" y="2"/>
                  <a:pt x="2" y="2"/>
                  <a:pt x="2" y="2"/>
                </a:cubicBezTo>
                <a:cubicBezTo>
                  <a:pt x="3" y="2"/>
                  <a:pt x="3" y="3"/>
                  <a:pt x="3" y="3"/>
                </a:cubicBezTo>
                <a:cubicBezTo>
                  <a:pt x="3" y="4"/>
                  <a:pt x="3" y="4"/>
                  <a:pt x="3" y="4"/>
                </a:cubicBezTo>
                <a:cubicBezTo>
                  <a:pt x="3" y="4"/>
                  <a:pt x="3" y="4"/>
                  <a:pt x="2"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09" name="Oval 202"/>
          <p:cNvSpPr>
            <a:spLocks noChangeAspect="1" noChangeArrowheads="1"/>
          </p:cNvSpPr>
          <p:nvPr/>
        </p:nvSpPr>
        <p:spPr bwMode="auto">
          <a:xfrm>
            <a:off x="5650905" y="3833391"/>
            <a:ext cx="7665"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10" name="Freeform 203"/>
          <p:cNvSpPr>
            <a:spLocks noChangeAspect="1"/>
          </p:cNvSpPr>
          <p:nvPr/>
        </p:nvSpPr>
        <p:spPr bwMode="auto">
          <a:xfrm>
            <a:off x="5282967" y="3764402"/>
            <a:ext cx="17886" cy="20441"/>
          </a:xfrm>
          <a:custGeom>
            <a:avLst/>
            <a:gdLst/>
            <a:ahLst/>
            <a:cxnLst>
              <a:cxn ang="0">
                <a:pos x="0" y="1"/>
              </a:cxn>
              <a:cxn ang="0">
                <a:pos x="3" y="1"/>
              </a:cxn>
              <a:cxn ang="0">
                <a:pos x="5" y="6"/>
              </a:cxn>
              <a:cxn ang="0">
                <a:pos x="3" y="8"/>
              </a:cxn>
              <a:cxn ang="0">
                <a:pos x="0" y="1"/>
              </a:cxn>
            </a:cxnLst>
            <a:rect l="0" t="0" r="r" b="b"/>
            <a:pathLst>
              <a:path w="7" h="8">
                <a:moveTo>
                  <a:pt x="0" y="1"/>
                </a:moveTo>
                <a:cubicBezTo>
                  <a:pt x="3" y="1"/>
                  <a:pt x="3" y="1"/>
                  <a:pt x="3" y="1"/>
                </a:cubicBezTo>
                <a:cubicBezTo>
                  <a:pt x="4" y="0"/>
                  <a:pt x="7" y="3"/>
                  <a:pt x="5" y="6"/>
                </a:cubicBezTo>
                <a:cubicBezTo>
                  <a:pt x="3" y="8"/>
                  <a:pt x="3" y="8"/>
                  <a:pt x="3" y="8"/>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11" name="Freeform 204"/>
          <p:cNvSpPr>
            <a:spLocks noChangeAspect="1"/>
          </p:cNvSpPr>
          <p:nvPr/>
        </p:nvSpPr>
        <p:spPr bwMode="auto">
          <a:xfrm>
            <a:off x="5277857" y="3766957"/>
            <a:ext cx="17886" cy="17886"/>
          </a:xfrm>
          <a:custGeom>
            <a:avLst/>
            <a:gdLst/>
            <a:ahLst/>
            <a:cxnLst>
              <a:cxn ang="0">
                <a:pos x="6" y="5"/>
              </a:cxn>
              <a:cxn ang="0">
                <a:pos x="2" y="7"/>
              </a:cxn>
              <a:cxn ang="0">
                <a:pos x="0" y="2"/>
              </a:cxn>
              <a:cxn ang="0">
                <a:pos x="4" y="1"/>
              </a:cxn>
              <a:cxn ang="0">
                <a:pos x="6" y="5"/>
              </a:cxn>
            </a:cxnLst>
            <a:rect l="0" t="0" r="r" b="b"/>
            <a:pathLst>
              <a:path w="7" h="7">
                <a:moveTo>
                  <a:pt x="6" y="5"/>
                </a:moveTo>
                <a:cubicBezTo>
                  <a:pt x="6" y="7"/>
                  <a:pt x="4" y="7"/>
                  <a:pt x="2" y="7"/>
                </a:cubicBezTo>
                <a:cubicBezTo>
                  <a:pt x="1" y="6"/>
                  <a:pt x="0" y="4"/>
                  <a:pt x="0" y="2"/>
                </a:cubicBezTo>
                <a:cubicBezTo>
                  <a:pt x="1" y="1"/>
                  <a:pt x="2" y="0"/>
                  <a:pt x="4" y="1"/>
                </a:cubicBezTo>
                <a:cubicBezTo>
                  <a:pt x="6" y="1"/>
                  <a:pt x="7" y="3"/>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12" name="Freeform 205"/>
          <p:cNvSpPr>
            <a:spLocks noChangeAspect="1"/>
          </p:cNvSpPr>
          <p:nvPr/>
        </p:nvSpPr>
        <p:spPr bwMode="auto">
          <a:xfrm>
            <a:off x="5282967" y="3825725"/>
            <a:ext cx="17886" cy="17886"/>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13" name="Freeform 206"/>
          <p:cNvSpPr>
            <a:spLocks noChangeAspect="1"/>
          </p:cNvSpPr>
          <p:nvPr/>
        </p:nvSpPr>
        <p:spPr bwMode="auto">
          <a:xfrm>
            <a:off x="5277857" y="3825725"/>
            <a:ext cx="17886" cy="20441"/>
          </a:xfrm>
          <a:custGeom>
            <a:avLst/>
            <a:gdLst/>
            <a:ahLst/>
            <a:cxnLst>
              <a:cxn ang="0">
                <a:pos x="6" y="6"/>
              </a:cxn>
              <a:cxn ang="0">
                <a:pos x="2" y="7"/>
              </a:cxn>
              <a:cxn ang="0">
                <a:pos x="0" y="3"/>
              </a:cxn>
              <a:cxn ang="0">
                <a:pos x="4" y="1"/>
              </a:cxn>
              <a:cxn ang="0">
                <a:pos x="6" y="6"/>
              </a:cxn>
            </a:cxnLst>
            <a:rect l="0" t="0" r="r" b="b"/>
            <a:pathLst>
              <a:path w="7" h="8">
                <a:moveTo>
                  <a:pt x="6" y="6"/>
                </a:moveTo>
                <a:cubicBezTo>
                  <a:pt x="6" y="7"/>
                  <a:pt x="4" y="8"/>
                  <a:pt x="2" y="7"/>
                </a:cubicBezTo>
                <a:cubicBezTo>
                  <a:pt x="1" y="6"/>
                  <a:pt x="0" y="4"/>
                  <a:pt x="0" y="3"/>
                </a:cubicBezTo>
                <a:cubicBezTo>
                  <a:pt x="1" y="1"/>
                  <a:pt x="2" y="0"/>
                  <a:pt x="4" y="1"/>
                </a:cubicBezTo>
                <a:cubicBezTo>
                  <a:pt x="6" y="2"/>
                  <a:pt x="7" y="4"/>
                  <a:pt x="6" y="6"/>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14" name="Freeform 207"/>
          <p:cNvSpPr>
            <a:spLocks noChangeAspect="1"/>
          </p:cNvSpPr>
          <p:nvPr/>
        </p:nvSpPr>
        <p:spPr bwMode="auto">
          <a:xfrm>
            <a:off x="5466936" y="3795064"/>
            <a:ext cx="17886" cy="20441"/>
          </a:xfrm>
          <a:custGeom>
            <a:avLst/>
            <a:gdLst/>
            <a:ahLst/>
            <a:cxnLst>
              <a:cxn ang="0">
                <a:pos x="0" y="2"/>
              </a:cxn>
              <a:cxn ang="0">
                <a:pos x="3" y="1"/>
              </a:cxn>
              <a:cxn ang="0">
                <a:pos x="6" y="6"/>
              </a:cxn>
              <a:cxn ang="0">
                <a:pos x="3" y="8"/>
              </a:cxn>
              <a:cxn ang="0">
                <a:pos x="0" y="2"/>
              </a:cxn>
            </a:cxnLst>
            <a:rect l="0" t="0" r="r" b="b"/>
            <a:pathLst>
              <a:path w="7" h="8">
                <a:moveTo>
                  <a:pt x="0" y="2"/>
                </a:moveTo>
                <a:cubicBezTo>
                  <a:pt x="3" y="1"/>
                  <a:pt x="3" y="1"/>
                  <a:pt x="3" y="1"/>
                </a:cubicBezTo>
                <a:cubicBezTo>
                  <a:pt x="4" y="0"/>
                  <a:pt x="7" y="3"/>
                  <a:pt x="6"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15" name="Freeform 208"/>
          <p:cNvSpPr>
            <a:spLocks noChangeAspect="1"/>
          </p:cNvSpPr>
          <p:nvPr/>
        </p:nvSpPr>
        <p:spPr bwMode="auto">
          <a:xfrm>
            <a:off x="5461826" y="3797619"/>
            <a:ext cx="17886" cy="2044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16" name="Freeform 209"/>
          <p:cNvSpPr>
            <a:spLocks noChangeAspect="1"/>
          </p:cNvSpPr>
          <p:nvPr/>
        </p:nvSpPr>
        <p:spPr bwMode="auto">
          <a:xfrm>
            <a:off x="5466936" y="3856387"/>
            <a:ext cx="17886" cy="17886"/>
          </a:xfrm>
          <a:custGeom>
            <a:avLst/>
            <a:gdLst/>
            <a:ahLst/>
            <a:cxnLst>
              <a:cxn ang="0">
                <a:pos x="0" y="1"/>
              </a:cxn>
              <a:cxn ang="0">
                <a:pos x="3" y="0"/>
              </a:cxn>
              <a:cxn ang="0">
                <a:pos x="6" y="6"/>
              </a:cxn>
              <a:cxn ang="0">
                <a:pos x="3" y="7"/>
              </a:cxn>
              <a:cxn ang="0">
                <a:pos x="0" y="1"/>
              </a:cxn>
            </a:cxnLst>
            <a:rect l="0" t="0" r="r" b="b"/>
            <a:pathLst>
              <a:path w="7" h="7">
                <a:moveTo>
                  <a:pt x="0" y="1"/>
                </a:moveTo>
                <a:cubicBezTo>
                  <a:pt x="3" y="0"/>
                  <a:pt x="3" y="0"/>
                  <a:pt x="3" y="0"/>
                </a:cubicBezTo>
                <a:cubicBezTo>
                  <a:pt x="4" y="0"/>
                  <a:pt x="7" y="3"/>
                  <a:pt x="6"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17" name="Freeform 210"/>
          <p:cNvSpPr>
            <a:spLocks noChangeAspect="1"/>
          </p:cNvSpPr>
          <p:nvPr/>
        </p:nvSpPr>
        <p:spPr bwMode="auto">
          <a:xfrm>
            <a:off x="5461826" y="3858942"/>
            <a:ext cx="17886" cy="17886"/>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18" name="Freeform 211"/>
          <p:cNvSpPr>
            <a:spLocks noChangeAspect="1"/>
          </p:cNvSpPr>
          <p:nvPr/>
        </p:nvSpPr>
        <p:spPr bwMode="auto">
          <a:xfrm>
            <a:off x="5518039" y="3805284"/>
            <a:ext cx="17886" cy="20441"/>
          </a:xfrm>
          <a:custGeom>
            <a:avLst/>
            <a:gdLst/>
            <a:ahLst/>
            <a:cxnLst>
              <a:cxn ang="0">
                <a:pos x="0" y="2"/>
              </a:cxn>
              <a:cxn ang="0">
                <a:pos x="3" y="1"/>
              </a:cxn>
              <a:cxn ang="0">
                <a:pos x="5" y="6"/>
              </a:cxn>
              <a:cxn ang="0">
                <a:pos x="3" y="8"/>
              </a:cxn>
              <a:cxn ang="0">
                <a:pos x="0" y="2"/>
              </a:cxn>
            </a:cxnLst>
            <a:rect l="0" t="0" r="r" b="b"/>
            <a:pathLst>
              <a:path w="7" h="8">
                <a:moveTo>
                  <a:pt x="0" y="2"/>
                </a:moveTo>
                <a:cubicBezTo>
                  <a:pt x="3" y="1"/>
                  <a:pt x="3" y="1"/>
                  <a:pt x="3" y="1"/>
                </a:cubicBezTo>
                <a:cubicBezTo>
                  <a:pt x="4"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19" name="Freeform 212"/>
          <p:cNvSpPr>
            <a:spLocks noChangeAspect="1"/>
          </p:cNvSpPr>
          <p:nvPr/>
        </p:nvSpPr>
        <p:spPr bwMode="auto">
          <a:xfrm>
            <a:off x="5512928" y="3807839"/>
            <a:ext cx="17886" cy="2044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20" name="Freeform 213"/>
          <p:cNvSpPr>
            <a:spLocks noChangeAspect="1"/>
          </p:cNvSpPr>
          <p:nvPr/>
        </p:nvSpPr>
        <p:spPr bwMode="auto">
          <a:xfrm>
            <a:off x="5518039" y="3866607"/>
            <a:ext cx="17886" cy="17886"/>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21" name="Freeform 214"/>
          <p:cNvSpPr>
            <a:spLocks noChangeAspect="1"/>
          </p:cNvSpPr>
          <p:nvPr/>
        </p:nvSpPr>
        <p:spPr bwMode="auto">
          <a:xfrm>
            <a:off x="5512928" y="3869162"/>
            <a:ext cx="17886" cy="17886"/>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22" name="Freeform 215"/>
          <p:cNvSpPr>
            <a:spLocks noChangeAspect="1"/>
          </p:cNvSpPr>
          <p:nvPr/>
        </p:nvSpPr>
        <p:spPr bwMode="auto">
          <a:xfrm>
            <a:off x="5696897" y="3838501"/>
            <a:ext cx="17886" cy="17886"/>
          </a:xfrm>
          <a:custGeom>
            <a:avLst/>
            <a:gdLst/>
            <a:ahLst/>
            <a:cxnLst>
              <a:cxn ang="0">
                <a:pos x="0" y="1"/>
              </a:cxn>
              <a:cxn ang="0">
                <a:pos x="2" y="0"/>
              </a:cxn>
              <a:cxn ang="0">
                <a:pos x="5" y="6"/>
              </a:cxn>
              <a:cxn ang="0">
                <a:pos x="3" y="7"/>
              </a:cxn>
              <a:cxn ang="0">
                <a:pos x="0" y="1"/>
              </a:cxn>
            </a:cxnLst>
            <a:rect l="0" t="0" r="r" b="b"/>
            <a:pathLst>
              <a:path w="7" h="7">
                <a:moveTo>
                  <a:pt x="0" y="1"/>
                </a:moveTo>
                <a:cubicBezTo>
                  <a:pt x="2" y="0"/>
                  <a:pt x="2" y="0"/>
                  <a:pt x="2" y="0"/>
                </a:cubicBezTo>
                <a:cubicBezTo>
                  <a:pt x="3"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23" name="Freeform 216"/>
          <p:cNvSpPr>
            <a:spLocks noChangeAspect="1"/>
          </p:cNvSpPr>
          <p:nvPr/>
        </p:nvSpPr>
        <p:spPr bwMode="auto">
          <a:xfrm>
            <a:off x="5689232" y="3838501"/>
            <a:ext cx="17886" cy="20441"/>
          </a:xfrm>
          <a:custGeom>
            <a:avLst/>
            <a:gdLst/>
            <a:ahLst/>
            <a:cxnLst>
              <a:cxn ang="0">
                <a:pos x="7" y="6"/>
              </a:cxn>
              <a:cxn ang="0">
                <a:pos x="3" y="7"/>
              </a:cxn>
              <a:cxn ang="0">
                <a:pos x="1" y="3"/>
              </a:cxn>
              <a:cxn ang="0">
                <a:pos x="5" y="1"/>
              </a:cxn>
              <a:cxn ang="0">
                <a:pos x="7" y="6"/>
              </a:cxn>
            </a:cxnLst>
            <a:rect l="0" t="0" r="r" b="b"/>
            <a:pathLst>
              <a:path w="7" h="8">
                <a:moveTo>
                  <a:pt x="7" y="6"/>
                </a:moveTo>
                <a:cubicBezTo>
                  <a:pt x="6" y="7"/>
                  <a:pt x="5" y="8"/>
                  <a:pt x="3" y="7"/>
                </a:cubicBezTo>
                <a:cubicBezTo>
                  <a:pt x="1" y="7"/>
                  <a:pt x="0" y="5"/>
                  <a:pt x="1" y="3"/>
                </a:cubicBezTo>
                <a:cubicBezTo>
                  <a:pt x="1" y="1"/>
                  <a:pt x="3" y="0"/>
                  <a:pt x="5" y="1"/>
                </a:cubicBezTo>
                <a:cubicBezTo>
                  <a:pt x="6" y="2"/>
                  <a:pt x="7" y="4"/>
                  <a:pt x="7" y="6"/>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24" name="Freeform 217"/>
          <p:cNvSpPr>
            <a:spLocks noChangeAspect="1"/>
          </p:cNvSpPr>
          <p:nvPr/>
        </p:nvSpPr>
        <p:spPr bwMode="auto">
          <a:xfrm>
            <a:off x="5696897" y="3897269"/>
            <a:ext cx="17886" cy="20441"/>
          </a:xfrm>
          <a:custGeom>
            <a:avLst/>
            <a:gdLst/>
            <a:ahLst/>
            <a:cxnLst>
              <a:cxn ang="0">
                <a:pos x="0" y="2"/>
              </a:cxn>
              <a:cxn ang="0">
                <a:pos x="2" y="1"/>
              </a:cxn>
              <a:cxn ang="0">
                <a:pos x="5" y="6"/>
              </a:cxn>
              <a:cxn ang="0">
                <a:pos x="3" y="8"/>
              </a:cxn>
              <a:cxn ang="0">
                <a:pos x="0" y="2"/>
              </a:cxn>
            </a:cxnLst>
            <a:rect l="0" t="0" r="r" b="b"/>
            <a:pathLst>
              <a:path w="7" h="8">
                <a:moveTo>
                  <a:pt x="0" y="2"/>
                </a:moveTo>
                <a:cubicBezTo>
                  <a:pt x="2" y="1"/>
                  <a:pt x="2" y="1"/>
                  <a:pt x="2" y="1"/>
                </a:cubicBezTo>
                <a:cubicBezTo>
                  <a:pt x="3"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525" name="Freeform 218"/>
          <p:cNvSpPr>
            <a:spLocks noChangeAspect="1"/>
          </p:cNvSpPr>
          <p:nvPr/>
        </p:nvSpPr>
        <p:spPr bwMode="auto">
          <a:xfrm>
            <a:off x="5689232" y="3899824"/>
            <a:ext cx="17886" cy="20441"/>
          </a:xfrm>
          <a:custGeom>
            <a:avLst/>
            <a:gdLst/>
            <a:ahLst/>
            <a:cxnLst>
              <a:cxn ang="0">
                <a:pos x="7" y="5"/>
              </a:cxn>
              <a:cxn ang="0">
                <a:pos x="3" y="7"/>
              </a:cxn>
              <a:cxn ang="0">
                <a:pos x="1" y="2"/>
              </a:cxn>
              <a:cxn ang="0">
                <a:pos x="5" y="1"/>
              </a:cxn>
              <a:cxn ang="0">
                <a:pos x="7" y="5"/>
              </a:cxn>
            </a:cxnLst>
            <a:rect l="0" t="0" r="r" b="b"/>
            <a:pathLst>
              <a:path w="7" h="8">
                <a:moveTo>
                  <a:pt x="7" y="5"/>
                </a:moveTo>
                <a:cubicBezTo>
                  <a:pt x="6" y="7"/>
                  <a:pt x="5" y="8"/>
                  <a:pt x="3" y="7"/>
                </a:cubicBezTo>
                <a:cubicBezTo>
                  <a:pt x="1" y="6"/>
                  <a:pt x="0" y="4"/>
                  <a:pt x="1" y="2"/>
                </a:cubicBezTo>
                <a:cubicBezTo>
                  <a:pt x="1" y="1"/>
                  <a:pt x="3" y="0"/>
                  <a:pt x="5" y="1"/>
                </a:cubicBezTo>
                <a:cubicBezTo>
                  <a:pt x="6" y="2"/>
                  <a:pt x="7" y="4"/>
                  <a:pt x="7"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18" name="Freeform 115"/>
          <p:cNvSpPr>
            <a:spLocks noChangeAspect="1"/>
          </p:cNvSpPr>
          <p:nvPr/>
        </p:nvSpPr>
        <p:spPr bwMode="auto">
          <a:xfrm>
            <a:off x="7945870" y="3633859"/>
            <a:ext cx="240182" cy="298949"/>
          </a:xfrm>
          <a:custGeom>
            <a:avLst/>
            <a:gdLst/>
            <a:ahLst/>
            <a:cxnLst>
              <a:cxn ang="0">
                <a:pos x="94" y="0"/>
              </a:cxn>
              <a:cxn ang="0">
                <a:pos x="1" y="63"/>
              </a:cxn>
              <a:cxn ang="0">
                <a:pos x="1" y="110"/>
              </a:cxn>
              <a:cxn ang="0">
                <a:pos x="7" y="111"/>
              </a:cxn>
              <a:cxn ang="0">
                <a:pos x="90" y="46"/>
              </a:cxn>
              <a:cxn ang="0">
                <a:pos x="94" y="38"/>
              </a:cxn>
              <a:cxn ang="0">
                <a:pos x="94" y="0"/>
              </a:cxn>
            </a:cxnLst>
            <a:rect l="0" t="0" r="r" b="b"/>
            <a:pathLst>
              <a:path w="94" h="117">
                <a:moveTo>
                  <a:pt x="94" y="0"/>
                </a:moveTo>
                <a:cubicBezTo>
                  <a:pt x="1" y="63"/>
                  <a:pt x="1" y="63"/>
                  <a:pt x="1" y="63"/>
                </a:cubicBezTo>
                <a:cubicBezTo>
                  <a:pt x="1" y="110"/>
                  <a:pt x="1" y="110"/>
                  <a:pt x="1" y="110"/>
                </a:cubicBezTo>
                <a:cubicBezTo>
                  <a:pt x="1" y="110"/>
                  <a:pt x="0" y="117"/>
                  <a:pt x="7" y="111"/>
                </a:cubicBezTo>
                <a:cubicBezTo>
                  <a:pt x="31" y="92"/>
                  <a:pt x="88" y="48"/>
                  <a:pt x="90" y="46"/>
                </a:cubicBezTo>
                <a:cubicBezTo>
                  <a:pt x="94" y="42"/>
                  <a:pt x="94" y="40"/>
                  <a:pt x="94" y="38"/>
                </a:cubicBezTo>
                <a:lnTo>
                  <a:pt x="94" y="0"/>
                </a:lnTo>
                <a:close/>
              </a:path>
            </a:pathLst>
          </a:custGeom>
          <a:solidFill>
            <a:srgbClr val="0B3C6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19" name="Freeform 116"/>
          <p:cNvSpPr>
            <a:spLocks noChangeAspect="1"/>
          </p:cNvSpPr>
          <p:nvPr/>
        </p:nvSpPr>
        <p:spPr bwMode="auto">
          <a:xfrm>
            <a:off x="7319865" y="3536764"/>
            <a:ext cx="866187" cy="258067"/>
          </a:xfrm>
          <a:custGeom>
            <a:avLst/>
            <a:gdLst/>
            <a:ahLst/>
            <a:cxnLst>
              <a:cxn ang="0">
                <a:pos x="339" y="38"/>
              </a:cxn>
              <a:cxn ang="0">
                <a:pos x="249" y="101"/>
              </a:cxn>
              <a:cxn ang="0">
                <a:pos x="7" y="57"/>
              </a:cxn>
              <a:cxn ang="0">
                <a:pos x="1" y="60"/>
              </a:cxn>
              <a:cxn ang="0">
                <a:pos x="4" y="53"/>
              </a:cxn>
              <a:cxn ang="0">
                <a:pos x="111" y="1"/>
              </a:cxn>
              <a:cxn ang="0">
                <a:pos x="117" y="0"/>
              </a:cxn>
              <a:cxn ang="0">
                <a:pos x="333" y="35"/>
              </a:cxn>
              <a:cxn ang="0">
                <a:pos x="339" y="38"/>
              </a:cxn>
            </a:cxnLst>
            <a:rect l="0" t="0" r="r" b="b"/>
            <a:pathLst>
              <a:path w="339" h="101">
                <a:moveTo>
                  <a:pt x="339" y="38"/>
                </a:moveTo>
                <a:cubicBezTo>
                  <a:pt x="249" y="101"/>
                  <a:pt x="249" y="101"/>
                  <a:pt x="249" y="101"/>
                </a:cubicBezTo>
                <a:cubicBezTo>
                  <a:pt x="146" y="85"/>
                  <a:pt x="16" y="58"/>
                  <a:pt x="7" y="57"/>
                </a:cubicBezTo>
                <a:cubicBezTo>
                  <a:pt x="3" y="56"/>
                  <a:pt x="1" y="60"/>
                  <a:pt x="1" y="60"/>
                </a:cubicBezTo>
                <a:cubicBezTo>
                  <a:pt x="1" y="60"/>
                  <a:pt x="0" y="55"/>
                  <a:pt x="4" y="53"/>
                </a:cubicBezTo>
                <a:cubicBezTo>
                  <a:pt x="7" y="51"/>
                  <a:pt x="107" y="4"/>
                  <a:pt x="111" y="1"/>
                </a:cubicBezTo>
                <a:cubicBezTo>
                  <a:pt x="113" y="0"/>
                  <a:pt x="117" y="0"/>
                  <a:pt x="117" y="0"/>
                </a:cubicBezTo>
                <a:cubicBezTo>
                  <a:pt x="117" y="0"/>
                  <a:pt x="331" y="34"/>
                  <a:pt x="333" y="35"/>
                </a:cubicBezTo>
                <a:cubicBezTo>
                  <a:pt x="338" y="35"/>
                  <a:pt x="339" y="38"/>
                  <a:pt x="339" y="38"/>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20" name="Freeform 117"/>
          <p:cNvSpPr>
            <a:spLocks noChangeAspect="1"/>
          </p:cNvSpPr>
          <p:nvPr/>
        </p:nvSpPr>
        <p:spPr bwMode="auto">
          <a:xfrm>
            <a:off x="7945870" y="3631304"/>
            <a:ext cx="240182" cy="166083"/>
          </a:xfrm>
          <a:custGeom>
            <a:avLst/>
            <a:gdLst/>
            <a:ahLst/>
            <a:cxnLst>
              <a:cxn ang="0">
                <a:pos x="94" y="1"/>
              </a:cxn>
              <a:cxn ang="0">
                <a:pos x="94" y="0"/>
              </a:cxn>
              <a:cxn ang="0">
                <a:pos x="0" y="63"/>
              </a:cxn>
              <a:cxn ang="0">
                <a:pos x="2" y="65"/>
              </a:cxn>
              <a:cxn ang="0">
                <a:pos x="94" y="1"/>
              </a:cxn>
            </a:cxnLst>
            <a:rect l="0" t="0" r="r" b="b"/>
            <a:pathLst>
              <a:path w="94" h="65">
                <a:moveTo>
                  <a:pt x="94" y="1"/>
                </a:moveTo>
                <a:cubicBezTo>
                  <a:pt x="94" y="1"/>
                  <a:pt x="94" y="0"/>
                  <a:pt x="94" y="0"/>
                </a:cubicBezTo>
                <a:cubicBezTo>
                  <a:pt x="90" y="0"/>
                  <a:pt x="0" y="63"/>
                  <a:pt x="0" y="63"/>
                </a:cubicBezTo>
                <a:cubicBezTo>
                  <a:pt x="2" y="65"/>
                  <a:pt x="2" y="65"/>
                  <a:pt x="2" y="65"/>
                </a:cubicBezTo>
                <a:lnTo>
                  <a:pt x="94" y="1"/>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21" name="Freeform 118"/>
          <p:cNvSpPr>
            <a:spLocks noChangeAspect="1"/>
          </p:cNvSpPr>
          <p:nvPr/>
        </p:nvSpPr>
        <p:spPr bwMode="auto">
          <a:xfrm>
            <a:off x="7322420" y="3677296"/>
            <a:ext cx="638781" cy="252957"/>
          </a:xfrm>
          <a:custGeom>
            <a:avLst/>
            <a:gdLst/>
            <a:ahLst/>
            <a:cxnLst>
              <a:cxn ang="0">
                <a:pos x="250" y="49"/>
              </a:cxn>
              <a:cxn ang="0">
                <a:pos x="246" y="42"/>
              </a:cxn>
              <a:cxn ang="0">
                <a:pos x="6" y="1"/>
              </a:cxn>
              <a:cxn ang="0">
                <a:pos x="0" y="4"/>
              </a:cxn>
              <a:cxn ang="0">
                <a:pos x="0" y="44"/>
              </a:cxn>
              <a:cxn ang="0">
                <a:pos x="6" y="54"/>
              </a:cxn>
              <a:cxn ang="0">
                <a:pos x="241" y="98"/>
              </a:cxn>
              <a:cxn ang="0">
                <a:pos x="250" y="91"/>
              </a:cxn>
              <a:cxn ang="0">
                <a:pos x="250" y="49"/>
              </a:cxn>
            </a:cxnLst>
            <a:rect l="0" t="0" r="r" b="b"/>
            <a:pathLst>
              <a:path w="250" h="99">
                <a:moveTo>
                  <a:pt x="250" y="49"/>
                </a:moveTo>
                <a:cubicBezTo>
                  <a:pt x="250" y="45"/>
                  <a:pt x="247" y="43"/>
                  <a:pt x="246" y="42"/>
                </a:cubicBezTo>
                <a:cubicBezTo>
                  <a:pt x="186" y="31"/>
                  <a:pt x="33" y="5"/>
                  <a:pt x="6" y="1"/>
                </a:cubicBezTo>
                <a:cubicBezTo>
                  <a:pt x="0" y="0"/>
                  <a:pt x="0" y="4"/>
                  <a:pt x="0" y="4"/>
                </a:cubicBezTo>
                <a:cubicBezTo>
                  <a:pt x="0" y="4"/>
                  <a:pt x="0" y="35"/>
                  <a:pt x="0" y="44"/>
                </a:cubicBezTo>
                <a:cubicBezTo>
                  <a:pt x="0" y="53"/>
                  <a:pt x="2" y="53"/>
                  <a:pt x="6" y="54"/>
                </a:cubicBezTo>
                <a:cubicBezTo>
                  <a:pt x="9" y="55"/>
                  <a:pt x="211" y="92"/>
                  <a:pt x="241" y="98"/>
                </a:cubicBezTo>
                <a:cubicBezTo>
                  <a:pt x="248" y="99"/>
                  <a:pt x="250" y="91"/>
                  <a:pt x="250" y="91"/>
                </a:cubicBezTo>
                <a:cubicBezTo>
                  <a:pt x="250" y="91"/>
                  <a:pt x="250" y="54"/>
                  <a:pt x="250" y="49"/>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22" name="Freeform 119"/>
          <p:cNvSpPr>
            <a:spLocks noChangeAspect="1"/>
          </p:cNvSpPr>
          <p:nvPr/>
        </p:nvSpPr>
        <p:spPr bwMode="auto">
          <a:xfrm>
            <a:off x="7401629" y="3710512"/>
            <a:ext cx="217186" cy="81764"/>
          </a:xfrm>
          <a:custGeom>
            <a:avLst/>
            <a:gdLst/>
            <a:ahLst/>
            <a:cxnLst>
              <a:cxn ang="0">
                <a:pos x="0" y="0"/>
              </a:cxn>
              <a:cxn ang="0">
                <a:pos x="0" y="17"/>
              </a:cxn>
              <a:cxn ang="0">
                <a:pos x="85" y="32"/>
              </a:cxn>
              <a:cxn ang="0">
                <a:pos x="85" y="14"/>
              </a:cxn>
              <a:cxn ang="0">
                <a:pos x="0" y="0"/>
              </a:cxn>
            </a:cxnLst>
            <a:rect l="0" t="0" r="r" b="b"/>
            <a:pathLst>
              <a:path w="85" h="32">
                <a:moveTo>
                  <a:pt x="0" y="0"/>
                </a:moveTo>
                <a:cubicBezTo>
                  <a:pt x="0" y="17"/>
                  <a:pt x="0" y="17"/>
                  <a:pt x="0" y="17"/>
                </a:cubicBezTo>
                <a:cubicBezTo>
                  <a:pt x="20" y="21"/>
                  <a:pt x="72" y="29"/>
                  <a:pt x="85" y="32"/>
                </a:cubicBezTo>
                <a:cubicBezTo>
                  <a:pt x="85" y="14"/>
                  <a:pt x="85" y="14"/>
                  <a:pt x="85" y="14"/>
                </a:cubicBezTo>
                <a:cubicBezTo>
                  <a:pt x="61" y="9"/>
                  <a:pt x="25" y="4"/>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23" name="Freeform 120"/>
          <p:cNvSpPr>
            <a:spLocks noChangeAspect="1"/>
          </p:cNvSpPr>
          <p:nvPr/>
        </p:nvSpPr>
        <p:spPr bwMode="auto">
          <a:xfrm>
            <a:off x="7618814" y="3743729"/>
            <a:ext cx="5110" cy="48547"/>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24" name="Freeform 121"/>
          <p:cNvSpPr>
            <a:spLocks noChangeAspect="1"/>
          </p:cNvSpPr>
          <p:nvPr/>
        </p:nvSpPr>
        <p:spPr bwMode="auto">
          <a:xfrm>
            <a:off x="7401629" y="3705402"/>
            <a:ext cx="222296" cy="43437"/>
          </a:xfrm>
          <a:custGeom>
            <a:avLst/>
            <a:gdLst/>
            <a:ahLst/>
            <a:cxnLst>
              <a:cxn ang="0">
                <a:pos x="4" y="0"/>
              </a:cxn>
              <a:cxn ang="0">
                <a:pos x="174" y="30"/>
              </a:cxn>
              <a:cxn ang="0">
                <a:pos x="170" y="34"/>
              </a:cxn>
              <a:cxn ang="0">
                <a:pos x="0" y="4"/>
              </a:cxn>
              <a:cxn ang="0">
                <a:pos x="4" y="0"/>
              </a:cxn>
            </a:cxnLst>
            <a:rect l="0" t="0" r="r" b="b"/>
            <a:pathLst>
              <a:path w="174" h="34">
                <a:moveTo>
                  <a:pt x="4" y="0"/>
                </a:moveTo>
                <a:lnTo>
                  <a:pt x="174" y="30"/>
                </a:lnTo>
                <a:lnTo>
                  <a:pt x="170" y="34"/>
                </a:lnTo>
                <a:lnTo>
                  <a:pt x="0" y="4"/>
                </a:lnTo>
                <a:lnTo>
                  <a:pt x="4"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25" name="Freeform 122"/>
          <p:cNvSpPr>
            <a:spLocks noChangeAspect="1"/>
          </p:cNvSpPr>
          <p:nvPr/>
        </p:nvSpPr>
        <p:spPr bwMode="auto">
          <a:xfrm>
            <a:off x="7634145" y="3751394"/>
            <a:ext cx="217186" cy="84319"/>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26" name="Freeform 123"/>
          <p:cNvSpPr>
            <a:spLocks noChangeAspect="1"/>
          </p:cNvSpPr>
          <p:nvPr/>
        </p:nvSpPr>
        <p:spPr bwMode="auto">
          <a:xfrm>
            <a:off x="7851331" y="3787166"/>
            <a:ext cx="5110" cy="48547"/>
          </a:xfrm>
          <a:custGeom>
            <a:avLst/>
            <a:gdLst/>
            <a:ahLst/>
            <a:cxnLst>
              <a:cxn ang="0">
                <a:pos x="2" y="0"/>
              </a:cxn>
              <a:cxn ang="0">
                <a:pos x="0" y="1"/>
              </a:cxn>
              <a:cxn ang="0">
                <a:pos x="0" y="19"/>
              </a:cxn>
              <a:cxn ang="0">
                <a:pos x="2" y="18"/>
              </a:cxn>
              <a:cxn ang="0">
                <a:pos x="2" y="0"/>
              </a:cxn>
            </a:cxnLst>
            <a:rect l="0" t="0" r="r" b="b"/>
            <a:pathLst>
              <a:path w="2" h="19">
                <a:moveTo>
                  <a:pt x="2" y="0"/>
                </a:moveTo>
                <a:cubicBezTo>
                  <a:pt x="1" y="1"/>
                  <a:pt x="1" y="1"/>
                  <a:pt x="0" y="1"/>
                </a:cubicBezTo>
                <a:cubicBezTo>
                  <a:pt x="0" y="19"/>
                  <a:pt x="0" y="19"/>
                  <a:pt x="0" y="19"/>
                </a:cubicBezTo>
                <a:cubicBezTo>
                  <a:pt x="1" y="19"/>
                  <a:pt x="1" y="18"/>
                  <a:pt x="2" y="18"/>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27" name="Freeform 124"/>
          <p:cNvSpPr>
            <a:spLocks noChangeAspect="1"/>
          </p:cNvSpPr>
          <p:nvPr/>
        </p:nvSpPr>
        <p:spPr bwMode="auto">
          <a:xfrm>
            <a:off x="7634145" y="3748839"/>
            <a:ext cx="222296" cy="40882"/>
          </a:xfrm>
          <a:custGeom>
            <a:avLst/>
            <a:gdLst/>
            <a:ahLst/>
            <a:cxnLst>
              <a:cxn ang="0">
                <a:pos x="2" y="0"/>
              </a:cxn>
              <a:cxn ang="0">
                <a:pos x="174" y="30"/>
              </a:cxn>
              <a:cxn ang="0">
                <a:pos x="170" y="32"/>
              </a:cxn>
              <a:cxn ang="0">
                <a:pos x="0" y="2"/>
              </a:cxn>
              <a:cxn ang="0">
                <a:pos x="2" y="0"/>
              </a:cxn>
            </a:cxnLst>
            <a:rect l="0" t="0" r="r" b="b"/>
            <a:pathLst>
              <a:path w="174" h="32">
                <a:moveTo>
                  <a:pt x="2" y="0"/>
                </a:moveTo>
                <a:lnTo>
                  <a:pt x="174" y="30"/>
                </a:lnTo>
                <a:lnTo>
                  <a:pt x="170" y="32"/>
                </a:lnTo>
                <a:lnTo>
                  <a:pt x="0" y="2"/>
                </a:lnTo>
                <a:lnTo>
                  <a:pt x="2"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28" name="Freeform 125"/>
          <p:cNvSpPr>
            <a:spLocks noChangeAspect="1"/>
          </p:cNvSpPr>
          <p:nvPr/>
        </p:nvSpPr>
        <p:spPr bwMode="auto">
          <a:xfrm>
            <a:off x="7401629" y="3774390"/>
            <a:ext cx="217186" cy="81764"/>
          </a:xfrm>
          <a:custGeom>
            <a:avLst/>
            <a:gdLst/>
            <a:ahLst/>
            <a:cxnLst>
              <a:cxn ang="0">
                <a:pos x="0" y="0"/>
              </a:cxn>
              <a:cxn ang="0">
                <a:pos x="0" y="17"/>
              </a:cxn>
              <a:cxn ang="0">
                <a:pos x="85" y="32"/>
              </a:cxn>
              <a:cxn ang="0">
                <a:pos x="85" y="15"/>
              </a:cxn>
              <a:cxn ang="0">
                <a:pos x="0" y="0"/>
              </a:cxn>
            </a:cxnLst>
            <a:rect l="0" t="0" r="r" b="b"/>
            <a:pathLst>
              <a:path w="85" h="32">
                <a:moveTo>
                  <a:pt x="0" y="0"/>
                </a:moveTo>
                <a:cubicBezTo>
                  <a:pt x="0" y="17"/>
                  <a:pt x="0" y="17"/>
                  <a:pt x="0" y="17"/>
                </a:cubicBezTo>
                <a:cubicBezTo>
                  <a:pt x="20" y="21"/>
                  <a:pt x="72" y="30"/>
                  <a:pt x="85" y="32"/>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29" name="Freeform 126"/>
          <p:cNvSpPr>
            <a:spLocks noChangeAspect="1"/>
          </p:cNvSpPr>
          <p:nvPr/>
        </p:nvSpPr>
        <p:spPr bwMode="auto">
          <a:xfrm>
            <a:off x="7618814" y="3810162"/>
            <a:ext cx="5110" cy="45992"/>
          </a:xfrm>
          <a:custGeom>
            <a:avLst/>
            <a:gdLst/>
            <a:ahLst/>
            <a:cxnLst>
              <a:cxn ang="0">
                <a:pos x="2" y="0"/>
              </a:cxn>
              <a:cxn ang="0">
                <a:pos x="0" y="1"/>
              </a:cxn>
              <a:cxn ang="0">
                <a:pos x="0" y="18"/>
              </a:cxn>
              <a:cxn ang="0">
                <a:pos x="2" y="17"/>
              </a:cxn>
              <a:cxn ang="0">
                <a:pos x="2" y="0"/>
              </a:cxn>
            </a:cxnLst>
            <a:rect l="0" t="0" r="r" b="b"/>
            <a:pathLst>
              <a:path w="2" h="18">
                <a:moveTo>
                  <a:pt x="2" y="0"/>
                </a:moveTo>
                <a:cubicBezTo>
                  <a:pt x="1" y="0"/>
                  <a:pt x="1" y="0"/>
                  <a:pt x="0" y="1"/>
                </a:cubicBezTo>
                <a:cubicBezTo>
                  <a:pt x="0" y="18"/>
                  <a:pt x="0" y="18"/>
                  <a:pt x="0" y="18"/>
                </a:cubicBezTo>
                <a:cubicBezTo>
                  <a:pt x="1" y="18"/>
                  <a:pt x="1" y="18"/>
                  <a:pt x="2" y="17"/>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30" name="Freeform 127"/>
          <p:cNvSpPr>
            <a:spLocks noChangeAspect="1"/>
          </p:cNvSpPr>
          <p:nvPr/>
        </p:nvSpPr>
        <p:spPr bwMode="auto">
          <a:xfrm>
            <a:off x="7401629" y="3771835"/>
            <a:ext cx="222296" cy="40882"/>
          </a:xfrm>
          <a:custGeom>
            <a:avLst/>
            <a:gdLst/>
            <a:ahLst/>
            <a:cxnLst>
              <a:cxn ang="0">
                <a:pos x="4" y="0"/>
              </a:cxn>
              <a:cxn ang="0">
                <a:pos x="174" y="30"/>
              </a:cxn>
              <a:cxn ang="0">
                <a:pos x="170" y="32"/>
              </a:cxn>
              <a:cxn ang="0">
                <a:pos x="0" y="2"/>
              </a:cxn>
              <a:cxn ang="0">
                <a:pos x="4" y="0"/>
              </a:cxn>
            </a:cxnLst>
            <a:rect l="0" t="0" r="r" b="b"/>
            <a:pathLst>
              <a:path w="174" h="32">
                <a:moveTo>
                  <a:pt x="4" y="0"/>
                </a:moveTo>
                <a:lnTo>
                  <a:pt x="174" y="30"/>
                </a:lnTo>
                <a:lnTo>
                  <a:pt x="170" y="32"/>
                </a:lnTo>
                <a:lnTo>
                  <a:pt x="0" y="2"/>
                </a:lnTo>
                <a:lnTo>
                  <a:pt x="4"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31" name="Freeform 128"/>
          <p:cNvSpPr>
            <a:spLocks noChangeAspect="1"/>
          </p:cNvSpPr>
          <p:nvPr/>
        </p:nvSpPr>
        <p:spPr bwMode="auto">
          <a:xfrm>
            <a:off x="7634145" y="3815272"/>
            <a:ext cx="217186" cy="84319"/>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32" name="Freeform 129"/>
          <p:cNvSpPr>
            <a:spLocks noChangeAspect="1"/>
          </p:cNvSpPr>
          <p:nvPr/>
        </p:nvSpPr>
        <p:spPr bwMode="auto">
          <a:xfrm>
            <a:off x="7851331" y="3851044"/>
            <a:ext cx="5110" cy="48547"/>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33" name="Freeform 130"/>
          <p:cNvSpPr>
            <a:spLocks noChangeAspect="1"/>
          </p:cNvSpPr>
          <p:nvPr/>
        </p:nvSpPr>
        <p:spPr bwMode="auto">
          <a:xfrm>
            <a:off x="7634145" y="3812717"/>
            <a:ext cx="222296" cy="40882"/>
          </a:xfrm>
          <a:custGeom>
            <a:avLst/>
            <a:gdLst/>
            <a:ahLst/>
            <a:cxnLst>
              <a:cxn ang="0">
                <a:pos x="2" y="0"/>
              </a:cxn>
              <a:cxn ang="0">
                <a:pos x="174" y="30"/>
              </a:cxn>
              <a:cxn ang="0">
                <a:pos x="170" y="32"/>
              </a:cxn>
              <a:cxn ang="0">
                <a:pos x="0" y="4"/>
              </a:cxn>
              <a:cxn ang="0">
                <a:pos x="2" y="0"/>
              </a:cxn>
            </a:cxnLst>
            <a:rect l="0" t="0" r="r" b="b"/>
            <a:pathLst>
              <a:path w="174" h="32">
                <a:moveTo>
                  <a:pt x="2" y="0"/>
                </a:moveTo>
                <a:lnTo>
                  <a:pt x="174" y="30"/>
                </a:lnTo>
                <a:lnTo>
                  <a:pt x="170" y="32"/>
                </a:lnTo>
                <a:lnTo>
                  <a:pt x="0" y="4"/>
                </a:lnTo>
                <a:lnTo>
                  <a:pt x="2"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34" name="Freeform 131"/>
          <p:cNvSpPr>
            <a:spLocks noChangeAspect="1"/>
          </p:cNvSpPr>
          <p:nvPr/>
        </p:nvSpPr>
        <p:spPr bwMode="auto">
          <a:xfrm>
            <a:off x="7445066" y="3794831"/>
            <a:ext cx="17886" cy="22996"/>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35" name="Freeform 132"/>
          <p:cNvSpPr>
            <a:spLocks noChangeAspect="1" noEditPoints="1"/>
          </p:cNvSpPr>
          <p:nvPr/>
        </p:nvSpPr>
        <p:spPr bwMode="auto">
          <a:xfrm>
            <a:off x="7445066" y="3797387"/>
            <a:ext cx="17886" cy="17886"/>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5"/>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6"/>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5"/>
                </a:cubicBezTo>
                <a:cubicBezTo>
                  <a:pt x="4" y="5"/>
                  <a:pt x="4" y="5"/>
                  <a:pt x="4"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36" name="Freeform 133"/>
          <p:cNvSpPr>
            <a:spLocks noChangeAspect="1"/>
          </p:cNvSpPr>
          <p:nvPr/>
        </p:nvSpPr>
        <p:spPr bwMode="auto">
          <a:xfrm>
            <a:off x="7447621" y="3799942"/>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37" name="Freeform 134"/>
          <p:cNvSpPr>
            <a:spLocks noChangeAspect="1"/>
          </p:cNvSpPr>
          <p:nvPr/>
        </p:nvSpPr>
        <p:spPr bwMode="auto">
          <a:xfrm>
            <a:off x="7473172" y="3799942"/>
            <a:ext cx="20441" cy="22996"/>
          </a:xfrm>
          <a:custGeom>
            <a:avLst/>
            <a:gdLst/>
            <a:ahLst/>
            <a:cxnLst>
              <a:cxn ang="0">
                <a:pos x="8" y="5"/>
              </a:cxn>
              <a:cxn ang="0">
                <a:pos x="4" y="8"/>
              </a:cxn>
              <a:cxn ang="0">
                <a:pos x="0" y="4"/>
              </a:cxn>
              <a:cxn ang="0">
                <a:pos x="4" y="0"/>
              </a:cxn>
              <a:cxn ang="0">
                <a:pos x="8" y="5"/>
              </a:cxn>
            </a:cxnLst>
            <a:rect l="0" t="0" r="r" b="b"/>
            <a:pathLst>
              <a:path w="8" h="9">
                <a:moveTo>
                  <a:pt x="8" y="5"/>
                </a:moveTo>
                <a:cubicBezTo>
                  <a:pt x="8" y="7"/>
                  <a:pt x="6" y="9"/>
                  <a:pt x="4" y="8"/>
                </a:cubicBezTo>
                <a:cubicBezTo>
                  <a:pt x="2" y="8"/>
                  <a:pt x="0" y="6"/>
                  <a:pt x="0" y="4"/>
                </a:cubicBezTo>
                <a:cubicBezTo>
                  <a:pt x="0" y="1"/>
                  <a:pt x="2" y="0"/>
                  <a:pt x="4" y="0"/>
                </a:cubicBezTo>
                <a:cubicBezTo>
                  <a:pt x="6" y="1"/>
                  <a:pt x="8" y="3"/>
                  <a:pt x="8"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38" name="Freeform 135"/>
          <p:cNvSpPr>
            <a:spLocks noChangeAspect="1" noEditPoints="1"/>
          </p:cNvSpPr>
          <p:nvPr/>
        </p:nvSpPr>
        <p:spPr bwMode="auto">
          <a:xfrm>
            <a:off x="7475728" y="3802497"/>
            <a:ext cx="15331" cy="17886"/>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7"/>
                  <a:pt x="3" y="7"/>
                </a:cubicBezTo>
                <a:cubicBezTo>
                  <a:pt x="4" y="7"/>
                  <a:pt x="4" y="7"/>
                  <a:pt x="5" y="6"/>
                </a:cubicBezTo>
                <a:cubicBezTo>
                  <a:pt x="6" y="6"/>
                  <a:pt x="6" y="5"/>
                  <a:pt x="6" y="4"/>
                </a:cubicBezTo>
                <a:cubicBezTo>
                  <a:pt x="6" y="2"/>
                  <a:pt x="5" y="0"/>
                  <a:pt x="3" y="0"/>
                </a:cubicBezTo>
                <a:cubicBezTo>
                  <a:pt x="2" y="0"/>
                  <a:pt x="1" y="0"/>
                  <a:pt x="1" y="1"/>
                </a:cubicBezTo>
                <a:close/>
                <a:moveTo>
                  <a:pt x="3" y="5"/>
                </a:moveTo>
                <a:cubicBezTo>
                  <a:pt x="2" y="5"/>
                  <a:pt x="2" y="4"/>
                  <a:pt x="2" y="3"/>
                </a:cubicBezTo>
                <a:cubicBezTo>
                  <a:pt x="2" y="3"/>
                  <a:pt x="2" y="2"/>
                  <a:pt x="2" y="2"/>
                </a:cubicBezTo>
                <a:cubicBezTo>
                  <a:pt x="2" y="2"/>
                  <a:pt x="2" y="2"/>
                  <a:pt x="3" y="2"/>
                </a:cubicBezTo>
                <a:cubicBezTo>
                  <a:pt x="4" y="2"/>
                  <a:pt x="4" y="3"/>
                  <a:pt x="4" y="4"/>
                </a:cubicBezTo>
                <a:cubicBezTo>
                  <a:pt x="4" y="4"/>
                  <a:pt x="4" y="4"/>
                  <a:pt x="4" y="5"/>
                </a:cubicBezTo>
                <a:cubicBezTo>
                  <a:pt x="4" y="5"/>
                  <a:pt x="3"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39" name="Freeform 136"/>
          <p:cNvSpPr>
            <a:spLocks noChangeAspect="1"/>
          </p:cNvSpPr>
          <p:nvPr/>
        </p:nvSpPr>
        <p:spPr bwMode="auto">
          <a:xfrm>
            <a:off x="7478283" y="3805052"/>
            <a:ext cx="10220" cy="12776"/>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2"/>
                  <a:pt x="4"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40" name="Freeform 137"/>
          <p:cNvSpPr>
            <a:spLocks noChangeAspect="1"/>
          </p:cNvSpPr>
          <p:nvPr/>
        </p:nvSpPr>
        <p:spPr bwMode="auto">
          <a:xfrm>
            <a:off x="7503834" y="3805052"/>
            <a:ext cx="17886" cy="22996"/>
          </a:xfrm>
          <a:custGeom>
            <a:avLst/>
            <a:gdLst/>
            <a:ahLst/>
            <a:cxnLst>
              <a:cxn ang="0">
                <a:pos x="7" y="5"/>
              </a:cxn>
              <a:cxn ang="0">
                <a:pos x="4" y="8"/>
              </a:cxn>
              <a:cxn ang="0">
                <a:pos x="0" y="3"/>
              </a:cxn>
              <a:cxn ang="0">
                <a:pos x="4" y="0"/>
              </a:cxn>
              <a:cxn ang="0">
                <a:pos x="7" y="5"/>
              </a:cxn>
            </a:cxnLst>
            <a:rect l="0" t="0" r="r" b="b"/>
            <a:pathLst>
              <a:path w="7" h="9">
                <a:moveTo>
                  <a:pt x="7" y="5"/>
                </a:moveTo>
                <a:cubicBezTo>
                  <a:pt x="7" y="7"/>
                  <a:pt x="6" y="9"/>
                  <a:pt x="4" y="8"/>
                </a:cubicBezTo>
                <a:cubicBezTo>
                  <a:pt x="2" y="8"/>
                  <a:pt x="0" y="6"/>
                  <a:pt x="0" y="3"/>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41" name="Freeform 138"/>
          <p:cNvSpPr>
            <a:spLocks noChangeAspect="1" noEditPoints="1"/>
          </p:cNvSpPr>
          <p:nvPr/>
        </p:nvSpPr>
        <p:spPr bwMode="auto">
          <a:xfrm>
            <a:off x="7503834" y="3807607"/>
            <a:ext cx="17886" cy="17886"/>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4"/>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5"/>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4"/>
                </a:cubicBezTo>
                <a:cubicBezTo>
                  <a:pt x="4" y="5"/>
                  <a:pt x="4" y="5"/>
                  <a:pt x="4"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42" name="Freeform 139"/>
          <p:cNvSpPr>
            <a:spLocks noChangeAspect="1"/>
          </p:cNvSpPr>
          <p:nvPr/>
        </p:nvSpPr>
        <p:spPr bwMode="auto">
          <a:xfrm>
            <a:off x="7506389" y="3810162"/>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4"/>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43" name="Freeform 140"/>
          <p:cNvSpPr>
            <a:spLocks noChangeAspect="1"/>
          </p:cNvSpPr>
          <p:nvPr/>
        </p:nvSpPr>
        <p:spPr bwMode="auto">
          <a:xfrm>
            <a:off x="7534495" y="3812717"/>
            <a:ext cx="17886" cy="20441"/>
          </a:xfrm>
          <a:custGeom>
            <a:avLst/>
            <a:gdLst/>
            <a:ahLst/>
            <a:cxnLst>
              <a:cxn ang="0">
                <a:pos x="7" y="5"/>
              </a:cxn>
              <a:cxn ang="0">
                <a:pos x="4" y="8"/>
              </a:cxn>
              <a:cxn ang="0">
                <a:pos x="0" y="3"/>
              </a:cxn>
              <a:cxn ang="0">
                <a:pos x="4" y="0"/>
              </a:cxn>
              <a:cxn ang="0">
                <a:pos x="7" y="5"/>
              </a:cxn>
            </a:cxnLst>
            <a:rect l="0" t="0" r="r" b="b"/>
            <a:pathLst>
              <a:path w="7" h="8">
                <a:moveTo>
                  <a:pt x="7" y="5"/>
                </a:moveTo>
                <a:cubicBezTo>
                  <a:pt x="7" y="7"/>
                  <a:pt x="6" y="8"/>
                  <a:pt x="4" y="8"/>
                </a:cubicBezTo>
                <a:cubicBezTo>
                  <a:pt x="2" y="8"/>
                  <a:pt x="0" y="5"/>
                  <a:pt x="0" y="3"/>
                </a:cubicBezTo>
                <a:cubicBezTo>
                  <a:pt x="0" y="1"/>
                  <a:pt x="2" y="0"/>
                  <a:pt x="4" y="0"/>
                </a:cubicBezTo>
                <a:cubicBezTo>
                  <a:pt x="6" y="0"/>
                  <a:pt x="7" y="2"/>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44" name="Freeform 141"/>
          <p:cNvSpPr>
            <a:spLocks noChangeAspect="1" noEditPoints="1"/>
          </p:cNvSpPr>
          <p:nvPr/>
        </p:nvSpPr>
        <p:spPr bwMode="auto">
          <a:xfrm>
            <a:off x="7534495" y="3815272"/>
            <a:ext cx="15331" cy="17886"/>
          </a:xfrm>
          <a:custGeom>
            <a:avLst/>
            <a:gdLst/>
            <a:ahLst/>
            <a:cxnLst>
              <a:cxn ang="0">
                <a:pos x="1" y="0"/>
              </a:cxn>
              <a:cxn ang="0">
                <a:pos x="0" y="3"/>
              </a:cxn>
              <a:cxn ang="0">
                <a:pos x="3" y="6"/>
              </a:cxn>
              <a:cxn ang="0">
                <a:pos x="5" y="6"/>
              </a:cxn>
              <a:cxn ang="0">
                <a:pos x="6" y="3"/>
              </a:cxn>
              <a:cxn ang="0">
                <a:pos x="3" y="0"/>
              </a:cxn>
              <a:cxn ang="0">
                <a:pos x="1" y="0"/>
              </a:cxn>
              <a:cxn ang="0">
                <a:pos x="3" y="4"/>
              </a:cxn>
              <a:cxn ang="0">
                <a:pos x="2" y="3"/>
              </a:cxn>
              <a:cxn ang="0">
                <a:pos x="2" y="2"/>
              </a:cxn>
              <a:cxn ang="0">
                <a:pos x="3" y="2"/>
              </a:cxn>
              <a:cxn ang="0">
                <a:pos x="5" y="3"/>
              </a:cxn>
              <a:cxn ang="0">
                <a:pos x="4" y="4"/>
              </a:cxn>
              <a:cxn ang="0">
                <a:pos x="3" y="4"/>
              </a:cxn>
            </a:cxnLst>
            <a:rect l="0" t="0" r="r" b="b"/>
            <a:pathLst>
              <a:path w="6" h="7">
                <a:moveTo>
                  <a:pt x="1" y="0"/>
                </a:moveTo>
                <a:cubicBezTo>
                  <a:pt x="0" y="1"/>
                  <a:pt x="0" y="2"/>
                  <a:pt x="0" y="3"/>
                </a:cubicBezTo>
                <a:cubicBezTo>
                  <a:pt x="0" y="4"/>
                  <a:pt x="1" y="6"/>
                  <a:pt x="3" y="6"/>
                </a:cubicBezTo>
                <a:cubicBezTo>
                  <a:pt x="4" y="7"/>
                  <a:pt x="5" y="6"/>
                  <a:pt x="5" y="6"/>
                </a:cubicBezTo>
                <a:cubicBezTo>
                  <a:pt x="6" y="5"/>
                  <a:pt x="6" y="4"/>
                  <a:pt x="6" y="3"/>
                </a:cubicBezTo>
                <a:cubicBezTo>
                  <a:pt x="6" y="2"/>
                  <a:pt x="5" y="0"/>
                  <a:pt x="3" y="0"/>
                </a:cubicBezTo>
                <a:cubicBezTo>
                  <a:pt x="3" y="0"/>
                  <a:pt x="2" y="0"/>
                  <a:pt x="1" y="0"/>
                </a:cubicBezTo>
                <a:close/>
                <a:moveTo>
                  <a:pt x="3" y="4"/>
                </a:moveTo>
                <a:cubicBezTo>
                  <a:pt x="3" y="4"/>
                  <a:pt x="2" y="3"/>
                  <a:pt x="2" y="3"/>
                </a:cubicBezTo>
                <a:cubicBezTo>
                  <a:pt x="2" y="2"/>
                  <a:pt x="2" y="2"/>
                  <a:pt x="2" y="2"/>
                </a:cubicBezTo>
                <a:cubicBezTo>
                  <a:pt x="2" y="2"/>
                  <a:pt x="3" y="2"/>
                  <a:pt x="3" y="2"/>
                </a:cubicBezTo>
                <a:cubicBezTo>
                  <a:pt x="4" y="2"/>
                  <a:pt x="5" y="3"/>
                  <a:pt x="5" y="3"/>
                </a:cubicBezTo>
                <a:cubicBezTo>
                  <a:pt x="5" y="4"/>
                  <a:pt x="4" y="4"/>
                  <a:pt x="4" y="4"/>
                </a:cubicBezTo>
                <a:cubicBezTo>
                  <a:pt x="4" y="4"/>
                  <a:pt x="4" y="5"/>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45" name="Freeform 142"/>
          <p:cNvSpPr>
            <a:spLocks noChangeAspect="1"/>
          </p:cNvSpPr>
          <p:nvPr/>
        </p:nvSpPr>
        <p:spPr bwMode="auto">
          <a:xfrm>
            <a:off x="7537051" y="3815272"/>
            <a:ext cx="12776" cy="15331"/>
          </a:xfrm>
          <a:custGeom>
            <a:avLst/>
            <a:gdLst/>
            <a:ahLst/>
            <a:cxnLst>
              <a:cxn ang="0">
                <a:pos x="5" y="3"/>
              </a:cxn>
              <a:cxn ang="0">
                <a:pos x="2" y="5"/>
              </a:cxn>
              <a:cxn ang="0">
                <a:pos x="0" y="3"/>
              </a:cxn>
              <a:cxn ang="0">
                <a:pos x="2" y="1"/>
              </a:cxn>
              <a:cxn ang="0">
                <a:pos x="5" y="3"/>
              </a:cxn>
            </a:cxnLst>
            <a:rect l="0" t="0" r="r" b="b"/>
            <a:pathLst>
              <a:path w="5" h="6">
                <a:moveTo>
                  <a:pt x="5" y="3"/>
                </a:moveTo>
                <a:cubicBezTo>
                  <a:pt x="5" y="5"/>
                  <a:pt x="4" y="6"/>
                  <a:pt x="2" y="5"/>
                </a:cubicBezTo>
                <a:cubicBezTo>
                  <a:pt x="1" y="5"/>
                  <a:pt x="0" y="4"/>
                  <a:pt x="0" y="3"/>
                </a:cubicBezTo>
                <a:cubicBezTo>
                  <a:pt x="0" y="1"/>
                  <a:pt x="1" y="0"/>
                  <a:pt x="2" y="1"/>
                </a:cubicBezTo>
                <a:cubicBezTo>
                  <a:pt x="4" y="1"/>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46" name="Freeform 143"/>
          <p:cNvSpPr>
            <a:spLocks noChangeAspect="1"/>
          </p:cNvSpPr>
          <p:nvPr/>
        </p:nvSpPr>
        <p:spPr bwMode="auto">
          <a:xfrm>
            <a:off x="7682693" y="3838268"/>
            <a:ext cx="17886" cy="22996"/>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2"/>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47" name="Freeform 144"/>
          <p:cNvSpPr>
            <a:spLocks noChangeAspect="1" noEditPoints="1"/>
          </p:cNvSpPr>
          <p:nvPr/>
        </p:nvSpPr>
        <p:spPr bwMode="auto">
          <a:xfrm>
            <a:off x="7682693" y="3840824"/>
            <a:ext cx="15331" cy="17886"/>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1"/>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48" name="Freeform 145"/>
          <p:cNvSpPr>
            <a:spLocks noChangeAspect="1"/>
          </p:cNvSpPr>
          <p:nvPr/>
        </p:nvSpPr>
        <p:spPr bwMode="auto">
          <a:xfrm>
            <a:off x="7685248" y="3843379"/>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4"/>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49" name="Freeform 146"/>
          <p:cNvSpPr>
            <a:spLocks noChangeAspect="1"/>
          </p:cNvSpPr>
          <p:nvPr/>
        </p:nvSpPr>
        <p:spPr bwMode="auto">
          <a:xfrm>
            <a:off x="7710799" y="3843379"/>
            <a:ext cx="20441" cy="22996"/>
          </a:xfrm>
          <a:custGeom>
            <a:avLst/>
            <a:gdLst/>
            <a:ahLst/>
            <a:cxnLst>
              <a:cxn ang="0">
                <a:pos x="8" y="5"/>
              </a:cxn>
              <a:cxn ang="0">
                <a:pos x="4" y="9"/>
              </a:cxn>
              <a:cxn ang="0">
                <a:pos x="0" y="4"/>
              </a:cxn>
              <a:cxn ang="0">
                <a:pos x="4" y="1"/>
              </a:cxn>
              <a:cxn ang="0">
                <a:pos x="8" y="5"/>
              </a:cxn>
            </a:cxnLst>
            <a:rect l="0" t="0" r="r" b="b"/>
            <a:pathLst>
              <a:path w="8" h="9">
                <a:moveTo>
                  <a:pt x="8" y="5"/>
                </a:moveTo>
                <a:cubicBezTo>
                  <a:pt x="8" y="7"/>
                  <a:pt x="6" y="9"/>
                  <a:pt x="4" y="9"/>
                </a:cubicBezTo>
                <a:cubicBezTo>
                  <a:pt x="2" y="8"/>
                  <a:pt x="0" y="6"/>
                  <a:pt x="0" y="4"/>
                </a:cubicBezTo>
                <a:cubicBezTo>
                  <a:pt x="0" y="2"/>
                  <a:pt x="2" y="0"/>
                  <a:pt x="4" y="1"/>
                </a:cubicBezTo>
                <a:cubicBezTo>
                  <a:pt x="6" y="1"/>
                  <a:pt x="8" y="3"/>
                  <a:pt x="8"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50" name="Freeform 147"/>
          <p:cNvSpPr>
            <a:spLocks noChangeAspect="1" noEditPoints="1"/>
          </p:cNvSpPr>
          <p:nvPr/>
        </p:nvSpPr>
        <p:spPr bwMode="auto">
          <a:xfrm>
            <a:off x="7713354" y="3845934"/>
            <a:ext cx="15331" cy="17886"/>
          </a:xfrm>
          <a:custGeom>
            <a:avLst/>
            <a:gdLst/>
            <a:ahLst/>
            <a:cxnLst>
              <a:cxn ang="0">
                <a:pos x="1" y="1"/>
              </a:cxn>
              <a:cxn ang="0">
                <a:pos x="0" y="3"/>
              </a:cxn>
              <a:cxn ang="0">
                <a:pos x="3" y="7"/>
              </a:cxn>
              <a:cxn ang="0">
                <a:pos x="5" y="6"/>
              </a:cxn>
              <a:cxn ang="0">
                <a:pos x="6" y="4"/>
              </a:cxn>
              <a:cxn ang="0">
                <a:pos x="3" y="0"/>
              </a:cxn>
              <a:cxn ang="0">
                <a:pos x="1" y="1"/>
              </a:cxn>
              <a:cxn ang="0">
                <a:pos x="3" y="5"/>
              </a:cxn>
              <a:cxn ang="0">
                <a:pos x="1" y="3"/>
              </a:cxn>
              <a:cxn ang="0">
                <a:pos x="2" y="3"/>
              </a:cxn>
              <a:cxn ang="0">
                <a:pos x="3" y="2"/>
              </a:cxn>
              <a:cxn ang="0">
                <a:pos x="4" y="4"/>
              </a:cxn>
              <a:cxn ang="0">
                <a:pos x="4" y="5"/>
              </a:cxn>
              <a:cxn ang="0">
                <a:pos x="3" y="5"/>
              </a:cxn>
            </a:cxnLst>
            <a:rect l="0" t="0" r="r" b="b"/>
            <a:pathLst>
              <a:path w="6" h="7">
                <a:moveTo>
                  <a:pt x="1" y="1"/>
                </a:moveTo>
                <a:cubicBezTo>
                  <a:pt x="0" y="2"/>
                  <a:pt x="0" y="2"/>
                  <a:pt x="0" y="3"/>
                </a:cubicBezTo>
                <a:cubicBezTo>
                  <a:pt x="0" y="5"/>
                  <a:pt x="1" y="7"/>
                  <a:pt x="3" y="7"/>
                </a:cubicBezTo>
                <a:cubicBezTo>
                  <a:pt x="3" y="7"/>
                  <a:pt x="4" y="7"/>
                  <a:pt x="5" y="6"/>
                </a:cubicBezTo>
                <a:cubicBezTo>
                  <a:pt x="6" y="6"/>
                  <a:pt x="6" y="5"/>
                  <a:pt x="6" y="4"/>
                </a:cubicBezTo>
                <a:cubicBezTo>
                  <a:pt x="6" y="2"/>
                  <a:pt x="5" y="1"/>
                  <a:pt x="3" y="0"/>
                </a:cubicBezTo>
                <a:cubicBezTo>
                  <a:pt x="2" y="0"/>
                  <a:pt x="1" y="0"/>
                  <a:pt x="1" y="1"/>
                </a:cubicBezTo>
                <a:close/>
                <a:moveTo>
                  <a:pt x="3" y="5"/>
                </a:moveTo>
                <a:cubicBezTo>
                  <a:pt x="2" y="5"/>
                  <a:pt x="1" y="4"/>
                  <a:pt x="1" y="3"/>
                </a:cubicBezTo>
                <a:cubicBezTo>
                  <a:pt x="1" y="3"/>
                  <a:pt x="2" y="3"/>
                  <a:pt x="2" y="3"/>
                </a:cubicBezTo>
                <a:cubicBezTo>
                  <a:pt x="2" y="2"/>
                  <a:pt x="2" y="2"/>
                  <a:pt x="3" y="2"/>
                </a:cubicBezTo>
                <a:cubicBezTo>
                  <a:pt x="3" y="2"/>
                  <a:pt x="4" y="3"/>
                  <a:pt x="4" y="4"/>
                </a:cubicBezTo>
                <a:cubicBezTo>
                  <a:pt x="4" y="4"/>
                  <a:pt x="4" y="5"/>
                  <a:pt x="4" y="5"/>
                </a:cubicBezTo>
                <a:cubicBezTo>
                  <a:pt x="4" y="5"/>
                  <a:pt x="3"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51" name="Freeform 148"/>
          <p:cNvSpPr>
            <a:spLocks noChangeAspect="1"/>
          </p:cNvSpPr>
          <p:nvPr/>
        </p:nvSpPr>
        <p:spPr bwMode="auto">
          <a:xfrm>
            <a:off x="7713354" y="3848489"/>
            <a:ext cx="12776" cy="12776"/>
          </a:xfrm>
          <a:custGeom>
            <a:avLst/>
            <a:gdLst/>
            <a:ahLst/>
            <a:cxnLst>
              <a:cxn ang="0">
                <a:pos x="5" y="3"/>
              </a:cxn>
              <a:cxn ang="0">
                <a:pos x="3" y="5"/>
              </a:cxn>
              <a:cxn ang="0">
                <a:pos x="0" y="2"/>
              </a:cxn>
              <a:cxn ang="0">
                <a:pos x="3" y="0"/>
              </a:cxn>
              <a:cxn ang="0">
                <a:pos x="5" y="3"/>
              </a:cxn>
            </a:cxnLst>
            <a:rect l="0" t="0" r="r" b="b"/>
            <a:pathLst>
              <a:path w="5" h="5">
                <a:moveTo>
                  <a:pt x="5" y="3"/>
                </a:moveTo>
                <a:cubicBezTo>
                  <a:pt x="5" y="4"/>
                  <a:pt x="4" y="5"/>
                  <a:pt x="3" y="5"/>
                </a:cubicBezTo>
                <a:cubicBezTo>
                  <a:pt x="1" y="5"/>
                  <a:pt x="0" y="4"/>
                  <a:pt x="0" y="2"/>
                </a:cubicBezTo>
                <a:cubicBezTo>
                  <a:pt x="0" y="1"/>
                  <a:pt x="1" y="0"/>
                  <a:pt x="3" y="0"/>
                </a:cubicBezTo>
                <a:cubicBezTo>
                  <a:pt x="4" y="1"/>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52" name="Freeform 149"/>
          <p:cNvSpPr>
            <a:spLocks noChangeAspect="1"/>
          </p:cNvSpPr>
          <p:nvPr/>
        </p:nvSpPr>
        <p:spPr bwMode="auto">
          <a:xfrm>
            <a:off x="7741460" y="3848489"/>
            <a:ext cx="17886" cy="22996"/>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53" name="Freeform 150"/>
          <p:cNvSpPr>
            <a:spLocks noChangeAspect="1" noEditPoints="1"/>
          </p:cNvSpPr>
          <p:nvPr/>
        </p:nvSpPr>
        <p:spPr bwMode="auto">
          <a:xfrm>
            <a:off x="7741460" y="3851044"/>
            <a:ext cx="15331" cy="17886"/>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0"/>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54" name="Freeform 151"/>
          <p:cNvSpPr>
            <a:spLocks noChangeAspect="1"/>
          </p:cNvSpPr>
          <p:nvPr/>
        </p:nvSpPr>
        <p:spPr bwMode="auto">
          <a:xfrm>
            <a:off x="7744016" y="3853599"/>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55" name="Freeform 152"/>
          <p:cNvSpPr>
            <a:spLocks noChangeAspect="1"/>
          </p:cNvSpPr>
          <p:nvPr/>
        </p:nvSpPr>
        <p:spPr bwMode="auto">
          <a:xfrm>
            <a:off x="7772122" y="3856154"/>
            <a:ext cx="17886" cy="22996"/>
          </a:xfrm>
          <a:custGeom>
            <a:avLst/>
            <a:gdLst/>
            <a:ahLst/>
            <a:cxnLst>
              <a:cxn ang="0">
                <a:pos x="7" y="5"/>
              </a:cxn>
              <a:cxn ang="0">
                <a:pos x="3" y="8"/>
              </a:cxn>
              <a:cxn ang="0">
                <a:pos x="0" y="3"/>
              </a:cxn>
              <a:cxn ang="0">
                <a:pos x="3" y="0"/>
              </a:cxn>
              <a:cxn ang="0">
                <a:pos x="7" y="5"/>
              </a:cxn>
            </a:cxnLst>
            <a:rect l="0" t="0" r="r" b="b"/>
            <a:pathLst>
              <a:path w="7" h="9">
                <a:moveTo>
                  <a:pt x="7" y="5"/>
                </a:moveTo>
                <a:cubicBezTo>
                  <a:pt x="7" y="7"/>
                  <a:pt x="5" y="9"/>
                  <a:pt x="3" y="8"/>
                </a:cubicBezTo>
                <a:cubicBezTo>
                  <a:pt x="1" y="8"/>
                  <a:pt x="0" y="6"/>
                  <a:pt x="0" y="3"/>
                </a:cubicBezTo>
                <a:cubicBezTo>
                  <a:pt x="0" y="1"/>
                  <a:pt x="1" y="0"/>
                  <a:pt x="3" y="0"/>
                </a:cubicBezTo>
                <a:cubicBezTo>
                  <a:pt x="5"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56" name="Freeform 153"/>
          <p:cNvSpPr>
            <a:spLocks noChangeAspect="1" noEditPoints="1"/>
          </p:cNvSpPr>
          <p:nvPr/>
        </p:nvSpPr>
        <p:spPr bwMode="auto">
          <a:xfrm>
            <a:off x="7772122" y="3858709"/>
            <a:ext cx="15331" cy="17886"/>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6"/>
                  <a:pt x="3" y="7"/>
                </a:cubicBezTo>
                <a:cubicBezTo>
                  <a:pt x="4" y="7"/>
                  <a:pt x="5" y="7"/>
                  <a:pt x="5" y="6"/>
                </a:cubicBezTo>
                <a:cubicBezTo>
                  <a:pt x="6" y="6"/>
                  <a:pt x="6" y="5"/>
                  <a:pt x="6" y="4"/>
                </a:cubicBezTo>
                <a:cubicBezTo>
                  <a:pt x="6" y="2"/>
                  <a:pt x="5" y="0"/>
                  <a:pt x="3" y="0"/>
                </a:cubicBezTo>
                <a:cubicBezTo>
                  <a:pt x="2" y="0"/>
                  <a:pt x="2" y="0"/>
                  <a:pt x="1" y="1"/>
                </a:cubicBezTo>
                <a:close/>
                <a:moveTo>
                  <a:pt x="3" y="5"/>
                </a:moveTo>
                <a:cubicBezTo>
                  <a:pt x="2" y="5"/>
                  <a:pt x="2" y="4"/>
                  <a:pt x="2" y="3"/>
                </a:cubicBezTo>
                <a:cubicBezTo>
                  <a:pt x="2" y="3"/>
                  <a:pt x="2" y="2"/>
                  <a:pt x="2" y="2"/>
                </a:cubicBezTo>
                <a:cubicBezTo>
                  <a:pt x="2" y="2"/>
                  <a:pt x="3" y="2"/>
                  <a:pt x="3" y="2"/>
                </a:cubicBezTo>
                <a:cubicBezTo>
                  <a:pt x="4" y="2"/>
                  <a:pt x="4" y="3"/>
                  <a:pt x="4" y="4"/>
                </a:cubicBezTo>
                <a:cubicBezTo>
                  <a:pt x="4" y="4"/>
                  <a:pt x="4" y="4"/>
                  <a:pt x="4" y="5"/>
                </a:cubicBezTo>
                <a:cubicBezTo>
                  <a:pt x="4" y="5"/>
                  <a:pt x="4"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57" name="Freeform 154"/>
          <p:cNvSpPr>
            <a:spLocks noChangeAspect="1"/>
          </p:cNvSpPr>
          <p:nvPr/>
        </p:nvSpPr>
        <p:spPr bwMode="auto">
          <a:xfrm>
            <a:off x="7774677" y="3861265"/>
            <a:ext cx="10220" cy="12776"/>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1"/>
                  <a:pt x="4"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58" name="Freeform 155"/>
          <p:cNvSpPr>
            <a:spLocks noChangeAspect="1"/>
          </p:cNvSpPr>
          <p:nvPr/>
        </p:nvSpPr>
        <p:spPr bwMode="auto">
          <a:xfrm>
            <a:off x="7442511" y="3730953"/>
            <a:ext cx="22996" cy="30661"/>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59" name="Freeform 156"/>
          <p:cNvSpPr>
            <a:spLocks noChangeAspect="1"/>
          </p:cNvSpPr>
          <p:nvPr/>
        </p:nvSpPr>
        <p:spPr bwMode="auto">
          <a:xfrm>
            <a:off x="7465507" y="3736064"/>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60" name="Freeform 157"/>
          <p:cNvSpPr>
            <a:spLocks noChangeAspect="1"/>
          </p:cNvSpPr>
          <p:nvPr/>
        </p:nvSpPr>
        <p:spPr bwMode="auto">
          <a:xfrm>
            <a:off x="7442511" y="3730953"/>
            <a:ext cx="25551" cy="511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61" name="Freeform 158"/>
          <p:cNvSpPr>
            <a:spLocks noChangeAspect="1"/>
          </p:cNvSpPr>
          <p:nvPr/>
        </p:nvSpPr>
        <p:spPr bwMode="auto">
          <a:xfrm>
            <a:off x="7447621" y="3736064"/>
            <a:ext cx="15331" cy="17886"/>
          </a:xfrm>
          <a:custGeom>
            <a:avLst/>
            <a:gdLst/>
            <a:ahLst/>
            <a:cxnLst>
              <a:cxn ang="0">
                <a:pos x="6" y="4"/>
              </a:cxn>
              <a:cxn ang="0">
                <a:pos x="3" y="7"/>
              </a:cxn>
              <a:cxn ang="0">
                <a:pos x="0" y="3"/>
              </a:cxn>
              <a:cxn ang="0">
                <a:pos x="3" y="1"/>
              </a:cxn>
              <a:cxn ang="0">
                <a:pos x="6" y="4"/>
              </a:cxn>
            </a:cxnLst>
            <a:rect l="0" t="0" r="r" b="b"/>
            <a:pathLst>
              <a:path w="6" h="7">
                <a:moveTo>
                  <a:pt x="6" y="4"/>
                </a:moveTo>
                <a:cubicBezTo>
                  <a:pt x="6" y="6"/>
                  <a:pt x="4" y="7"/>
                  <a:pt x="3" y="7"/>
                </a:cubicBezTo>
                <a:cubicBezTo>
                  <a:pt x="1" y="7"/>
                  <a:pt x="0" y="5"/>
                  <a:pt x="0" y="3"/>
                </a:cubicBezTo>
                <a:cubicBezTo>
                  <a:pt x="0" y="1"/>
                  <a:pt x="1" y="0"/>
                  <a:pt x="3" y="1"/>
                </a:cubicBezTo>
                <a:cubicBezTo>
                  <a:pt x="4" y="1"/>
                  <a:pt x="6" y="3"/>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62" name="Freeform 159"/>
          <p:cNvSpPr>
            <a:spLocks noChangeAspect="1" noEditPoints="1"/>
          </p:cNvSpPr>
          <p:nvPr/>
        </p:nvSpPr>
        <p:spPr bwMode="auto">
          <a:xfrm>
            <a:off x="7447621" y="3738619"/>
            <a:ext cx="12776" cy="15331"/>
          </a:xfrm>
          <a:custGeom>
            <a:avLst/>
            <a:gdLst/>
            <a:ahLst/>
            <a:cxnLst>
              <a:cxn ang="0">
                <a:pos x="1" y="1"/>
              </a:cxn>
              <a:cxn ang="0">
                <a:pos x="0" y="3"/>
              </a:cxn>
              <a:cxn ang="0">
                <a:pos x="2" y="6"/>
              </a:cxn>
              <a:cxn ang="0">
                <a:pos x="4" y="5"/>
              </a:cxn>
              <a:cxn ang="0">
                <a:pos x="5" y="3"/>
              </a:cxn>
              <a:cxn ang="0">
                <a:pos x="3" y="0"/>
              </a:cxn>
              <a:cxn ang="0">
                <a:pos x="1" y="1"/>
              </a:cxn>
              <a:cxn ang="0">
                <a:pos x="3" y="4"/>
              </a:cxn>
              <a:cxn ang="0">
                <a:pos x="1" y="3"/>
              </a:cxn>
              <a:cxn ang="0">
                <a:pos x="2" y="2"/>
              </a:cxn>
              <a:cxn ang="0">
                <a:pos x="2" y="2"/>
              </a:cxn>
              <a:cxn ang="0">
                <a:pos x="3" y="3"/>
              </a:cxn>
              <a:cxn ang="0">
                <a:pos x="3" y="4"/>
              </a:cxn>
              <a:cxn ang="0">
                <a:pos x="3" y="4"/>
              </a:cxn>
            </a:cxnLst>
            <a:rect l="0" t="0" r="r" b="b"/>
            <a:pathLst>
              <a:path w="5" h="6">
                <a:moveTo>
                  <a:pt x="1" y="1"/>
                </a:moveTo>
                <a:cubicBezTo>
                  <a:pt x="0" y="1"/>
                  <a:pt x="0" y="2"/>
                  <a:pt x="0" y="3"/>
                </a:cubicBezTo>
                <a:cubicBezTo>
                  <a:pt x="0" y="4"/>
                  <a:pt x="1" y="5"/>
                  <a:pt x="2" y="6"/>
                </a:cubicBezTo>
                <a:cubicBezTo>
                  <a:pt x="3" y="6"/>
                  <a:pt x="4" y="6"/>
                  <a:pt x="4" y="5"/>
                </a:cubicBezTo>
                <a:cubicBezTo>
                  <a:pt x="5" y="5"/>
                  <a:pt x="5" y="4"/>
                  <a:pt x="5" y="3"/>
                </a:cubicBezTo>
                <a:cubicBezTo>
                  <a:pt x="5" y="2"/>
                  <a:pt x="4" y="0"/>
                  <a:pt x="3" y="0"/>
                </a:cubicBezTo>
                <a:cubicBezTo>
                  <a:pt x="2" y="0"/>
                  <a:pt x="1" y="0"/>
                  <a:pt x="1" y="1"/>
                </a:cubicBezTo>
                <a:close/>
                <a:moveTo>
                  <a:pt x="3" y="4"/>
                </a:moveTo>
                <a:cubicBezTo>
                  <a:pt x="2" y="4"/>
                  <a:pt x="1" y="3"/>
                  <a:pt x="1" y="3"/>
                </a:cubicBezTo>
                <a:cubicBezTo>
                  <a:pt x="1" y="2"/>
                  <a:pt x="1" y="2"/>
                  <a:pt x="2" y="2"/>
                </a:cubicBezTo>
                <a:cubicBezTo>
                  <a:pt x="2" y="2"/>
                  <a:pt x="2" y="2"/>
                  <a:pt x="2" y="2"/>
                </a:cubicBezTo>
                <a:cubicBezTo>
                  <a:pt x="3" y="2"/>
                  <a:pt x="3" y="3"/>
                  <a:pt x="3" y="3"/>
                </a:cubicBezTo>
                <a:cubicBezTo>
                  <a:pt x="3" y="4"/>
                  <a:pt x="3" y="4"/>
                  <a:pt x="3" y="4"/>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63" name="Oval 160"/>
          <p:cNvSpPr>
            <a:spLocks noChangeAspect="1" noChangeArrowheads="1"/>
          </p:cNvSpPr>
          <p:nvPr/>
        </p:nvSpPr>
        <p:spPr bwMode="auto">
          <a:xfrm>
            <a:off x="7450176" y="3741174"/>
            <a:ext cx="7665"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64" name="Freeform 161"/>
          <p:cNvSpPr>
            <a:spLocks noChangeAspect="1"/>
          </p:cNvSpPr>
          <p:nvPr/>
        </p:nvSpPr>
        <p:spPr bwMode="auto">
          <a:xfrm>
            <a:off x="7473172" y="3736064"/>
            <a:ext cx="22996" cy="28106"/>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65" name="Freeform 162"/>
          <p:cNvSpPr>
            <a:spLocks noChangeAspect="1"/>
          </p:cNvSpPr>
          <p:nvPr/>
        </p:nvSpPr>
        <p:spPr bwMode="auto">
          <a:xfrm>
            <a:off x="7496169" y="3738619"/>
            <a:ext cx="2555" cy="25551"/>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66" name="Freeform 163"/>
          <p:cNvSpPr>
            <a:spLocks noChangeAspect="1"/>
          </p:cNvSpPr>
          <p:nvPr/>
        </p:nvSpPr>
        <p:spPr bwMode="auto">
          <a:xfrm>
            <a:off x="7473172" y="3733508"/>
            <a:ext cx="25551" cy="7665"/>
          </a:xfrm>
          <a:custGeom>
            <a:avLst/>
            <a:gdLst/>
            <a:ahLst/>
            <a:cxnLst>
              <a:cxn ang="0">
                <a:pos x="18" y="6"/>
              </a:cxn>
              <a:cxn ang="0">
                <a:pos x="0" y="2"/>
              </a:cxn>
              <a:cxn ang="0">
                <a:pos x="2" y="0"/>
              </a:cxn>
              <a:cxn ang="0">
                <a:pos x="20" y="4"/>
              </a:cxn>
              <a:cxn ang="0">
                <a:pos x="18" y="6"/>
              </a:cxn>
            </a:cxnLst>
            <a:rect l="0" t="0" r="r" b="b"/>
            <a:pathLst>
              <a:path w="20" h="6">
                <a:moveTo>
                  <a:pt x="18" y="6"/>
                </a:moveTo>
                <a:lnTo>
                  <a:pt x="0" y="2"/>
                </a:lnTo>
                <a:lnTo>
                  <a:pt x="2" y="0"/>
                </a:lnTo>
                <a:lnTo>
                  <a:pt x="20" y="4"/>
                </a:lnTo>
                <a:lnTo>
                  <a:pt x="18" y="6"/>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67" name="Freeform 164"/>
          <p:cNvSpPr>
            <a:spLocks noChangeAspect="1"/>
          </p:cNvSpPr>
          <p:nvPr/>
        </p:nvSpPr>
        <p:spPr bwMode="auto">
          <a:xfrm>
            <a:off x="7478283" y="3741174"/>
            <a:ext cx="15331" cy="17886"/>
          </a:xfrm>
          <a:custGeom>
            <a:avLst/>
            <a:gdLst/>
            <a:ahLst/>
            <a:cxnLst>
              <a:cxn ang="0">
                <a:pos x="6" y="4"/>
              </a:cxn>
              <a:cxn ang="0">
                <a:pos x="3" y="7"/>
              </a:cxn>
              <a:cxn ang="0">
                <a:pos x="0" y="3"/>
              </a:cxn>
              <a:cxn ang="0">
                <a:pos x="3" y="0"/>
              </a:cxn>
              <a:cxn ang="0">
                <a:pos x="6" y="4"/>
              </a:cxn>
            </a:cxnLst>
            <a:rect l="0" t="0" r="r" b="b"/>
            <a:pathLst>
              <a:path w="6" h="7">
                <a:moveTo>
                  <a:pt x="6" y="4"/>
                </a:moveTo>
                <a:cubicBezTo>
                  <a:pt x="6" y="6"/>
                  <a:pt x="4" y="7"/>
                  <a:pt x="3" y="7"/>
                </a:cubicBezTo>
                <a:cubicBezTo>
                  <a:pt x="1" y="6"/>
                  <a:pt x="0" y="5"/>
                  <a:pt x="0" y="3"/>
                </a:cubicBezTo>
                <a:cubicBezTo>
                  <a:pt x="0" y="1"/>
                  <a:pt x="1" y="0"/>
                  <a:pt x="3" y="0"/>
                </a:cubicBezTo>
                <a:cubicBezTo>
                  <a:pt x="4" y="1"/>
                  <a:pt x="6" y="2"/>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68" name="Freeform 165"/>
          <p:cNvSpPr>
            <a:spLocks noChangeAspect="1" noEditPoints="1"/>
          </p:cNvSpPr>
          <p:nvPr/>
        </p:nvSpPr>
        <p:spPr bwMode="auto">
          <a:xfrm>
            <a:off x="7478283" y="3743729"/>
            <a:ext cx="12776" cy="12776"/>
          </a:xfrm>
          <a:custGeom>
            <a:avLst/>
            <a:gdLst/>
            <a:ahLst/>
            <a:cxnLst>
              <a:cxn ang="0">
                <a:pos x="1" y="0"/>
              </a:cxn>
              <a:cxn ang="0">
                <a:pos x="0" y="2"/>
              </a:cxn>
              <a:cxn ang="0">
                <a:pos x="2" y="5"/>
              </a:cxn>
              <a:cxn ang="0">
                <a:pos x="4" y="5"/>
              </a:cxn>
              <a:cxn ang="0">
                <a:pos x="5" y="3"/>
              </a:cxn>
              <a:cxn ang="0">
                <a:pos x="3" y="0"/>
              </a:cxn>
              <a:cxn ang="0">
                <a:pos x="1" y="0"/>
              </a:cxn>
              <a:cxn ang="0">
                <a:pos x="3" y="4"/>
              </a:cxn>
              <a:cxn ang="0">
                <a:pos x="2" y="2"/>
              </a:cxn>
              <a:cxn ang="0">
                <a:pos x="2" y="2"/>
              </a:cxn>
              <a:cxn ang="0">
                <a:pos x="2" y="1"/>
              </a:cxn>
              <a:cxn ang="0">
                <a:pos x="4" y="3"/>
              </a:cxn>
              <a:cxn ang="0">
                <a:pos x="3" y="3"/>
              </a:cxn>
              <a:cxn ang="0">
                <a:pos x="3" y="4"/>
              </a:cxn>
            </a:cxnLst>
            <a:rect l="0" t="0" r="r" b="b"/>
            <a:pathLst>
              <a:path w="5" h="5">
                <a:moveTo>
                  <a:pt x="1" y="0"/>
                </a:moveTo>
                <a:cubicBezTo>
                  <a:pt x="0" y="1"/>
                  <a:pt x="0" y="1"/>
                  <a:pt x="0" y="2"/>
                </a:cubicBezTo>
                <a:cubicBezTo>
                  <a:pt x="0" y="4"/>
                  <a:pt x="1" y="5"/>
                  <a:pt x="2" y="5"/>
                </a:cubicBezTo>
                <a:cubicBezTo>
                  <a:pt x="3" y="5"/>
                  <a:pt x="4" y="5"/>
                  <a:pt x="4" y="5"/>
                </a:cubicBezTo>
                <a:cubicBezTo>
                  <a:pt x="5" y="4"/>
                  <a:pt x="5" y="4"/>
                  <a:pt x="5" y="3"/>
                </a:cubicBezTo>
                <a:cubicBezTo>
                  <a:pt x="5" y="1"/>
                  <a:pt x="4" y="0"/>
                  <a:pt x="3" y="0"/>
                </a:cubicBezTo>
                <a:cubicBezTo>
                  <a:pt x="2" y="0"/>
                  <a:pt x="1" y="0"/>
                  <a:pt x="1" y="0"/>
                </a:cubicBezTo>
                <a:close/>
                <a:moveTo>
                  <a:pt x="3" y="4"/>
                </a:moveTo>
                <a:cubicBezTo>
                  <a:pt x="2" y="4"/>
                  <a:pt x="2" y="3"/>
                  <a:pt x="2" y="2"/>
                </a:cubicBezTo>
                <a:cubicBezTo>
                  <a:pt x="2" y="2"/>
                  <a:pt x="2" y="2"/>
                  <a:pt x="2" y="2"/>
                </a:cubicBezTo>
                <a:cubicBezTo>
                  <a:pt x="2" y="1"/>
                  <a:pt x="2" y="1"/>
                  <a:pt x="2" y="1"/>
                </a:cubicBezTo>
                <a:cubicBezTo>
                  <a:pt x="3" y="2"/>
                  <a:pt x="4" y="2"/>
                  <a:pt x="4" y="3"/>
                </a:cubicBezTo>
                <a:cubicBezTo>
                  <a:pt x="4" y="3"/>
                  <a:pt x="4" y="3"/>
                  <a:pt x="3" y="3"/>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69" name="Freeform 166"/>
          <p:cNvSpPr>
            <a:spLocks noChangeAspect="1"/>
          </p:cNvSpPr>
          <p:nvPr/>
        </p:nvSpPr>
        <p:spPr bwMode="auto">
          <a:xfrm>
            <a:off x="7480838" y="3743729"/>
            <a:ext cx="7665" cy="12776"/>
          </a:xfrm>
          <a:custGeom>
            <a:avLst/>
            <a:gdLst/>
            <a:ahLst/>
            <a:cxnLst>
              <a:cxn ang="0">
                <a:pos x="3" y="3"/>
              </a:cxn>
              <a:cxn ang="0">
                <a:pos x="2" y="4"/>
              </a:cxn>
              <a:cxn ang="0">
                <a:pos x="0" y="2"/>
              </a:cxn>
              <a:cxn ang="0">
                <a:pos x="2" y="1"/>
              </a:cxn>
              <a:cxn ang="0">
                <a:pos x="3" y="3"/>
              </a:cxn>
            </a:cxnLst>
            <a:rect l="0" t="0" r="r" b="b"/>
            <a:pathLst>
              <a:path w="3" h="5">
                <a:moveTo>
                  <a:pt x="3" y="3"/>
                </a:moveTo>
                <a:cubicBezTo>
                  <a:pt x="3" y="4"/>
                  <a:pt x="3" y="5"/>
                  <a:pt x="2" y="4"/>
                </a:cubicBezTo>
                <a:cubicBezTo>
                  <a:pt x="1" y="4"/>
                  <a:pt x="0" y="3"/>
                  <a:pt x="0" y="2"/>
                </a:cubicBezTo>
                <a:cubicBezTo>
                  <a:pt x="0" y="1"/>
                  <a:pt x="1" y="0"/>
                  <a:pt x="2" y="1"/>
                </a:cubicBezTo>
                <a:cubicBezTo>
                  <a:pt x="3" y="1"/>
                  <a:pt x="3" y="2"/>
                  <a:pt x="3"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70" name="Freeform 167"/>
          <p:cNvSpPr>
            <a:spLocks noChangeAspect="1"/>
          </p:cNvSpPr>
          <p:nvPr/>
        </p:nvSpPr>
        <p:spPr bwMode="auto">
          <a:xfrm>
            <a:off x="7503834" y="3741174"/>
            <a:ext cx="25551" cy="28106"/>
          </a:xfrm>
          <a:custGeom>
            <a:avLst/>
            <a:gdLst/>
            <a:ahLst/>
            <a:cxnLst>
              <a:cxn ang="0">
                <a:pos x="20" y="22"/>
              </a:cxn>
              <a:cxn ang="0">
                <a:pos x="0" y="18"/>
              </a:cxn>
              <a:cxn ang="0">
                <a:pos x="0" y="0"/>
              </a:cxn>
              <a:cxn ang="0">
                <a:pos x="20" y="4"/>
              </a:cxn>
              <a:cxn ang="0">
                <a:pos x="20" y="22"/>
              </a:cxn>
            </a:cxnLst>
            <a:rect l="0" t="0" r="r" b="b"/>
            <a:pathLst>
              <a:path w="20" h="22">
                <a:moveTo>
                  <a:pt x="20" y="22"/>
                </a:moveTo>
                <a:lnTo>
                  <a:pt x="0" y="18"/>
                </a:lnTo>
                <a:lnTo>
                  <a:pt x="0" y="0"/>
                </a:lnTo>
                <a:lnTo>
                  <a:pt x="20" y="4"/>
                </a:lnTo>
                <a:lnTo>
                  <a:pt x="20" y="22"/>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71" name="Freeform 168"/>
          <p:cNvSpPr>
            <a:spLocks noChangeAspect="1"/>
          </p:cNvSpPr>
          <p:nvPr/>
        </p:nvSpPr>
        <p:spPr bwMode="auto">
          <a:xfrm>
            <a:off x="7529385" y="3743729"/>
            <a:ext cx="2555" cy="25551"/>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72" name="Freeform 169"/>
          <p:cNvSpPr>
            <a:spLocks noChangeAspect="1"/>
          </p:cNvSpPr>
          <p:nvPr/>
        </p:nvSpPr>
        <p:spPr bwMode="auto">
          <a:xfrm>
            <a:off x="7503834" y="3741174"/>
            <a:ext cx="28106" cy="5110"/>
          </a:xfrm>
          <a:custGeom>
            <a:avLst/>
            <a:gdLst/>
            <a:ahLst/>
            <a:cxnLst>
              <a:cxn ang="0">
                <a:pos x="20" y="4"/>
              </a:cxn>
              <a:cxn ang="0">
                <a:pos x="0" y="0"/>
              </a:cxn>
              <a:cxn ang="0">
                <a:pos x="2" y="0"/>
              </a:cxn>
              <a:cxn ang="0">
                <a:pos x="22" y="2"/>
              </a:cxn>
              <a:cxn ang="0">
                <a:pos x="20" y="4"/>
              </a:cxn>
            </a:cxnLst>
            <a:rect l="0" t="0" r="r" b="b"/>
            <a:pathLst>
              <a:path w="22" h="4">
                <a:moveTo>
                  <a:pt x="20" y="4"/>
                </a:moveTo>
                <a:lnTo>
                  <a:pt x="0" y="0"/>
                </a:lnTo>
                <a:lnTo>
                  <a:pt x="2" y="0"/>
                </a:lnTo>
                <a:lnTo>
                  <a:pt x="22" y="2"/>
                </a:lnTo>
                <a:lnTo>
                  <a:pt x="20"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73" name="Freeform 170"/>
          <p:cNvSpPr>
            <a:spLocks noChangeAspect="1"/>
          </p:cNvSpPr>
          <p:nvPr/>
        </p:nvSpPr>
        <p:spPr bwMode="auto">
          <a:xfrm>
            <a:off x="7508944" y="3746284"/>
            <a:ext cx="15331" cy="17886"/>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1" y="6"/>
                  <a:pt x="0" y="5"/>
                  <a:pt x="0" y="3"/>
                </a:cubicBezTo>
                <a:cubicBezTo>
                  <a:pt x="0" y="1"/>
                  <a:pt x="1" y="0"/>
                  <a:pt x="3" y="0"/>
                </a:cubicBezTo>
                <a:cubicBezTo>
                  <a:pt x="5" y="1"/>
                  <a:pt x="6" y="2"/>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74" name="Freeform 171"/>
          <p:cNvSpPr>
            <a:spLocks noChangeAspect="1" noEditPoints="1"/>
          </p:cNvSpPr>
          <p:nvPr/>
        </p:nvSpPr>
        <p:spPr bwMode="auto">
          <a:xfrm>
            <a:off x="7508944" y="3748839"/>
            <a:ext cx="12776" cy="15331"/>
          </a:xfrm>
          <a:custGeom>
            <a:avLst/>
            <a:gdLst/>
            <a:ahLst/>
            <a:cxnLst>
              <a:cxn ang="0">
                <a:pos x="1" y="1"/>
              </a:cxn>
              <a:cxn ang="0">
                <a:pos x="0" y="2"/>
              </a:cxn>
              <a:cxn ang="0">
                <a:pos x="3" y="5"/>
              </a:cxn>
              <a:cxn ang="0">
                <a:pos x="4" y="5"/>
              </a:cxn>
              <a:cxn ang="0">
                <a:pos x="5" y="3"/>
              </a:cxn>
              <a:cxn ang="0">
                <a:pos x="3" y="0"/>
              </a:cxn>
              <a:cxn ang="0">
                <a:pos x="1" y="1"/>
              </a:cxn>
              <a:cxn ang="0">
                <a:pos x="3" y="4"/>
              </a:cxn>
              <a:cxn ang="0">
                <a:pos x="2" y="2"/>
              </a:cxn>
              <a:cxn ang="0">
                <a:pos x="2" y="2"/>
              </a:cxn>
              <a:cxn ang="0">
                <a:pos x="3" y="2"/>
              </a:cxn>
              <a:cxn ang="0">
                <a:pos x="4" y="3"/>
              </a:cxn>
              <a:cxn ang="0">
                <a:pos x="4" y="4"/>
              </a:cxn>
              <a:cxn ang="0">
                <a:pos x="3" y="4"/>
              </a:cxn>
            </a:cxnLst>
            <a:rect l="0" t="0" r="r" b="b"/>
            <a:pathLst>
              <a:path w="5" h="6">
                <a:moveTo>
                  <a:pt x="1" y="1"/>
                </a:moveTo>
                <a:cubicBezTo>
                  <a:pt x="1" y="1"/>
                  <a:pt x="0" y="2"/>
                  <a:pt x="0" y="2"/>
                </a:cubicBezTo>
                <a:cubicBezTo>
                  <a:pt x="0" y="4"/>
                  <a:pt x="1" y="5"/>
                  <a:pt x="3" y="5"/>
                </a:cubicBezTo>
                <a:cubicBezTo>
                  <a:pt x="3" y="6"/>
                  <a:pt x="4" y="5"/>
                  <a:pt x="4" y="5"/>
                </a:cubicBezTo>
                <a:cubicBezTo>
                  <a:pt x="5" y="4"/>
                  <a:pt x="5" y="4"/>
                  <a:pt x="5" y="3"/>
                </a:cubicBezTo>
                <a:cubicBezTo>
                  <a:pt x="5" y="2"/>
                  <a:pt x="4" y="0"/>
                  <a:pt x="3" y="0"/>
                </a:cubicBezTo>
                <a:cubicBezTo>
                  <a:pt x="2" y="0"/>
                  <a:pt x="2" y="0"/>
                  <a:pt x="1" y="1"/>
                </a:cubicBezTo>
                <a:close/>
                <a:moveTo>
                  <a:pt x="3" y="4"/>
                </a:moveTo>
                <a:cubicBezTo>
                  <a:pt x="2" y="4"/>
                  <a:pt x="2" y="3"/>
                  <a:pt x="2" y="2"/>
                </a:cubicBezTo>
                <a:cubicBezTo>
                  <a:pt x="2" y="2"/>
                  <a:pt x="2" y="2"/>
                  <a:pt x="2" y="2"/>
                </a:cubicBezTo>
                <a:cubicBezTo>
                  <a:pt x="2" y="2"/>
                  <a:pt x="2" y="2"/>
                  <a:pt x="3" y="2"/>
                </a:cubicBezTo>
                <a:cubicBezTo>
                  <a:pt x="3" y="2"/>
                  <a:pt x="4" y="2"/>
                  <a:pt x="4" y="3"/>
                </a:cubicBezTo>
                <a:cubicBezTo>
                  <a:pt x="4" y="3"/>
                  <a:pt x="4" y="4"/>
                  <a:pt x="4" y="4"/>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75" name="Freeform 172"/>
          <p:cNvSpPr>
            <a:spLocks noChangeAspect="1"/>
          </p:cNvSpPr>
          <p:nvPr/>
        </p:nvSpPr>
        <p:spPr bwMode="auto">
          <a:xfrm>
            <a:off x="7511499" y="3751394"/>
            <a:ext cx="7665" cy="10220"/>
          </a:xfrm>
          <a:custGeom>
            <a:avLst/>
            <a:gdLst/>
            <a:ahLst/>
            <a:cxnLst>
              <a:cxn ang="0">
                <a:pos x="3" y="2"/>
              </a:cxn>
              <a:cxn ang="0">
                <a:pos x="2" y="4"/>
              </a:cxn>
              <a:cxn ang="0">
                <a:pos x="0" y="1"/>
              </a:cxn>
              <a:cxn ang="0">
                <a:pos x="2" y="0"/>
              </a:cxn>
              <a:cxn ang="0">
                <a:pos x="3" y="2"/>
              </a:cxn>
            </a:cxnLst>
            <a:rect l="0" t="0" r="r" b="b"/>
            <a:pathLst>
              <a:path w="3" h="4">
                <a:moveTo>
                  <a:pt x="3" y="2"/>
                </a:moveTo>
                <a:cubicBezTo>
                  <a:pt x="3" y="3"/>
                  <a:pt x="3" y="4"/>
                  <a:pt x="2" y="4"/>
                </a:cubicBezTo>
                <a:cubicBezTo>
                  <a:pt x="1" y="3"/>
                  <a:pt x="0" y="2"/>
                  <a:pt x="0" y="1"/>
                </a:cubicBezTo>
                <a:cubicBezTo>
                  <a:pt x="0" y="0"/>
                  <a:pt x="1" y="0"/>
                  <a:pt x="2" y="0"/>
                </a:cubicBezTo>
                <a:cubicBezTo>
                  <a:pt x="3" y="0"/>
                  <a:pt x="3" y="1"/>
                  <a:pt x="3" y="2"/>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76" name="Freeform 173"/>
          <p:cNvSpPr>
            <a:spLocks noChangeAspect="1"/>
          </p:cNvSpPr>
          <p:nvPr/>
        </p:nvSpPr>
        <p:spPr bwMode="auto">
          <a:xfrm>
            <a:off x="7534495" y="3746284"/>
            <a:ext cx="25551" cy="30661"/>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77" name="Freeform 174"/>
          <p:cNvSpPr>
            <a:spLocks noChangeAspect="1"/>
          </p:cNvSpPr>
          <p:nvPr/>
        </p:nvSpPr>
        <p:spPr bwMode="auto">
          <a:xfrm>
            <a:off x="7560047" y="3751394"/>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78" name="Freeform 175"/>
          <p:cNvSpPr>
            <a:spLocks noChangeAspect="1"/>
          </p:cNvSpPr>
          <p:nvPr/>
        </p:nvSpPr>
        <p:spPr bwMode="auto">
          <a:xfrm>
            <a:off x="7534495" y="3746284"/>
            <a:ext cx="28106" cy="5110"/>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79" name="Freeform 176"/>
          <p:cNvSpPr>
            <a:spLocks noChangeAspect="1"/>
          </p:cNvSpPr>
          <p:nvPr/>
        </p:nvSpPr>
        <p:spPr bwMode="auto">
          <a:xfrm>
            <a:off x="7539606" y="3751394"/>
            <a:ext cx="15331" cy="17886"/>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80" name="Freeform 177"/>
          <p:cNvSpPr>
            <a:spLocks noChangeAspect="1" noEditPoints="1"/>
          </p:cNvSpPr>
          <p:nvPr/>
        </p:nvSpPr>
        <p:spPr bwMode="auto">
          <a:xfrm>
            <a:off x="7539606" y="3753949"/>
            <a:ext cx="12776" cy="15331"/>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5"/>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2"/>
                  <a:pt x="2" y="2"/>
                  <a:pt x="2" y="2"/>
                </a:cubicBezTo>
                <a:cubicBezTo>
                  <a:pt x="2" y="2"/>
                  <a:pt x="2" y="2"/>
                  <a:pt x="3" y="2"/>
                </a:cubicBezTo>
                <a:cubicBezTo>
                  <a:pt x="3" y="2"/>
                  <a:pt x="4" y="3"/>
                  <a:pt x="4" y="3"/>
                </a:cubicBezTo>
                <a:cubicBezTo>
                  <a:pt x="4" y="4"/>
                  <a:pt x="4" y="4"/>
                  <a:pt x="4" y="4"/>
                </a:cubicBezTo>
                <a:cubicBezTo>
                  <a:pt x="4"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81" name="Oval 178"/>
          <p:cNvSpPr>
            <a:spLocks noChangeAspect="1" noChangeArrowheads="1"/>
          </p:cNvSpPr>
          <p:nvPr/>
        </p:nvSpPr>
        <p:spPr bwMode="auto">
          <a:xfrm>
            <a:off x="7542161" y="3756505"/>
            <a:ext cx="10220"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82" name="Freeform 179"/>
          <p:cNvSpPr>
            <a:spLocks noChangeAspect="1"/>
          </p:cNvSpPr>
          <p:nvPr/>
        </p:nvSpPr>
        <p:spPr bwMode="auto">
          <a:xfrm>
            <a:off x="7675027" y="3771835"/>
            <a:ext cx="25551" cy="30661"/>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83" name="Freeform 180"/>
          <p:cNvSpPr>
            <a:spLocks noChangeAspect="1"/>
          </p:cNvSpPr>
          <p:nvPr/>
        </p:nvSpPr>
        <p:spPr bwMode="auto">
          <a:xfrm>
            <a:off x="7700578" y="3776946"/>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84" name="Freeform 181"/>
          <p:cNvSpPr>
            <a:spLocks noChangeAspect="1"/>
          </p:cNvSpPr>
          <p:nvPr/>
        </p:nvSpPr>
        <p:spPr bwMode="auto">
          <a:xfrm>
            <a:off x="7675027" y="3771835"/>
            <a:ext cx="28106" cy="5110"/>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85" name="Freeform 182"/>
          <p:cNvSpPr>
            <a:spLocks noChangeAspect="1"/>
          </p:cNvSpPr>
          <p:nvPr/>
        </p:nvSpPr>
        <p:spPr bwMode="auto">
          <a:xfrm>
            <a:off x="7680137" y="3776946"/>
            <a:ext cx="15331" cy="17886"/>
          </a:xfrm>
          <a:custGeom>
            <a:avLst/>
            <a:gdLst/>
            <a:ahLst/>
            <a:cxnLst>
              <a:cxn ang="0">
                <a:pos x="6" y="5"/>
              </a:cxn>
              <a:cxn ang="0">
                <a:pos x="3" y="7"/>
              </a:cxn>
              <a:cxn ang="0">
                <a:pos x="0" y="3"/>
              </a:cxn>
              <a:cxn ang="0">
                <a:pos x="3" y="1"/>
              </a:cxn>
              <a:cxn ang="0">
                <a:pos x="6" y="5"/>
              </a:cxn>
            </a:cxnLst>
            <a:rect l="0" t="0" r="r" b="b"/>
            <a:pathLst>
              <a:path w="6" h="7">
                <a:moveTo>
                  <a:pt x="6" y="5"/>
                </a:moveTo>
                <a:cubicBezTo>
                  <a:pt x="6" y="6"/>
                  <a:pt x="5" y="7"/>
                  <a:pt x="3" y="7"/>
                </a:cubicBezTo>
                <a:cubicBezTo>
                  <a:pt x="1" y="7"/>
                  <a:pt x="0" y="5"/>
                  <a:pt x="0" y="3"/>
                </a:cubicBezTo>
                <a:cubicBezTo>
                  <a:pt x="0" y="2"/>
                  <a:pt x="1" y="0"/>
                  <a:pt x="3" y="1"/>
                </a:cubicBezTo>
                <a:cubicBezTo>
                  <a:pt x="5" y="1"/>
                  <a:pt x="6" y="3"/>
                  <a:pt x="6"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86" name="Freeform 183"/>
          <p:cNvSpPr>
            <a:spLocks noChangeAspect="1" noEditPoints="1"/>
          </p:cNvSpPr>
          <p:nvPr/>
        </p:nvSpPr>
        <p:spPr bwMode="auto">
          <a:xfrm>
            <a:off x="7680137" y="3779501"/>
            <a:ext cx="12776" cy="15331"/>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6"/>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3"/>
                  <a:pt x="2" y="2"/>
                  <a:pt x="2" y="2"/>
                </a:cubicBezTo>
                <a:cubicBezTo>
                  <a:pt x="2" y="2"/>
                  <a:pt x="2" y="2"/>
                  <a:pt x="3" y="2"/>
                </a:cubicBezTo>
                <a:cubicBezTo>
                  <a:pt x="3" y="2"/>
                  <a:pt x="4" y="3"/>
                  <a:pt x="4" y="3"/>
                </a:cubicBezTo>
                <a:cubicBezTo>
                  <a:pt x="4" y="4"/>
                  <a:pt x="4" y="4"/>
                  <a:pt x="4" y="4"/>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87" name="Oval 184"/>
          <p:cNvSpPr>
            <a:spLocks noChangeAspect="1" noChangeArrowheads="1"/>
          </p:cNvSpPr>
          <p:nvPr/>
        </p:nvSpPr>
        <p:spPr bwMode="auto">
          <a:xfrm>
            <a:off x="7682693" y="3782056"/>
            <a:ext cx="10220"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88" name="Freeform 185"/>
          <p:cNvSpPr>
            <a:spLocks noChangeAspect="1"/>
          </p:cNvSpPr>
          <p:nvPr/>
        </p:nvSpPr>
        <p:spPr bwMode="auto">
          <a:xfrm>
            <a:off x="7708244" y="3776946"/>
            <a:ext cx="22996" cy="28106"/>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89" name="Freeform 186"/>
          <p:cNvSpPr>
            <a:spLocks noChangeAspect="1"/>
          </p:cNvSpPr>
          <p:nvPr/>
        </p:nvSpPr>
        <p:spPr bwMode="auto">
          <a:xfrm>
            <a:off x="7731240" y="3779501"/>
            <a:ext cx="2555" cy="25551"/>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90" name="Freeform 187"/>
          <p:cNvSpPr>
            <a:spLocks noChangeAspect="1"/>
          </p:cNvSpPr>
          <p:nvPr/>
        </p:nvSpPr>
        <p:spPr bwMode="auto">
          <a:xfrm>
            <a:off x="7708244" y="3774390"/>
            <a:ext cx="25551" cy="7665"/>
          </a:xfrm>
          <a:custGeom>
            <a:avLst/>
            <a:gdLst/>
            <a:ahLst/>
            <a:cxnLst>
              <a:cxn ang="0">
                <a:pos x="18" y="6"/>
              </a:cxn>
              <a:cxn ang="0">
                <a:pos x="0" y="2"/>
              </a:cxn>
              <a:cxn ang="0">
                <a:pos x="0" y="0"/>
              </a:cxn>
              <a:cxn ang="0">
                <a:pos x="20" y="4"/>
              </a:cxn>
              <a:cxn ang="0">
                <a:pos x="18" y="6"/>
              </a:cxn>
            </a:cxnLst>
            <a:rect l="0" t="0" r="r" b="b"/>
            <a:pathLst>
              <a:path w="20" h="6">
                <a:moveTo>
                  <a:pt x="18" y="6"/>
                </a:moveTo>
                <a:lnTo>
                  <a:pt x="0" y="2"/>
                </a:lnTo>
                <a:lnTo>
                  <a:pt x="0" y="0"/>
                </a:lnTo>
                <a:lnTo>
                  <a:pt x="20" y="4"/>
                </a:lnTo>
                <a:lnTo>
                  <a:pt x="18" y="6"/>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91" name="Freeform 188"/>
          <p:cNvSpPr>
            <a:spLocks noChangeAspect="1"/>
          </p:cNvSpPr>
          <p:nvPr/>
        </p:nvSpPr>
        <p:spPr bwMode="auto">
          <a:xfrm>
            <a:off x="7710799" y="3782056"/>
            <a:ext cx="15331" cy="17886"/>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2" y="6"/>
                  <a:pt x="0" y="5"/>
                  <a:pt x="0" y="3"/>
                </a:cubicBezTo>
                <a:cubicBezTo>
                  <a:pt x="0" y="1"/>
                  <a:pt x="2" y="0"/>
                  <a:pt x="3" y="0"/>
                </a:cubicBezTo>
                <a:cubicBezTo>
                  <a:pt x="5" y="1"/>
                  <a:pt x="6" y="2"/>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92" name="Freeform 189"/>
          <p:cNvSpPr>
            <a:spLocks noChangeAspect="1" noEditPoints="1"/>
          </p:cNvSpPr>
          <p:nvPr/>
        </p:nvSpPr>
        <p:spPr bwMode="auto">
          <a:xfrm>
            <a:off x="7713354" y="3784611"/>
            <a:ext cx="10220" cy="15331"/>
          </a:xfrm>
          <a:custGeom>
            <a:avLst/>
            <a:gdLst/>
            <a:ahLst/>
            <a:cxnLst>
              <a:cxn ang="0">
                <a:pos x="0" y="1"/>
              </a:cxn>
              <a:cxn ang="0">
                <a:pos x="0" y="2"/>
              </a:cxn>
              <a:cxn ang="0">
                <a:pos x="2" y="5"/>
              </a:cxn>
              <a:cxn ang="0">
                <a:pos x="4" y="5"/>
              </a:cxn>
              <a:cxn ang="0">
                <a:pos x="4" y="3"/>
              </a:cxn>
              <a:cxn ang="0">
                <a:pos x="2" y="0"/>
              </a:cxn>
              <a:cxn ang="0">
                <a:pos x="0" y="1"/>
              </a:cxn>
              <a:cxn ang="0">
                <a:pos x="2" y="4"/>
              </a:cxn>
              <a:cxn ang="0">
                <a:pos x="1" y="2"/>
              </a:cxn>
              <a:cxn ang="0">
                <a:pos x="1" y="2"/>
              </a:cxn>
              <a:cxn ang="0">
                <a:pos x="2" y="2"/>
              </a:cxn>
              <a:cxn ang="0">
                <a:pos x="3" y="3"/>
              </a:cxn>
              <a:cxn ang="0">
                <a:pos x="3" y="4"/>
              </a:cxn>
              <a:cxn ang="0">
                <a:pos x="2" y="4"/>
              </a:cxn>
            </a:cxnLst>
            <a:rect l="0" t="0" r="r" b="b"/>
            <a:pathLst>
              <a:path w="4" h="6">
                <a:moveTo>
                  <a:pt x="0" y="1"/>
                </a:moveTo>
                <a:cubicBezTo>
                  <a:pt x="0" y="1"/>
                  <a:pt x="0" y="2"/>
                  <a:pt x="0" y="2"/>
                </a:cubicBezTo>
                <a:cubicBezTo>
                  <a:pt x="0" y="4"/>
                  <a:pt x="1" y="5"/>
                  <a:pt x="2" y="5"/>
                </a:cubicBezTo>
                <a:cubicBezTo>
                  <a:pt x="3" y="6"/>
                  <a:pt x="3" y="5"/>
                  <a:pt x="4" y="5"/>
                </a:cubicBezTo>
                <a:cubicBezTo>
                  <a:pt x="4" y="4"/>
                  <a:pt x="4" y="4"/>
                  <a:pt x="4" y="3"/>
                </a:cubicBezTo>
                <a:cubicBezTo>
                  <a:pt x="4" y="2"/>
                  <a:pt x="3" y="0"/>
                  <a:pt x="2" y="0"/>
                </a:cubicBezTo>
                <a:cubicBezTo>
                  <a:pt x="1" y="0"/>
                  <a:pt x="1" y="0"/>
                  <a:pt x="0" y="1"/>
                </a:cubicBezTo>
                <a:close/>
                <a:moveTo>
                  <a:pt x="2" y="4"/>
                </a:moveTo>
                <a:cubicBezTo>
                  <a:pt x="2" y="4"/>
                  <a:pt x="1" y="3"/>
                  <a:pt x="1" y="2"/>
                </a:cubicBezTo>
                <a:cubicBezTo>
                  <a:pt x="1" y="2"/>
                  <a:pt x="1" y="2"/>
                  <a:pt x="1" y="2"/>
                </a:cubicBezTo>
                <a:cubicBezTo>
                  <a:pt x="1" y="2"/>
                  <a:pt x="2" y="2"/>
                  <a:pt x="2" y="2"/>
                </a:cubicBezTo>
                <a:cubicBezTo>
                  <a:pt x="3" y="2"/>
                  <a:pt x="3" y="2"/>
                  <a:pt x="3" y="3"/>
                </a:cubicBezTo>
                <a:cubicBezTo>
                  <a:pt x="3" y="3"/>
                  <a:pt x="3" y="3"/>
                  <a:pt x="3" y="4"/>
                </a:cubicBezTo>
                <a:cubicBezTo>
                  <a:pt x="3" y="4"/>
                  <a:pt x="2" y="4"/>
                  <a:pt x="2"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93" name="Freeform 190"/>
          <p:cNvSpPr>
            <a:spLocks noChangeAspect="1"/>
          </p:cNvSpPr>
          <p:nvPr/>
        </p:nvSpPr>
        <p:spPr bwMode="auto">
          <a:xfrm>
            <a:off x="7713354" y="3787166"/>
            <a:ext cx="10220" cy="10220"/>
          </a:xfrm>
          <a:custGeom>
            <a:avLst/>
            <a:gdLst/>
            <a:ahLst/>
            <a:cxnLst>
              <a:cxn ang="0">
                <a:pos x="4" y="2"/>
              </a:cxn>
              <a:cxn ang="0">
                <a:pos x="2" y="4"/>
              </a:cxn>
              <a:cxn ang="0">
                <a:pos x="0" y="1"/>
              </a:cxn>
              <a:cxn ang="0">
                <a:pos x="2" y="0"/>
              </a:cxn>
              <a:cxn ang="0">
                <a:pos x="4" y="2"/>
              </a:cxn>
            </a:cxnLst>
            <a:rect l="0" t="0" r="r" b="b"/>
            <a:pathLst>
              <a:path w="4" h="4">
                <a:moveTo>
                  <a:pt x="4" y="2"/>
                </a:moveTo>
                <a:cubicBezTo>
                  <a:pt x="4" y="3"/>
                  <a:pt x="3" y="4"/>
                  <a:pt x="2" y="4"/>
                </a:cubicBezTo>
                <a:cubicBezTo>
                  <a:pt x="1" y="3"/>
                  <a:pt x="0" y="2"/>
                  <a:pt x="0" y="1"/>
                </a:cubicBezTo>
                <a:cubicBezTo>
                  <a:pt x="0" y="0"/>
                  <a:pt x="1" y="0"/>
                  <a:pt x="2" y="0"/>
                </a:cubicBezTo>
                <a:cubicBezTo>
                  <a:pt x="3" y="0"/>
                  <a:pt x="4" y="1"/>
                  <a:pt x="4" y="2"/>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94" name="Freeform 191"/>
          <p:cNvSpPr>
            <a:spLocks noChangeAspect="1"/>
          </p:cNvSpPr>
          <p:nvPr/>
        </p:nvSpPr>
        <p:spPr bwMode="auto">
          <a:xfrm>
            <a:off x="7738905" y="3782056"/>
            <a:ext cx="22996" cy="30661"/>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95" name="Freeform 192"/>
          <p:cNvSpPr>
            <a:spLocks noChangeAspect="1"/>
          </p:cNvSpPr>
          <p:nvPr/>
        </p:nvSpPr>
        <p:spPr bwMode="auto">
          <a:xfrm>
            <a:off x="7761901" y="3787166"/>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96" name="Freeform 193"/>
          <p:cNvSpPr>
            <a:spLocks noChangeAspect="1"/>
          </p:cNvSpPr>
          <p:nvPr/>
        </p:nvSpPr>
        <p:spPr bwMode="auto">
          <a:xfrm>
            <a:off x="7738905" y="3782056"/>
            <a:ext cx="25551" cy="511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97" name="Freeform 194"/>
          <p:cNvSpPr>
            <a:spLocks noChangeAspect="1"/>
          </p:cNvSpPr>
          <p:nvPr/>
        </p:nvSpPr>
        <p:spPr bwMode="auto">
          <a:xfrm>
            <a:off x="7741460" y="3787166"/>
            <a:ext cx="15331" cy="17886"/>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98" name="Freeform 195"/>
          <p:cNvSpPr>
            <a:spLocks noChangeAspect="1" noEditPoints="1"/>
          </p:cNvSpPr>
          <p:nvPr/>
        </p:nvSpPr>
        <p:spPr bwMode="auto">
          <a:xfrm>
            <a:off x="7744016" y="3789721"/>
            <a:ext cx="12776" cy="15331"/>
          </a:xfrm>
          <a:custGeom>
            <a:avLst/>
            <a:gdLst/>
            <a:ahLst/>
            <a:cxnLst>
              <a:cxn ang="0">
                <a:pos x="0" y="1"/>
              </a:cxn>
              <a:cxn ang="0">
                <a:pos x="0" y="3"/>
              </a:cxn>
              <a:cxn ang="0">
                <a:pos x="2" y="6"/>
              </a:cxn>
              <a:cxn ang="0">
                <a:pos x="4" y="5"/>
              </a:cxn>
              <a:cxn ang="0">
                <a:pos x="5" y="3"/>
              </a:cxn>
              <a:cxn ang="0">
                <a:pos x="2" y="0"/>
              </a:cxn>
              <a:cxn ang="0">
                <a:pos x="0" y="1"/>
              </a:cxn>
              <a:cxn ang="0">
                <a:pos x="2" y="4"/>
              </a:cxn>
              <a:cxn ang="0">
                <a:pos x="1" y="3"/>
              </a:cxn>
              <a:cxn ang="0">
                <a:pos x="1" y="2"/>
              </a:cxn>
              <a:cxn ang="0">
                <a:pos x="2" y="2"/>
              </a:cxn>
              <a:cxn ang="0">
                <a:pos x="3" y="3"/>
              </a:cxn>
              <a:cxn ang="0">
                <a:pos x="3" y="4"/>
              </a:cxn>
              <a:cxn ang="0">
                <a:pos x="2" y="4"/>
              </a:cxn>
            </a:cxnLst>
            <a:rect l="0" t="0" r="r" b="b"/>
            <a:pathLst>
              <a:path w="5" h="6">
                <a:moveTo>
                  <a:pt x="0" y="1"/>
                </a:moveTo>
                <a:cubicBezTo>
                  <a:pt x="0" y="1"/>
                  <a:pt x="0" y="2"/>
                  <a:pt x="0" y="3"/>
                </a:cubicBezTo>
                <a:cubicBezTo>
                  <a:pt x="0" y="4"/>
                  <a:pt x="1" y="5"/>
                  <a:pt x="2" y="6"/>
                </a:cubicBezTo>
                <a:cubicBezTo>
                  <a:pt x="3" y="6"/>
                  <a:pt x="3" y="6"/>
                  <a:pt x="4" y="5"/>
                </a:cubicBezTo>
                <a:cubicBezTo>
                  <a:pt x="4" y="5"/>
                  <a:pt x="5" y="4"/>
                  <a:pt x="5" y="3"/>
                </a:cubicBezTo>
                <a:cubicBezTo>
                  <a:pt x="5" y="2"/>
                  <a:pt x="4" y="0"/>
                  <a:pt x="2" y="0"/>
                </a:cubicBezTo>
                <a:cubicBezTo>
                  <a:pt x="2" y="0"/>
                  <a:pt x="1" y="0"/>
                  <a:pt x="0" y="1"/>
                </a:cubicBezTo>
                <a:close/>
                <a:moveTo>
                  <a:pt x="2" y="4"/>
                </a:moveTo>
                <a:cubicBezTo>
                  <a:pt x="2" y="4"/>
                  <a:pt x="1" y="3"/>
                  <a:pt x="1" y="3"/>
                </a:cubicBezTo>
                <a:cubicBezTo>
                  <a:pt x="1" y="2"/>
                  <a:pt x="1" y="2"/>
                  <a:pt x="1" y="2"/>
                </a:cubicBezTo>
                <a:cubicBezTo>
                  <a:pt x="2" y="2"/>
                  <a:pt x="2" y="2"/>
                  <a:pt x="2" y="2"/>
                </a:cubicBezTo>
                <a:cubicBezTo>
                  <a:pt x="3" y="2"/>
                  <a:pt x="3" y="3"/>
                  <a:pt x="3" y="3"/>
                </a:cubicBezTo>
                <a:cubicBezTo>
                  <a:pt x="3" y="3"/>
                  <a:pt x="3" y="4"/>
                  <a:pt x="3" y="4"/>
                </a:cubicBezTo>
                <a:cubicBezTo>
                  <a:pt x="3" y="4"/>
                  <a:pt x="3" y="4"/>
                  <a:pt x="2"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99" name="Oval 196"/>
          <p:cNvSpPr>
            <a:spLocks noChangeAspect="1" noChangeArrowheads="1"/>
          </p:cNvSpPr>
          <p:nvPr/>
        </p:nvSpPr>
        <p:spPr bwMode="auto">
          <a:xfrm>
            <a:off x="7744016" y="3792276"/>
            <a:ext cx="10220"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00" name="Freeform 197"/>
          <p:cNvSpPr>
            <a:spLocks noChangeAspect="1"/>
          </p:cNvSpPr>
          <p:nvPr/>
        </p:nvSpPr>
        <p:spPr bwMode="auto">
          <a:xfrm>
            <a:off x="7769567" y="3787166"/>
            <a:ext cx="22996" cy="30661"/>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01" name="Freeform 198"/>
          <p:cNvSpPr>
            <a:spLocks noChangeAspect="1"/>
          </p:cNvSpPr>
          <p:nvPr/>
        </p:nvSpPr>
        <p:spPr bwMode="auto">
          <a:xfrm>
            <a:off x="7792563" y="3792276"/>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02" name="Freeform 199"/>
          <p:cNvSpPr>
            <a:spLocks noChangeAspect="1"/>
          </p:cNvSpPr>
          <p:nvPr/>
        </p:nvSpPr>
        <p:spPr bwMode="auto">
          <a:xfrm>
            <a:off x="7769567" y="3787166"/>
            <a:ext cx="25551" cy="511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03" name="Freeform 200"/>
          <p:cNvSpPr>
            <a:spLocks noChangeAspect="1"/>
          </p:cNvSpPr>
          <p:nvPr/>
        </p:nvSpPr>
        <p:spPr bwMode="auto">
          <a:xfrm>
            <a:off x="7774677" y="3792276"/>
            <a:ext cx="12776" cy="17886"/>
          </a:xfrm>
          <a:custGeom>
            <a:avLst/>
            <a:gdLst/>
            <a:ahLst/>
            <a:cxnLst>
              <a:cxn ang="0">
                <a:pos x="5" y="5"/>
              </a:cxn>
              <a:cxn ang="0">
                <a:pos x="3" y="7"/>
              </a:cxn>
              <a:cxn ang="0">
                <a:pos x="0" y="3"/>
              </a:cxn>
              <a:cxn ang="0">
                <a:pos x="3" y="1"/>
              </a:cxn>
              <a:cxn ang="0">
                <a:pos x="5" y="5"/>
              </a:cxn>
            </a:cxnLst>
            <a:rect l="0" t="0" r="r" b="b"/>
            <a:pathLst>
              <a:path w="5" h="7">
                <a:moveTo>
                  <a:pt x="5" y="5"/>
                </a:moveTo>
                <a:cubicBezTo>
                  <a:pt x="5" y="6"/>
                  <a:pt x="4" y="7"/>
                  <a:pt x="3" y="7"/>
                </a:cubicBezTo>
                <a:cubicBezTo>
                  <a:pt x="1" y="7"/>
                  <a:pt x="0" y="5"/>
                  <a:pt x="0" y="3"/>
                </a:cubicBezTo>
                <a:cubicBezTo>
                  <a:pt x="0" y="2"/>
                  <a:pt x="1" y="0"/>
                  <a:pt x="3" y="1"/>
                </a:cubicBezTo>
                <a:cubicBezTo>
                  <a:pt x="4" y="1"/>
                  <a:pt x="5" y="3"/>
                  <a:pt x="5"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04" name="Freeform 201"/>
          <p:cNvSpPr>
            <a:spLocks noChangeAspect="1" noEditPoints="1"/>
          </p:cNvSpPr>
          <p:nvPr/>
        </p:nvSpPr>
        <p:spPr bwMode="auto">
          <a:xfrm>
            <a:off x="7774677" y="3794831"/>
            <a:ext cx="12776" cy="15331"/>
          </a:xfrm>
          <a:custGeom>
            <a:avLst/>
            <a:gdLst/>
            <a:ahLst/>
            <a:cxnLst>
              <a:cxn ang="0">
                <a:pos x="1" y="1"/>
              </a:cxn>
              <a:cxn ang="0">
                <a:pos x="0" y="3"/>
              </a:cxn>
              <a:cxn ang="0">
                <a:pos x="2" y="6"/>
              </a:cxn>
              <a:cxn ang="0">
                <a:pos x="4" y="5"/>
              </a:cxn>
              <a:cxn ang="0">
                <a:pos x="5" y="3"/>
              </a:cxn>
              <a:cxn ang="0">
                <a:pos x="2" y="0"/>
              </a:cxn>
              <a:cxn ang="0">
                <a:pos x="1" y="1"/>
              </a:cxn>
              <a:cxn ang="0">
                <a:pos x="2" y="4"/>
              </a:cxn>
              <a:cxn ang="0">
                <a:pos x="1" y="3"/>
              </a:cxn>
              <a:cxn ang="0">
                <a:pos x="2" y="2"/>
              </a:cxn>
              <a:cxn ang="0">
                <a:pos x="2" y="2"/>
              </a:cxn>
              <a:cxn ang="0">
                <a:pos x="3" y="3"/>
              </a:cxn>
              <a:cxn ang="0">
                <a:pos x="3" y="4"/>
              </a:cxn>
              <a:cxn ang="0">
                <a:pos x="2" y="4"/>
              </a:cxn>
            </a:cxnLst>
            <a:rect l="0" t="0" r="r" b="b"/>
            <a:pathLst>
              <a:path w="5" h="6">
                <a:moveTo>
                  <a:pt x="1" y="1"/>
                </a:moveTo>
                <a:cubicBezTo>
                  <a:pt x="0" y="1"/>
                  <a:pt x="0" y="2"/>
                  <a:pt x="0" y="3"/>
                </a:cubicBezTo>
                <a:cubicBezTo>
                  <a:pt x="0" y="4"/>
                  <a:pt x="1" y="6"/>
                  <a:pt x="2" y="6"/>
                </a:cubicBezTo>
                <a:cubicBezTo>
                  <a:pt x="3" y="6"/>
                  <a:pt x="4" y="6"/>
                  <a:pt x="4" y="5"/>
                </a:cubicBezTo>
                <a:cubicBezTo>
                  <a:pt x="5" y="5"/>
                  <a:pt x="5" y="4"/>
                  <a:pt x="5" y="3"/>
                </a:cubicBezTo>
                <a:cubicBezTo>
                  <a:pt x="5" y="2"/>
                  <a:pt x="4" y="1"/>
                  <a:pt x="2" y="0"/>
                </a:cubicBezTo>
                <a:cubicBezTo>
                  <a:pt x="2" y="0"/>
                  <a:pt x="1" y="0"/>
                  <a:pt x="1" y="1"/>
                </a:cubicBezTo>
                <a:close/>
                <a:moveTo>
                  <a:pt x="2" y="4"/>
                </a:moveTo>
                <a:cubicBezTo>
                  <a:pt x="2" y="4"/>
                  <a:pt x="1" y="3"/>
                  <a:pt x="1" y="3"/>
                </a:cubicBezTo>
                <a:cubicBezTo>
                  <a:pt x="1" y="3"/>
                  <a:pt x="1" y="2"/>
                  <a:pt x="2" y="2"/>
                </a:cubicBezTo>
                <a:cubicBezTo>
                  <a:pt x="2" y="2"/>
                  <a:pt x="2" y="2"/>
                  <a:pt x="2" y="2"/>
                </a:cubicBezTo>
                <a:cubicBezTo>
                  <a:pt x="3" y="2"/>
                  <a:pt x="3" y="3"/>
                  <a:pt x="3" y="3"/>
                </a:cubicBezTo>
                <a:cubicBezTo>
                  <a:pt x="3" y="4"/>
                  <a:pt x="3" y="4"/>
                  <a:pt x="3" y="4"/>
                </a:cubicBezTo>
                <a:cubicBezTo>
                  <a:pt x="3" y="4"/>
                  <a:pt x="3" y="4"/>
                  <a:pt x="2"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05" name="Oval 202"/>
          <p:cNvSpPr>
            <a:spLocks noChangeAspect="1" noChangeArrowheads="1"/>
          </p:cNvSpPr>
          <p:nvPr/>
        </p:nvSpPr>
        <p:spPr bwMode="auto">
          <a:xfrm>
            <a:off x="7777232" y="3797387"/>
            <a:ext cx="7665"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06" name="Freeform 203"/>
          <p:cNvSpPr>
            <a:spLocks noChangeAspect="1"/>
          </p:cNvSpPr>
          <p:nvPr/>
        </p:nvSpPr>
        <p:spPr bwMode="auto">
          <a:xfrm>
            <a:off x="7409294" y="3728398"/>
            <a:ext cx="17886" cy="20441"/>
          </a:xfrm>
          <a:custGeom>
            <a:avLst/>
            <a:gdLst/>
            <a:ahLst/>
            <a:cxnLst>
              <a:cxn ang="0">
                <a:pos x="0" y="1"/>
              </a:cxn>
              <a:cxn ang="0">
                <a:pos x="3" y="1"/>
              </a:cxn>
              <a:cxn ang="0">
                <a:pos x="5" y="6"/>
              </a:cxn>
              <a:cxn ang="0">
                <a:pos x="3" y="8"/>
              </a:cxn>
              <a:cxn ang="0">
                <a:pos x="0" y="1"/>
              </a:cxn>
            </a:cxnLst>
            <a:rect l="0" t="0" r="r" b="b"/>
            <a:pathLst>
              <a:path w="7" h="8">
                <a:moveTo>
                  <a:pt x="0" y="1"/>
                </a:moveTo>
                <a:cubicBezTo>
                  <a:pt x="3" y="1"/>
                  <a:pt x="3" y="1"/>
                  <a:pt x="3" y="1"/>
                </a:cubicBezTo>
                <a:cubicBezTo>
                  <a:pt x="4" y="0"/>
                  <a:pt x="7" y="3"/>
                  <a:pt x="5" y="6"/>
                </a:cubicBezTo>
                <a:cubicBezTo>
                  <a:pt x="3" y="8"/>
                  <a:pt x="3" y="8"/>
                  <a:pt x="3" y="8"/>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07" name="Freeform 204"/>
          <p:cNvSpPr>
            <a:spLocks noChangeAspect="1"/>
          </p:cNvSpPr>
          <p:nvPr/>
        </p:nvSpPr>
        <p:spPr bwMode="auto">
          <a:xfrm>
            <a:off x="7404184" y="3730953"/>
            <a:ext cx="17886" cy="17886"/>
          </a:xfrm>
          <a:custGeom>
            <a:avLst/>
            <a:gdLst/>
            <a:ahLst/>
            <a:cxnLst>
              <a:cxn ang="0">
                <a:pos x="6" y="5"/>
              </a:cxn>
              <a:cxn ang="0">
                <a:pos x="2" y="7"/>
              </a:cxn>
              <a:cxn ang="0">
                <a:pos x="0" y="2"/>
              </a:cxn>
              <a:cxn ang="0">
                <a:pos x="4" y="1"/>
              </a:cxn>
              <a:cxn ang="0">
                <a:pos x="6" y="5"/>
              </a:cxn>
            </a:cxnLst>
            <a:rect l="0" t="0" r="r" b="b"/>
            <a:pathLst>
              <a:path w="7" h="7">
                <a:moveTo>
                  <a:pt x="6" y="5"/>
                </a:moveTo>
                <a:cubicBezTo>
                  <a:pt x="6" y="7"/>
                  <a:pt x="4" y="7"/>
                  <a:pt x="2" y="7"/>
                </a:cubicBezTo>
                <a:cubicBezTo>
                  <a:pt x="1" y="6"/>
                  <a:pt x="0" y="4"/>
                  <a:pt x="0" y="2"/>
                </a:cubicBezTo>
                <a:cubicBezTo>
                  <a:pt x="1" y="1"/>
                  <a:pt x="2" y="0"/>
                  <a:pt x="4" y="1"/>
                </a:cubicBezTo>
                <a:cubicBezTo>
                  <a:pt x="6" y="1"/>
                  <a:pt x="7" y="3"/>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08" name="Freeform 205"/>
          <p:cNvSpPr>
            <a:spLocks noChangeAspect="1"/>
          </p:cNvSpPr>
          <p:nvPr/>
        </p:nvSpPr>
        <p:spPr bwMode="auto">
          <a:xfrm>
            <a:off x="7409294" y="3789721"/>
            <a:ext cx="17886" cy="17886"/>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09" name="Freeform 206"/>
          <p:cNvSpPr>
            <a:spLocks noChangeAspect="1"/>
          </p:cNvSpPr>
          <p:nvPr/>
        </p:nvSpPr>
        <p:spPr bwMode="auto">
          <a:xfrm>
            <a:off x="7404184" y="3789721"/>
            <a:ext cx="17886" cy="20441"/>
          </a:xfrm>
          <a:custGeom>
            <a:avLst/>
            <a:gdLst/>
            <a:ahLst/>
            <a:cxnLst>
              <a:cxn ang="0">
                <a:pos x="6" y="6"/>
              </a:cxn>
              <a:cxn ang="0">
                <a:pos x="2" y="7"/>
              </a:cxn>
              <a:cxn ang="0">
                <a:pos x="0" y="3"/>
              </a:cxn>
              <a:cxn ang="0">
                <a:pos x="4" y="1"/>
              </a:cxn>
              <a:cxn ang="0">
                <a:pos x="6" y="6"/>
              </a:cxn>
            </a:cxnLst>
            <a:rect l="0" t="0" r="r" b="b"/>
            <a:pathLst>
              <a:path w="7" h="8">
                <a:moveTo>
                  <a:pt x="6" y="6"/>
                </a:moveTo>
                <a:cubicBezTo>
                  <a:pt x="6" y="7"/>
                  <a:pt x="4" y="8"/>
                  <a:pt x="2" y="7"/>
                </a:cubicBezTo>
                <a:cubicBezTo>
                  <a:pt x="1" y="6"/>
                  <a:pt x="0" y="4"/>
                  <a:pt x="0" y="3"/>
                </a:cubicBezTo>
                <a:cubicBezTo>
                  <a:pt x="1" y="1"/>
                  <a:pt x="2" y="0"/>
                  <a:pt x="4" y="1"/>
                </a:cubicBezTo>
                <a:cubicBezTo>
                  <a:pt x="6" y="2"/>
                  <a:pt x="7" y="4"/>
                  <a:pt x="6" y="6"/>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10" name="Freeform 207"/>
          <p:cNvSpPr>
            <a:spLocks noChangeAspect="1"/>
          </p:cNvSpPr>
          <p:nvPr/>
        </p:nvSpPr>
        <p:spPr bwMode="auto">
          <a:xfrm>
            <a:off x="7593263" y="3759060"/>
            <a:ext cx="17886" cy="20441"/>
          </a:xfrm>
          <a:custGeom>
            <a:avLst/>
            <a:gdLst/>
            <a:ahLst/>
            <a:cxnLst>
              <a:cxn ang="0">
                <a:pos x="0" y="2"/>
              </a:cxn>
              <a:cxn ang="0">
                <a:pos x="3" y="1"/>
              </a:cxn>
              <a:cxn ang="0">
                <a:pos x="6" y="6"/>
              </a:cxn>
              <a:cxn ang="0">
                <a:pos x="3" y="8"/>
              </a:cxn>
              <a:cxn ang="0">
                <a:pos x="0" y="2"/>
              </a:cxn>
            </a:cxnLst>
            <a:rect l="0" t="0" r="r" b="b"/>
            <a:pathLst>
              <a:path w="7" h="8">
                <a:moveTo>
                  <a:pt x="0" y="2"/>
                </a:moveTo>
                <a:cubicBezTo>
                  <a:pt x="3" y="1"/>
                  <a:pt x="3" y="1"/>
                  <a:pt x="3" y="1"/>
                </a:cubicBezTo>
                <a:cubicBezTo>
                  <a:pt x="4" y="0"/>
                  <a:pt x="7" y="3"/>
                  <a:pt x="6"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11" name="Freeform 208"/>
          <p:cNvSpPr>
            <a:spLocks noChangeAspect="1"/>
          </p:cNvSpPr>
          <p:nvPr/>
        </p:nvSpPr>
        <p:spPr bwMode="auto">
          <a:xfrm>
            <a:off x="7588153" y="3761615"/>
            <a:ext cx="17886" cy="2044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12" name="Freeform 209"/>
          <p:cNvSpPr>
            <a:spLocks noChangeAspect="1"/>
          </p:cNvSpPr>
          <p:nvPr/>
        </p:nvSpPr>
        <p:spPr bwMode="auto">
          <a:xfrm>
            <a:off x="7593263" y="3820383"/>
            <a:ext cx="17886" cy="17886"/>
          </a:xfrm>
          <a:custGeom>
            <a:avLst/>
            <a:gdLst/>
            <a:ahLst/>
            <a:cxnLst>
              <a:cxn ang="0">
                <a:pos x="0" y="1"/>
              </a:cxn>
              <a:cxn ang="0">
                <a:pos x="3" y="0"/>
              </a:cxn>
              <a:cxn ang="0">
                <a:pos x="6" y="6"/>
              </a:cxn>
              <a:cxn ang="0">
                <a:pos x="3" y="7"/>
              </a:cxn>
              <a:cxn ang="0">
                <a:pos x="0" y="1"/>
              </a:cxn>
            </a:cxnLst>
            <a:rect l="0" t="0" r="r" b="b"/>
            <a:pathLst>
              <a:path w="7" h="7">
                <a:moveTo>
                  <a:pt x="0" y="1"/>
                </a:moveTo>
                <a:cubicBezTo>
                  <a:pt x="3" y="0"/>
                  <a:pt x="3" y="0"/>
                  <a:pt x="3" y="0"/>
                </a:cubicBezTo>
                <a:cubicBezTo>
                  <a:pt x="4" y="0"/>
                  <a:pt x="7" y="3"/>
                  <a:pt x="6"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13" name="Freeform 210"/>
          <p:cNvSpPr>
            <a:spLocks noChangeAspect="1"/>
          </p:cNvSpPr>
          <p:nvPr/>
        </p:nvSpPr>
        <p:spPr bwMode="auto">
          <a:xfrm>
            <a:off x="7588153" y="3822938"/>
            <a:ext cx="17886" cy="17886"/>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14" name="Freeform 211"/>
          <p:cNvSpPr>
            <a:spLocks noChangeAspect="1"/>
          </p:cNvSpPr>
          <p:nvPr/>
        </p:nvSpPr>
        <p:spPr bwMode="auto">
          <a:xfrm>
            <a:off x="7644366" y="3769280"/>
            <a:ext cx="17886" cy="20441"/>
          </a:xfrm>
          <a:custGeom>
            <a:avLst/>
            <a:gdLst/>
            <a:ahLst/>
            <a:cxnLst>
              <a:cxn ang="0">
                <a:pos x="0" y="2"/>
              </a:cxn>
              <a:cxn ang="0">
                <a:pos x="3" y="1"/>
              </a:cxn>
              <a:cxn ang="0">
                <a:pos x="5" y="6"/>
              </a:cxn>
              <a:cxn ang="0">
                <a:pos x="3" y="8"/>
              </a:cxn>
              <a:cxn ang="0">
                <a:pos x="0" y="2"/>
              </a:cxn>
            </a:cxnLst>
            <a:rect l="0" t="0" r="r" b="b"/>
            <a:pathLst>
              <a:path w="7" h="8">
                <a:moveTo>
                  <a:pt x="0" y="2"/>
                </a:moveTo>
                <a:cubicBezTo>
                  <a:pt x="3" y="1"/>
                  <a:pt x="3" y="1"/>
                  <a:pt x="3" y="1"/>
                </a:cubicBezTo>
                <a:cubicBezTo>
                  <a:pt x="4"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15" name="Freeform 212"/>
          <p:cNvSpPr>
            <a:spLocks noChangeAspect="1"/>
          </p:cNvSpPr>
          <p:nvPr/>
        </p:nvSpPr>
        <p:spPr bwMode="auto">
          <a:xfrm>
            <a:off x="7639255" y="3771835"/>
            <a:ext cx="17886" cy="2044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16" name="Freeform 213"/>
          <p:cNvSpPr>
            <a:spLocks noChangeAspect="1"/>
          </p:cNvSpPr>
          <p:nvPr/>
        </p:nvSpPr>
        <p:spPr bwMode="auto">
          <a:xfrm>
            <a:off x="7644366" y="3830603"/>
            <a:ext cx="17886" cy="17886"/>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17" name="Freeform 214"/>
          <p:cNvSpPr>
            <a:spLocks noChangeAspect="1"/>
          </p:cNvSpPr>
          <p:nvPr/>
        </p:nvSpPr>
        <p:spPr bwMode="auto">
          <a:xfrm>
            <a:off x="7639255" y="3833158"/>
            <a:ext cx="17886" cy="17886"/>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18" name="Freeform 215"/>
          <p:cNvSpPr>
            <a:spLocks noChangeAspect="1"/>
          </p:cNvSpPr>
          <p:nvPr/>
        </p:nvSpPr>
        <p:spPr bwMode="auto">
          <a:xfrm>
            <a:off x="7823224" y="3802497"/>
            <a:ext cx="17886" cy="17886"/>
          </a:xfrm>
          <a:custGeom>
            <a:avLst/>
            <a:gdLst/>
            <a:ahLst/>
            <a:cxnLst>
              <a:cxn ang="0">
                <a:pos x="0" y="1"/>
              </a:cxn>
              <a:cxn ang="0">
                <a:pos x="2" y="0"/>
              </a:cxn>
              <a:cxn ang="0">
                <a:pos x="5" y="6"/>
              </a:cxn>
              <a:cxn ang="0">
                <a:pos x="3" y="7"/>
              </a:cxn>
              <a:cxn ang="0">
                <a:pos x="0" y="1"/>
              </a:cxn>
            </a:cxnLst>
            <a:rect l="0" t="0" r="r" b="b"/>
            <a:pathLst>
              <a:path w="7" h="7">
                <a:moveTo>
                  <a:pt x="0" y="1"/>
                </a:moveTo>
                <a:cubicBezTo>
                  <a:pt x="2" y="0"/>
                  <a:pt x="2" y="0"/>
                  <a:pt x="2" y="0"/>
                </a:cubicBezTo>
                <a:cubicBezTo>
                  <a:pt x="3"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19" name="Freeform 216"/>
          <p:cNvSpPr>
            <a:spLocks noChangeAspect="1"/>
          </p:cNvSpPr>
          <p:nvPr/>
        </p:nvSpPr>
        <p:spPr bwMode="auto">
          <a:xfrm>
            <a:off x="7815559" y="3802497"/>
            <a:ext cx="17886" cy="20441"/>
          </a:xfrm>
          <a:custGeom>
            <a:avLst/>
            <a:gdLst/>
            <a:ahLst/>
            <a:cxnLst>
              <a:cxn ang="0">
                <a:pos x="7" y="6"/>
              </a:cxn>
              <a:cxn ang="0">
                <a:pos x="3" y="7"/>
              </a:cxn>
              <a:cxn ang="0">
                <a:pos x="1" y="3"/>
              </a:cxn>
              <a:cxn ang="0">
                <a:pos x="5" y="1"/>
              </a:cxn>
              <a:cxn ang="0">
                <a:pos x="7" y="6"/>
              </a:cxn>
            </a:cxnLst>
            <a:rect l="0" t="0" r="r" b="b"/>
            <a:pathLst>
              <a:path w="7" h="8">
                <a:moveTo>
                  <a:pt x="7" y="6"/>
                </a:moveTo>
                <a:cubicBezTo>
                  <a:pt x="6" y="7"/>
                  <a:pt x="5" y="8"/>
                  <a:pt x="3" y="7"/>
                </a:cubicBezTo>
                <a:cubicBezTo>
                  <a:pt x="1" y="7"/>
                  <a:pt x="0" y="5"/>
                  <a:pt x="1" y="3"/>
                </a:cubicBezTo>
                <a:cubicBezTo>
                  <a:pt x="1" y="1"/>
                  <a:pt x="3" y="0"/>
                  <a:pt x="5" y="1"/>
                </a:cubicBezTo>
                <a:cubicBezTo>
                  <a:pt x="6" y="2"/>
                  <a:pt x="7" y="4"/>
                  <a:pt x="7" y="6"/>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20" name="Freeform 217"/>
          <p:cNvSpPr>
            <a:spLocks noChangeAspect="1"/>
          </p:cNvSpPr>
          <p:nvPr/>
        </p:nvSpPr>
        <p:spPr bwMode="auto">
          <a:xfrm>
            <a:off x="7823224" y="3861265"/>
            <a:ext cx="17886" cy="20441"/>
          </a:xfrm>
          <a:custGeom>
            <a:avLst/>
            <a:gdLst/>
            <a:ahLst/>
            <a:cxnLst>
              <a:cxn ang="0">
                <a:pos x="0" y="2"/>
              </a:cxn>
              <a:cxn ang="0">
                <a:pos x="2" y="1"/>
              </a:cxn>
              <a:cxn ang="0">
                <a:pos x="5" y="6"/>
              </a:cxn>
              <a:cxn ang="0">
                <a:pos x="3" y="8"/>
              </a:cxn>
              <a:cxn ang="0">
                <a:pos x="0" y="2"/>
              </a:cxn>
            </a:cxnLst>
            <a:rect l="0" t="0" r="r" b="b"/>
            <a:pathLst>
              <a:path w="7" h="8">
                <a:moveTo>
                  <a:pt x="0" y="2"/>
                </a:moveTo>
                <a:cubicBezTo>
                  <a:pt x="2" y="1"/>
                  <a:pt x="2" y="1"/>
                  <a:pt x="2" y="1"/>
                </a:cubicBezTo>
                <a:cubicBezTo>
                  <a:pt x="3"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421" name="Freeform 218"/>
          <p:cNvSpPr>
            <a:spLocks noChangeAspect="1"/>
          </p:cNvSpPr>
          <p:nvPr/>
        </p:nvSpPr>
        <p:spPr bwMode="auto">
          <a:xfrm>
            <a:off x="7815559" y="3863820"/>
            <a:ext cx="17886" cy="20441"/>
          </a:xfrm>
          <a:custGeom>
            <a:avLst/>
            <a:gdLst/>
            <a:ahLst/>
            <a:cxnLst>
              <a:cxn ang="0">
                <a:pos x="7" y="5"/>
              </a:cxn>
              <a:cxn ang="0">
                <a:pos x="3" y="7"/>
              </a:cxn>
              <a:cxn ang="0">
                <a:pos x="1" y="2"/>
              </a:cxn>
              <a:cxn ang="0">
                <a:pos x="5" y="1"/>
              </a:cxn>
              <a:cxn ang="0">
                <a:pos x="7" y="5"/>
              </a:cxn>
            </a:cxnLst>
            <a:rect l="0" t="0" r="r" b="b"/>
            <a:pathLst>
              <a:path w="7" h="8">
                <a:moveTo>
                  <a:pt x="7" y="5"/>
                </a:moveTo>
                <a:cubicBezTo>
                  <a:pt x="6" y="7"/>
                  <a:pt x="5" y="8"/>
                  <a:pt x="3" y="7"/>
                </a:cubicBezTo>
                <a:cubicBezTo>
                  <a:pt x="1" y="6"/>
                  <a:pt x="0" y="4"/>
                  <a:pt x="1" y="2"/>
                </a:cubicBezTo>
                <a:cubicBezTo>
                  <a:pt x="1" y="1"/>
                  <a:pt x="3" y="0"/>
                  <a:pt x="5" y="1"/>
                </a:cubicBezTo>
                <a:cubicBezTo>
                  <a:pt x="6" y="2"/>
                  <a:pt x="7" y="4"/>
                  <a:pt x="7"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14" name="Freeform 115"/>
          <p:cNvSpPr>
            <a:spLocks noChangeAspect="1"/>
          </p:cNvSpPr>
          <p:nvPr/>
        </p:nvSpPr>
        <p:spPr bwMode="auto">
          <a:xfrm>
            <a:off x="9602054" y="3633859"/>
            <a:ext cx="240182" cy="298949"/>
          </a:xfrm>
          <a:custGeom>
            <a:avLst/>
            <a:gdLst/>
            <a:ahLst/>
            <a:cxnLst>
              <a:cxn ang="0">
                <a:pos x="94" y="0"/>
              </a:cxn>
              <a:cxn ang="0">
                <a:pos x="1" y="63"/>
              </a:cxn>
              <a:cxn ang="0">
                <a:pos x="1" y="110"/>
              </a:cxn>
              <a:cxn ang="0">
                <a:pos x="7" y="111"/>
              </a:cxn>
              <a:cxn ang="0">
                <a:pos x="90" y="46"/>
              </a:cxn>
              <a:cxn ang="0">
                <a:pos x="94" y="38"/>
              </a:cxn>
              <a:cxn ang="0">
                <a:pos x="94" y="0"/>
              </a:cxn>
            </a:cxnLst>
            <a:rect l="0" t="0" r="r" b="b"/>
            <a:pathLst>
              <a:path w="94" h="117">
                <a:moveTo>
                  <a:pt x="94" y="0"/>
                </a:moveTo>
                <a:cubicBezTo>
                  <a:pt x="1" y="63"/>
                  <a:pt x="1" y="63"/>
                  <a:pt x="1" y="63"/>
                </a:cubicBezTo>
                <a:cubicBezTo>
                  <a:pt x="1" y="110"/>
                  <a:pt x="1" y="110"/>
                  <a:pt x="1" y="110"/>
                </a:cubicBezTo>
                <a:cubicBezTo>
                  <a:pt x="1" y="110"/>
                  <a:pt x="0" y="117"/>
                  <a:pt x="7" y="111"/>
                </a:cubicBezTo>
                <a:cubicBezTo>
                  <a:pt x="31" y="92"/>
                  <a:pt x="88" y="48"/>
                  <a:pt x="90" y="46"/>
                </a:cubicBezTo>
                <a:cubicBezTo>
                  <a:pt x="94" y="42"/>
                  <a:pt x="94" y="40"/>
                  <a:pt x="94" y="38"/>
                </a:cubicBezTo>
                <a:lnTo>
                  <a:pt x="94" y="0"/>
                </a:lnTo>
                <a:close/>
              </a:path>
            </a:pathLst>
          </a:custGeom>
          <a:solidFill>
            <a:srgbClr val="0B3C6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15" name="Freeform 116"/>
          <p:cNvSpPr>
            <a:spLocks noChangeAspect="1"/>
          </p:cNvSpPr>
          <p:nvPr/>
        </p:nvSpPr>
        <p:spPr bwMode="auto">
          <a:xfrm>
            <a:off x="8976049" y="3536764"/>
            <a:ext cx="866187" cy="258067"/>
          </a:xfrm>
          <a:custGeom>
            <a:avLst/>
            <a:gdLst/>
            <a:ahLst/>
            <a:cxnLst>
              <a:cxn ang="0">
                <a:pos x="339" y="38"/>
              </a:cxn>
              <a:cxn ang="0">
                <a:pos x="249" y="101"/>
              </a:cxn>
              <a:cxn ang="0">
                <a:pos x="7" y="57"/>
              </a:cxn>
              <a:cxn ang="0">
                <a:pos x="1" y="60"/>
              </a:cxn>
              <a:cxn ang="0">
                <a:pos x="4" y="53"/>
              </a:cxn>
              <a:cxn ang="0">
                <a:pos x="111" y="1"/>
              </a:cxn>
              <a:cxn ang="0">
                <a:pos x="117" y="0"/>
              </a:cxn>
              <a:cxn ang="0">
                <a:pos x="333" y="35"/>
              </a:cxn>
              <a:cxn ang="0">
                <a:pos x="339" y="38"/>
              </a:cxn>
            </a:cxnLst>
            <a:rect l="0" t="0" r="r" b="b"/>
            <a:pathLst>
              <a:path w="339" h="101">
                <a:moveTo>
                  <a:pt x="339" y="38"/>
                </a:moveTo>
                <a:cubicBezTo>
                  <a:pt x="249" y="101"/>
                  <a:pt x="249" y="101"/>
                  <a:pt x="249" y="101"/>
                </a:cubicBezTo>
                <a:cubicBezTo>
                  <a:pt x="146" y="85"/>
                  <a:pt x="16" y="58"/>
                  <a:pt x="7" y="57"/>
                </a:cubicBezTo>
                <a:cubicBezTo>
                  <a:pt x="3" y="56"/>
                  <a:pt x="1" y="60"/>
                  <a:pt x="1" y="60"/>
                </a:cubicBezTo>
                <a:cubicBezTo>
                  <a:pt x="1" y="60"/>
                  <a:pt x="0" y="55"/>
                  <a:pt x="4" y="53"/>
                </a:cubicBezTo>
                <a:cubicBezTo>
                  <a:pt x="7" y="51"/>
                  <a:pt x="107" y="4"/>
                  <a:pt x="111" y="1"/>
                </a:cubicBezTo>
                <a:cubicBezTo>
                  <a:pt x="113" y="0"/>
                  <a:pt x="117" y="0"/>
                  <a:pt x="117" y="0"/>
                </a:cubicBezTo>
                <a:cubicBezTo>
                  <a:pt x="117" y="0"/>
                  <a:pt x="331" y="34"/>
                  <a:pt x="333" y="35"/>
                </a:cubicBezTo>
                <a:cubicBezTo>
                  <a:pt x="338" y="35"/>
                  <a:pt x="339" y="38"/>
                  <a:pt x="339" y="38"/>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16" name="Freeform 117"/>
          <p:cNvSpPr>
            <a:spLocks noChangeAspect="1"/>
          </p:cNvSpPr>
          <p:nvPr/>
        </p:nvSpPr>
        <p:spPr bwMode="auto">
          <a:xfrm>
            <a:off x="9602054" y="3631304"/>
            <a:ext cx="240182" cy="166083"/>
          </a:xfrm>
          <a:custGeom>
            <a:avLst/>
            <a:gdLst/>
            <a:ahLst/>
            <a:cxnLst>
              <a:cxn ang="0">
                <a:pos x="94" y="1"/>
              </a:cxn>
              <a:cxn ang="0">
                <a:pos x="94" y="0"/>
              </a:cxn>
              <a:cxn ang="0">
                <a:pos x="0" y="63"/>
              </a:cxn>
              <a:cxn ang="0">
                <a:pos x="2" y="65"/>
              </a:cxn>
              <a:cxn ang="0">
                <a:pos x="94" y="1"/>
              </a:cxn>
            </a:cxnLst>
            <a:rect l="0" t="0" r="r" b="b"/>
            <a:pathLst>
              <a:path w="94" h="65">
                <a:moveTo>
                  <a:pt x="94" y="1"/>
                </a:moveTo>
                <a:cubicBezTo>
                  <a:pt x="94" y="1"/>
                  <a:pt x="94" y="0"/>
                  <a:pt x="94" y="0"/>
                </a:cubicBezTo>
                <a:cubicBezTo>
                  <a:pt x="90" y="0"/>
                  <a:pt x="0" y="63"/>
                  <a:pt x="0" y="63"/>
                </a:cubicBezTo>
                <a:cubicBezTo>
                  <a:pt x="2" y="65"/>
                  <a:pt x="2" y="65"/>
                  <a:pt x="2" y="65"/>
                </a:cubicBezTo>
                <a:lnTo>
                  <a:pt x="94" y="1"/>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17" name="Freeform 118"/>
          <p:cNvSpPr>
            <a:spLocks noChangeAspect="1"/>
          </p:cNvSpPr>
          <p:nvPr/>
        </p:nvSpPr>
        <p:spPr bwMode="auto">
          <a:xfrm>
            <a:off x="8978604" y="3677296"/>
            <a:ext cx="638781" cy="252957"/>
          </a:xfrm>
          <a:custGeom>
            <a:avLst/>
            <a:gdLst/>
            <a:ahLst/>
            <a:cxnLst>
              <a:cxn ang="0">
                <a:pos x="250" y="49"/>
              </a:cxn>
              <a:cxn ang="0">
                <a:pos x="246" y="42"/>
              </a:cxn>
              <a:cxn ang="0">
                <a:pos x="6" y="1"/>
              </a:cxn>
              <a:cxn ang="0">
                <a:pos x="0" y="4"/>
              </a:cxn>
              <a:cxn ang="0">
                <a:pos x="0" y="44"/>
              </a:cxn>
              <a:cxn ang="0">
                <a:pos x="6" y="54"/>
              </a:cxn>
              <a:cxn ang="0">
                <a:pos x="241" y="98"/>
              </a:cxn>
              <a:cxn ang="0">
                <a:pos x="250" y="91"/>
              </a:cxn>
              <a:cxn ang="0">
                <a:pos x="250" y="49"/>
              </a:cxn>
            </a:cxnLst>
            <a:rect l="0" t="0" r="r" b="b"/>
            <a:pathLst>
              <a:path w="250" h="99">
                <a:moveTo>
                  <a:pt x="250" y="49"/>
                </a:moveTo>
                <a:cubicBezTo>
                  <a:pt x="250" y="45"/>
                  <a:pt x="247" y="43"/>
                  <a:pt x="246" y="42"/>
                </a:cubicBezTo>
                <a:cubicBezTo>
                  <a:pt x="186" y="31"/>
                  <a:pt x="33" y="5"/>
                  <a:pt x="6" y="1"/>
                </a:cubicBezTo>
                <a:cubicBezTo>
                  <a:pt x="0" y="0"/>
                  <a:pt x="0" y="4"/>
                  <a:pt x="0" y="4"/>
                </a:cubicBezTo>
                <a:cubicBezTo>
                  <a:pt x="0" y="4"/>
                  <a:pt x="0" y="35"/>
                  <a:pt x="0" y="44"/>
                </a:cubicBezTo>
                <a:cubicBezTo>
                  <a:pt x="0" y="53"/>
                  <a:pt x="2" y="53"/>
                  <a:pt x="6" y="54"/>
                </a:cubicBezTo>
                <a:cubicBezTo>
                  <a:pt x="9" y="55"/>
                  <a:pt x="211" y="92"/>
                  <a:pt x="241" y="98"/>
                </a:cubicBezTo>
                <a:cubicBezTo>
                  <a:pt x="248" y="99"/>
                  <a:pt x="250" y="91"/>
                  <a:pt x="250" y="91"/>
                </a:cubicBezTo>
                <a:cubicBezTo>
                  <a:pt x="250" y="91"/>
                  <a:pt x="250" y="54"/>
                  <a:pt x="250" y="49"/>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18" name="Freeform 119"/>
          <p:cNvSpPr>
            <a:spLocks noChangeAspect="1"/>
          </p:cNvSpPr>
          <p:nvPr/>
        </p:nvSpPr>
        <p:spPr bwMode="auto">
          <a:xfrm>
            <a:off x="9057813" y="3710512"/>
            <a:ext cx="217186" cy="81764"/>
          </a:xfrm>
          <a:custGeom>
            <a:avLst/>
            <a:gdLst/>
            <a:ahLst/>
            <a:cxnLst>
              <a:cxn ang="0">
                <a:pos x="0" y="0"/>
              </a:cxn>
              <a:cxn ang="0">
                <a:pos x="0" y="17"/>
              </a:cxn>
              <a:cxn ang="0">
                <a:pos x="85" y="32"/>
              </a:cxn>
              <a:cxn ang="0">
                <a:pos x="85" y="14"/>
              </a:cxn>
              <a:cxn ang="0">
                <a:pos x="0" y="0"/>
              </a:cxn>
            </a:cxnLst>
            <a:rect l="0" t="0" r="r" b="b"/>
            <a:pathLst>
              <a:path w="85" h="32">
                <a:moveTo>
                  <a:pt x="0" y="0"/>
                </a:moveTo>
                <a:cubicBezTo>
                  <a:pt x="0" y="17"/>
                  <a:pt x="0" y="17"/>
                  <a:pt x="0" y="17"/>
                </a:cubicBezTo>
                <a:cubicBezTo>
                  <a:pt x="20" y="21"/>
                  <a:pt x="72" y="29"/>
                  <a:pt x="85" y="32"/>
                </a:cubicBezTo>
                <a:cubicBezTo>
                  <a:pt x="85" y="14"/>
                  <a:pt x="85" y="14"/>
                  <a:pt x="85" y="14"/>
                </a:cubicBezTo>
                <a:cubicBezTo>
                  <a:pt x="61" y="9"/>
                  <a:pt x="25" y="4"/>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19" name="Freeform 120"/>
          <p:cNvSpPr>
            <a:spLocks noChangeAspect="1"/>
          </p:cNvSpPr>
          <p:nvPr/>
        </p:nvSpPr>
        <p:spPr bwMode="auto">
          <a:xfrm>
            <a:off x="9274998" y="3743729"/>
            <a:ext cx="5110" cy="48547"/>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20" name="Freeform 121"/>
          <p:cNvSpPr>
            <a:spLocks noChangeAspect="1"/>
          </p:cNvSpPr>
          <p:nvPr/>
        </p:nvSpPr>
        <p:spPr bwMode="auto">
          <a:xfrm>
            <a:off x="9057813" y="3705402"/>
            <a:ext cx="222296" cy="43437"/>
          </a:xfrm>
          <a:custGeom>
            <a:avLst/>
            <a:gdLst/>
            <a:ahLst/>
            <a:cxnLst>
              <a:cxn ang="0">
                <a:pos x="4" y="0"/>
              </a:cxn>
              <a:cxn ang="0">
                <a:pos x="174" y="30"/>
              </a:cxn>
              <a:cxn ang="0">
                <a:pos x="170" y="34"/>
              </a:cxn>
              <a:cxn ang="0">
                <a:pos x="0" y="4"/>
              </a:cxn>
              <a:cxn ang="0">
                <a:pos x="4" y="0"/>
              </a:cxn>
            </a:cxnLst>
            <a:rect l="0" t="0" r="r" b="b"/>
            <a:pathLst>
              <a:path w="174" h="34">
                <a:moveTo>
                  <a:pt x="4" y="0"/>
                </a:moveTo>
                <a:lnTo>
                  <a:pt x="174" y="30"/>
                </a:lnTo>
                <a:lnTo>
                  <a:pt x="170" y="34"/>
                </a:lnTo>
                <a:lnTo>
                  <a:pt x="0" y="4"/>
                </a:lnTo>
                <a:lnTo>
                  <a:pt x="4"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21" name="Freeform 122"/>
          <p:cNvSpPr>
            <a:spLocks noChangeAspect="1"/>
          </p:cNvSpPr>
          <p:nvPr/>
        </p:nvSpPr>
        <p:spPr bwMode="auto">
          <a:xfrm>
            <a:off x="9290329" y="3751394"/>
            <a:ext cx="217186" cy="84319"/>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22" name="Freeform 123"/>
          <p:cNvSpPr>
            <a:spLocks noChangeAspect="1"/>
          </p:cNvSpPr>
          <p:nvPr/>
        </p:nvSpPr>
        <p:spPr bwMode="auto">
          <a:xfrm>
            <a:off x="9507515" y="3787166"/>
            <a:ext cx="5110" cy="48547"/>
          </a:xfrm>
          <a:custGeom>
            <a:avLst/>
            <a:gdLst/>
            <a:ahLst/>
            <a:cxnLst>
              <a:cxn ang="0">
                <a:pos x="2" y="0"/>
              </a:cxn>
              <a:cxn ang="0">
                <a:pos x="0" y="1"/>
              </a:cxn>
              <a:cxn ang="0">
                <a:pos x="0" y="19"/>
              </a:cxn>
              <a:cxn ang="0">
                <a:pos x="2" y="18"/>
              </a:cxn>
              <a:cxn ang="0">
                <a:pos x="2" y="0"/>
              </a:cxn>
            </a:cxnLst>
            <a:rect l="0" t="0" r="r" b="b"/>
            <a:pathLst>
              <a:path w="2" h="19">
                <a:moveTo>
                  <a:pt x="2" y="0"/>
                </a:moveTo>
                <a:cubicBezTo>
                  <a:pt x="1" y="1"/>
                  <a:pt x="1" y="1"/>
                  <a:pt x="0" y="1"/>
                </a:cubicBezTo>
                <a:cubicBezTo>
                  <a:pt x="0" y="19"/>
                  <a:pt x="0" y="19"/>
                  <a:pt x="0" y="19"/>
                </a:cubicBezTo>
                <a:cubicBezTo>
                  <a:pt x="1" y="19"/>
                  <a:pt x="1" y="18"/>
                  <a:pt x="2" y="18"/>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23" name="Freeform 124"/>
          <p:cNvSpPr>
            <a:spLocks noChangeAspect="1"/>
          </p:cNvSpPr>
          <p:nvPr/>
        </p:nvSpPr>
        <p:spPr bwMode="auto">
          <a:xfrm>
            <a:off x="9290329" y="3748839"/>
            <a:ext cx="222296" cy="40882"/>
          </a:xfrm>
          <a:custGeom>
            <a:avLst/>
            <a:gdLst/>
            <a:ahLst/>
            <a:cxnLst>
              <a:cxn ang="0">
                <a:pos x="2" y="0"/>
              </a:cxn>
              <a:cxn ang="0">
                <a:pos x="174" y="30"/>
              </a:cxn>
              <a:cxn ang="0">
                <a:pos x="170" y="32"/>
              </a:cxn>
              <a:cxn ang="0">
                <a:pos x="0" y="2"/>
              </a:cxn>
              <a:cxn ang="0">
                <a:pos x="2" y="0"/>
              </a:cxn>
            </a:cxnLst>
            <a:rect l="0" t="0" r="r" b="b"/>
            <a:pathLst>
              <a:path w="174" h="32">
                <a:moveTo>
                  <a:pt x="2" y="0"/>
                </a:moveTo>
                <a:lnTo>
                  <a:pt x="174" y="30"/>
                </a:lnTo>
                <a:lnTo>
                  <a:pt x="170" y="32"/>
                </a:lnTo>
                <a:lnTo>
                  <a:pt x="0" y="2"/>
                </a:lnTo>
                <a:lnTo>
                  <a:pt x="2"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24" name="Freeform 125"/>
          <p:cNvSpPr>
            <a:spLocks noChangeAspect="1"/>
          </p:cNvSpPr>
          <p:nvPr/>
        </p:nvSpPr>
        <p:spPr bwMode="auto">
          <a:xfrm>
            <a:off x="9057813" y="3774390"/>
            <a:ext cx="217186" cy="81764"/>
          </a:xfrm>
          <a:custGeom>
            <a:avLst/>
            <a:gdLst/>
            <a:ahLst/>
            <a:cxnLst>
              <a:cxn ang="0">
                <a:pos x="0" y="0"/>
              </a:cxn>
              <a:cxn ang="0">
                <a:pos x="0" y="17"/>
              </a:cxn>
              <a:cxn ang="0">
                <a:pos x="85" y="32"/>
              </a:cxn>
              <a:cxn ang="0">
                <a:pos x="85" y="15"/>
              </a:cxn>
              <a:cxn ang="0">
                <a:pos x="0" y="0"/>
              </a:cxn>
            </a:cxnLst>
            <a:rect l="0" t="0" r="r" b="b"/>
            <a:pathLst>
              <a:path w="85" h="32">
                <a:moveTo>
                  <a:pt x="0" y="0"/>
                </a:moveTo>
                <a:cubicBezTo>
                  <a:pt x="0" y="17"/>
                  <a:pt x="0" y="17"/>
                  <a:pt x="0" y="17"/>
                </a:cubicBezTo>
                <a:cubicBezTo>
                  <a:pt x="20" y="21"/>
                  <a:pt x="72" y="30"/>
                  <a:pt x="85" y="32"/>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25" name="Freeform 126"/>
          <p:cNvSpPr>
            <a:spLocks noChangeAspect="1"/>
          </p:cNvSpPr>
          <p:nvPr/>
        </p:nvSpPr>
        <p:spPr bwMode="auto">
          <a:xfrm>
            <a:off x="9274998" y="3810162"/>
            <a:ext cx="5110" cy="45992"/>
          </a:xfrm>
          <a:custGeom>
            <a:avLst/>
            <a:gdLst/>
            <a:ahLst/>
            <a:cxnLst>
              <a:cxn ang="0">
                <a:pos x="2" y="0"/>
              </a:cxn>
              <a:cxn ang="0">
                <a:pos x="0" y="1"/>
              </a:cxn>
              <a:cxn ang="0">
                <a:pos x="0" y="18"/>
              </a:cxn>
              <a:cxn ang="0">
                <a:pos x="2" y="17"/>
              </a:cxn>
              <a:cxn ang="0">
                <a:pos x="2" y="0"/>
              </a:cxn>
            </a:cxnLst>
            <a:rect l="0" t="0" r="r" b="b"/>
            <a:pathLst>
              <a:path w="2" h="18">
                <a:moveTo>
                  <a:pt x="2" y="0"/>
                </a:moveTo>
                <a:cubicBezTo>
                  <a:pt x="1" y="0"/>
                  <a:pt x="1" y="0"/>
                  <a:pt x="0" y="1"/>
                </a:cubicBezTo>
                <a:cubicBezTo>
                  <a:pt x="0" y="18"/>
                  <a:pt x="0" y="18"/>
                  <a:pt x="0" y="18"/>
                </a:cubicBezTo>
                <a:cubicBezTo>
                  <a:pt x="1" y="18"/>
                  <a:pt x="1" y="18"/>
                  <a:pt x="2" y="17"/>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26" name="Freeform 127"/>
          <p:cNvSpPr>
            <a:spLocks noChangeAspect="1"/>
          </p:cNvSpPr>
          <p:nvPr/>
        </p:nvSpPr>
        <p:spPr bwMode="auto">
          <a:xfrm>
            <a:off x="9057813" y="3771835"/>
            <a:ext cx="222296" cy="40882"/>
          </a:xfrm>
          <a:custGeom>
            <a:avLst/>
            <a:gdLst/>
            <a:ahLst/>
            <a:cxnLst>
              <a:cxn ang="0">
                <a:pos x="4" y="0"/>
              </a:cxn>
              <a:cxn ang="0">
                <a:pos x="174" y="30"/>
              </a:cxn>
              <a:cxn ang="0">
                <a:pos x="170" y="32"/>
              </a:cxn>
              <a:cxn ang="0">
                <a:pos x="0" y="2"/>
              </a:cxn>
              <a:cxn ang="0">
                <a:pos x="4" y="0"/>
              </a:cxn>
            </a:cxnLst>
            <a:rect l="0" t="0" r="r" b="b"/>
            <a:pathLst>
              <a:path w="174" h="32">
                <a:moveTo>
                  <a:pt x="4" y="0"/>
                </a:moveTo>
                <a:lnTo>
                  <a:pt x="174" y="30"/>
                </a:lnTo>
                <a:lnTo>
                  <a:pt x="170" y="32"/>
                </a:lnTo>
                <a:lnTo>
                  <a:pt x="0" y="2"/>
                </a:lnTo>
                <a:lnTo>
                  <a:pt x="4"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27" name="Freeform 128"/>
          <p:cNvSpPr>
            <a:spLocks noChangeAspect="1"/>
          </p:cNvSpPr>
          <p:nvPr/>
        </p:nvSpPr>
        <p:spPr bwMode="auto">
          <a:xfrm>
            <a:off x="9290329" y="3815272"/>
            <a:ext cx="217186" cy="84319"/>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28" name="Freeform 129"/>
          <p:cNvSpPr>
            <a:spLocks noChangeAspect="1"/>
          </p:cNvSpPr>
          <p:nvPr/>
        </p:nvSpPr>
        <p:spPr bwMode="auto">
          <a:xfrm>
            <a:off x="9507515" y="3851044"/>
            <a:ext cx="5110" cy="48547"/>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29" name="Freeform 130"/>
          <p:cNvSpPr>
            <a:spLocks noChangeAspect="1"/>
          </p:cNvSpPr>
          <p:nvPr/>
        </p:nvSpPr>
        <p:spPr bwMode="auto">
          <a:xfrm>
            <a:off x="9290329" y="3812717"/>
            <a:ext cx="222296" cy="40882"/>
          </a:xfrm>
          <a:custGeom>
            <a:avLst/>
            <a:gdLst/>
            <a:ahLst/>
            <a:cxnLst>
              <a:cxn ang="0">
                <a:pos x="2" y="0"/>
              </a:cxn>
              <a:cxn ang="0">
                <a:pos x="174" y="30"/>
              </a:cxn>
              <a:cxn ang="0">
                <a:pos x="170" y="32"/>
              </a:cxn>
              <a:cxn ang="0">
                <a:pos x="0" y="4"/>
              </a:cxn>
              <a:cxn ang="0">
                <a:pos x="2" y="0"/>
              </a:cxn>
            </a:cxnLst>
            <a:rect l="0" t="0" r="r" b="b"/>
            <a:pathLst>
              <a:path w="174" h="32">
                <a:moveTo>
                  <a:pt x="2" y="0"/>
                </a:moveTo>
                <a:lnTo>
                  <a:pt x="174" y="30"/>
                </a:lnTo>
                <a:lnTo>
                  <a:pt x="170" y="32"/>
                </a:lnTo>
                <a:lnTo>
                  <a:pt x="0" y="4"/>
                </a:lnTo>
                <a:lnTo>
                  <a:pt x="2" y="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30" name="Freeform 131"/>
          <p:cNvSpPr>
            <a:spLocks noChangeAspect="1"/>
          </p:cNvSpPr>
          <p:nvPr/>
        </p:nvSpPr>
        <p:spPr bwMode="auto">
          <a:xfrm>
            <a:off x="9101250" y="3794831"/>
            <a:ext cx="17886" cy="22996"/>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31" name="Freeform 132"/>
          <p:cNvSpPr>
            <a:spLocks noChangeAspect="1" noEditPoints="1"/>
          </p:cNvSpPr>
          <p:nvPr/>
        </p:nvSpPr>
        <p:spPr bwMode="auto">
          <a:xfrm>
            <a:off x="9101250" y="3797387"/>
            <a:ext cx="17886" cy="17886"/>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5"/>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6"/>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5"/>
                </a:cubicBezTo>
                <a:cubicBezTo>
                  <a:pt x="4" y="5"/>
                  <a:pt x="4" y="5"/>
                  <a:pt x="4"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32" name="Freeform 133"/>
          <p:cNvSpPr>
            <a:spLocks noChangeAspect="1"/>
          </p:cNvSpPr>
          <p:nvPr/>
        </p:nvSpPr>
        <p:spPr bwMode="auto">
          <a:xfrm>
            <a:off x="9103805" y="3799942"/>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33" name="Freeform 134"/>
          <p:cNvSpPr>
            <a:spLocks noChangeAspect="1"/>
          </p:cNvSpPr>
          <p:nvPr/>
        </p:nvSpPr>
        <p:spPr bwMode="auto">
          <a:xfrm>
            <a:off x="9129356" y="3799942"/>
            <a:ext cx="20441" cy="22996"/>
          </a:xfrm>
          <a:custGeom>
            <a:avLst/>
            <a:gdLst/>
            <a:ahLst/>
            <a:cxnLst>
              <a:cxn ang="0">
                <a:pos x="8" y="5"/>
              </a:cxn>
              <a:cxn ang="0">
                <a:pos x="4" y="8"/>
              </a:cxn>
              <a:cxn ang="0">
                <a:pos x="0" y="4"/>
              </a:cxn>
              <a:cxn ang="0">
                <a:pos x="4" y="0"/>
              </a:cxn>
              <a:cxn ang="0">
                <a:pos x="8" y="5"/>
              </a:cxn>
            </a:cxnLst>
            <a:rect l="0" t="0" r="r" b="b"/>
            <a:pathLst>
              <a:path w="8" h="9">
                <a:moveTo>
                  <a:pt x="8" y="5"/>
                </a:moveTo>
                <a:cubicBezTo>
                  <a:pt x="8" y="7"/>
                  <a:pt x="6" y="9"/>
                  <a:pt x="4" y="8"/>
                </a:cubicBezTo>
                <a:cubicBezTo>
                  <a:pt x="2" y="8"/>
                  <a:pt x="0" y="6"/>
                  <a:pt x="0" y="4"/>
                </a:cubicBezTo>
                <a:cubicBezTo>
                  <a:pt x="0" y="1"/>
                  <a:pt x="2" y="0"/>
                  <a:pt x="4" y="0"/>
                </a:cubicBezTo>
                <a:cubicBezTo>
                  <a:pt x="6" y="1"/>
                  <a:pt x="8" y="3"/>
                  <a:pt x="8"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34" name="Freeform 135"/>
          <p:cNvSpPr>
            <a:spLocks noChangeAspect="1" noEditPoints="1"/>
          </p:cNvSpPr>
          <p:nvPr/>
        </p:nvSpPr>
        <p:spPr bwMode="auto">
          <a:xfrm>
            <a:off x="9131912" y="3802497"/>
            <a:ext cx="15331" cy="17886"/>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7"/>
                  <a:pt x="3" y="7"/>
                </a:cubicBezTo>
                <a:cubicBezTo>
                  <a:pt x="4" y="7"/>
                  <a:pt x="4" y="7"/>
                  <a:pt x="5" y="6"/>
                </a:cubicBezTo>
                <a:cubicBezTo>
                  <a:pt x="6" y="6"/>
                  <a:pt x="6" y="5"/>
                  <a:pt x="6" y="4"/>
                </a:cubicBezTo>
                <a:cubicBezTo>
                  <a:pt x="6" y="2"/>
                  <a:pt x="5" y="0"/>
                  <a:pt x="3" y="0"/>
                </a:cubicBezTo>
                <a:cubicBezTo>
                  <a:pt x="2" y="0"/>
                  <a:pt x="1" y="0"/>
                  <a:pt x="1" y="1"/>
                </a:cubicBezTo>
                <a:close/>
                <a:moveTo>
                  <a:pt x="3" y="5"/>
                </a:moveTo>
                <a:cubicBezTo>
                  <a:pt x="2" y="5"/>
                  <a:pt x="2" y="4"/>
                  <a:pt x="2" y="3"/>
                </a:cubicBezTo>
                <a:cubicBezTo>
                  <a:pt x="2" y="3"/>
                  <a:pt x="2" y="2"/>
                  <a:pt x="2" y="2"/>
                </a:cubicBezTo>
                <a:cubicBezTo>
                  <a:pt x="2" y="2"/>
                  <a:pt x="2" y="2"/>
                  <a:pt x="3" y="2"/>
                </a:cubicBezTo>
                <a:cubicBezTo>
                  <a:pt x="4" y="2"/>
                  <a:pt x="4" y="3"/>
                  <a:pt x="4" y="4"/>
                </a:cubicBezTo>
                <a:cubicBezTo>
                  <a:pt x="4" y="4"/>
                  <a:pt x="4" y="4"/>
                  <a:pt x="4" y="5"/>
                </a:cubicBezTo>
                <a:cubicBezTo>
                  <a:pt x="4" y="5"/>
                  <a:pt x="3"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35" name="Freeform 136"/>
          <p:cNvSpPr>
            <a:spLocks noChangeAspect="1"/>
          </p:cNvSpPr>
          <p:nvPr/>
        </p:nvSpPr>
        <p:spPr bwMode="auto">
          <a:xfrm>
            <a:off x="9134467" y="3805052"/>
            <a:ext cx="10220" cy="12776"/>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2"/>
                  <a:pt x="4"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36" name="Freeform 137"/>
          <p:cNvSpPr>
            <a:spLocks noChangeAspect="1"/>
          </p:cNvSpPr>
          <p:nvPr/>
        </p:nvSpPr>
        <p:spPr bwMode="auto">
          <a:xfrm>
            <a:off x="9160018" y="3805052"/>
            <a:ext cx="17886" cy="22996"/>
          </a:xfrm>
          <a:custGeom>
            <a:avLst/>
            <a:gdLst/>
            <a:ahLst/>
            <a:cxnLst>
              <a:cxn ang="0">
                <a:pos x="7" y="5"/>
              </a:cxn>
              <a:cxn ang="0">
                <a:pos x="4" y="8"/>
              </a:cxn>
              <a:cxn ang="0">
                <a:pos x="0" y="3"/>
              </a:cxn>
              <a:cxn ang="0">
                <a:pos x="4" y="0"/>
              </a:cxn>
              <a:cxn ang="0">
                <a:pos x="7" y="5"/>
              </a:cxn>
            </a:cxnLst>
            <a:rect l="0" t="0" r="r" b="b"/>
            <a:pathLst>
              <a:path w="7" h="9">
                <a:moveTo>
                  <a:pt x="7" y="5"/>
                </a:moveTo>
                <a:cubicBezTo>
                  <a:pt x="7" y="7"/>
                  <a:pt x="6" y="9"/>
                  <a:pt x="4" y="8"/>
                </a:cubicBezTo>
                <a:cubicBezTo>
                  <a:pt x="2" y="8"/>
                  <a:pt x="0" y="6"/>
                  <a:pt x="0" y="3"/>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37" name="Freeform 138"/>
          <p:cNvSpPr>
            <a:spLocks noChangeAspect="1" noEditPoints="1"/>
          </p:cNvSpPr>
          <p:nvPr/>
        </p:nvSpPr>
        <p:spPr bwMode="auto">
          <a:xfrm>
            <a:off x="9160018" y="3807607"/>
            <a:ext cx="17886" cy="17886"/>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4"/>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5"/>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4"/>
                </a:cubicBezTo>
                <a:cubicBezTo>
                  <a:pt x="4" y="5"/>
                  <a:pt x="4" y="5"/>
                  <a:pt x="4"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38" name="Freeform 139"/>
          <p:cNvSpPr>
            <a:spLocks noChangeAspect="1"/>
          </p:cNvSpPr>
          <p:nvPr/>
        </p:nvSpPr>
        <p:spPr bwMode="auto">
          <a:xfrm>
            <a:off x="9162573" y="3810162"/>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4"/>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39" name="Freeform 140"/>
          <p:cNvSpPr>
            <a:spLocks noChangeAspect="1"/>
          </p:cNvSpPr>
          <p:nvPr/>
        </p:nvSpPr>
        <p:spPr bwMode="auto">
          <a:xfrm>
            <a:off x="9190679" y="3812717"/>
            <a:ext cx="17886" cy="20441"/>
          </a:xfrm>
          <a:custGeom>
            <a:avLst/>
            <a:gdLst/>
            <a:ahLst/>
            <a:cxnLst>
              <a:cxn ang="0">
                <a:pos x="7" y="5"/>
              </a:cxn>
              <a:cxn ang="0">
                <a:pos x="4" y="8"/>
              </a:cxn>
              <a:cxn ang="0">
                <a:pos x="0" y="3"/>
              </a:cxn>
              <a:cxn ang="0">
                <a:pos x="4" y="0"/>
              </a:cxn>
              <a:cxn ang="0">
                <a:pos x="7" y="5"/>
              </a:cxn>
            </a:cxnLst>
            <a:rect l="0" t="0" r="r" b="b"/>
            <a:pathLst>
              <a:path w="7" h="8">
                <a:moveTo>
                  <a:pt x="7" y="5"/>
                </a:moveTo>
                <a:cubicBezTo>
                  <a:pt x="7" y="7"/>
                  <a:pt x="6" y="8"/>
                  <a:pt x="4" y="8"/>
                </a:cubicBezTo>
                <a:cubicBezTo>
                  <a:pt x="2" y="8"/>
                  <a:pt x="0" y="5"/>
                  <a:pt x="0" y="3"/>
                </a:cubicBezTo>
                <a:cubicBezTo>
                  <a:pt x="0" y="1"/>
                  <a:pt x="2" y="0"/>
                  <a:pt x="4" y="0"/>
                </a:cubicBezTo>
                <a:cubicBezTo>
                  <a:pt x="6" y="0"/>
                  <a:pt x="7" y="2"/>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40" name="Freeform 141"/>
          <p:cNvSpPr>
            <a:spLocks noChangeAspect="1" noEditPoints="1"/>
          </p:cNvSpPr>
          <p:nvPr/>
        </p:nvSpPr>
        <p:spPr bwMode="auto">
          <a:xfrm>
            <a:off x="9190679" y="3815272"/>
            <a:ext cx="15331" cy="17886"/>
          </a:xfrm>
          <a:custGeom>
            <a:avLst/>
            <a:gdLst/>
            <a:ahLst/>
            <a:cxnLst>
              <a:cxn ang="0">
                <a:pos x="1" y="0"/>
              </a:cxn>
              <a:cxn ang="0">
                <a:pos x="0" y="3"/>
              </a:cxn>
              <a:cxn ang="0">
                <a:pos x="3" y="6"/>
              </a:cxn>
              <a:cxn ang="0">
                <a:pos x="5" y="6"/>
              </a:cxn>
              <a:cxn ang="0">
                <a:pos x="6" y="3"/>
              </a:cxn>
              <a:cxn ang="0">
                <a:pos x="3" y="0"/>
              </a:cxn>
              <a:cxn ang="0">
                <a:pos x="1" y="0"/>
              </a:cxn>
              <a:cxn ang="0">
                <a:pos x="3" y="4"/>
              </a:cxn>
              <a:cxn ang="0">
                <a:pos x="2" y="3"/>
              </a:cxn>
              <a:cxn ang="0">
                <a:pos x="2" y="2"/>
              </a:cxn>
              <a:cxn ang="0">
                <a:pos x="3" y="2"/>
              </a:cxn>
              <a:cxn ang="0">
                <a:pos x="5" y="3"/>
              </a:cxn>
              <a:cxn ang="0">
                <a:pos x="4" y="4"/>
              </a:cxn>
              <a:cxn ang="0">
                <a:pos x="3" y="4"/>
              </a:cxn>
            </a:cxnLst>
            <a:rect l="0" t="0" r="r" b="b"/>
            <a:pathLst>
              <a:path w="6" h="7">
                <a:moveTo>
                  <a:pt x="1" y="0"/>
                </a:moveTo>
                <a:cubicBezTo>
                  <a:pt x="0" y="1"/>
                  <a:pt x="0" y="2"/>
                  <a:pt x="0" y="3"/>
                </a:cubicBezTo>
                <a:cubicBezTo>
                  <a:pt x="0" y="4"/>
                  <a:pt x="1" y="6"/>
                  <a:pt x="3" y="6"/>
                </a:cubicBezTo>
                <a:cubicBezTo>
                  <a:pt x="4" y="7"/>
                  <a:pt x="5" y="6"/>
                  <a:pt x="5" y="6"/>
                </a:cubicBezTo>
                <a:cubicBezTo>
                  <a:pt x="6" y="5"/>
                  <a:pt x="6" y="4"/>
                  <a:pt x="6" y="3"/>
                </a:cubicBezTo>
                <a:cubicBezTo>
                  <a:pt x="6" y="2"/>
                  <a:pt x="5" y="0"/>
                  <a:pt x="3" y="0"/>
                </a:cubicBezTo>
                <a:cubicBezTo>
                  <a:pt x="3" y="0"/>
                  <a:pt x="2" y="0"/>
                  <a:pt x="1" y="0"/>
                </a:cubicBezTo>
                <a:close/>
                <a:moveTo>
                  <a:pt x="3" y="4"/>
                </a:moveTo>
                <a:cubicBezTo>
                  <a:pt x="3" y="4"/>
                  <a:pt x="2" y="3"/>
                  <a:pt x="2" y="3"/>
                </a:cubicBezTo>
                <a:cubicBezTo>
                  <a:pt x="2" y="2"/>
                  <a:pt x="2" y="2"/>
                  <a:pt x="2" y="2"/>
                </a:cubicBezTo>
                <a:cubicBezTo>
                  <a:pt x="2" y="2"/>
                  <a:pt x="3" y="2"/>
                  <a:pt x="3" y="2"/>
                </a:cubicBezTo>
                <a:cubicBezTo>
                  <a:pt x="4" y="2"/>
                  <a:pt x="5" y="3"/>
                  <a:pt x="5" y="3"/>
                </a:cubicBezTo>
                <a:cubicBezTo>
                  <a:pt x="5" y="4"/>
                  <a:pt x="4" y="4"/>
                  <a:pt x="4" y="4"/>
                </a:cubicBezTo>
                <a:cubicBezTo>
                  <a:pt x="4" y="4"/>
                  <a:pt x="4" y="5"/>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41" name="Freeform 142"/>
          <p:cNvSpPr>
            <a:spLocks noChangeAspect="1"/>
          </p:cNvSpPr>
          <p:nvPr/>
        </p:nvSpPr>
        <p:spPr bwMode="auto">
          <a:xfrm>
            <a:off x="9193235" y="3815272"/>
            <a:ext cx="12776" cy="15331"/>
          </a:xfrm>
          <a:custGeom>
            <a:avLst/>
            <a:gdLst/>
            <a:ahLst/>
            <a:cxnLst>
              <a:cxn ang="0">
                <a:pos x="5" y="3"/>
              </a:cxn>
              <a:cxn ang="0">
                <a:pos x="2" y="5"/>
              </a:cxn>
              <a:cxn ang="0">
                <a:pos x="0" y="3"/>
              </a:cxn>
              <a:cxn ang="0">
                <a:pos x="2" y="1"/>
              </a:cxn>
              <a:cxn ang="0">
                <a:pos x="5" y="3"/>
              </a:cxn>
            </a:cxnLst>
            <a:rect l="0" t="0" r="r" b="b"/>
            <a:pathLst>
              <a:path w="5" h="6">
                <a:moveTo>
                  <a:pt x="5" y="3"/>
                </a:moveTo>
                <a:cubicBezTo>
                  <a:pt x="5" y="5"/>
                  <a:pt x="4" y="6"/>
                  <a:pt x="2" y="5"/>
                </a:cubicBezTo>
                <a:cubicBezTo>
                  <a:pt x="1" y="5"/>
                  <a:pt x="0" y="4"/>
                  <a:pt x="0" y="3"/>
                </a:cubicBezTo>
                <a:cubicBezTo>
                  <a:pt x="0" y="1"/>
                  <a:pt x="1" y="0"/>
                  <a:pt x="2" y="1"/>
                </a:cubicBezTo>
                <a:cubicBezTo>
                  <a:pt x="4" y="1"/>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42" name="Freeform 143"/>
          <p:cNvSpPr>
            <a:spLocks noChangeAspect="1"/>
          </p:cNvSpPr>
          <p:nvPr/>
        </p:nvSpPr>
        <p:spPr bwMode="auto">
          <a:xfrm>
            <a:off x="9338877" y="3838268"/>
            <a:ext cx="17886" cy="22996"/>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2"/>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43" name="Freeform 144"/>
          <p:cNvSpPr>
            <a:spLocks noChangeAspect="1" noEditPoints="1"/>
          </p:cNvSpPr>
          <p:nvPr/>
        </p:nvSpPr>
        <p:spPr bwMode="auto">
          <a:xfrm>
            <a:off x="9338877" y="3840824"/>
            <a:ext cx="15331" cy="17886"/>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1"/>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44" name="Freeform 145"/>
          <p:cNvSpPr>
            <a:spLocks noChangeAspect="1"/>
          </p:cNvSpPr>
          <p:nvPr/>
        </p:nvSpPr>
        <p:spPr bwMode="auto">
          <a:xfrm>
            <a:off x="9341432" y="3843379"/>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4"/>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45" name="Freeform 146"/>
          <p:cNvSpPr>
            <a:spLocks noChangeAspect="1"/>
          </p:cNvSpPr>
          <p:nvPr/>
        </p:nvSpPr>
        <p:spPr bwMode="auto">
          <a:xfrm>
            <a:off x="9366983" y="3843379"/>
            <a:ext cx="20441" cy="22996"/>
          </a:xfrm>
          <a:custGeom>
            <a:avLst/>
            <a:gdLst/>
            <a:ahLst/>
            <a:cxnLst>
              <a:cxn ang="0">
                <a:pos x="8" y="5"/>
              </a:cxn>
              <a:cxn ang="0">
                <a:pos x="4" y="9"/>
              </a:cxn>
              <a:cxn ang="0">
                <a:pos x="0" y="4"/>
              </a:cxn>
              <a:cxn ang="0">
                <a:pos x="4" y="1"/>
              </a:cxn>
              <a:cxn ang="0">
                <a:pos x="8" y="5"/>
              </a:cxn>
            </a:cxnLst>
            <a:rect l="0" t="0" r="r" b="b"/>
            <a:pathLst>
              <a:path w="8" h="9">
                <a:moveTo>
                  <a:pt x="8" y="5"/>
                </a:moveTo>
                <a:cubicBezTo>
                  <a:pt x="8" y="7"/>
                  <a:pt x="6" y="9"/>
                  <a:pt x="4" y="9"/>
                </a:cubicBezTo>
                <a:cubicBezTo>
                  <a:pt x="2" y="8"/>
                  <a:pt x="0" y="6"/>
                  <a:pt x="0" y="4"/>
                </a:cubicBezTo>
                <a:cubicBezTo>
                  <a:pt x="0" y="2"/>
                  <a:pt x="2" y="0"/>
                  <a:pt x="4" y="1"/>
                </a:cubicBezTo>
                <a:cubicBezTo>
                  <a:pt x="6" y="1"/>
                  <a:pt x="8" y="3"/>
                  <a:pt x="8"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46" name="Freeform 147"/>
          <p:cNvSpPr>
            <a:spLocks noChangeAspect="1" noEditPoints="1"/>
          </p:cNvSpPr>
          <p:nvPr/>
        </p:nvSpPr>
        <p:spPr bwMode="auto">
          <a:xfrm>
            <a:off x="9369538" y="3845934"/>
            <a:ext cx="15331" cy="17886"/>
          </a:xfrm>
          <a:custGeom>
            <a:avLst/>
            <a:gdLst/>
            <a:ahLst/>
            <a:cxnLst>
              <a:cxn ang="0">
                <a:pos x="1" y="1"/>
              </a:cxn>
              <a:cxn ang="0">
                <a:pos x="0" y="3"/>
              </a:cxn>
              <a:cxn ang="0">
                <a:pos x="3" y="7"/>
              </a:cxn>
              <a:cxn ang="0">
                <a:pos x="5" y="6"/>
              </a:cxn>
              <a:cxn ang="0">
                <a:pos x="6" y="4"/>
              </a:cxn>
              <a:cxn ang="0">
                <a:pos x="3" y="0"/>
              </a:cxn>
              <a:cxn ang="0">
                <a:pos x="1" y="1"/>
              </a:cxn>
              <a:cxn ang="0">
                <a:pos x="3" y="5"/>
              </a:cxn>
              <a:cxn ang="0">
                <a:pos x="1" y="3"/>
              </a:cxn>
              <a:cxn ang="0">
                <a:pos x="2" y="3"/>
              </a:cxn>
              <a:cxn ang="0">
                <a:pos x="3" y="2"/>
              </a:cxn>
              <a:cxn ang="0">
                <a:pos x="4" y="4"/>
              </a:cxn>
              <a:cxn ang="0">
                <a:pos x="4" y="5"/>
              </a:cxn>
              <a:cxn ang="0">
                <a:pos x="3" y="5"/>
              </a:cxn>
            </a:cxnLst>
            <a:rect l="0" t="0" r="r" b="b"/>
            <a:pathLst>
              <a:path w="6" h="7">
                <a:moveTo>
                  <a:pt x="1" y="1"/>
                </a:moveTo>
                <a:cubicBezTo>
                  <a:pt x="0" y="2"/>
                  <a:pt x="0" y="2"/>
                  <a:pt x="0" y="3"/>
                </a:cubicBezTo>
                <a:cubicBezTo>
                  <a:pt x="0" y="5"/>
                  <a:pt x="1" y="7"/>
                  <a:pt x="3" y="7"/>
                </a:cubicBezTo>
                <a:cubicBezTo>
                  <a:pt x="3" y="7"/>
                  <a:pt x="4" y="7"/>
                  <a:pt x="5" y="6"/>
                </a:cubicBezTo>
                <a:cubicBezTo>
                  <a:pt x="6" y="6"/>
                  <a:pt x="6" y="5"/>
                  <a:pt x="6" y="4"/>
                </a:cubicBezTo>
                <a:cubicBezTo>
                  <a:pt x="6" y="2"/>
                  <a:pt x="5" y="1"/>
                  <a:pt x="3" y="0"/>
                </a:cubicBezTo>
                <a:cubicBezTo>
                  <a:pt x="2" y="0"/>
                  <a:pt x="1" y="0"/>
                  <a:pt x="1" y="1"/>
                </a:cubicBezTo>
                <a:close/>
                <a:moveTo>
                  <a:pt x="3" y="5"/>
                </a:moveTo>
                <a:cubicBezTo>
                  <a:pt x="2" y="5"/>
                  <a:pt x="1" y="4"/>
                  <a:pt x="1" y="3"/>
                </a:cubicBezTo>
                <a:cubicBezTo>
                  <a:pt x="1" y="3"/>
                  <a:pt x="2" y="3"/>
                  <a:pt x="2" y="3"/>
                </a:cubicBezTo>
                <a:cubicBezTo>
                  <a:pt x="2" y="2"/>
                  <a:pt x="2" y="2"/>
                  <a:pt x="3" y="2"/>
                </a:cubicBezTo>
                <a:cubicBezTo>
                  <a:pt x="3" y="2"/>
                  <a:pt x="4" y="3"/>
                  <a:pt x="4" y="4"/>
                </a:cubicBezTo>
                <a:cubicBezTo>
                  <a:pt x="4" y="4"/>
                  <a:pt x="4" y="5"/>
                  <a:pt x="4" y="5"/>
                </a:cubicBezTo>
                <a:cubicBezTo>
                  <a:pt x="4" y="5"/>
                  <a:pt x="3"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47" name="Freeform 148"/>
          <p:cNvSpPr>
            <a:spLocks noChangeAspect="1"/>
          </p:cNvSpPr>
          <p:nvPr/>
        </p:nvSpPr>
        <p:spPr bwMode="auto">
          <a:xfrm>
            <a:off x="9369538" y="3848489"/>
            <a:ext cx="12776" cy="12776"/>
          </a:xfrm>
          <a:custGeom>
            <a:avLst/>
            <a:gdLst/>
            <a:ahLst/>
            <a:cxnLst>
              <a:cxn ang="0">
                <a:pos x="5" y="3"/>
              </a:cxn>
              <a:cxn ang="0">
                <a:pos x="3" y="5"/>
              </a:cxn>
              <a:cxn ang="0">
                <a:pos x="0" y="2"/>
              </a:cxn>
              <a:cxn ang="0">
                <a:pos x="3" y="0"/>
              </a:cxn>
              <a:cxn ang="0">
                <a:pos x="5" y="3"/>
              </a:cxn>
            </a:cxnLst>
            <a:rect l="0" t="0" r="r" b="b"/>
            <a:pathLst>
              <a:path w="5" h="5">
                <a:moveTo>
                  <a:pt x="5" y="3"/>
                </a:moveTo>
                <a:cubicBezTo>
                  <a:pt x="5" y="4"/>
                  <a:pt x="4" y="5"/>
                  <a:pt x="3" y="5"/>
                </a:cubicBezTo>
                <a:cubicBezTo>
                  <a:pt x="1" y="5"/>
                  <a:pt x="0" y="4"/>
                  <a:pt x="0" y="2"/>
                </a:cubicBezTo>
                <a:cubicBezTo>
                  <a:pt x="0" y="1"/>
                  <a:pt x="1" y="0"/>
                  <a:pt x="3" y="0"/>
                </a:cubicBezTo>
                <a:cubicBezTo>
                  <a:pt x="4" y="1"/>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48" name="Freeform 149"/>
          <p:cNvSpPr>
            <a:spLocks noChangeAspect="1"/>
          </p:cNvSpPr>
          <p:nvPr/>
        </p:nvSpPr>
        <p:spPr bwMode="auto">
          <a:xfrm>
            <a:off x="9397644" y="3848489"/>
            <a:ext cx="17886" cy="22996"/>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49" name="Freeform 150"/>
          <p:cNvSpPr>
            <a:spLocks noChangeAspect="1" noEditPoints="1"/>
          </p:cNvSpPr>
          <p:nvPr/>
        </p:nvSpPr>
        <p:spPr bwMode="auto">
          <a:xfrm>
            <a:off x="9397644" y="3851044"/>
            <a:ext cx="15331" cy="17886"/>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0"/>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50" name="Freeform 151"/>
          <p:cNvSpPr>
            <a:spLocks noChangeAspect="1"/>
          </p:cNvSpPr>
          <p:nvPr/>
        </p:nvSpPr>
        <p:spPr bwMode="auto">
          <a:xfrm>
            <a:off x="9400200" y="3853599"/>
            <a:ext cx="12776" cy="12776"/>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51" name="Freeform 152"/>
          <p:cNvSpPr>
            <a:spLocks noChangeAspect="1"/>
          </p:cNvSpPr>
          <p:nvPr/>
        </p:nvSpPr>
        <p:spPr bwMode="auto">
          <a:xfrm>
            <a:off x="9428306" y="3856154"/>
            <a:ext cx="17886" cy="22996"/>
          </a:xfrm>
          <a:custGeom>
            <a:avLst/>
            <a:gdLst/>
            <a:ahLst/>
            <a:cxnLst>
              <a:cxn ang="0">
                <a:pos x="7" y="5"/>
              </a:cxn>
              <a:cxn ang="0">
                <a:pos x="3" y="8"/>
              </a:cxn>
              <a:cxn ang="0">
                <a:pos x="0" y="3"/>
              </a:cxn>
              <a:cxn ang="0">
                <a:pos x="3" y="0"/>
              </a:cxn>
              <a:cxn ang="0">
                <a:pos x="7" y="5"/>
              </a:cxn>
            </a:cxnLst>
            <a:rect l="0" t="0" r="r" b="b"/>
            <a:pathLst>
              <a:path w="7" h="9">
                <a:moveTo>
                  <a:pt x="7" y="5"/>
                </a:moveTo>
                <a:cubicBezTo>
                  <a:pt x="7" y="7"/>
                  <a:pt x="5" y="9"/>
                  <a:pt x="3" y="8"/>
                </a:cubicBezTo>
                <a:cubicBezTo>
                  <a:pt x="1" y="8"/>
                  <a:pt x="0" y="6"/>
                  <a:pt x="0" y="3"/>
                </a:cubicBezTo>
                <a:cubicBezTo>
                  <a:pt x="0" y="1"/>
                  <a:pt x="1" y="0"/>
                  <a:pt x="3" y="0"/>
                </a:cubicBezTo>
                <a:cubicBezTo>
                  <a:pt x="5" y="1"/>
                  <a:pt x="7" y="3"/>
                  <a:pt x="7"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52" name="Freeform 153"/>
          <p:cNvSpPr>
            <a:spLocks noChangeAspect="1" noEditPoints="1"/>
          </p:cNvSpPr>
          <p:nvPr/>
        </p:nvSpPr>
        <p:spPr bwMode="auto">
          <a:xfrm>
            <a:off x="9428306" y="3858709"/>
            <a:ext cx="15331" cy="17886"/>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6"/>
                  <a:pt x="3" y="7"/>
                </a:cubicBezTo>
                <a:cubicBezTo>
                  <a:pt x="4" y="7"/>
                  <a:pt x="5" y="7"/>
                  <a:pt x="5" y="6"/>
                </a:cubicBezTo>
                <a:cubicBezTo>
                  <a:pt x="6" y="6"/>
                  <a:pt x="6" y="5"/>
                  <a:pt x="6" y="4"/>
                </a:cubicBezTo>
                <a:cubicBezTo>
                  <a:pt x="6" y="2"/>
                  <a:pt x="5" y="0"/>
                  <a:pt x="3" y="0"/>
                </a:cubicBezTo>
                <a:cubicBezTo>
                  <a:pt x="2" y="0"/>
                  <a:pt x="2" y="0"/>
                  <a:pt x="1" y="1"/>
                </a:cubicBezTo>
                <a:close/>
                <a:moveTo>
                  <a:pt x="3" y="5"/>
                </a:moveTo>
                <a:cubicBezTo>
                  <a:pt x="2" y="5"/>
                  <a:pt x="2" y="4"/>
                  <a:pt x="2" y="3"/>
                </a:cubicBezTo>
                <a:cubicBezTo>
                  <a:pt x="2" y="3"/>
                  <a:pt x="2" y="2"/>
                  <a:pt x="2" y="2"/>
                </a:cubicBezTo>
                <a:cubicBezTo>
                  <a:pt x="2" y="2"/>
                  <a:pt x="3" y="2"/>
                  <a:pt x="3" y="2"/>
                </a:cubicBezTo>
                <a:cubicBezTo>
                  <a:pt x="4" y="2"/>
                  <a:pt x="4" y="3"/>
                  <a:pt x="4" y="4"/>
                </a:cubicBezTo>
                <a:cubicBezTo>
                  <a:pt x="4" y="4"/>
                  <a:pt x="4" y="4"/>
                  <a:pt x="4" y="5"/>
                </a:cubicBezTo>
                <a:cubicBezTo>
                  <a:pt x="4" y="5"/>
                  <a:pt x="4" y="5"/>
                  <a:pt x="3" y="5"/>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53" name="Freeform 154"/>
          <p:cNvSpPr>
            <a:spLocks noChangeAspect="1"/>
          </p:cNvSpPr>
          <p:nvPr/>
        </p:nvSpPr>
        <p:spPr bwMode="auto">
          <a:xfrm>
            <a:off x="9430861" y="3861265"/>
            <a:ext cx="10220" cy="12776"/>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1"/>
                  <a:pt x="4"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54" name="Freeform 155"/>
          <p:cNvSpPr>
            <a:spLocks noChangeAspect="1"/>
          </p:cNvSpPr>
          <p:nvPr/>
        </p:nvSpPr>
        <p:spPr bwMode="auto">
          <a:xfrm>
            <a:off x="9098695" y="3730953"/>
            <a:ext cx="22996" cy="30661"/>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55" name="Freeform 156"/>
          <p:cNvSpPr>
            <a:spLocks noChangeAspect="1"/>
          </p:cNvSpPr>
          <p:nvPr/>
        </p:nvSpPr>
        <p:spPr bwMode="auto">
          <a:xfrm>
            <a:off x="9121691" y="3736064"/>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56" name="Freeform 157"/>
          <p:cNvSpPr>
            <a:spLocks noChangeAspect="1"/>
          </p:cNvSpPr>
          <p:nvPr/>
        </p:nvSpPr>
        <p:spPr bwMode="auto">
          <a:xfrm>
            <a:off x="9098695" y="3730953"/>
            <a:ext cx="25551" cy="511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57" name="Freeform 158"/>
          <p:cNvSpPr>
            <a:spLocks noChangeAspect="1"/>
          </p:cNvSpPr>
          <p:nvPr/>
        </p:nvSpPr>
        <p:spPr bwMode="auto">
          <a:xfrm>
            <a:off x="9103805" y="3736064"/>
            <a:ext cx="15331" cy="17886"/>
          </a:xfrm>
          <a:custGeom>
            <a:avLst/>
            <a:gdLst/>
            <a:ahLst/>
            <a:cxnLst>
              <a:cxn ang="0">
                <a:pos x="6" y="4"/>
              </a:cxn>
              <a:cxn ang="0">
                <a:pos x="3" y="7"/>
              </a:cxn>
              <a:cxn ang="0">
                <a:pos x="0" y="3"/>
              </a:cxn>
              <a:cxn ang="0">
                <a:pos x="3" y="1"/>
              </a:cxn>
              <a:cxn ang="0">
                <a:pos x="6" y="4"/>
              </a:cxn>
            </a:cxnLst>
            <a:rect l="0" t="0" r="r" b="b"/>
            <a:pathLst>
              <a:path w="6" h="7">
                <a:moveTo>
                  <a:pt x="6" y="4"/>
                </a:moveTo>
                <a:cubicBezTo>
                  <a:pt x="6" y="6"/>
                  <a:pt x="4" y="7"/>
                  <a:pt x="3" y="7"/>
                </a:cubicBezTo>
                <a:cubicBezTo>
                  <a:pt x="1" y="7"/>
                  <a:pt x="0" y="5"/>
                  <a:pt x="0" y="3"/>
                </a:cubicBezTo>
                <a:cubicBezTo>
                  <a:pt x="0" y="1"/>
                  <a:pt x="1" y="0"/>
                  <a:pt x="3" y="1"/>
                </a:cubicBezTo>
                <a:cubicBezTo>
                  <a:pt x="4" y="1"/>
                  <a:pt x="6" y="3"/>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58" name="Freeform 159"/>
          <p:cNvSpPr>
            <a:spLocks noChangeAspect="1" noEditPoints="1"/>
          </p:cNvSpPr>
          <p:nvPr/>
        </p:nvSpPr>
        <p:spPr bwMode="auto">
          <a:xfrm>
            <a:off x="9103805" y="3738619"/>
            <a:ext cx="12776" cy="15331"/>
          </a:xfrm>
          <a:custGeom>
            <a:avLst/>
            <a:gdLst/>
            <a:ahLst/>
            <a:cxnLst>
              <a:cxn ang="0">
                <a:pos x="1" y="1"/>
              </a:cxn>
              <a:cxn ang="0">
                <a:pos x="0" y="3"/>
              </a:cxn>
              <a:cxn ang="0">
                <a:pos x="2" y="6"/>
              </a:cxn>
              <a:cxn ang="0">
                <a:pos x="4" y="5"/>
              </a:cxn>
              <a:cxn ang="0">
                <a:pos x="5" y="3"/>
              </a:cxn>
              <a:cxn ang="0">
                <a:pos x="3" y="0"/>
              </a:cxn>
              <a:cxn ang="0">
                <a:pos x="1" y="1"/>
              </a:cxn>
              <a:cxn ang="0">
                <a:pos x="3" y="4"/>
              </a:cxn>
              <a:cxn ang="0">
                <a:pos x="1" y="3"/>
              </a:cxn>
              <a:cxn ang="0">
                <a:pos x="2" y="2"/>
              </a:cxn>
              <a:cxn ang="0">
                <a:pos x="2" y="2"/>
              </a:cxn>
              <a:cxn ang="0">
                <a:pos x="3" y="3"/>
              </a:cxn>
              <a:cxn ang="0">
                <a:pos x="3" y="4"/>
              </a:cxn>
              <a:cxn ang="0">
                <a:pos x="3" y="4"/>
              </a:cxn>
            </a:cxnLst>
            <a:rect l="0" t="0" r="r" b="b"/>
            <a:pathLst>
              <a:path w="5" h="6">
                <a:moveTo>
                  <a:pt x="1" y="1"/>
                </a:moveTo>
                <a:cubicBezTo>
                  <a:pt x="0" y="1"/>
                  <a:pt x="0" y="2"/>
                  <a:pt x="0" y="3"/>
                </a:cubicBezTo>
                <a:cubicBezTo>
                  <a:pt x="0" y="4"/>
                  <a:pt x="1" y="5"/>
                  <a:pt x="2" y="6"/>
                </a:cubicBezTo>
                <a:cubicBezTo>
                  <a:pt x="3" y="6"/>
                  <a:pt x="4" y="6"/>
                  <a:pt x="4" y="5"/>
                </a:cubicBezTo>
                <a:cubicBezTo>
                  <a:pt x="5" y="5"/>
                  <a:pt x="5" y="4"/>
                  <a:pt x="5" y="3"/>
                </a:cubicBezTo>
                <a:cubicBezTo>
                  <a:pt x="5" y="2"/>
                  <a:pt x="4" y="0"/>
                  <a:pt x="3" y="0"/>
                </a:cubicBezTo>
                <a:cubicBezTo>
                  <a:pt x="2" y="0"/>
                  <a:pt x="1" y="0"/>
                  <a:pt x="1" y="1"/>
                </a:cubicBezTo>
                <a:close/>
                <a:moveTo>
                  <a:pt x="3" y="4"/>
                </a:moveTo>
                <a:cubicBezTo>
                  <a:pt x="2" y="4"/>
                  <a:pt x="1" y="3"/>
                  <a:pt x="1" y="3"/>
                </a:cubicBezTo>
                <a:cubicBezTo>
                  <a:pt x="1" y="2"/>
                  <a:pt x="1" y="2"/>
                  <a:pt x="2" y="2"/>
                </a:cubicBezTo>
                <a:cubicBezTo>
                  <a:pt x="2" y="2"/>
                  <a:pt x="2" y="2"/>
                  <a:pt x="2" y="2"/>
                </a:cubicBezTo>
                <a:cubicBezTo>
                  <a:pt x="3" y="2"/>
                  <a:pt x="3" y="3"/>
                  <a:pt x="3" y="3"/>
                </a:cubicBezTo>
                <a:cubicBezTo>
                  <a:pt x="3" y="4"/>
                  <a:pt x="3" y="4"/>
                  <a:pt x="3" y="4"/>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59" name="Oval 160"/>
          <p:cNvSpPr>
            <a:spLocks noChangeAspect="1" noChangeArrowheads="1"/>
          </p:cNvSpPr>
          <p:nvPr/>
        </p:nvSpPr>
        <p:spPr bwMode="auto">
          <a:xfrm>
            <a:off x="9106360" y="3741174"/>
            <a:ext cx="7665"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60" name="Freeform 161"/>
          <p:cNvSpPr>
            <a:spLocks noChangeAspect="1"/>
          </p:cNvSpPr>
          <p:nvPr/>
        </p:nvSpPr>
        <p:spPr bwMode="auto">
          <a:xfrm>
            <a:off x="9129356" y="3736064"/>
            <a:ext cx="22996" cy="28106"/>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61" name="Freeform 162"/>
          <p:cNvSpPr>
            <a:spLocks noChangeAspect="1"/>
          </p:cNvSpPr>
          <p:nvPr/>
        </p:nvSpPr>
        <p:spPr bwMode="auto">
          <a:xfrm>
            <a:off x="9152353" y="3738619"/>
            <a:ext cx="2555" cy="25551"/>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62" name="Freeform 163"/>
          <p:cNvSpPr>
            <a:spLocks noChangeAspect="1"/>
          </p:cNvSpPr>
          <p:nvPr/>
        </p:nvSpPr>
        <p:spPr bwMode="auto">
          <a:xfrm>
            <a:off x="9129356" y="3733508"/>
            <a:ext cx="25551" cy="7665"/>
          </a:xfrm>
          <a:custGeom>
            <a:avLst/>
            <a:gdLst/>
            <a:ahLst/>
            <a:cxnLst>
              <a:cxn ang="0">
                <a:pos x="18" y="6"/>
              </a:cxn>
              <a:cxn ang="0">
                <a:pos x="0" y="2"/>
              </a:cxn>
              <a:cxn ang="0">
                <a:pos x="2" y="0"/>
              </a:cxn>
              <a:cxn ang="0">
                <a:pos x="20" y="4"/>
              </a:cxn>
              <a:cxn ang="0">
                <a:pos x="18" y="6"/>
              </a:cxn>
            </a:cxnLst>
            <a:rect l="0" t="0" r="r" b="b"/>
            <a:pathLst>
              <a:path w="20" h="6">
                <a:moveTo>
                  <a:pt x="18" y="6"/>
                </a:moveTo>
                <a:lnTo>
                  <a:pt x="0" y="2"/>
                </a:lnTo>
                <a:lnTo>
                  <a:pt x="2" y="0"/>
                </a:lnTo>
                <a:lnTo>
                  <a:pt x="20" y="4"/>
                </a:lnTo>
                <a:lnTo>
                  <a:pt x="18" y="6"/>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63" name="Freeform 164"/>
          <p:cNvSpPr>
            <a:spLocks noChangeAspect="1"/>
          </p:cNvSpPr>
          <p:nvPr/>
        </p:nvSpPr>
        <p:spPr bwMode="auto">
          <a:xfrm>
            <a:off x="9134467" y="3741174"/>
            <a:ext cx="15331" cy="17886"/>
          </a:xfrm>
          <a:custGeom>
            <a:avLst/>
            <a:gdLst/>
            <a:ahLst/>
            <a:cxnLst>
              <a:cxn ang="0">
                <a:pos x="6" y="4"/>
              </a:cxn>
              <a:cxn ang="0">
                <a:pos x="3" y="7"/>
              </a:cxn>
              <a:cxn ang="0">
                <a:pos x="0" y="3"/>
              </a:cxn>
              <a:cxn ang="0">
                <a:pos x="3" y="0"/>
              </a:cxn>
              <a:cxn ang="0">
                <a:pos x="6" y="4"/>
              </a:cxn>
            </a:cxnLst>
            <a:rect l="0" t="0" r="r" b="b"/>
            <a:pathLst>
              <a:path w="6" h="7">
                <a:moveTo>
                  <a:pt x="6" y="4"/>
                </a:moveTo>
                <a:cubicBezTo>
                  <a:pt x="6" y="6"/>
                  <a:pt x="4" y="7"/>
                  <a:pt x="3" y="7"/>
                </a:cubicBezTo>
                <a:cubicBezTo>
                  <a:pt x="1" y="6"/>
                  <a:pt x="0" y="5"/>
                  <a:pt x="0" y="3"/>
                </a:cubicBezTo>
                <a:cubicBezTo>
                  <a:pt x="0" y="1"/>
                  <a:pt x="1" y="0"/>
                  <a:pt x="3" y="0"/>
                </a:cubicBezTo>
                <a:cubicBezTo>
                  <a:pt x="4" y="1"/>
                  <a:pt x="6" y="2"/>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64" name="Freeform 165"/>
          <p:cNvSpPr>
            <a:spLocks noChangeAspect="1" noEditPoints="1"/>
          </p:cNvSpPr>
          <p:nvPr/>
        </p:nvSpPr>
        <p:spPr bwMode="auto">
          <a:xfrm>
            <a:off x="9134467" y="3743729"/>
            <a:ext cx="12776" cy="12776"/>
          </a:xfrm>
          <a:custGeom>
            <a:avLst/>
            <a:gdLst/>
            <a:ahLst/>
            <a:cxnLst>
              <a:cxn ang="0">
                <a:pos x="1" y="0"/>
              </a:cxn>
              <a:cxn ang="0">
                <a:pos x="0" y="2"/>
              </a:cxn>
              <a:cxn ang="0">
                <a:pos x="2" y="5"/>
              </a:cxn>
              <a:cxn ang="0">
                <a:pos x="4" y="5"/>
              </a:cxn>
              <a:cxn ang="0">
                <a:pos x="5" y="3"/>
              </a:cxn>
              <a:cxn ang="0">
                <a:pos x="3" y="0"/>
              </a:cxn>
              <a:cxn ang="0">
                <a:pos x="1" y="0"/>
              </a:cxn>
              <a:cxn ang="0">
                <a:pos x="3" y="4"/>
              </a:cxn>
              <a:cxn ang="0">
                <a:pos x="2" y="2"/>
              </a:cxn>
              <a:cxn ang="0">
                <a:pos x="2" y="2"/>
              </a:cxn>
              <a:cxn ang="0">
                <a:pos x="2" y="1"/>
              </a:cxn>
              <a:cxn ang="0">
                <a:pos x="4" y="3"/>
              </a:cxn>
              <a:cxn ang="0">
                <a:pos x="3" y="3"/>
              </a:cxn>
              <a:cxn ang="0">
                <a:pos x="3" y="4"/>
              </a:cxn>
            </a:cxnLst>
            <a:rect l="0" t="0" r="r" b="b"/>
            <a:pathLst>
              <a:path w="5" h="5">
                <a:moveTo>
                  <a:pt x="1" y="0"/>
                </a:moveTo>
                <a:cubicBezTo>
                  <a:pt x="0" y="1"/>
                  <a:pt x="0" y="1"/>
                  <a:pt x="0" y="2"/>
                </a:cubicBezTo>
                <a:cubicBezTo>
                  <a:pt x="0" y="4"/>
                  <a:pt x="1" y="5"/>
                  <a:pt x="2" y="5"/>
                </a:cubicBezTo>
                <a:cubicBezTo>
                  <a:pt x="3" y="5"/>
                  <a:pt x="4" y="5"/>
                  <a:pt x="4" y="5"/>
                </a:cubicBezTo>
                <a:cubicBezTo>
                  <a:pt x="5" y="4"/>
                  <a:pt x="5" y="4"/>
                  <a:pt x="5" y="3"/>
                </a:cubicBezTo>
                <a:cubicBezTo>
                  <a:pt x="5" y="1"/>
                  <a:pt x="4" y="0"/>
                  <a:pt x="3" y="0"/>
                </a:cubicBezTo>
                <a:cubicBezTo>
                  <a:pt x="2" y="0"/>
                  <a:pt x="1" y="0"/>
                  <a:pt x="1" y="0"/>
                </a:cubicBezTo>
                <a:close/>
                <a:moveTo>
                  <a:pt x="3" y="4"/>
                </a:moveTo>
                <a:cubicBezTo>
                  <a:pt x="2" y="4"/>
                  <a:pt x="2" y="3"/>
                  <a:pt x="2" y="2"/>
                </a:cubicBezTo>
                <a:cubicBezTo>
                  <a:pt x="2" y="2"/>
                  <a:pt x="2" y="2"/>
                  <a:pt x="2" y="2"/>
                </a:cubicBezTo>
                <a:cubicBezTo>
                  <a:pt x="2" y="1"/>
                  <a:pt x="2" y="1"/>
                  <a:pt x="2" y="1"/>
                </a:cubicBezTo>
                <a:cubicBezTo>
                  <a:pt x="3" y="2"/>
                  <a:pt x="4" y="2"/>
                  <a:pt x="4" y="3"/>
                </a:cubicBezTo>
                <a:cubicBezTo>
                  <a:pt x="4" y="3"/>
                  <a:pt x="4" y="3"/>
                  <a:pt x="3" y="3"/>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65" name="Freeform 166"/>
          <p:cNvSpPr>
            <a:spLocks noChangeAspect="1"/>
          </p:cNvSpPr>
          <p:nvPr/>
        </p:nvSpPr>
        <p:spPr bwMode="auto">
          <a:xfrm>
            <a:off x="9137022" y="3743729"/>
            <a:ext cx="7665" cy="12776"/>
          </a:xfrm>
          <a:custGeom>
            <a:avLst/>
            <a:gdLst/>
            <a:ahLst/>
            <a:cxnLst>
              <a:cxn ang="0">
                <a:pos x="3" y="3"/>
              </a:cxn>
              <a:cxn ang="0">
                <a:pos x="2" y="4"/>
              </a:cxn>
              <a:cxn ang="0">
                <a:pos x="0" y="2"/>
              </a:cxn>
              <a:cxn ang="0">
                <a:pos x="2" y="1"/>
              </a:cxn>
              <a:cxn ang="0">
                <a:pos x="3" y="3"/>
              </a:cxn>
            </a:cxnLst>
            <a:rect l="0" t="0" r="r" b="b"/>
            <a:pathLst>
              <a:path w="3" h="5">
                <a:moveTo>
                  <a:pt x="3" y="3"/>
                </a:moveTo>
                <a:cubicBezTo>
                  <a:pt x="3" y="4"/>
                  <a:pt x="3" y="5"/>
                  <a:pt x="2" y="4"/>
                </a:cubicBezTo>
                <a:cubicBezTo>
                  <a:pt x="1" y="4"/>
                  <a:pt x="0" y="3"/>
                  <a:pt x="0" y="2"/>
                </a:cubicBezTo>
                <a:cubicBezTo>
                  <a:pt x="0" y="1"/>
                  <a:pt x="1" y="0"/>
                  <a:pt x="2" y="1"/>
                </a:cubicBezTo>
                <a:cubicBezTo>
                  <a:pt x="3" y="1"/>
                  <a:pt x="3" y="2"/>
                  <a:pt x="3" y="3"/>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66" name="Freeform 167"/>
          <p:cNvSpPr>
            <a:spLocks noChangeAspect="1"/>
          </p:cNvSpPr>
          <p:nvPr/>
        </p:nvSpPr>
        <p:spPr bwMode="auto">
          <a:xfrm>
            <a:off x="9160018" y="3741174"/>
            <a:ext cx="25551" cy="28106"/>
          </a:xfrm>
          <a:custGeom>
            <a:avLst/>
            <a:gdLst/>
            <a:ahLst/>
            <a:cxnLst>
              <a:cxn ang="0">
                <a:pos x="20" y="22"/>
              </a:cxn>
              <a:cxn ang="0">
                <a:pos x="0" y="18"/>
              </a:cxn>
              <a:cxn ang="0">
                <a:pos x="0" y="0"/>
              </a:cxn>
              <a:cxn ang="0">
                <a:pos x="20" y="4"/>
              </a:cxn>
              <a:cxn ang="0">
                <a:pos x="20" y="22"/>
              </a:cxn>
            </a:cxnLst>
            <a:rect l="0" t="0" r="r" b="b"/>
            <a:pathLst>
              <a:path w="20" h="22">
                <a:moveTo>
                  <a:pt x="20" y="22"/>
                </a:moveTo>
                <a:lnTo>
                  <a:pt x="0" y="18"/>
                </a:lnTo>
                <a:lnTo>
                  <a:pt x="0" y="0"/>
                </a:lnTo>
                <a:lnTo>
                  <a:pt x="20" y="4"/>
                </a:lnTo>
                <a:lnTo>
                  <a:pt x="20" y="22"/>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67" name="Freeform 168"/>
          <p:cNvSpPr>
            <a:spLocks noChangeAspect="1"/>
          </p:cNvSpPr>
          <p:nvPr/>
        </p:nvSpPr>
        <p:spPr bwMode="auto">
          <a:xfrm>
            <a:off x="9185569" y="3743729"/>
            <a:ext cx="2555" cy="25551"/>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68" name="Freeform 169"/>
          <p:cNvSpPr>
            <a:spLocks noChangeAspect="1"/>
          </p:cNvSpPr>
          <p:nvPr/>
        </p:nvSpPr>
        <p:spPr bwMode="auto">
          <a:xfrm>
            <a:off x="9160018" y="3741174"/>
            <a:ext cx="28106" cy="5110"/>
          </a:xfrm>
          <a:custGeom>
            <a:avLst/>
            <a:gdLst/>
            <a:ahLst/>
            <a:cxnLst>
              <a:cxn ang="0">
                <a:pos x="20" y="4"/>
              </a:cxn>
              <a:cxn ang="0">
                <a:pos x="0" y="0"/>
              </a:cxn>
              <a:cxn ang="0">
                <a:pos x="2" y="0"/>
              </a:cxn>
              <a:cxn ang="0">
                <a:pos x="22" y="2"/>
              </a:cxn>
              <a:cxn ang="0">
                <a:pos x="20" y="4"/>
              </a:cxn>
            </a:cxnLst>
            <a:rect l="0" t="0" r="r" b="b"/>
            <a:pathLst>
              <a:path w="22" h="4">
                <a:moveTo>
                  <a:pt x="20" y="4"/>
                </a:moveTo>
                <a:lnTo>
                  <a:pt x="0" y="0"/>
                </a:lnTo>
                <a:lnTo>
                  <a:pt x="2" y="0"/>
                </a:lnTo>
                <a:lnTo>
                  <a:pt x="22" y="2"/>
                </a:lnTo>
                <a:lnTo>
                  <a:pt x="20"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69" name="Freeform 170"/>
          <p:cNvSpPr>
            <a:spLocks noChangeAspect="1"/>
          </p:cNvSpPr>
          <p:nvPr/>
        </p:nvSpPr>
        <p:spPr bwMode="auto">
          <a:xfrm>
            <a:off x="9165128" y="3746284"/>
            <a:ext cx="15331" cy="17886"/>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1" y="6"/>
                  <a:pt x="0" y="5"/>
                  <a:pt x="0" y="3"/>
                </a:cubicBezTo>
                <a:cubicBezTo>
                  <a:pt x="0" y="1"/>
                  <a:pt x="1" y="0"/>
                  <a:pt x="3" y="0"/>
                </a:cubicBezTo>
                <a:cubicBezTo>
                  <a:pt x="5" y="1"/>
                  <a:pt x="6" y="2"/>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70" name="Freeform 171"/>
          <p:cNvSpPr>
            <a:spLocks noChangeAspect="1" noEditPoints="1"/>
          </p:cNvSpPr>
          <p:nvPr/>
        </p:nvSpPr>
        <p:spPr bwMode="auto">
          <a:xfrm>
            <a:off x="9165128" y="3748839"/>
            <a:ext cx="12776" cy="15331"/>
          </a:xfrm>
          <a:custGeom>
            <a:avLst/>
            <a:gdLst/>
            <a:ahLst/>
            <a:cxnLst>
              <a:cxn ang="0">
                <a:pos x="1" y="1"/>
              </a:cxn>
              <a:cxn ang="0">
                <a:pos x="0" y="2"/>
              </a:cxn>
              <a:cxn ang="0">
                <a:pos x="3" y="5"/>
              </a:cxn>
              <a:cxn ang="0">
                <a:pos x="4" y="5"/>
              </a:cxn>
              <a:cxn ang="0">
                <a:pos x="5" y="3"/>
              </a:cxn>
              <a:cxn ang="0">
                <a:pos x="3" y="0"/>
              </a:cxn>
              <a:cxn ang="0">
                <a:pos x="1" y="1"/>
              </a:cxn>
              <a:cxn ang="0">
                <a:pos x="3" y="4"/>
              </a:cxn>
              <a:cxn ang="0">
                <a:pos x="2" y="2"/>
              </a:cxn>
              <a:cxn ang="0">
                <a:pos x="2" y="2"/>
              </a:cxn>
              <a:cxn ang="0">
                <a:pos x="3" y="2"/>
              </a:cxn>
              <a:cxn ang="0">
                <a:pos x="4" y="3"/>
              </a:cxn>
              <a:cxn ang="0">
                <a:pos x="4" y="4"/>
              </a:cxn>
              <a:cxn ang="0">
                <a:pos x="3" y="4"/>
              </a:cxn>
            </a:cxnLst>
            <a:rect l="0" t="0" r="r" b="b"/>
            <a:pathLst>
              <a:path w="5" h="6">
                <a:moveTo>
                  <a:pt x="1" y="1"/>
                </a:moveTo>
                <a:cubicBezTo>
                  <a:pt x="1" y="1"/>
                  <a:pt x="0" y="2"/>
                  <a:pt x="0" y="2"/>
                </a:cubicBezTo>
                <a:cubicBezTo>
                  <a:pt x="0" y="4"/>
                  <a:pt x="1" y="5"/>
                  <a:pt x="3" y="5"/>
                </a:cubicBezTo>
                <a:cubicBezTo>
                  <a:pt x="3" y="6"/>
                  <a:pt x="4" y="5"/>
                  <a:pt x="4" y="5"/>
                </a:cubicBezTo>
                <a:cubicBezTo>
                  <a:pt x="5" y="4"/>
                  <a:pt x="5" y="4"/>
                  <a:pt x="5" y="3"/>
                </a:cubicBezTo>
                <a:cubicBezTo>
                  <a:pt x="5" y="2"/>
                  <a:pt x="4" y="0"/>
                  <a:pt x="3" y="0"/>
                </a:cubicBezTo>
                <a:cubicBezTo>
                  <a:pt x="2" y="0"/>
                  <a:pt x="2" y="0"/>
                  <a:pt x="1" y="1"/>
                </a:cubicBezTo>
                <a:close/>
                <a:moveTo>
                  <a:pt x="3" y="4"/>
                </a:moveTo>
                <a:cubicBezTo>
                  <a:pt x="2" y="4"/>
                  <a:pt x="2" y="3"/>
                  <a:pt x="2" y="2"/>
                </a:cubicBezTo>
                <a:cubicBezTo>
                  <a:pt x="2" y="2"/>
                  <a:pt x="2" y="2"/>
                  <a:pt x="2" y="2"/>
                </a:cubicBezTo>
                <a:cubicBezTo>
                  <a:pt x="2" y="2"/>
                  <a:pt x="2" y="2"/>
                  <a:pt x="3" y="2"/>
                </a:cubicBezTo>
                <a:cubicBezTo>
                  <a:pt x="3" y="2"/>
                  <a:pt x="4" y="2"/>
                  <a:pt x="4" y="3"/>
                </a:cubicBezTo>
                <a:cubicBezTo>
                  <a:pt x="4" y="3"/>
                  <a:pt x="4" y="4"/>
                  <a:pt x="4" y="4"/>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71" name="Freeform 172"/>
          <p:cNvSpPr>
            <a:spLocks noChangeAspect="1"/>
          </p:cNvSpPr>
          <p:nvPr/>
        </p:nvSpPr>
        <p:spPr bwMode="auto">
          <a:xfrm>
            <a:off x="9167683" y="3751394"/>
            <a:ext cx="7665" cy="10220"/>
          </a:xfrm>
          <a:custGeom>
            <a:avLst/>
            <a:gdLst/>
            <a:ahLst/>
            <a:cxnLst>
              <a:cxn ang="0">
                <a:pos x="3" y="2"/>
              </a:cxn>
              <a:cxn ang="0">
                <a:pos x="2" y="4"/>
              </a:cxn>
              <a:cxn ang="0">
                <a:pos x="0" y="1"/>
              </a:cxn>
              <a:cxn ang="0">
                <a:pos x="2" y="0"/>
              </a:cxn>
              <a:cxn ang="0">
                <a:pos x="3" y="2"/>
              </a:cxn>
            </a:cxnLst>
            <a:rect l="0" t="0" r="r" b="b"/>
            <a:pathLst>
              <a:path w="3" h="4">
                <a:moveTo>
                  <a:pt x="3" y="2"/>
                </a:moveTo>
                <a:cubicBezTo>
                  <a:pt x="3" y="3"/>
                  <a:pt x="3" y="4"/>
                  <a:pt x="2" y="4"/>
                </a:cubicBezTo>
                <a:cubicBezTo>
                  <a:pt x="1" y="3"/>
                  <a:pt x="0" y="2"/>
                  <a:pt x="0" y="1"/>
                </a:cubicBezTo>
                <a:cubicBezTo>
                  <a:pt x="0" y="0"/>
                  <a:pt x="1" y="0"/>
                  <a:pt x="2" y="0"/>
                </a:cubicBezTo>
                <a:cubicBezTo>
                  <a:pt x="3" y="0"/>
                  <a:pt x="3" y="1"/>
                  <a:pt x="3" y="2"/>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72" name="Freeform 173"/>
          <p:cNvSpPr>
            <a:spLocks noChangeAspect="1"/>
          </p:cNvSpPr>
          <p:nvPr/>
        </p:nvSpPr>
        <p:spPr bwMode="auto">
          <a:xfrm>
            <a:off x="9190679" y="3746284"/>
            <a:ext cx="25551" cy="30661"/>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73" name="Freeform 174"/>
          <p:cNvSpPr>
            <a:spLocks noChangeAspect="1"/>
          </p:cNvSpPr>
          <p:nvPr/>
        </p:nvSpPr>
        <p:spPr bwMode="auto">
          <a:xfrm>
            <a:off x="9216231" y="3751394"/>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74" name="Freeform 175"/>
          <p:cNvSpPr>
            <a:spLocks noChangeAspect="1"/>
          </p:cNvSpPr>
          <p:nvPr/>
        </p:nvSpPr>
        <p:spPr bwMode="auto">
          <a:xfrm>
            <a:off x="9190679" y="3746284"/>
            <a:ext cx="28106" cy="5110"/>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75" name="Freeform 176"/>
          <p:cNvSpPr>
            <a:spLocks noChangeAspect="1"/>
          </p:cNvSpPr>
          <p:nvPr/>
        </p:nvSpPr>
        <p:spPr bwMode="auto">
          <a:xfrm>
            <a:off x="9195790" y="3751394"/>
            <a:ext cx="15331" cy="17886"/>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76" name="Freeform 177"/>
          <p:cNvSpPr>
            <a:spLocks noChangeAspect="1" noEditPoints="1"/>
          </p:cNvSpPr>
          <p:nvPr/>
        </p:nvSpPr>
        <p:spPr bwMode="auto">
          <a:xfrm>
            <a:off x="9195790" y="3753949"/>
            <a:ext cx="12776" cy="15331"/>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5"/>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2"/>
                  <a:pt x="2" y="2"/>
                  <a:pt x="2" y="2"/>
                </a:cubicBezTo>
                <a:cubicBezTo>
                  <a:pt x="2" y="2"/>
                  <a:pt x="2" y="2"/>
                  <a:pt x="3" y="2"/>
                </a:cubicBezTo>
                <a:cubicBezTo>
                  <a:pt x="3" y="2"/>
                  <a:pt x="4" y="3"/>
                  <a:pt x="4" y="3"/>
                </a:cubicBezTo>
                <a:cubicBezTo>
                  <a:pt x="4" y="4"/>
                  <a:pt x="4" y="4"/>
                  <a:pt x="4" y="4"/>
                </a:cubicBezTo>
                <a:cubicBezTo>
                  <a:pt x="4"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77" name="Oval 178"/>
          <p:cNvSpPr>
            <a:spLocks noChangeAspect="1" noChangeArrowheads="1"/>
          </p:cNvSpPr>
          <p:nvPr/>
        </p:nvSpPr>
        <p:spPr bwMode="auto">
          <a:xfrm>
            <a:off x="9198345" y="3756505"/>
            <a:ext cx="10220"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78" name="Freeform 179"/>
          <p:cNvSpPr>
            <a:spLocks noChangeAspect="1"/>
          </p:cNvSpPr>
          <p:nvPr/>
        </p:nvSpPr>
        <p:spPr bwMode="auto">
          <a:xfrm>
            <a:off x="9331211" y="3771835"/>
            <a:ext cx="25551" cy="30661"/>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79" name="Freeform 180"/>
          <p:cNvSpPr>
            <a:spLocks noChangeAspect="1"/>
          </p:cNvSpPr>
          <p:nvPr/>
        </p:nvSpPr>
        <p:spPr bwMode="auto">
          <a:xfrm>
            <a:off x="9356762" y="3776946"/>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80" name="Freeform 181"/>
          <p:cNvSpPr>
            <a:spLocks noChangeAspect="1"/>
          </p:cNvSpPr>
          <p:nvPr/>
        </p:nvSpPr>
        <p:spPr bwMode="auto">
          <a:xfrm>
            <a:off x="9331211" y="3771835"/>
            <a:ext cx="28106" cy="5110"/>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81" name="Freeform 182"/>
          <p:cNvSpPr>
            <a:spLocks noChangeAspect="1"/>
          </p:cNvSpPr>
          <p:nvPr/>
        </p:nvSpPr>
        <p:spPr bwMode="auto">
          <a:xfrm>
            <a:off x="9336321" y="3776946"/>
            <a:ext cx="15331" cy="17886"/>
          </a:xfrm>
          <a:custGeom>
            <a:avLst/>
            <a:gdLst/>
            <a:ahLst/>
            <a:cxnLst>
              <a:cxn ang="0">
                <a:pos x="6" y="5"/>
              </a:cxn>
              <a:cxn ang="0">
                <a:pos x="3" y="7"/>
              </a:cxn>
              <a:cxn ang="0">
                <a:pos x="0" y="3"/>
              </a:cxn>
              <a:cxn ang="0">
                <a:pos x="3" y="1"/>
              </a:cxn>
              <a:cxn ang="0">
                <a:pos x="6" y="5"/>
              </a:cxn>
            </a:cxnLst>
            <a:rect l="0" t="0" r="r" b="b"/>
            <a:pathLst>
              <a:path w="6" h="7">
                <a:moveTo>
                  <a:pt x="6" y="5"/>
                </a:moveTo>
                <a:cubicBezTo>
                  <a:pt x="6" y="6"/>
                  <a:pt x="5" y="7"/>
                  <a:pt x="3" y="7"/>
                </a:cubicBezTo>
                <a:cubicBezTo>
                  <a:pt x="1" y="7"/>
                  <a:pt x="0" y="5"/>
                  <a:pt x="0" y="3"/>
                </a:cubicBezTo>
                <a:cubicBezTo>
                  <a:pt x="0" y="2"/>
                  <a:pt x="1" y="0"/>
                  <a:pt x="3" y="1"/>
                </a:cubicBezTo>
                <a:cubicBezTo>
                  <a:pt x="5" y="1"/>
                  <a:pt x="6" y="3"/>
                  <a:pt x="6"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82" name="Freeform 183"/>
          <p:cNvSpPr>
            <a:spLocks noChangeAspect="1" noEditPoints="1"/>
          </p:cNvSpPr>
          <p:nvPr/>
        </p:nvSpPr>
        <p:spPr bwMode="auto">
          <a:xfrm>
            <a:off x="9336321" y="3779501"/>
            <a:ext cx="12776" cy="15331"/>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6"/>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3"/>
                  <a:pt x="2" y="2"/>
                  <a:pt x="2" y="2"/>
                </a:cubicBezTo>
                <a:cubicBezTo>
                  <a:pt x="2" y="2"/>
                  <a:pt x="2" y="2"/>
                  <a:pt x="3" y="2"/>
                </a:cubicBezTo>
                <a:cubicBezTo>
                  <a:pt x="3" y="2"/>
                  <a:pt x="4" y="3"/>
                  <a:pt x="4" y="3"/>
                </a:cubicBezTo>
                <a:cubicBezTo>
                  <a:pt x="4" y="4"/>
                  <a:pt x="4" y="4"/>
                  <a:pt x="4" y="4"/>
                </a:cubicBezTo>
                <a:cubicBezTo>
                  <a:pt x="3" y="4"/>
                  <a:pt x="3" y="4"/>
                  <a:pt x="3"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83" name="Oval 184"/>
          <p:cNvSpPr>
            <a:spLocks noChangeAspect="1" noChangeArrowheads="1"/>
          </p:cNvSpPr>
          <p:nvPr/>
        </p:nvSpPr>
        <p:spPr bwMode="auto">
          <a:xfrm>
            <a:off x="9338877" y="3782056"/>
            <a:ext cx="10220"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84" name="Freeform 185"/>
          <p:cNvSpPr>
            <a:spLocks noChangeAspect="1"/>
          </p:cNvSpPr>
          <p:nvPr/>
        </p:nvSpPr>
        <p:spPr bwMode="auto">
          <a:xfrm>
            <a:off x="9364428" y="3776946"/>
            <a:ext cx="22996" cy="28106"/>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85" name="Freeform 186"/>
          <p:cNvSpPr>
            <a:spLocks noChangeAspect="1"/>
          </p:cNvSpPr>
          <p:nvPr/>
        </p:nvSpPr>
        <p:spPr bwMode="auto">
          <a:xfrm>
            <a:off x="9387424" y="3779501"/>
            <a:ext cx="2555" cy="25551"/>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86" name="Freeform 187"/>
          <p:cNvSpPr>
            <a:spLocks noChangeAspect="1"/>
          </p:cNvSpPr>
          <p:nvPr/>
        </p:nvSpPr>
        <p:spPr bwMode="auto">
          <a:xfrm>
            <a:off x="9364428" y="3774390"/>
            <a:ext cx="25551" cy="7665"/>
          </a:xfrm>
          <a:custGeom>
            <a:avLst/>
            <a:gdLst/>
            <a:ahLst/>
            <a:cxnLst>
              <a:cxn ang="0">
                <a:pos x="18" y="6"/>
              </a:cxn>
              <a:cxn ang="0">
                <a:pos x="0" y="2"/>
              </a:cxn>
              <a:cxn ang="0">
                <a:pos x="0" y="0"/>
              </a:cxn>
              <a:cxn ang="0">
                <a:pos x="20" y="4"/>
              </a:cxn>
              <a:cxn ang="0">
                <a:pos x="18" y="6"/>
              </a:cxn>
            </a:cxnLst>
            <a:rect l="0" t="0" r="r" b="b"/>
            <a:pathLst>
              <a:path w="20" h="6">
                <a:moveTo>
                  <a:pt x="18" y="6"/>
                </a:moveTo>
                <a:lnTo>
                  <a:pt x="0" y="2"/>
                </a:lnTo>
                <a:lnTo>
                  <a:pt x="0" y="0"/>
                </a:lnTo>
                <a:lnTo>
                  <a:pt x="20" y="4"/>
                </a:lnTo>
                <a:lnTo>
                  <a:pt x="18" y="6"/>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87" name="Freeform 188"/>
          <p:cNvSpPr>
            <a:spLocks noChangeAspect="1"/>
          </p:cNvSpPr>
          <p:nvPr/>
        </p:nvSpPr>
        <p:spPr bwMode="auto">
          <a:xfrm>
            <a:off x="9366983" y="3782056"/>
            <a:ext cx="15331" cy="17886"/>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2" y="6"/>
                  <a:pt x="0" y="5"/>
                  <a:pt x="0" y="3"/>
                </a:cubicBezTo>
                <a:cubicBezTo>
                  <a:pt x="0" y="1"/>
                  <a:pt x="2" y="0"/>
                  <a:pt x="3" y="0"/>
                </a:cubicBezTo>
                <a:cubicBezTo>
                  <a:pt x="5" y="1"/>
                  <a:pt x="6" y="2"/>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88" name="Freeform 189"/>
          <p:cNvSpPr>
            <a:spLocks noChangeAspect="1" noEditPoints="1"/>
          </p:cNvSpPr>
          <p:nvPr/>
        </p:nvSpPr>
        <p:spPr bwMode="auto">
          <a:xfrm>
            <a:off x="9369538" y="3784611"/>
            <a:ext cx="10220" cy="15331"/>
          </a:xfrm>
          <a:custGeom>
            <a:avLst/>
            <a:gdLst/>
            <a:ahLst/>
            <a:cxnLst>
              <a:cxn ang="0">
                <a:pos x="0" y="1"/>
              </a:cxn>
              <a:cxn ang="0">
                <a:pos x="0" y="2"/>
              </a:cxn>
              <a:cxn ang="0">
                <a:pos x="2" y="5"/>
              </a:cxn>
              <a:cxn ang="0">
                <a:pos x="4" y="5"/>
              </a:cxn>
              <a:cxn ang="0">
                <a:pos x="4" y="3"/>
              </a:cxn>
              <a:cxn ang="0">
                <a:pos x="2" y="0"/>
              </a:cxn>
              <a:cxn ang="0">
                <a:pos x="0" y="1"/>
              </a:cxn>
              <a:cxn ang="0">
                <a:pos x="2" y="4"/>
              </a:cxn>
              <a:cxn ang="0">
                <a:pos x="1" y="2"/>
              </a:cxn>
              <a:cxn ang="0">
                <a:pos x="1" y="2"/>
              </a:cxn>
              <a:cxn ang="0">
                <a:pos x="2" y="2"/>
              </a:cxn>
              <a:cxn ang="0">
                <a:pos x="3" y="3"/>
              </a:cxn>
              <a:cxn ang="0">
                <a:pos x="3" y="4"/>
              </a:cxn>
              <a:cxn ang="0">
                <a:pos x="2" y="4"/>
              </a:cxn>
            </a:cxnLst>
            <a:rect l="0" t="0" r="r" b="b"/>
            <a:pathLst>
              <a:path w="4" h="6">
                <a:moveTo>
                  <a:pt x="0" y="1"/>
                </a:moveTo>
                <a:cubicBezTo>
                  <a:pt x="0" y="1"/>
                  <a:pt x="0" y="2"/>
                  <a:pt x="0" y="2"/>
                </a:cubicBezTo>
                <a:cubicBezTo>
                  <a:pt x="0" y="4"/>
                  <a:pt x="1" y="5"/>
                  <a:pt x="2" y="5"/>
                </a:cubicBezTo>
                <a:cubicBezTo>
                  <a:pt x="3" y="6"/>
                  <a:pt x="3" y="5"/>
                  <a:pt x="4" y="5"/>
                </a:cubicBezTo>
                <a:cubicBezTo>
                  <a:pt x="4" y="4"/>
                  <a:pt x="4" y="4"/>
                  <a:pt x="4" y="3"/>
                </a:cubicBezTo>
                <a:cubicBezTo>
                  <a:pt x="4" y="2"/>
                  <a:pt x="3" y="0"/>
                  <a:pt x="2" y="0"/>
                </a:cubicBezTo>
                <a:cubicBezTo>
                  <a:pt x="1" y="0"/>
                  <a:pt x="1" y="0"/>
                  <a:pt x="0" y="1"/>
                </a:cubicBezTo>
                <a:close/>
                <a:moveTo>
                  <a:pt x="2" y="4"/>
                </a:moveTo>
                <a:cubicBezTo>
                  <a:pt x="2" y="4"/>
                  <a:pt x="1" y="3"/>
                  <a:pt x="1" y="2"/>
                </a:cubicBezTo>
                <a:cubicBezTo>
                  <a:pt x="1" y="2"/>
                  <a:pt x="1" y="2"/>
                  <a:pt x="1" y="2"/>
                </a:cubicBezTo>
                <a:cubicBezTo>
                  <a:pt x="1" y="2"/>
                  <a:pt x="2" y="2"/>
                  <a:pt x="2" y="2"/>
                </a:cubicBezTo>
                <a:cubicBezTo>
                  <a:pt x="3" y="2"/>
                  <a:pt x="3" y="2"/>
                  <a:pt x="3" y="3"/>
                </a:cubicBezTo>
                <a:cubicBezTo>
                  <a:pt x="3" y="3"/>
                  <a:pt x="3" y="3"/>
                  <a:pt x="3" y="4"/>
                </a:cubicBezTo>
                <a:cubicBezTo>
                  <a:pt x="3" y="4"/>
                  <a:pt x="2" y="4"/>
                  <a:pt x="2"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89" name="Freeform 190"/>
          <p:cNvSpPr>
            <a:spLocks noChangeAspect="1"/>
          </p:cNvSpPr>
          <p:nvPr/>
        </p:nvSpPr>
        <p:spPr bwMode="auto">
          <a:xfrm>
            <a:off x="9369538" y="3787166"/>
            <a:ext cx="10220" cy="10220"/>
          </a:xfrm>
          <a:custGeom>
            <a:avLst/>
            <a:gdLst/>
            <a:ahLst/>
            <a:cxnLst>
              <a:cxn ang="0">
                <a:pos x="4" y="2"/>
              </a:cxn>
              <a:cxn ang="0">
                <a:pos x="2" y="4"/>
              </a:cxn>
              <a:cxn ang="0">
                <a:pos x="0" y="1"/>
              </a:cxn>
              <a:cxn ang="0">
                <a:pos x="2" y="0"/>
              </a:cxn>
              <a:cxn ang="0">
                <a:pos x="4" y="2"/>
              </a:cxn>
            </a:cxnLst>
            <a:rect l="0" t="0" r="r" b="b"/>
            <a:pathLst>
              <a:path w="4" h="4">
                <a:moveTo>
                  <a:pt x="4" y="2"/>
                </a:moveTo>
                <a:cubicBezTo>
                  <a:pt x="4" y="3"/>
                  <a:pt x="3" y="4"/>
                  <a:pt x="2" y="4"/>
                </a:cubicBezTo>
                <a:cubicBezTo>
                  <a:pt x="1" y="3"/>
                  <a:pt x="0" y="2"/>
                  <a:pt x="0" y="1"/>
                </a:cubicBezTo>
                <a:cubicBezTo>
                  <a:pt x="0" y="0"/>
                  <a:pt x="1" y="0"/>
                  <a:pt x="2" y="0"/>
                </a:cubicBezTo>
                <a:cubicBezTo>
                  <a:pt x="3" y="0"/>
                  <a:pt x="4" y="1"/>
                  <a:pt x="4" y="2"/>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90" name="Freeform 191"/>
          <p:cNvSpPr>
            <a:spLocks noChangeAspect="1"/>
          </p:cNvSpPr>
          <p:nvPr/>
        </p:nvSpPr>
        <p:spPr bwMode="auto">
          <a:xfrm>
            <a:off x="9395089" y="3782056"/>
            <a:ext cx="22996" cy="30661"/>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91" name="Freeform 192"/>
          <p:cNvSpPr>
            <a:spLocks noChangeAspect="1"/>
          </p:cNvSpPr>
          <p:nvPr/>
        </p:nvSpPr>
        <p:spPr bwMode="auto">
          <a:xfrm>
            <a:off x="9418085" y="3787166"/>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92" name="Freeform 193"/>
          <p:cNvSpPr>
            <a:spLocks noChangeAspect="1"/>
          </p:cNvSpPr>
          <p:nvPr/>
        </p:nvSpPr>
        <p:spPr bwMode="auto">
          <a:xfrm>
            <a:off x="9395089" y="3782056"/>
            <a:ext cx="25551" cy="511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93" name="Freeform 194"/>
          <p:cNvSpPr>
            <a:spLocks noChangeAspect="1"/>
          </p:cNvSpPr>
          <p:nvPr/>
        </p:nvSpPr>
        <p:spPr bwMode="auto">
          <a:xfrm>
            <a:off x="9397644" y="3787166"/>
            <a:ext cx="15331" cy="17886"/>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94" name="Freeform 195"/>
          <p:cNvSpPr>
            <a:spLocks noChangeAspect="1" noEditPoints="1"/>
          </p:cNvSpPr>
          <p:nvPr/>
        </p:nvSpPr>
        <p:spPr bwMode="auto">
          <a:xfrm>
            <a:off x="9400200" y="3789721"/>
            <a:ext cx="12776" cy="15331"/>
          </a:xfrm>
          <a:custGeom>
            <a:avLst/>
            <a:gdLst/>
            <a:ahLst/>
            <a:cxnLst>
              <a:cxn ang="0">
                <a:pos x="0" y="1"/>
              </a:cxn>
              <a:cxn ang="0">
                <a:pos x="0" y="3"/>
              </a:cxn>
              <a:cxn ang="0">
                <a:pos x="2" y="6"/>
              </a:cxn>
              <a:cxn ang="0">
                <a:pos x="4" y="5"/>
              </a:cxn>
              <a:cxn ang="0">
                <a:pos x="5" y="3"/>
              </a:cxn>
              <a:cxn ang="0">
                <a:pos x="2" y="0"/>
              </a:cxn>
              <a:cxn ang="0">
                <a:pos x="0" y="1"/>
              </a:cxn>
              <a:cxn ang="0">
                <a:pos x="2" y="4"/>
              </a:cxn>
              <a:cxn ang="0">
                <a:pos x="1" y="3"/>
              </a:cxn>
              <a:cxn ang="0">
                <a:pos x="1" y="2"/>
              </a:cxn>
              <a:cxn ang="0">
                <a:pos x="2" y="2"/>
              </a:cxn>
              <a:cxn ang="0">
                <a:pos x="3" y="3"/>
              </a:cxn>
              <a:cxn ang="0">
                <a:pos x="3" y="4"/>
              </a:cxn>
              <a:cxn ang="0">
                <a:pos x="2" y="4"/>
              </a:cxn>
            </a:cxnLst>
            <a:rect l="0" t="0" r="r" b="b"/>
            <a:pathLst>
              <a:path w="5" h="6">
                <a:moveTo>
                  <a:pt x="0" y="1"/>
                </a:moveTo>
                <a:cubicBezTo>
                  <a:pt x="0" y="1"/>
                  <a:pt x="0" y="2"/>
                  <a:pt x="0" y="3"/>
                </a:cubicBezTo>
                <a:cubicBezTo>
                  <a:pt x="0" y="4"/>
                  <a:pt x="1" y="5"/>
                  <a:pt x="2" y="6"/>
                </a:cubicBezTo>
                <a:cubicBezTo>
                  <a:pt x="3" y="6"/>
                  <a:pt x="3" y="6"/>
                  <a:pt x="4" y="5"/>
                </a:cubicBezTo>
                <a:cubicBezTo>
                  <a:pt x="4" y="5"/>
                  <a:pt x="5" y="4"/>
                  <a:pt x="5" y="3"/>
                </a:cubicBezTo>
                <a:cubicBezTo>
                  <a:pt x="5" y="2"/>
                  <a:pt x="4" y="0"/>
                  <a:pt x="2" y="0"/>
                </a:cubicBezTo>
                <a:cubicBezTo>
                  <a:pt x="2" y="0"/>
                  <a:pt x="1" y="0"/>
                  <a:pt x="0" y="1"/>
                </a:cubicBezTo>
                <a:close/>
                <a:moveTo>
                  <a:pt x="2" y="4"/>
                </a:moveTo>
                <a:cubicBezTo>
                  <a:pt x="2" y="4"/>
                  <a:pt x="1" y="3"/>
                  <a:pt x="1" y="3"/>
                </a:cubicBezTo>
                <a:cubicBezTo>
                  <a:pt x="1" y="2"/>
                  <a:pt x="1" y="2"/>
                  <a:pt x="1" y="2"/>
                </a:cubicBezTo>
                <a:cubicBezTo>
                  <a:pt x="2" y="2"/>
                  <a:pt x="2" y="2"/>
                  <a:pt x="2" y="2"/>
                </a:cubicBezTo>
                <a:cubicBezTo>
                  <a:pt x="3" y="2"/>
                  <a:pt x="3" y="3"/>
                  <a:pt x="3" y="3"/>
                </a:cubicBezTo>
                <a:cubicBezTo>
                  <a:pt x="3" y="3"/>
                  <a:pt x="3" y="4"/>
                  <a:pt x="3" y="4"/>
                </a:cubicBezTo>
                <a:cubicBezTo>
                  <a:pt x="3" y="4"/>
                  <a:pt x="3" y="4"/>
                  <a:pt x="2"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95" name="Oval 196"/>
          <p:cNvSpPr>
            <a:spLocks noChangeAspect="1" noChangeArrowheads="1"/>
          </p:cNvSpPr>
          <p:nvPr/>
        </p:nvSpPr>
        <p:spPr bwMode="auto">
          <a:xfrm>
            <a:off x="9400200" y="3792276"/>
            <a:ext cx="10220"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96" name="Freeform 197"/>
          <p:cNvSpPr>
            <a:spLocks noChangeAspect="1"/>
          </p:cNvSpPr>
          <p:nvPr/>
        </p:nvSpPr>
        <p:spPr bwMode="auto">
          <a:xfrm>
            <a:off x="9425751" y="3787166"/>
            <a:ext cx="22996" cy="30661"/>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97" name="Freeform 198"/>
          <p:cNvSpPr>
            <a:spLocks noChangeAspect="1"/>
          </p:cNvSpPr>
          <p:nvPr/>
        </p:nvSpPr>
        <p:spPr bwMode="auto">
          <a:xfrm>
            <a:off x="9448747" y="3792276"/>
            <a:ext cx="2555" cy="25551"/>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98" name="Freeform 199"/>
          <p:cNvSpPr>
            <a:spLocks noChangeAspect="1"/>
          </p:cNvSpPr>
          <p:nvPr/>
        </p:nvSpPr>
        <p:spPr bwMode="auto">
          <a:xfrm>
            <a:off x="9425751" y="3787166"/>
            <a:ext cx="25551" cy="511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99" name="Freeform 200"/>
          <p:cNvSpPr>
            <a:spLocks noChangeAspect="1"/>
          </p:cNvSpPr>
          <p:nvPr/>
        </p:nvSpPr>
        <p:spPr bwMode="auto">
          <a:xfrm>
            <a:off x="9430861" y="3792276"/>
            <a:ext cx="12776" cy="17886"/>
          </a:xfrm>
          <a:custGeom>
            <a:avLst/>
            <a:gdLst/>
            <a:ahLst/>
            <a:cxnLst>
              <a:cxn ang="0">
                <a:pos x="5" y="5"/>
              </a:cxn>
              <a:cxn ang="0">
                <a:pos x="3" y="7"/>
              </a:cxn>
              <a:cxn ang="0">
                <a:pos x="0" y="3"/>
              </a:cxn>
              <a:cxn ang="0">
                <a:pos x="3" y="1"/>
              </a:cxn>
              <a:cxn ang="0">
                <a:pos x="5" y="5"/>
              </a:cxn>
            </a:cxnLst>
            <a:rect l="0" t="0" r="r" b="b"/>
            <a:pathLst>
              <a:path w="5" h="7">
                <a:moveTo>
                  <a:pt x="5" y="5"/>
                </a:moveTo>
                <a:cubicBezTo>
                  <a:pt x="5" y="6"/>
                  <a:pt x="4" y="7"/>
                  <a:pt x="3" y="7"/>
                </a:cubicBezTo>
                <a:cubicBezTo>
                  <a:pt x="1" y="7"/>
                  <a:pt x="0" y="5"/>
                  <a:pt x="0" y="3"/>
                </a:cubicBezTo>
                <a:cubicBezTo>
                  <a:pt x="0" y="2"/>
                  <a:pt x="1" y="0"/>
                  <a:pt x="3" y="1"/>
                </a:cubicBezTo>
                <a:cubicBezTo>
                  <a:pt x="4" y="1"/>
                  <a:pt x="5" y="3"/>
                  <a:pt x="5" y="5"/>
                </a:cubicBez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00" name="Freeform 201"/>
          <p:cNvSpPr>
            <a:spLocks noChangeAspect="1" noEditPoints="1"/>
          </p:cNvSpPr>
          <p:nvPr/>
        </p:nvSpPr>
        <p:spPr bwMode="auto">
          <a:xfrm>
            <a:off x="9430861" y="3794831"/>
            <a:ext cx="12776" cy="15331"/>
          </a:xfrm>
          <a:custGeom>
            <a:avLst/>
            <a:gdLst/>
            <a:ahLst/>
            <a:cxnLst>
              <a:cxn ang="0">
                <a:pos x="1" y="1"/>
              </a:cxn>
              <a:cxn ang="0">
                <a:pos x="0" y="3"/>
              </a:cxn>
              <a:cxn ang="0">
                <a:pos x="2" y="6"/>
              </a:cxn>
              <a:cxn ang="0">
                <a:pos x="4" y="5"/>
              </a:cxn>
              <a:cxn ang="0">
                <a:pos x="5" y="3"/>
              </a:cxn>
              <a:cxn ang="0">
                <a:pos x="2" y="0"/>
              </a:cxn>
              <a:cxn ang="0">
                <a:pos x="1" y="1"/>
              </a:cxn>
              <a:cxn ang="0">
                <a:pos x="2" y="4"/>
              </a:cxn>
              <a:cxn ang="0">
                <a:pos x="1" y="3"/>
              </a:cxn>
              <a:cxn ang="0">
                <a:pos x="2" y="2"/>
              </a:cxn>
              <a:cxn ang="0">
                <a:pos x="2" y="2"/>
              </a:cxn>
              <a:cxn ang="0">
                <a:pos x="3" y="3"/>
              </a:cxn>
              <a:cxn ang="0">
                <a:pos x="3" y="4"/>
              </a:cxn>
              <a:cxn ang="0">
                <a:pos x="2" y="4"/>
              </a:cxn>
            </a:cxnLst>
            <a:rect l="0" t="0" r="r" b="b"/>
            <a:pathLst>
              <a:path w="5" h="6">
                <a:moveTo>
                  <a:pt x="1" y="1"/>
                </a:moveTo>
                <a:cubicBezTo>
                  <a:pt x="0" y="1"/>
                  <a:pt x="0" y="2"/>
                  <a:pt x="0" y="3"/>
                </a:cubicBezTo>
                <a:cubicBezTo>
                  <a:pt x="0" y="4"/>
                  <a:pt x="1" y="6"/>
                  <a:pt x="2" y="6"/>
                </a:cubicBezTo>
                <a:cubicBezTo>
                  <a:pt x="3" y="6"/>
                  <a:pt x="4" y="6"/>
                  <a:pt x="4" y="5"/>
                </a:cubicBezTo>
                <a:cubicBezTo>
                  <a:pt x="5" y="5"/>
                  <a:pt x="5" y="4"/>
                  <a:pt x="5" y="3"/>
                </a:cubicBezTo>
                <a:cubicBezTo>
                  <a:pt x="5" y="2"/>
                  <a:pt x="4" y="1"/>
                  <a:pt x="2" y="0"/>
                </a:cubicBezTo>
                <a:cubicBezTo>
                  <a:pt x="2" y="0"/>
                  <a:pt x="1" y="0"/>
                  <a:pt x="1" y="1"/>
                </a:cubicBezTo>
                <a:close/>
                <a:moveTo>
                  <a:pt x="2" y="4"/>
                </a:moveTo>
                <a:cubicBezTo>
                  <a:pt x="2" y="4"/>
                  <a:pt x="1" y="3"/>
                  <a:pt x="1" y="3"/>
                </a:cubicBezTo>
                <a:cubicBezTo>
                  <a:pt x="1" y="3"/>
                  <a:pt x="1" y="2"/>
                  <a:pt x="2" y="2"/>
                </a:cubicBezTo>
                <a:cubicBezTo>
                  <a:pt x="2" y="2"/>
                  <a:pt x="2" y="2"/>
                  <a:pt x="2" y="2"/>
                </a:cubicBezTo>
                <a:cubicBezTo>
                  <a:pt x="3" y="2"/>
                  <a:pt x="3" y="3"/>
                  <a:pt x="3" y="3"/>
                </a:cubicBezTo>
                <a:cubicBezTo>
                  <a:pt x="3" y="4"/>
                  <a:pt x="3" y="4"/>
                  <a:pt x="3" y="4"/>
                </a:cubicBezTo>
                <a:cubicBezTo>
                  <a:pt x="3" y="4"/>
                  <a:pt x="3" y="4"/>
                  <a:pt x="2" y="4"/>
                </a:cubicBezTo>
                <a:close/>
              </a:path>
            </a:pathLst>
          </a:custGeom>
          <a:solidFill>
            <a:srgbClr val="D3DB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01" name="Oval 202"/>
          <p:cNvSpPr>
            <a:spLocks noChangeAspect="1" noChangeArrowheads="1"/>
          </p:cNvSpPr>
          <p:nvPr/>
        </p:nvSpPr>
        <p:spPr bwMode="auto">
          <a:xfrm>
            <a:off x="9433416" y="3797387"/>
            <a:ext cx="7665" cy="10220"/>
          </a:xfrm>
          <a:prstGeom prst="ellipse">
            <a:avLst/>
          </a:pr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02" name="Freeform 203"/>
          <p:cNvSpPr>
            <a:spLocks noChangeAspect="1"/>
          </p:cNvSpPr>
          <p:nvPr/>
        </p:nvSpPr>
        <p:spPr bwMode="auto">
          <a:xfrm>
            <a:off x="9065478" y="3728398"/>
            <a:ext cx="17886" cy="20441"/>
          </a:xfrm>
          <a:custGeom>
            <a:avLst/>
            <a:gdLst/>
            <a:ahLst/>
            <a:cxnLst>
              <a:cxn ang="0">
                <a:pos x="0" y="1"/>
              </a:cxn>
              <a:cxn ang="0">
                <a:pos x="3" y="1"/>
              </a:cxn>
              <a:cxn ang="0">
                <a:pos x="5" y="6"/>
              </a:cxn>
              <a:cxn ang="0">
                <a:pos x="3" y="8"/>
              </a:cxn>
              <a:cxn ang="0">
                <a:pos x="0" y="1"/>
              </a:cxn>
            </a:cxnLst>
            <a:rect l="0" t="0" r="r" b="b"/>
            <a:pathLst>
              <a:path w="7" h="8">
                <a:moveTo>
                  <a:pt x="0" y="1"/>
                </a:moveTo>
                <a:cubicBezTo>
                  <a:pt x="3" y="1"/>
                  <a:pt x="3" y="1"/>
                  <a:pt x="3" y="1"/>
                </a:cubicBezTo>
                <a:cubicBezTo>
                  <a:pt x="4" y="0"/>
                  <a:pt x="7" y="3"/>
                  <a:pt x="5" y="6"/>
                </a:cubicBezTo>
                <a:cubicBezTo>
                  <a:pt x="3" y="8"/>
                  <a:pt x="3" y="8"/>
                  <a:pt x="3" y="8"/>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03" name="Freeform 204"/>
          <p:cNvSpPr>
            <a:spLocks noChangeAspect="1"/>
          </p:cNvSpPr>
          <p:nvPr/>
        </p:nvSpPr>
        <p:spPr bwMode="auto">
          <a:xfrm>
            <a:off x="9060368" y="3730953"/>
            <a:ext cx="17886" cy="17886"/>
          </a:xfrm>
          <a:custGeom>
            <a:avLst/>
            <a:gdLst/>
            <a:ahLst/>
            <a:cxnLst>
              <a:cxn ang="0">
                <a:pos x="6" y="5"/>
              </a:cxn>
              <a:cxn ang="0">
                <a:pos x="2" y="7"/>
              </a:cxn>
              <a:cxn ang="0">
                <a:pos x="0" y="2"/>
              </a:cxn>
              <a:cxn ang="0">
                <a:pos x="4" y="1"/>
              </a:cxn>
              <a:cxn ang="0">
                <a:pos x="6" y="5"/>
              </a:cxn>
            </a:cxnLst>
            <a:rect l="0" t="0" r="r" b="b"/>
            <a:pathLst>
              <a:path w="7" h="7">
                <a:moveTo>
                  <a:pt x="6" y="5"/>
                </a:moveTo>
                <a:cubicBezTo>
                  <a:pt x="6" y="7"/>
                  <a:pt x="4" y="7"/>
                  <a:pt x="2" y="7"/>
                </a:cubicBezTo>
                <a:cubicBezTo>
                  <a:pt x="1" y="6"/>
                  <a:pt x="0" y="4"/>
                  <a:pt x="0" y="2"/>
                </a:cubicBezTo>
                <a:cubicBezTo>
                  <a:pt x="1" y="1"/>
                  <a:pt x="2" y="0"/>
                  <a:pt x="4" y="1"/>
                </a:cubicBezTo>
                <a:cubicBezTo>
                  <a:pt x="6" y="1"/>
                  <a:pt x="7" y="3"/>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04" name="Freeform 205"/>
          <p:cNvSpPr>
            <a:spLocks noChangeAspect="1"/>
          </p:cNvSpPr>
          <p:nvPr/>
        </p:nvSpPr>
        <p:spPr bwMode="auto">
          <a:xfrm>
            <a:off x="9065478" y="3789721"/>
            <a:ext cx="17886" cy="17886"/>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05" name="Freeform 206"/>
          <p:cNvSpPr>
            <a:spLocks noChangeAspect="1"/>
          </p:cNvSpPr>
          <p:nvPr/>
        </p:nvSpPr>
        <p:spPr bwMode="auto">
          <a:xfrm>
            <a:off x="9060368" y="3789721"/>
            <a:ext cx="17886" cy="20441"/>
          </a:xfrm>
          <a:custGeom>
            <a:avLst/>
            <a:gdLst/>
            <a:ahLst/>
            <a:cxnLst>
              <a:cxn ang="0">
                <a:pos x="6" y="6"/>
              </a:cxn>
              <a:cxn ang="0">
                <a:pos x="2" y="7"/>
              </a:cxn>
              <a:cxn ang="0">
                <a:pos x="0" y="3"/>
              </a:cxn>
              <a:cxn ang="0">
                <a:pos x="4" y="1"/>
              </a:cxn>
              <a:cxn ang="0">
                <a:pos x="6" y="6"/>
              </a:cxn>
            </a:cxnLst>
            <a:rect l="0" t="0" r="r" b="b"/>
            <a:pathLst>
              <a:path w="7" h="8">
                <a:moveTo>
                  <a:pt x="6" y="6"/>
                </a:moveTo>
                <a:cubicBezTo>
                  <a:pt x="6" y="7"/>
                  <a:pt x="4" y="8"/>
                  <a:pt x="2" y="7"/>
                </a:cubicBezTo>
                <a:cubicBezTo>
                  <a:pt x="1" y="6"/>
                  <a:pt x="0" y="4"/>
                  <a:pt x="0" y="3"/>
                </a:cubicBezTo>
                <a:cubicBezTo>
                  <a:pt x="1" y="1"/>
                  <a:pt x="2" y="0"/>
                  <a:pt x="4" y="1"/>
                </a:cubicBezTo>
                <a:cubicBezTo>
                  <a:pt x="6" y="2"/>
                  <a:pt x="7" y="4"/>
                  <a:pt x="6" y="6"/>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06" name="Freeform 207"/>
          <p:cNvSpPr>
            <a:spLocks noChangeAspect="1"/>
          </p:cNvSpPr>
          <p:nvPr/>
        </p:nvSpPr>
        <p:spPr bwMode="auto">
          <a:xfrm>
            <a:off x="9249447" y="3759060"/>
            <a:ext cx="17886" cy="20441"/>
          </a:xfrm>
          <a:custGeom>
            <a:avLst/>
            <a:gdLst/>
            <a:ahLst/>
            <a:cxnLst>
              <a:cxn ang="0">
                <a:pos x="0" y="2"/>
              </a:cxn>
              <a:cxn ang="0">
                <a:pos x="3" y="1"/>
              </a:cxn>
              <a:cxn ang="0">
                <a:pos x="6" y="6"/>
              </a:cxn>
              <a:cxn ang="0">
                <a:pos x="3" y="8"/>
              </a:cxn>
              <a:cxn ang="0">
                <a:pos x="0" y="2"/>
              </a:cxn>
            </a:cxnLst>
            <a:rect l="0" t="0" r="r" b="b"/>
            <a:pathLst>
              <a:path w="7" h="8">
                <a:moveTo>
                  <a:pt x="0" y="2"/>
                </a:moveTo>
                <a:cubicBezTo>
                  <a:pt x="3" y="1"/>
                  <a:pt x="3" y="1"/>
                  <a:pt x="3" y="1"/>
                </a:cubicBezTo>
                <a:cubicBezTo>
                  <a:pt x="4" y="0"/>
                  <a:pt x="7" y="3"/>
                  <a:pt x="6"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07" name="Freeform 208"/>
          <p:cNvSpPr>
            <a:spLocks noChangeAspect="1"/>
          </p:cNvSpPr>
          <p:nvPr/>
        </p:nvSpPr>
        <p:spPr bwMode="auto">
          <a:xfrm>
            <a:off x="9244337" y="3761615"/>
            <a:ext cx="17886" cy="2044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08" name="Freeform 209"/>
          <p:cNvSpPr>
            <a:spLocks noChangeAspect="1"/>
          </p:cNvSpPr>
          <p:nvPr/>
        </p:nvSpPr>
        <p:spPr bwMode="auto">
          <a:xfrm>
            <a:off x="9249447" y="3820383"/>
            <a:ext cx="17886" cy="17886"/>
          </a:xfrm>
          <a:custGeom>
            <a:avLst/>
            <a:gdLst/>
            <a:ahLst/>
            <a:cxnLst>
              <a:cxn ang="0">
                <a:pos x="0" y="1"/>
              </a:cxn>
              <a:cxn ang="0">
                <a:pos x="3" y="0"/>
              </a:cxn>
              <a:cxn ang="0">
                <a:pos x="6" y="6"/>
              </a:cxn>
              <a:cxn ang="0">
                <a:pos x="3" y="7"/>
              </a:cxn>
              <a:cxn ang="0">
                <a:pos x="0" y="1"/>
              </a:cxn>
            </a:cxnLst>
            <a:rect l="0" t="0" r="r" b="b"/>
            <a:pathLst>
              <a:path w="7" h="7">
                <a:moveTo>
                  <a:pt x="0" y="1"/>
                </a:moveTo>
                <a:cubicBezTo>
                  <a:pt x="3" y="0"/>
                  <a:pt x="3" y="0"/>
                  <a:pt x="3" y="0"/>
                </a:cubicBezTo>
                <a:cubicBezTo>
                  <a:pt x="4" y="0"/>
                  <a:pt x="7" y="3"/>
                  <a:pt x="6"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09" name="Freeform 210"/>
          <p:cNvSpPr>
            <a:spLocks noChangeAspect="1"/>
          </p:cNvSpPr>
          <p:nvPr/>
        </p:nvSpPr>
        <p:spPr bwMode="auto">
          <a:xfrm>
            <a:off x="9244337" y="3822938"/>
            <a:ext cx="17886" cy="17886"/>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10" name="Freeform 211"/>
          <p:cNvSpPr>
            <a:spLocks noChangeAspect="1"/>
          </p:cNvSpPr>
          <p:nvPr/>
        </p:nvSpPr>
        <p:spPr bwMode="auto">
          <a:xfrm>
            <a:off x="9300550" y="3769280"/>
            <a:ext cx="17886" cy="20441"/>
          </a:xfrm>
          <a:custGeom>
            <a:avLst/>
            <a:gdLst/>
            <a:ahLst/>
            <a:cxnLst>
              <a:cxn ang="0">
                <a:pos x="0" y="2"/>
              </a:cxn>
              <a:cxn ang="0">
                <a:pos x="3" y="1"/>
              </a:cxn>
              <a:cxn ang="0">
                <a:pos x="5" y="6"/>
              </a:cxn>
              <a:cxn ang="0">
                <a:pos x="3" y="8"/>
              </a:cxn>
              <a:cxn ang="0">
                <a:pos x="0" y="2"/>
              </a:cxn>
            </a:cxnLst>
            <a:rect l="0" t="0" r="r" b="b"/>
            <a:pathLst>
              <a:path w="7" h="8">
                <a:moveTo>
                  <a:pt x="0" y="2"/>
                </a:moveTo>
                <a:cubicBezTo>
                  <a:pt x="3" y="1"/>
                  <a:pt x="3" y="1"/>
                  <a:pt x="3" y="1"/>
                </a:cubicBezTo>
                <a:cubicBezTo>
                  <a:pt x="4"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11" name="Freeform 212"/>
          <p:cNvSpPr>
            <a:spLocks noChangeAspect="1"/>
          </p:cNvSpPr>
          <p:nvPr/>
        </p:nvSpPr>
        <p:spPr bwMode="auto">
          <a:xfrm>
            <a:off x="9295439" y="3771835"/>
            <a:ext cx="17886" cy="20441"/>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12" name="Freeform 213"/>
          <p:cNvSpPr>
            <a:spLocks noChangeAspect="1"/>
          </p:cNvSpPr>
          <p:nvPr/>
        </p:nvSpPr>
        <p:spPr bwMode="auto">
          <a:xfrm>
            <a:off x="9300550" y="3830603"/>
            <a:ext cx="17886" cy="17886"/>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13" name="Freeform 214"/>
          <p:cNvSpPr>
            <a:spLocks noChangeAspect="1"/>
          </p:cNvSpPr>
          <p:nvPr/>
        </p:nvSpPr>
        <p:spPr bwMode="auto">
          <a:xfrm>
            <a:off x="9295439" y="3833158"/>
            <a:ext cx="17886" cy="17886"/>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14" name="Freeform 215"/>
          <p:cNvSpPr>
            <a:spLocks noChangeAspect="1"/>
          </p:cNvSpPr>
          <p:nvPr/>
        </p:nvSpPr>
        <p:spPr bwMode="auto">
          <a:xfrm>
            <a:off x="9479408" y="3802497"/>
            <a:ext cx="17886" cy="17886"/>
          </a:xfrm>
          <a:custGeom>
            <a:avLst/>
            <a:gdLst/>
            <a:ahLst/>
            <a:cxnLst>
              <a:cxn ang="0">
                <a:pos x="0" y="1"/>
              </a:cxn>
              <a:cxn ang="0">
                <a:pos x="2" y="0"/>
              </a:cxn>
              <a:cxn ang="0">
                <a:pos x="5" y="6"/>
              </a:cxn>
              <a:cxn ang="0">
                <a:pos x="3" y="7"/>
              </a:cxn>
              <a:cxn ang="0">
                <a:pos x="0" y="1"/>
              </a:cxn>
            </a:cxnLst>
            <a:rect l="0" t="0" r="r" b="b"/>
            <a:pathLst>
              <a:path w="7" h="7">
                <a:moveTo>
                  <a:pt x="0" y="1"/>
                </a:moveTo>
                <a:cubicBezTo>
                  <a:pt x="2" y="0"/>
                  <a:pt x="2" y="0"/>
                  <a:pt x="2" y="0"/>
                </a:cubicBezTo>
                <a:cubicBezTo>
                  <a:pt x="3"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15" name="Freeform 216"/>
          <p:cNvSpPr>
            <a:spLocks noChangeAspect="1"/>
          </p:cNvSpPr>
          <p:nvPr/>
        </p:nvSpPr>
        <p:spPr bwMode="auto">
          <a:xfrm>
            <a:off x="9471743" y="3802497"/>
            <a:ext cx="17886" cy="20441"/>
          </a:xfrm>
          <a:custGeom>
            <a:avLst/>
            <a:gdLst/>
            <a:ahLst/>
            <a:cxnLst>
              <a:cxn ang="0">
                <a:pos x="7" y="6"/>
              </a:cxn>
              <a:cxn ang="0">
                <a:pos x="3" y="7"/>
              </a:cxn>
              <a:cxn ang="0">
                <a:pos x="1" y="3"/>
              </a:cxn>
              <a:cxn ang="0">
                <a:pos x="5" y="1"/>
              </a:cxn>
              <a:cxn ang="0">
                <a:pos x="7" y="6"/>
              </a:cxn>
            </a:cxnLst>
            <a:rect l="0" t="0" r="r" b="b"/>
            <a:pathLst>
              <a:path w="7" h="8">
                <a:moveTo>
                  <a:pt x="7" y="6"/>
                </a:moveTo>
                <a:cubicBezTo>
                  <a:pt x="6" y="7"/>
                  <a:pt x="5" y="8"/>
                  <a:pt x="3" y="7"/>
                </a:cubicBezTo>
                <a:cubicBezTo>
                  <a:pt x="1" y="7"/>
                  <a:pt x="0" y="5"/>
                  <a:pt x="1" y="3"/>
                </a:cubicBezTo>
                <a:cubicBezTo>
                  <a:pt x="1" y="1"/>
                  <a:pt x="3" y="0"/>
                  <a:pt x="5" y="1"/>
                </a:cubicBezTo>
                <a:cubicBezTo>
                  <a:pt x="6" y="2"/>
                  <a:pt x="7" y="4"/>
                  <a:pt x="7" y="6"/>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16" name="Freeform 217"/>
          <p:cNvSpPr>
            <a:spLocks noChangeAspect="1"/>
          </p:cNvSpPr>
          <p:nvPr/>
        </p:nvSpPr>
        <p:spPr bwMode="auto">
          <a:xfrm>
            <a:off x="9479408" y="3861265"/>
            <a:ext cx="17886" cy="20441"/>
          </a:xfrm>
          <a:custGeom>
            <a:avLst/>
            <a:gdLst/>
            <a:ahLst/>
            <a:cxnLst>
              <a:cxn ang="0">
                <a:pos x="0" y="2"/>
              </a:cxn>
              <a:cxn ang="0">
                <a:pos x="2" y="1"/>
              </a:cxn>
              <a:cxn ang="0">
                <a:pos x="5" y="6"/>
              </a:cxn>
              <a:cxn ang="0">
                <a:pos x="3" y="8"/>
              </a:cxn>
              <a:cxn ang="0">
                <a:pos x="0" y="2"/>
              </a:cxn>
            </a:cxnLst>
            <a:rect l="0" t="0" r="r" b="b"/>
            <a:pathLst>
              <a:path w="7" h="8">
                <a:moveTo>
                  <a:pt x="0" y="2"/>
                </a:moveTo>
                <a:cubicBezTo>
                  <a:pt x="2" y="1"/>
                  <a:pt x="2" y="1"/>
                  <a:pt x="2" y="1"/>
                </a:cubicBezTo>
                <a:cubicBezTo>
                  <a:pt x="3"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317" name="Freeform 218"/>
          <p:cNvSpPr>
            <a:spLocks noChangeAspect="1"/>
          </p:cNvSpPr>
          <p:nvPr/>
        </p:nvSpPr>
        <p:spPr bwMode="auto">
          <a:xfrm>
            <a:off x="9471743" y="3863820"/>
            <a:ext cx="17886" cy="20441"/>
          </a:xfrm>
          <a:custGeom>
            <a:avLst/>
            <a:gdLst/>
            <a:ahLst/>
            <a:cxnLst>
              <a:cxn ang="0">
                <a:pos x="7" y="5"/>
              </a:cxn>
              <a:cxn ang="0">
                <a:pos x="3" y="7"/>
              </a:cxn>
              <a:cxn ang="0">
                <a:pos x="1" y="2"/>
              </a:cxn>
              <a:cxn ang="0">
                <a:pos x="5" y="1"/>
              </a:cxn>
              <a:cxn ang="0">
                <a:pos x="7" y="5"/>
              </a:cxn>
            </a:cxnLst>
            <a:rect l="0" t="0" r="r" b="b"/>
            <a:pathLst>
              <a:path w="7" h="8">
                <a:moveTo>
                  <a:pt x="7" y="5"/>
                </a:moveTo>
                <a:cubicBezTo>
                  <a:pt x="6" y="7"/>
                  <a:pt x="5" y="8"/>
                  <a:pt x="3" y="7"/>
                </a:cubicBezTo>
                <a:cubicBezTo>
                  <a:pt x="1" y="6"/>
                  <a:pt x="0" y="4"/>
                  <a:pt x="1" y="2"/>
                </a:cubicBezTo>
                <a:cubicBezTo>
                  <a:pt x="1" y="1"/>
                  <a:pt x="3" y="0"/>
                  <a:pt x="5" y="1"/>
                </a:cubicBezTo>
                <a:cubicBezTo>
                  <a:pt x="6" y="2"/>
                  <a:pt x="7" y="4"/>
                  <a:pt x="7" y="5"/>
                </a:cubicBezTo>
                <a:close/>
              </a:path>
            </a:pathLst>
          </a:custGeom>
          <a:solidFill>
            <a:srgbClr val="8BA6BD"/>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88" name="Freeform 75"/>
          <p:cNvSpPr>
            <a:spLocks noChangeAspect="1"/>
          </p:cNvSpPr>
          <p:nvPr/>
        </p:nvSpPr>
        <p:spPr bwMode="auto">
          <a:xfrm>
            <a:off x="3253761" y="4784250"/>
            <a:ext cx="308643" cy="396827"/>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89" name="Freeform 76"/>
          <p:cNvSpPr>
            <a:spLocks noChangeAspect="1"/>
          </p:cNvSpPr>
          <p:nvPr/>
        </p:nvSpPr>
        <p:spPr bwMode="auto">
          <a:xfrm>
            <a:off x="2575425" y="4724896"/>
            <a:ext cx="981892" cy="200109"/>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90" name="Freeform 77"/>
          <p:cNvSpPr>
            <a:spLocks noChangeAspect="1"/>
          </p:cNvSpPr>
          <p:nvPr/>
        </p:nvSpPr>
        <p:spPr bwMode="auto">
          <a:xfrm>
            <a:off x="3233411" y="4775771"/>
            <a:ext cx="328993" cy="161105"/>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91" name="Freeform 78"/>
          <p:cNvSpPr>
            <a:spLocks noChangeAspect="1"/>
          </p:cNvSpPr>
          <p:nvPr/>
        </p:nvSpPr>
        <p:spPr bwMode="auto">
          <a:xfrm>
            <a:off x="2531333" y="4836821"/>
            <a:ext cx="761432" cy="356127"/>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92" name="Freeform 79"/>
          <p:cNvSpPr>
            <a:spLocks noChangeAspect="1"/>
          </p:cNvSpPr>
          <p:nvPr/>
        </p:nvSpPr>
        <p:spPr bwMode="auto">
          <a:xfrm>
            <a:off x="2531333" y="4840213"/>
            <a:ext cx="758041" cy="352735"/>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93" name="Freeform 80"/>
          <p:cNvSpPr>
            <a:spLocks noChangeAspect="1"/>
          </p:cNvSpPr>
          <p:nvPr/>
        </p:nvSpPr>
        <p:spPr bwMode="auto">
          <a:xfrm>
            <a:off x="2572033" y="4845301"/>
            <a:ext cx="656290" cy="339168"/>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94" name="Freeform 81"/>
          <p:cNvSpPr>
            <a:spLocks noChangeAspect="1"/>
          </p:cNvSpPr>
          <p:nvPr/>
        </p:nvSpPr>
        <p:spPr bwMode="auto">
          <a:xfrm>
            <a:off x="3065523" y="5113243"/>
            <a:ext cx="156017" cy="67834"/>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95" name="Freeform 82"/>
          <p:cNvSpPr>
            <a:spLocks noChangeAspect="1"/>
          </p:cNvSpPr>
          <p:nvPr/>
        </p:nvSpPr>
        <p:spPr bwMode="auto">
          <a:xfrm>
            <a:off x="3065523" y="5121723"/>
            <a:ext cx="27133" cy="35613"/>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96" name="Freeform 83"/>
          <p:cNvSpPr>
            <a:spLocks noChangeAspect="1"/>
          </p:cNvSpPr>
          <p:nvPr/>
        </p:nvSpPr>
        <p:spPr bwMode="auto">
          <a:xfrm>
            <a:off x="3092656" y="5125114"/>
            <a:ext cx="96663" cy="5257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97" name="Freeform 84"/>
          <p:cNvSpPr>
            <a:spLocks noChangeAspect="1"/>
          </p:cNvSpPr>
          <p:nvPr/>
        </p:nvSpPr>
        <p:spPr bwMode="auto">
          <a:xfrm>
            <a:off x="3065523" y="5116635"/>
            <a:ext cx="27133" cy="8479"/>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98" name="Freeform 85"/>
          <p:cNvSpPr>
            <a:spLocks noChangeAspect="1"/>
          </p:cNvSpPr>
          <p:nvPr/>
        </p:nvSpPr>
        <p:spPr bwMode="auto">
          <a:xfrm>
            <a:off x="3092656" y="5121723"/>
            <a:ext cx="96663" cy="18654"/>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99" name="Freeform 86"/>
          <p:cNvSpPr>
            <a:spLocks noChangeAspect="1"/>
          </p:cNvSpPr>
          <p:nvPr/>
        </p:nvSpPr>
        <p:spPr bwMode="auto">
          <a:xfrm>
            <a:off x="3189319" y="5136985"/>
            <a:ext cx="3392" cy="11871"/>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00" name="Freeform 87"/>
          <p:cNvSpPr>
            <a:spLocks noChangeAspect="1"/>
          </p:cNvSpPr>
          <p:nvPr/>
        </p:nvSpPr>
        <p:spPr bwMode="auto">
          <a:xfrm>
            <a:off x="3065523" y="5060672"/>
            <a:ext cx="156017" cy="67834"/>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01" name="Freeform 88"/>
          <p:cNvSpPr>
            <a:spLocks noChangeAspect="1"/>
          </p:cNvSpPr>
          <p:nvPr/>
        </p:nvSpPr>
        <p:spPr bwMode="auto">
          <a:xfrm>
            <a:off x="3065523" y="5069152"/>
            <a:ext cx="27133" cy="40700"/>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02" name="Freeform 89"/>
          <p:cNvSpPr>
            <a:spLocks noChangeAspect="1"/>
          </p:cNvSpPr>
          <p:nvPr/>
        </p:nvSpPr>
        <p:spPr bwMode="auto">
          <a:xfrm>
            <a:off x="3092656" y="5072543"/>
            <a:ext cx="96663" cy="52571"/>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03" name="Freeform 90"/>
          <p:cNvSpPr>
            <a:spLocks noChangeAspect="1"/>
          </p:cNvSpPr>
          <p:nvPr/>
        </p:nvSpPr>
        <p:spPr bwMode="auto">
          <a:xfrm>
            <a:off x="3065523" y="5065760"/>
            <a:ext cx="27133" cy="6783"/>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04" name="Freeform 91"/>
          <p:cNvSpPr>
            <a:spLocks noChangeAspect="1"/>
          </p:cNvSpPr>
          <p:nvPr/>
        </p:nvSpPr>
        <p:spPr bwMode="auto">
          <a:xfrm>
            <a:off x="3092656" y="5069152"/>
            <a:ext cx="96663" cy="20350"/>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05" name="Freeform 92"/>
          <p:cNvSpPr>
            <a:spLocks noChangeAspect="1"/>
          </p:cNvSpPr>
          <p:nvPr/>
        </p:nvSpPr>
        <p:spPr bwMode="auto">
          <a:xfrm>
            <a:off x="3189319" y="5089502"/>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06" name="Freeform 93"/>
          <p:cNvSpPr>
            <a:spLocks noChangeAspect="1"/>
          </p:cNvSpPr>
          <p:nvPr/>
        </p:nvSpPr>
        <p:spPr bwMode="auto">
          <a:xfrm>
            <a:off x="3065523" y="5013189"/>
            <a:ext cx="156017" cy="64442"/>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07" name="Freeform 94"/>
          <p:cNvSpPr>
            <a:spLocks noChangeAspect="1"/>
          </p:cNvSpPr>
          <p:nvPr/>
        </p:nvSpPr>
        <p:spPr bwMode="auto">
          <a:xfrm>
            <a:off x="3065523" y="5016581"/>
            <a:ext cx="27133" cy="40700"/>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08" name="Freeform 95"/>
          <p:cNvSpPr>
            <a:spLocks noChangeAspect="1"/>
          </p:cNvSpPr>
          <p:nvPr/>
        </p:nvSpPr>
        <p:spPr bwMode="auto">
          <a:xfrm>
            <a:off x="3092656" y="5021668"/>
            <a:ext cx="96663" cy="50875"/>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09" name="Freeform 96"/>
          <p:cNvSpPr>
            <a:spLocks noChangeAspect="1"/>
          </p:cNvSpPr>
          <p:nvPr/>
        </p:nvSpPr>
        <p:spPr bwMode="auto">
          <a:xfrm>
            <a:off x="3065523" y="5013189"/>
            <a:ext cx="27133" cy="8479"/>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10" name="Freeform 97"/>
          <p:cNvSpPr>
            <a:spLocks noChangeAspect="1"/>
          </p:cNvSpPr>
          <p:nvPr/>
        </p:nvSpPr>
        <p:spPr bwMode="auto">
          <a:xfrm>
            <a:off x="3092656" y="5021668"/>
            <a:ext cx="96663" cy="15263"/>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11" name="Rectangle 98"/>
          <p:cNvSpPr>
            <a:spLocks noChangeAspect="1" noChangeArrowheads="1"/>
          </p:cNvSpPr>
          <p:nvPr/>
        </p:nvSpPr>
        <p:spPr bwMode="auto">
          <a:xfrm>
            <a:off x="3189319" y="5036931"/>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12" name="Freeform 99"/>
          <p:cNvSpPr>
            <a:spLocks noChangeAspect="1"/>
          </p:cNvSpPr>
          <p:nvPr/>
        </p:nvSpPr>
        <p:spPr bwMode="auto">
          <a:xfrm>
            <a:off x="3065523" y="4960618"/>
            <a:ext cx="156017" cy="64442"/>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13" name="Freeform 100"/>
          <p:cNvSpPr>
            <a:spLocks noChangeAspect="1"/>
          </p:cNvSpPr>
          <p:nvPr/>
        </p:nvSpPr>
        <p:spPr bwMode="auto">
          <a:xfrm>
            <a:off x="3065523" y="4965705"/>
            <a:ext cx="27133" cy="39004"/>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14" name="Freeform 101"/>
          <p:cNvSpPr>
            <a:spLocks noChangeAspect="1"/>
          </p:cNvSpPr>
          <p:nvPr/>
        </p:nvSpPr>
        <p:spPr bwMode="auto">
          <a:xfrm>
            <a:off x="3092656" y="4972489"/>
            <a:ext cx="96663" cy="5257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15" name="Freeform 102"/>
          <p:cNvSpPr>
            <a:spLocks noChangeAspect="1"/>
          </p:cNvSpPr>
          <p:nvPr/>
        </p:nvSpPr>
        <p:spPr bwMode="auto">
          <a:xfrm>
            <a:off x="3065523" y="4965705"/>
            <a:ext cx="27133" cy="6783"/>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16" name="Freeform 103"/>
          <p:cNvSpPr>
            <a:spLocks noChangeAspect="1"/>
          </p:cNvSpPr>
          <p:nvPr/>
        </p:nvSpPr>
        <p:spPr bwMode="auto">
          <a:xfrm>
            <a:off x="3092656" y="4969097"/>
            <a:ext cx="96663" cy="20350"/>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17" name="Rectangle 104"/>
          <p:cNvSpPr>
            <a:spLocks noChangeAspect="1" noChangeArrowheads="1"/>
          </p:cNvSpPr>
          <p:nvPr/>
        </p:nvSpPr>
        <p:spPr bwMode="auto">
          <a:xfrm>
            <a:off x="3189319" y="4984360"/>
            <a:ext cx="1696"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18" name="Freeform 105"/>
          <p:cNvSpPr>
            <a:spLocks noChangeAspect="1"/>
          </p:cNvSpPr>
          <p:nvPr/>
        </p:nvSpPr>
        <p:spPr bwMode="auto">
          <a:xfrm>
            <a:off x="3065523" y="4908047"/>
            <a:ext cx="156017" cy="69529"/>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19" name="Freeform 106"/>
          <p:cNvSpPr>
            <a:spLocks noChangeAspect="1"/>
          </p:cNvSpPr>
          <p:nvPr/>
        </p:nvSpPr>
        <p:spPr bwMode="auto">
          <a:xfrm>
            <a:off x="3065523" y="4913134"/>
            <a:ext cx="27133" cy="39004"/>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20" name="Freeform 107"/>
          <p:cNvSpPr>
            <a:spLocks noChangeAspect="1"/>
          </p:cNvSpPr>
          <p:nvPr/>
        </p:nvSpPr>
        <p:spPr bwMode="auto">
          <a:xfrm>
            <a:off x="3092656" y="4921614"/>
            <a:ext cx="96663" cy="50875"/>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21" name="Freeform 108"/>
          <p:cNvSpPr>
            <a:spLocks noChangeAspect="1"/>
          </p:cNvSpPr>
          <p:nvPr/>
        </p:nvSpPr>
        <p:spPr bwMode="auto">
          <a:xfrm>
            <a:off x="3065523" y="4913134"/>
            <a:ext cx="27133" cy="8479"/>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22" name="Freeform 109"/>
          <p:cNvSpPr>
            <a:spLocks noChangeAspect="1"/>
          </p:cNvSpPr>
          <p:nvPr/>
        </p:nvSpPr>
        <p:spPr bwMode="auto">
          <a:xfrm>
            <a:off x="3092656" y="4916526"/>
            <a:ext cx="96663" cy="20350"/>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23" name="Rectangle 110"/>
          <p:cNvSpPr>
            <a:spLocks noChangeAspect="1" noChangeArrowheads="1"/>
          </p:cNvSpPr>
          <p:nvPr/>
        </p:nvSpPr>
        <p:spPr bwMode="auto">
          <a:xfrm>
            <a:off x="3189319" y="4933484"/>
            <a:ext cx="1696"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24" name="Freeform 111"/>
          <p:cNvSpPr>
            <a:spLocks noChangeAspect="1"/>
          </p:cNvSpPr>
          <p:nvPr/>
        </p:nvSpPr>
        <p:spPr bwMode="auto">
          <a:xfrm>
            <a:off x="2575425" y="5057281"/>
            <a:ext cx="161105" cy="64442"/>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25" name="Freeform 112"/>
          <p:cNvSpPr>
            <a:spLocks noChangeAspect="1"/>
          </p:cNvSpPr>
          <p:nvPr/>
        </p:nvSpPr>
        <p:spPr bwMode="auto">
          <a:xfrm>
            <a:off x="2575425" y="5060672"/>
            <a:ext cx="32221" cy="40700"/>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26" name="Freeform 113"/>
          <p:cNvSpPr>
            <a:spLocks noChangeAspect="1"/>
          </p:cNvSpPr>
          <p:nvPr/>
        </p:nvSpPr>
        <p:spPr bwMode="auto">
          <a:xfrm>
            <a:off x="2607646" y="5065760"/>
            <a:ext cx="93271" cy="55963"/>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27" name="Freeform 114"/>
          <p:cNvSpPr>
            <a:spLocks noChangeAspect="1"/>
          </p:cNvSpPr>
          <p:nvPr/>
        </p:nvSpPr>
        <p:spPr bwMode="auto">
          <a:xfrm>
            <a:off x="2575425" y="5060672"/>
            <a:ext cx="32221" cy="5088"/>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28" name="Freeform 115"/>
          <p:cNvSpPr>
            <a:spLocks noChangeAspect="1"/>
          </p:cNvSpPr>
          <p:nvPr/>
        </p:nvSpPr>
        <p:spPr bwMode="auto">
          <a:xfrm>
            <a:off x="2607646" y="5065760"/>
            <a:ext cx="93271" cy="18654"/>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29" name="Rectangle 116"/>
          <p:cNvSpPr>
            <a:spLocks noChangeAspect="1" noChangeArrowheads="1"/>
          </p:cNvSpPr>
          <p:nvPr/>
        </p:nvSpPr>
        <p:spPr bwMode="auto">
          <a:xfrm>
            <a:off x="2700917" y="5081023"/>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30" name="Freeform 117"/>
          <p:cNvSpPr>
            <a:spLocks noChangeAspect="1"/>
          </p:cNvSpPr>
          <p:nvPr/>
        </p:nvSpPr>
        <p:spPr bwMode="auto">
          <a:xfrm>
            <a:off x="2575425" y="5004710"/>
            <a:ext cx="161105" cy="64442"/>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31" name="Freeform 118"/>
          <p:cNvSpPr>
            <a:spLocks noChangeAspect="1"/>
          </p:cNvSpPr>
          <p:nvPr/>
        </p:nvSpPr>
        <p:spPr bwMode="auto">
          <a:xfrm>
            <a:off x="2575425" y="5009797"/>
            <a:ext cx="32221" cy="39004"/>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32" name="Freeform 119"/>
          <p:cNvSpPr>
            <a:spLocks noChangeAspect="1"/>
          </p:cNvSpPr>
          <p:nvPr/>
        </p:nvSpPr>
        <p:spPr bwMode="auto">
          <a:xfrm>
            <a:off x="2607646" y="5016581"/>
            <a:ext cx="93271"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33" name="Freeform 120"/>
          <p:cNvSpPr>
            <a:spLocks noChangeAspect="1"/>
          </p:cNvSpPr>
          <p:nvPr/>
        </p:nvSpPr>
        <p:spPr bwMode="auto">
          <a:xfrm>
            <a:off x="2575425" y="5009797"/>
            <a:ext cx="32221" cy="6783"/>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34" name="Freeform 121"/>
          <p:cNvSpPr>
            <a:spLocks noChangeAspect="1"/>
          </p:cNvSpPr>
          <p:nvPr/>
        </p:nvSpPr>
        <p:spPr bwMode="auto">
          <a:xfrm>
            <a:off x="2607646" y="5013189"/>
            <a:ext cx="93271" cy="20350"/>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35" name="Rectangle 122"/>
          <p:cNvSpPr>
            <a:spLocks noChangeAspect="1" noChangeArrowheads="1"/>
          </p:cNvSpPr>
          <p:nvPr/>
        </p:nvSpPr>
        <p:spPr bwMode="auto">
          <a:xfrm>
            <a:off x="2700917" y="5028451"/>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36" name="Freeform 123"/>
          <p:cNvSpPr>
            <a:spLocks noChangeAspect="1"/>
          </p:cNvSpPr>
          <p:nvPr/>
        </p:nvSpPr>
        <p:spPr bwMode="auto">
          <a:xfrm>
            <a:off x="2575425" y="4952139"/>
            <a:ext cx="161105" cy="69529"/>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37" name="Freeform 124"/>
          <p:cNvSpPr>
            <a:spLocks noChangeAspect="1"/>
          </p:cNvSpPr>
          <p:nvPr/>
        </p:nvSpPr>
        <p:spPr bwMode="auto">
          <a:xfrm>
            <a:off x="2575425" y="4960618"/>
            <a:ext cx="32221" cy="35613"/>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38" name="Freeform 125"/>
          <p:cNvSpPr>
            <a:spLocks noChangeAspect="1"/>
          </p:cNvSpPr>
          <p:nvPr/>
        </p:nvSpPr>
        <p:spPr bwMode="auto">
          <a:xfrm>
            <a:off x="2607646" y="4965705"/>
            <a:ext cx="93271" cy="50875"/>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39" name="Freeform 126"/>
          <p:cNvSpPr>
            <a:spLocks noChangeAspect="1"/>
          </p:cNvSpPr>
          <p:nvPr/>
        </p:nvSpPr>
        <p:spPr bwMode="auto">
          <a:xfrm>
            <a:off x="2575425" y="4957226"/>
            <a:ext cx="32221" cy="8479"/>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40" name="Freeform 127"/>
          <p:cNvSpPr>
            <a:spLocks noChangeAspect="1"/>
          </p:cNvSpPr>
          <p:nvPr/>
        </p:nvSpPr>
        <p:spPr bwMode="auto">
          <a:xfrm>
            <a:off x="2607646" y="4960618"/>
            <a:ext cx="93271" cy="20350"/>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41" name="Freeform 128"/>
          <p:cNvSpPr>
            <a:spLocks noChangeAspect="1"/>
          </p:cNvSpPr>
          <p:nvPr/>
        </p:nvSpPr>
        <p:spPr bwMode="auto">
          <a:xfrm>
            <a:off x="2700917" y="4980968"/>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42" name="Freeform 129"/>
          <p:cNvSpPr>
            <a:spLocks noChangeAspect="1"/>
          </p:cNvSpPr>
          <p:nvPr/>
        </p:nvSpPr>
        <p:spPr bwMode="auto">
          <a:xfrm>
            <a:off x="2575425" y="4904655"/>
            <a:ext cx="161105" cy="64442"/>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43" name="Freeform 130"/>
          <p:cNvSpPr>
            <a:spLocks noChangeAspect="1"/>
          </p:cNvSpPr>
          <p:nvPr/>
        </p:nvSpPr>
        <p:spPr bwMode="auto">
          <a:xfrm>
            <a:off x="2575425" y="4908047"/>
            <a:ext cx="32221" cy="40700"/>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44" name="Freeform 131"/>
          <p:cNvSpPr>
            <a:spLocks noChangeAspect="1"/>
          </p:cNvSpPr>
          <p:nvPr/>
        </p:nvSpPr>
        <p:spPr bwMode="auto">
          <a:xfrm>
            <a:off x="2604254" y="4913134"/>
            <a:ext cx="96663" cy="52571"/>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45" name="Freeform 132"/>
          <p:cNvSpPr>
            <a:spLocks noChangeAspect="1"/>
          </p:cNvSpPr>
          <p:nvPr/>
        </p:nvSpPr>
        <p:spPr bwMode="auto">
          <a:xfrm>
            <a:off x="2575425" y="4904655"/>
            <a:ext cx="32221" cy="8479"/>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46" name="Freeform 133"/>
          <p:cNvSpPr>
            <a:spLocks noChangeAspect="1"/>
          </p:cNvSpPr>
          <p:nvPr/>
        </p:nvSpPr>
        <p:spPr bwMode="auto">
          <a:xfrm>
            <a:off x="2604254" y="4913134"/>
            <a:ext cx="96663" cy="15263"/>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47" name="Freeform 134"/>
          <p:cNvSpPr>
            <a:spLocks noChangeAspect="1"/>
          </p:cNvSpPr>
          <p:nvPr/>
        </p:nvSpPr>
        <p:spPr bwMode="auto">
          <a:xfrm>
            <a:off x="2700917" y="4928397"/>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48" name="Freeform 135"/>
          <p:cNvSpPr>
            <a:spLocks noChangeAspect="1"/>
          </p:cNvSpPr>
          <p:nvPr/>
        </p:nvSpPr>
        <p:spPr bwMode="auto">
          <a:xfrm>
            <a:off x="2575425" y="4852084"/>
            <a:ext cx="161105" cy="64442"/>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49" name="Freeform 136"/>
          <p:cNvSpPr>
            <a:spLocks noChangeAspect="1"/>
          </p:cNvSpPr>
          <p:nvPr/>
        </p:nvSpPr>
        <p:spPr bwMode="auto">
          <a:xfrm>
            <a:off x="2575425" y="4857172"/>
            <a:ext cx="28829" cy="39004"/>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50" name="Freeform 137"/>
          <p:cNvSpPr>
            <a:spLocks noChangeAspect="1"/>
          </p:cNvSpPr>
          <p:nvPr/>
        </p:nvSpPr>
        <p:spPr bwMode="auto">
          <a:xfrm>
            <a:off x="2604254" y="4860563"/>
            <a:ext cx="96663" cy="52571"/>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51" name="Freeform 138"/>
          <p:cNvSpPr>
            <a:spLocks noChangeAspect="1"/>
          </p:cNvSpPr>
          <p:nvPr/>
        </p:nvSpPr>
        <p:spPr bwMode="auto">
          <a:xfrm>
            <a:off x="2575425" y="4857172"/>
            <a:ext cx="32221" cy="3392"/>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52" name="Freeform 139"/>
          <p:cNvSpPr>
            <a:spLocks noChangeAspect="1"/>
          </p:cNvSpPr>
          <p:nvPr/>
        </p:nvSpPr>
        <p:spPr bwMode="auto">
          <a:xfrm>
            <a:off x="2604254" y="4860563"/>
            <a:ext cx="96663" cy="20350"/>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53" name="Rectangle 140"/>
          <p:cNvSpPr>
            <a:spLocks noChangeAspect="1" noChangeArrowheads="1"/>
          </p:cNvSpPr>
          <p:nvPr/>
        </p:nvSpPr>
        <p:spPr bwMode="auto">
          <a:xfrm>
            <a:off x="2700917" y="4877522"/>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54" name="Freeform 141"/>
          <p:cNvSpPr>
            <a:spLocks noChangeAspect="1"/>
          </p:cNvSpPr>
          <p:nvPr/>
        </p:nvSpPr>
        <p:spPr bwMode="auto">
          <a:xfrm>
            <a:off x="2739921" y="5077631"/>
            <a:ext cx="156017" cy="62746"/>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55" name="Freeform 142"/>
          <p:cNvSpPr>
            <a:spLocks noChangeAspect="1"/>
          </p:cNvSpPr>
          <p:nvPr/>
        </p:nvSpPr>
        <p:spPr bwMode="auto">
          <a:xfrm>
            <a:off x="2739921" y="5081023"/>
            <a:ext cx="28829" cy="40700"/>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56" name="Freeform 143"/>
          <p:cNvSpPr>
            <a:spLocks noChangeAspect="1"/>
          </p:cNvSpPr>
          <p:nvPr/>
        </p:nvSpPr>
        <p:spPr bwMode="auto">
          <a:xfrm>
            <a:off x="2768751" y="5084414"/>
            <a:ext cx="91575" cy="5257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57" name="Freeform 144"/>
          <p:cNvSpPr>
            <a:spLocks noChangeAspect="1"/>
          </p:cNvSpPr>
          <p:nvPr/>
        </p:nvSpPr>
        <p:spPr bwMode="auto">
          <a:xfrm>
            <a:off x="2739921" y="5077631"/>
            <a:ext cx="28829" cy="6783"/>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58" name="Freeform 145"/>
          <p:cNvSpPr>
            <a:spLocks noChangeAspect="1"/>
          </p:cNvSpPr>
          <p:nvPr/>
        </p:nvSpPr>
        <p:spPr bwMode="auto">
          <a:xfrm>
            <a:off x="2768751" y="5084414"/>
            <a:ext cx="91575" cy="16958"/>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59" name="Rectangle 146"/>
          <p:cNvSpPr>
            <a:spLocks noChangeAspect="1" noChangeArrowheads="1"/>
          </p:cNvSpPr>
          <p:nvPr/>
        </p:nvSpPr>
        <p:spPr bwMode="auto">
          <a:xfrm>
            <a:off x="2860326" y="5101373"/>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60" name="Freeform 147"/>
          <p:cNvSpPr>
            <a:spLocks noChangeAspect="1"/>
          </p:cNvSpPr>
          <p:nvPr/>
        </p:nvSpPr>
        <p:spPr bwMode="auto">
          <a:xfrm>
            <a:off x="2739921" y="5025060"/>
            <a:ext cx="156017" cy="64442"/>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61" name="Freeform 148"/>
          <p:cNvSpPr>
            <a:spLocks noChangeAspect="1"/>
          </p:cNvSpPr>
          <p:nvPr/>
        </p:nvSpPr>
        <p:spPr bwMode="auto">
          <a:xfrm>
            <a:off x="2739921" y="5028451"/>
            <a:ext cx="28829" cy="40700"/>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62" name="Freeform 149"/>
          <p:cNvSpPr>
            <a:spLocks noChangeAspect="1"/>
          </p:cNvSpPr>
          <p:nvPr/>
        </p:nvSpPr>
        <p:spPr bwMode="auto">
          <a:xfrm>
            <a:off x="2768751" y="5033539"/>
            <a:ext cx="91575" cy="55963"/>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63" name="Freeform 150"/>
          <p:cNvSpPr>
            <a:spLocks noChangeAspect="1"/>
          </p:cNvSpPr>
          <p:nvPr/>
        </p:nvSpPr>
        <p:spPr bwMode="auto">
          <a:xfrm>
            <a:off x="2739921" y="5028451"/>
            <a:ext cx="28829" cy="5088"/>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64" name="Freeform 151"/>
          <p:cNvSpPr>
            <a:spLocks noChangeAspect="1"/>
          </p:cNvSpPr>
          <p:nvPr/>
        </p:nvSpPr>
        <p:spPr bwMode="auto">
          <a:xfrm>
            <a:off x="2768751" y="5033539"/>
            <a:ext cx="91575" cy="20350"/>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65" name="Rectangle 152"/>
          <p:cNvSpPr>
            <a:spLocks noChangeAspect="1" noChangeArrowheads="1"/>
          </p:cNvSpPr>
          <p:nvPr/>
        </p:nvSpPr>
        <p:spPr bwMode="auto">
          <a:xfrm>
            <a:off x="2860326" y="5048802"/>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66" name="Freeform 153"/>
          <p:cNvSpPr>
            <a:spLocks noChangeAspect="1"/>
          </p:cNvSpPr>
          <p:nvPr/>
        </p:nvSpPr>
        <p:spPr bwMode="auto">
          <a:xfrm>
            <a:off x="2739921" y="4972489"/>
            <a:ext cx="156017" cy="64442"/>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67" name="Freeform 154"/>
          <p:cNvSpPr>
            <a:spLocks noChangeAspect="1"/>
          </p:cNvSpPr>
          <p:nvPr/>
        </p:nvSpPr>
        <p:spPr bwMode="auto">
          <a:xfrm>
            <a:off x="2739921" y="4977576"/>
            <a:ext cx="28829" cy="39004"/>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68" name="Freeform 155"/>
          <p:cNvSpPr>
            <a:spLocks noChangeAspect="1"/>
          </p:cNvSpPr>
          <p:nvPr/>
        </p:nvSpPr>
        <p:spPr bwMode="auto">
          <a:xfrm>
            <a:off x="2768751" y="4984360"/>
            <a:ext cx="91575"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69" name="Freeform 156"/>
          <p:cNvSpPr>
            <a:spLocks noChangeAspect="1"/>
          </p:cNvSpPr>
          <p:nvPr/>
        </p:nvSpPr>
        <p:spPr bwMode="auto">
          <a:xfrm>
            <a:off x="2739921" y="4977576"/>
            <a:ext cx="28829" cy="6783"/>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70" name="Freeform 157"/>
          <p:cNvSpPr>
            <a:spLocks noChangeAspect="1"/>
          </p:cNvSpPr>
          <p:nvPr/>
        </p:nvSpPr>
        <p:spPr bwMode="auto">
          <a:xfrm>
            <a:off x="2768751" y="4980968"/>
            <a:ext cx="91575" cy="20350"/>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71" name="Rectangle 158"/>
          <p:cNvSpPr>
            <a:spLocks noChangeAspect="1" noChangeArrowheads="1"/>
          </p:cNvSpPr>
          <p:nvPr/>
        </p:nvSpPr>
        <p:spPr bwMode="auto">
          <a:xfrm>
            <a:off x="2860326" y="4996230"/>
            <a:ext cx="3392" cy="13567"/>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72" name="Freeform 159"/>
          <p:cNvSpPr>
            <a:spLocks noChangeAspect="1"/>
          </p:cNvSpPr>
          <p:nvPr/>
        </p:nvSpPr>
        <p:spPr bwMode="auto">
          <a:xfrm>
            <a:off x="2739921" y="4921614"/>
            <a:ext cx="156017" cy="67834"/>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73" name="Freeform 160"/>
          <p:cNvSpPr>
            <a:spLocks noChangeAspect="1"/>
          </p:cNvSpPr>
          <p:nvPr/>
        </p:nvSpPr>
        <p:spPr bwMode="auto">
          <a:xfrm>
            <a:off x="2739921" y="4928397"/>
            <a:ext cx="28829" cy="37308"/>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74" name="Freeform 161"/>
          <p:cNvSpPr>
            <a:spLocks noChangeAspect="1"/>
          </p:cNvSpPr>
          <p:nvPr/>
        </p:nvSpPr>
        <p:spPr bwMode="auto">
          <a:xfrm>
            <a:off x="2768751" y="4933484"/>
            <a:ext cx="91575" cy="50875"/>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75" name="Freeform 162"/>
          <p:cNvSpPr>
            <a:spLocks noChangeAspect="1"/>
          </p:cNvSpPr>
          <p:nvPr/>
        </p:nvSpPr>
        <p:spPr bwMode="auto">
          <a:xfrm>
            <a:off x="2739921" y="4925005"/>
            <a:ext cx="28829" cy="8479"/>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76" name="Freeform 163"/>
          <p:cNvSpPr>
            <a:spLocks noChangeAspect="1"/>
          </p:cNvSpPr>
          <p:nvPr/>
        </p:nvSpPr>
        <p:spPr bwMode="auto">
          <a:xfrm>
            <a:off x="2768751" y="4928397"/>
            <a:ext cx="91575" cy="20350"/>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77" name="Freeform 164"/>
          <p:cNvSpPr>
            <a:spLocks noChangeAspect="1"/>
          </p:cNvSpPr>
          <p:nvPr/>
        </p:nvSpPr>
        <p:spPr bwMode="auto">
          <a:xfrm>
            <a:off x="2860326" y="4945355"/>
            <a:ext cx="3392" cy="15263"/>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78" name="Freeform 165"/>
          <p:cNvSpPr>
            <a:spLocks noChangeAspect="1"/>
          </p:cNvSpPr>
          <p:nvPr/>
        </p:nvSpPr>
        <p:spPr bwMode="auto">
          <a:xfrm>
            <a:off x="2739921" y="4872434"/>
            <a:ext cx="156017" cy="64442"/>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79" name="Freeform 166"/>
          <p:cNvSpPr>
            <a:spLocks noChangeAspect="1"/>
          </p:cNvSpPr>
          <p:nvPr/>
        </p:nvSpPr>
        <p:spPr bwMode="auto">
          <a:xfrm>
            <a:off x="2739921" y="4877522"/>
            <a:ext cx="28829" cy="39004"/>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80" name="Freeform 167"/>
          <p:cNvSpPr>
            <a:spLocks noChangeAspect="1"/>
          </p:cNvSpPr>
          <p:nvPr/>
        </p:nvSpPr>
        <p:spPr bwMode="auto">
          <a:xfrm>
            <a:off x="2768751" y="4880913"/>
            <a:ext cx="91575" cy="5257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81" name="Freeform 168"/>
          <p:cNvSpPr>
            <a:spLocks noChangeAspect="1"/>
          </p:cNvSpPr>
          <p:nvPr/>
        </p:nvSpPr>
        <p:spPr bwMode="auto">
          <a:xfrm>
            <a:off x="2739921" y="4872434"/>
            <a:ext cx="28829" cy="8479"/>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82" name="Freeform 169"/>
          <p:cNvSpPr>
            <a:spLocks noChangeAspect="1"/>
          </p:cNvSpPr>
          <p:nvPr/>
        </p:nvSpPr>
        <p:spPr bwMode="auto">
          <a:xfrm>
            <a:off x="2768751" y="4880913"/>
            <a:ext cx="91575" cy="15263"/>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83" name="Rectangle 170"/>
          <p:cNvSpPr>
            <a:spLocks noChangeAspect="1" noChangeArrowheads="1"/>
          </p:cNvSpPr>
          <p:nvPr/>
        </p:nvSpPr>
        <p:spPr bwMode="auto">
          <a:xfrm>
            <a:off x="2860326" y="4896176"/>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84" name="Freeform 171"/>
          <p:cNvSpPr>
            <a:spLocks noChangeAspect="1"/>
          </p:cNvSpPr>
          <p:nvPr/>
        </p:nvSpPr>
        <p:spPr bwMode="auto">
          <a:xfrm>
            <a:off x="2901026" y="5097981"/>
            <a:ext cx="159409" cy="62746"/>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85" name="Freeform 172"/>
          <p:cNvSpPr>
            <a:spLocks noChangeAspect="1"/>
          </p:cNvSpPr>
          <p:nvPr/>
        </p:nvSpPr>
        <p:spPr bwMode="auto">
          <a:xfrm>
            <a:off x="2901026" y="5101373"/>
            <a:ext cx="32221" cy="39004"/>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86" name="Freeform 173"/>
          <p:cNvSpPr>
            <a:spLocks noChangeAspect="1"/>
          </p:cNvSpPr>
          <p:nvPr/>
        </p:nvSpPr>
        <p:spPr bwMode="auto">
          <a:xfrm>
            <a:off x="2933247" y="5104764"/>
            <a:ext cx="91575" cy="5257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87" name="Freeform 174"/>
          <p:cNvSpPr>
            <a:spLocks noChangeAspect="1"/>
          </p:cNvSpPr>
          <p:nvPr/>
        </p:nvSpPr>
        <p:spPr bwMode="auto">
          <a:xfrm>
            <a:off x="2901026" y="5097981"/>
            <a:ext cx="32221" cy="6783"/>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88" name="Freeform 175"/>
          <p:cNvSpPr>
            <a:spLocks noChangeAspect="1"/>
          </p:cNvSpPr>
          <p:nvPr/>
        </p:nvSpPr>
        <p:spPr bwMode="auto">
          <a:xfrm>
            <a:off x="2933247" y="5104764"/>
            <a:ext cx="91575" cy="16958"/>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89" name="Freeform 176"/>
          <p:cNvSpPr>
            <a:spLocks noChangeAspect="1"/>
          </p:cNvSpPr>
          <p:nvPr/>
        </p:nvSpPr>
        <p:spPr bwMode="auto">
          <a:xfrm>
            <a:off x="3024823" y="5121723"/>
            <a:ext cx="3392" cy="11871"/>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90" name="Freeform 177"/>
          <p:cNvSpPr>
            <a:spLocks noChangeAspect="1"/>
          </p:cNvSpPr>
          <p:nvPr/>
        </p:nvSpPr>
        <p:spPr bwMode="auto">
          <a:xfrm>
            <a:off x="2901026" y="5045410"/>
            <a:ext cx="159409" cy="64442"/>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91" name="Freeform 178"/>
          <p:cNvSpPr>
            <a:spLocks noChangeAspect="1"/>
          </p:cNvSpPr>
          <p:nvPr/>
        </p:nvSpPr>
        <p:spPr bwMode="auto">
          <a:xfrm>
            <a:off x="2901026" y="5048802"/>
            <a:ext cx="32221" cy="40700"/>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92" name="Freeform 179"/>
          <p:cNvSpPr>
            <a:spLocks noChangeAspect="1"/>
          </p:cNvSpPr>
          <p:nvPr/>
        </p:nvSpPr>
        <p:spPr bwMode="auto">
          <a:xfrm>
            <a:off x="2933247" y="5053889"/>
            <a:ext cx="91575" cy="50875"/>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93" name="Freeform 180"/>
          <p:cNvSpPr>
            <a:spLocks noChangeAspect="1"/>
          </p:cNvSpPr>
          <p:nvPr/>
        </p:nvSpPr>
        <p:spPr bwMode="auto">
          <a:xfrm>
            <a:off x="2901026" y="5045410"/>
            <a:ext cx="32221" cy="8479"/>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94" name="Freeform 181"/>
          <p:cNvSpPr>
            <a:spLocks noChangeAspect="1"/>
          </p:cNvSpPr>
          <p:nvPr/>
        </p:nvSpPr>
        <p:spPr bwMode="auto">
          <a:xfrm>
            <a:off x="2933247" y="5053889"/>
            <a:ext cx="91575" cy="15263"/>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95" name="Rectangle 182"/>
          <p:cNvSpPr>
            <a:spLocks noChangeAspect="1" noChangeArrowheads="1"/>
          </p:cNvSpPr>
          <p:nvPr/>
        </p:nvSpPr>
        <p:spPr bwMode="auto">
          <a:xfrm>
            <a:off x="3024823" y="5069152"/>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96" name="Freeform 183"/>
          <p:cNvSpPr>
            <a:spLocks noChangeAspect="1"/>
          </p:cNvSpPr>
          <p:nvPr/>
        </p:nvSpPr>
        <p:spPr bwMode="auto">
          <a:xfrm>
            <a:off x="2901026" y="4992839"/>
            <a:ext cx="159409" cy="64442"/>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97" name="Freeform 184"/>
          <p:cNvSpPr>
            <a:spLocks noChangeAspect="1"/>
          </p:cNvSpPr>
          <p:nvPr/>
        </p:nvSpPr>
        <p:spPr bwMode="auto">
          <a:xfrm>
            <a:off x="2901026" y="4996230"/>
            <a:ext cx="32221" cy="40700"/>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98" name="Freeform 185"/>
          <p:cNvSpPr>
            <a:spLocks noChangeAspect="1"/>
          </p:cNvSpPr>
          <p:nvPr/>
        </p:nvSpPr>
        <p:spPr bwMode="auto">
          <a:xfrm>
            <a:off x="2933247" y="5004710"/>
            <a:ext cx="91575"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199" name="Freeform 186"/>
          <p:cNvSpPr>
            <a:spLocks noChangeAspect="1"/>
          </p:cNvSpPr>
          <p:nvPr/>
        </p:nvSpPr>
        <p:spPr bwMode="auto">
          <a:xfrm>
            <a:off x="2901026" y="4996230"/>
            <a:ext cx="32221" cy="8479"/>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00" name="Freeform 187"/>
          <p:cNvSpPr>
            <a:spLocks noChangeAspect="1"/>
          </p:cNvSpPr>
          <p:nvPr/>
        </p:nvSpPr>
        <p:spPr bwMode="auto">
          <a:xfrm>
            <a:off x="2933247" y="5001318"/>
            <a:ext cx="91575" cy="20350"/>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01" name="Rectangle 188"/>
          <p:cNvSpPr>
            <a:spLocks noChangeAspect="1" noChangeArrowheads="1"/>
          </p:cNvSpPr>
          <p:nvPr/>
        </p:nvSpPr>
        <p:spPr bwMode="auto">
          <a:xfrm>
            <a:off x="3024823" y="5016581"/>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02" name="Freeform 189"/>
          <p:cNvSpPr>
            <a:spLocks noChangeAspect="1"/>
          </p:cNvSpPr>
          <p:nvPr/>
        </p:nvSpPr>
        <p:spPr bwMode="auto">
          <a:xfrm>
            <a:off x="2901026" y="4940268"/>
            <a:ext cx="159409" cy="69529"/>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03" name="Freeform 190"/>
          <p:cNvSpPr>
            <a:spLocks noChangeAspect="1"/>
          </p:cNvSpPr>
          <p:nvPr/>
        </p:nvSpPr>
        <p:spPr bwMode="auto">
          <a:xfrm>
            <a:off x="2901026" y="4948747"/>
            <a:ext cx="32221" cy="35613"/>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04" name="Freeform 191"/>
          <p:cNvSpPr>
            <a:spLocks noChangeAspect="1"/>
          </p:cNvSpPr>
          <p:nvPr/>
        </p:nvSpPr>
        <p:spPr bwMode="auto">
          <a:xfrm>
            <a:off x="2933247" y="4952139"/>
            <a:ext cx="91575"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05" name="Freeform 192"/>
          <p:cNvSpPr>
            <a:spLocks noChangeAspect="1"/>
          </p:cNvSpPr>
          <p:nvPr/>
        </p:nvSpPr>
        <p:spPr bwMode="auto">
          <a:xfrm>
            <a:off x="2901026" y="4945355"/>
            <a:ext cx="32221" cy="6783"/>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06" name="Freeform 193"/>
          <p:cNvSpPr>
            <a:spLocks noChangeAspect="1"/>
          </p:cNvSpPr>
          <p:nvPr/>
        </p:nvSpPr>
        <p:spPr bwMode="auto">
          <a:xfrm>
            <a:off x="2933247" y="4948747"/>
            <a:ext cx="91575" cy="20350"/>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07" name="Rectangle 194"/>
          <p:cNvSpPr>
            <a:spLocks noChangeAspect="1" noChangeArrowheads="1"/>
          </p:cNvSpPr>
          <p:nvPr/>
        </p:nvSpPr>
        <p:spPr bwMode="auto">
          <a:xfrm>
            <a:off x="3024823" y="4965705"/>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08" name="Freeform 195"/>
          <p:cNvSpPr>
            <a:spLocks noChangeAspect="1"/>
          </p:cNvSpPr>
          <p:nvPr/>
        </p:nvSpPr>
        <p:spPr bwMode="auto">
          <a:xfrm>
            <a:off x="2901026" y="4889393"/>
            <a:ext cx="159409" cy="67834"/>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09" name="Freeform 196"/>
          <p:cNvSpPr>
            <a:spLocks noChangeAspect="1"/>
          </p:cNvSpPr>
          <p:nvPr/>
        </p:nvSpPr>
        <p:spPr bwMode="auto">
          <a:xfrm>
            <a:off x="2901026" y="4896176"/>
            <a:ext cx="32221" cy="40700"/>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10" name="Freeform 197"/>
          <p:cNvSpPr>
            <a:spLocks noChangeAspect="1"/>
          </p:cNvSpPr>
          <p:nvPr/>
        </p:nvSpPr>
        <p:spPr bwMode="auto">
          <a:xfrm>
            <a:off x="2928160" y="4901263"/>
            <a:ext cx="96663" cy="50875"/>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11" name="Freeform 198"/>
          <p:cNvSpPr>
            <a:spLocks noChangeAspect="1"/>
          </p:cNvSpPr>
          <p:nvPr/>
        </p:nvSpPr>
        <p:spPr bwMode="auto">
          <a:xfrm>
            <a:off x="2901026" y="4892784"/>
            <a:ext cx="32221" cy="8479"/>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12" name="Freeform 199"/>
          <p:cNvSpPr>
            <a:spLocks noChangeAspect="1"/>
          </p:cNvSpPr>
          <p:nvPr/>
        </p:nvSpPr>
        <p:spPr bwMode="auto">
          <a:xfrm>
            <a:off x="2928160" y="4901263"/>
            <a:ext cx="96663" cy="15263"/>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213" name="Freeform 200"/>
          <p:cNvSpPr>
            <a:spLocks noChangeAspect="1"/>
          </p:cNvSpPr>
          <p:nvPr/>
        </p:nvSpPr>
        <p:spPr bwMode="auto">
          <a:xfrm>
            <a:off x="3024823" y="4916526"/>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62" name="Freeform 75"/>
          <p:cNvSpPr>
            <a:spLocks noChangeAspect="1"/>
          </p:cNvSpPr>
          <p:nvPr/>
        </p:nvSpPr>
        <p:spPr bwMode="auto">
          <a:xfrm>
            <a:off x="5918057" y="4784250"/>
            <a:ext cx="308643" cy="396827"/>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63" name="Freeform 76"/>
          <p:cNvSpPr>
            <a:spLocks noChangeAspect="1"/>
          </p:cNvSpPr>
          <p:nvPr/>
        </p:nvSpPr>
        <p:spPr bwMode="auto">
          <a:xfrm>
            <a:off x="5239721" y="4724896"/>
            <a:ext cx="981892" cy="200109"/>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64" name="Freeform 77"/>
          <p:cNvSpPr>
            <a:spLocks noChangeAspect="1"/>
          </p:cNvSpPr>
          <p:nvPr/>
        </p:nvSpPr>
        <p:spPr bwMode="auto">
          <a:xfrm>
            <a:off x="5897707" y="4775771"/>
            <a:ext cx="328993" cy="161105"/>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65" name="Freeform 78"/>
          <p:cNvSpPr>
            <a:spLocks noChangeAspect="1"/>
          </p:cNvSpPr>
          <p:nvPr/>
        </p:nvSpPr>
        <p:spPr bwMode="auto">
          <a:xfrm>
            <a:off x="5195629" y="4836821"/>
            <a:ext cx="761432" cy="356127"/>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66" name="Freeform 79"/>
          <p:cNvSpPr>
            <a:spLocks noChangeAspect="1"/>
          </p:cNvSpPr>
          <p:nvPr/>
        </p:nvSpPr>
        <p:spPr bwMode="auto">
          <a:xfrm>
            <a:off x="5195629" y="4840213"/>
            <a:ext cx="758041" cy="352735"/>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67" name="Freeform 80"/>
          <p:cNvSpPr>
            <a:spLocks noChangeAspect="1"/>
          </p:cNvSpPr>
          <p:nvPr/>
        </p:nvSpPr>
        <p:spPr bwMode="auto">
          <a:xfrm>
            <a:off x="5236329" y="4845301"/>
            <a:ext cx="656290" cy="339168"/>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68" name="Freeform 81"/>
          <p:cNvSpPr>
            <a:spLocks noChangeAspect="1"/>
          </p:cNvSpPr>
          <p:nvPr/>
        </p:nvSpPr>
        <p:spPr bwMode="auto">
          <a:xfrm>
            <a:off x="5729819" y="5113243"/>
            <a:ext cx="156017" cy="67834"/>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69" name="Freeform 82"/>
          <p:cNvSpPr>
            <a:spLocks noChangeAspect="1"/>
          </p:cNvSpPr>
          <p:nvPr/>
        </p:nvSpPr>
        <p:spPr bwMode="auto">
          <a:xfrm>
            <a:off x="5729819" y="5121723"/>
            <a:ext cx="27133" cy="35613"/>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70" name="Freeform 83"/>
          <p:cNvSpPr>
            <a:spLocks noChangeAspect="1"/>
          </p:cNvSpPr>
          <p:nvPr/>
        </p:nvSpPr>
        <p:spPr bwMode="auto">
          <a:xfrm>
            <a:off x="5756952" y="5125114"/>
            <a:ext cx="96663" cy="5257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71" name="Freeform 84"/>
          <p:cNvSpPr>
            <a:spLocks noChangeAspect="1"/>
          </p:cNvSpPr>
          <p:nvPr/>
        </p:nvSpPr>
        <p:spPr bwMode="auto">
          <a:xfrm>
            <a:off x="5729819" y="5116635"/>
            <a:ext cx="27133" cy="8479"/>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72" name="Freeform 85"/>
          <p:cNvSpPr>
            <a:spLocks noChangeAspect="1"/>
          </p:cNvSpPr>
          <p:nvPr/>
        </p:nvSpPr>
        <p:spPr bwMode="auto">
          <a:xfrm>
            <a:off x="5756952" y="5121723"/>
            <a:ext cx="96663" cy="18654"/>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73" name="Freeform 86"/>
          <p:cNvSpPr>
            <a:spLocks noChangeAspect="1"/>
          </p:cNvSpPr>
          <p:nvPr/>
        </p:nvSpPr>
        <p:spPr bwMode="auto">
          <a:xfrm>
            <a:off x="5853615" y="5136985"/>
            <a:ext cx="3392" cy="11871"/>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74" name="Freeform 87"/>
          <p:cNvSpPr>
            <a:spLocks noChangeAspect="1"/>
          </p:cNvSpPr>
          <p:nvPr/>
        </p:nvSpPr>
        <p:spPr bwMode="auto">
          <a:xfrm>
            <a:off x="5729819" y="5060672"/>
            <a:ext cx="156017" cy="67834"/>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75" name="Freeform 88"/>
          <p:cNvSpPr>
            <a:spLocks noChangeAspect="1"/>
          </p:cNvSpPr>
          <p:nvPr/>
        </p:nvSpPr>
        <p:spPr bwMode="auto">
          <a:xfrm>
            <a:off x="5729819" y="5069152"/>
            <a:ext cx="27133" cy="40700"/>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76" name="Freeform 89"/>
          <p:cNvSpPr>
            <a:spLocks noChangeAspect="1"/>
          </p:cNvSpPr>
          <p:nvPr/>
        </p:nvSpPr>
        <p:spPr bwMode="auto">
          <a:xfrm>
            <a:off x="5756952" y="5072543"/>
            <a:ext cx="96663" cy="52571"/>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77" name="Freeform 90"/>
          <p:cNvSpPr>
            <a:spLocks noChangeAspect="1"/>
          </p:cNvSpPr>
          <p:nvPr/>
        </p:nvSpPr>
        <p:spPr bwMode="auto">
          <a:xfrm>
            <a:off x="5729819" y="5065760"/>
            <a:ext cx="27133" cy="6783"/>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78" name="Freeform 91"/>
          <p:cNvSpPr>
            <a:spLocks noChangeAspect="1"/>
          </p:cNvSpPr>
          <p:nvPr/>
        </p:nvSpPr>
        <p:spPr bwMode="auto">
          <a:xfrm>
            <a:off x="5756952" y="5069152"/>
            <a:ext cx="96663" cy="20350"/>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79" name="Freeform 92"/>
          <p:cNvSpPr>
            <a:spLocks noChangeAspect="1"/>
          </p:cNvSpPr>
          <p:nvPr/>
        </p:nvSpPr>
        <p:spPr bwMode="auto">
          <a:xfrm>
            <a:off x="5853615" y="5089502"/>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80" name="Freeform 93"/>
          <p:cNvSpPr>
            <a:spLocks noChangeAspect="1"/>
          </p:cNvSpPr>
          <p:nvPr/>
        </p:nvSpPr>
        <p:spPr bwMode="auto">
          <a:xfrm>
            <a:off x="5729819" y="5013189"/>
            <a:ext cx="156017" cy="64442"/>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81" name="Freeform 94"/>
          <p:cNvSpPr>
            <a:spLocks noChangeAspect="1"/>
          </p:cNvSpPr>
          <p:nvPr/>
        </p:nvSpPr>
        <p:spPr bwMode="auto">
          <a:xfrm>
            <a:off x="5729819" y="5016581"/>
            <a:ext cx="27133" cy="40700"/>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82" name="Freeform 95"/>
          <p:cNvSpPr>
            <a:spLocks noChangeAspect="1"/>
          </p:cNvSpPr>
          <p:nvPr/>
        </p:nvSpPr>
        <p:spPr bwMode="auto">
          <a:xfrm>
            <a:off x="5756952" y="5021668"/>
            <a:ext cx="96663" cy="50875"/>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83" name="Freeform 96"/>
          <p:cNvSpPr>
            <a:spLocks noChangeAspect="1"/>
          </p:cNvSpPr>
          <p:nvPr/>
        </p:nvSpPr>
        <p:spPr bwMode="auto">
          <a:xfrm>
            <a:off x="5729819" y="5013189"/>
            <a:ext cx="27133" cy="8479"/>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84" name="Freeform 97"/>
          <p:cNvSpPr>
            <a:spLocks noChangeAspect="1"/>
          </p:cNvSpPr>
          <p:nvPr/>
        </p:nvSpPr>
        <p:spPr bwMode="auto">
          <a:xfrm>
            <a:off x="5756952" y="5021668"/>
            <a:ext cx="96663" cy="15263"/>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85" name="Rectangle 98"/>
          <p:cNvSpPr>
            <a:spLocks noChangeAspect="1" noChangeArrowheads="1"/>
          </p:cNvSpPr>
          <p:nvPr/>
        </p:nvSpPr>
        <p:spPr bwMode="auto">
          <a:xfrm>
            <a:off x="5853615" y="5036931"/>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86" name="Freeform 99"/>
          <p:cNvSpPr>
            <a:spLocks noChangeAspect="1"/>
          </p:cNvSpPr>
          <p:nvPr/>
        </p:nvSpPr>
        <p:spPr bwMode="auto">
          <a:xfrm>
            <a:off x="5729819" y="4960618"/>
            <a:ext cx="156017" cy="64442"/>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87" name="Freeform 100"/>
          <p:cNvSpPr>
            <a:spLocks noChangeAspect="1"/>
          </p:cNvSpPr>
          <p:nvPr/>
        </p:nvSpPr>
        <p:spPr bwMode="auto">
          <a:xfrm>
            <a:off x="5729819" y="4965705"/>
            <a:ext cx="27133" cy="39004"/>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88" name="Freeform 101"/>
          <p:cNvSpPr>
            <a:spLocks noChangeAspect="1"/>
          </p:cNvSpPr>
          <p:nvPr/>
        </p:nvSpPr>
        <p:spPr bwMode="auto">
          <a:xfrm>
            <a:off x="5756952" y="4972489"/>
            <a:ext cx="96663" cy="5257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89" name="Freeform 102"/>
          <p:cNvSpPr>
            <a:spLocks noChangeAspect="1"/>
          </p:cNvSpPr>
          <p:nvPr/>
        </p:nvSpPr>
        <p:spPr bwMode="auto">
          <a:xfrm>
            <a:off x="5729819" y="4965705"/>
            <a:ext cx="27133" cy="6783"/>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90" name="Freeform 103"/>
          <p:cNvSpPr>
            <a:spLocks noChangeAspect="1"/>
          </p:cNvSpPr>
          <p:nvPr/>
        </p:nvSpPr>
        <p:spPr bwMode="auto">
          <a:xfrm>
            <a:off x="5756952" y="4969097"/>
            <a:ext cx="96663" cy="20350"/>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91" name="Rectangle 104"/>
          <p:cNvSpPr>
            <a:spLocks noChangeAspect="1" noChangeArrowheads="1"/>
          </p:cNvSpPr>
          <p:nvPr/>
        </p:nvSpPr>
        <p:spPr bwMode="auto">
          <a:xfrm>
            <a:off x="5853615" y="4984360"/>
            <a:ext cx="1696"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92" name="Freeform 105"/>
          <p:cNvSpPr>
            <a:spLocks noChangeAspect="1"/>
          </p:cNvSpPr>
          <p:nvPr/>
        </p:nvSpPr>
        <p:spPr bwMode="auto">
          <a:xfrm>
            <a:off x="5729819" y="4908047"/>
            <a:ext cx="156017" cy="69529"/>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93" name="Freeform 106"/>
          <p:cNvSpPr>
            <a:spLocks noChangeAspect="1"/>
          </p:cNvSpPr>
          <p:nvPr/>
        </p:nvSpPr>
        <p:spPr bwMode="auto">
          <a:xfrm>
            <a:off x="5729819" y="4913134"/>
            <a:ext cx="27133" cy="39004"/>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94" name="Freeform 107"/>
          <p:cNvSpPr>
            <a:spLocks noChangeAspect="1"/>
          </p:cNvSpPr>
          <p:nvPr/>
        </p:nvSpPr>
        <p:spPr bwMode="auto">
          <a:xfrm>
            <a:off x="5756952" y="4921614"/>
            <a:ext cx="96663" cy="50875"/>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95" name="Freeform 108"/>
          <p:cNvSpPr>
            <a:spLocks noChangeAspect="1"/>
          </p:cNvSpPr>
          <p:nvPr/>
        </p:nvSpPr>
        <p:spPr bwMode="auto">
          <a:xfrm>
            <a:off x="5729819" y="4913134"/>
            <a:ext cx="27133" cy="8479"/>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96" name="Freeform 109"/>
          <p:cNvSpPr>
            <a:spLocks noChangeAspect="1"/>
          </p:cNvSpPr>
          <p:nvPr/>
        </p:nvSpPr>
        <p:spPr bwMode="auto">
          <a:xfrm>
            <a:off x="5756952" y="4916526"/>
            <a:ext cx="96663" cy="20350"/>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97" name="Rectangle 110"/>
          <p:cNvSpPr>
            <a:spLocks noChangeAspect="1" noChangeArrowheads="1"/>
          </p:cNvSpPr>
          <p:nvPr/>
        </p:nvSpPr>
        <p:spPr bwMode="auto">
          <a:xfrm>
            <a:off x="5853615" y="4933484"/>
            <a:ext cx="1696"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98" name="Freeform 111"/>
          <p:cNvSpPr>
            <a:spLocks noChangeAspect="1"/>
          </p:cNvSpPr>
          <p:nvPr/>
        </p:nvSpPr>
        <p:spPr bwMode="auto">
          <a:xfrm>
            <a:off x="5239721" y="5057281"/>
            <a:ext cx="161105" cy="64442"/>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99" name="Freeform 112"/>
          <p:cNvSpPr>
            <a:spLocks noChangeAspect="1"/>
          </p:cNvSpPr>
          <p:nvPr/>
        </p:nvSpPr>
        <p:spPr bwMode="auto">
          <a:xfrm>
            <a:off x="5239721" y="5060672"/>
            <a:ext cx="32221" cy="40700"/>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00" name="Freeform 113"/>
          <p:cNvSpPr>
            <a:spLocks noChangeAspect="1"/>
          </p:cNvSpPr>
          <p:nvPr/>
        </p:nvSpPr>
        <p:spPr bwMode="auto">
          <a:xfrm>
            <a:off x="5271942" y="5065760"/>
            <a:ext cx="93271" cy="55963"/>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01" name="Freeform 114"/>
          <p:cNvSpPr>
            <a:spLocks noChangeAspect="1"/>
          </p:cNvSpPr>
          <p:nvPr/>
        </p:nvSpPr>
        <p:spPr bwMode="auto">
          <a:xfrm>
            <a:off x="5239721" y="5060672"/>
            <a:ext cx="32221" cy="5088"/>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02" name="Freeform 115"/>
          <p:cNvSpPr>
            <a:spLocks noChangeAspect="1"/>
          </p:cNvSpPr>
          <p:nvPr/>
        </p:nvSpPr>
        <p:spPr bwMode="auto">
          <a:xfrm>
            <a:off x="5271942" y="5065760"/>
            <a:ext cx="93271" cy="18654"/>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03" name="Rectangle 116"/>
          <p:cNvSpPr>
            <a:spLocks noChangeAspect="1" noChangeArrowheads="1"/>
          </p:cNvSpPr>
          <p:nvPr/>
        </p:nvSpPr>
        <p:spPr bwMode="auto">
          <a:xfrm>
            <a:off x="5365213" y="5081023"/>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04" name="Freeform 117"/>
          <p:cNvSpPr>
            <a:spLocks noChangeAspect="1"/>
          </p:cNvSpPr>
          <p:nvPr/>
        </p:nvSpPr>
        <p:spPr bwMode="auto">
          <a:xfrm>
            <a:off x="5239721" y="5004710"/>
            <a:ext cx="161105" cy="64442"/>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05" name="Freeform 118"/>
          <p:cNvSpPr>
            <a:spLocks noChangeAspect="1"/>
          </p:cNvSpPr>
          <p:nvPr/>
        </p:nvSpPr>
        <p:spPr bwMode="auto">
          <a:xfrm>
            <a:off x="5239721" y="5009797"/>
            <a:ext cx="32221" cy="39004"/>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06" name="Freeform 119"/>
          <p:cNvSpPr>
            <a:spLocks noChangeAspect="1"/>
          </p:cNvSpPr>
          <p:nvPr/>
        </p:nvSpPr>
        <p:spPr bwMode="auto">
          <a:xfrm>
            <a:off x="5271942" y="5016581"/>
            <a:ext cx="93271"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07" name="Freeform 120"/>
          <p:cNvSpPr>
            <a:spLocks noChangeAspect="1"/>
          </p:cNvSpPr>
          <p:nvPr/>
        </p:nvSpPr>
        <p:spPr bwMode="auto">
          <a:xfrm>
            <a:off x="5239721" y="5009797"/>
            <a:ext cx="32221" cy="6783"/>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08" name="Freeform 121"/>
          <p:cNvSpPr>
            <a:spLocks noChangeAspect="1"/>
          </p:cNvSpPr>
          <p:nvPr/>
        </p:nvSpPr>
        <p:spPr bwMode="auto">
          <a:xfrm>
            <a:off x="5271942" y="5013189"/>
            <a:ext cx="93271" cy="20350"/>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09" name="Rectangle 122"/>
          <p:cNvSpPr>
            <a:spLocks noChangeAspect="1" noChangeArrowheads="1"/>
          </p:cNvSpPr>
          <p:nvPr/>
        </p:nvSpPr>
        <p:spPr bwMode="auto">
          <a:xfrm>
            <a:off x="5365213" y="5028451"/>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10" name="Freeform 123"/>
          <p:cNvSpPr>
            <a:spLocks noChangeAspect="1"/>
          </p:cNvSpPr>
          <p:nvPr/>
        </p:nvSpPr>
        <p:spPr bwMode="auto">
          <a:xfrm>
            <a:off x="5239721" y="4952139"/>
            <a:ext cx="161105" cy="69529"/>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11" name="Freeform 124"/>
          <p:cNvSpPr>
            <a:spLocks noChangeAspect="1"/>
          </p:cNvSpPr>
          <p:nvPr/>
        </p:nvSpPr>
        <p:spPr bwMode="auto">
          <a:xfrm>
            <a:off x="5239721" y="4960618"/>
            <a:ext cx="32221" cy="35613"/>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12" name="Freeform 125"/>
          <p:cNvSpPr>
            <a:spLocks noChangeAspect="1"/>
          </p:cNvSpPr>
          <p:nvPr/>
        </p:nvSpPr>
        <p:spPr bwMode="auto">
          <a:xfrm>
            <a:off x="5271942" y="4965705"/>
            <a:ext cx="93271" cy="50875"/>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13" name="Freeform 126"/>
          <p:cNvSpPr>
            <a:spLocks noChangeAspect="1"/>
          </p:cNvSpPr>
          <p:nvPr/>
        </p:nvSpPr>
        <p:spPr bwMode="auto">
          <a:xfrm>
            <a:off x="5239721" y="4957226"/>
            <a:ext cx="32221" cy="8479"/>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14" name="Freeform 127"/>
          <p:cNvSpPr>
            <a:spLocks noChangeAspect="1"/>
          </p:cNvSpPr>
          <p:nvPr/>
        </p:nvSpPr>
        <p:spPr bwMode="auto">
          <a:xfrm>
            <a:off x="5271942" y="4960618"/>
            <a:ext cx="93271" cy="20350"/>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15" name="Freeform 128"/>
          <p:cNvSpPr>
            <a:spLocks noChangeAspect="1"/>
          </p:cNvSpPr>
          <p:nvPr/>
        </p:nvSpPr>
        <p:spPr bwMode="auto">
          <a:xfrm>
            <a:off x="5365213" y="4980968"/>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16" name="Freeform 129"/>
          <p:cNvSpPr>
            <a:spLocks noChangeAspect="1"/>
          </p:cNvSpPr>
          <p:nvPr/>
        </p:nvSpPr>
        <p:spPr bwMode="auto">
          <a:xfrm>
            <a:off x="5239721" y="4904655"/>
            <a:ext cx="161105" cy="64442"/>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17" name="Freeform 130"/>
          <p:cNvSpPr>
            <a:spLocks noChangeAspect="1"/>
          </p:cNvSpPr>
          <p:nvPr/>
        </p:nvSpPr>
        <p:spPr bwMode="auto">
          <a:xfrm>
            <a:off x="5239721" y="4908047"/>
            <a:ext cx="32221" cy="40700"/>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18" name="Freeform 131"/>
          <p:cNvSpPr>
            <a:spLocks noChangeAspect="1"/>
          </p:cNvSpPr>
          <p:nvPr/>
        </p:nvSpPr>
        <p:spPr bwMode="auto">
          <a:xfrm>
            <a:off x="5268550" y="4913134"/>
            <a:ext cx="96663" cy="52571"/>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19" name="Freeform 132"/>
          <p:cNvSpPr>
            <a:spLocks noChangeAspect="1"/>
          </p:cNvSpPr>
          <p:nvPr/>
        </p:nvSpPr>
        <p:spPr bwMode="auto">
          <a:xfrm>
            <a:off x="5239721" y="4904655"/>
            <a:ext cx="32221" cy="8479"/>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20" name="Freeform 133"/>
          <p:cNvSpPr>
            <a:spLocks noChangeAspect="1"/>
          </p:cNvSpPr>
          <p:nvPr/>
        </p:nvSpPr>
        <p:spPr bwMode="auto">
          <a:xfrm>
            <a:off x="5268550" y="4913134"/>
            <a:ext cx="96663" cy="15263"/>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21" name="Freeform 134"/>
          <p:cNvSpPr>
            <a:spLocks noChangeAspect="1"/>
          </p:cNvSpPr>
          <p:nvPr/>
        </p:nvSpPr>
        <p:spPr bwMode="auto">
          <a:xfrm>
            <a:off x="5365213" y="4928397"/>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22" name="Freeform 135"/>
          <p:cNvSpPr>
            <a:spLocks noChangeAspect="1"/>
          </p:cNvSpPr>
          <p:nvPr/>
        </p:nvSpPr>
        <p:spPr bwMode="auto">
          <a:xfrm>
            <a:off x="5239721" y="4852084"/>
            <a:ext cx="161105" cy="64442"/>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23" name="Freeform 136"/>
          <p:cNvSpPr>
            <a:spLocks noChangeAspect="1"/>
          </p:cNvSpPr>
          <p:nvPr/>
        </p:nvSpPr>
        <p:spPr bwMode="auto">
          <a:xfrm>
            <a:off x="5239721" y="4857172"/>
            <a:ext cx="28829" cy="39004"/>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24" name="Freeform 137"/>
          <p:cNvSpPr>
            <a:spLocks noChangeAspect="1"/>
          </p:cNvSpPr>
          <p:nvPr/>
        </p:nvSpPr>
        <p:spPr bwMode="auto">
          <a:xfrm>
            <a:off x="5268550" y="4860563"/>
            <a:ext cx="96663" cy="52571"/>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25" name="Freeform 138"/>
          <p:cNvSpPr>
            <a:spLocks noChangeAspect="1"/>
          </p:cNvSpPr>
          <p:nvPr/>
        </p:nvSpPr>
        <p:spPr bwMode="auto">
          <a:xfrm>
            <a:off x="5239721" y="4857172"/>
            <a:ext cx="32221" cy="3392"/>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26" name="Freeform 139"/>
          <p:cNvSpPr>
            <a:spLocks noChangeAspect="1"/>
          </p:cNvSpPr>
          <p:nvPr/>
        </p:nvSpPr>
        <p:spPr bwMode="auto">
          <a:xfrm>
            <a:off x="5268550" y="4860563"/>
            <a:ext cx="96663" cy="20350"/>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27" name="Rectangle 140"/>
          <p:cNvSpPr>
            <a:spLocks noChangeAspect="1" noChangeArrowheads="1"/>
          </p:cNvSpPr>
          <p:nvPr/>
        </p:nvSpPr>
        <p:spPr bwMode="auto">
          <a:xfrm>
            <a:off x="5365213" y="4877522"/>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28" name="Freeform 141"/>
          <p:cNvSpPr>
            <a:spLocks noChangeAspect="1"/>
          </p:cNvSpPr>
          <p:nvPr/>
        </p:nvSpPr>
        <p:spPr bwMode="auto">
          <a:xfrm>
            <a:off x="5404217" y="5077631"/>
            <a:ext cx="156017" cy="62746"/>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29" name="Freeform 142"/>
          <p:cNvSpPr>
            <a:spLocks noChangeAspect="1"/>
          </p:cNvSpPr>
          <p:nvPr/>
        </p:nvSpPr>
        <p:spPr bwMode="auto">
          <a:xfrm>
            <a:off x="5404217" y="5081023"/>
            <a:ext cx="28829" cy="40700"/>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30" name="Freeform 143"/>
          <p:cNvSpPr>
            <a:spLocks noChangeAspect="1"/>
          </p:cNvSpPr>
          <p:nvPr/>
        </p:nvSpPr>
        <p:spPr bwMode="auto">
          <a:xfrm>
            <a:off x="5433047" y="5084414"/>
            <a:ext cx="91575" cy="5257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31" name="Freeform 144"/>
          <p:cNvSpPr>
            <a:spLocks noChangeAspect="1"/>
          </p:cNvSpPr>
          <p:nvPr/>
        </p:nvSpPr>
        <p:spPr bwMode="auto">
          <a:xfrm>
            <a:off x="5404217" y="5077631"/>
            <a:ext cx="28829" cy="6783"/>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32" name="Freeform 145"/>
          <p:cNvSpPr>
            <a:spLocks noChangeAspect="1"/>
          </p:cNvSpPr>
          <p:nvPr/>
        </p:nvSpPr>
        <p:spPr bwMode="auto">
          <a:xfrm>
            <a:off x="5433047" y="5084414"/>
            <a:ext cx="91575" cy="16958"/>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33" name="Rectangle 146"/>
          <p:cNvSpPr>
            <a:spLocks noChangeAspect="1" noChangeArrowheads="1"/>
          </p:cNvSpPr>
          <p:nvPr/>
        </p:nvSpPr>
        <p:spPr bwMode="auto">
          <a:xfrm>
            <a:off x="5524622" y="5101373"/>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34" name="Freeform 147"/>
          <p:cNvSpPr>
            <a:spLocks noChangeAspect="1"/>
          </p:cNvSpPr>
          <p:nvPr/>
        </p:nvSpPr>
        <p:spPr bwMode="auto">
          <a:xfrm>
            <a:off x="5404217" y="5025060"/>
            <a:ext cx="156017" cy="64442"/>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35" name="Freeform 148"/>
          <p:cNvSpPr>
            <a:spLocks noChangeAspect="1"/>
          </p:cNvSpPr>
          <p:nvPr/>
        </p:nvSpPr>
        <p:spPr bwMode="auto">
          <a:xfrm>
            <a:off x="5404217" y="5028451"/>
            <a:ext cx="28829" cy="40700"/>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36" name="Freeform 149"/>
          <p:cNvSpPr>
            <a:spLocks noChangeAspect="1"/>
          </p:cNvSpPr>
          <p:nvPr/>
        </p:nvSpPr>
        <p:spPr bwMode="auto">
          <a:xfrm>
            <a:off x="5433047" y="5033539"/>
            <a:ext cx="91575" cy="55963"/>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37" name="Freeform 150"/>
          <p:cNvSpPr>
            <a:spLocks noChangeAspect="1"/>
          </p:cNvSpPr>
          <p:nvPr/>
        </p:nvSpPr>
        <p:spPr bwMode="auto">
          <a:xfrm>
            <a:off x="5404217" y="5028451"/>
            <a:ext cx="28829" cy="5088"/>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38" name="Freeform 151"/>
          <p:cNvSpPr>
            <a:spLocks noChangeAspect="1"/>
          </p:cNvSpPr>
          <p:nvPr/>
        </p:nvSpPr>
        <p:spPr bwMode="auto">
          <a:xfrm>
            <a:off x="5433047" y="5033539"/>
            <a:ext cx="91575" cy="20350"/>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39" name="Rectangle 152"/>
          <p:cNvSpPr>
            <a:spLocks noChangeAspect="1" noChangeArrowheads="1"/>
          </p:cNvSpPr>
          <p:nvPr/>
        </p:nvSpPr>
        <p:spPr bwMode="auto">
          <a:xfrm>
            <a:off x="5524622" y="5048802"/>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40" name="Freeform 153"/>
          <p:cNvSpPr>
            <a:spLocks noChangeAspect="1"/>
          </p:cNvSpPr>
          <p:nvPr/>
        </p:nvSpPr>
        <p:spPr bwMode="auto">
          <a:xfrm>
            <a:off x="5404217" y="4972489"/>
            <a:ext cx="156017" cy="64442"/>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41" name="Freeform 154"/>
          <p:cNvSpPr>
            <a:spLocks noChangeAspect="1"/>
          </p:cNvSpPr>
          <p:nvPr/>
        </p:nvSpPr>
        <p:spPr bwMode="auto">
          <a:xfrm>
            <a:off x="5404217" y="4977576"/>
            <a:ext cx="28829" cy="39004"/>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42" name="Freeform 155"/>
          <p:cNvSpPr>
            <a:spLocks noChangeAspect="1"/>
          </p:cNvSpPr>
          <p:nvPr/>
        </p:nvSpPr>
        <p:spPr bwMode="auto">
          <a:xfrm>
            <a:off x="5433047" y="4984360"/>
            <a:ext cx="91575"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43" name="Freeform 156"/>
          <p:cNvSpPr>
            <a:spLocks noChangeAspect="1"/>
          </p:cNvSpPr>
          <p:nvPr/>
        </p:nvSpPr>
        <p:spPr bwMode="auto">
          <a:xfrm>
            <a:off x="5404217" y="4977576"/>
            <a:ext cx="28829" cy="6783"/>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44" name="Freeform 157"/>
          <p:cNvSpPr>
            <a:spLocks noChangeAspect="1"/>
          </p:cNvSpPr>
          <p:nvPr/>
        </p:nvSpPr>
        <p:spPr bwMode="auto">
          <a:xfrm>
            <a:off x="5433047" y="4980968"/>
            <a:ext cx="91575" cy="20350"/>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45" name="Rectangle 158"/>
          <p:cNvSpPr>
            <a:spLocks noChangeAspect="1" noChangeArrowheads="1"/>
          </p:cNvSpPr>
          <p:nvPr/>
        </p:nvSpPr>
        <p:spPr bwMode="auto">
          <a:xfrm>
            <a:off x="5524622" y="4996230"/>
            <a:ext cx="3392" cy="13567"/>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46" name="Freeform 159"/>
          <p:cNvSpPr>
            <a:spLocks noChangeAspect="1"/>
          </p:cNvSpPr>
          <p:nvPr/>
        </p:nvSpPr>
        <p:spPr bwMode="auto">
          <a:xfrm>
            <a:off x="5404217" y="4921614"/>
            <a:ext cx="156017" cy="67834"/>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47" name="Freeform 160"/>
          <p:cNvSpPr>
            <a:spLocks noChangeAspect="1"/>
          </p:cNvSpPr>
          <p:nvPr/>
        </p:nvSpPr>
        <p:spPr bwMode="auto">
          <a:xfrm>
            <a:off x="5404217" y="4928397"/>
            <a:ext cx="28829" cy="37308"/>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48" name="Freeform 161"/>
          <p:cNvSpPr>
            <a:spLocks noChangeAspect="1"/>
          </p:cNvSpPr>
          <p:nvPr/>
        </p:nvSpPr>
        <p:spPr bwMode="auto">
          <a:xfrm>
            <a:off x="5433047" y="4933484"/>
            <a:ext cx="91575" cy="50875"/>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49" name="Freeform 162"/>
          <p:cNvSpPr>
            <a:spLocks noChangeAspect="1"/>
          </p:cNvSpPr>
          <p:nvPr/>
        </p:nvSpPr>
        <p:spPr bwMode="auto">
          <a:xfrm>
            <a:off x="5404217" y="4925005"/>
            <a:ext cx="28829" cy="8479"/>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50" name="Freeform 163"/>
          <p:cNvSpPr>
            <a:spLocks noChangeAspect="1"/>
          </p:cNvSpPr>
          <p:nvPr/>
        </p:nvSpPr>
        <p:spPr bwMode="auto">
          <a:xfrm>
            <a:off x="5433047" y="4928397"/>
            <a:ext cx="91575" cy="20350"/>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51" name="Freeform 164"/>
          <p:cNvSpPr>
            <a:spLocks noChangeAspect="1"/>
          </p:cNvSpPr>
          <p:nvPr/>
        </p:nvSpPr>
        <p:spPr bwMode="auto">
          <a:xfrm>
            <a:off x="5524622" y="4945355"/>
            <a:ext cx="3392" cy="15263"/>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52" name="Freeform 165"/>
          <p:cNvSpPr>
            <a:spLocks noChangeAspect="1"/>
          </p:cNvSpPr>
          <p:nvPr/>
        </p:nvSpPr>
        <p:spPr bwMode="auto">
          <a:xfrm>
            <a:off x="5404217" y="4872434"/>
            <a:ext cx="156017" cy="64442"/>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53" name="Freeform 166"/>
          <p:cNvSpPr>
            <a:spLocks noChangeAspect="1"/>
          </p:cNvSpPr>
          <p:nvPr/>
        </p:nvSpPr>
        <p:spPr bwMode="auto">
          <a:xfrm>
            <a:off x="5404217" y="4877522"/>
            <a:ext cx="28829" cy="39004"/>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54" name="Freeform 167"/>
          <p:cNvSpPr>
            <a:spLocks noChangeAspect="1"/>
          </p:cNvSpPr>
          <p:nvPr/>
        </p:nvSpPr>
        <p:spPr bwMode="auto">
          <a:xfrm>
            <a:off x="5433047" y="4880913"/>
            <a:ext cx="91575" cy="5257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55" name="Freeform 168"/>
          <p:cNvSpPr>
            <a:spLocks noChangeAspect="1"/>
          </p:cNvSpPr>
          <p:nvPr/>
        </p:nvSpPr>
        <p:spPr bwMode="auto">
          <a:xfrm>
            <a:off x="5404217" y="4872434"/>
            <a:ext cx="28829" cy="8479"/>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56" name="Freeform 169"/>
          <p:cNvSpPr>
            <a:spLocks noChangeAspect="1"/>
          </p:cNvSpPr>
          <p:nvPr/>
        </p:nvSpPr>
        <p:spPr bwMode="auto">
          <a:xfrm>
            <a:off x="5433047" y="4880913"/>
            <a:ext cx="91575" cy="15263"/>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57" name="Rectangle 170"/>
          <p:cNvSpPr>
            <a:spLocks noChangeAspect="1" noChangeArrowheads="1"/>
          </p:cNvSpPr>
          <p:nvPr/>
        </p:nvSpPr>
        <p:spPr bwMode="auto">
          <a:xfrm>
            <a:off x="5524622" y="4896176"/>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58" name="Freeform 171"/>
          <p:cNvSpPr>
            <a:spLocks noChangeAspect="1"/>
          </p:cNvSpPr>
          <p:nvPr/>
        </p:nvSpPr>
        <p:spPr bwMode="auto">
          <a:xfrm>
            <a:off x="5565322" y="5097981"/>
            <a:ext cx="159409" cy="62746"/>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59" name="Freeform 172"/>
          <p:cNvSpPr>
            <a:spLocks noChangeAspect="1"/>
          </p:cNvSpPr>
          <p:nvPr/>
        </p:nvSpPr>
        <p:spPr bwMode="auto">
          <a:xfrm>
            <a:off x="5565322" y="5101373"/>
            <a:ext cx="32221" cy="39004"/>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60" name="Freeform 173"/>
          <p:cNvSpPr>
            <a:spLocks noChangeAspect="1"/>
          </p:cNvSpPr>
          <p:nvPr/>
        </p:nvSpPr>
        <p:spPr bwMode="auto">
          <a:xfrm>
            <a:off x="5597543" y="5104764"/>
            <a:ext cx="91575" cy="5257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61" name="Freeform 174"/>
          <p:cNvSpPr>
            <a:spLocks noChangeAspect="1"/>
          </p:cNvSpPr>
          <p:nvPr/>
        </p:nvSpPr>
        <p:spPr bwMode="auto">
          <a:xfrm>
            <a:off x="5565322" y="5097981"/>
            <a:ext cx="32221" cy="6783"/>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62" name="Freeform 175"/>
          <p:cNvSpPr>
            <a:spLocks noChangeAspect="1"/>
          </p:cNvSpPr>
          <p:nvPr/>
        </p:nvSpPr>
        <p:spPr bwMode="auto">
          <a:xfrm>
            <a:off x="5597543" y="5104764"/>
            <a:ext cx="91575" cy="16958"/>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63" name="Freeform 176"/>
          <p:cNvSpPr>
            <a:spLocks noChangeAspect="1"/>
          </p:cNvSpPr>
          <p:nvPr/>
        </p:nvSpPr>
        <p:spPr bwMode="auto">
          <a:xfrm>
            <a:off x="5689119" y="5121723"/>
            <a:ext cx="3392" cy="11871"/>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64" name="Freeform 177"/>
          <p:cNvSpPr>
            <a:spLocks noChangeAspect="1"/>
          </p:cNvSpPr>
          <p:nvPr/>
        </p:nvSpPr>
        <p:spPr bwMode="auto">
          <a:xfrm>
            <a:off x="5565322" y="5045410"/>
            <a:ext cx="159409" cy="64442"/>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65" name="Freeform 178"/>
          <p:cNvSpPr>
            <a:spLocks noChangeAspect="1"/>
          </p:cNvSpPr>
          <p:nvPr/>
        </p:nvSpPr>
        <p:spPr bwMode="auto">
          <a:xfrm>
            <a:off x="5565322" y="5048802"/>
            <a:ext cx="32221" cy="40700"/>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66" name="Freeform 179"/>
          <p:cNvSpPr>
            <a:spLocks noChangeAspect="1"/>
          </p:cNvSpPr>
          <p:nvPr/>
        </p:nvSpPr>
        <p:spPr bwMode="auto">
          <a:xfrm>
            <a:off x="5597543" y="5053889"/>
            <a:ext cx="91575" cy="50875"/>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67" name="Freeform 180"/>
          <p:cNvSpPr>
            <a:spLocks noChangeAspect="1"/>
          </p:cNvSpPr>
          <p:nvPr/>
        </p:nvSpPr>
        <p:spPr bwMode="auto">
          <a:xfrm>
            <a:off x="5565322" y="5045410"/>
            <a:ext cx="32221" cy="8479"/>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68" name="Freeform 181"/>
          <p:cNvSpPr>
            <a:spLocks noChangeAspect="1"/>
          </p:cNvSpPr>
          <p:nvPr/>
        </p:nvSpPr>
        <p:spPr bwMode="auto">
          <a:xfrm>
            <a:off x="5597543" y="5053889"/>
            <a:ext cx="91575" cy="15263"/>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69" name="Rectangle 182"/>
          <p:cNvSpPr>
            <a:spLocks noChangeAspect="1" noChangeArrowheads="1"/>
          </p:cNvSpPr>
          <p:nvPr/>
        </p:nvSpPr>
        <p:spPr bwMode="auto">
          <a:xfrm>
            <a:off x="5689119" y="5069152"/>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70" name="Freeform 183"/>
          <p:cNvSpPr>
            <a:spLocks noChangeAspect="1"/>
          </p:cNvSpPr>
          <p:nvPr/>
        </p:nvSpPr>
        <p:spPr bwMode="auto">
          <a:xfrm>
            <a:off x="5565322" y="4992839"/>
            <a:ext cx="159409" cy="64442"/>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71" name="Freeform 184"/>
          <p:cNvSpPr>
            <a:spLocks noChangeAspect="1"/>
          </p:cNvSpPr>
          <p:nvPr/>
        </p:nvSpPr>
        <p:spPr bwMode="auto">
          <a:xfrm>
            <a:off x="5565322" y="4996230"/>
            <a:ext cx="32221" cy="40700"/>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72" name="Freeform 185"/>
          <p:cNvSpPr>
            <a:spLocks noChangeAspect="1"/>
          </p:cNvSpPr>
          <p:nvPr/>
        </p:nvSpPr>
        <p:spPr bwMode="auto">
          <a:xfrm>
            <a:off x="5597543" y="5004710"/>
            <a:ext cx="91575"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73" name="Freeform 186"/>
          <p:cNvSpPr>
            <a:spLocks noChangeAspect="1"/>
          </p:cNvSpPr>
          <p:nvPr/>
        </p:nvSpPr>
        <p:spPr bwMode="auto">
          <a:xfrm>
            <a:off x="5565322" y="4996230"/>
            <a:ext cx="32221" cy="8479"/>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74" name="Freeform 187"/>
          <p:cNvSpPr>
            <a:spLocks noChangeAspect="1"/>
          </p:cNvSpPr>
          <p:nvPr/>
        </p:nvSpPr>
        <p:spPr bwMode="auto">
          <a:xfrm>
            <a:off x="5597543" y="5001318"/>
            <a:ext cx="91575" cy="20350"/>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75" name="Rectangle 188"/>
          <p:cNvSpPr>
            <a:spLocks noChangeAspect="1" noChangeArrowheads="1"/>
          </p:cNvSpPr>
          <p:nvPr/>
        </p:nvSpPr>
        <p:spPr bwMode="auto">
          <a:xfrm>
            <a:off x="5689119" y="5016581"/>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76" name="Freeform 189"/>
          <p:cNvSpPr>
            <a:spLocks noChangeAspect="1"/>
          </p:cNvSpPr>
          <p:nvPr/>
        </p:nvSpPr>
        <p:spPr bwMode="auto">
          <a:xfrm>
            <a:off x="5565322" y="4940268"/>
            <a:ext cx="159409" cy="69529"/>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77" name="Freeform 190"/>
          <p:cNvSpPr>
            <a:spLocks noChangeAspect="1"/>
          </p:cNvSpPr>
          <p:nvPr/>
        </p:nvSpPr>
        <p:spPr bwMode="auto">
          <a:xfrm>
            <a:off x="5565322" y="4948747"/>
            <a:ext cx="32221" cy="35613"/>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78" name="Freeform 191"/>
          <p:cNvSpPr>
            <a:spLocks noChangeAspect="1"/>
          </p:cNvSpPr>
          <p:nvPr/>
        </p:nvSpPr>
        <p:spPr bwMode="auto">
          <a:xfrm>
            <a:off x="5597543" y="4952139"/>
            <a:ext cx="91575"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79" name="Freeform 192"/>
          <p:cNvSpPr>
            <a:spLocks noChangeAspect="1"/>
          </p:cNvSpPr>
          <p:nvPr/>
        </p:nvSpPr>
        <p:spPr bwMode="auto">
          <a:xfrm>
            <a:off x="5565322" y="4945355"/>
            <a:ext cx="32221" cy="6783"/>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80" name="Freeform 193"/>
          <p:cNvSpPr>
            <a:spLocks noChangeAspect="1"/>
          </p:cNvSpPr>
          <p:nvPr/>
        </p:nvSpPr>
        <p:spPr bwMode="auto">
          <a:xfrm>
            <a:off x="5597543" y="4948747"/>
            <a:ext cx="91575" cy="20350"/>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81" name="Rectangle 194"/>
          <p:cNvSpPr>
            <a:spLocks noChangeAspect="1" noChangeArrowheads="1"/>
          </p:cNvSpPr>
          <p:nvPr/>
        </p:nvSpPr>
        <p:spPr bwMode="auto">
          <a:xfrm>
            <a:off x="5689119" y="4965705"/>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82" name="Freeform 195"/>
          <p:cNvSpPr>
            <a:spLocks noChangeAspect="1"/>
          </p:cNvSpPr>
          <p:nvPr/>
        </p:nvSpPr>
        <p:spPr bwMode="auto">
          <a:xfrm>
            <a:off x="5565322" y="4889393"/>
            <a:ext cx="159409" cy="67834"/>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83" name="Freeform 196"/>
          <p:cNvSpPr>
            <a:spLocks noChangeAspect="1"/>
          </p:cNvSpPr>
          <p:nvPr/>
        </p:nvSpPr>
        <p:spPr bwMode="auto">
          <a:xfrm>
            <a:off x="5565322" y="4896176"/>
            <a:ext cx="32221" cy="40700"/>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84" name="Freeform 197"/>
          <p:cNvSpPr>
            <a:spLocks noChangeAspect="1"/>
          </p:cNvSpPr>
          <p:nvPr/>
        </p:nvSpPr>
        <p:spPr bwMode="auto">
          <a:xfrm>
            <a:off x="5592456" y="4901263"/>
            <a:ext cx="96663" cy="50875"/>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85" name="Freeform 198"/>
          <p:cNvSpPr>
            <a:spLocks noChangeAspect="1"/>
          </p:cNvSpPr>
          <p:nvPr/>
        </p:nvSpPr>
        <p:spPr bwMode="auto">
          <a:xfrm>
            <a:off x="5565322" y="4892784"/>
            <a:ext cx="32221" cy="8479"/>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86" name="Freeform 199"/>
          <p:cNvSpPr>
            <a:spLocks noChangeAspect="1"/>
          </p:cNvSpPr>
          <p:nvPr/>
        </p:nvSpPr>
        <p:spPr bwMode="auto">
          <a:xfrm>
            <a:off x="5592456" y="4901263"/>
            <a:ext cx="96663" cy="15263"/>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1087" name="Freeform 200"/>
          <p:cNvSpPr>
            <a:spLocks noChangeAspect="1"/>
          </p:cNvSpPr>
          <p:nvPr/>
        </p:nvSpPr>
        <p:spPr bwMode="auto">
          <a:xfrm>
            <a:off x="5689119" y="4916526"/>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36" name="Freeform 75"/>
          <p:cNvSpPr>
            <a:spLocks noChangeAspect="1"/>
          </p:cNvSpPr>
          <p:nvPr/>
        </p:nvSpPr>
        <p:spPr bwMode="auto">
          <a:xfrm>
            <a:off x="8870385" y="4820254"/>
            <a:ext cx="308643" cy="396827"/>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37" name="Freeform 76"/>
          <p:cNvSpPr>
            <a:spLocks noChangeAspect="1"/>
          </p:cNvSpPr>
          <p:nvPr/>
        </p:nvSpPr>
        <p:spPr bwMode="auto">
          <a:xfrm>
            <a:off x="8192049" y="4760900"/>
            <a:ext cx="981892" cy="200109"/>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38" name="Freeform 77"/>
          <p:cNvSpPr>
            <a:spLocks noChangeAspect="1"/>
          </p:cNvSpPr>
          <p:nvPr/>
        </p:nvSpPr>
        <p:spPr bwMode="auto">
          <a:xfrm>
            <a:off x="8850035" y="4811775"/>
            <a:ext cx="328993" cy="161105"/>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39" name="Freeform 78"/>
          <p:cNvSpPr>
            <a:spLocks noChangeAspect="1"/>
          </p:cNvSpPr>
          <p:nvPr/>
        </p:nvSpPr>
        <p:spPr bwMode="auto">
          <a:xfrm>
            <a:off x="8147957" y="4872825"/>
            <a:ext cx="761432" cy="356127"/>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40" name="Freeform 79"/>
          <p:cNvSpPr>
            <a:spLocks noChangeAspect="1"/>
          </p:cNvSpPr>
          <p:nvPr/>
        </p:nvSpPr>
        <p:spPr bwMode="auto">
          <a:xfrm>
            <a:off x="8147957" y="4876217"/>
            <a:ext cx="758041" cy="352735"/>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41" name="Freeform 80"/>
          <p:cNvSpPr>
            <a:spLocks noChangeAspect="1"/>
          </p:cNvSpPr>
          <p:nvPr/>
        </p:nvSpPr>
        <p:spPr bwMode="auto">
          <a:xfrm>
            <a:off x="8188657" y="4881305"/>
            <a:ext cx="656290" cy="339168"/>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42" name="Freeform 81"/>
          <p:cNvSpPr>
            <a:spLocks noChangeAspect="1"/>
          </p:cNvSpPr>
          <p:nvPr/>
        </p:nvSpPr>
        <p:spPr bwMode="auto">
          <a:xfrm>
            <a:off x="8682147" y="5149247"/>
            <a:ext cx="156017" cy="67834"/>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43" name="Freeform 82"/>
          <p:cNvSpPr>
            <a:spLocks noChangeAspect="1"/>
          </p:cNvSpPr>
          <p:nvPr/>
        </p:nvSpPr>
        <p:spPr bwMode="auto">
          <a:xfrm>
            <a:off x="8682147" y="5157727"/>
            <a:ext cx="27133" cy="35613"/>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44" name="Freeform 83"/>
          <p:cNvSpPr>
            <a:spLocks noChangeAspect="1"/>
          </p:cNvSpPr>
          <p:nvPr/>
        </p:nvSpPr>
        <p:spPr bwMode="auto">
          <a:xfrm>
            <a:off x="8709280" y="5161118"/>
            <a:ext cx="96663" cy="5257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45" name="Freeform 84"/>
          <p:cNvSpPr>
            <a:spLocks noChangeAspect="1"/>
          </p:cNvSpPr>
          <p:nvPr/>
        </p:nvSpPr>
        <p:spPr bwMode="auto">
          <a:xfrm>
            <a:off x="8682147" y="5152639"/>
            <a:ext cx="27133" cy="8479"/>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46" name="Freeform 85"/>
          <p:cNvSpPr>
            <a:spLocks noChangeAspect="1"/>
          </p:cNvSpPr>
          <p:nvPr/>
        </p:nvSpPr>
        <p:spPr bwMode="auto">
          <a:xfrm>
            <a:off x="8709280" y="5157727"/>
            <a:ext cx="96663" cy="18654"/>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47" name="Freeform 86"/>
          <p:cNvSpPr>
            <a:spLocks noChangeAspect="1"/>
          </p:cNvSpPr>
          <p:nvPr/>
        </p:nvSpPr>
        <p:spPr bwMode="auto">
          <a:xfrm>
            <a:off x="8805943" y="5172989"/>
            <a:ext cx="3392" cy="11871"/>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48" name="Freeform 87"/>
          <p:cNvSpPr>
            <a:spLocks noChangeAspect="1"/>
          </p:cNvSpPr>
          <p:nvPr/>
        </p:nvSpPr>
        <p:spPr bwMode="auto">
          <a:xfrm>
            <a:off x="8682147" y="5096676"/>
            <a:ext cx="156017" cy="67834"/>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49" name="Freeform 88"/>
          <p:cNvSpPr>
            <a:spLocks noChangeAspect="1"/>
          </p:cNvSpPr>
          <p:nvPr/>
        </p:nvSpPr>
        <p:spPr bwMode="auto">
          <a:xfrm>
            <a:off x="8682147" y="5105156"/>
            <a:ext cx="27133" cy="40700"/>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50" name="Freeform 89"/>
          <p:cNvSpPr>
            <a:spLocks noChangeAspect="1"/>
          </p:cNvSpPr>
          <p:nvPr/>
        </p:nvSpPr>
        <p:spPr bwMode="auto">
          <a:xfrm>
            <a:off x="8709280" y="5108547"/>
            <a:ext cx="96663" cy="52571"/>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51" name="Freeform 90"/>
          <p:cNvSpPr>
            <a:spLocks noChangeAspect="1"/>
          </p:cNvSpPr>
          <p:nvPr/>
        </p:nvSpPr>
        <p:spPr bwMode="auto">
          <a:xfrm>
            <a:off x="8682147" y="5101764"/>
            <a:ext cx="27133" cy="6783"/>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52" name="Freeform 91"/>
          <p:cNvSpPr>
            <a:spLocks noChangeAspect="1"/>
          </p:cNvSpPr>
          <p:nvPr/>
        </p:nvSpPr>
        <p:spPr bwMode="auto">
          <a:xfrm>
            <a:off x="8709280" y="5105156"/>
            <a:ext cx="96663" cy="20350"/>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53" name="Freeform 92"/>
          <p:cNvSpPr>
            <a:spLocks noChangeAspect="1"/>
          </p:cNvSpPr>
          <p:nvPr/>
        </p:nvSpPr>
        <p:spPr bwMode="auto">
          <a:xfrm>
            <a:off x="8805943" y="5125506"/>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54" name="Freeform 93"/>
          <p:cNvSpPr>
            <a:spLocks noChangeAspect="1"/>
          </p:cNvSpPr>
          <p:nvPr/>
        </p:nvSpPr>
        <p:spPr bwMode="auto">
          <a:xfrm>
            <a:off x="8682147" y="5049193"/>
            <a:ext cx="156017" cy="64442"/>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55" name="Freeform 94"/>
          <p:cNvSpPr>
            <a:spLocks noChangeAspect="1"/>
          </p:cNvSpPr>
          <p:nvPr/>
        </p:nvSpPr>
        <p:spPr bwMode="auto">
          <a:xfrm>
            <a:off x="8682147" y="5052585"/>
            <a:ext cx="27133" cy="40700"/>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56" name="Freeform 95"/>
          <p:cNvSpPr>
            <a:spLocks noChangeAspect="1"/>
          </p:cNvSpPr>
          <p:nvPr/>
        </p:nvSpPr>
        <p:spPr bwMode="auto">
          <a:xfrm>
            <a:off x="8709280" y="5057672"/>
            <a:ext cx="96663" cy="50875"/>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57" name="Freeform 96"/>
          <p:cNvSpPr>
            <a:spLocks noChangeAspect="1"/>
          </p:cNvSpPr>
          <p:nvPr/>
        </p:nvSpPr>
        <p:spPr bwMode="auto">
          <a:xfrm>
            <a:off x="8682147" y="5049193"/>
            <a:ext cx="27133" cy="8479"/>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58" name="Freeform 97"/>
          <p:cNvSpPr>
            <a:spLocks noChangeAspect="1"/>
          </p:cNvSpPr>
          <p:nvPr/>
        </p:nvSpPr>
        <p:spPr bwMode="auto">
          <a:xfrm>
            <a:off x="8709280" y="5057672"/>
            <a:ext cx="96663" cy="15263"/>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59" name="Rectangle 98"/>
          <p:cNvSpPr>
            <a:spLocks noChangeAspect="1" noChangeArrowheads="1"/>
          </p:cNvSpPr>
          <p:nvPr/>
        </p:nvSpPr>
        <p:spPr bwMode="auto">
          <a:xfrm>
            <a:off x="8805943" y="5072935"/>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60" name="Freeform 99"/>
          <p:cNvSpPr>
            <a:spLocks noChangeAspect="1"/>
          </p:cNvSpPr>
          <p:nvPr/>
        </p:nvSpPr>
        <p:spPr bwMode="auto">
          <a:xfrm>
            <a:off x="8682147" y="4996622"/>
            <a:ext cx="156017" cy="64442"/>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61" name="Freeform 100"/>
          <p:cNvSpPr>
            <a:spLocks noChangeAspect="1"/>
          </p:cNvSpPr>
          <p:nvPr/>
        </p:nvSpPr>
        <p:spPr bwMode="auto">
          <a:xfrm>
            <a:off x="8682147" y="5001709"/>
            <a:ext cx="27133" cy="39004"/>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62" name="Freeform 101"/>
          <p:cNvSpPr>
            <a:spLocks noChangeAspect="1"/>
          </p:cNvSpPr>
          <p:nvPr/>
        </p:nvSpPr>
        <p:spPr bwMode="auto">
          <a:xfrm>
            <a:off x="8709280" y="5008493"/>
            <a:ext cx="96663" cy="52571"/>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63" name="Freeform 102"/>
          <p:cNvSpPr>
            <a:spLocks noChangeAspect="1"/>
          </p:cNvSpPr>
          <p:nvPr/>
        </p:nvSpPr>
        <p:spPr bwMode="auto">
          <a:xfrm>
            <a:off x="8682147" y="5001709"/>
            <a:ext cx="27133" cy="6783"/>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64" name="Freeform 103"/>
          <p:cNvSpPr>
            <a:spLocks noChangeAspect="1"/>
          </p:cNvSpPr>
          <p:nvPr/>
        </p:nvSpPr>
        <p:spPr bwMode="auto">
          <a:xfrm>
            <a:off x="8709280" y="5005101"/>
            <a:ext cx="96663" cy="20350"/>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65" name="Rectangle 104"/>
          <p:cNvSpPr>
            <a:spLocks noChangeAspect="1" noChangeArrowheads="1"/>
          </p:cNvSpPr>
          <p:nvPr/>
        </p:nvSpPr>
        <p:spPr bwMode="auto">
          <a:xfrm>
            <a:off x="8805943" y="5020364"/>
            <a:ext cx="1696"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66" name="Freeform 105"/>
          <p:cNvSpPr>
            <a:spLocks noChangeAspect="1"/>
          </p:cNvSpPr>
          <p:nvPr/>
        </p:nvSpPr>
        <p:spPr bwMode="auto">
          <a:xfrm>
            <a:off x="8682147" y="4944051"/>
            <a:ext cx="156017" cy="69529"/>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67" name="Freeform 106"/>
          <p:cNvSpPr>
            <a:spLocks noChangeAspect="1"/>
          </p:cNvSpPr>
          <p:nvPr/>
        </p:nvSpPr>
        <p:spPr bwMode="auto">
          <a:xfrm>
            <a:off x="8682147" y="4949138"/>
            <a:ext cx="27133" cy="39004"/>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68" name="Freeform 107"/>
          <p:cNvSpPr>
            <a:spLocks noChangeAspect="1"/>
          </p:cNvSpPr>
          <p:nvPr/>
        </p:nvSpPr>
        <p:spPr bwMode="auto">
          <a:xfrm>
            <a:off x="8709280" y="4957618"/>
            <a:ext cx="96663" cy="50875"/>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69" name="Freeform 108"/>
          <p:cNvSpPr>
            <a:spLocks noChangeAspect="1"/>
          </p:cNvSpPr>
          <p:nvPr/>
        </p:nvSpPr>
        <p:spPr bwMode="auto">
          <a:xfrm>
            <a:off x="8682147" y="4949138"/>
            <a:ext cx="27133" cy="8479"/>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70" name="Freeform 109"/>
          <p:cNvSpPr>
            <a:spLocks noChangeAspect="1"/>
          </p:cNvSpPr>
          <p:nvPr/>
        </p:nvSpPr>
        <p:spPr bwMode="auto">
          <a:xfrm>
            <a:off x="8709280" y="4952530"/>
            <a:ext cx="96663" cy="20350"/>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71" name="Rectangle 110"/>
          <p:cNvSpPr>
            <a:spLocks noChangeAspect="1" noChangeArrowheads="1"/>
          </p:cNvSpPr>
          <p:nvPr/>
        </p:nvSpPr>
        <p:spPr bwMode="auto">
          <a:xfrm>
            <a:off x="8805943" y="4969488"/>
            <a:ext cx="1696"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72" name="Freeform 111"/>
          <p:cNvSpPr>
            <a:spLocks noChangeAspect="1"/>
          </p:cNvSpPr>
          <p:nvPr/>
        </p:nvSpPr>
        <p:spPr bwMode="auto">
          <a:xfrm>
            <a:off x="8192049" y="5093285"/>
            <a:ext cx="161105" cy="64442"/>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73" name="Freeform 112"/>
          <p:cNvSpPr>
            <a:spLocks noChangeAspect="1"/>
          </p:cNvSpPr>
          <p:nvPr/>
        </p:nvSpPr>
        <p:spPr bwMode="auto">
          <a:xfrm>
            <a:off x="8192049" y="5096676"/>
            <a:ext cx="32221" cy="40700"/>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74" name="Freeform 113"/>
          <p:cNvSpPr>
            <a:spLocks noChangeAspect="1"/>
          </p:cNvSpPr>
          <p:nvPr/>
        </p:nvSpPr>
        <p:spPr bwMode="auto">
          <a:xfrm>
            <a:off x="8224270" y="5101764"/>
            <a:ext cx="93271" cy="55963"/>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75" name="Freeform 114"/>
          <p:cNvSpPr>
            <a:spLocks noChangeAspect="1"/>
          </p:cNvSpPr>
          <p:nvPr/>
        </p:nvSpPr>
        <p:spPr bwMode="auto">
          <a:xfrm>
            <a:off x="8192049" y="5096676"/>
            <a:ext cx="32221" cy="5088"/>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76" name="Freeform 115"/>
          <p:cNvSpPr>
            <a:spLocks noChangeAspect="1"/>
          </p:cNvSpPr>
          <p:nvPr/>
        </p:nvSpPr>
        <p:spPr bwMode="auto">
          <a:xfrm>
            <a:off x="8224270" y="5101764"/>
            <a:ext cx="93271" cy="18654"/>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77" name="Rectangle 116"/>
          <p:cNvSpPr>
            <a:spLocks noChangeAspect="1" noChangeArrowheads="1"/>
          </p:cNvSpPr>
          <p:nvPr/>
        </p:nvSpPr>
        <p:spPr bwMode="auto">
          <a:xfrm>
            <a:off x="8317541" y="5117027"/>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78" name="Freeform 117"/>
          <p:cNvSpPr>
            <a:spLocks noChangeAspect="1"/>
          </p:cNvSpPr>
          <p:nvPr/>
        </p:nvSpPr>
        <p:spPr bwMode="auto">
          <a:xfrm>
            <a:off x="8192049" y="5040714"/>
            <a:ext cx="161105" cy="64442"/>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79" name="Freeform 118"/>
          <p:cNvSpPr>
            <a:spLocks noChangeAspect="1"/>
          </p:cNvSpPr>
          <p:nvPr/>
        </p:nvSpPr>
        <p:spPr bwMode="auto">
          <a:xfrm>
            <a:off x="8192049" y="5045801"/>
            <a:ext cx="32221" cy="39004"/>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80" name="Freeform 119"/>
          <p:cNvSpPr>
            <a:spLocks noChangeAspect="1"/>
          </p:cNvSpPr>
          <p:nvPr/>
        </p:nvSpPr>
        <p:spPr bwMode="auto">
          <a:xfrm>
            <a:off x="8224270" y="5052585"/>
            <a:ext cx="93271"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81" name="Freeform 120"/>
          <p:cNvSpPr>
            <a:spLocks noChangeAspect="1"/>
          </p:cNvSpPr>
          <p:nvPr/>
        </p:nvSpPr>
        <p:spPr bwMode="auto">
          <a:xfrm>
            <a:off x="8192049" y="5045801"/>
            <a:ext cx="32221" cy="6783"/>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82" name="Freeform 121"/>
          <p:cNvSpPr>
            <a:spLocks noChangeAspect="1"/>
          </p:cNvSpPr>
          <p:nvPr/>
        </p:nvSpPr>
        <p:spPr bwMode="auto">
          <a:xfrm>
            <a:off x="8224270" y="5049193"/>
            <a:ext cx="93271" cy="20350"/>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83" name="Rectangle 122"/>
          <p:cNvSpPr>
            <a:spLocks noChangeAspect="1" noChangeArrowheads="1"/>
          </p:cNvSpPr>
          <p:nvPr/>
        </p:nvSpPr>
        <p:spPr bwMode="auto">
          <a:xfrm>
            <a:off x="8317541" y="5064455"/>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84" name="Freeform 123"/>
          <p:cNvSpPr>
            <a:spLocks noChangeAspect="1"/>
          </p:cNvSpPr>
          <p:nvPr/>
        </p:nvSpPr>
        <p:spPr bwMode="auto">
          <a:xfrm>
            <a:off x="8192049" y="4988143"/>
            <a:ext cx="161105" cy="69529"/>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85" name="Freeform 124"/>
          <p:cNvSpPr>
            <a:spLocks noChangeAspect="1"/>
          </p:cNvSpPr>
          <p:nvPr/>
        </p:nvSpPr>
        <p:spPr bwMode="auto">
          <a:xfrm>
            <a:off x="8192049" y="4996622"/>
            <a:ext cx="32221" cy="35613"/>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86" name="Freeform 125"/>
          <p:cNvSpPr>
            <a:spLocks noChangeAspect="1"/>
          </p:cNvSpPr>
          <p:nvPr/>
        </p:nvSpPr>
        <p:spPr bwMode="auto">
          <a:xfrm>
            <a:off x="8224270" y="5001709"/>
            <a:ext cx="93271" cy="50875"/>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87" name="Freeform 126"/>
          <p:cNvSpPr>
            <a:spLocks noChangeAspect="1"/>
          </p:cNvSpPr>
          <p:nvPr/>
        </p:nvSpPr>
        <p:spPr bwMode="auto">
          <a:xfrm>
            <a:off x="8192049" y="4993230"/>
            <a:ext cx="32221" cy="8479"/>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88" name="Freeform 127"/>
          <p:cNvSpPr>
            <a:spLocks noChangeAspect="1"/>
          </p:cNvSpPr>
          <p:nvPr/>
        </p:nvSpPr>
        <p:spPr bwMode="auto">
          <a:xfrm>
            <a:off x="8224270" y="4996622"/>
            <a:ext cx="93271" cy="20350"/>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89" name="Freeform 128"/>
          <p:cNvSpPr>
            <a:spLocks noChangeAspect="1"/>
          </p:cNvSpPr>
          <p:nvPr/>
        </p:nvSpPr>
        <p:spPr bwMode="auto">
          <a:xfrm>
            <a:off x="8317541" y="5016972"/>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90" name="Freeform 129"/>
          <p:cNvSpPr>
            <a:spLocks noChangeAspect="1"/>
          </p:cNvSpPr>
          <p:nvPr/>
        </p:nvSpPr>
        <p:spPr bwMode="auto">
          <a:xfrm>
            <a:off x="8192049" y="4940659"/>
            <a:ext cx="161105" cy="64442"/>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91" name="Freeform 130"/>
          <p:cNvSpPr>
            <a:spLocks noChangeAspect="1"/>
          </p:cNvSpPr>
          <p:nvPr/>
        </p:nvSpPr>
        <p:spPr bwMode="auto">
          <a:xfrm>
            <a:off x="8192049" y="4944051"/>
            <a:ext cx="32221" cy="40700"/>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92" name="Freeform 131"/>
          <p:cNvSpPr>
            <a:spLocks noChangeAspect="1"/>
          </p:cNvSpPr>
          <p:nvPr/>
        </p:nvSpPr>
        <p:spPr bwMode="auto">
          <a:xfrm>
            <a:off x="8220878" y="4949138"/>
            <a:ext cx="96663" cy="52571"/>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93" name="Freeform 132"/>
          <p:cNvSpPr>
            <a:spLocks noChangeAspect="1"/>
          </p:cNvSpPr>
          <p:nvPr/>
        </p:nvSpPr>
        <p:spPr bwMode="auto">
          <a:xfrm>
            <a:off x="8192049" y="4940659"/>
            <a:ext cx="32221" cy="8479"/>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94" name="Freeform 133"/>
          <p:cNvSpPr>
            <a:spLocks noChangeAspect="1"/>
          </p:cNvSpPr>
          <p:nvPr/>
        </p:nvSpPr>
        <p:spPr bwMode="auto">
          <a:xfrm>
            <a:off x="8220878" y="4949138"/>
            <a:ext cx="96663" cy="15263"/>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95" name="Freeform 134"/>
          <p:cNvSpPr>
            <a:spLocks noChangeAspect="1"/>
          </p:cNvSpPr>
          <p:nvPr/>
        </p:nvSpPr>
        <p:spPr bwMode="auto">
          <a:xfrm>
            <a:off x="8317541" y="4964401"/>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96" name="Freeform 135"/>
          <p:cNvSpPr>
            <a:spLocks noChangeAspect="1"/>
          </p:cNvSpPr>
          <p:nvPr/>
        </p:nvSpPr>
        <p:spPr bwMode="auto">
          <a:xfrm>
            <a:off x="8192049" y="4888088"/>
            <a:ext cx="161105" cy="64442"/>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97" name="Freeform 136"/>
          <p:cNvSpPr>
            <a:spLocks noChangeAspect="1"/>
          </p:cNvSpPr>
          <p:nvPr/>
        </p:nvSpPr>
        <p:spPr bwMode="auto">
          <a:xfrm>
            <a:off x="8192049" y="4893176"/>
            <a:ext cx="28829" cy="39004"/>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98" name="Freeform 137"/>
          <p:cNvSpPr>
            <a:spLocks noChangeAspect="1"/>
          </p:cNvSpPr>
          <p:nvPr/>
        </p:nvSpPr>
        <p:spPr bwMode="auto">
          <a:xfrm>
            <a:off x="8220878" y="4896567"/>
            <a:ext cx="96663" cy="52571"/>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99" name="Freeform 138"/>
          <p:cNvSpPr>
            <a:spLocks noChangeAspect="1"/>
          </p:cNvSpPr>
          <p:nvPr/>
        </p:nvSpPr>
        <p:spPr bwMode="auto">
          <a:xfrm>
            <a:off x="8192049" y="4893176"/>
            <a:ext cx="32221" cy="3392"/>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00" name="Freeform 139"/>
          <p:cNvSpPr>
            <a:spLocks noChangeAspect="1"/>
          </p:cNvSpPr>
          <p:nvPr/>
        </p:nvSpPr>
        <p:spPr bwMode="auto">
          <a:xfrm>
            <a:off x="8220878" y="4896567"/>
            <a:ext cx="96663" cy="20350"/>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01" name="Rectangle 140"/>
          <p:cNvSpPr>
            <a:spLocks noChangeAspect="1" noChangeArrowheads="1"/>
          </p:cNvSpPr>
          <p:nvPr/>
        </p:nvSpPr>
        <p:spPr bwMode="auto">
          <a:xfrm>
            <a:off x="8317541" y="4913526"/>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02" name="Freeform 141"/>
          <p:cNvSpPr>
            <a:spLocks noChangeAspect="1"/>
          </p:cNvSpPr>
          <p:nvPr/>
        </p:nvSpPr>
        <p:spPr bwMode="auto">
          <a:xfrm>
            <a:off x="8356545" y="5113635"/>
            <a:ext cx="156017" cy="62746"/>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03" name="Freeform 142"/>
          <p:cNvSpPr>
            <a:spLocks noChangeAspect="1"/>
          </p:cNvSpPr>
          <p:nvPr/>
        </p:nvSpPr>
        <p:spPr bwMode="auto">
          <a:xfrm>
            <a:off x="8356545" y="5117027"/>
            <a:ext cx="28829" cy="40700"/>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04" name="Freeform 143"/>
          <p:cNvSpPr>
            <a:spLocks noChangeAspect="1"/>
          </p:cNvSpPr>
          <p:nvPr/>
        </p:nvSpPr>
        <p:spPr bwMode="auto">
          <a:xfrm>
            <a:off x="8385375" y="5120418"/>
            <a:ext cx="91575" cy="5257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05" name="Freeform 144"/>
          <p:cNvSpPr>
            <a:spLocks noChangeAspect="1"/>
          </p:cNvSpPr>
          <p:nvPr/>
        </p:nvSpPr>
        <p:spPr bwMode="auto">
          <a:xfrm>
            <a:off x="8356545" y="5113635"/>
            <a:ext cx="28829" cy="6783"/>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06" name="Freeform 145"/>
          <p:cNvSpPr>
            <a:spLocks noChangeAspect="1"/>
          </p:cNvSpPr>
          <p:nvPr/>
        </p:nvSpPr>
        <p:spPr bwMode="auto">
          <a:xfrm>
            <a:off x="8385375" y="5120418"/>
            <a:ext cx="91575" cy="16958"/>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07" name="Rectangle 146"/>
          <p:cNvSpPr>
            <a:spLocks noChangeAspect="1" noChangeArrowheads="1"/>
          </p:cNvSpPr>
          <p:nvPr/>
        </p:nvSpPr>
        <p:spPr bwMode="auto">
          <a:xfrm>
            <a:off x="8476950" y="5137377"/>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08" name="Freeform 147"/>
          <p:cNvSpPr>
            <a:spLocks noChangeAspect="1"/>
          </p:cNvSpPr>
          <p:nvPr/>
        </p:nvSpPr>
        <p:spPr bwMode="auto">
          <a:xfrm>
            <a:off x="8356545" y="5061064"/>
            <a:ext cx="156017" cy="64442"/>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09" name="Freeform 148"/>
          <p:cNvSpPr>
            <a:spLocks noChangeAspect="1"/>
          </p:cNvSpPr>
          <p:nvPr/>
        </p:nvSpPr>
        <p:spPr bwMode="auto">
          <a:xfrm>
            <a:off x="8356545" y="5064455"/>
            <a:ext cx="28829" cy="40700"/>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10" name="Freeform 149"/>
          <p:cNvSpPr>
            <a:spLocks noChangeAspect="1"/>
          </p:cNvSpPr>
          <p:nvPr/>
        </p:nvSpPr>
        <p:spPr bwMode="auto">
          <a:xfrm>
            <a:off x="8385375" y="5069543"/>
            <a:ext cx="91575" cy="55963"/>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11" name="Freeform 150"/>
          <p:cNvSpPr>
            <a:spLocks noChangeAspect="1"/>
          </p:cNvSpPr>
          <p:nvPr/>
        </p:nvSpPr>
        <p:spPr bwMode="auto">
          <a:xfrm>
            <a:off x="8356545" y="5064455"/>
            <a:ext cx="28829" cy="5088"/>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12" name="Freeform 151"/>
          <p:cNvSpPr>
            <a:spLocks noChangeAspect="1"/>
          </p:cNvSpPr>
          <p:nvPr/>
        </p:nvSpPr>
        <p:spPr bwMode="auto">
          <a:xfrm>
            <a:off x="8385375" y="5069543"/>
            <a:ext cx="91575" cy="20350"/>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13" name="Rectangle 152"/>
          <p:cNvSpPr>
            <a:spLocks noChangeAspect="1" noChangeArrowheads="1"/>
          </p:cNvSpPr>
          <p:nvPr/>
        </p:nvSpPr>
        <p:spPr bwMode="auto">
          <a:xfrm>
            <a:off x="8476950" y="5084806"/>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14" name="Freeform 153"/>
          <p:cNvSpPr>
            <a:spLocks noChangeAspect="1"/>
          </p:cNvSpPr>
          <p:nvPr/>
        </p:nvSpPr>
        <p:spPr bwMode="auto">
          <a:xfrm>
            <a:off x="8356545" y="5008493"/>
            <a:ext cx="156017" cy="64442"/>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15" name="Freeform 154"/>
          <p:cNvSpPr>
            <a:spLocks noChangeAspect="1"/>
          </p:cNvSpPr>
          <p:nvPr/>
        </p:nvSpPr>
        <p:spPr bwMode="auto">
          <a:xfrm>
            <a:off x="8356545" y="5013580"/>
            <a:ext cx="28829" cy="39004"/>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16" name="Freeform 155"/>
          <p:cNvSpPr>
            <a:spLocks noChangeAspect="1"/>
          </p:cNvSpPr>
          <p:nvPr/>
        </p:nvSpPr>
        <p:spPr bwMode="auto">
          <a:xfrm>
            <a:off x="8385375" y="5020364"/>
            <a:ext cx="91575"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17" name="Freeform 156"/>
          <p:cNvSpPr>
            <a:spLocks noChangeAspect="1"/>
          </p:cNvSpPr>
          <p:nvPr/>
        </p:nvSpPr>
        <p:spPr bwMode="auto">
          <a:xfrm>
            <a:off x="8356545" y="5013580"/>
            <a:ext cx="28829" cy="6783"/>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18" name="Freeform 157"/>
          <p:cNvSpPr>
            <a:spLocks noChangeAspect="1"/>
          </p:cNvSpPr>
          <p:nvPr/>
        </p:nvSpPr>
        <p:spPr bwMode="auto">
          <a:xfrm>
            <a:off x="8385375" y="5016972"/>
            <a:ext cx="91575" cy="20350"/>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19" name="Rectangle 158"/>
          <p:cNvSpPr>
            <a:spLocks noChangeAspect="1" noChangeArrowheads="1"/>
          </p:cNvSpPr>
          <p:nvPr/>
        </p:nvSpPr>
        <p:spPr bwMode="auto">
          <a:xfrm>
            <a:off x="8476950" y="5032234"/>
            <a:ext cx="3392" cy="13567"/>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20" name="Freeform 159"/>
          <p:cNvSpPr>
            <a:spLocks noChangeAspect="1"/>
          </p:cNvSpPr>
          <p:nvPr/>
        </p:nvSpPr>
        <p:spPr bwMode="auto">
          <a:xfrm>
            <a:off x="8356545" y="4957618"/>
            <a:ext cx="156017" cy="67834"/>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21" name="Freeform 160"/>
          <p:cNvSpPr>
            <a:spLocks noChangeAspect="1"/>
          </p:cNvSpPr>
          <p:nvPr/>
        </p:nvSpPr>
        <p:spPr bwMode="auto">
          <a:xfrm>
            <a:off x="8356545" y="4964401"/>
            <a:ext cx="28829" cy="37308"/>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22" name="Freeform 161"/>
          <p:cNvSpPr>
            <a:spLocks noChangeAspect="1"/>
          </p:cNvSpPr>
          <p:nvPr/>
        </p:nvSpPr>
        <p:spPr bwMode="auto">
          <a:xfrm>
            <a:off x="8385375" y="4969488"/>
            <a:ext cx="91575" cy="50875"/>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23" name="Freeform 162"/>
          <p:cNvSpPr>
            <a:spLocks noChangeAspect="1"/>
          </p:cNvSpPr>
          <p:nvPr/>
        </p:nvSpPr>
        <p:spPr bwMode="auto">
          <a:xfrm>
            <a:off x="8356545" y="4961009"/>
            <a:ext cx="28829" cy="8479"/>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24" name="Freeform 163"/>
          <p:cNvSpPr>
            <a:spLocks noChangeAspect="1"/>
          </p:cNvSpPr>
          <p:nvPr/>
        </p:nvSpPr>
        <p:spPr bwMode="auto">
          <a:xfrm>
            <a:off x="8385375" y="4964401"/>
            <a:ext cx="91575" cy="20350"/>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25" name="Freeform 164"/>
          <p:cNvSpPr>
            <a:spLocks noChangeAspect="1"/>
          </p:cNvSpPr>
          <p:nvPr/>
        </p:nvSpPr>
        <p:spPr bwMode="auto">
          <a:xfrm>
            <a:off x="8476950" y="4981359"/>
            <a:ext cx="3392" cy="15263"/>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26" name="Freeform 165"/>
          <p:cNvSpPr>
            <a:spLocks noChangeAspect="1"/>
          </p:cNvSpPr>
          <p:nvPr/>
        </p:nvSpPr>
        <p:spPr bwMode="auto">
          <a:xfrm>
            <a:off x="8356545" y="4908438"/>
            <a:ext cx="156017" cy="64442"/>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27" name="Freeform 166"/>
          <p:cNvSpPr>
            <a:spLocks noChangeAspect="1"/>
          </p:cNvSpPr>
          <p:nvPr/>
        </p:nvSpPr>
        <p:spPr bwMode="auto">
          <a:xfrm>
            <a:off x="8356545" y="4913526"/>
            <a:ext cx="28829" cy="39004"/>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28" name="Freeform 167"/>
          <p:cNvSpPr>
            <a:spLocks noChangeAspect="1"/>
          </p:cNvSpPr>
          <p:nvPr/>
        </p:nvSpPr>
        <p:spPr bwMode="auto">
          <a:xfrm>
            <a:off x="8385375" y="4916917"/>
            <a:ext cx="91575" cy="5257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29" name="Freeform 168"/>
          <p:cNvSpPr>
            <a:spLocks noChangeAspect="1"/>
          </p:cNvSpPr>
          <p:nvPr/>
        </p:nvSpPr>
        <p:spPr bwMode="auto">
          <a:xfrm>
            <a:off x="8356545" y="4908438"/>
            <a:ext cx="28829" cy="8479"/>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30" name="Freeform 169"/>
          <p:cNvSpPr>
            <a:spLocks noChangeAspect="1"/>
          </p:cNvSpPr>
          <p:nvPr/>
        </p:nvSpPr>
        <p:spPr bwMode="auto">
          <a:xfrm>
            <a:off x="8385375" y="4916917"/>
            <a:ext cx="91575" cy="15263"/>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31" name="Rectangle 170"/>
          <p:cNvSpPr>
            <a:spLocks noChangeAspect="1" noChangeArrowheads="1"/>
          </p:cNvSpPr>
          <p:nvPr/>
        </p:nvSpPr>
        <p:spPr bwMode="auto">
          <a:xfrm>
            <a:off x="8476950" y="4932180"/>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32" name="Freeform 171"/>
          <p:cNvSpPr>
            <a:spLocks noChangeAspect="1"/>
          </p:cNvSpPr>
          <p:nvPr/>
        </p:nvSpPr>
        <p:spPr bwMode="auto">
          <a:xfrm>
            <a:off x="8517650" y="5133985"/>
            <a:ext cx="159409" cy="62746"/>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33" name="Freeform 172"/>
          <p:cNvSpPr>
            <a:spLocks noChangeAspect="1"/>
          </p:cNvSpPr>
          <p:nvPr/>
        </p:nvSpPr>
        <p:spPr bwMode="auto">
          <a:xfrm>
            <a:off x="8517650" y="5137377"/>
            <a:ext cx="32221" cy="39004"/>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34" name="Freeform 173"/>
          <p:cNvSpPr>
            <a:spLocks noChangeAspect="1"/>
          </p:cNvSpPr>
          <p:nvPr/>
        </p:nvSpPr>
        <p:spPr bwMode="auto">
          <a:xfrm>
            <a:off x="8549871" y="5140768"/>
            <a:ext cx="91575" cy="52571"/>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35" name="Freeform 174"/>
          <p:cNvSpPr>
            <a:spLocks noChangeAspect="1"/>
          </p:cNvSpPr>
          <p:nvPr/>
        </p:nvSpPr>
        <p:spPr bwMode="auto">
          <a:xfrm>
            <a:off x="8517650" y="5133985"/>
            <a:ext cx="32221" cy="6783"/>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36" name="Freeform 175"/>
          <p:cNvSpPr>
            <a:spLocks noChangeAspect="1"/>
          </p:cNvSpPr>
          <p:nvPr/>
        </p:nvSpPr>
        <p:spPr bwMode="auto">
          <a:xfrm>
            <a:off x="8549871" y="5140768"/>
            <a:ext cx="91575" cy="16958"/>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37" name="Freeform 176"/>
          <p:cNvSpPr>
            <a:spLocks noChangeAspect="1"/>
          </p:cNvSpPr>
          <p:nvPr/>
        </p:nvSpPr>
        <p:spPr bwMode="auto">
          <a:xfrm>
            <a:off x="8641447" y="5157727"/>
            <a:ext cx="3392" cy="11871"/>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38" name="Freeform 177"/>
          <p:cNvSpPr>
            <a:spLocks noChangeAspect="1"/>
          </p:cNvSpPr>
          <p:nvPr/>
        </p:nvSpPr>
        <p:spPr bwMode="auto">
          <a:xfrm>
            <a:off x="8517650" y="5081414"/>
            <a:ext cx="159409" cy="64442"/>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39" name="Freeform 178"/>
          <p:cNvSpPr>
            <a:spLocks noChangeAspect="1"/>
          </p:cNvSpPr>
          <p:nvPr/>
        </p:nvSpPr>
        <p:spPr bwMode="auto">
          <a:xfrm>
            <a:off x="8517650" y="5084806"/>
            <a:ext cx="32221" cy="40700"/>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40" name="Freeform 179"/>
          <p:cNvSpPr>
            <a:spLocks noChangeAspect="1"/>
          </p:cNvSpPr>
          <p:nvPr/>
        </p:nvSpPr>
        <p:spPr bwMode="auto">
          <a:xfrm>
            <a:off x="8549871" y="5089893"/>
            <a:ext cx="91575" cy="50875"/>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41" name="Freeform 180"/>
          <p:cNvSpPr>
            <a:spLocks noChangeAspect="1"/>
          </p:cNvSpPr>
          <p:nvPr/>
        </p:nvSpPr>
        <p:spPr bwMode="auto">
          <a:xfrm>
            <a:off x="8517650" y="5081414"/>
            <a:ext cx="32221" cy="8479"/>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42" name="Freeform 181"/>
          <p:cNvSpPr>
            <a:spLocks noChangeAspect="1"/>
          </p:cNvSpPr>
          <p:nvPr/>
        </p:nvSpPr>
        <p:spPr bwMode="auto">
          <a:xfrm>
            <a:off x="8549871" y="5089893"/>
            <a:ext cx="91575" cy="15263"/>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43" name="Rectangle 182"/>
          <p:cNvSpPr>
            <a:spLocks noChangeAspect="1" noChangeArrowheads="1"/>
          </p:cNvSpPr>
          <p:nvPr/>
        </p:nvSpPr>
        <p:spPr bwMode="auto">
          <a:xfrm>
            <a:off x="8641447" y="5105156"/>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44" name="Freeform 183"/>
          <p:cNvSpPr>
            <a:spLocks noChangeAspect="1"/>
          </p:cNvSpPr>
          <p:nvPr/>
        </p:nvSpPr>
        <p:spPr bwMode="auto">
          <a:xfrm>
            <a:off x="8517650" y="5028843"/>
            <a:ext cx="159409" cy="64442"/>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45" name="Freeform 184"/>
          <p:cNvSpPr>
            <a:spLocks noChangeAspect="1"/>
          </p:cNvSpPr>
          <p:nvPr/>
        </p:nvSpPr>
        <p:spPr bwMode="auto">
          <a:xfrm>
            <a:off x="8517650" y="5032234"/>
            <a:ext cx="32221" cy="40700"/>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46" name="Freeform 185"/>
          <p:cNvSpPr>
            <a:spLocks noChangeAspect="1"/>
          </p:cNvSpPr>
          <p:nvPr/>
        </p:nvSpPr>
        <p:spPr bwMode="auto">
          <a:xfrm>
            <a:off x="8549871" y="5040714"/>
            <a:ext cx="91575"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47" name="Freeform 186"/>
          <p:cNvSpPr>
            <a:spLocks noChangeAspect="1"/>
          </p:cNvSpPr>
          <p:nvPr/>
        </p:nvSpPr>
        <p:spPr bwMode="auto">
          <a:xfrm>
            <a:off x="8517650" y="5032234"/>
            <a:ext cx="32221" cy="8479"/>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48" name="Freeform 187"/>
          <p:cNvSpPr>
            <a:spLocks noChangeAspect="1"/>
          </p:cNvSpPr>
          <p:nvPr/>
        </p:nvSpPr>
        <p:spPr bwMode="auto">
          <a:xfrm>
            <a:off x="8549871" y="5037322"/>
            <a:ext cx="91575" cy="20350"/>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49" name="Rectangle 188"/>
          <p:cNvSpPr>
            <a:spLocks noChangeAspect="1" noChangeArrowheads="1"/>
          </p:cNvSpPr>
          <p:nvPr/>
        </p:nvSpPr>
        <p:spPr bwMode="auto">
          <a:xfrm>
            <a:off x="8641447" y="5052585"/>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50" name="Freeform 189"/>
          <p:cNvSpPr>
            <a:spLocks noChangeAspect="1"/>
          </p:cNvSpPr>
          <p:nvPr/>
        </p:nvSpPr>
        <p:spPr bwMode="auto">
          <a:xfrm>
            <a:off x="8517650" y="4976272"/>
            <a:ext cx="159409" cy="69529"/>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51" name="Freeform 190"/>
          <p:cNvSpPr>
            <a:spLocks noChangeAspect="1"/>
          </p:cNvSpPr>
          <p:nvPr/>
        </p:nvSpPr>
        <p:spPr bwMode="auto">
          <a:xfrm>
            <a:off x="8517650" y="4984751"/>
            <a:ext cx="32221" cy="35613"/>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52" name="Freeform 191"/>
          <p:cNvSpPr>
            <a:spLocks noChangeAspect="1"/>
          </p:cNvSpPr>
          <p:nvPr/>
        </p:nvSpPr>
        <p:spPr bwMode="auto">
          <a:xfrm>
            <a:off x="8549871" y="4988143"/>
            <a:ext cx="91575" cy="52571"/>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53" name="Freeform 192"/>
          <p:cNvSpPr>
            <a:spLocks noChangeAspect="1"/>
          </p:cNvSpPr>
          <p:nvPr/>
        </p:nvSpPr>
        <p:spPr bwMode="auto">
          <a:xfrm>
            <a:off x="8517650" y="4981359"/>
            <a:ext cx="32221" cy="6783"/>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54" name="Freeform 193"/>
          <p:cNvSpPr>
            <a:spLocks noChangeAspect="1"/>
          </p:cNvSpPr>
          <p:nvPr/>
        </p:nvSpPr>
        <p:spPr bwMode="auto">
          <a:xfrm>
            <a:off x="8549871" y="4984751"/>
            <a:ext cx="91575" cy="20350"/>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55" name="Rectangle 194"/>
          <p:cNvSpPr>
            <a:spLocks noChangeAspect="1" noChangeArrowheads="1"/>
          </p:cNvSpPr>
          <p:nvPr/>
        </p:nvSpPr>
        <p:spPr bwMode="auto">
          <a:xfrm>
            <a:off x="8641447" y="5001709"/>
            <a:ext cx="3392" cy="11871"/>
          </a:xfrm>
          <a:prstGeom prst="rect">
            <a:avLst/>
          </a:prstGeom>
          <a:solidFill>
            <a:srgbClr val="D2DAE4"/>
          </a:solidFill>
          <a:ln w="9525">
            <a:noFill/>
            <a:miter lim="800000"/>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56" name="Freeform 195"/>
          <p:cNvSpPr>
            <a:spLocks noChangeAspect="1"/>
          </p:cNvSpPr>
          <p:nvPr/>
        </p:nvSpPr>
        <p:spPr bwMode="auto">
          <a:xfrm>
            <a:off x="8517650" y="4925397"/>
            <a:ext cx="159409" cy="67834"/>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57" name="Freeform 196"/>
          <p:cNvSpPr>
            <a:spLocks noChangeAspect="1"/>
          </p:cNvSpPr>
          <p:nvPr/>
        </p:nvSpPr>
        <p:spPr bwMode="auto">
          <a:xfrm>
            <a:off x="8517650" y="4932180"/>
            <a:ext cx="32221" cy="40700"/>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58" name="Freeform 197"/>
          <p:cNvSpPr>
            <a:spLocks noChangeAspect="1"/>
          </p:cNvSpPr>
          <p:nvPr/>
        </p:nvSpPr>
        <p:spPr bwMode="auto">
          <a:xfrm>
            <a:off x="8544784" y="4937267"/>
            <a:ext cx="96663" cy="50875"/>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59" name="Freeform 198"/>
          <p:cNvSpPr>
            <a:spLocks noChangeAspect="1"/>
          </p:cNvSpPr>
          <p:nvPr/>
        </p:nvSpPr>
        <p:spPr bwMode="auto">
          <a:xfrm>
            <a:off x="8517650" y="4928788"/>
            <a:ext cx="32221" cy="8479"/>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60" name="Freeform 199"/>
          <p:cNvSpPr>
            <a:spLocks noChangeAspect="1"/>
          </p:cNvSpPr>
          <p:nvPr/>
        </p:nvSpPr>
        <p:spPr bwMode="auto">
          <a:xfrm>
            <a:off x="8544784" y="4937267"/>
            <a:ext cx="96663" cy="15263"/>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961" name="Freeform 200"/>
          <p:cNvSpPr>
            <a:spLocks noChangeAspect="1"/>
          </p:cNvSpPr>
          <p:nvPr/>
        </p:nvSpPr>
        <p:spPr bwMode="auto">
          <a:xfrm>
            <a:off x="8641447" y="4952530"/>
            <a:ext cx="3392" cy="11871"/>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831" name="TextBox 101"/>
          <p:cNvSpPr txBox="1">
            <a:spLocks noChangeArrowheads="1"/>
          </p:cNvSpPr>
          <p:nvPr/>
        </p:nvSpPr>
        <p:spPr bwMode="auto">
          <a:xfrm>
            <a:off x="7211853" y="3902859"/>
            <a:ext cx="1403909" cy="276999"/>
          </a:xfrm>
          <a:prstGeom prst="rect">
            <a:avLst/>
          </a:prstGeom>
          <a:noFill/>
          <a:ln w="9525">
            <a:noFill/>
            <a:miter lim="800000"/>
            <a:headEnd/>
            <a:tailEnd/>
          </a:ln>
        </p:spPr>
        <p:txBody>
          <a:bodyPr wrap="square">
            <a:spAutoFit/>
          </a:bodyPr>
          <a:lstStyle/>
          <a:p>
            <a:pPr algn="ctr">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Ethernet switch</a:t>
            </a:r>
          </a:p>
        </p:txBody>
      </p:sp>
      <p:sp>
        <p:nvSpPr>
          <p:cNvPr id="832" name="TextBox 101"/>
          <p:cNvSpPr txBox="1">
            <a:spLocks noChangeArrowheads="1"/>
          </p:cNvSpPr>
          <p:nvPr/>
        </p:nvSpPr>
        <p:spPr bwMode="auto">
          <a:xfrm>
            <a:off x="8652062" y="3902859"/>
            <a:ext cx="1403909" cy="276999"/>
          </a:xfrm>
          <a:prstGeom prst="rect">
            <a:avLst/>
          </a:prstGeom>
          <a:noFill/>
          <a:ln w="9525">
            <a:noFill/>
            <a:miter lim="800000"/>
            <a:headEnd/>
            <a:tailEnd/>
          </a:ln>
        </p:spPr>
        <p:txBody>
          <a:bodyPr wrap="square">
            <a:spAutoFit/>
          </a:bodyPr>
          <a:lstStyle/>
          <a:p>
            <a:pPr algn="ctr">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Ethernet switch</a:t>
            </a:r>
          </a:p>
        </p:txBody>
      </p:sp>
      <p:sp>
        <p:nvSpPr>
          <p:cNvPr id="833" name="TextBox 93"/>
          <p:cNvSpPr txBox="1">
            <a:spLocks noChangeArrowheads="1"/>
          </p:cNvSpPr>
          <p:nvPr/>
        </p:nvSpPr>
        <p:spPr bwMode="auto">
          <a:xfrm>
            <a:off x="7141010" y="2668850"/>
            <a:ext cx="1223963" cy="461665"/>
          </a:xfrm>
          <a:prstGeom prst="rect">
            <a:avLst/>
          </a:prstGeom>
          <a:noFill/>
          <a:ln w="9525">
            <a:noFill/>
            <a:miter lim="800000"/>
            <a:headEnd/>
            <a:tailEnd/>
          </a:ln>
        </p:spPr>
        <p:txBody>
          <a:bodyPr>
            <a:spAutoFit/>
          </a:bodyPr>
          <a:lstStyle/>
          <a:p>
            <a:pPr algn="ctr">
              <a:buClr>
                <a:schemeClr val="tx1"/>
              </a:buClr>
              <a:buSzPct val="60000"/>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Application server</a:t>
            </a:r>
          </a:p>
        </p:txBody>
      </p:sp>
      <p:sp>
        <p:nvSpPr>
          <p:cNvPr id="834" name="Oval 5"/>
          <p:cNvSpPr/>
          <p:nvPr/>
        </p:nvSpPr>
        <p:spPr bwMode="auto">
          <a:xfrm>
            <a:off x="7139844" y="3176725"/>
            <a:ext cx="3194612" cy="1088443"/>
          </a:xfrm>
          <a:prstGeom prst="ellipse">
            <a:avLst/>
          </a:prstGeom>
          <a:noFill/>
          <a:ln w="22225">
            <a:solidFill>
              <a:srgbClr val="00669A"/>
            </a:solidFill>
            <a:prstDash val="dash"/>
            <a:round/>
            <a:headEnd/>
            <a:tailEnd/>
          </a:ln>
          <a:effectLst/>
          <a:extLst/>
        </p:spPr>
        <p:txBody>
          <a:bodyPr wrap="none" rtlCol="0" anchor="ctr"/>
          <a:lstStyle/>
          <a:p>
            <a:pPr algn="ctr"/>
            <a:endParaRPr lang="nl-NL" sz="1200">
              <a:solidFill>
                <a:srgbClr val="000000"/>
              </a:solidFill>
              <a:latin typeface="微软雅黑" panose="020B0503020204020204" pitchFamily="34" charset="-122"/>
              <a:ea typeface="微软雅黑" panose="020B0503020204020204" pitchFamily="34" charset="-122"/>
            </a:endParaRPr>
          </a:p>
        </p:txBody>
      </p:sp>
      <p:sp>
        <p:nvSpPr>
          <p:cNvPr id="835" name="Freeform 1"/>
          <p:cNvSpPr/>
          <p:nvPr/>
        </p:nvSpPr>
        <p:spPr bwMode="auto">
          <a:xfrm>
            <a:off x="8138604" y="3575742"/>
            <a:ext cx="1219200" cy="163854"/>
          </a:xfrm>
          <a:custGeom>
            <a:avLst/>
            <a:gdLst>
              <a:gd name="connsiteX0" fmla="*/ 0 w 1219200"/>
              <a:gd name="connsiteY0" fmla="*/ 120311 h 163854"/>
              <a:gd name="connsiteX1" fmla="*/ 576943 w 1219200"/>
              <a:gd name="connsiteY1" fmla="*/ 568 h 163854"/>
              <a:gd name="connsiteX2" fmla="*/ 1219200 w 1219200"/>
              <a:gd name="connsiteY2" fmla="*/ 163854 h 163854"/>
            </a:gdLst>
            <a:ahLst/>
            <a:cxnLst>
              <a:cxn ang="0">
                <a:pos x="connsiteX0" y="connsiteY0"/>
              </a:cxn>
              <a:cxn ang="0">
                <a:pos x="connsiteX1" y="connsiteY1"/>
              </a:cxn>
              <a:cxn ang="0">
                <a:pos x="connsiteX2" y="connsiteY2"/>
              </a:cxn>
            </a:cxnLst>
            <a:rect l="l" t="t" r="r" b="b"/>
            <a:pathLst>
              <a:path w="1219200" h="163854">
                <a:moveTo>
                  <a:pt x="0" y="120311"/>
                </a:moveTo>
                <a:cubicBezTo>
                  <a:pt x="186871" y="56811"/>
                  <a:pt x="373743" y="-6689"/>
                  <a:pt x="576943" y="568"/>
                </a:cubicBezTo>
                <a:cubicBezTo>
                  <a:pt x="780143" y="7825"/>
                  <a:pt x="999671" y="85839"/>
                  <a:pt x="1219200" y="163854"/>
                </a:cubicBezTo>
              </a:path>
            </a:pathLst>
          </a:custGeom>
          <a:noFill/>
          <a:ln w="44450">
            <a:solidFill>
              <a:srgbClr val="00B0F0"/>
            </a:solidFill>
            <a:round/>
            <a:headEnd/>
            <a:tailEnd/>
          </a:ln>
          <a:effectLst/>
          <a:extLst/>
        </p:spPr>
        <p:txBody>
          <a:bodyPr vert="horz" wrap="square" lIns="91440" tIns="45720" rIns="91440" bIns="45720" numCol="1" rtlCol="0" anchor="t" anchorCtr="0" compatLnSpc="1">
            <a:prstTxWarp prst="textNoShape">
              <a:avLst/>
            </a:prstTxWarp>
          </a:bodyPr>
          <a:lstStyle/>
          <a:p>
            <a:endParaRPr lang="nl-NL" sz="12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03731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smtClean="0"/>
              <a:t>Huawei IP SAN Storage Devices</a:t>
            </a:r>
            <a:endParaRPr lang="en-US" dirty="0"/>
          </a:p>
        </p:txBody>
      </p:sp>
      <p:pic>
        <p:nvPicPr>
          <p:cNvPr id="8" name="Picture 4" descr="http://support.huawei.com/ehedex/pages/DOC10000081933118G2DD/04/DOC10000081933118G2DD/04/resources/pangea/hw_desc_en/figure/fig_int_1gbeth_rear.png"/>
          <p:cNvPicPr>
            <a:picLocks noChangeAspect="1" noChangeArrowheads="1"/>
          </p:cNvPicPr>
          <p:nvPr/>
        </p:nvPicPr>
        <p:blipFill rotWithShape="1">
          <a:blip r:embed="rId3" cstate="print"/>
          <a:srcRect l="14504" r="32515"/>
          <a:stretch/>
        </p:blipFill>
        <p:spPr bwMode="auto">
          <a:xfrm>
            <a:off x="3563626" y="2939520"/>
            <a:ext cx="1037274" cy="2834640"/>
          </a:xfrm>
          <a:prstGeom prst="rect">
            <a:avLst/>
          </a:prstGeom>
          <a:solidFill>
            <a:schemeClr val="bg1"/>
          </a:solidFill>
        </p:spPr>
      </p:pic>
      <p:sp>
        <p:nvSpPr>
          <p:cNvPr id="9" name="b3d86247-ada0-45df-b30a-00c2b3b31f05"/>
          <p:cNvSpPr/>
          <p:nvPr/>
        </p:nvSpPr>
        <p:spPr>
          <a:xfrm flipH="1">
            <a:off x="1875398" y="2947796"/>
            <a:ext cx="1716804" cy="523220"/>
          </a:xfrm>
          <a:prstGeom prst="accentBorderCallout1">
            <a:avLst>
              <a:gd name="adj1" fmla="val 19661"/>
              <a:gd name="adj2" fmla="val -2489"/>
              <a:gd name="adj3" fmla="val 19657"/>
              <a:gd name="adj4" fmla="val -19363"/>
            </a:avLst>
          </a:prstGeom>
          <a:solidFill>
            <a:schemeClr val="bg1"/>
          </a:solidFill>
          <a:ln>
            <a:solidFill>
              <a:srgbClr val="0099CC"/>
            </a:solidFill>
            <a:tailEnd type="triangle"/>
          </a:ln>
        </p:spPr>
        <p:txBody>
          <a:bodyPr wrap="square" anchor="ctr">
            <a:spAutoFit/>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Module power</a:t>
            </a: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 indicator</a:t>
            </a:r>
          </a:p>
        </p:txBody>
      </p:sp>
      <p:pic>
        <p:nvPicPr>
          <p:cNvPr id="16386" name="Picture 2" descr="http://localhost:7890/pages/3118G2DD/04/3118G2DD/04/resources/pangea/hw_desc_en/figure/fig_int_10gbtoe_rear.png"/>
          <p:cNvPicPr>
            <a:picLocks noChangeAspect="1" noChangeArrowheads="1"/>
          </p:cNvPicPr>
          <p:nvPr/>
        </p:nvPicPr>
        <p:blipFill rotWithShape="1">
          <a:blip r:embed="rId4" cstate="print"/>
          <a:srcRect l="28807" r="17527"/>
          <a:stretch/>
        </p:blipFill>
        <p:spPr bwMode="auto">
          <a:xfrm>
            <a:off x="8229930" y="2946354"/>
            <a:ext cx="1049761" cy="2834640"/>
          </a:xfrm>
          <a:prstGeom prst="rect">
            <a:avLst/>
          </a:prstGeom>
          <a:solidFill>
            <a:schemeClr val="bg1"/>
          </a:solidFill>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847" y="1381613"/>
            <a:ext cx="6250416" cy="1211463"/>
          </a:xfrm>
          <a:prstGeom prst="rect">
            <a:avLst/>
          </a:prstGeom>
        </p:spPr>
      </p:pic>
      <p:sp>
        <p:nvSpPr>
          <p:cNvPr id="19" name="08b6f370-2821-46c3-9759-91b400fb98b0"/>
          <p:cNvSpPr/>
          <p:nvPr/>
        </p:nvSpPr>
        <p:spPr bwMode="auto">
          <a:xfrm>
            <a:off x="5618732" y="1930191"/>
            <a:ext cx="1280160" cy="4572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solidFill>
                <a:srgbClr val="990000"/>
              </a:solidFill>
              <a:latin typeface="微软雅黑" panose="020B0503020204020204" pitchFamily="34" charset="-122"/>
              <a:ea typeface="微软雅黑" panose="020B0503020204020204" pitchFamily="34" charset="-122"/>
            </a:endParaRPr>
          </a:p>
        </p:txBody>
      </p:sp>
      <p:sp>
        <p:nvSpPr>
          <p:cNvPr id="20" name="4658f7b0-7189-4bbb-8ef1-9202c5f2d689"/>
          <p:cNvSpPr/>
          <p:nvPr/>
        </p:nvSpPr>
        <p:spPr>
          <a:xfrm>
            <a:off x="3539716" y="5826494"/>
            <a:ext cx="1476164" cy="307777"/>
          </a:xfrm>
          <a:prstGeom prst="rect">
            <a:avLst/>
          </a:prstGeom>
          <a:solidFill>
            <a:schemeClr val="bg1"/>
          </a:solidFill>
        </p:spPr>
        <p:txBody>
          <a:bodyPr wrap="square">
            <a:spAutoFit/>
          </a:bodyPr>
          <a:lstStyle/>
          <a:p>
            <a:r>
              <a:rPr lang="en-US" altLang="zh-CN" sz="1400" b="1" dirty="0">
                <a:latin typeface="微软雅黑" panose="020B0503020204020204" pitchFamily="34" charset="-122"/>
                <a:ea typeface="微软雅黑" panose="020B0503020204020204" pitchFamily="34" charset="-122"/>
                <a:cs typeface="Arial" panose="020B0604020202020204" pitchFamily="34" charset="0"/>
              </a:rPr>
              <a:t>1 Gbit/s ETH</a:t>
            </a:r>
          </a:p>
        </p:txBody>
      </p:sp>
      <p:sp>
        <p:nvSpPr>
          <p:cNvPr id="21" name="4658f7b0-7189-4bbb-8ef1-9202c5f2d689"/>
          <p:cNvSpPr/>
          <p:nvPr/>
        </p:nvSpPr>
        <p:spPr>
          <a:xfrm>
            <a:off x="8166192" y="5826495"/>
            <a:ext cx="1530208" cy="307777"/>
          </a:xfrm>
          <a:prstGeom prst="rect">
            <a:avLst/>
          </a:prstGeom>
          <a:solidFill>
            <a:schemeClr val="bg1"/>
          </a:solidFill>
        </p:spPr>
        <p:txBody>
          <a:bodyPr wrap="square">
            <a:spAutoFit/>
          </a:bodyPr>
          <a:lstStyle/>
          <a:p>
            <a:r>
              <a:rPr lang="en-US" altLang="zh-CN" sz="1400" b="1" dirty="0">
                <a:latin typeface="微软雅黑" panose="020B0503020204020204" pitchFamily="34" charset="-122"/>
                <a:ea typeface="微软雅黑" panose="020B0503020204020204" pitchFamily="34" charset="-122"/>
                <a:cs typeface="Arial" panose="020B0604020202020204" pitchFamily="34" charset="0"/>
              </a:rPr>
              <a:t>10 Gbit/s ETH</a:t>
            </a:r>
          </a:p>
        </p:txBody>
      </p:sp>
      <p:sp>
        <p:nvSpPr>
          <p:cNvPr id="22" name="b3d86247-ada0-45df-b30a-00c2b3b31f05"/>
          <p:cNvSpPr/>
          <p:nvPr/>
        </p:nvSpPr>
        <p:spPr>
          <a:xfrm flipH="1">
            <a:off x="2423592" y="3538402"/>
            <a:ext cx="1140031" cy="523220"/>
          </a:xfrm>
          <a:prstGeom prst="accentBorderCallout1">
            <a:avLst>
              <a:gd name="adj1" fmla="val 12037"/>
              <a:gd name="adj2" fmla="val -2797"/>
              <a:gd name="adj3" fmla="val 12033"/>
              <a:gd name="adj4" fmla="val -70258"/>
            </a:avLst>
          </a:prstGeom>
          <a:solidFill>
            <a:schemeClr val="bg1"/>
          </a:solidFill>
          <a:ln>
            <a:solidFill>
              <a:srgbClr val="0099CC"/>
            </a:solidFill>
            <a:tailEnd type="triangle"/>
          </a:ln>
        </p:spPr>
        <p:txBody>
          <a:bodyPr wrap="square">
            <a:spAutoFit/>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1 Gbit/s iSCSI port</a:t>
            </a:r>
          </a:p>
        </p:txBody>
      </p:sp>
      <p:sp>
        <p:nvSpPr>
          <p:cNvPr id="23" name="b3d86247-ada0-45df-b30a-00c2b3b31f05"/>
          <p:cNvSpPr/>
          <p:nvPr/>
        </p:nvSpPr>
        <p:spPr>
          <a:xfrm>
            <a:off x="4717671" y="2937184"/>
            <a:ext cx="1826328" cy="307777"/>
          </a:xfrm>
          <a:prstGeom prst="accentBorderCallout1">
            <a:avLst>
              <a:gd name="adj1" fmla="val 65809"/>
              <a:gd name="adj2" fmla="val -2642"/>
              <a:gd name="adj3" fmla="val 66579"/>
              <a:gd name="adj4" fmla="val -12675"/>
            </a:avLst>
          </a:prstGeom>
          <a:solidFill>
            <a:schemeClr val="bg1"/>
          </a:solidFill>
          <a:ln>
            <a:solidFill>
              <a:srgbClr val="0099CC"/>
            </a:solidFill>
            <a:headEnd type="none"/>
            <a:tailEnd type="triangle"/>
          </a:ln>
        </p:spPr>
        <p:txBody>
          <a:bodyPr wrap="square">
            <a:spAutoFit/>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Module</a:t>
            </a:r>
            <a:r>
              <a:rPr lang="en-US" altLang="zh-CN" sz="1400" dirty="0">
                <a:latin typeface="微软雅黑" panose="020B0503020204020204" pitchFamily="34" charset="-122"/>
                <a:ea typeface="微软雅黑" panose="020B0503020204020204" pitchFamily="34" charset="-122"/>
                <a:cs typeface="Courier New" panose="02070309020205020404" pitchFamily="49" charset="0"/>
              </a:rPr>
              <a:t> h</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andle</a:t>
            </a:r>
          </a:p>
        </p:txBody>
      </p:sp>
      <p:sp>
        <p:nvSpPr>
          <p:cNvPr id="24" name="b3d86247-ada0-45df-b30a-00c2b3b31f05"/>
          <p:cNvSpPr/>
          <p:nvPr/>
        </p:nvSpPr>
        <p:spPr>
          <a:xfrm flipH="1">
            <a:off x="6722208" y="2911613"/>
            <a:ext cx="1463041" cy="523220"/>
          </a:xfrm>
          <a:prstGeom prst="accentBorderCallout1">
            <a:avLst>
              <a:gd name="adj1" fmla="val 25577"/>
              <a:gd name="adj2" fmla="val -2512"/>
              <a:gd name="adj3" fmla="val 25118"/>
              <a:gd name="adj4" fmla="val -19744"/>
            </a:avLst>
          </a:prstGeom>
          <a:solidFill>
            <a:schemeClr val="bg1"/>
          </a:solidFill>
          <a:ln>
            <a:solidFill>
              <a:srgbClr val="0099CC"/>
            </a:solidFill>
            <a:tailEnd type="triangle"/>
          </a:ln>
        </p:spPr>
        <p:txBody>
          <a:bodyPr wrap="square" anchor="ctr">
            <a:spAutoFit/>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Module power indicator</a:t>
            </a:r>
          </a:p>
        </p:txBody>
      </p:sp>
      <p:sp>
        <p:nvSpPr>
          <p:cNvPr id="25" name="b3d86247-ada0-45df-b30a-00c2b3b31f05"/>
          <p:cNvSpPr/>
          <p:nvPr/>
        </p:nvSpPr>
        <p:spPr>
          <a:xfrm>
            <a:off x="4712902" y="3318191"/>
            <a:ext cx="1828800" cy="523220"/>
          </a:xfrm>
          <a:prstGeom prst="accentBorderCallout1">
            <a:avLst>
              <a:gd name="adj1" fmla="val 41452"/>
              <a:gd name="adj2" fmla="val -2512"/>
              <a:gd name="adj3" fmla="val 41122"/>
              <a:gd name="adj4" fmla="val -18571"/>
            </a:avLst>
          </a:prstGeom>
          <a:solidFill>
            <a:schemeClr val="bg1"/>
          </a:solidFill>
          <a:ln>
            <a:solidFill>
              <a:srgbClr val="0099CC"/>
            </a:solidFill>
            <a:tailEnd type="triangle"/>
          </a:ln>
        </p:spPr>
        <p:txBody>
          <a:bodyPr wrap="square">
            <a:spAutoFit/>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Speed indicator of an iSCSI port</a:t>
            </a:r>
          </a:p>
        </p:txBody>
      </p:sp>
      <p:sp>
        <p:nvSpPr>
          <p:cNvPr id="26" name="b3d86247-ada0-45df-b30a-00c2b3b31f05"/>
          <p:cNvSpPr/>
          <p:nvPr/>
        </p:nvSpPr>
        <p:spPr>
          <a:xfrm>
            <a:off x="4698613" y="4219184"/>
            <a:ext cx="1828800" cy="738664"/>
          </a:xfrm>
          <a:prstGeom prst="accentBorderCallout1">
            <a:avLst>
              <a:gd name="adj1" fmla="val 33314"/>
              <a:gd name="adj2" fmla="val -2512"/>
              <a:gd name="adj3" fmla="val -14110"/>
              <a:gd name="adj4" fmla="val -17921"/>
            </a:avLst>
          </a:prstGeom>
          <a:solidFill>
            <a:schemeClr val="bg1"/>
          </a:solidFill>
          <a:ln>
            <a:solidFill>
              <a:srgbClr val="0099CC"/>
            </a:solidFill>
            <a:tailEnd type="triangle"/>
          </a:ln>
        </p:spPr>
        <p:txBody>
          <a:bodyPr wrap="square" anchor="ctr">
            <a:spAutoFit/>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Link/Active indicator of an iSCSI port</a:t>
            </a:r>
          </a:p>
        </p:txBody>
      </p:sp>
      <p:sp>
        <p:nvSpPr>
          <p:cNvPr id="27" name="b3d86247-ada0-45df-b30a-00c2b3b31f05"/>
          <p:cNvSpPr/>
          <p:nvPr/>
        </p:nvSpPr>
        <p:spPr>
          <a:xfrm>
            <a:off x="9270738" y="2942374"/>
            <a:ext cx="1003975" cy="523220"/>
          </a:xfrm>
          <a:prstGeom prst="accentBorderCallout1">
            <a:avLst>
              <a:gd name="adj1" fmla="val 39231"/>
              <a:gd name="adj2" fmla="val -2512"/>
              <a:gd name="adj3" fmla="val 38771"/>
              <a:gd name="adj4" fmla="val -30833"/>
            </a:avLst>
          </a:prstGeom>
          <a:solidFill>
            <a:schemeClr val="bg1"/>
          </a:solidFill>
          <a:ln>
            <a:solidFill>
              <a:srgbClr val="0099CC"/>
            </a:solidFill>
            <a:tailEnd type="triangle"/>
          </a:ln>
        </p:spPr>
        <p:txBody>
          <a:bodyPr wrap="square">
            <a:spAutoFit/>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Module handle</a:t>
            </a:r>
          </a:p>
        </p:txBody>
      </p:sp>
      <p:sp>
        <p:nvSpPr>
          <p:cNvPr id="28" name="b3d86247-ada0-45df-b30a-00c2b3b31f05"/>
          <p:cNvSpPr/>
          <p:nvPr/>
        </p:nvSpPr>
        <p:spPr>
          <a:xfrm flipH="1">
            <a:off x="6709421" y="3478365"/>
            <a:ext cx="1456771" cy="523220"/>
          </a:xfrm>
          <a:prstGeom prst="accentBorderCallout1">
            <a:avLst>
              <a:gd name="adj1" fmla="val 41961"/>
              <a:gd name="adj2" fmla="val -2512"/>
              <a:gd name="adj3" fmla="val 41502"/>
              <a:gd name="adj4" fmla="val -36327"/>
            </a:avLst>
          </a:prstGeom>
          <a:solidFill>
            <a:schemeClr val="bg1"/>
          </a:solidFill>
          <a:ln>
            <a:solidFill>
              <a:srgbClr val="0099CC"/>
            </a:solidFill>
            <a:tailEnd type="triangle"/>
          </a:ln>
        </p:spPr>
        <p:txBody>
          <a:bodyPr wrap="square" anchor="ctr">
            <a:spAutoFit/>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10 Gbit/s </a:t>
            </a:r>
          </a:p>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TOE port</a:t>
            </a:r>
          </a:p>
        </p:txBody>
      </p:sp>
      <p:sp>
        <p:nvSpPr>
          <p:cNvPr id="29" name="b3d86247-ada0-45df-b30a-00c2b3b31f05"/>
          <p:cNvSpPr/>
          <p:nvPr/>
        </p:nvSpPr>
        <p:spPr>
          <a:xfrm flipH="1">
            <a:off x="6709421" y="4220402"/>
            <a:ext cx="1463041" cy="738664"/>
          </a:xfrm>
          <a:prstGeom prst="accentBorderCallout1">
            <a:avLst>
              <a:gd name="adj1" fmla="val 20086"/>
              <a:gd name="adj2" fmla="val -2349"/>
              <a:gd name="adj3" fmla="val 19833"/>
              <a:gd name="adj4" fmla="val -16977"/>
            </a:avLst>
          </a:prstGeom>
          <a:solidFill>
            <a:schemeClr val="bg1"/>
          </a:solidFill>
          <a:ln>
            <a:solidFill>
              <a:srgbClr val="0099CC"/>
            </a:solidFill>
            <a:tailEnd type="triangle"/>
          </a:ln>
        </p:spPr>
        <p:txBody>
          <a:bodyPr wrap="square" anchor="ctr">
            <a:spAutoFit/>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Link/Speed indicator of a TOE port</a:t>
            </a:r>
          </a:p>
        </p:txBody>
      </p:sp>
    </p:spTree>
    <p:extLst>
      <p:ext uri="{BB962C8B-B14F-4D97-AF65-F5344CB8AC3E}">
        <p14:creationId xmlns:p14="http://schemas.microsoft.com/office/powerpoint/2010/main" val="1140571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占位符 33"/>
          <p:cNvSpPr>
            <a:spLocks noGrp="1"/>
          </p:cNvSpPr>
          <p:nvPr>
            <p:ph type="body" sz="quarter" idx="10"/>
          </p:nvPr>
        </p:nvSpPr>
        <p:spPr/>
        <p:txBody>
          <a:bodyPr/>
          <a:lstStyle/>
          <a:p>
            <a:r>
              <a:rPr lang="en-US" altLang="zh-CN" sz="1600" dirty="0" smtClean="0"/>
              <a:t>Ethernet and FC technologies are both developing quickly. IP SANs and FC SANs currently coexist and will continue to serve as complements to each other for the foreseeable future.</a:t>
            </a:r>
          </a:p>
          <a:p>
            <a:endParaRPr lang="en-US" altLang="zh-CN" sz="1600" dirty="0" smtClean="0"/>
          </a:p>
          <a:p>
            <a:endParaRPr lang="en-US" altLang="zh-CN" sz="1600" dirty="0" smtClean="0"/>
          </a:p>
          <a:p>
            <a:endParaRPr lang="en-US" altLang="zh-CN" sz="1600" dirty="0" smtClean="0"/>
          </a:p>
          <a:p>
            <a:endParaRPr lang="zh-CN" altLang="en-US" sz="1600" dirty="0"/>
          </a:p>
        </p:txBody>
      </p:sp>
      <p:sp>
        <p:nvSpPr>
          <p:cNvPr id="35" name="文本占位符 34"/>
          <p:cNvSpPr>
            <a:spLocks noGrp="1"/>
          </p:cNvSpPr>
          <p:nvPr>
            <p:ph type="body" sz="quarter" idx="12"/>
          </p:nvPr>
        </p:nvSpPr>
        <p:spPr/>
        <p:txBody>
          <a:bodyPr/>
          <a:lstStyle/>
          <a:p>
            <a:r>
              <a:rPr lang="en-US" altLang="zh-CN" smtClean="0"/>
              <a:t>FC and TCP Convergence</a:t>
            </a:r>
            <a:endParaRPr lang="zh-CN" altLang="en-US" dirty="0"/>
          </a:p>
        </p:txBody>
      </p:sp>
      <p:sp>
        <p:nvSpPr>
          <p:cNvPr id="4" name="Rectangle 69"/>
          <p:cNvSpPr>
            <a:spLocks noChangeArrowheads="1"/>
          </p:cNvSpPr>
          <p:nvPr/>
        </p:nvSpPr>
        <p:spPr bwMode="auto">
          <a:xfrm>
            <a:off x="3816503" y="4866863"/>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Ethernet</a:t>
            </a:r>
          </a:p>
        </p:txBody>
      </p:sp>
      <p:sp>
        <p:nvSpPr>
          <p:cNvPr id="7" name="Rectangle 70"/>
          <p:cNvSpPr>
            <a:spLocks noChangeArrowheads="1"/>
          </p:cNvSpPr>
          <p:nvPr/>
        </p:nvSpPr>
        <p:spPr bwMode="auto">
          <a:xfrm>
            <a:off x="3816503" y="4349946"/>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IP</a:t>
            </a:r>
          </a:p>
        </p:txBody>
      </p:sp>
      <p:sp>
        <p:nvSpPr>
          <p:cNvPr id="8" name="Rectangle 71"/>
          <p:cNvSpPr>
            <a:spLocks noChangeArrowheads="1"/>
          </p:cNvSpPr>
          <p:nvPr/>
        </p:nvSpPr>
        <p:spPr bwMode="auto">
          <a:xfrm>
            <a:off x="3816503" y="3833029"/>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TCP</a:t>
            </a:r>
          </a:p>
        </p:txBody>
      </p:sp>
      <p:sp>
        <p:nvSpPr>
          <p:cNvPr id="9" name="Rectangle 72"/>
          <p:cNvSpPr>
            <a:spLocks noChangeArrowheads="1"/>
          </p:cNvSpPr>
          <p:nvPr/>
        </p:nvSpPr>
        <p:spPr bwMode="auto">
          <a:xfrm>
            <a:off x="3816503" y="2800540"/>
            <a:ext cx="1163063" cy="323073"/>
          </a:xfrm>
          <a:prstGeom prst="rect">
            <a:avLst/>
          </a:prstGeom>
          <a:solidFill>
            <a:srgbClr val="C00000"/>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chemeClr val="bg1"/>
                </a:solidFill>
                <a:latin typeface="微软雅黑" panose="020B0503020204020204" pitchFamily="34" charset="-122"/>
                <a:ea typeface="微软雅黑" panose="020B0503020204020204" pitchFamily="34" charset="-122"/>
              </a:rPr>
              <a:t>iSCSI</a:t>
            </a:r>
          </a:p>
        </p:txBody>
      </p:sp>
      <p:sp>
        <p:nvSpPr>
          <p:cNvPr id="10" name="Rectangle 73"/>
          <p:cNvSpPr>
            <a:spLocks noChangeArrowheads="1"/>
          </p:cNvSpPr>
          <p:nvPr/>
        </p:nvSpPr>
        <p:spPr bwMode="auto">
          <a:xfrm>
            <a:off x="5173410" y="3316112"/>
            <a:ext cx="1163063" cy="323073"/>
          </a:xfrm>
          <a:prstGeom prst="rect">
            <a:avLst/>
          </a:prstGeom>
          <a:solidFill>
            <a:srgbClr val="C00000"/>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defRPr/>
            </a:pPr>
            <a:r>
              <a:rPr lang="en-US" sz="1600" b="1" dirty="0">
                <a:solidFill>
                  <a:schemeClr val="bg1"/>
                </a:solidFill>
                <a:latin typeface="微软雅黑" panose="020B0503020204020204" pitchFamily="34" charset="-122"/>
                <a:ea typeface="微软雅黑" panose="020B0503020204020204" pitchFamily="34" charset="-122"/>
              </a:rPr>
              <a:t>FCIP</a:t>
            </a:r>
          </a:p>
        </p:txBody>
      </p:sp>
      <p:sp>
        <p:nvSpPr>
          <p:cNvPr id="11" name="Rectangle 74"/>
          <p:cNvSpPr>
            <a:spLocks noChangeArrowheads="1"/>
          </p:cNvSpPr>
          <p:nvPr/>
        </p:nvSpPr>
        <p:spPr bwMode="auto">
          <a:xfrm>
            <a:off x="6530318" y="4349946"/>
            <a:ext cx="1163063" cy="323073"/>
          </a:xfrm>
          <a:prstGeom prst="rect">
            <a:avLst/>
          </a:prstGeom>
          <a:solidFill>
            <a:srgbClr val="C00000"/>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chemeClr val="bg1"/>
                </a:solidFill>
                <a:latin typeface="微软雅黑" panose="020B0503020204020204" pitchFamily="34" charset="-122"/>
                <a:ea typeface="微软雅黑" panose="020B0503020204020204" pitchFamily="34" charset="-122"/>
              </a:rPr>
              <a:t>FCoE</a:t>
            </a:r>
          </a:p>
        </p:txBody>
      </p:sp>
      <p:sp>
        <p:nvSpPr>
          <p:cNvPr id="12" name="Rectangle 75"/>
          <p:cNvSpPr>
            <a:spLocks noChangeArrowheads="1"/>
          </p:cNvSpPr>
          <p:nvPr/>
        </p:nvSpPr>
        <p:spPr bwMode="auto">
          <a:xfrm>
            <a:off x="5173410" y="2800540"/>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FC</a:t>
            </a:r>
          </a:p>
        </p:txBody>
      </p:sp>
      <p:sp>
        <p:nvSpPr>
          <p:cNvPr id="13" name="Rectangle 76"/>
          <p:cNvSpPr>
            <a:spLocks noChangeArrowheads="1"/>
          </p:cNvSpPr>
          <p:nvPr/>
        </p:nvSpPr>
        <p:spPr bwMode="auto">
          <a:xfrm>
            <a:off x="5173410" y="4349946"/>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IP</a:t>
            </a:r>
          </a:p>
        </p:txBody>
      </p:sp>
      <p:sp>
        <p:nvSpPr>
          <p:cNvPr id="14" name="Rectangle 77"/>
          <p:cNvSpPr>
            <a:spLocks noChangeArrowheads="1"/>
          </p:cNvSpPr>
          <p:nvPr/>
        </p:nvSpPr>
        <p:spPr bwMode="auto">
          <a:xfrm>
            <a:off x="5173410" y="3833029"/>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TCP</a:t>
            </a:r>
          </a:p>
        </p:txBody>
      </p:sp>
      <p:sp>
        <p:nvSpPr>
          <p:cNvPr id="15" name="Rectangle 82"/>
          <p:cNvSpPr>
            <a:spLocks noChangeArrowheads="1"/>
          </p:cNvSpPr>
          <p:nvPr/>
        </p:nvSpPr>
        <p:spPr bwMode="auto">
          <a:xfrm>
            <a:off x="7887225" y="2800540"/>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FC</a:t>
            </a:r>
          </a:p>
        </p:txBody>
      </p:sp>
      <p:sp>
        <p:nvSpPr>
          <p:cNvPr id="16" name="Rectangle 83"/>
          <p:cNvSpPr>
            <a:spLocks noChangeArrowheads="1"/>
          </p:cNvSpPr>
          <p:nvPr/>
        </p:nvSpPr>
        <p:spPr bwMode="auto">
          <a:xfrm>
            <a:off x="6530318" y="2800540"/>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FC</a:t>
            </a:r>
          </a:p>
        </p:txBody>
      </p:sp>
      <p:sp>
        <p:nvSpPr>
          <p:cNvPr id="17" name="Rectangle 88"/>
          <p:cNvSpPr>
            <a:spLocks noChangeArrowheads="1"/>
          </p:cNvSpPr>
          <p:nvPr/>
        </p:nvSpPr>
        <p:spPr bwMode="auto">
          <a:xfrm>
            <a:off x="5173410" y="4866863"/>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Ethernet</a:t>
            </a:r>
          </a:p>
        </p:txBody>
      </p:sp>
      <p:sp>
        <p:nvSpPr>
          <p:cNvPr id="18" name="Rectangle 89"/>
          <p:cNvSpPr>
            <a:spLocks noChangeArrowheads="1"/>
          </p:cNvSpPr>
          <p:nvPr/>
        </p:nvSpPr>
        <p:spPr bwMode="auto">
          <a:xfrm>
            <a:off x="6530318" y="4866863"/>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Ethernet</a:t>
            </a:r>
          </a:p>
        </p:txBody>
      </p:sp>
      <p:sp>
        <p:nvSpPr>
          <p:cNvPr id="19" name="Rectangle 97"/>
          <p:cNvSpPr>
            <a:spLocks noChangeArrowheads="1"/>
          </p:cNvSpPr>
          <p:nvPr/>
        </p:nvSpPr>
        <p:spPr bwMode="auto">
          <a:xfrm>
            <a:off x="3816503" y="2283623"/>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SCSI</a:t>
            </a:r>
          </a:p>
        </p:txBody>
      </p:sp>
      <p:sp>
        <p:nvSpPr>
          <p:cNvPr id="20" name="Rectangle 100"/>
          <p:cNvSpPr>
            <a:spLocks noChangeArrowheads="1"/>
          </p:cNvSpPr>
          <p:nvPr/>
        </p:nvSpPr>
        <p:spPr bwMode="auto">
          <a:xfrm>
            <a:off x="5173410" y="2283623"/>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SCSI</a:t>
            </a:r>
          </a:p>
        </p:txBody>
      </p:sp>
      <p:sp>
        <p:nvSpPr>
          <p:cNvPr id="21" name="Rectangle 103"/>
          <p:cNvSpPr>
            <a:spLocks noChangeArrowheads="1"/>
          </p:cNvSpPr>
          <p:nvPr/>
        </p:nvSpPr>
        <p:spPr bwMode="auto">
          <a:xfrm>
            <a:off x="6530318" y="2283623"/>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SCSI</a:t>
            </a:r>
          </a:p>
        </p:txBody>
      </p:sp>
      <p:sp>
        <p:nvSpPr>
          <p:cNvPr id="22" name="Rectangle 107"/>
          <p:cNvSpPr>
            <a:spLocks noChangeArrowheads="1"/>
          </p:cNvSpPr>
          <p:nvPr/>
        </p:nvSpPr>
        <p:spPr bwMode="auto">
          <a:xfrm>
            <a:off x="7887225" y="2283623"/>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SCSI</a:t>
            </a:r>
          </a:p>
        </p:txBody>
      </p:sp>
      <p:sp>
        <p:nvSpPr>
          <p:cNvPr id="23" name="Line 108"/>
          <p:cNvSpPr>
            <a:spLocks noChangeShapeType="1"/>
          </p:cNvSpPr>
          <p:nvPr/>
        </p:nvSpPr>
        <p:spPr bwMode="auto">
          <a:xfrm flipH="1">
            <a:off x="3751889" y="2132856"/>
            <a:ext cx="28269" cy="3897070"/>
          </a:xfrm>
          <a:prstGeom prst="line">
            <a:avLst/>
          </a:prstGeom>
          <a:noFill/>
          <a:ln w="28575">
            <a:solidFill>
              <a:schemeClr val="tx1"/>
            </a:solidFill>
            <a:prstDash val="sysDot"/>
            <a:round/>
            <a:headEnd/>
            <a:tailEnd/>
          </a:ln>
        </p:spPr>
        <p:txBody>
          <a:bodyPr lIns="82124" tIns="41061" rIns="82124" bIns="41061"/>
          <a:lstStyle/>
          <a:p>
            <a:endParaRPr lang="en-US" dirty="0">
              <a:latin typeface="微软雅黑" panose="020B0503020204020204" pitchFamily="34" charset="-122"/>
              <a:ea typeface="微软雅黑" panose="020B0503020204020204" pitchFamily="34" charset="-122"/>
            </a:endParaRPr>
          </a:p>
        </p:txBody>
      </p:sp>
      <p:sp>
        <p:nvSpPr>
          <p:cNvPr id="24" name="Line 109"/>
          <p:cNvSpPr>
            <a:spLocks noChangeShapeType="1"/>
          </p:cNvSpPr>
          <p:nvPr/>
        </p:nvSpPr>
        <p:spPr bwMode="auto">
          <a:xfrm flipH="1">
            <a:off x="5108796" y="2154394"/>
            <a:ext cx="9423" cy="3875532"/>
          </a:xfrm>
          <a:prstGeom prst="line">
            <a:avLst/>
          </a:prstGeom>
          <a:noFill/>
          <a:ln w="28575">
            <a:solidFill>
              <a:schemeClr val="tx1"/>
            </a:solidFill>
            <a:prstDash val="sysDot"/>
            <a:round/>
            <a:headEnd/>
            <a:tailEnd/>
          </a:ln>
        </p:spPr>
        <p:txBody>
          <a:bodyPr lIns="82124" tIns="41061" rIns="82124" bIns="41061"/>
          <a:lstStyle/>
          <a:p>
            <a:endParaRPr lang="en-US" dirty="0">
              <a:latin typeface="微软雅黑" panose="020B0503020204020204" pitchFamily="34" charset="-122"/>
              <a:ea typeface="微软雅黑" panose="020B0503020204020204" pitchFamily="34" charset="-122"/>
            </a:endParaRPr>
          </a:p>
        </p:txBody>
      </p:sp>
      <p:sp>
        <p:nvSpPr>
          <p:cNvPr id="25" name="Line 110"/>
          <p:cNvSpPr>
            <a:spLocks noChangeShapeType="1"/>
          </p:cNvSpPr>
          <p:nvPr/>
        </p:nvSpPr>
        <p:spPr bwMode="auto">
          <a:xfrm flipH="1">
            <a:off x="6530318" y="2143625"/>
            <a:ext cx="10769" cy="3886301"/>
          </a:xfrm>
          <a:prstGeom prst="line">
            <a:avLst/>
          </a:prstGeom>
          <a:noFill/>
          <a:ln w="28575">
            <a:solidFill>
              <a:schemeClr val="tx1"/>
            </a:solidFill>
            <a:prstDash val="sysDot"/>
            <a:round/>
            <a:headEnd/>
            <a:tailEnd/>
          </a:ln>
        </p:spPr>
        <p:txBody>
          <a:bodyPr lIns="82124" tIns="41061" rIns="82124" bIns="41061"/>
          <a:lstStyle/>
          <a:p>
            <a:endParaRPr lang="en-US" dirty="0">
              <a:latin typeface="微软雅黑" panose="020B0503020204020204" pitchFamily="34" charset="-122"/>
              <a:ea typeface="微软雅黑" panose="020B0503020204020204" pitchFamily="34" charset="-122"/>
            </a:endParaRPr>
          </a:p>
        </p:txBody>
      </p:sp>
      <p:sp>
        <p:nvSpPr>
          <p:cNvPr id="26" name="Line 111"/>
          <p:cNvSpPr>
            <a:spLocks noChangeShapeType="1"/>
          </p:cNvSpPr>
          <p:nvPr/>
        </p:nvSpPr>
        <p:spPr bwMode="auto">
          <a:xfrm flipH="1">
            <a:off x="7887225" y="2154394"/>
            <a:ext cx="9423" cy="3875532"/>
          </a:xfrm>
          <a:prstGeom prst="line">
            <a:avLst/>
          </a:prstGeom>
          <a:noFill/>
          <a:ln w="28575">
            <a:solidFill>
              <a:schemeClr val="tx1"/>
            </a:solidFill>
            <a:prstDash val="sysDot"/>
            <a:round/>
            <a:headEnd/>
            <a:tailEnd/>
          </a:ln>
        </p:spPr>
        <p:txBody>
          <a:bodyPr lIns="82124" tIns="41061" rIns="82124" bIns="41061"/>
          <a:lstStyle/>
          <a:p>
            <a:endParaRPr lang="en-US" dirty="0">
              <a:latin typeface="微软雅黑" panose="020B0503020204020204" pitchFamily="34" charset="-122"/>
              <a:ea typeface="微软雅黑" panose="020B0503020204020204" pitchFamily="34" charset="-122"/>
            </a:endParaRPr>
          </a:p>
        </p:txBody>
      </p:sp>
      <p:sp>
        <p:nvSpPr>
          <p:cNvPr id="27" name="Rectangle 112"/>
          <p:cNvSpPr>
            <a:spLocks noChangeArrowheads="1"/>
          </p:cNvSpPr>
          <p:nvPr/>
        </p:nvSpPr>
        <p:spPr bwMode="auto">
          <a:xfrm>
            <a:off x="2459596" y="5383780"/>
            <a:ext cx="6590692"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r>
              <a:rPr lang="en-US" sz="1600" b="1" dirty="0">
                <a:solidFill>
                  <a:sysClr val="windowText" lastClr="000000"/>
                </a:solidFill>
                <a:latin typeface="微软雅黑" panose="020B0503020204020204" pitchFamily="34" charset="-122"/>
                <a:ea typeface="微软雅黑" panose="020B0503020204020204" pitchFamily="34" charset="-122"/>
              </a:rPr>
              <a:t>PHYSICAL WIRE</a:t>
            </a:r>
          </a:p>
        </p:txBody>
      </p:sp>
      <p:sp>
        <p:nvSpPr>
          <p:cNvPr id="28" name="Text Box 114"/>
          <p:cNvSpPr txBox="1">
            <a:spLocks noChangeArrowheads="1"/>
          </p:cNvSpPr>
          <p:nvPr/>
        </p:nvSpPr>
        <p:spPr bwMode="auto">
          <a:xfrm>
            <a:off x="2874757" y="5737814"/>
            <a:ext cx="638315" cy="338554"/>
          </a:xfrm>
          <a:prstGeom prst="rect">
            <a:avLst/>
          </a:prstGeom>
          <a:noFill/>
          <a:ln w="12700" algn="ctr">
            <a:noFill/>
            <a:miter lim="800000"/>
            <a:headEnd/>
            <a:tailEnd/>
          </a:ln>
        </p:spPr>
        <p:txBody>
          <a:bodyPr wrap="none">
            <a:spAutoFit/>
          </a:bodyPr>
          <a:lstStyle/>
          <a:p>
            <a:pPr algn="ctr">
              <a:spcBef>
                <a:spcPct val="0"/>
              </a:spcBef>
              <a:buClrTx/>
              <a:buFontTx/>
              <a:buNone/>
            </a:pPr>
            <a:r>
              <a:rPr lang="en-US" sz="1600" b="1" dirty="0">
                <a:latin typeface="微软雅黑" panose="020B0503020204020204" pitchFamily="34" charset="-122"/>
                <a:ea typeface="微软雅黑" panose="020B0503020204020204" pitchFamily="34" charset="-122"/>
              </a:rPr>
              <a:t>SCSI</a:t>
            </a:r>
          </a:p>
        </p:txBody>
      </p:sp>
      <p:sp>
        <p:nvSpPr>
          <p:cNvPr id="29" name="Text Box 115"/>
          <p:cNvSpPr txBox="1">
            <a:spLocks noChangeArrowheads="1"/>
          </p:cNvSpPr>
          <p:nvPr/>
        </p:nvSpPr>
        <p:spPr bwMode="auto">
          <a:xfrm>
            <a:off x="4222744" y="5737814"/>
            <a:ext cx="699230" cy="338554"/>
          </a:xfrm>
          <a:prstGeom prst="rect">
            <a:avLst/>
          </a:prstGeom>
          <a:noFill/>
          <a:ln w="12700" algn="ctr">
            <a:noFill/>
            <a:miter lim="800000"/>
            <a:headEnd/>
            <a:tailEnd/>
          </a:ln>
        </p:spPr>
        <p:txBody>
          <a:bodyPr wrap="none">
            <a:spAutoFit/>
          </a:bodyPr>
          <a:lstStyle/>
          <a:p>
            <a:pPr algn="ctr">
              <a:spcBef>
                <a:spcPct val="0"/>
              </a:spcBef>
              <a:buClrTx/>
              <a:buFontTx/>
              <a:buNone/>
            </a:pPr>
            <a:r>
              <a:rPr lang="en-US" sz="1600" b="1" dirty="0">
                <a:latin typeface="微软雅黑" panose="020B0503020204020204" pitchFamily="34" charset="-122"/>
                <a:ea typeface="微软雅黑" panose="020B0503020204020204" pitchFamily="34" charset="-122"/>
              </a:rPr>
              <a:t>iSCSI</a:t>
            </a:r>
          </a:p>
        </p:txBody>
      </p:sp>
      <p:sp>
        <p:nvSpPr>
          <p:cNvPr id="30" name="Text Box 116"/>
          <p:cNvSpPr txBox="1">
            <a:spLocks noChangeArrowheads="1"/>
          </p:cNvSpPr>
          <p:nvPr/>
        </p:nvSpPr>
        <p:spPr bwMode="auto">
          <a:xfrm>
            <a:off x="5599211" y="5737814"/>
            <a:ext cx="639919" cy="338554"/>
          </a:xfrm>
          <a:prstGeom prst="rect">
            <a:avLst/>
          </a:prstGeom>
          <a:noFill/>
          <a:ln w="12700" algn="ctr">
            <a:noFill/>
            <a:miter lim="800000"/>
            <a:headEnd/>
            <a:tailEnd/>
          </a:ln>
        </p:spPr>
        <p:txBody>
          <a:bodyPr wrap="none">
            <a:spAutoFit/>
          </a:bodyPr>
          <a:lstStyle/>
          <a:p>
            <a:pPr algn="ctr">
              <a:spcBef>
                <a:spcPct val="0"/>
              </a:spcBef>
              <a:buClrTx/>
              <a:buFontTx/>
              <a:buNone/>
            </a:pPr>
            <a:r>
              <a:rPr lang="en-US" sz="1600" b="1" dirty="0">
                <a:latin typeface="微软雅黑" panose="020B0503020204020204" pitchFamily="34" charset="-122"/>
                <a:ea typeface="微软雅黑" panose="020B0503020204020204" pitchFamily="34" charset="-122"/>
              </a:rPr>
              <a:t>FCIP</a:t>
            </a:r>
          </a:p>
        </p:txBody>
      </p:sp>
      <p:sp>
        <p:nvSpPr>
          <p:cNvPr id="31" name="Text Box 117"/>
          <p:cNvSpPr txBox="1">
            <a:spLocks noChangeArrowheads="1"/>
          </p:cNvSpPr>
          <p:nvPr/>
        </p:nvSpPr>
        <p:spPr bwMode="auto">
          <a:xfrm>
            <a:off x="6923324" y="5737814"/>
            <a:ext cx="688009" cy="338554"/>
          </a:xfrm>
          <a:prstGeom prst="rect">
            <a:avLst/>
          </a:prstGeom>
          <a:noFill/>
          <a:ln w="12700" algn="ctr">
            <a:noFill/>
            <a:miter lim="800000"/>
            <a:headEnd/>
            <a:tailEnd/>
          </a:ln>
        </p:spPr>
        <p:txBody>
          <a:bodyPr wrap="none">
            <a:spAutoFit/>
          </a:bodyPr>
          <a:lstStyle/>
          <a:p>
            <a:pPr algn="ctr">
              <a:spcBef>
                <a:spcPct val="0"/>
              </a:spcBef>
              <a:buClrTx/>
              <a:buFontTx/>
              <a:buNone/>
            </a:pPr>
            <a:r>
              <a:rPr lang="en-US" sz="1600" b="1" dirty="0">
                <a:latin typeface="微软雅黑" panose="020B0503020204020204" pitchFamily="34" charset="-122"/>
                <a:ea typeface="微软雅黑" panose="020B0503020204020204" pitchFamily="34" charset="-122"/>
              </a:rPr>
              <a:t>FCoE</a:t>
            </a:r>
          </a:p>
        </p:txBody>
      </p:sp>
      <p:sp>
        <p:nvSpPr>
          <p:cNvPr id="32" name="Text Box 118"/>
          <p:cNvSpPr txBox="1">
            <a:spLocks noChangeArrowheads="1"/>
          </p:cNvSpPr>
          <p:nvPr/>
        </p:nvSpPr>
        <p:spPr bwMode="auto">
          <a:xfrm>
            <a:off x="8276164" y="5737814"/>
            <a:ext cx="436338" cy="338554"/>
          </a:xfrm>
          <a:prstGeom prst="rect">
            <a:avLst/>
          </a:prstGeom>
          <a:noFill/>
          <a:ln w="12700" algn="ctr">
            <a:noFill/>
            <a:miter lim="800000"/>
            <a:headEnd/>
            <a:tailEnd/>
          </a:ln>
        </p:spPr>
        <p:txBody>
          <a:bodyPr wrap="none">
            <a:spAutoFit/>
          </a:bodyPr>
          <a:lstStyle/>
          <a:p>
            <a:pPr algn="ctr">
              <a:spcBef>
                <a:spcPct val="0"/>
              </a:spcBef>
              <a:buClrTx/>
              <a:buFontTx/>
              <a:buNone/>
            </a:pPr>
            <a:r>
              <a:rPr lang="en-US" sz="1600" b="1" dirty="0">
                <a:latin typeface="微软雅黑" panose="020B0503020204020204" pitchFamily="34" charset="-122"/>
                <a:ea typeface="微软雅黑" panose="020B0503020204020204" pitchFamily="34" charset="-122"/>
              </a:rPr>
              <a:t>FC</a:t>
            </a:r>
          </a:p>
        </p:txBody>
      </p:sp>
      <p:sp>
        <p:nvSpPr>
          <p:cNvPr id="33" name="Rectangle 107"/>
          <p:cNvSpPr>
            <a:spLocks noChangeArrowheads="1"/>
          </p:cNvSpPr>
          <p:nvPr/>
        </p:nvSpPr>
        <p:spPr bwMode="auto">
          <a:xfrm>
            <a:off x="2519394" y="2292531"/>
            <a:ext cx="1163063" cy="323073"/>
          </a:xfrm>
          <a:prstGeom prst="rect">
            <a:avLst/>
          </a:prstGeom>
          <a:solidFill>
            <a:schemeClr val="bg1"/>
          </a:solidFill>
          <a:ln w="9525">
            <a:solidFill>
              <a:schemeClr val="tx1"/>
            </a:solidFill>
            <a:miter lim="800000"/>
            <a:headEnd/>
            <a:tailEnd/>
          </a:ln>
          <a:scene3d>
            <a:camera prst="orthographicFront"/>
            <a:lightRig rig="legacyFlat3" dir="b"/>
          </a:scene3d>
          <a:sp3d extrusionH="430200" prstMaterial="legacyPlastic">
            <a:bevelT w="13500" h="13500" prst="angle"/>
            <a:bevelB w="13500" h="13500" prst="angle"/>
            <a:extrusionClr>
              <a:srgbClr val="00CCFF"/>
            </a:extrusionClr>
          </a:sp3d>
        </p:spPr>
        <p:txBody>
          <a:bodyPr wrap="none" anchor="ctr">
            <a:flatTx/>
          </a:bodyPr>
          <a:lstStyle/>
          <a:p>
            <a:pPr algn="ctr">
              <a:spcBef>
                <a:spcPct val="0"/>
              </a:spcBef>
              <a:buClrTx/>
              <a:buFontTx/>
              <a:buNone/>
            </a:pPr>
            <a:r>
              <a:rPr lang="en-US" sz="1600" b="1" dirty="0">
                <a:solidFill>
                  <a:sysClr val="windowText" lastClr="000000"/>
                </a:solidFill>
                <a:latin typeface="微软雅黑" panose="020B0503020204020204" pitchFamily="34" charset="-122"/>
                <a:ea typeface="微软雅黑" panose="020B0503020204020204" pitchFamily="34" charset="-122"/>
              </a:rPr>
              <a:t>SCSI</a:t>
            </a:r>
          </a:p>
        </p:txBody>
      </p:sp>
    </p:spTree>
    <p:extLst>
      <p:ext uri="{BB962C8B-B14F-4D97-AF65-F5344CB8AC3E}">
        <p14:creationId xmlns:p14="http://schemas.microsoft.com/office/powerpoint/2010/main" val="27276186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e3563c5-068d-467c-9387-425919c8accc"/>
          <p:cNvSpPr>
            <a:spLocks noGrp="1"/>
          </p:cNvSpPr>
          <p:nvPr>
            <p:ph type="body" sz="quarter" idx="10"/>
          </p:nvPr>
        </p:nvSpPr>
        <p:spPr/>
        <p:txBody>
          <a:bodyPr/>
          <a:lstStyle/>
          <a:p>
            <a:pPr algn="l"/>
            <a:r>
              <a:rPr lang="en-US" altLang="zh-CN" sz="2000" dirty="0" smtClean="0"/>
              <a:t>The </a:t>
            </a:r>
            <a:r>
              <a:rPr lang="en-US" altLang="zh-CN" sz="2000" dirty="0" err="1" smtClean="0"/>
              <a:t>FCoE</a:t>
            </a:r>
            <a:r>
              <a:rPr lang="en-US" altLang="zh-CN" sz="2000" dirty="0" smtClean="0"/>
              <a:t> protocol is used to transmit FC signals over a lossless enhanced Ethernet.</a:t>
            </a:r>
          </a:p>
          <a:p>
            <a:pPr algn="l"/>
            <a:r>
              <a:rPr lang="en-US" altLang="zh-CN" sz="2000" dirty="0" err="1" smtClean="0"/>
              <a:t>FCoE</a:t>
            </a:r>
            <a:r>
              <a:rPr lang="en-US" altLang="zh-CN" sz="2000" dirty="0" smtClean="0"/>
              <a:t> encapsulates FC data frames into Ethernet packets and allows service traffic on a LAN and a SAN to be concurrently transmitted over the same physical interface.</a:t>
            </a:r>
            <a:endParaRPr lang="en-US" altLang="zh-CN" sz="2000" dirty="0"/>
          </a:p>
        </p:txBody>
      </p:sp>
      <p:sp>
        <p:nvSpPr>
          <p:cNvPr id="14" name="文本占位符 13"/>
          <p:cNvSpPr>
            <a:spLocks noGrp="1"/>
          </p:cNvSpPr>
          <p:nvPr>
            <p:ph type="body" sz="quarter" idx="12"/>
          </p:nvPr>
        </p:nvSpPr>
        <p:spPr/>
        <p:txBody>
          <a:bodyPr/>
          <a:lstStyle/>
          <a:p>
            <a:r>
              <a:rPr lang="en-US" altLang="zh-CN" smtClean="0"/>
              <a:t>FCoE Protocol</a:t>
            </a:r>
            <a:endParaRPr lang="en-US" dirty="0"/>
          </a:p>
        </p:txBody>
      </p:sp>
      <p:sp>
        <p:nvSpPr>
          <p:cNvPr id="3" name="aa91c409-ddfe-4c89-8497-42461f432b14"/>
          <p:cNvSpPr/>
          <p:nvPr/>
        </p:nvSpPr>
        <p:spPr bwMode="auto">
          <a:xfrm>
            <a:off x="2639182" y="4075928"/>
            <a:ext cx="3600400" cy="1800200"/>
          </a:xfrm>
          <a:prstGeom prst="flowChartMagneticDrum">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gradFill>
                <a:gsLst>
                  <a:gs pos="0">
                    <a:srgbClr val="8488C4"/>
                  </a:gs>
                  <a:gs pos="53000">
                    <a:srgbClr val="D4DEFF"/>
                  </a:gs>
                  <a:gs pos="83000">
                    <a:srgbClr val="D4DEFF"/>
                  </a:gs>
                  <a:gs pos="100000">
                    <a:srgbClr val="96AB94"/>
                  </a:gs>
                </a:gsLst>
                <a:lin ang="5400000" scaled="0"/>
              </a:gradFill>
              <a:latin typeface="微软雅黑" panose="020B0503020204020204" pitchFamily="34" charset="-122"/>
              <a:ea typeface="微软雅黑" panose="020B0503020204020204" pitchFamily="34" charset="-122"/>
            </a:endParaRPr>
          </a:p>
        </p:txBody>
      </p:sp>
      <p:sp>
        <p:nvSpPr>
          <p:cNvPr id="4" name="6b1913b1-abce-4168-a6ad-a1de18390300"/>
          <p:cNvSpPr/>
          <p:nvPr/>
        </p:nvSpPr>
        <p:spPr bwMode="auto">
          <a:xfrm>
            <a:off x="5483932" y="4543980"/>
            <a:ext cx="1152128" cy="396044"/>
          </a:xfrm>
          <a:prstGeom prst="flowChartMagneticDrum">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gradFill>
                <a:gsLst>
                  <a:gs pos="0">
                    <a:srgbClr val="8488C4"/>
                  </a:gs>
                  <a:gs pos="53000">
                    <a:srgbClr val="D4DEFF"/>
                  </a:gs>
                  <a:gs pos="83000">
                    <a:srgbClr val="D4DEFF"/>
                  </a:gs>
                  <a:gs pos="100000">
                    <a:srgbClr val="96AB94"/>
                  </a:gs>
                </a:gsLst>
                <a:lin ang="5400000" scaled="0"/>
              </a:gradFill>
              <a:latin typeface="微软雅黑" panose="020B0503020204020204" pitchFamily="34" charset="-122"/>
              <a:ea typeface="微软雅黑" panose="020B0503020204020204" pitchFamily="34" charset="-122"/>
            </a:endParaRPr>
          </a:p>
        </p:txBody>
      </p:sp>
      <p:sp>
        <p:nvSpPr>
          <p:cNvPr id="5" name="e54ff9b8-20b6-487e-9ab6-9ced22a2a313"/>
          <p:cNvSpPr/>
          <p:nvPr/>
        </p:nvSpPr>
        <p:spPr bwMode="auto">
          <a:xfrm>
            <a:off x="7080288" y="3785056"/>
            <a:ext cx="2772000" cy="274320"/>
          </a:xfrm>
          <a:prstGeom prst="accentBorderCallout2">
            <a:avLst>
              <a:gd name="adj1" fmla="val 20486"/>
              <a:gd name="adj2" fmla="val -1818"/>
              <a:gd name="adj3" fmla="val 21354"/>
              <a:gd name="adj4" fmla="val -8120"/>
              <a:gd name="adj5" fmla="val 119321"/>
              <a:gd name="adj6" fmla="val -43734"/>
            </a:avLst>
          </a:prstGeom>
          <a:ln w="9525">
            <a:solidFill>
              <a:srgbClr val="006699"/>
            </a:solidFill>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zh-CN" sz="14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Ethernet data link layer frame</a:t>
            </a:r>
          </a:p>
        </p:txBody>
      </p:sp>
      <p:sp>
        <p:nvSpPr>
          <p:cNvPr id="6" name="2b623e36-5c05-4100-88f0-e7198f4c9cc4"/>
          <p:cNvSpPr/>
          <p:nvPr/>
        </p:nvSpPr>
        <p:spPr bwMode="auto">
          <a:xfrm>
            <a:off x="7080288" y="4196666"/>
            <a:ext cx="2772000" cy="274320"/>
          </a:xfrm>
          <a:prstGeom prst="accentBorderCallout2">
            <a:avLst>
              <a:gd name="adj1" fmla="val 17882"/>
              <a:gd name="adj2" fmla="val -2369"/>
              <a:gd name="adj3" fmla="val 17882"/>
              <a:gd name="adj4" fmla="val -8350"/>
              <a:gd name="adj5" fmla="val 135938"/>
              <a:gd name="adj6" fmla="val -17685"/>
            </a:avLst>
          </a:prstGeom>
          <a:ln w="9525">
            <a:solidFill>
              <a:srgbClr val="006699"/>
            </a:solidFill>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177800" indent="-177800" defTabSz="801688">
              <a:spcBef>
                <a:spcPts val="0"/>
              </a:spcBef>
              <a:buClr>
                <a:srgbClr val="808080"/>
              </a:buClr>
              <a:buSzPct val="60000"/>
              <a:buFont typeface="Wingdings" pitchFamily="2" charset="2"/>
              <a:buChar char="Ø"/>
            </a:pPr>
            <a:r>
              <a:rPr lang="en-US" altLang="zh-CN" sz="14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Service flow IP</a:t>
            </a:r>
          </a:p>
        </p:txBody>
      </p:sp>
      <p:sp>
        <p:nvSpPr>
          <p:cNvPr id="10" name="2e85ef08-1b37-47ec-a570-18042022a7c0"/>
          <p:cNvSpPr/>
          <p:nvPr/>
        </p:nvSpPr>
        <p:spPr bwMode="auto">
          <a:xfrm>
            <a:off x="5627948" y="4832012"/>
            <a:ext cx="1152128" cy="396044"/>
          </a:xfrm>
          <a:prstGeom prst="flowChartMagneticDrum">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gradFill>
                <a:gsLst>
                  <a:gs pos="0">
                    <a:srgbClr val="8488C4"/>
                  </a:gs>
                  <a:gs pos="53000">
                    <a:srgbClr val="D4DEFF"/>
                  </a:gs>
                  <a:gs pos="83000">
                    <a:srgbClr val="D4DEFF"/>
                  </a:gs>
                  <a:gs pos="100000">
                    <a:srgbClr val="96AB94"/>
                  </a:gs>
                </a:gsLst>
                <a:lin ang="5400000" scaled="0"/>
              </a:gradFill>
              <a:latin typeface="微软雅黑" panose="020B0503020204020204" pitchFamily="34" charset="-122"/>
              <a:ea typeface="微软雅黑" panose="020B0503020204020204" pitchFamily="34" charset="-122"/>
            </a:endParaRPr>
          </a:p>
        </p:txBody>
      </p:sp>
      <p:sp>
        <p:nvSpPr>
          <p:cNvPr id="8" name="6c8ba552-895c-4b44-bb9c-9017afed0a8c"/>
          <p:cNvSpPr/>
          <p:nvPr/>
        </p:nvSpPr>
        <p:spPr bwMode="auto">
          <a:xfrm>
            <a:off x="5411924" y="5012032"/>
            <a:ext cx="1152128" cy="396044"/>
          </a:xfrm>
          <a:prstGeom prst="flowChartMagneticDrum">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gradFill>
                <a:gsLst>
                  <a:gs pos="0">
                    <a:srgbClr val="8488C4"/>
                  </a:gs>
                  <a:gs pos="53000">
                    <a:srgbClr val="D4DEFF"/>
                  </a:gs>
                  <a:gs pos="83000">
                    <a:srgbClr val="D4DEFF"/>
                  </a:gs>
                  <a:gs pos="100000">
                    <a:srgbClr val="96AB94"/>
                  </a:gs>
                </a:gsLst>
                <a:lin ang="5400000" scaled="0"/>
              </a:gradFill>
              <a:latin typeface="微软雅黑" panose="020B0503020204020204" pitchFamily="34" charset="-122"/>
              <a:ea typeface="微软雅黑" panose="020B0503020204020204" pitchFamily="34" charset="-122"/>
            </a:endParaRPr>
          </a:p>
        </p:txBody>
      </p:sp>
      <p:sp>
        <p:nvSpPr>
          <p:cNvPr id="9" name="990af336-5847-488c-ae90-71c3d08efacd"/>
          <p:cNvSpPr/>
          <p:nvPr/>
        </p:nvSpPr>
        <p:spPr bwMode="auto">
          <a:xfrm>
            <a:off x="5375920" y="4796008"/>
            <a:ext cx="1152128" cy="396044"/>
          </a:xfrm>
          <a:prstGeom prst="flowChartMagneticDrum">
            <a:avLst/>
          </a:prstGeom>
          <a:gradFill>
            <a:gsLst>
              <a:gs pos="0">
                <a:srgbClr val="8488C4"/>
              </a:gs>
              <a:gs pos="53000">
                <a:srgbClr val="D4DEFF"/>
              </a:gs>
              <a:gs pos="83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zh-CN" dirty="0">
              <a:gradFill>
                <a:gsLst>
                  <a:gs pos="0">
                    <a:srgbClr val="8488C4"/>
                  </a:gs>
                  <a:gs pos="53000">
                    <a:srgbClr val="D4DEFF"/>
                  </a:gs>
                  <a:gs pos="83000">
                    <a:srgbClr val="D4DEFF"/>
                  </a:gs>
                  <a:gs pos="100000">
                    <a:srgbClr val="96AB94"/>
                  </a:gs>
                </a:gsLst>
                <a:lin ang="5400000" scaled="0"/>
              </a:gradFill>
              <a:latin typeface="微软雅黑" panose="020B0503020204020204" pitchFamily="34" charset="-122"/>
              <a:ea typeface="微软雅黑" panose="020B0503020204020204" pitchFamily="34" charset="-122"/>
            </a:endParaRPr>
          </a:p>
        </p:txBody>
      </p:sp>
      <p:sp>
        <p:nvSpPr>
          <p:cNvPr id="11" name="530e0ffe-d015-4d54-b6c4-0b6172a2fda7"/>
          <p:cNvSpPr/>
          <p:nvPr/>
        </p:nvSpPr>
        <p:spPr bwMode="auto">
          <a:xfrm>
            <a:off x="7080288" y="4665428"/>
            <a:ext cx="2772000" cy="274320"/>
          </a:xfrm>
          <a:prstGeom prst="accentBorderCallout2">
            <a:avLst>
              <a:gd name="adj1" fmla="val 19618"/>
              <a:gd name="adj2" fmla="val -2369"/>
              <a:gd name="adj3" fmla="val 20486"/>
              <a:gd name="adj4" fmla="val -8266"/>
              <a:gd name="adj5" fmla="val 107292"/>
              <a:gd name="adj6" fmla="val -24406"/>
            </a:avLst>
          </a:prstGeom>
          <a:solidFill>
            <a:srgbClr val="DDDDDD"/>
          </a:solidFill>
          <a:ln w="9525">
            <a:solidFill>
              <a:srgbClr val="006699"/>
            </a:solidFill>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177800" indent="-177800" defTabSz="801688">
              <a:spcBef>
                <a:spcPts val="0"/>
              </a:spcBef>
              <a:buClr>
                <a:srgbClr val="808080"/>
              </a:buClr>
              <a:buSzPct val="60000"/>
              <a:buFont typeface="Wingdings" pitchFamily="2" charset="2"/>
              <a:buChar char="Ø"/>
            </a:pPr>
            <a:r>
              <a:rPr lang="en-US" altLang="zh-CN" sz="14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Block storage FCoE</a:t>
            </a:r>
          </a:p>
        </p:txBody>
      </p:sp>
      <p:sp>
        <p:nvSpPr>
          <p:cNvPr id="12" name="da58c2cd-7a72-4370-8693-98aebce3bde1"/>
          <p:cNvSpPr/>
          <p:nvPr/>
        </p:nvSpPr>
        <p:spPr bwMode="auto">
          <a:xfrm>
            <a:off x="7080288" y="5134190"/>
            <a:ext cx="2772000" cy="274320"/>
          </a:xfrm>
          <a:prstGeom prst="accentBorderCallout2">
            <a:avLst>
              <a:gd name="adj1" fmla="val 17882"/>
              <a:gd name="adj2" fmla="val -2369"/>
              <a:gd name="adj3" fmla="val 17882"/>
              <a:gd name="adj4" fmla="val -5326"/>
              <a:gd name="adj5" fmla="val -347"/>
              <a:gd name="adj6" fmla="val -11133"/>
            </a:avLst>
          </a:prstGeom>
          <a:ln w="9525">
            <a:solidFill>
              <a:srgbClr val="006699"/>
            </a:solidFill>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177800" indent="-177800" defTabSz="801688">
              <a:spcBef>
                <a:spcPts val="0"/>
              </a:spcBef>
              <a:buClr>
                <a:srgbClr val="808080"/>
              </a:buClr>
              <a:buSzPct val="60000"/>
              <a:buFont typeface="Wingdings" pitchFamily="2" charset="2"/>
              <a:buChar char="Ø"/>
            </a:pPr>
            <a:r>
              <a:rPr lang="en-US" altLang="zh-CN" sz="14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Internet telephony VoIP</a:t>
            </a:r>
          </a:p>
        </p:txBody>
      </p:sp>
      <p:sp>
        <p:nvSpPr>
          <p:cNvPr id="13" name="454701df-4ea6-4105-a9f2-741504c8ec62"/>
          <p:cNvSpPr/>
          <p:nvPr/>
        </p:nvSpPr>
        <p:spPr bwMode="auto">
          <a:xfrm>
            <a:off x="7080288" y="5602952"/>
            <a:ext cx="2772000" cy="274320"/>
          </a:xfrm>
          <a:prstGeom prst="accentBorderCallout2">
            <a:avLst>
              <a:gd name="adj1" fmla="val 18750"/>
              <a:gd name="adj2" fmla="val -2453"/>
              <a:gd name="adj3" fmla="val 17014"/>
              <a:gd name="adj4" fmla="val -8182"/>
              <a:gd name="adj5" fmla="val -88021"/>
              <a:gd name="adj6" fmla="val -19365"/>
            </a:avLst>
          </a:prstGeom>
          <a:ln w="9525">
            <a:solidFill>
              <a:srgbClr val="006699"/>
            </a:solidFill>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177800" indent="-177800" defTabSz="801688">
              <a:spcBef>
                <a:spcPts val="0"/>
              </a:spcBef>
              <a:buClr>
                <a:srgbClr val="808080"/>
              </a:buClr>
              <a:buSzPct val="60000"/>
              <a:buFont typeface="Wingdings" pitchFamily="2" charset="2"/>
              <a:buChar char="Ø"/>
            </a:pPr>
            <a:r>
              <a:rPr lang="en-US" altLang="zh-CN" sz="14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Video stream VoIP</a:t>
            </a:r>
          </a:p>
        </p:txBody>
      </p:sp>
    </p:spTree>
    <p:extLst>
      <p:ext uri="{BB962C8B-B14F-4D97-AF65-F5344CB8AC3E}">
        <p14:creationId xmlns:p14="http://schemas.microsoft.com/office/powerpoint/2010/main" val="278306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Networking Before the Use of FCoE</a:t>
            </a:r>
            <a:endParaRPr lang="zh-CN" altLang="en-US" dirty="0"/>
          </a:p>
        </p:txBody>
      </p:sp>
      <p:sp>
        <p:nvSpPr>
          <p:cNvPr id="126982" name="Line 4"/>
          <p:cNvSpPr>
            <a:spLocks noChangeShapeType="1"/>
          </p:cNvSpPr>
          <p:nvPr/>
        </p:nvSpPr>
        <p:spPr bwMode="gray">
          <a:xfrm flipH="1" flipV="1">
            <a:off x="3422561" y="2536628"/>
            <a:ext cx="1915770" cy="1121400"/>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83" name="Line 5"/>
          <p:cNvSpPr>
            <a:spLocks noChangeShapeType="1"/>
          </p:cNvSpPr>
          <p:nvPr/>
        </p:nvSpPr>
        <p:spPr bwMode="gray">
          <a:xfrm flipH="1" flipV="1">
            <a:off x="3580156" y="2513231"/>
            <a:ext cx="1915770" cy="1144797"/>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84" name="Text Box 6"/>
          <p:cNvSpPr txBox="1">
            <a:spLocks noChangeArrowheads="1"/>
          </p:cNvSpPr>
          <p:nvPr/>
        </p:nvSpPr>
        <p:spPr bwMode="gray">
          <a:xfrm>
            <a:off x="5950654" y="5725347"/>
            <a:ext cx="561434" cy="208905"/>
          </a:xfrm>
          <a:prstGeom prst="rect">
            <a:avLst/>
          </a:prstGeom>
          <a:noFill/>
          <a:ln w="12700">
            <a:noFill/>
            <a:miter lim="800000"/>
            <a:headEnd/>
            <a:tailEnd/>
          </a:ln>
        </p:spPr>
        <p:txBody>
          <a:bodyPr lIns="0" tIns="0" rIns="0" bIns="0">
            <a:spAutoFit/>
          </a:bodyPr>
          <a:lstStyle/>
          <a:p>
            <a:pPr algn="ctr" eaLnBrk="0" hangingPunct="0">
              <a:lnSpc>
                <a:spcPct val="85000"/>
              </a:lnSpc>
              <a:spcBef>
                <a:spcPct val="0"/>
              </a:spcBef>
              <a:buClrTx/>
              <a:buFontTx/>
              <a:buNone/>
            </a:pPr>
            <a:r>
              <a:rPr lang="en-US" altLang="zh-CN" sz="1600" b="1" dirty="0">
                <a:solidFill>
                  <a:srgbClr val="000000"/>
                </a:solidFill>
                <a:latin typeface="微软雅黑" panose="020B0503020204020204" pitchFamily="34" charset="-122"/>
                <a:ea typeface="微软雅黑" panose="020B0503020204020204" pitchFamily="34" charset="-122"/>
              </a:rPr>
              <a:t>Host</a:t>
            </a:r>
            <a:endParaRPr lang="en-US" sz="1600" b="1" dirty="0">
              <a:solidFill>
                <a:srgbClr val="000000"/>
              </a:solidFill>
              <a:latin typeface="微软雅黑" panose="020B0503020204020204" pitchFamily="34" charset="-122"/>
              <a:ea typeface="微软雅黑" panose="020B0503020204020204" pitchFamily="34" charset="-122"/>
            </a:endParaRPr>
          </a:p>
        </p:txBody>
      </p:sp>
      <p:sp>
        <p:nvSpPr>
          <p:cNvPr id="127031" name="Oval 8"/>
          <p:cNvSpPr>
            <a:spLocks noChangeArrowheads="1"/>
          </p:cNvSpPr>
          <p:nvPr/>
        </p:nvSpPr>
        <p:spPr bwMode="gray">
          <a:xfrm rot="5283772" flipV="1">
            <a:off x="3217677" y="2727163"/>
            <a:ext cx="175016" cy="346382"/>
          </a:xfrm>
          <a:prstGeom prst="ellipse">
            <a:avLst/>
          </a:prstGeom>
          <a:noFill/>
          <a:ln w="38100" algn="ctr">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7032" name="Line 9"/>
          <p:cNvSpPr>
            <a:spLocks noChangeShapeType="1"/>
          </p:cNvSpPr>
          <p:nvPr/>
        </p:nvSpPr>
        <p:spPr bwMode="gray">
          <a:xfrm flipV="1">
            <a:off x="3268016" y="2473585"/>
            <a:ext cx="4745" cy="1144333"/>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7033" name="Line 10"/>
          <p:cNvSpPr>
            <a:spLocks noChangeShapeType="1"/>
          </p:cNvSpPr>
          <p:nvPr/>
        </p:nvSpPr>
        <p:spPr bwMode="gray">
          <a:xfrm flipV="1">
            <a:off x="3339191" y="2454737"/>
            <a:ext cx="4745" cy="1144333"/>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86" name="Line 11"/>
          <p:cNvSpPr>
            <a:spLocks noChangeShapeType="1"/>
          </p:cNvSpPr>
          <p:nvPr/>
        </p:nvSpPr>
        <p:spPr bwMode="auto">
          <a:xfrm flipH="1" flipV="1">
            <a:off x="8826772" y="4366632"/>
            <a:ext cx="1003029" cy="1350359"/>
          </a:xfrm>
          <a:prstGeom prst="line">
            <a:avLst/>
          </a:prstGeom>
          <a:noFill/>
          <a:ln w="12700">
            <a:no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126987" name="Text Box 12"/>
          <p:cNvSpPr txBox="1">
            <a:spLocks noChangeArrowheads="1"/>
          </p:cNvSpPr>
          <p:nvPr/>
        </p:nvSpPr>
        <p:spPr bwMode="gray">
          <a:xfrm>
            <a:off x="5400712" y="5381073"/>
            <a:ext cx="1681018" cy="277425"/>
          </a:xfrm>
          <a:prstGeom prst="rect">
            <a:avLst/>
          </a:prstGeom>
          <a:noFill/>
          <a:ln w="9525" algn="ctr">
            <a:noFill/>
            <a:miter lim="800000"/>
            <a:headEnd/>
            <a:tailEnd/>
          </a:ln>
        </p:spPr>
        <p:txBody>
          <a:bodyPr lIns="0" tIns="0" rIns="0" bIns="0">
            <a:spAutoFit/>
          </a:bodyPr>
          <a:lstStyle/>
          <a:p>
            <a:pPr algn="ctr">
              <a:spcBef>
                <a:spcPct val="0"/>
              </a:spcBef>
              <a:buClrTx/>
              <a:buFontTx/>
              <a:buNone/>
            </a:pPr>
            <a:r>
              <a:rPr lang="en-US" sz="1800" b="1" dirty="0" smtClean="0">
                <a:solidFill>
                  <a:srgbClr val="000000"/>
                </a:solidFill>
                <a:latin typeface="微软雅黑" panose="020B0503020204020204" pitchFamily="34" charset="-122"/>
                <a:ea typeface="微软雅黑" panose="020B0503020204020204" pitchFamily="34" charset="-122"/>
              </a:rPr>
              <a:t>……</a:t>
            </a:r>
            <a:endParaRPr lang="en-US" sz="1800" b="1" dirty="0">
              <a:solidFill>
                <a:srgbClr val="000000"/>
              </a:solidFill>
              <a:latin typeface="微软雅黑" panose="020B0503020204020204" pitchFamily="34" charset="-122"/>
              <a:ea typeface="微软雅黑" panose="020B0503020204020204" pitchFamily="34" charset="-122"/>
            </a:endParaRPr>
          </a:p>
        </p:txBody>
      </p:sp>
      <p:sp>
        <p:nvSpPr>
          <p:cNvPr id="126988" name="Line 13"/>
          <p:cNvSpPr>
            <a:spLocks noChangeShapeType="1"/>
          </p:cNvSpPr>
          <p:nvPr/>
        </p:nvSpPr>
        <p:spPr bwMode="gray">
          <a:xfrm>
            <a:off x="3750884" y="4105919"/>
            <a:ext cx="1048995" cy="1047865"/>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89" name="Line 14"/>
          <p:cNvSpPr>
            <a:spLocks noChangeShapeType="1"/>
          </p:cNvSpPr>
          <p:nvPr/>
        </p:nvSpPr>
        <p:spPr bwMode="auto">
          <a:xfrm flipV="1">
            <a:off x="4845845" y="4105919"/>
            <a:ext cx="2321250" cy="1027811"/>
          </a:xfrm>
          <a:prstGeom prst="line">
            <a:avLst/>
          </a:prstGeom>
          <a:noFill/>
          <a:ln w="12700">
            <a:solidFill>
              <a:srgbClr val="0000FF"/>
            </a:solid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126990" name="Line 15"/>
          <p:cNvSpPr>
            <a:spLocks noChangeShapeType="1"/>
          </p:cNvSpPr>
          <p:nvPr/>
        </p:nvSpPr>
        <p:spPr bwMode="gray">
          <a:xfrm>
            <a:off x="5422053" y="4105919"/>
            <a:ext cx="182220" cy="1057893"/>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91" name="Line 16"/>
          <p:cNvSpPr>
            <a:spLocks noChangeShapeType="1"/>
          </p:cNvSpPr>
          <p:nvPr/>
        </p:nvSpPr>
        <p:spPr bwMode="gray">
          <a:xfrm>
            <a:off x="3750884" y="4105919"/>
            <a:ext cx="4299401" cy="1022797"/>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92" name="Line 17"/>
          <p:cNvSpPr>
            <a:spLocks noChangeShapeType="1"/>
          </p:cNvSpPr>
          <p:nvPr/>
        </p:nvSpPr>
        <p:spPr bwMode="gray">
          <a:xfrm>
            <a:off x="3750884" y="4105919"/>
            <a:ext cx="3514707" cy="1067920"/>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93" name="Line 18"/>
          <p:cNvSpPr>
            <a:spLocks noChangeShapeType="1"/>
          </p:cNvSpPr>
          <p:nvPr/>
        </p:nvSpPr>
        <p:spPr bwMode="gray">
          <a:xfrm>
            <a:off x="3750884" y="4105919"/>
            <a:ext cx="1853388" cy="1071263"/>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94" name="Line 19"/>
          <p:cNvSpPr>
            <a:spLocks noChangeShapeType="1"/>
          </p:cNvSpPr>
          <p:nvPr/>
        </p:nvSpPr>
        <p:spPr bwMode="gray">
          <a:xfrm flipH="1">
            <a:off x="4816295" y="4105919"/>
            <a:ext cx="605758" cy="1037838"/>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95" name="Line 20"/>
          <p:cNvSpPr>
            <a:spLocks noChangeShapeType="1"/>
          </p:cNvSpPr>
          <p:nvPr/>
        </p:nvSpPr>
        <p:spPr bwMode="gray">
          <a:xfrm>
            <a:off x="5422053" y="4105919"/>
            <a:ext cx="1804140" cy="1051208"/>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96" name="Line 21"/>
          <p:cNvSpPr>
            <a:spLocks noChangeShapeType="1"/>
          </p:cNvSpPr>
          <p:nvPr/>
        </p:nvSpPr>
        <p:spPr bwMode="gray">
          <a:xfrm>
            <a:off x="5422053" y="4105919"/>
            <a:ext cx="2665990" cy="1032824"/>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6997" name="Line 22"/>
          <p:cNvSpPr>
            <a:spLocks noChangeShapeType="1"/>
          </p:cNvSpPr>
          <p:nvPr/>
        </p:nvSpPr>
        <p:spPr bwMode="auto">
          <a:xfrm flipV="1">
            <a:off x="4821220" y="4105919"/>
            <a:ext cx="4243586" cy="1044523"/>
          </a:xfrm>
          <a:prstGeom prst="line">
            <a:avLst/>
          </a:prstGeom>
          <a:noFill/>
          <a:ln w="12700">
            <a:solidFill>
              <a:srgbClr val="0000FF"/>
            </a:solid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126998" name="Line 23"/>
          <p:cNvSpPr>
            <a:spLocks noChangeShapeType="1"/>
          </p:cNvSpPr>
          <p:nvPr/>
        </p:nvSpPr>
        <p:spPr bwMode="auto">
          <a:xfrm flipV="1">
            <a:off x="5637105" y="4105919"/>
            <a:ext cx="1529989" cy="1059564"/>
          </a:xfrm>
          <a:prstGeom prst="line">
            <a:avLst/>
          </a:prstGeom>
          <a:noFill/>
          <a:ln w="12700">
            <a:solidFill>
              <a:srgbClr val="0000FF"/>
            </a:solid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126999" name="Line 24"/>
          <p:cNvSpPr>
            <a:spLocks noChangeShapeType="1"/>
          </p:cNvSpPr>
          <p:nvPr/>
        </p:nvSpPr>
        <p:spPr bwMode="auto">
          <a:xfrm flipV="1">
            <a:off x="5665013" y="4105919"/>
            <a:ext cx="3399794" cy="1059564"/>
          </a:xfrm>
          <a:prstGeom prst="line">
            <a:avLst/>
          </a:prstGeom>
          <a:noFill/>
          <a:ln w="12700">
            <a:solidFill>
              <a:srgbClr val="0000FF"/>
            </a:solid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127000" name="Line 25"/>
          <p:cNvSpPr>
            <a:spLocks noChangeShapeType="1"/>
          </p:cNvSpPr>
          <p:nvPr/>
        </p:nvSpPr>
        <p:spPr bwMode="auto">
          <a:xfrm flipH="1" flipV="1">
            <a:off x="7091580" y="4105919"/>
            <a:ext cx="83723" cy="1062907"/>
          </a:xfrm>
          <a:prstGeom prst="line">
            <a:avLst/>
          </a:prstGeom>
          <a:noFill/>
          <a:ln w="12700">
            <a:solidFill>
              <a:srgbClr val="0000FF"/>
            </a:solid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127001" name="Line 26"/>
          <p:cNvSpPr>
            <a:spLocks noChangeShapeType="1"/>
          </p:cNvSpPr>
          <p:nvPr/>
        </p:nvSpPr>
        <p:spPr bwMode="auto">
          <a:xfrm flipV="1">
            <a:off x="7149037" y="4105919"/>
            <a:ext cx="1915770" cy="1037838"/>
          </a:xfrm>
          <a:prstGeom prst="line">
            <a:avLst/>
          </a:prstGeom>
          <a:noFill/>
          <a:ln w="12700">
            <a:solidFill>
              <a:srgbClr val="0000FF"/>
            </a:solid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127002" name="Line 27"/>
          <p:cNvSpPr>
            <a:spLocks noChangeShapeType="1"/>
          </p:cNvSpPr>
          <p:nvPr/>
        </p:nvSpPr>
        <p:spPr bwMode="auto">
          <a:xfrm flipH="1" flipV="1">
            <a:off x="7091580" y="4105919"/>
            <a:ext cx="947214" cy="1044523"/>
          </a:xfrm>
          <a:prstGeom prst="line">
            <a:avLst/>
          </a:prstGeom>
          <a:noFill/>
          <a:ln w="12700">
            <a:solidFill>
              <a:srgbClr val="0000FF"/>
            </a:solid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127003" name="Line 28"/>
          <p:cNvSpPr>
            <a:spLocks noChangeShapeType="1"/>
          </p:cNvSpPr>
          <p:nvPr/>
        </p:nvSpPr>
        <p:spPr bwMode="auto">
          <a:xfrm flipV="1">
            <a:off x="8020736" y="4105919"/>
            <a:ext cx="1044070" cy="997728"/>
          </a:xfrm>
          <a:prstGeom prst="line">
            <a:avLst/>
          </a:prstGeom>
          <a:noFill/>
          <a:ln w="12700">
            <a:solidFill>
              <a:srgbClr val="0000FF"/>
            </a:solid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127028" name="Oval 33"/>
          <p:cNvSpPr>
            <a:spLocks noChangeArrowheads="1"/>
          </p:cNvSpPr>
          <p:nvPr/>
        </p:nvSpPr>
        <p:spPr bwMode="gray">
          <a:xfrm rot="5283772" flipV="1">
            <a:off x="5500066" y="2841514"/>
            <a:ext cx="190355" cy="356231"/>
          </a:xfrm>
          <a:prstGeom prst="ellipse">
            <a:avLst/>
          </a:prstGeom>
          <a:noFill/>
          <a:ln w="38100" algn="ctr">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7029" name="Line 34"/>
          <p:cNvSpPr>
            <a:spLocks noChangeShapeType="1"/>
          </p:cNvSpPr>
          <p:nvPr/>
        </p:nvSpPr>
        <p:spPr bwMode="gray">
          <a:xfrm flipV="1">
            <a:off x="5557018" y="2555457"/>
            <a:ext cx="4880" cy="1244626"/>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7030" name="Line 35"/>
          <p:cNvSpPr>
            <a:spLocks noChangeShapeType="1"/>
          </p:cNvSpPr>
          <p:nvPr/>
        </p:nvSpPr>
        <p:spPr bwMode="gray">
          <a:xfrm flipV="1">
            <a:off x="5630216" y="2534957"/>
            <a:ext cx="4880" cy="1244626"/>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7010" name="Line 38"/>
          <p:cNvSpPr>
            <a:spLocks noChangeShapeType="1"/>
          </p:cNvSpPr>
          <p:nvPr/>
        </p:nvSpPr>
        <p:spPr bwMode="gray">
          <a:xfrm flipV="1">
            <a:off x="3683578" y="2481477"/>
            <a:ext cx="1725342" cy="1176551"/>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7011" name="Text Box 39"/>
          <p:cNvSpPr txBox="1">
            <a:spLocks noChangeArrowheads="1"/>
          </p:cNvSpPr>
          <p:nvPr/>
        </p:nvSpPr>
        <p:spPr bwMode="gray">
          <a:xfrm>
            <a:off x="3854307" y="2140545"/>
            <a:ext cx="1060486" cy="417809"/>
          </a:xfrm>
          <a:prstGeom prst="rect">
            <a:avLst/>
          </a:prstGeom>
          <a:noFill/>
          <a:ln w="12700">
            <a:noFill/>
            <a:miter lim="800000"/>
            <a:headEnd/>
            <a:tailEnd/>
          </a:ln>
        </p:spPr>
        <p:txBody>
          <a:bodyPr lIns="0" tIns="0" rIns="0" bIns="0" anchor="ctr">
            <a:spAutoFit/>
          </a:bodyPr>
          <a:lstStyle/>
          <a:p>
            <a:pPr algn="ctr" eaLnBrk="0" hangingPunct="0">
              <a:lnSpc>
                <a:spcPct val="85000"/>
              </a:lnSpc>
              <a:spcBef>
                <a:spcPct val="0"/>
              </a:spcBef>
              <a:buClrTx/>
              <a:buFontTx/>
              <a:buNone/>
            </a:pPr>
            <a:r>
              <a:rPr lang="en-US" altLang="zh-CN" sz="1600" b="1" dirty="0">
                <a:solidFill>
                  <a:srgbClr val="000000"/>
                </a:solidFill>
                <a:latin typeface="微软雅黑" panose="020B0503020204020204" pitchFamily="34" charset="-122"/>
                <a:ea typeface="微软雅黑" panose="020B0503020204020204" pitchFamily="34" charset="-122"/>
              </a:rPr>
              <a:t>Storage array</a:t>
            </a:r>
            <a:endParaRPr lang="en-US" sz="1600" b="1" dirty="0">
              <a:solidFill>
                <a:srgbClr val="000000"/>
              </a:solidFill>
              <a:latin typeface="微软雅黑" panose="020B0503020204020204" pitchFamily="34" charset="-122"/>
              <a:ea typeface="微软雅黑" panose="020B0503020204020204" pitchFamily="34" charset="-122"/>
            </a:endParaRPr>
          </a:p>
        </p:txBody>
      </p:sp>
      <p:sp>
        <p:nvSpPr>
          <p:cNvPr id="127012" name="Text Box 40"/>
          <p:cNvSpPr txBox="1">
            <a:spLocks noChangeArrowheads="1"/>
          </p:cNvSpPr>
          <p:nvPr/>
        </p:nvSpPr>
        <p:spPr bwMode="gray">
          <a:xfrm>
            <a:off x="3657312" y="1866462"/>
            <a:ext cx="1681018" cy="277425"/>
          </a:xfrm>
          <a:prstGeom prst="rect">
            <a:avLst/>
          </a:prstGeom>
          <a:noFill/>
          <a:ln w="9525" algn="ctr">
            <a:noFill/>
            <a:miter lim="800000"/>
            <a:headEnd/>
            <a:tailEnd/>
          </a:ln>
        </p:spPr>
        <p:txBody>
          <a:bodyPr lIns="0" tIns="0" rIns="0" bIns="0">
            <a:spAutoFit/>
          </a:bodyPr>
          <a:lstStyle/>
          <a:p>
            <a:pPr algn="ctr"/>
            <a:r>
              <a:rPr lang="en-US" altLang="zh-CN" sz="1800" b="1" dirty="0">
                <a:solidFill>
                  <a:srgbClr val="000000"/>
                </a:solidFill>
                <a:latin typeface="微软雅黑" panose="020B0503020204020204" pitchFamily="34" charset="-122"/>
                <a:ea typeface="微软雅黑" panose="020B0503020204020204" pitchFamily="34" charset="-122"/>
              </a:rPr>
              <a:t>……</a:t>
            </a:r>
          </a:p>
        </p:txBody>
      </p:sp>
      <p:sp>
        <p:nvSpPr>
          <p:cNvPr id="127013" name="Line 41"/>
          <p:cNvSpPr>
            <a:spLocks noChangeShapeType="1"/>
          </p:cNvSpPr>
          <p:nvPr/>
        </p:nvSpPr>
        <p:spPr bwMode="gray">
          <a:xfrm flipV="1">
            <a:off x="3762376" y="2489833"/>
            <a:ext cx="1782799" cy="1248414"/>
          </a:xfrm>
          <a:prstGeom prst="line">
            <a:avLst/>
          </a:prstGeom>
          <a:noFill/>
          <a:ln w="38100">
            <a:solidFill>
              <a:srgbClr val="FF9900"/>
            </a:solidFill>
            <a:round/>
            <a:headEnd/>
            <a:tailEnd/>
          </a:ln>
        </p:spPr>
        <p:txBody>
          <a:bodyPr/>
          <a:lstStyle/>
          <a:p>
            <a:endParaRPr lang="en-US" sz="1050" dirty="0">
              <a:latin typeface="微软雅黑" panose="020B0503020204020204" pitchFamily="34" charset="-122"/>
              <a:ea typeface="微软雅黑" panose="020B0503020204020204" pitchFamily="34" charset="-122"/>
            </a:endParaRPr>
          </a:p>
        </p:txBody>
      </p:sp>
      <p:sp>
        <p:nvSpPr>
          <p:cNvPr id="127015" name="Line 43"/>
          <p:cNvSpPr>
            <a:spLocks noChangeShapeType="1"/>
          </p:cNvSpPr>
          <p:nvPr/>
        </p:nvSpPr>
        <p:spPr bwMode="auto">
          <a:xfrm flipH="1" flipV="1">
            <a:off x="8332644" y="2615176"/>
            <a:ext cx="807677" cy="1108030"/>
          </a:xfrm>
          <a:prstGeom prst="line">
            <a:avLst/>
          </a:prstGeom>
          <a:noFill/>
          <a:ln w="12700">
            <a:solidFill>
              <a:srgbClr val="0000FF"/>
            </a:solid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3268653" name="Freeform 45"/>
          <p:cNvSpPr>
            <a:spLocks/>
          </p:cNvSpPr>
          <p:nvPr/>
        </p:nvSpPr>
        <p:spPr bwMode="auto">
          <a:xfrm>
            <a:off x="7546308" y="1961722"/>
            <a:ext cx="976764" cy="690221"/>
          </a:xfrm>
          <a:custGeom>
            <a:avLst/>
            <a:gdLst/>
            <a:ahLst/>
            <a:cxnLst>
              <a:cxn ang="0">
                <a:pos x="1157" y="5"/>
              </a:cxn>
              <a:cxn ang="0">
                <a:pos x="1228" y="34"/>
              </a:cxn>
              <a:cxn ang="0">
                <a:pos x="1287" y="80"/>
              </a:cxn>
              <a:cxn ang="0">
                <a:pos x="1334" y="157"/>
              </a:cxn>
              <a:cxn ang="0">
                <a:pos x="1346" y="214"/>
              </a:cxn>
              <a:cxn ang="0">
                <a:pos x="1338" y="269"/>
              </a:cxn>
              <a:cxn ang="0">
                <a:pos x="1371" y="328"/>
              </a:cxn>
              <a:cxn ang="0">
                <a:pos x="1408" y="388"/>
              </a:cxn>
              <a:cxn ang="0">
                <a:pos x="1422" y="452"/>
              </a:cxn>
              <a:cxn ang="0">
                <a:pos x="1408" y="515"/>
              </a:cxn>
              <a:cxn ang="0">
                <a:pos x="1371" y="580"/>
              </a:cxn>
              <a:cxn ang="0">
                <a:pos x="1340" y="640"/>
              </a:cxn>
              <a:cxn ang="0">
                <a:pos x="1342" y="719"/>
              </a:cxn>
              <a:cxn ang="0">
                <a:pos x="1328" y="769"/>
              </a:cxn>
              <a:cxn ang="0">
                <a:pos x="1298" y="815"/>
              </a:cxn>
              <a:cxn ang="0">
                <a:pos x="1259" y="853"/>
              </a:cxn>
              <a:cxn ang="0">
                <a:pos x="1228" y="876"/>
              </a:cxn>
              <a:cxn ang="0">
                <a:pos x="1182" y="894"/>
              </a:cxn>
              <a:cxn ang="0">
                <a:pos x="1157" y="902"/>
              </a:cxn>
              <a:cxn ang="0">
                <a:pos x="1067" y="904"/>
              </a:cxn>
              <a:cxn ang="0">
                <a:pos x="1016" y="882"/>
              </a:cxn>
              <a:cxn ang="0">
                <a:pos x="971" y="845"/>
              </a:cxn>
              <a:cxn ang="0">
                <a:pos x="892" y="866"/>
              </a:cxn>
              <a:cxn ang="0">
                <a:pos x="794" y="902"/>
              </a:cxn>
              <a:cxn ang="0">
                <a:pos x="701" y="917"/>
              </a:cxn>
              <a:cxn ang="0">
                <a:pos x="609" y="902"/>
              </a:cxn>
              <a:cxn ang="0">
                <a:pos x="521" y="866"/>
              </a:cxn>
              <a:cxn ang="0">
                <a:pos x="457" y="836"/>
              </a:cxn>
              <a:cxn ang="0">
                <a:pos x="451" y="845"/>
              </a:cxn>
              <a:cxn ang="0">
                <a:pos x="408" y="882"/>
              </a:cxn>
              <a:cxn ang="0">
                <a:pos x="355" y="904"/>
              </a:cxn>
              <a:cxn ang="0">
                <a:pos x="301" y="907"/>
              </a:cxn>
              <a:cxn ang="0">
                <a:pos x="231" y="892"/>
              </a:cxn>
              <a:cxn ang="0">
                <a:pos x="177" y="863"/>
              </a:cxn>
              <a:cxn ang="0">
                <a:pos x="124" y="812"/>
              </a:cxn>
              <a:cxn ang="0">
                <a:pos x="84" y="731"/>
              </a:cxn>
              <a:cxn ang="0">
                <a:pos x="81" y="659"/>
              </a:cxn>
              <a:cxn ang="0">
                <a:pos x="51" y="581"/>
              </a:cxn>
              <a:cxn ang="0">
                <a:pos x="12" y="518"/>
              </a:cxn>
              <a:cxn ang="0">
                <a:pos x="1" y="476"/>
              </a:cxn>
              <a:cxn ang="0">
                <a:pos x="5" y="414"/>
              </a:cxn>
              <a:cxn ang="0">
                <a:pos x="35" y="350"/>
              </a:cxn>
              <a:cxn ang="0">
                <a:pos x="91" y="288"/>
              </a:cxn>
              <a:cxn ang="0">
                <a:pos x="78" y="214"/>
              </a:cxn>
              <a:cxn ang="0">
                <a:pos x="114" y="108"/>
              </a:cxn>
              <a:cxn ang="0">
                <a:pos x="179" y="43"/>
              </a:cxn>
              <a:cxn ang="0">
                <a:pos x="267" y="5"/>
              </a:cxn>
              <a:cxn ang="0">
                <a:pos x="355" y="5"/>
              </a:cxn>
              <a:cxn ang="0">
                <a:pos x="408" y="26"/>
              </a:cxn>
              <a:cxn ang="0">
                <a:pos x="451" y="62"/>
              </a:cxn>
              <a:cxn ang="0">
                <a:pos x="556" y="35"/>
              </a:cxn>
              <a:cxn ang="0">
                <a:pos x="650" y="12"/>
              </a:cxn>
              <a:cxn ang="0">
                <a:pos x="803" y="18"/>
              </a:cxn>
              <a:cxn ang="0">
                <a:pos x="897" y="48"/>
              </a:cxn>
              <a:cxn ang="0">
                <a:pos x="984" y="49"/>
              </a:cxn>
              <a:cxn ang="0">
                <a:pos x="1031" y="17"/>
              </a:cxn>
              <a:cxn ang="0">
                <a:pos x="1088" y="2"/>
              </a:cxn>
            </a:cxnLst>
            <a:rect l="0" t="0" r="r" b="b"/>
            <a:pathLst>
              <a:path w="1422" h="917">
                <a:moveTo>
                  <a:pt x="1088" y="2"/>
                </a:moveTo>
                <a:lnTo>
                  <a:pt x="1121" y="0"/>
                </a:lnTo>
                <a:lnTo>
                  <a:pt x="1157" y="5"/>
                </a:lnTo>
                <a:lnTo>
                  <a:pt x="1174" y="8"/>
                </a:lnTo>
                <a:lnTo>
                  <a:pt x="1192" y="16"/>
                </a:lnTo>
                <a:lnTo>
                  <a:pt x="1228" y="34"/>
                </a:lnTo>
                <a:lnTo>
                  <a:pt x="1244" y="43"/>
                </a:lnTo>
                <a:lnTo>
                  <a:pt x="1259" y="55"/>
                </a:lnTo>
                <a:lnTo>
                  <a:pt x="1287" y="80"/>
                </a:lnTo>
                <a:lnTo>
                  <a:pt x="1308" y="108"/>
                </a:lnTo>
                <a:lnTo>
                  <a:pt x="1328" y="140"/>
                </a:lnTo>
                <a:lnTo>
                  <a:pt x="1334" y="157"/>
                </a:lnTo>
                <a:lnTo>
                  <a:pt x="1340" y="176"/>
                </a:lnTo>
                <a:lnTo>
                  <a:pt x="1343" y="194"/>
                </a:lnTo>
                <a:lnTo>
                  <a:pt x="1346" y="214"/>
                </a:lnTo>
                <a:lnTo>
                  <a:pt x="1344" y="230"/>
                </a:lnTo>
                <a:lnTo>
                  <a:pt x="1342" y="250"/>
                </a:lnTo>
                <a:lnTo>
                  <a:pt x="1338" y="269"/>
                </a:lnTo>
                <a:lnTo>
                  <a:pt x="1332" y="288"/>
                </a:lnTo>
                <a:lnTo>
                  <a:pt x="1353" y="307"/>
                </a:lnTo>
                <a:lnTo>
                  <a:pt x="1371" y="328"/>
                </a:lnTo>
                <a:lnTo>
                  <a:pt x="1386" y="347"/>
                </a:lnTo>
                <a:lnTo>
                  <a:pt x="1400" y="368"/>
                </a:lnTo>
                <a:lnTo>
                  <a:pt x="1408" y="388"/>
                </a:lnTo>
                <a:lnTo>
                  <a:pt x="1416" y="409"/>
                </a:lnTo>
                <a:lnTo>
                  <a:pt x="1420" y="431"/>
                </a:lnTo>
                <a:lnTo>
                  <a:pt x="1422" y="452"/>
                </a:lnTo>
                <a:lnTo>
                  <a:pt x="1420" y="472"/>
                </a:lnTo>
                <a:lnTo>
                  <a:pt x="1416" y="493"/>
                </a:lnTo>
                <a:lnTo>
                  <a:pt x="1408" y="515"/>
                </a:lnTo>
                <a:lnTo>
                  <a:pt x="1400" y="536"/>
                </a:lnTo>
                <a:lnTo>
                  <a:pt x="1386" y="558"/>
                </a:lnTo>
                <a:lnTo>
                  <a:pt x="1371" y="580"/>
                </a:lnTo>
                <a:lnTo>
                  <a:pt x="1353" y="601"/>
                </a:lnTo>
                <a:lnTo>
                  <a:pt x="1332" y="623"/>
                </a:lnTo>
                <a:lnTo>
                  <a:pt x="1340" y="640"/>
                </a:lnTo>
                <a:lnTo>
                  <a:pt x="1344" y="671"/>
                </a:lnTo>
                <a:lnTo>
                  <a:pt x="1344" y="704"/>
                </a:lnTo>
                <a:lnTo>
                  <a:pt x="1342" y="719"/>
                </a:lnTo>
                <a:lnTo>
                  <a:pt x="1338" y="736"/>
                </a:lnTo>
                <a:lnTo>
                  <a:pt x="1334" y="752"/>
                </a:lnTo>
                <a:lnTo>
                  <a:pt x="1328" y="769"/>
                </a:lnTo>
                <a:lnTo>
                  <a:pt x="1318" y="785"/>
                </a:lnTo>
                <a:lnTo>
                  <a:pt x="1308" y="800"/>
                </a:lnTo>
                <a:lnTo>
                  <a:pt x="1298" y="815"/>
                </a:lnTo>
                <a:lnTo>
                  <a:pt x="1287" y="829"/>
                </a:lnTo>
                <a:lnTo>
                  <a:pt x="1272" y="841"/>
                </a:lnTo>
                <a:lnTo>
                  <a:pt x="1259" y="853"/>
                </a:lnTo>
                <a:lnTo>
                  <a:pt x="1251" y="858"/>
                </a:lnTo>
                <a:lnTo>
                  <a:pt x="1244" y="864"/>
                </a:lnTo>
                <a:lnTo>
                  <a:pt x="1228" y="876"/>
                </a:lnTo>
                <a:lnTo>
                  <a:pt x="1209" y="884"/>
                </a:lnTo>
                <a:lnTo>
                  <a:pt x="1192" y="892"/>
                </a:lnTo>
                <a:lnTo>
                  <a:pt x="1182" y="894"/>
                </a:lnTo>
                <a:lnTo>
                  <a:pt x="1178" y="895"/>
                </a:lnTo>
                <a:lnTo>
                  <a:pt x="1174" y="898"/>
                </a:lnTo>
                <a:lnTo>
                  <a:pt x="1157" y="902"/>
                </a:lnTo>
                <a:lnTo>
                  <a:pt x="1121" y="907"/>
                </a:lnTo>
                <a:lnTo>
                  <a:pt x="1088" y="907"/>
                </a:lnTo>
                <a:lnTo>
                  <a:pt x="1067" y="904"/>
                </a:lnTo>
                <a:lnTo>
                  <a:pt x="1049" y="898"/>
                </a:lnTo>
                <a:lnTo>
                  <a:pt x="1031" y="890"/>
                </a:lnTo>
                <a:lnTo>
                  <a:pt x="1016" y="882"/>
                </a:lnTo>
                <a:lnTo>
                  <a:pt x="999" y="871"/>
                </a:lnTo>
                <a:lnTo>
                  <a:pt x="984" y="859"/>
                </a:lnTo>
                <a:lnTo>
                  <a:pt x="971" y="845"/>
                </a:lnTo>
                <a:lnTo>
                  <a:pt x="959" y="829"/>
                </a:lnTo>
                <a:lnTo>
                  <a:pt x="926" y="848"/>
                </a:lnTo>
                <a:lnTo>
                  <a:pt x="892" y="866"/>
                </a:lnTo>
                <a:lnTo>
                  <a:pt x="858" y="881"/>
                </a:lnTo>
                <a:lnTo>
                  <a:pt x="827" y="894"/>
                </a:lnTo>
                <a:lnTo>
                  <a:pt x="794" y="902"/>
                </a:lnTo>
                <a:lnTo>
                  <a:pt x="762" y="911"/>
                </a:lnTo>
                <a:lnTo>
                  <a:pt x="731" y="914"/>
                </a:lnTo>
                <a:lnTo>
                  <a:pt x="701" y="917"/>
                </a:lnTo>
                <a:lnTo>
                  <a:pt x="670" y="914"/>
                </a:lnTo>
                <a:lnTo>
                  <a:pt x="639" y="911"/>
                </a:lnTo>
                <a:lnTo>
                  <a:pt x="609" y="902"/>
                </a:lnTo>
                <a:lnTo>
                  <a:pt x="580" y="894"/>
                </a:lnTo>
                <a:lnTo>
                  <a:pt x="550" y="881"/>
                </a:lnTo>
                <a:lnTo>
                  <a:pt x="521" y="866"/>
                </a:lnTo>
                <a:lnTo>
                  <a:pt x="492" y="848"/>
                </a:lnTo>
                <a:lnTo>
                  <a:pt x="465" y="829"/>
                </a:lnTo>
                <a:lnTo>
                  <a:pt x="457" y="836"/>
                </a:lnTo>
                <a:lnTo>
                  <a:pt x="455" y="838"/>
                </a:lnTo>
                <a:lnTo>
                  <a:pt x="454" y="840"/>
                </a:lnTo>
                <a:lnTo>
                  <a:pt x="451" y="845"/>
                </a:lnTo>
                <a:lnTo>
                  <a:pt x="438" y="859"/>
                </a:lnTo>
                <a:lnTo>
                  <a:pt x="423" y="871"/>
                </a:lnTo>
                <a:lnTo>
                  <a:pt x="408" y="882"/>
                </a:lnTo>
                <a:lnTo>
                  <a:pt x="391" y="890"/>
                </a:lnTo>
                <a:lnTo>
                  <a:pt x="375" y="898"/>
                </a:lnTo>
                <a:lnTo>
                  <a:pt x="355" y="904"/>
                </a:lnTo>
                <a:lnTo>
                  <a:pt x="346" y="905"/>
                </a:lnTo>
                <a:lnTo>
                  <a:pt x="337" y="907"/>
                </a:lnTo>
                <a:lnTo>
                  <a:pt x="301" y="907"/>
                </a:lnTo>
                <a:lnTo>
                  <a:pt x="267" y="902"/>
                </a:lnTo>
                <a:lnTo>
                  <a:pt x="247" y="898"/>
                </a:lnTo>
                <a:lnTo>
                  <a:pt x="231" y="892"/>
                </a:lnTo>
                <a:lnTo>
                  <a:pt x="214" y="884"/>
                </a:lnTo>
                <a:lnTo>
                  <a:pt x="197" y="876"/>
                </a:lnTo>
                <a:lnTo>
                  <a:pt x="177" y="863"/>
                </a:lnTo>
                <a:lnTo>
                  <a:pt x="160" y="850"/>
                </a:lnTo>
                <a:lnTo>
                  <a:pt x="139" y="832"/>
                </a:lnTo>
                <a:lnTo>
                  <a:pt x="124" y="812"/>
                </a:lnTo>
                <a:lnTo>
                  <a:pt x="108" y="791"/>
                </a:lnTo>
                <a:lnTo>
                  <a:pt x="97" y="769"/>
                </a:lnTo>
                <a:lnTo>
                  <a:pt x="84" y="731"/>
                </a:lnTo>
                <a:lnTo>
                  <a:pt x="78" y="695"/>
                </a:lnTo>
                <a:lnTo>
                  <a:pt x="77" y="676"/>
                </a:lnTo>
                <a:lnTo>
                  <a:pt x="81" y="659"/>
                </a:lnTo>
                <a:lnTo>
                  <a:pt x="91" y="623"/>
                </a:lnTo>
                <a:lnTo>
                  <a:pt x="69" y="601"/>
                </a:lnTo>
                <a:lnTo>
                  <a:pt x="51" y="581"/>
                </a:lnTo>
                <a:lnTo>
                  <a:pt x="35" y="559"/>
                </a:lnTo>
                <a:lnTo>
                  <a:pt x="23" y="540"/>
                </a:lnTo>
                <a:lnTo>
                  <a:pt x="12" y="518"/>
                </a:lnTo>
                <a:lnTo>
                  <a:pt x="7" y="508"/>
                </a:lnTo>
                <a:lnTo>
                  <a:pt x="5" y="498"/>
                </a:lnTo>
                <a:lnTo>
                  <a:pt x="1" y="476"/>
                </a:lnTo>
                <a:lnTo>
                  <a:pt x="0" y="457"/>
                </a:lnTo>
                <a:lnTo>
                  <a:pt x="1" y="436"/>
                </a:lnTo>
                <a:lnTo>
                  <a:pt x="5" y="414"/>
                </a:lnTo>
                <a:lnTo>
                  <a:pt x="12" y="392"/>
                </a:lnTo>
                <a:lnTo>
                  <a:pt x="23" y="372"/>
                </a:lnTo>
                <a:lnTo>
                  <a:pt x="35" y="350"/>
                </a:lnTo>
                <a:lnTo>
                  <a:pt x="51" y="329"/>
                </a:lnTo>
                <a:lnTo>
                  <a:pt x="69" y="307"/>
                </a:lnTo>
                <a:lnTo>
                  <a:pt x="91" y="288"/>
                </a:lnTo>
                <a:lnTo>
                  <a:pt x="81" y="250"/>
                </a:lnTo>
                <a:lnTo>
                  <a:pt x="77" y="230"/>
                </a:lnTo>
                <a:lnTo>
                  <a:pt x="78" y="214"/>
                </a:lnTo>
                <a:lnTo>
                  <a:pt x="84" y="176"/>
                </a:lnTo>
                <a:lnTo>
                  <a:pt x="97" y="140"/>
                </a:lnTo>
                <a:lnTo>
                  <a:pt x="114" y="108"/>
                </a:lnTo>
                <a:lnTo>
                  <a:pt x="137" y="80"/>
                </a:lnTo>
                <a:lnTo>
                  <a:pt x="163" y="55"/>
                </a:lnTo>
                <a:lnTo>
                  <a:pt x="179" y="43"/>
                </a:lnTo>
                <a:lnTo>
                  <a:pt x="197" y="34"/>
                </a:lnTo>
                <a:lnTo>
                  <a:pt x="231" y="16"/>
                </a:lnTo>
                <a:lnTo>
                  <a:pt x="267" y="5"/>
                </a:lnTo>
                <a:lnTo>
                  <a:pt x="301" y="0"/>
                </a:lnTo>
                <a:lnTo>
                  <a:pt x="337" y="2"/>
                </a:lnTo>
                <a:lnTo>
                  <a:pt x="355" y="5"/>
                </a:lnTo>
                <a:lnTo>
                  <a:pt x="375" y="11"/>
                </a:lnTo>
                <a:lnTo>
                  <a:pt x="391" y="17"/>
                </a:lnTo>
                <a:lnTo>
                  <a:pt x="408" y="26"/>
                </a:lnTo>
                <a:lnTo>
                  <a:pt x="423" y="36"/>
                </a:lnTo>
                <a:lnTo>
                  <a:pt x="438" y="49"/>
                </a:lnTo>
                <a:lnTo>
                  <a:pt x="451" y="62"/>
                </a:lnTo>
                <a:lnTo>
                  <a:pt x="465" y="80"/>
                </a:lnTo>
                <a:lnTo>
                  <a:pt x="525" y="48"/>
                </a:lnTo>
                <a:lnTo>
                  <a:pt x="556" y="35"/>
                </a:lnTo>
                <a:lnTo>
                  <a:pt x="587" y="26"/>
                </a:lnTo>
                <a:lnTo>
                  <a:pt x="618" y="18"/>
                </a:lnTo>
                <a:lnTo>
                  <a:pt x="650" y="12"/>
                </a:lnTo>
                <a:lnTo>
                  <a:pt x="712" y="8"/>
                </a:lnTo>
                <a:lnTo>
                  <a:pt x="772" y="12"/>
                </a:lnTo>
                <a:lnTo>
                  <a:pt x="803" y="18"/>
                </a:lnTo>
                <a:lnTo>
                  <a:pt x="834" y="26"/>
                </a:lnTo>
                <a:lnTo>
                  <a:pt x="866" y="35"/>
                </a:lnTo>
                <a:lnTo>
                  <a:pt x="897" y="48"/>
                </a:lnTo>
                <a:lnTo>
                  <a:pt x="959" y="80"/>
                </a:lnTo>
                <a:lnTo>
                  <a:pt x="971" y="62"/>
                </a:lnTo>
                <a:lnTo>
                  <a:pt x="984" y="49"/>
                </a:lnTo>
                <a:lnTo>
                  <a:pt x="999" y="36"/>
                </a:lnTo>
                <a:lnTo>
                  <a:pt x="1016" y="26"/>
                </a:lnTo>
                <a:lnTo>
                  <a:pt x="1031" y="17"/>
                </a:lnTo>
                <a:lnTo>
                  <a:pt x="1049" y="11"/>
                </a:lnTo>
                <a:lnTo>
                  <a:pt x="1067" y="5"/>
                </a:lnTo>
                <a:lnTo>
                  <a:pt x="1088" y="2"/>
                </a:lnTo>
              </a:path>
            </a:pathLst>
          </a:custGeom>
          <a:gradFill rotWithShape="1">
            <a:gsLst>
              <a:gs pos="0">
                <a:srgbClr val="2E31AC"/>
              </a:gs>
              <a:gs pos="50000">
                <a:srgbClr val="0000FF">
                  <a:alpha val="39000"/>
                </a:srgbClr>
              </a:gs>
              <a:gs pos="100000">
                <a:srgbClr val="2E31AC"/>
              </a:gs>
            </a:gsLst>
            <a:lin ang="5400000" scaled="1"/>
          </a:gradFill>
          <a:ln w="12700" cap="flat" cmpd="sng">
            <a:solidFill>
              <a:schemeClr val="tx1"/>
            </a:solidFill>
            <a:prstDash val="solid"/>
            <a:round/>
            <a:headEnd type="none" w="med" len="med"/>
            <a:tailEnd type="none" w="med" len="med"/>
          </a:ln>
          <a:effectLst/>
        </p:spPr>
        <p:txBody>
          <a:bodyPr/>
          <a:lstStyle/>
          <a:p>
            <a:pPr>
              <a:defRPr/>
            </a:pPr>
            <a:endParaRPr lang="en-US" sz="1050" dirty="0">
              <a:latin typeface="微软雅黑" panose="020B0503020204020204" pitchFamily="34" charset="-122"/>
              <a:ea typeface="微软雅黑" panose="020B0503020204020204" pitchFamily="34" charset="-122"/>
            </a:endParaRPr>
          </a:p>
        </p:txBody>
      </p:sp>
      <p:sp>
        <p:nvSpPr>
          <p:cNvPr id="127027" name="Rectangle 46"/>
          <p:cNvSpPr>
            <a:spLocks noChangeArrowheads="1"/>
          </p:cNvSpPr>
          <p:nvPr/>
        </p:nvSpPr>
        <p:spPr bwMode="auto">
          <a:xfrm>
            <a:off x="7826561" y="2164728"/>
            <a:ext cx="389469" cy="216540"/>
          </a:xfrm>
          <a:prstGeom prst="rect">
            <a:avLst/>
          </a:prstGeom>
          <a:noFill/>
          <a:ln w="9525">
            <a:noFill/>
            <a:miter lim="800000"/>
            <a:headEnd/>
            <a:tailEnd/>
          </a:ln>
        </p:spPr>
        <p:txBody>
          <a:bodyPr wrap="none" lIns="0" tIns="0" rIns="0" bIns="0">
            <a:spAutoFit/>
          </a:bodyPr>
          <a:lstStyle/>
          <a:p>
            <a:pPr>
              <a:spcBef>
                <a:spcPct val="0"/>
              </a:spcBef>
              <a:buClrTx/>
              <a:buFontTx/>
              <a:buNone/>
            </a:pPr>
            <a:r>
              <a:rPr lang="en-US" sz="1400" b="1" dirty="0">
                <a:solidFill>
                  <a:srgbClr val="000000"/>
                </a:solidFill>
                <a:latin typeface="微软雅黑" panose="020B0503020204020204" pitchFamily="34" charset="-122"/>
                <a:ea typeface="微软雅黑" panose="020B0503020204020204" pitchFamily="34" charset="-122"/>
              </a:rPr>
              <a:t>LAN</a:t>
            </a:r>
            <a:endParaRPr lang="en-US" sz="2000" b="1" dirty="0">
              <a:solidFill>
                <a:srgbClr val="000000"/>
              </a:solidFill>
              <a:latin typeface="微软雅黑" panose="020B0503020204020204" pitchFamily="34" charset="-122"/>
              <a:ea typeface="微软雅黑" panose="020B0503020204020204" pitchFamily="34" charset="-122"/>
            </a:endParaRPr>
          </a:p>
        </p:txBody>
      </p:sp>
      <p:sp>
        <p:nvSpPr>
          <p:cNvPr id="127017" name="Line 47"/>
          <p:cNvSpPr>
            <a:spLocks noChangeShapeType="1"/>
          </p:cNvSpPr>
          <p:nvPr/>
        </p:nvSpPr>
        <p:spPr bwMode="auto">
          <a:xfrm flipV="1">
            <a:off x="7242609" y="2616847"/>
            <a:ext cx="462937" cy="1029482"/>
          </a:xfrm>
          <a:prstGeom prst="line">
            <a:avLst/>
          </a:prstGeom>
          <a:noFill/>
          <a:ln w="12700">
            <a:solidFill>
              <a:srgbClr val="0000FF"/>
            </a:solidFill>
            <a:round/>
            <a:headEnd/>
            <a:tailEnd/>
          </a:ln>
        </p:spPr>
        <p:txBody>
          <a:bodyPr lIns="0" tIns="0" rIns="0" bIns="0" anchor="ctr" anchorCtr="1"/>
          <a:lstStyle/>
          <a:p>
            <a:endParaRPr lang="en-US" sz="1050" dirty="0">
              <a:latin typeface="微软雅黑" panose="020B0503020204020204" pitchFamily="34" charset="-122"/>
              <a:ea typeface="微软雅黑" panose="020B0503020204020204" pitchFamily="34" charset="-122"/>
            </a:endParaRPr>
          </a:p>
        </p:txBody>
      </p:sp>
      <p:sp>
        <p:nvSpPr>
          <p:cNvPr id="127022" name="Text Box 52"/>
          <p:cNvSpPr txBox="1">
            <a:spLocks noChangeArrowheads="1"/>
          </p:cNvSpPr>
          <p:nvPr/>
        </p:nvSpPr>
        <p:spPr bwMode="gray">
          <a:xfrm>
            <a:off x="3998769" y="3597863"/>
            <a:ext cx="1062128" cy="417809"/>
          </a:xfrm>
          <a:prstGeom prst="rect">
            <a:avLst/>
          </a:prstGeom>
          <a:noFill/>
          <a:ln w="12700">
            <a:noFill/>
            <a:miter lim="800000"/>
            <a:headEnd/>
            <a:tailEnd/>
          </a:ln>
        </p:spPr>
        <p:txBody>
          <a:bodyPr lIns="0" tIns="0" rIns="0" bIns="0" anchor="ctr">
            <a:spAutoFit/>
          </a:bodyPr>
          <a:lstStyle/>
          <a:p>
            <a:pPr algn="ctr" eaLnBrk="0" hangingPunct="0">
              <a:lnSpc>
                <a:spcPct val="85000"/>
              </a:lnSpc>
              <a:spcBef>
                <a:spcPct val="0"/>
              </a:spcBef>
              <a:buClrTx/>
              <a:buFontTx/>
              <a:buNone/>
            </a:pPr>
            <a:r>
              <a:rPr lang="en-US" sz="1600" b="1" dirty="0">
                <a:solidFill>
                  <a:srgbClr val="000000"/>
                </a:solidFill>
                <a:latin typeface="微软雅黑" panose="020B0503020204020204" pitchFamily="34" charset="-122"/>
                <a:ea typeface="微软雅黑" panose="020B0503020204020204" pitchFamily="34" charset="-122"/>
              </a:rPr>
              <a:t>FC </a:t>
            </a:r>
          </a:p>
          <a:p>
            <a:pPr algn="ctr" eaLnBrk="0" hangingPunct="0">
              <a:lnSpc>
                <a:spcPct val="85000"/>
              </a:lnSpc>
              <a:spcBef>
                <a:spcPct val="0"/>
              </a:spcBef>
              <a:buClrTx/>
              <a:buFontTx/>
              <a:buNone/>
            </a:pPr>
            <a:r>
              <a:rPr lang="en-US" altLang="zh-CN" sz="1600" b="1" dirty="0">
                <a:solidFill>
                  <a:srgbClr val="000000"/>
                </a:solidFill>
                <a:latin typeface="微软雅黑" panose="020B0503020204020204" pitchFamily="34" charset="-122"/>
                <a:ea typeface="微软雅黑" panose="020B0503020204020204" pitchFamily="34" charset="-122"/>
              </a:rPr>
              <a:t>Switch</a:t>
            </a:r>
            <a:endParaRPr lang="en-US" sz="1600" b="1" dirty="0">
              <a:solidFill>
                <a:srgbClr val="000000"/>
              </a:solidFill>
              <a:latin typeface="微软雅黑" panose="020B0503020204020204" pitchFamily="34" charset="-122"/>
              <a:ea typeface="微软雅黑" panose="020B0503020204020204" pitchFamily="34" charset="-122"/>
            </a:endParaRPr>
          </a:p>
        </p:txBody>
      </p:sp>
      <p:sp>
        <p:nvSpPr>
          <p:cNvPr id="127023" name="Text Box 53"/>
          <p:cNvSpPr txBox="1">
            <a:spLocks noChangeArrowheads="1"/>
          </p:cNvSpPr>
          <p:nvPr/>
        </p:nvSpPr>
        <p:spPr bwMode="gray">
          <a:xfrm>
            <a:off x="7623465" y="3375589"/>
            <a:ext cx="1062128" cy="208905"/>
          </a:xfrm>
          <a:prstGeom prst="rect">
            <a:avLst/>
          </a:prstGeom>
          <a:noFill/>
          <a:ln w="12700">
            <a:noFill/>
            <a:miter lim="800000"/>
            <a:headEnd/>
            <a:tailEnd/>
          </a:ln>
        </p:spPr>
        <p:txBody>
          <a:bodyPr lIns="0" tIns="0" rIns="0" bIns="0" anchor="ctr">
            <a:spAutoFit/>
          </a:bodyPr>
          <a:lstStyle/>
          <a:p>
            <a:pPr algn="ctr" eaLnBrk="0" hangingPunct="0">
              <a:lnSpc>
                <a:spcPct val="85000"/>
              </a:lnSpc>
              <a:spcBef>
                <a:spcPct val="0"/>
              </a:spcBef>
              <a:buClrTx/>
              <a:buFontTx/>
              <a:buNone/>
            </a:pPr>
            <a:r>
              <a:rPr lang="en-US" sz="1600" b="1" dirty="0">
                <a:solidFill>
                  <a:srgbClr val="000000"/>
                </a:solidFill>
                <a:latin typeface="微软雅黑" panose="020B0503020204020204" pitchFamily="34" charset="-122"/>
                <a:ea typeface="微软雅黑" panose="020B0503020204020204" pitchFamily="34" charset="-122"/>
              </a:rPr>
              <a:t>IP switch</a:t>
            </a:r>
          </a:p>
        </p:txBody>
      </p:sp>
      <p:sp>
        <p:nvSpPr>
          <p:cNvPr id="292" name="Freeform 75"/>
          <p:cNvSpPr>
            <a:spLocks noChangeAspect="1"/>
          </p:cNvSpPr>
          <p:nvPr/>
        </p:nvSpPr>
        <p:spPr bwMode="auto">
          <a:xfrm>
            <a:off x="3636249" y="1720114"/>
            <a:ext cx="474835" cy="610503"/>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293" name="Freeform 76"/>
          <p:cNvSpPr>
            <a:spLocks noChangeAspect="1"/>
          </p:cNvSpPr>
          <p:nvPr/>
        </p:nvSpPr>
        <p:spPr bwMode="auto">
          <a:xfrm>
            <a:off x="2592655" y="1628800"/>
            <a:ext cx="1510602" cy="307860"/>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294" name="Freeform 77"/>
          <p:cNvSpPr>
            <a:spLocks noChangeAspect="1"/>
          </p:cNvSpPr>
          <p:nvPr/>
        </p:nvSpPr>
        <p:spPr bwMode="auto">
          <a:xfrm>
            <a:off x="3604941" y="1707070"/>
            <a:ext cx="506143" cy="247854"/>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295" name="Freeform 78"/>
          <p:cNvSpPr>
            <a:spLocks noChangeAspect="1"/>
          </p:cNvSpPr>
          <p:nvPr/>
        </p:nvSpPr>
        <p:spPr bwMode="auto">
          <a:xfrm>
            <a:off x="2524821" y="1800993"/>
            <a:ext cx="1171434" cy="547887"/>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296" name="Freeform 79"/>
          <p:cNvSpPr>
            <a:spLocks noChangeAspect="1"/>
          </p:cNvSpPr>
          <p:nvPr/>
        </p:nvSpPr>
        <p:spPr bwMode="auto">
          <a:xfrm>
            <a:off x="2524821" y="1806211"/>
            <a:ext cx="1166216" cy="542669"/>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297" name="Freeform 80"/>
          <p:cNvSpPr>
            <a:spLocks noChangeAspect="1"/>
          </p:cNvSpPr>
          <p:nvPr/>
        </p:nvSpPr>
        <p:spPr bwMode="auto">
          <a:xfrm>
            <a:off x="2587437" y="1814038"/>
            <a:ext cx="1009677" cy="521797"/>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298" name="Freeform 81"/>
          <p:cNvSpPr>
            <a:spLocks noChangeAspect="1"/>
          </p:cNvSpPr>
          <p:nvPr/>
        </p:nvSpPr>
        <p:spPr bwMode="auto">
          <a:xfrm>
            <a:off x="3346651" y="2226258"/>
            <a:ext cx="240027" cy="104359"/>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299" name="Freeform 82"/>
          <p:cNvSpPr>
            <a:spLocks noChangeAspect="1"/>
          </p:cNvSpPr>
          <p:nvPr/>
        </p:nvSpPr>
        <p:spPr bwMode="auto">
          <a:xfrm>
            <a:off x="3346651" y="2239303"/>
            <a:ext cx="41744" cy="54789"/>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00" name="Freeform 83"/>
          <p:cNvSpPr>
            <a:spLocks noChangeAspect="1"/>
          </p:cNvSpPr>
          <p:nvPr/>
        </p:nvSpPr>
        <p:spPr bwMode="auto">
          <a:xfrm>
            <a:off x="3388395" y="2244521"/>
            <a:ext cx="148712" cy="80879"/>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01" name="Freeform 84"/>
          <p:cNvSpPr>
            <a:spLocks noChangeAspect="1"/>
          </p:cNvSpPr>
          <p:nvPr/>
        </p:nvSpPr>
        <p:spPr bwMode="auto">
          <a:xfrm>
            <a:off x="3346651" y="2231476"/>
            <a:ext cx="41744" cy="13045"/>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02" name="Freeform 85"/>
          <p:cNvSpPr>
            <a:spLocks noChangeAspect="1"/>
          </p:cNvSpPr>
          <p:nvPr/>
        </p:nvSpPr>
        <p:spPr bwMode="auto">
          <a:xfrm>
            <a:off x="3388395" y="2239303"/>
            <a:ext cx="148712" cy="28699"/>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03" name="Freeform 86"/>
          <p:cNvSpPr>
            <a:spLocks noChangeAspect="1"/>
          </p:cNvSpPr>
          <p:nvPr/>
        </p:nvSpPr>
        <p:spPr bwMode="auto">
          <a:xfrm>
            <a:off x="3537107" y="2262783"/>
            <a:ext cx="5218" cy="18263"/>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04" name="Freeform 87"/>
          <p:cNvSpPr>
            <a:spLocks noChangeAspect="1"/>
          </p:cNvSpPr>
          <p:nvPr/>
        </p:nvSpPr>
        <p:spPr bwMode="auto">
          <a:xfrm>
            <a:off x="3346651" y="2145379"/>
            <a:ext cx="240027" cy="104359"/>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05" name="Freeform 88"/>
          <p:cNvSpPr>
            <a:spLocks noChangeAspect="1"/>
          </p:cNvSpPr>
          <p:nvPr/>
        </p:nvSpPr>
        <p:spPr bwMode="auto">
          <a:xfrm>
            <a:off x="3346651" y="2158424"/>
            <a:ext cx="41744" cy="62616"/>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06" name="Freeform 89"/>
          <p:cNvSpPr>
            <a:spLocks noChangeAspect="1"/>
          </p:cNvSpPr>
          <p:nvPr/>
        </p:nvSpPr>
        <p:spPr bwMode="auto">
          <a:xfrm>
            <a:off x="3388395" y="2163642"/>
            <a:ext cx="148712" cy="80879"/>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07" name="Freeform 90"/>
          <p:cNvSpPr>
            <a:spLocks noChangeAspect="1"/>
          </p:cNvSpPr>
          <p:nvPr/>
        </p:nvSpPr>
        <p:spPr bwMode="auto">
          <a:xfrm>
            <a:off x="3346651" y="2153206"/>
            <a:ext cx="41744" cy="10436"/>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08" name="Freeform 91"/>
          <p:cNvSpPr>
            <a:spLocks noChangeAspect="1"/>
          </p:cNvSpPr>
          <p:nvPr/>
        </p:nvSpPr>
        <p:spPr bwMode="auto">
          <a:xfrm>
            <a:off x="3388395" y="2158424"/>
            <a:ext cx="148712" cy="31308"/>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09" name="Freeform 92"/>
          <p:cNvSpPr>
            <a:spLocks noChangeAspect="1"/>
          </p:cNvSpPr>
          <p:nvPr/>
        </p:nvSpPr>
        <p:spPr bwMode="auto">
          <a:xfrm>
            <a:off x="3537107" y="2189732"/>
            <a:ext cx="5218" cy="18263"/>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10" name="Freeform 93"/>
          <p:cNvSpPr>
            <a:spLocks noChangeAspect="1"/>
          </p:cNvSpPr>
          <p:nvPr/>
        </p:nvSpPr>
        <p:spPr bwMode="auto">
          <a:xfrm>
            <a:off x="3346651" y="2072328"/>
            <a:ext cx="240027" cy="99141"/>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11" name="Freeform 94"/>
          <p:cNvSpPr>
            <a:spLocks noChangeAspect="1"/>
          </p:cNvSpPr>
          <p:nvPr/>
        </p:nvSpPr>
        <p:spPr bwMode="auto">
          <a:xfrm>
            <a:off x="3346651" y="2077546"/>
            <a:ext cx="41744" cy="62616"/>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12" name="Freeform 95"/>
          <p:cNvSpPr>
            <a:spLocks noChangeAspect="1"/>
          </p:cNvSpPr>
          <p:nvPr/>
        </p:nvSpPr>
        <p:spPr bwMode="auto">
          <a:xfrm>
            <a:off x="3388395" y="2085372"/>
            <a:ext cx="148712" cy="78270"/>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13" name="Freeform 96"/>
          <p:cNvSpPr>
            <a:spLocks noChangeAspect="1"/>
          </p:cNvSpPr>
          <p:nvPr/>
        </p:nvSpPr>
        <p:spPr bwMode="auto">
          <a:xfrm>
            <a:off x="3346651" y="2072328"/>
            <a:ext cx="41744" cy="13045"/>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14" name="Freeform 97"/>
          <p:cNvSpPr>
            <a:spLocks noChangeAspect="1"/>
          </p:cNvSpPr>
          <p:nvPr/>
        </p:nvSpPr>
        <p:spPr bwMode="auto">
          <a:xfrm>
            <a:off x="3388395" y="2085372"/>
            <a:ext cx="148712" cy="23481"/>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15" name="Rectangle 98"/>
          <p:cNvSpPr>
            <a:spLocks noChangeAspect="1" noChangeArrowheads="1"/>
          </p:cNvSpPr>
          <p:nvPr/>
        </p:nvSpPr>
        <p:spPr bwMode="auto">
          <a:xfrm>
            <a:off x="3537107" y="2108853"/>
            <a:ext cx="5218"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16" name="Freeform 99"/>
          <p:cNvSpPr>
            <a:spLocks noChangeAspect="1"/>
          </p:cNvSpPr>
          <p:nvPr/>
        </p:nvSpPr>
        <p:spPr bwMode="auto">
          <a:xfrm>
            <a:off x="3346651" y="1991449"/>
            <a:ext cx="240027" cy="99141"/>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17" name="Freeform 100"/>
          <p:cNvSpPr>
            <a:spLocks noChangeAspect="1"/>
          </p:cNvSpPr>
          <p:nvPr/>
        </p:nvSpPr>
        <p:spPr bwMode="auto">
          <a:xfrm>
            <a:off x="3346651" y="1999276"/>
            <a:ext cx="41744" cy="60007"/>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18" name="Freeform 101"/>
          <p:cNvSpPr>
            <a:spLocks noChangeAspect="1"/>
          </p:cNvSpPr>
          <p:nvPr/>
        </p:nvSpPr>
        <p:spPr bwMode="auto">
          <a:xfrm>
            <a:off x="3388395" y="2009712"/>
            <a:ext cx="148712" cy="80879"/>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19" name="Freeform 102"/>
          <p:cNvSpPr>
            <a:spLocks noChangeAspect="1"/>
          </p:cNvSpPr>
          <p:nvPr/>
        </p:nvSpPr>
        <p:spPr bwMode="auto">
          <a:xfrm>
            <a:off x="3346651" y="1999276"/>
            <a:ext cx="41744" cy="10436"/>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20" name="Freeform 103"/>
          <p:cNvSpPr>
            <a:spLocks noChangeAspect="1"/>
          </p:cNvSpPr>
          <p:nvPr/>
        </p:nvSpPr>
        <p:spPr bwMode="auto">
          <a:xfrm>
            <a:off x="3388395" y="2004494"/>
            <a:ext cx="148712" cy="31308"/>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21" name="Rectangle 104"/>
          <p:cNvSpPr>
            <a:spLocks noChangeAspect="1" noChangeArrowheads="1"/>
          </p:cNvSpPr>
          <p:nvPr/>
        </p:nvSpPr>
        <p:spPr bwMode="auto">
          <a:xfrm>
            <a:off x="3537107" y="2027975"/>
            <a:ext cx="2609"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22" name="Freeform 105"/>
          <p:cNvSpPr>
            <a:spLocks noChangeAspect="1"/>
          </p:cNvSpPr>
          <p:nvPr/>
        </p:nvSpPr>
        <p:spPr bwMode="auto">
          <a:xfrm>
            <a:off x="3346651" y="1910570"/>
            <a:ext cx="240027" cy="106968"/>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23" name="Freeform 106"/>
          <p:cNvSpPr>
            <a:spLocks noChangeAspect="1"/>
          </p:cNvSpPr>
          <p:nvPr/>
        </p:nvSpPr>
        <p:spPr bwMode="auto">
          <a:xfrm>
            <a:off x="3346651" y="1918397"/>
            <a:ext cx="41744" cy="60007"/>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24" name="Freeform 107"/>
          <p:cNvSpPr>
            <a:spLocks noChangeAspect="1"/>
          </p:cNvSpPr>
          <p:nvPr/>
        </p:nvSpPr>
        <p:spPr bwMode="auto">
          <a:xfrm>
            <a:off x="3388395" y="1931442"/>
            <a:ext cx="148712" cy="78270"/>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25" name="Freeform 108"/>
          <p:cNvSpPr>
            <a:spLocks noChangeAspect="1"/>
          </p:cNvSpPr>
          <p:nvPr/>
        </p:nvSpPr>
        <p:spPr bwMode="auto">
          <a:xfrm>
            <a:off x="3346651" y="1918397"/>
            <a:ext cx="41744" cy="13045"/>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26" name="Freeform 109"/>
          <p:cNvSpPr>
            <a:spLocks noChangeAspect="1"/>
          </p:cNvSpPr>
          <p:nvPr/>
        </p:nvSpPr>
        <p:spPr bwMode="auto">
          <a:xfrm>
            <a:off x="3388395" y="1923615"/>
            <a:ext cx="148712" cy="31308"/>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27" name="Rectangle 110"/>
          <p:cNvSpPr>
            <a:spLocks noChangeAspect="1" noChangeArrowheads="1"/>
          </p:cNvSpPr>
          <p:nvPr/>
        </p:nvSpPr>
        <p:spPr bwMode="auto">
          <a:xfrm>
            <a:off x="3537107" y="1949705"/>
            <a:ext cx="2609"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28" name="Freeform 111"/>
          <p:cNvSpPr>
            <a:spLocks noChangeAspect="1"/>
          </p:cNvSpPr>
          <p:nvPr/>
        </p:nvSpPr>
        <p:spPr bwMode="auto">
          <a:xfrm>
            <a:off x="2592655" y="2140161"/>
            <a:ext cx="247854" cy="99141"/>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29" name="Freeform 112"/>
          <p:cNvSpPr>
            <a:spLocks noChangeAspect="1"/>
          </p:cNvSpPr>
          <p:nvPr/>
        </p:nvSpPr>
        <p:spPr bwMode="auto">
          <a:xfrm>
            <a:off x="2592655" y="2145379"/>
            <a:ext cx="49571" cy="62616"/>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30" name="Freeform 113"/>
          <p:cNvSpPr>
            <a:spLocks noChangeAspect="1"/>
          </p:cNvSpPr>
          <p:nvPr/>
        </p:nvSpPr>
        <p:spPr bwMode="auto">
          <a:xfrm>
            <a:off x="2642225" y="2153206"/>
            <a:ext cx="143494" cy="86097"/>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31" name="Freeform 114"/>
          <p:cNvSpPr>
            <a:spLocks noChangeAspect="1"/>
          </p:cNvSpPr>
          <p:nvPr/>
        </p:nvSpPr>
        <p:spPr bwMode="auto">
          <a:xfrm>
            <a:off x="2592655" y="2145379"/>
            <a:ext cx="49571" cy="7827"/>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32" name="Freeform 115"/>
          <p:cNvSpPr>
            <a:spLocks noChangeAspect="1"/>
          </p:cNvSpPr>
          <p:nvPr/>
        </p:nvSpPr>
        <p:spPr bwMode="auto">
          <a:xfrm>
            <a:off x="2642225" y="2153206"/>
            <a:ext cx="143494" cy="28699"/>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33" name="Rectangle 116"/>
          <p:cNvSpPr>
            <a:spLocks noChangeAspect="1" noChangeArrowheads="1"/>
          </p:cNvSpPr>
          <p:nvPr/>
        </p:nvSpPr>
        <p:spPr bwMode="auto">
          <a:xfrm>
            <a:off x="2785720" y="2176687"/>
            <a:ext cx="5218"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34" name="Freeform 117"/>
          <p:cNvSpPr>
            <a:spLocks noChangeAspect="1"/>
          </p:cNvSpPr>
          <p:nvPr/>
        </p:nvSpPr>
        <p:spPr bwMode="auto">
          <a:xfrm>
            <a:off x="2592655" y="2059283"/>
            <a:ext cx="247854" cy="99141"/>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35" name="Freeform 118"/>
          <p:cNvSpPr>
            <a:spLocks noChangeAspect="1"/>
          </p:cNvSpPr>
          <p:nvPr/>
        </p:nvSpPr>
        <p:spPr bwMode="auto">
          <a:xfrm>
            <a:off x="2592655" y="2067110"/>
            <a:ext cx="49571" cy="60007"/>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36" name="Freeform 119"/>
          <p:cNvSpPr>
            <a:spLocks noChangeAspect="1"/>
          </p:cNvSpPr>
          <p:nvPr/>
        </p:nvSpPr>
        <p:spPr bwMode="auto">
          <a:xfrm>
            <a:off x="2642225" y="2077546"/>
            <a:ext cx="143494" cy="80879"/>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37" name="Freeform 120"/>
          <p:cNvSpPr>
            <a:spLocks noChangeAspect="1"/>
          </p:cNvSpPr>
          <p:nvPr/>
        </p:nvSpPr>
        <p:spPr bwMode="auto">
          <a:xfrm>
            <a:off x="2592655" y="2067110"/>
            <a:ext cx="49571" cy="10436"/>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38" name="Freeform 121"/>
          <p:cNvSpPr>
            <a:spLocks noChangeAspect="1"/>
          </p:cNvSpPr>
          <p:nvPr/>
        </p:nvSpPr>
        <p:spPr bwMode="auto">
          <a:xfrm>
            <a:off x="2642225" y="2072328"/>
            <a:ext cx="143494" cy="3130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39" name="Rectangle 122"/>
          <p:cNvSpPr>
            <a:spLocks noChangeAspect="1" noChangeArrowheads="1"/>
          </p:cNvSpPr>
          <p:nvPr/>
        </p:nvSpPr>
        <p:spPr bwMode="auto">
          <a:xfrm>
            <a:off x="2785720" y="2095808"/>
            <a:ext cx="5218"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40" name="Freeform 123"/>
          <p:cNvSpPr>
            <a:spLocks noChangeAspect="1"/>
          </p:cNvSpPr>
          <p:nvPr/>
        </p:nvSpPr>
        <p:spPr bwMode="auto">
          <a:xfrm>
            <a:off x="2592655" y="1978404"/>
            <a:ext cx="247854" cy="106968"/>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41" name="Freeform 124"/>
          <p:cNvSpPr>
            <a:spLocks noChangeAspect="1"/>
          </p:cNvSpPr>
          <p:nvPr/>
        </p:nvSpPr>
        <p:spPr bwMode="auto">
          <a:xfrm>
            <a:off x="2592655" y="1991449"/>
            <a:ext cx="49571" cy="54789"/>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42" name="Freeform 125"/>
          <p:cNvSpPr>
            <a:spLocks noChangeAspect="1"/>
          </p:cNvSpPr>
          <p:nvPr/>
        </p:nvSpPr>
        <p:spPr bwMode="auto">
          <a:xfrm>
            <a:off x="2642225" y="1999276"/>
            <a:ext cx="143494" cy="78270"/>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43" name="Freeform 126"/>
          <p:cNvSpPr>
            <a:spLocks noChangeAspect="1"/>
          </p:cNvSpPr>
          <p:nvPr/>
        </p:nvSpPr>
        <p:spPr bwMode="auto">
          <a:xfrm>
            <a:off x="2592655" y="1986231"/>
            <a:ext cx="49571" cy="13045"/>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44" name="Freeform 127"/>
          <p:cNvSpPr>
            <a:spLocks noChangeAspect="1"/>
          </p:cNvSpPr>
          <p:nvPr/>
        </p:nvSpPr>
        <p:spPr bwMode="auto">
          <a:xfrm>
            <a:off x="2642225" y="1991449"/>
            <a:ext cx="143494" cy="31308"/>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45" name="Freeform 128"/>
          <p:cNvSpPr>
            <a:spLocks noChangeAspect="1"/>
          </p:cNvSpPr>
          <p:nvPr/>
        </p:nvSpPr>
        <p:spPr bwMode="auto">
          <a:xfrm>
            <a:off x="2785720" y="2022757"/>
            <a:ext cx="5218" cy="18263"/>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46" name="Freeform 129"/>
          <p:cNvSpPr>
            <a:spLocks noChangeAspect="1"/>
          </p:cNvSpPr>
          <p:nvPr/>
        </p:nvSpPr>
        <p:spPr bwMode="auto">
          <a:xfrm>
            <a:off x="2592655" y="1905352"/>
            <a:ext cx="247854" cy="99141"/>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47" name="Freeform 130"/>
          <p:cNvSpPr>
            <a:spLocks noChangeAspect="1"/>
          </p:cNvSpPr>
          <p:nvPr/>
        </p:nvSpPr>
        <p:spPr bwMode="auto">
          <a:xfrm>
            <a:off x="2592655" y="1910570"/>
            <a:ext cx="49571" cy="62616"/>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48" name="Freeform 131"/>
          <p:cNvSpPr>
            <a:spLocks noChangeAspect="1"/>
          </p:cNvSpPr>
          <p:nvPr/>
        </p:nvSpPr>
        <p:spPr bwMode="auto">
          <a:xfrm>
            <a:off x="2637007" y="1918397"/>
            <a:ext cx="148712" cy="80879"/>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49" name="Freeform 132"/>
          <p:cNvSpPr>
            <a:spLocks noChangeAspect="1"/>
          </p:cNvSpPr>
          <p:nvPr/>
        </p:nvSpPr>
        <p:spPr bwMode="auto">
          <a:xfrm>
            <a:off x="2592655" y="1905352"/>
            <a:ext cx="49571" cy="13045"/>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50" name="Freeform 133"/>
          <p:cNvSpPr>
            <a:spLocks noChangeAspect="1"/>
          </p:cNvSpPr>
          <p:nvPr/>
        </p:nvSpPr>
        <p:spPr bwMode="auto">
          <a:xfrm>
            <a:off x="2637007" y="1918397"/>
            <a:ext cx="148712" cy="23481"/>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51" name="Freeform 134"/>
          <p:cNvSpPr>
            <a:spLocks noChangeAspect="1"/>
          </p:cNvSpPr>
          <p:nvPr/>
        </p:nvSpPr>
        <p:spPr bwMode="auto">
          <a:xfrm>
            <a:off x="2785720" y="1941878"/>
            <a:ext cx="5218" cy="18263"/>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52" name="Freeform 135"/>
          <p:cNvSpPr>
            <a:spLocks noChangeAspect="1"/>
          </p:cNvSpPr>
          <p:nvPr/>
        </p:nvSpPr>
        <p:spPr bwMode="auto">
          <a:xfrm>
            <a:off x="2592655" y="1824474"/>
            <a:ext cx="247854" cy="99141"/>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53" name="Freeform 136"/>
          <p:cNvSpPr>
            <a:spLocks noChangeAspect="1"/>
          </p:cNvSpPr>
          <p:nvPr/>
        </p:nvSpPr>
        <p:spPr bwMode="auto">
          <a:xfrm>
            <a:off x="2592655" y="1832301"/>
            <a:ext cx="44353" cy="60007"/>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54" name="Freeform 137"/>
          <p:cNvSpPr>
            <a:spLocks noChangeAspect="1"/>
          </p:cNvSpPr>
          <p:nvPr/>
        </p:nvSpPr>
        <p:spPr bwMode="auto">
          <a:xfrm>
            <a:off x="2637007" y="1837519"/>
            <a:ext cx="148712" cy="80879"/>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55" name="Freeform 138"/>
          <p:cNvSpPr>
            <a:spLocks noChangeAspect="1"/>
          </p:cNvSpPr>
          <p:nvPr/>
        </p:nvSpPr>
        <p:spPr bwMode="auto">
          <a:xfrm>
            <a:off x="2592655" y="1832301"/>
            <a:ext cx="49571" cy="5218"/>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56" name="Freeform 139"/>
          <p:cNvSpPr>
            <a:spLocks noChangeAspect="1"/>
          </p:cNvSpPr>
          <p:nvPr/>
        </p:nvSpPr>
        <p:spPr bwMode="auto">
          <a:xfrm>
            <a:off x="2637007" y="1837519"/>
            <a:ext cx="148712" cy="31308"/>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57" name="Rectangle 140"/>
          <p:cNvSpPr>
            <a:spLocks noChangeAspect="1" noChangeArrowheads="1"/>
          </p:cNvSpPr>
          <p:nvPr/>
        </p:nvSpPr>
        <p:spPr bwMode="auto">
          <a:xfrm>
            <a:off x="2785720" y="1863609"/>
            <a:ext cx="5218"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58" name="Freeform 141"/>
          <p:cNvSpPr>
            <a:spLocks noChangeAspect="1"/>
          </p:cNvSpPr>
          <p:nvPr/>
        </p:nvSpPr>
        <p:spPr bwMode="auto">
          <a:xfrm>
            <a:off x="2845726" y="2171469"/>
            <a:ext cx="240027" cy="96532"/>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59" name="Freeform 142"/>
          <p:cNvSpPr>
            <a:spLocks noChangeAspect="1"/>
          </p:cNvSpPr>
          <p:nvPr/>
        </p:nvSpPr>
        <p:spPr bwMode="auto">
          <a:xfrm>
            <a:off x="2845726" y="2176687"/>
            <a:ext cx="44353" cy="62616"/>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60" name="Freeform 143"/>
          <p:cNvSpPr>
            <a:spLocks noChangeAspect="1"/>
          </p:cNvSpPr>
          <p:nvPr/>
        </p:nvSpPr>
        <p:spPr bwMode="auto">
          <a:xfrm>
            <a:off x="2890079" y="2181905"/>
            <a:ext cx="140885" cy="80879"/>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61" name="Freeform 144"/>
          <p:cNvSpPr>
            <a:spLocks noChangeAspect="1"/>
          </p:cNvSpPr>
          <p:nvPr/>
        </p:nvSpPr>
        <p:spPr bwMode="auto">
          <a:xfrm>
            <a:off x="2845726" y="2171469"/>
            <a:ext cx="44353" cy="10436"/>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62" name="Freeform 145"/>
          <p:cNvSpPr>
            <a:spLocks noChangeAspect="1"/>
          </p:cNvSpPr>
          <p:nvPr/>
        </p:nvSpPr>
        <p:spPr bwMode="auto">
          <a:xfrm>
            <a:off x="2890079" y="2181905"/>
            <a:ext cx="140885" cy="26090"/>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63" name="Rectangle 146"/>
          <p:cNvSpPr>
            <a:spLocks noChangeAspect="1" noChangeArrowheads="1"/>
          </p:cNvSpPr>
          <p:nvPr/>
        </p:nvSpPr>
        <p:spPr bwMode="auto">
          <a:xfrm>
            <a:off x="3030964" y="2207995"/>
            <a:ext cx="5218"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64" name="Freeform 147"/>
          <p:cNvSpPr>
            <a:spLocks noChangeAspect="1"/>
          </p:cNvSpPr>
          <p:nvPr/>
        </p:nvSpPr>
        <p:spPr bwMode="auto">
          <a:xfrm>
            <a:off x="2845726" y="2090590"/>
            <a:ext cx="240027" cy="99141"/>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65" name="Freeform 148"/>
          <p:cNvSpPr>
            <a:spLocks noChangeAspect="1"/>
          </p:cNvSpPr>
          <p:nvPr/>
        </p:nvSpPr>
        <p:spPr bwMode="auto">
          <a:xfrm>
            <a:off x="2845726" y="2095808"/>
            <a:ext cx="44353" cy="62616"/>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66" name="Freeform 149"/>
          <p:cNvSpPr>
            <a:spLocks noChangeAspect="1"/>
          </p:cNvSpPr>
          <p:nvPr/>
        </p:nvSpPr>
        <p:spPr bwMode="auto">
          <a:xfrm>
            <a:off x="2890079" y="2103635"/>
            <a:ext cx="140885" cy="86097"/>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67" name="Freeform 150"/>
          <p:cNvSpPr>
            <a:spLocks noChangeAspect="1"/>
          </p:cNvSpPr>
          <p:nvPr/>
        </p:nvSpPr>
        <p:spPr bwMode="auto">
          <a:xfrm>
            <a:off x="2845726" y="2095808"/>
            <a:ext cx="44353" cy="7827"/>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68" name="Freeform 151"/>
          <p:cNvSpPr>
            <a:spLocks noChangeAspect="1"/>
          </p:cNvSpPr>
          <p:nvPr/>
        </p:nvSpPr>
        <p:spPr bwMode="auto">
          <a:xfrm>
            <a:off x="2890079" y="2103635"/>
            <a:ext cx="140885" cy="31308"/>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69" name="Rectangle 152"/>
          <p:cNvSpPr>
            <a:spLocks noChangeAspect="1" noChangeArrowheads="1"/>
          </p:cNvSpPr>
          <p:nvPr/>
        </p:nvSpPr>
        <p:spPr bwMode="auto">
          <a:xfrm>
            <a:off x="3030964" y="2127116"/>
            <a:ext cx="5218"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70" name="Freeform 153"/>
          <p:cNvSpPr>
            <a:spLocks noChangeAspect="1"/>
          </p:cNvSpPr>
          <p:nvPr/>
        </p:nvSpPr>
        <p:spPr bwMode="auto">
          <a:xfrm>
            <a:off x="2845726" y="2009712"/>
            <a:ext cx="240027" cy="99141"/>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71" name="Freeform 154"/>
          <p:cNvSpPr>
            <a:spLocks noChangeAspect="1"/>
          </p:cNvSpPr>
          <p:nvPr/>
        </p:nvSpPr>
        <p:spPr bwMode="auto">
          <a:xfrm>
            <a:off x="2845726" y="2017539"/>
            <a:ext cx="44353" cy="60007"/>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72" name="Freeform 155"/>
          <p:cNvSpPr>
            <a:spLocks noChangeAspect="1"/>
          </p:cNvSpPr>
          <p:nvPr/>
        </p:nvSpPr>
        <p:spPr bwMode="auto">
          <a:xfrm>
            <a:off x="2890079" y="2027975"/>
            <a:ext cx="140885" cy="80879"/>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73" name="Freeform 156"/>
          <p:cNvSpPr>
            <a:spLocks noChangeAspect="1"/>
          </p:cNvSpPr>
          <p:nvPr/>
        </p:nvSpPr>
        <p:spPr bwMode="auto">
          <a:xfrm>
            <a:off x="2845726" y="2017539"/>
            <a:ext cx="44353" cy="10436"/>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74" name="Freeform 157"/>
          <p:cNvSpPr>
            <a:spLocks noChangeAspect="1"/>
          </p:cNvSpPr>
          <p:nvPr/>
        </p:nvSpPr>
        <p:spPr bwMode="auto">
          <a:xfrm>
            <a:off x="2890079" y="2022757"/>
            <a:ext cx="140885" cy="31308"/>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75" name="Rectangle 158"/>
          <p:cNvSpPr>
            <a:spLocks noChangeAspect="1" noChangeArrowheads="1"/>
          </p:cNvSpPr>
          <p:nvPr/>
        </p:nvSpPr>
        <p:spPr bwMode="auto">
          <a:xfrm>
            <a:off x="3030964" y="2046238"/>
            <a:ext cx="5218" cy="20872"/>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76" name="Freeform 159"/>
          <p:cNvSpPr>
            <a:spLocks noChangeAspect="1"/>
          </p:cNvSpPr>
          <p:nvPr/>
        </p:nvSpPr>
        <p:spPr bwMode="auto">
          <a:xfrm>
            <a:off x="2845726" y="1931442"/>
            <a:ext cx="240027" cy="104359"/>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77" name="Freeform 160"/>
          <p:cNvSpPr>
            <a:spLocks noChangeAspect="1"/>
          </p:cNvSpPr>
          <p:nvPr/>
        </p:nvSpPr>
        <p:spPr bwMode="auto">
          <a:xfrm>
            <a:off x="2845726" y="1941878"/>
            <a:ext cx="44353" cy="57398"/>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78" name="Freeform 161"/>
          <p:cNvSpPr>
            <a:spLocks noChangeAspect="1"/>
          </p:cNvSpPr>
          <p:nvPr/>
        </p:nvSpPr>
        <p:spPr bwMode="auto">
          <a:xfrm>
            <a:off x="2890079" y="1949705"/>
            <a:ext cx="140885" cy="78270"/>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79" name="Freeform 162"/>
          <p:cNvSpPr>
            <a:spLocks noChangeAspect="1"/>
          </p:cNvSpPr>
          <p:nvPr/>
        </p:nvSpPr>
        <p:spPr bwMode="auto">
          <a:xfrm>
            <a:off x="2845726" y="1936660"/>
            <a:ext cx="44353" cy="13045"/>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80" name="Freeform 163"/>
          <p:cNvSpPr>
            <a:spLocks noChangeAspect="1"/>
          </p:cNvSpPr>
          <p:nvPr/>
        </p:nvSpPr>
        <p:spPr bwMode="auto">
          <a:xfrm>
            <a:off x="2890079" y="1941878"/>
            <a:ext cx="140885" cy="31308"/>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81" name="Freeform 164"/>
          <p:cNvSpPr>
            <a:spLocks noChangeAspect="1"/>
          </p:cNvSpPr>
          <p:nvPr/>
        </p:nvSpPr>
        <p:spPr bwMode="auto">
          <a:xfrm>
            <a:off x="3030964" y="1967968"/>
            <a:ext cx="5218" cy="23481"/>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82" name="Freeform 165"/>
          <p:cNvSpPr>
            <a:spLocks noChangeAspect="1"/>
          </p:cNvSpPr>
          <p:nvPr/>
        </p:nvSpPr>
        <p:spPr bwMode="auto">
          <a:xfrm>
            <a:off x="2845726" y="1855782"/>
            <a:ext cx="240027" cy="99141"/>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83" name="Freeform 166"/>
          <p:cNvSpPr>
            <a:spLocks noChangeAspect="1"/>
          </p:cNvSpPr>
          <p:nvPr/>
        </p:nvSpPr>
        <p:spPr bwMode="auto">
          <a:xfrm>
            <a:off x="2845726" y="1863609"/>
            <a:ext cx="44353" cy="60007"/>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84" name="Freeform 167"/>
          <p:cNvSpPr>
            <a:spLocks noChangeAspect="1"/>
          </p:cNvSpPr>
          <p:nvPr/>
        </p:nvSpPr>
        <p:spPr bwMode="auto">
          <a:xfrm>
            <a:off x="2890079" y="1868827"/>
            <a:ext cx="140885" cy="80879"/>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85" name="Freeform 168"/>
          <p:cNvSpPr>
            <a:spLocks noChangeAspect="1"/>
          </p:cNvSpPr>
          <p:nvPr/>
        </p:nvSpPr>
        <p:spPr bwMode="auto">
          <a:xfrm>
            <a:off x="2845726" y="1855782"/>
            <a:ext cx="44353" cy="13045"/>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86" name="Freeform 169"/>
          <p:cNvSpPr>
            <a:spLocks noChangeAspect="1"/>
          </p:cNvSpPr>
          <p:nvPr/>
        </p:nvSpPr>
        <p:spPr bwMode="auto">
          <a:xfrm>
            <a:off x="2890079" y="1868827"/>
            <a:ext cx="140885" cy="23481"/>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87" name="Rectangle 170"/>
          <p:cNvSpPr>
            <a:spLocks noChangeAspect="1" noChangeArrowheads="1"/>
          </p:cNvSpPr>
          <p:nvPr/>
        </p:nvSpPr>
        <p:spPr bwMode="auto">
          <a:xfrm>
            <a:off x="3030964" y="1892308"/>
            <a:ext cx="5218"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88" name="Freeform 171"/>
          <p:cNvSpPr>
            <a:spLocks noChangeAspect="1"/>
          </p:cNvSpPr>
          <p:nvPr/>
        </p:nvSpPr>
        <p:spPr bwMode="auto">
          <a:xfrm>
            <a:off x="3093580" y="2202777"/>
            <a:ext cx="245245" cy="96532"/>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89" name="Freeform 172"/>
          <p:cNvSpPr>
            <a:spLocks noChangeAspect="1"/>
          </p:cNvSpPr>
          <p:nvPr/>
        </p:nvSpPr>
        <p:spPr bwMode="auto">
          <a:xfrm>
            <a:off x="3093580" y="2207995"/>
            <a:ext cx="49571" cy="60007"/>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90" name="Freeform 173"/>
          <p:cNvSpPr>
            <a:spLocks noChangeAspect="1"/>
          </p:cNvSpPr>
          <p:nvPr/>
        </p:nvSpPr>
        <p:spPr bwMode="auto">
          <a:xfrm>
            <a:off x="3143150" y="2213213"/>
            <a:ext cx="140885" cy="80879"/>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91" name="Freeform 174"/>
          <p:cNvSpPr>
            <a:spLocks noChangeAspect="1"/>
          </p:cNvSpPr>
          <p:nvPr/>
        </p:nvSpPr>
        <p:spPr bwMode="auto">
          <a:xfrm>
            <a:off x="3093580" y="2202777"/>
            <a:ext cx="49571" cy="10436"/>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92" name="Freeform 175"/>
          <p:cNvSpPr>
            <a:spLocks noChangeAspect="1"/>
          </p:cNvSpPr>
          <p:nvPr/>
        </p:nvSpPr>
        <p:spPr bwMode="auto">
          <a:xfrm>
            <a:off x="3143150" y="2213213"/>
            <a:ext cx="140885" cy="26090"/>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93" name="Freeform 176"/>
          <p:cNvSpPr>
            <a:spLocks noChangeAspect="1"/>
          </p:cNvSpPr>
          <p:nvPr/>
        </p:nvSpPr>
        <p:spPr bwMode="auto">
          <a:xfrm>
            <a:off x="3284036" y="2239303"/>
            <a:ext cx="5218" cy="18263"/>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94" name="Freeform 177"/>
          <p:cNvSpPr>
            <a:spLocks noChangeAspect="1"/>
          </p:cNvSpPr>
          <p:nvPr/>
        </p:nvSpPr>
        <p:spPr bwMode="auto">
          <a:xfrm>
            <a:off x="3093580" y="2121898"/>
            <a:ext cx="245245" cy="99141"/>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95" name="Freeform 178"/>
          <p:cNvSpPr>
            <a:spLocks noChangeAspect="1"/>
          </p:cNvSpPr>
          <p:nvPr/>
        </p:nvSpPr>
        <p:spPr bwMode="auto">
          <a:xfrm>
            <a:off x="3093580" y="2127116"/>
            <a:ext cx="49571" cy="62616"/>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96" name="Freeform 179"/>
          <p:cNvSpPr>
            <a:spLocks noChangeAspect="1"/>
          </p:cNvSpPr>
          <p:nvPr/>
        </p:nvSpPr>
        <p:spPr bwMode="auto">
          <a:xfrm>
            <a:off x="3143150" y="2134943"/>
            <a:ext cx="140885" cy="78270"/>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97" name="Freeform 180"/>
          <p:cNvSpPr>
            <a:spLocks noChangeAspect="1"/>
          </p:cNvSpPr>
          <p:nvPr/>
        </p:nvSpPr>
        <p:spPr bwMode="auto">
          <a:xfrm>
            <a:off x="3093580" y="2121898"/>
            <a:ext cx="49571" cy="13045"/>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98" name="Freeform 181"/>
          <p:cNvSpPr>
            <a:spLocks noChangeAspect="1"/>
          </p:cNvSpPr>
          <p:nvPr/>
        </p:nvSpPr>
        <p:spPr bwMode="auto">
          <a:xfrm>
            <a:off x="3143150" y="2134943"/>
            <a:ext cx="140885" cy="23481"/>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399" name="Rectangle 182"/>
          <p:cNvSpPr>
            <a:spLocks noChangeAspect="1" noChangeArrowheads="1"/>
          </p:cNvSpPr>
          <p:nvPr/>
        </p:nvSpPr>
        <p:spPr bwMode="auto">
          <a:xfrm>
            <a:off x="3284036" y="2158424"/>
            <a:ext cx="5218"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00" name="Freeform 183"/>
          <p:cNvSpPr>
            <a:spLocks noChangeAspect="1"/>
          </p:cNvSpPr>
          <p:nvPr/>
        </p:nvSpPr>
        <p:spPr bwMode="auto">
          <a:xfrm>
            <a:off x="3093580" y="2041020"/>
            <a:ext cx="245245" cy="99141"/>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01" name="Freeform 184"/>
          <p:cNvSpPr>
            <a:spLocks noChangeAspect="1"/>
          </p:cNvSpPr>
          <p:nvPr/>
        </p:nvSpPr>
        <p:spPr bwMode="auto">
          <a:xfrm>
            <a:off x="3093580" y="2046238"/>
            <a:ext cx="49571" cy="62616"/>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02" name="Freeform 185"/>
          <p:cNvSpPr>
            <a:spLocks noChangeAspect="1"/>
          </p:cNvSpPr>
          <p:nvPr/>
        </p:nvSpPr>
        <p:spPr bwMode="auto">
          <a:xfrm>
            <a:off x="3143150" y="2059283"/>
            <a:ext cx="140885" cy="80879"/>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03" name="Freeform 186"/>
          <p:cNvSpPr>
            <a:spLocks noChangeAspect="1"/>
          </p:cNvSpPr>
          <p:nvPr/>
        </p:nvSpPr>
        <p:spPr bwMode="auto">
          <a:xfrm>
            <a:off x="3093580" y="2046238"/>
            <a:ext cx="49571" cy="13045"/>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04" name="Freeform 187"/>
          <p:cNvSpPr>
            <a:spLocks noChangeAspect="1"/>
          </p:cNvSpPr>
          <p:nvPr/>
        </p:nvSpPr>
        <p:spPr bwMode="auto">
          <a:xfrm>
            <a:off x="3143150" y="2054065"/>
            <a:ext cx="140885" cy="3130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05" name="Rectangle 188"/>
          <p:cNvSpPr>
            <a:spLocks noChangeAspect="1" noChangeArrowheads="1"/>
          </p:cNvSpPr>
          <p:nvPr/>
        </p:nvSpPr>
        <p:spPr bwMode="auto">
          <a:xfrm>
            <a:off x="3284036" y="2077546"/>
            <a:ext cx="5218"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06" name="Freeform 189"/>
          <p:cNvSpPr>
            <a:spLocks noChangeAspect="1"/>
          </p:cNvSpPr>
          <p:nvPr/>
        </p:nvSpPr>
        <p:spPr bwMode="auto">
          <a:xfrm>
            <a:off x="3093580" y="1960141"/>
            <a:ext cx="245245" cy="106968"/>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07" name="Freeform 190"/>
          <p:cNvSpPr>
            <a:spLocks noChangeAspect="1"/>
          </p:cNvSpPr>
          <p:nvPr/>
        </p:nvSpPr>
        <p:spPr bwMode="auto">
          <a:xfrm>
            <a:off x="3093580" y="1973186"/>
            <a:ext cx="49571" cy="54789"/>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08" name="Freeform 191"/>
          <p:cNvSpPr>
            <a:spLocks noChangeAspect="1"/>
          </p:cNvSpPr>
          <p:nvPr/>
        </p:nvSpPr>
        <p:spPr bwMode="auto">
          <a:xfrm>
            <a:off x="3143150" y="1978404"/>
            <a:ext cx="140885" cy="80879"/>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09" name="Freeform 192"/>
          <p:cNvSpPr>
            <a:spLocks noChangeAspect="1"/>
          </p:cNvSpPr>
          <p:nvPr/>
        </p:nvSpPr>
        <p:spPr bwMode="auto">
          <a:xfrm>
            <a:off x="3093580" y="1967968"/>
            <a:ext cx="49571" cy="10436"/>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10" name="Freeform 193"/>
          <p:cNvSpPr>
            <a:spLocks noChangeAspect="1"/>
          </p:cNvSpPr>
          <p:nvPr/>
        </p:nvSpPr>
        <p:spPr bwMode="auto">
          <a:xfrm>
            <a:off x="3143150" y="1973186"/>
            <a:ext cx="140885" cy="3130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11" name="Rectangle 194"/>
          <p:cNvSpPr>
            <a:spLocks noChangeAspect="1" noChangeArrowheads="1"/>
          </p:cNvSpPr>
          <p:nvPr/>
        </p:nvSpPr>
        <p:spPr bwMode="auto">
          <a:xfrm>
            <a:off x="3284036" y="1999276"/>
            <a:ext cx="5218" cy="18263"/>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12" name="Freeform 195"/>
          <p:cNvSpPr>
            <a:spLocks noChangeAspect="1"/>
          </p:cNvSpPr>
          <p:nvPr/>
        </p:nvSpPr>
        <p:spPr bwMode="auto">
          <a:xfrm>
            <a:off x="3093580" y="1881872"/>
            <a:ext cx="245245" cy="104359"/>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13" name="Freeform 196"/>
          <p:cNvSpPr>
            <a:spLocks noChangeAspect="1"/>
          </p:cNvSpPr>
          <p:nvPr/>
        </p:nvSpPr>
        <p:spPr bwMode="auto">
          <a:xfrm>
            <a:off x="3093580" y="1892308"/>
            <a:ext cx="49571" cy="62616"/>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14" name="Freeform 197"/>
          <p:cNvSpPr>
            <a:spLocks noChangeAspect="1"/>
          </p:cNvSpPr>
          <p:nvPr/>
        </p:nvSpPr>
        <p:spPr bwMode="auto">
          <a:xfrm>
            <a:off x="3135324" y="1900134"/>
            <a:ext cx="148712" cy="78270"/>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15" name="Freeform 198"/>
          <p:cNvSpPr>
            <a:spLocks noChangeAspect="1"/>
          </p:cNvSpPr>
          <p:nvPr/>
        </p:nvSpPr>
        <p:spPr bwMode="auto">
          <a:xfrm>
            <a:off x="3093580" y="1887090"/>
            <a:ext cx="49571" cy="13045"/>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16" name="Freeform 199"/>
          <p:cNvSpPr>
            <a:spLocks noChangeAspect="1"/>
          </p:cNvSpPr>
          <p:nvPr/>
        </p:nvSpPr>
        <p:spPr bwMode="auto">
          <a:xfrm>
            <a:off x="3135324" y="1900134"/>
            <a:ext cx="148712" cy="23481"/>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17" name="Freeform 200"/>
          <p:cNvSpPr>
            <a:spLocks noChangeAspect="1"/>
          </p:cNvSpPr>
          <p:nvPr/>
        </p:nvSpPr>
        <p:spPr bwMode="auto">
          <a:xfrm>
            <a:off x="3284036" y="1923615"/>
            <a:ext cx="5218" cy="18263"/>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19" name="Freeform 75"/>
          <p:cNvSpPr>
            <a:spLocks noChangeAspect="1"/>
          </p:cNvSpPr>
          <p:nvPr/>
        </p:nvSpPr>
        <p:spPr bwMode="auto">
          <a:xfrm>
            <a:off x="6276803" y="1688676"/>
            <a:ext cx="498577" cy="641028"/>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20" name="Freeform 76"/>
          <p:cNvSpPr>
            <a:spLocks noChangeAspect="1"/>
          </p:cNvSpPr>
          <p:nvPr/>
        </p:nvSpPr>
        <p:spPr bwMode="auto">
          <a:xfrm>
            <a:off x="5181028" y="1592796"/>
            <a:ext cx="1586133" cy="323253"/>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21" name="Freeform 77"/>
          <p:cNvSpPr>
            <a:spLocks noChangeAspect="1"/>
          </p:cNvSpPr>
          <p:nvPr/>
        </p:nvSpPr>
        <p:spPr bwMode="auto">
          <a:xfrm>
            <a:off x="6243929" y="1674979"/>
            <a:ext cx="531451" cy="260246"/>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22" name="Freeform 78"/>
          <p:cNvSpPr>
            <a:spLocks noChangeAspect="1"/>
          </p:cNvSpPr>
          <p:nvPr/>
        </p:nvSpPr>
        <p:spPr bwMode="auto">
          <a:xfrm>
            <a:off x="5109803" y="1773599"/>
            <a:ext cx="1230007" cy="575281"/>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23" name="Freeform 79"/>
          <p:cNvSpPr>
            <a:spLocks noChangeAspect="1"/>
          </p:cNvSpPr>
          <p:nvPr/>
        </p:nvSpPr>
        <p:spPr bwMode="auto">
          <a:xfrm>
            <a:off x="5109803" y="1779078"/>
            <a:ext cx="1224528" cy="569802"/>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24" name="Freeform 80"/>
          <p:cNvSpPr>
            <a:spLocks noChangeAspect="1"/>
          </p:cNvSpPr>
          <p:nvPr/>
        </p:nvSpPr>
        <p:spPr bwMode="auto">
          <a:xfrm>
            <a:off x="5175549" y="1787296"/>
            <a:ext cx="1060162" cy="547887"/>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25" name="Freeform 81"/>
          <p:cNvSpPr>
            <a:spLocks noChangeAspect="1"/>
          </p:cNvSpPr>
          <p:nvPr/>
        </p:nvSpPr>
        <p:spPr bwMode="auto">
          <a:xfrm>
            <a:off x="5972725" y="2220127"/>
            <a:ext cx="252028" cy="109577"/>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26" name="Freeform 82"/>
          <p:cNvSpPr>
            <a:spLocks noChangeAspect="1"/>
          </p:cNvSpPr>
          <p:nvPr/>
        </p:nvSpPr>
        <p:spPr bwMode="auto">
          <a:xfrm>
            <a:off x="5972725" y="2233824"/>
            <a:ext cx="43831" cy="57528"/>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27" name="Freeform 83"/>
          <p:cNvSpPr>
            <a:spLocks noChangeAspect="1"/>
          </p:cNvSpPr>
          <p:nvPr/>
        </p:nvSpPr>
        <p:spPr bwMode="auto">
          <a:xfrm>
            <a:off x="6016556" y="2239303"/>
            <a:ext cx="156148" cy="84922"/>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28" name="Freeform 84"/>
          <p:cNvSpPr>
            <a:spLocks noChangeAspect="1"/>
          </p:cNvSpPr>
          <p:nvPr/>
        </p:nvSpPr>
        <p:spPr bwMode="auto">
          <a:xfrm>
            <a:off x="5972725" y="2225605"/>
            <a:ext cx="43831" cy="13697"/>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29" name="Freeform 85"/>
          <p:cNvSpPr>
            <a:spLocks noChangeAspect="1"/>
          </p:cNvSpPr>
          <p:nvPr/>
        </p:nvSpPr>
        <p:spPr bwMode="auto">
          <a:xfrm>
            <a:off x="6016556" y="2233824"/>
            <a:ext cx="156148" cy="30134"/>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30" name="Freeform 86"/>
          <p:cNvSpPr>
            <a:spLocks noChangeAspect="1"/>
          </p:cNvSpPr>
          <p:nvPr/>
        </p:nvSpPr>
        <p:spPr bwMode="auto">
          <a:xfrm>
            <a:off x="6172704" y="2258479"/>
            <a:ext cx="5479" cy="19176"/>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31" name="Freeform 87"/>
          <p:cNvSpPr>
            <a:spLocks noChangeAspect="1"/>
          </p:cNvSpPr>
          <p:nvPr/>
        </p:nvSpPr>
        <p:spPr bwMode="auto">
          <a:xfrm>
            <a:off x="5972725" y="2135204"/>
            <a:ext cx="252028" cy="109577"/>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32" name="Freeform 88"/>
          <p:cNvSpPr>
            <a:spLocks noChangeAspect="1"/>
          </p:cNvSpPr>
          <p:nvPr/>
        </p:nvSpPr>
        <p:spPr bwMode="auto">
          <a:xfrm>
            <a:off x="5972725" y="2148901"/>
            <a:ext cx="43831" cy="65746"/>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33" name="Freeform 89"/>
          <p:cNvSpPr>
            <a:spLocks noChangeAspect="1"/>
          </p:cNvSpPr>
          <p:nvPr/>
        </p:nvSpPr>
        <p:spPr bwMode="auto">
          <a:xfrm>
            <a:off x="6016556" y="2154380"/>
            <a:ext cx="156148" cy="84922"/>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34" name="Freeform 90"/>
          <p:cNvSpPr>
            <a:spLocks noChangeAspect="1"/>
          </p:cNvSpPr>
          <p:nvPr/>
        </p:nvSpPr>
        <p:spPr bwMode="auto">
          <a:xfrm>
            <a:off x="5972725" y="2143422"/>
            <a:ext cx="43831" cy="10958"/>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35" name="Freeform 91"/>
          <p:cNvSpPr>
            <a:spLocks noChangeAspect="1"/>
          </p:cNvSpPr>
          <p:nvPr/>
        </p:nvSpPr>
        <p:spPr bwMode="auto">
          <a:xfrm>
            <a:off x="6016556" y="2148901"/>
            <a:ext cx="156148" cy="32873"/>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36" name="Freeform 92"/>
          <p:cNvSpPr>
            <a:spLocks noChangeAspect="1"/>
          </p:cNvSpPr>
          <p:nvPr/>
        </p:nvSpPr>
        <p:spPr bwMode="auto">
          <a:xfrm>
            <a:off x="6172704" y="2181774"/>
            <a:ext cx="5479" cy="1917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37" name="Freeform 93"/>
          <p:cNvSpPr>
            <a:spLocks noChangeAspect="1"/>
          </p:cNvSpPr>
          <p:nvPr/>
        </p:nvSpPr>
        <p:spPr bwMode="auto">
          <a:xfrm>
            <a:off x="5972725" y="2058500"/>
            <a:ext cx="252028" cy="104099"/>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38" name="Freeform 94"/>
          <p:cNvSpPr>
            <a:spLocks noChangeAspect="1"/>
          </p:cNvSpPr>
          <p:nvPr/>
        </p:nvSpPr>
        <p:spPr bwMode="auto">
          <a:xfrm>
            <a:off x="5972725" y="2063979"/>
            <a:ext cx="43831" cy="65746"/>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39" name="Freeform 95"/>
          <p:cNvSpPr>
            <a:spLocks noChangeAspect="1"/>
          </p:cNvSpPr>
          <p:nvPr/>
        </p:nvSpPr>
        <p:spPr bwMode="auto">
          <a:xfrm>
            <a:off x="6016556" y="2072197"/>
            <a:ext cx="156148" cy="82183"/>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40" name="Freeform 96"/>
          <p:cNvSpPr>
            <a:spLocks noChangeAspect="1"/>
          </p:cNvSpPr>
          <p:nvPr/>
        </p:nvSpPr>
        <p:spPr bwMode="auto">
          <a:xfrm>
            <a:off x="5972725" y="2058500"/>
            <a:ext cx="43831" cy="13697"/>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41" name="Freeform 97"/>
          <p:cNvSpPr>
            <a:spLocks noChangeAspect="1"/>
          </p:cNvSpPr>
          <p:nvPr/>
        </p:nvSpPr>
        <p:spPr bwMode="auto">
          <a:xfrm>
            <a:off x="6016556" y="2072197"/>
            <a:ext cx="156148" cy="24655"/>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42" name="Rectangle 98"/>
          <p:cNvSpPr>
            <a:spLocks noChangeAspect="1" noChangeArrowheads="1"/>
          </p:cNvSpPr>
          <p:nvPr/>
        </p:nvSpPr>
        <p:spPr bwMode="auto">
          <a:xfrm>
            <a:off x="6172704" y="2096852"/>
            <a:ext cx="547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43" name="Freeform 99"/>
          <p:cNvSpPr>
            <a:spLocks noChangeAspect="1"/>
          </p:cNvSpPr>
          <p:nvPr/>
        </p:nvSpPr>
        <p:spPr bwMode="auto">
          <a:xfrm>
            <a:off x="5972725" y="1973577"/>
            <a:ext cx="252028" cy="104099"/>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44" name="Freeform 100"/>
          <p:cNvSpPr>
            <a:spLocks noChangeAspect="1"/>
          </p:cNvSpPr>
          <p:nvPr/>
        </p:nvSpPr>
        <p:spPr bwMode="auto">
          <a:xfrm>
            <a:off x="5972725" y="1981796"/>
            <a:ext cx="43831" cy="63007"/>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45" name="Freeform 101"/>
          <p:cNvSpPr>
            <a:spLocks noChangeAspect="1"/>
          </p:cNvSpPr>
          <p:nvPr/>
        </p:nvSpPr>
        <p:spPr bwMode="auto">
          <a:xfrm>
            <a:off x="6016556" y="1992753"/>
            <a:ext cx="156148" cy="84922"/>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46" name="Freeform 102"/>
          <p:cNvSpPr>
            <a:spLocks noChangeAspect="1"/>
          </p:cNvSpPr>
          <p:nvPr/>
        </p:nvSpPr>
        <p:spPr bwMode="auto">
          <a:xfrm>
            <a:off x="5972725" y="1981796"/>
            <a:ext cx="43831" cy="10958"/>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47" name="Freeform 103"/>
          <p:cNvSpPr>
            <a:spLocks noChangeAspect="1"/>
          </p:cNvSpPr>
          <p:nvPr/>
        </p:nvSpPr>
        <p:spPr bwMode="auto">
          <a:xfrm>
            <a:off x="6016556" y="1987275"/>
            <a:ext cx="156148" cy="32873"/>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48" name="Rectangle 104"/>
          <p:cNvSpPr>
            <a:spLocks noChangeAspect="1" noChangeArrowheads="1"/>
          </p:cNvSpPr>
          <p:nvPr/>
        </p:nvSpPr>
        <p:spPr bwMode="auto">
          <a:xfrm>
            <a:off x="6172704" y="2011930"/>
            <a:ext cx="273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49" name="Freeform 105"/>
          <p:cNvSpPr>
            <a:spLocks noChangeAspect="1"/>
          </p:cNvSpPr>
          <p:nvPr/>
        </p:nvSpPr>
        <p:spPr bwMode="auto">
          <a:xfrm>
            <a:off x="5972725" y="1888655"/>
            <a:ext cx="252028" cy="112317"/>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50" name="Freeform 106"/>
          <p:cNvSpPr>
            <a:spLocks noChangeAspect="1"/>
          </p:cNvSpPr>
          <p:nvPr/>
        </p:nvSpPr>
        <p:spPr bwMode="auto">
          <a:xfrm>
            <a:off x="5972725" y="1896873"/>
            <a:ext cx="43831" cy="63007"/>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51" name="Freeform 107"/>
          <p:cNvSpPr>
            <a:spLocks noChangeAspect="1"/>
          </p:cNvSpPr>
          <p:nvPr/>
        </p:nvSpPr>
        <p:spPr bwMode="auto">
          <a:xfrm>
            <a:off x="6016556" y="1910570"/>
            <a:ext cx="156148" cy="82183"/>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52" name="Freeform 108"/>
          <p:cNvSpPr>
            <a:spLocks noChangeAspect="1"/>
          </p:cNvSpPr>
          <p:nvPr/>
        </p:nvSpPr>
        <p:spPr bwMode="auto">
          <a:xfrm>
            <a:off x="5972725" y="1896873"/>
            <a:ext cx="43831" cy="13697"/>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53" name="Freeform 109"/>
          <p:cNvSpPr>
            <a:spLocks noChangeAspect="1"/>
          </p:cNvSpPr>
          <p:nvPr/>
        </p:nvSpPr>
        <p:spPr bwMode="auto">
          <a:xfrm>
            <a:off x="6016556" y="1902352"/>
            <a:ext cx="156148" cy="32873"/>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54" name="Rectangle 110"/>
          <p:cNvSpPr>
            <a:spLocks noChangeAspect="1" noChangeArrowheads="1"/>
          </p:cNvSpPr>
          <p:nvPr/>
        </p:nvSpPr>
        <p:spPr bwMode="auto">
          <a:xfrm>
            <a:off x="6172704" y="1929746"/>
            <a:ext cx="273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55" name="Freeform 111"/>
          <p:cNvSpPr>
            <a:spLocks noChangeAspect="1"/>
          </p:cNvSpPr>
          <p:nvPr/>
        </p:nvSpPr>
        <p:spPr bwMode="auto">
          <a:xfrm>
            <a:off x="5181028" y="2129725"/>
            <a:ext cx="260246" cy="104099"/>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56" name="Freeform 112"/>
          <p:cNvSpPr>
            <a:spLocks noChangeAspect="1"/>
          </p:cNvSpPr>
          <p:nvPr/>
        </p:nvSpPr>
        <p:spPr bwMode="auto">
          <a:xfrm>
            <a:off x="5181028" y="2135204"/>
            <a:ext cx="52049" cy="65746"/>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57" name="Freeform 113"/>
          <p:cNvSpPr>
            <a:spLocks noChangeAspect="1"/>
          </p:cNvSpPr>
          <p:nvPr/>
        </p:nvSpPr>
        <p:spPr bwMode="auto">
          <a:xfrm>
            <a:off x="5233078" y="2143422"/>
            <a:ext cx="150669" cy="90401"/>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58" name="Freeform 114"/>
          <p:cNvSpPr>
            <a:spLocks noChangeAspect="1"/>
          </p:cNvSpPr>
          <p:nvPr/>
        </p:nvSpPr>
        <p:spPr bwMode="auto">
          <a:xfrm>
            <a:off x="5181028" y="2135204"/>
            <a:ext cx="52049" cy="8218"/>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59" name="Freeform 115"/>
          <p:cNvSpPr>
            <a:spLocks noChangeAspect="1"/>
          </p:cNvSpPr>
          <p:nvPr/>
        </p:nvSpPr>
        <p:spPr bwMode="auto">
          <a:xfrm>
            <a:off x="5233078" y="2143422"/>
            <a:ext cx="150669" cy="30134"/>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60" name="Rectangle 116"/>
          <p:cNvSpPr>
            <a:spLocks noChangeAspect="1" noChangeArrowheads="1"/>
          </p:cNvSpPr>
          <p:nvPr/>
        </p:nvSpPr>
        <p:spPr bwMode="auto">
          <a:xfrm>
            <a:off x="5383747" y="2168077"/>
            <a:ext cx="547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61" name="Freeform 117"/>
          <p:cNvSpPr>
            <a:spLocks noChangeAspect="1"/>
          </p:cNvSpPr>
          <p:nvPr/>
        </p:nvSpPr>
        <p:spPr bwMode="auto">
          <a:xfrm>
            <a:off x="5181028" y="2044803"/>
            <a:ext cx="260246" cy="104099"/>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62" name="Freeform 118"/>
          <p:cNvSpPr>
            <a:spLocks noChangeAspect="1"/>
          </p:cNvSpPr>
          <p:nvPr/>
        </p:nvSpPr>
        <p:spPr bwMode="auto">
          <a:xfrm>
            <a:off x="5181028" y="2053021"/>
            <a:ext cx="52049" cy="63007"/>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63" name="Freeform 119"/>
          <p:cNvSpPr>
            <a:spLocks noChangeAspect="1"/>
          </p:cNvSpPr>
          <p:nvPr/>
        </p:nvSpPr>
        <p:spPr bwMode="auto">
          <a:xfrm>
            <a:off x="5233078" y="2063979"/>
            <a:ext cx="150669" cy="8492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64" name="Freeform 120"/>
          <p:cNvSpPr>
            <a:spLocks noChangeAspect="1"/>
          </p:cNvSpPr>
          <p:nvPr/>
        </p:nvSpPr>
        <p:spPr bwMode="auto">
          <a:xfrm>
            <a:off x="5181028" y="2053021"/>
            <a:ext cx="52049" cy="10958"/>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65" name="Freeform 121"/>
          <p:cNvSpPr>
            <a:spLocks noChangeAspect="1"/>
          </p:cNvSpPr>
          <p:nvPr/>
        </p:nvSpPr>
        <p:spPr bwMode="auto">
          <a:xfrm>
            <a:off x="5233078" y="2058500"/>
            <a:ext cx="150669" cy="32873"/>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66" name="Rectangle 122"/>
          <p:cNvSpPr>
            <a:spLocks noChangeAspect="1" noChangeArrowheads="1"/>
          </p:cNvSpPr>
          <p:nvPr/>
        </p:nvSpPr>
        <p:spPr bwMode="auto">
          <a:xfrm>
            <a:off x="5383747" y="2083155"/>
            <a:ext cx="547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67" name="Freeform 123"/>
          <p:cNvSpPr>
            <a:spLocks noChangeAspect="1"/>
          </p:cNvSpPr>
          <p:nvPr/>
        </p:nvSpPr>
        <p:spPr bwMode="auto">
          <a:xfrm>
            <a:off x="5181028" y="1959880"/>
            <a:ext cx="260246" cy="112317"/>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68" name="Freeform 124"/>
          <p:cNvSpPr>
            <a:spLocks noChangeAspect="1"/>
          </p:cNvSpPr>
          <p:nvPr/>
        </p:nvSpPr>
        <p:spPr bwMode="auto">
          <a:xfrm>
            <a:off x="5181028" y="1973577"/>
            <a:ext cx="52049" cy="57528"/>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69" name="Freeform 125"/>
          <p:cNvSpPr>
            <a:spLocks noChangeAspect="1"/>
          </p:cNvSpPr>
          <p:nvPr/>
        </p:nvSpPr>
        <p:spPr bwMode="auto">
          <a:xfrm>
            <a:off x="5233078" y="1981796"/>
            <a:ext cx="150669" cy="82183"/>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70" name="Freeform 126"/>
          <p:cNvSpPr>
            <a:spLocks noChangeAspect="1"/>
          </p:cNvSpPr>
          <p:nvPr/>
        </p:nvSpPr>
        <p:spPr bwMode="auto">
          <a:xfrm>
            <a:off x="5181028" y="1968099"/>
            <a:ext cx="52049" cy="13697"/>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71" name="Freeform 127"/>
          <p:cNvSpPr>
            <a:spLocks noChangeAspect="1"/>
          </p:cNvSpPr>
          <p:nvPr/>
        </p:nvSpPr>
        <p:spPr bwMode="auto">
          <a:xfrm>
            <a:off x="5233078" y="1973577"/>
            <a:ext cx="150669" cy="32873"/>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72" name="Freeform 128"/>
          <p:cNvSpPr>
            <a:spLocks noChangeAspect="1"/>
          </p:cNvSpPr>
          <p:nvPr/>
        </p:nvSpPr>
        <p:spPr bwMode="auto">
          <a:xfrm>
            <a:off x="5383747" y="2006451"/>
            <a:ext cx="5479" cy="1917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73" name="Freeform 129"/>
          <p:cNvSpPr>
            <a:spLocks noChangeAspect="1"/>
          </p:cNvSpPr>
          <p:nvPr/>
        </p:nvSpPr>
        <p:spPr bwMode="auto">
          <a:xfrm>
            <a:off x="5181028" y="1883176"/>
            <a:ext cx="260246" cy="104099"/>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74" name="Freeform 130"/>
          <p:cNvSpPr>
            <a:spLocks noChangeAspect="1"/>
          </p:cNvSpPr>
          <p:nvPr/>
        </p:nvSpPr>
        <p:spPr bwMode="auto">
          <a:xfrm>
            <a:off x="5181028" y="1888655"/>
            <a:ext cx="52049" cy="65746"/>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75" name="Freeform 131"/>
          <p:cNvSpPr>
            <a:spLocks noChangeAspect="1"/>
          </p:cNvSpPr>
          <p:nvPr/>
        </p:nvSpPr>
        <p:spPr bwMode="auto">
          <a:xfrm>
            <a:off x="5227599" y="1896873"/>
            <a:ext cx="156148" cy="84922"/>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76" name="Freeform 132"/>
          <p:cNvSpPr>
            <a:spLocks noChangeAspect="1"/>
          </p:cNvSpPr>
          <p:nvPr/>
        </p:nvSpPr>
        <p:spPr bwMode="auto">
          <a:xfrm>
            <a:off x="5181028" y="1883176"/>
            <a:ext cx="52049" cy="13697"/>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77" name="Freeform 133"/>
          <p:cNvSpPr>
            <a:spLocks noChangeAspect="1"/>
          </p:cNvSpPr>
          <p:nvPr/>
        </p:nvSpPr>
        <p:spPr bwMode="auto">
          <a:xfrm>
            <a:off x="5227599" y="1896873"/>
            <a:ext cx="156148" cy="24655"/>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78" name="Freeform 134"/>
          <p:cNvSpPr>
            <a:spLocks noChangeAspect="1"/>
          </p:cNvSpPr>
          <p:nvPr/>
        </p:nvSpPr>
        <p:spPr bwMode="auto">
          <a:xfrm>
            <a:off x="5383747" y="1921528"/>
            <a:ext cx="5479" cy="1917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79" name="Freeform 135"/>
          <p:cNvSpPr>
            <a:spLocks noChangeAspect="1"/>
          </p:cNvSpPr>
          <p:nvPr/>
        </p:nvSpPr>
        <p:spPr bwMode="auto">
          <a:xfrm>
            <a:off x="5181028" y="1798254"/>
            <a:ext cx="260246" cy="104099"/>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80" name="Freeform 136"/>
          <p:cNvSpPr>
            <a:spLocks noChangeAspect="1"/>
          </p:cNvSpPr>
          <p:nvPr/>
        </p:nvSpPr>
        <p:spPr bwMode="auto">
          <a:xfrm>
            <a:off x="5181028" y="1806472"/>
            <a:ext cx="46570" cy="63007"/>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81" name="Freeform 137"/>
          <p:cNvSpPr>
            <a:spLocks noChangeAspect="1"/>
          </p:cNvSpPr>
          <p:nvPr/>
        </p:nvSpPr>
        <p:spPr bwMode="auto">
          <a:xfrm>
            <a:off x="5227599" y="1811951"/>
            <a:ext cx="156148" cy="84922"/>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82" name="Freeform 138"/>
          <p:cNvSpPr>
            <a:spLocks noChangeAspect="1"/>
          </p:cNvSpPr>
          <p:nvPr/>
        </p:nvSpPr>
        <p:spPr bwMode="auto">
          <a:xfrm>
            <a:off x="5181028" y="1806472"/>
            <a:ext cx="52049" cy="5479"/>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83" name="Freeform 139"/>
          <p:cNvSpPr>
            <a:spLocks noChangeAspect="1"/>
          </p:cNvSpPr>
          <p:nvPr/>
        </p:nvSpPr>
        <p:spPr bwMode="auto">
          <a:xfrm>
            <a:off x="5227599" y="1811951"/>
            <a:ext cx="156148" cy="32873"/>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84" name="Rectangle 140"/>
          <p:cNvSpPr>
            <a:spLocks noChangeAspect="1" noChangeArrowheads="1"/>
          </p:cNvSpPr>
          <p:nvPr/>
        </p:nvSpPr>
        <p:spPr bwMode="auto">
          <a:xfrm>
            <a:off x="5383747" y="1839345"/>
            <a:ext cx="547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85" name="Freeform 141"/>
          <p:cNvSpPr>
            <a:spLocks noChangeAspect="1"/>
          </p:cNvSpPr>
          <p:nvPr/>
        </p:nvSpPr>
        <p:spPr bwMode="auto">
          <a:xfrm>
            <a:off x="5446754" y="2162598"/>
            <a:ext cx="252028" cy="101359"/>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86" name="Freeform 142"/>
          <p:cNvSpPr>
            <a:spLocks noChangeAspect="1"/>
          </p:cNvSpPr>
          <p:nvPr/>
        </p:nvSpPr>
        <p:spPr bwMode="auto">
          <a:xfrm>
            <a:off x="5446754" y="2168077"/>
            <a:ext cx="46570" cy="65746"/>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87" name="Freeform 143"/>
          <p:cNvSpPr>
            <a:spLocks noChangeAspect="1"/>
          </p:cNvSpPr>
          <p:nvPr/>
        </p:nvSpPr>
        <p:spPr bwMode="auto">
          <a:xfrm>
            <a:off x="5493324" y="2173556"/>
            <a:ext cx="147930" cy="84922"/>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88" name="Freeform 144"/>
          <p:cNvSpPr>
            <a:spLocks noChangeAspect="1"/>
          </p:cNvSpPr>
          <p:nvPr/>
        </p:nvSpPr>
        <p:spPr bwMode="auto">
          <a:xfrm>
            <a:off x="5446754" y="2162598"/>
            <a:ext cx="46570" cy="10958"/>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89" name="Freeform 145"/>
          <p:cNvSpPr>
            <a:spLocks noChangeAspect="1"/>
          </p:cNvSpPr>
          <p:nvPr/>
        </p:nvSpPr>
        <p:spPr bwMode="auto">
          <a:xfrm>
            <a:off x="5493324" y="2173556"/>
            <a:ext cx="147930" cy="27394"/>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90" name="Rectangle 146"/>
          <p:cNvSpPr>
            <a:spLocks noChangeAspect="1" noChangeArrowheads="1"/>
          </p:cNvSpPr>
          <p:nvPr/>
        </p:nvSpPr>
        <p:spPr bwMode="auto">
          <a:xfrm>
            <a:off x="5641254" y="2200951"/>
            <a:ext cx="547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91" name="Freeform 147"/>
          <p:cNvSpPr>
            <a:spLocks noChangeAspect="1"/>
          </p:cNvSpPr>
          <p:nvPr/>
        </p:nvSpPr>
        <p:spPr bwMode="auto">
          <a:xfrm>
            <a:off x="5446754" y="2077676"/>
            <a:ext cx="252028" cy="104099"/>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92" name="Freeform 148"/>
          <p:cNvSpPr>
            <a:spLocks noChangeAspect="1"/>
          </p:cNvSpPr>
          <p:nvPr/>
        </p:nvSpPr>
        <p:spPr bwMode="auto">
          <a:xfrm>
            <a:off x="5446754" y="2083155"/>
            <a:ext cx="46570" cy="65746"/>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93" name="Freeform 149"/>
          <p:cNvSpPr>
            <a:spLocks noChangeAspect="1"/>
          </p:cNvSpPr>
          <p:nvPr/>
        </p:nvSpPr>
        <p:spPr bwMode="auto">
          <a:xfrm>
            <a:off x="5493324" y="2091373"/>
            <a:ext cx="147930" cy="90401"/>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94" name="Freeform 150"/>
          <p:cNvSpPr>
            <a:spLocks noChangeAspect="1"/>
          </p:cNvSpPr>
          <p:nvPr/>
        </p:nvSpPr>
        <p:spPr bwMode="auto">
          <a:xfrm>
            <a:off x="5446754" y="2083155"/>
            <a:ext cx="46570" cy="8218"/>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95" name="Freeform 151"/>
          <p:cNvSpPr>
            <a:spLocks noChangeAspect="1"/>
          </p:cNvSpPr>
          <p:nvPr/>
        </p:nvSpPr>
        <p:spPr bwMode="auto">
          <a:xfrm>
            <a:off x="5493324" y="2091373"/>
            <a:ext cx="147930" cy="32873"/>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96" name="Rectangle 152"/>
          <p:cNvSpPr>
            <a:spLocks noChangeAspect="1" noChangeArrowheads="1"/>
          </p:cNvSpPr>
          <p:nvPr/>
        </p:nvSpPr>
        <p:spPr bwMode="auto">
          <a:xfrm>
            <a:off x="5641254" y="2116028"/>
            <a:ext cx="547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97" name="Freeform 153"/>
          <p:cNvSpPr>
            <a:spLocks noChangeAspect="1"/>
          </p:cNvSpPr>
          <p:nvPr/>
        </p:nvSpPr>
        <p:spPr bwMode="auto">
          <a:xfrm>
            <a:off x="5446754" y="1992753"/>
            <a:ext cx="252028" cy="104099"/>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98" name="Freeform 154"/>
          <p:cNvSpPr>
            <a:spLocks noChangeAspect="1"/>
          </p:cNvSpPr>
          <p:nvPr/>
        </p:nvSpPr>
        <p:spPr bwMode="auto">
          <a:xfrm>
            <a:off x="5446754" y="2000972"/>
            <a:ext cx="46570" cy="63007"/>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499" name="Freeform 155"/>
          <p:cNvSpPr>
            <a:spLocks noChangeAspect="1"/>
          </p:cNvSpPr>
          <p:nvPr/>
        </p:nvSpPr>
        <p:spPr bwMode="auto">
          <a:xfrm>
            <a:off x="5493324" y="2011930"/>
            <a:ext cx="147930" cy="8492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00" name="Freeform 156"/>
          <p:cNvSpPr>
            <a:spLocks noChangeAspect="1"/>
          </p:cNvSpPr>
          <p:nvPr/>
        </p:nvSpPr>
        <p:spPr bwMode="auto">
          <a:xfrm>
            <a:off x="5446754" y="2000972"/>
            <a:ext cx="46570" cy="10958"/>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01" name="Freeform 157"/>
          <p:cNvSpPr>
            <a:spLocks noChangeAspect="1"/>
          </p:cNvSpPr>
          <p:nvPr/>
        </p:nvSpPr>
        <p:spPr bwMode="auto">
          <a:xfrm>
            <a:off x="5493324" y="2006451"/>
            <a:ext cx="147930" cy="32873"/>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02" name="Rectangle 158"/>
          <p:cNvSpPr>
            <a:spLocks noChangeAspect="1" noChangeArrowheads="1"/>
          </p:cNvSpPr>
          <p:nvPr/>
        </p:nvSpPr>
        <p:spPr bwMode="auto">
          <a:xfrm>
            <a:off x="5641254" y="2031106"/>
            <a:ext cx="5479" cy="21915"/>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03" name="Freeform 159"/>
          <p:cNvSpPr>
            <a:spLocks noChangeAspect="1"/>
          </p:cNvSpPr>
          <p:nvPr/>
        </p:nvSpPr>
        <p:spPr bwMode="auto">
          <a:xfrm>
            <a:off x="5446754" y="1910570"/>
            <a:ext cx="252028" cy="109577"/>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04" name="Freeform 160"/>
          <p:cNvSpPr>
            <a:spLocks noChangeAspect="1"/>
          </p:cNvSpPr>
          <p:nvPr/>
        </p:nvSpPr>
        <p:spPr bwMode="auto">
          <a:xfrm>
            <a:off x="5446754" y="1921528"/>
            <a:ext cx="46570" cy="60268"/>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05" name="Freeform 161"/>
          <p:cNvSpPr>
            <a:spLocks noChangeAspect="1"/>
          </p:cNvSpPr>
          <p:nvPr/>
        </p:nvSpPr>
        <p:spPr bwMode="auto">
          <a:xfrm>
            <a:off x="5493324" y="1929746"/>
            <a:ext cx="147930" cy="82183"/>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06" name="Freeform 162"/>
          <p:cNvSpPr>
            <a:spLocks noChangeAspect="1"/>
          </p:cNvSpPr>
          <p:nvPr/>
        </p:nvSpPr>
        <p:spPr bwMode="auto">
          <a:xfrm>
            <a:off x="5446754" y="1916049"/>
            <a:ext cx="46570" cy="13697"/>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07" name="Freeform 163"/>
          <p:cNvSpPr>
            <a:spLocks noChangeAspect="1"/>
          </p:cNvSpPr>
          <p:nvPr/>
        </p:nvSpPr>
        <p:spPr bwMode="auto">
          <a:xfrm>
            <a:off x="5493324" y="1921528"/>
            <a:ext cx="147930" cy="32873"/>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08" name="Freeform 164"/>
          <p:cNvSpPr>
            <a:spLocks noChangeAspect="1"/>
          </p:cNvSpPr>
          <p:nvPr/>
        </p:nvSpPr>
        <p:spPr bwMode="auto">
          <a:xfrm>
            <a:off x="5641254" y="1948923"/>
            <a:ext cx="5479" cy="24655"/>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09" name="Freeform 165"/>
          <p:cNvSpPr>
            <a:spLocks noChangeAspect="1"/>
          </p:cNvSpPr>
          <p:nvPr/>
        </p:nvSpPr>
        <p:spPr bwMode="auto">
          <a:xfrm>
            <a:off x="5446754" y="1831127"/>
            <a:ext cx="252028" cy="104099"/>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10" name="Freeform 166"/>
          <p:cNvSpPr>
            <a:spLocks noChangeAspect="1"/>
          </p:cNvSpPr>
          <p:nvPr/>
        </p:nvSpPr>
        <p:spPr bwMode="auto">
          <a:xfrm>
            <a:off x="5446754" y="1839345"/>
            <a:ext cx="46570" cy="63007"/>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11" name="Freeform 167"/>
          <p:cNvSpPr>
            <a:spLocks noChangeAspect="1"/>
          </p:cNvSpPr>
          <p:nvPr/>
        </p:nvSpPr>
        <p:spPr bwMode="auto">
          <a:xfrm>
            <a:off x="5493324" y="1844824"/>
            <a:ext cx="147930" cy="84922"/>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12" name="Freeform 168"/>
          <p:cNvSpPr>
            <a:spLocks noChangeAspect="1"/>
          </p:cNvSpPr>
          <p:nvPr/>
        </p:nvSpPr>
        <p:spPr bwMode="auto">
          <a:xfrm>
            <a:off x="5446754" y="1831127"/>
            <a:ext cx="46570" cy="13697"/>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13" name="Freeform 169"/>
          <p:cNvSpPr>
            <a:spLocks noChangeAspect="1"/>
          </p:cNvSpPr>
          <p:nvPr/>
        </p:nvSpPr>
        <p:spPr bwMode="auto">
          <a:xfrm>
            <a:off x="5493324" y="1844824"/>
            <a:ext cx="147930" cy="24655"/>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14" name="Rectangle 170"/>
          <p:cNvSpPr>
            <a:spLocks noChangeAspect="1" noChangeArrowheads="1"/>
          </p:cNvSpPr>
          <p:nvPr/>
        </p:nvSpPr>
        <p:spPr bwMode="auto">
          <a:xfrm>
            <a:off x="5641254" y="1869479"/>
            <a:ext cx="547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15" name="Freeform 171"/>
          <p:cNvSpPr>
            <a:spLocks noChangeAspect="1"/>
          </p:cNvSpPr>
          <p:nvPr/>
        </p:nvSpPr>
        <p:spPr bwMode="auto">
          <a:xfrm>
            <a:off x="5707000" y="2195472"/>
            <a:ext cx="257507" cy="101359"/>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16" name="Freeform 172"/>
          <p:cNvSpPr>
            <a:spLocks noChangeAspect="1"/>
          </p:cNvSpPr>
          <p:nvPr/>
        </p:nvSpPr>
        <p:spPr bwMode="auto">
          <a:xfrm>
            <a:off x="5707000" y="2200951"/>
            <a:ext cx="52049" cy="63007"/>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17" name="Freeform 173"/>
          <p:cNvSpPr>
            <a:spLocks noChangeAspect="1"/>
          </p:cNvSpPr>
          <p:nvPr/>
        </p:nvSpPr>
        <p:spPr bwMode="auto">
          <a:xfrm>
            <a:off x="5759049" y="2206429"/>
            <a:ext cx="147930" cy="84922"/>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18" name="Freeform 174"/>
          <p:cNvSpPr>
            <a:spLocks noChangeAspect="1"/>
          </p:cNvSpPr>
          <p:nvPr/>
        </p:nvSpPr>
        <p:spPr bwMode="auto">
          <a:xfrm>
            <a:off x="5707000" y="2195472"/>
            <a:ext cx="52049" cy="10958"/>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19" name="Freeform 175"/>
          <p:cNvSpPr>
            <a:spLocks noChangeAspect="1"/>
          </p:cNvSpPr>
          <p:nvPr/>
        </p:nvSpPr>
        <p:spPr bwMode="auto">
          <a:xfrm>
            <a:off x="5759049" y="2206429"/>
            <a:ext cx="147930" cy="27394"/>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20" name="Freeform 176"/>
          <p:cNvSpPr>
            <a:spLocks noChangeAspect="1"/>
          </p:cNvSpPr>
          <p:nvPr/>
        </p:nvSpPr>
        <p:spPr bwMode="auto">
          <a:xfrm>
            <a:off x="5906979" y="2233824"/>
            <a:ext cx="5479" cy="19176"/>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21" name="Freeform 177"/>
          <p:cNvSpPr>
            <a:spLocks noChangeAspect="1"/>
          </p:cNvSpPr>
          <p:nvPr/>
        </p:nvSpPr>
        <p:spPr bwMode="auto">
          <a:xfrm>
            <a:off x="5707000" y="2110549"/>
            <a:ext cx="257507" cy="104099"/>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22" name="Freeform 178"/>
          <p:cNvSpPr>
            <a:spLocks noChangeAspect="1"/>
          </p:cNvSpPr>
          <p:nvPr/>
        </p:nvSpPr>
        <p:spPr bwMode="auto">
          <a:xfrm>
            <a:off x="5707000" y="2116028"/>
            <a:ext cx="52049" cy="65746"/>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23" name="Freeform 179"/>
          <p:cNvSpPr>
            <a:spLocks noChangeAspect="1"/>
          </p:cNvSpPr>
          <p:nvPr/>
        </p:nvSpPr>
        <p:spPr bwMode="auto">
          <a:xfrm>
            <a:off x="5759049" y="2124246"/>
            <a:ext cx="147930" cy="82183"/>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24" name="Freeform 180"/>
          <p:cNvSpPr>
            <a:spLocks noChangeAspect="1"/>
          </p:cNvSpPr>
          <p:nvPr/>
        </p:nvSpPr>
        <p:spPr bwMode="auto">
          <a:xfrm>
            <a:off x="5707000" y="2110549"/>
            <a:ext cx="52049" cy="13697"/>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25" name="Freeform 181"/>
          <p:cNvSpPr>
            <a:spLocks noChangeAspect="1"/>
          </p:cNvSpPr>
          <p:nvPr/>
        </p:nvSpPr>
        <p:spPr bwMode="auto">
          <a:xfrm>
            <a:off x="5759049" y="2124246"/>
            <a:ext cx="147930" cy="24655"/>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26" name="Rectangle 182"/>
          <p:cNvSpPr>
            <a:spLocks noChangeAspect="1" noChangeArrowheads="1"/>
          </p:cNvSpPr>
          <p:nvPr/>
        </p:nvSpPr>
        <p:spPr bwMode="auto">
          <a:xfrm>
            <a:off x="5906979" y="2148901"/>
            <a:ext cx="547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27" name="Freeform 183"/>
          <p:cNvSpPr>
            <a:spLocks noChangeAspect="1"/>
          </p:cNvSpPr>
          <p:nvPr/>
        </p:nvSpPr>
        <p:spPr bwMode="auto">
          <a:xfrm>
            <a:off x="5707000" y="2025627"/>
            <a:ext cx="257507" cy="104099"/>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28" name="Freeform 184"/>
          <p:cNvSpPr>
            <a:spLocks noChangeAspect="1"/>
          </p:cNvSpPr>
          <p:nvPr/>
        </p:nvSpPr>
        <p:spPr bwMode="auto">
          <a:xfrm>
            <a:off x="5707000" y="2031106"/>
            <a:ext cx="52049" cy="65746"/>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29" name="Freeform 185"/>
          <p:cNvSpPr>
            <a:spLocks noChangeAspect="1"/>
          </p:cNvSpPr>
          <p:nvPr/>
        </p:nvSpPr>
        <p:spPr bwMode="auto">
          <a:xfrm>
            <a:off x="5759049" y="2044803"/>
            <a:ext cx="147930" cy="8492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30" name="Freeform 186"/>
          <p:cNvSpPr>
            <a:spLocks noChangeAspect="1"/>
          </p:cNvSpPr>
          <p:nvPr/>
        </p:nvSpPr>
        <p:spPr bwMode="auto">
          <a:xfrm>
            <a:off x="5707000" y="2031106"/>
            <a:ext cx="52049" cy="13697"/>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31" name="Freeform 187"/>
          <p:cNvSpPr>
            <a:spLocks noChangeAspect="1"/>
          </p:cNvSpPr>
          <p:nvPr/>
        </p:nvSpPr>
        <p:spPr bwMode="auto">
          <a:xfrm>
            <a:off x="5759049" y="2039324"/>
            <a:ext cx="147930" cy="32873"/>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32" name="Rectangle 188"/>
          <p:cNvSpPr>
            <a:spLocks noChangeAspect="1" noChangeArrowheads="1"/>
          </p:cNvSpPr>
          <p:nvPr/>
        </p:nvSpPr>
        <p:spPr bwMode="auto">
          <a:xfrm>
            <a:off x="5906979" y="2063979"/>
            <a:ext cx="547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33" name="Freeform 189"/>
          <p:cNvSpPr>
            <a:spLocks noChangeAspect="1"/>
          </p:cNvSpPr>
          <p:nvPr/>
        </p:nvSpPr>
        <p:spPr bwMode="auto">
          <a:xfrm>
            <a:off x="5707000" y="1940704"/>
            <a:ext cx="257507" cy="112317"/>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34" name="Freeform 190"/>
          <p:cNvSpPr>
            <a:spLocks noChangeAspect="1"/>
          </p:cNvSpPr>
          <p:nvPr/>
        </p:nvSpPr>
        <p:spPr bwMode="auto">
          <a:xfrm>
            <a:off x="5707000" y="1954401"/>
            <a:ext cx="52049" cy="57528"/>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35" name="Freeform 191"/>
          <p:cNvSpPr>
            <a:spLocks noChangeAspect="1"/>
          </p:cNvSpPr>
          <p:nvPr/>
        </p:nvSpPr>
        <p:spPr bwMode="auto">
          <a:xfrm>
            <a:off x="5759049" y="1959880"/>
            <a:ext cx="147930" cy="8492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36" name="Freeform 192"/>
          <p:cNvSpPr>
            <a:spLocks noChangeAspect="1"/>
          </p:cNvSpPr>
          <p:nvPr/>
        </p:nvSpPr>
        <p:spPr bwMode="auto">
          <a:xfrm>
            <a:off x="5707000" y="1948923"/>
            <a:ext cx="52049" cy="10958"/>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37" name="Freeform 193"/>
          <p:cNvSpPr>
            <a:spLocks noChangeAspect="1"/>
          </p:cNvSpPr>
          <p:nvPr/>
        </p:nvSpPr>
        <p:spPr bwMode="auto">
          <a:xfrm>
            <a:off x="5759049" y="1954401"/>
            <a:ext cx="147930" cy="32873"/>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38" name="Rectangle 194"/>
          <p:cNvSpPr>
            <a:spLocks noChangeAspect="1" noChangeArrowheads="1"/>
          </p:cNvSpPr>
          <p:nvPr/>
        </p:nvSpPr>
        <p:spPr bwMode="auto">
          <a:xfrm>
            <a:off x="5906979" y="1981796"/>
            <a:ext cx="5479" cy="19176"/>
          </a:xfrm>
          <a:prstGeom prst="rect">
            <a:avLst/>
          </a:prstGeom>
          <a:solidFill>
            <a:srgbClr val="D2DAE4"/>
          </a:solidFill>
          <a:ln w="9525">
            <a:noFill/>
            <a:miter lim="800000"/>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39" name="Freeform 195"/>
          <p:cNvSpPr>
            <a:spLocks noChangeAspect="1"/>
          </p:cNvSpPr>
          <p:nvPr/>
        </p:nvSpPr>
        <p:spPr bwMode="auto">
          <a:xfrm>
            <a:off x="5707000" y="1858521"/>
            <a:ext cx="257507" cy="109577"/>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40" name="Freeform 196"/>
          <p:cNvSpPr>
            <a:spLocks noChangeAspect="1"/>
          </p:cNvSpPr>
          <p:nvPr/>
        </p:nvSpPr>
        <p:spPr bwMode="auto">
          <a:xfrm>
            <a:off x="5707000" y="1869479"/>
            <a:ext cx="52049" cy="65746"/>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41" name="Freeform 197"/>
          <p:cNvSpPr>
            <a:spLocks noChangeAspect="1"/>
          </p:cNvSpPr>
          <p:nvPr/>
        </p:nvSpPr>
        <p:spPr bwMode="auto">
          <a:xfrm>
            <a:off x="5750831" y="1877697"/>
            <a:ext cx="156148" cy="82183"/>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42" name="Freeform 198"/>
          <p:cNvSpPr>
            <a:spLocks noChangeAspect="1"/>
          </p:cNvSpPr>
          <p:nvPr/>
        </p:nvSpPr>
        <p:spPr bwMode="auto">
          <a:xfrm>
            <a:off x="5707000" y="1864000"/>
            <a:ext cx="52049" cy="13697"/>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43" name="Freeform 199"/>
          <p:cNvSpPr>
            <a:spLocks noChangeAspect="1"/>
          </p:cNvSpPr>
          <p:nvPr/>
        </p:nvSpPr>
        <p:spPr bwMode="auto">
          <a:xfrm>
            <a:off x="5750831" y="1877697"/>
            <a:ext cx="156148" cy="24655"/>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44" name="Freeform 200"/>
          <p:cNvSpPr>
            <a:spLocks noChangeAspect="1"/>
          </p:cNvSpPr>
          <p:nvPr/>
        </p:nvSpPr>
        <p:spPr bwMode="auto">
          <a:xfrm>
            <a:off x="5906979" y="1902352"/>
            <a:ext cx="5479" cy="1917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49" name="Freeform 115"/>
          <p:cNvSpPr>
            <a:spLocks noChangeAspect="1"/>
          </p:cNvSpPr>
          <p:nvPr/>
        </p:nvSpPr>
        <p:spPr bwMode="auto">
          <a:xfrm>
            <a:off x="3525504" y="3801679"/>
            <a:ext cx="298450" cy="371475"/>
          </a:xfrm>
          <a:custGeom>
            <a:avLst/>
            <a:gdLst/>
            <a:ahLst/>
            <a:cxnLst>
              <a:cxn ang="0">
                <a:pos x="94" y="0"/>
              </a:cxn>
              <a:cxn ang="0">
                <a:pos x="1" y="63"/>
              </a:cxn>
              <a:cxn ang="0">
                <a:pos x="1" y="110"/>
              </a:cxn>
              <a:cxn ang="0">
                <a:pos x="7" y="111"/>
              </a:cxn>
              <a:cxn ang="0">
                <a:pos x="90" y="46"/>
              </a:cxn>
              <a:cxn ang="0">
                <a:pos x="94" y="38"/>
              </a:cxn>
              <a:cxn ang="0">
                <a:pos x="94" y="0"/>
              </a:cxn>
            </a:cxnLst>
            <a:rect l="0" t="0" r="r" b="b"/>
            <a:pathLst>
              <a:path w="94" h="117">
                <a:moveTo>
                  <a:pt x="94" y="0"/>
                </a:moveTo>
                <a:cubicBezTo>
                  <a:pt x="1" y="63"/>
                  <a:pt x="1" y="63"/>
                  <a:pt x="1" y="63"/>
                </a:cubicBezTo>
                <a:cubicBezTo>
                  <a:pt x="1" y="110"/>
                  <a:pt x="1" y="110"/>
                  <a:pt x="1" y="110"/>
                </a:cubicBezTo>
                <a:cubicBezTo>
                  <a:pt x="1" y="110"/>
                  <a:pt x="0" y="117"/>
                  <a:pt x="7" y="111"/>
                </a:cubicBezTo>
                <a:cubicBezTo>
                  <a:pt x="31" y="92"/>
                  <a:pt x="88" y="48"/>
                  <a:pt x="90" y="46"/>
                </a:cubicBezTo>
                <a:cubicBezTo>
                  <a:pt x="94" y="42"/>
                  <a:pt x="94" y="40"/>
                  <a:pt x="94" y="38"/>
                </a:cubicBezTo>
                <a:lnTo>
                  <a:pt x="94" y="0"/>
                </a:lnTo>
                <a:close/>
              </a:path>
            </a:pathLst>
          </a:custGeom>
          <a:solidFill>
            <a:srgbClr val="0B3C6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50" name="Freeform 116"/>
          <p:cNvSpPr>
            <a:spLocks noChangeAspect="1"/>
          </p:cNvSpPr>
          <p:nvPr/>
        </p:nvSpPr>
        <p:spPr bwMode="auto">
          <a:xfrm>
            <a:off x="2747629" y="3681029"/>
            <a:ext cx="1076325" cy="320675"/>
          </a:xfrm>
          <a:custGeom>
            <a:avLst/>
            <a:gdLst/>
            <a:ahLst/>
            <a:cxnLst>
              <a:cxn ang="0">
                <a:pos x="339" y="38"/>
              </a:cxn>
              <a:cxn ang="0">
                <a:pos x="249" y="101"/>
              </a:cxn>
              <a:cxn ang="0">
                <a:pos x="7" y="57"/>
              </a:cxn>
              <a:cxn ang="0">
                <a:pos x="1" y="60"/>
              </a:cxn>
              <a:cxn ang="0">
                <a:pos x="4" y="53"/>
              </a:cxn>
              <a:cxn ang="0">
                <a:pos x="111" y="1"/>
              </a:cxn>
              <a:cxn ang="0">
                <a:pos x="117" y="0"/>
              </a:cxn>
              <a:cxn ang="0">
                <a:pos x="333" y="35"/>
              </a:cxn>
              <a:cxn ang="0">
                <a:pos x="339" y="38"/>
              </a:cxn>
            </a:cxnLst>
            <a:rect l="0" t="0" r="r" b="b"/>
            <a:pathLst>
              <a:path w="339" h="101">
                <a:moveTo>
                  <a:pt x="339" y="38"/>
                </a:moveTo>
                <a:cubicBezTo>
                  <a:pt x="249" y="101"/>
                  <a:pt x="249" y="101"/>
                  <a:pt x="249" y="101"/>
                </a:cubicBezTo>
                <a:cubicBezTo>
                  <a:pt x="146" y="85"/>
                  <a:pt x="16" y="58"/>
                  <a:pt x="7" y="57"/>
                </a:cubicBezTo>
                <a:cubicBezTo>
                  <a:pt x="3" y="56"/>
                  <a:pt x="1" y="60"/>
                  <a:pt x="1" y="60"/>
                </a:cubicBezTo>
                <a:cubicBezTo>
                  <a:pt x="1" y="60"/>
                  <a:pt x="0" y="55"/>
                  <a:pt x="4" y="53"/>
                </a:cubicBezTo>
                <a:cubicBezTo>
                  <a:pt x="7" y="51"/>
                  <a:pt x="107" y="4"/>
                  <a:pt x="111" y="1"/>
                </a:cubicBezTo>
                <a:cubicBezTo>
                  <a:pt x="113" y="0"/>
                  <a:pt x="117" y="0"/>
                  <a:pt x="117" y="0"/>
                </a:cubicBezTo>
                <a:cubicBezTo>
                  <a:pt x="117" y="0"/>
                  <a:pt x="331" y="34"/>
                  <a:pt x="333" y="35"/>
                </a:cubicBezTo>
                <a:cubicBezTo>
                  <a:pt x="338" y="35"/>
                  <a:pt x="339" y="38"/>
                  <a:pt x="339" y="38"/>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51" name="Freeform 117"/>
          <p:cNvSpPr>
            <a:spLocks noChangeAspect="1"/>
          </p:cNvSpPr>
          <p:nvPr/>
        </p:nvSpPr>
        <p:spPr bwMode="auto">
          <a:xfrm>
            <a:off x="3525504" y="3798504"/>
            <a:ext cx="298450" cy="206375"/>
          </a:xfrm>
          <a:custGeom>
            <a:avLst/>
            <a:gdLst/>
            <a:ahLst/>
            <a:cxnLst>
              <a:cxn ang="0">
                <a:pos x="94" y="1"/>
              </a:cxn>
              <a:cxn ang="0">
                <a:pos x="94" y="0"/>
              </a:cxn>
              <a:cxn ang="0">
                <a:pos x="0" y="63"/>
              </a:cxn>
              <a:cxn ang="0">
                <a:pos x="2" y="65"/>
              </a:cxn>
              <a:cxn ang="0">
                <a:pos x="94" y="1"/>
              </a:cxn>
            </a:cxnLst>
            <a:rect l="0" t="0" r="r" b="b"/>
            <a:pathLst>
              <a:path w="94" h="65">
                <a:moveTo>
                  <a:pt x="94" y="1"/>
                </a:moveTo>
                <a:cubicBezTo>
                  <a:pt x="94" y="1"/>
                  <a:pt x="94" y="0"/>
                  <a:pt x="94" y="0"/>
                </a:cubicBezTo>
                <a:cubicBezTo>
                  <a:pt x="90" y="0"/>
                  <a:pt x="0" y="63"/>
                  <a:pt x="0" y="63"/>
                </a:cubicBezTo>
                <a:cubicBezTo>
                  <a:pt x="2" y="65"/>
                  <a:pt x="2" y="65"/>
                  <a:pt x="2" y="65"/>
                </a:cubicBezTo>
                <a:lnTo>
                  <a:pt x="94" y="1"/>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52" name="Freeform 118"/>
          <p:cNvSpPr>
            <a:spLocks noChangeAspect="1"/>
          </p:cNvSpPr>
          <p:nvPr/>
        </p:nvSpPr>
        <p:spPr bwMode="auto">
          <a:xfrm>
            <a:off x="2750804" y="3855654"/>
            <a:ext cx="793750" cy="314325"/>
          </a:xfrm>
          <a:custGeom>
            <a:avLst/>
            <a:gdLst/>
            <a:ahLst/>
            <a:cxnLst>
              <a:cxn ang="0">
                <a:pos x="250" y="49"/>
              </a:cxn>
              <a:cxn ang="0">
                <a:pos x="246" y="42"/>
              </a:cxn>
              <a:cxn ang="0">
                <a:pos x="6" y="1"/>
              </a:cxn>
              <a:cxn ang="0">
                <a:pos x="0" y="4"/>
              </a:cxn>
              <a:cxn ang="0">
                <a:pos x="0" y="44"/>
              </a:cxn>
              <a:cxn ang="0">
                <a:pos x="6" y="54"/>
              </a:cxn>
              <a:cxn ang="0">
                <a:pos x="241" y="98"/>
              </a:cxn>
              <a:cxn ang="0">
                <a:pos x="250" y="91"/>
              </a:cxn>
              <a:cxn ang="0">
                <a:pos x="250" y="49"/>
              </a:cxn>
            </a:cxnLst>
            <a:rect l="0" t="0" r="r" b="b"/>
            <a:pathLst>
              <a:path w="250" h="99">
                <a:moveTo>
                  <a:pt x="250" y="49"/>
                </a:moveTo>
                <a:cubicBezTo>
                  <a:pt x="250" y="45"/>
                  <a:pt x="247" y="43"/>
                  <a:pt x="246" y="42"/>
                </a:cubicBezTo>
                <a:cubicBezTo>
                  <a:pt x="186" y="31"/>
                  <a:pt x="33" y="5"/>
                  <a:pt x="6" y="1"/>
                </a:cubicBezTo>
                <a:cubicBezTo>
                  <a:pt x="0" y="0"/>
                  <a:pt x="0" y="4"/>
                  <a:pt x="0" y="4"/>
                </a:cubicBezTo>
                <a:cubicBezTo>
                  <a:pt x="0" y="4"/>
                  <a:pt x="0" y="35"/>
                  <a:pt x="0" y="44"/>
                </a:cubicBezTo>
                <a:cubicBezTo>
                  <a:pt x="0" y="53"/>
                  <a:pt x="2" y="53"/>
                  <a:pt x="6" y="54"/>
                </a:cubicBezTo>
                <a:cubicBezTo>
                  <a:pt x="9" y="55"/>
                  <a:pt x="211" y="92"/>
                  <a:pt x="241" y="98"/>
                </a:cubicBezTo>
                <a:cubicBezTo>
                  <a:pt x="248" y="99"/>
                  <a:pt x="250" y="91"/>
                  <a:pt x="250" y="91"/>
                </a:cubicBezTo>
                <a:cubicBezTo>
                  <a:pt x="250" y="91"/>
                  <a:pt x="250" y="54"/>
                  <a:pt x="250" y="49"/>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53" name="Freeform 119"/>
          <p:cNvSpPr>
            <a:spLocks noChangeAspect="1"/>
          </p:cNvSpPr>
          <p:nvPr/>
        </p:nvSpPr>
        <p:spPr bwMode="auto">
          <a:xfrm>
            <a:off x="2849229" y="3896929"/>
            <a:ext cx="269875" cy="101600"/>
          </a:xfrm>
          <a:custGeom>
            <a:avLst/>
            <a:gdLst/>
            <a:ahLst/>
            <a:cxnLst>
              <a:cxn ang="0">
                <a:pos x="0" y="0"/>
              </a:cxn>
              <a:cxn ang="0">
                <a:pos x="0" y="17"/>
              </a:cxn>
              <a:cxn ang="0">
                <a:pos x="85" y="32"/>
              </a:cxn>
              <a:cxn ang="0">
                <a:pos x="85" y="14"/>
              </a:cxn>
              <a:cxn ang="0">
                <a:pos x="0" y="0"/>
              </a:cxn>
            </a:cxnLst>
            <a:rect l="0" t="0" r="r" b="b"/>
            <a:pathLst>
              <a:path w="85" h="32">
                <a:moveTo>
                  <a:pt x="0" y="0"/>
                </a:moveTo>
                <a:cubicBezTo>
                  <a:pt x="0" y="17"/>
                  <a:pt x="0" y="17"/>
                  <a:pt x="0" y="17"/>
                </a:cubicBezTo>
                <a:cubicBezTo>
                  <a:pt x="20" y="21"/>
                  <a:pt x="72" y="29"/>
                  <a:pt x="85" y="32"/>
                </a:cubicBezTo>
                <a:cubicBezTo>
                  <a:pt x="85" y="14"/>
                  <a:pt x="85" y="14"/>
                  <a:pt x="85" y="14"/>
                </a:cubicBezTo>
                <a:cubicBezTo>
                  <a:pt x="61" y="9"/>
                  <a:pt x="25" y="4"/>
                  <a:pt x="0" y="0"/>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54" name="Freeform 120"/>
          <p:cNvSpPr>
            <a:spLocks noChangeAspect="1"/>
          </p:cNvSpPr>
          <p:nvPr/>
        </p:nvSpPr>
        <p:spPr bwMode="auto">
          <a:xfrm>
            <a:off x="3119104" y="3938204"/>
            <a:ext cx="6350" cy="60325"/>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55" name="Freeform 121"/>
          <p:cNvSpPr>
            <a:spLocks noChangeAspect="1"/>
          </p:cNvSpPr>
          <p:nvPr/>
        </p:nvSpPr>
        <p:spPr bwMode="auto">
          <a:xfrm>
            <a:off x="2849229" y="3890579"/>
            <a:ext cx="276225" cy="53975"/>
          </a:xfrm>
          <a:custGeom>
            <a:avLst/>
            <a:gdLst/>
            <a:ahLst/>
            <a:cxnLst>
              <a:cxn ang="0">
                <a:pos x="4" y="0"/>
              </a:cxn>
              <a:cxn ang="0">
                <a:pos x="174" y="30"/>
              </a:cxn>
              <a:cxn ang="0">
                <a:pos x="170" y="34"/>
              </a:cxn>
              <a:cxn ang="0">
                <a:pos x="0" y="4"/>
              </a:cxn>
              <a:cxn ang="0">
                <a:pos x="4" y="0"/>
              </a:cxn>
            </a:cxnLst>
            <a:rect l="0" t="0" r="r" b="b"/>
            <a:pathLst>
              <a:path w="174" h="34">
                <a:moveTo>
                  <a:pt x="4" y="0"/>
                </a:moveTo>
                <a:lnTo>
                  <a:pt x="174" y="30"/>
                </a:lnTo>
                <a:lnTo>
                  <a:pt x="170" y="34"/>
                </a:lnTo>
                <a:lnTo>
                  <a:pt x="0" y="4"/>
                </a:lnTo>
                <a:lnTo>
                  <a:pt x="4" y="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56" name="Freeform 122"/>
          <p:cNvSpPr>
            <a:spLocks noChangeAspect="1"/>
          </p:cNvSpPr>
          <p:nvPr/>
        </p:nvSpPr>
        <p:spPr bwMode="auto">
          <a:xfrm>
            <a:off x="3138154" y="3947729"/>
            <a:ext cx="269875" cy="104775"/>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57" name="Freeform 123"/>
          <p:cNvSpPr>
            <a:spLocks noChangeAspect="1"/>
          </p:cNvSpPr>
          <p:nvPr/>
        </p:nvSpPr>
        <p:spPr bwMode="auto">
          <a:xfrm>
            <a:off x="3408029" y="3992179"/>
            <a:ext cx="6350" cy="60325"/>
          </a:xfrm>
          <a:custGeom>
            <a:avLst/>
            <a:gdLst/>
            <a:ahLst/>
            <a:cxnLst>
              <a:cxn ang="0">
                <a:pos x="2" y="0"/>
              </a:cxn>
              <a:cxn ang="0">
                <a:pos x="0" y="1"/>
              </a:cxn>
              <a:cxn ang="0">
                <a:pos x="0" y="19"/>
              </a:cxn>
              <a:cxn ang="0">
                <a:pos x="2" y="18"/>
              </a:cxn>
              <a:cxn ang="0">
                <a:pos x="2" y="0"/>
              </a:cxn>
            </a:cxnLst>
            <a:rect l="0" t="0" r="r" b="b"/>
            <a:pathLst>
              <a:path w="2" h="19">
                <a:moveTo>
                  <a:pt x="2" y="0"/>
                </a:moveTo>
                <a:cubicBezTo>
                  <a:pt x="1" y="1"/>
                  <a:pt x="1" y="1"/>
                  <a:pt x="0" y="1"/>
                </a:cubicBezTo>
                <a:cubicBezTo>
                  <a:pt x="0" y="19"/>
                  <a:pt x="0" y="19"/>
                  <a:pt x="0" y="19"/>
                </a:cubicBezTo>
                <a:cubicBezTo>
                  <a:pt x="1" y="19"/>
                  <a:pt x="1" y="18"/>
                  <a:pt x="2" y="18"/>
                </a:cubicBezTo>
                <a:lnTo>
                  <a:pt x="2" y="0"/>
                </a:lnTo>
                <a:close/>
              </a:path>
            </a:pathLst>
          </a:custGeom>
          <a:solidFill>
            <a:srgbClr val="15447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58" name="Freeform 124"/>
          <p:cNvSpPr>
            <a:spLocks noChangeAspect="1"/>
          </p:cNvSpPr>
          <p:nvPr/>
        </p:nvSpPr>
        <p:spPr bwMode="auto">
          <a:xfrm>
            <a:off x="3138154" y="3944554"/>
            <a:ext cx="276225" cy="50800"/>
          </a:xfrm>
          <a:custGeom>
            <a:avLst/>
            <a:gdLst/>
            <a:ahLst/>
            <a:cxnLst>
              <a:cxn ang="0">
                <a:pos x="2" y="0"/>
              </a:cxn>
              <a:cxn ang="0">
                <a:pos x="174" y="30"/>
              </a:cxn>
              <a:cxn ang="0">
                <a:pos x="170" y="32"/>
              </a:cxn>
              <a:cxn ang="0">
                <a:pos x="0" y="2"/>
              </a:cxn>
              <a:cxn ang="0">
                <a:pos x="2" y="0"/>
              </a:cxn>
            </a:cxnLst>
            <a:rect l="0" t="0" r="r" b="b"/>
            <a:pathLst>
              <a:path w="174" h="32">
                <a:moveTo>
                  <a:pt x="2" y="0"/>
                </a:moveTo>
                <a:lnTo>
                  <a:pt x="174" y="30"/>
                </a:lnTo>
                <a:lnTo>
                  <a:pt x="170" y="32"/>
                </a:lnTo>
                <a:lnTo>
                  <a:pt x="0" y="2"/>
                </a:lnTo>
                <a:lnTo>
                  <a:pt x="2" y="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59" name="Freeform 125"/>
          <p:cNvSpPr>
            <a:spLocks noChangeAspect="1"/>
          </p:cNvSpPr>
          <p:nvPr/>
        </p:nvSpPr>
        <p:spPr bwMode="auto">
          <a:xfrm>
            <a:off x="2849229" y="3976304"/>
            <a:ext cx="269875" cy="101600"/>
          </a:xfrm>
          <a:custGeom>
            <a:avLst/>
            <a:gdLst/>
            <a:ahLst/>
            <a:cxnLst>
              <a:cxn ang="0">
                <a:pos x="0" y="0"/>
              </a:cxn>
              <a:cxn ang="0">
                <a:pos x="0" y="17"/>
              </a:cxn>
              <a:cxn ang="0">
                <a:pos x="85" y="32"/>
              </a:cxn>
              <a:cxn ang="0">
                <a:pos x="85" y="15"/>
              </a:cxn>
              <a:cxn ang="0">
                <a:pos x="0" y="0"/>
              </a:cxn>
            </a:cxnLst>
            <a:rect l="0" t="0" r="r" b="b"/>
            <a:pathLst>
              <a:path w="85" h="32">
                <a:moveTo>
                  <a:pt x="0" y="0"/>
                </a:moveTo>
                <a:cubicBezTo>
                  <a:pt x="0" y="17"/>
                  <a:pt x="0" y="17"/>
                  <a:pt x="0" y="17"/>
                </a:cubicBezTo>
                <a:cubicBezTo>
                  <a:pt x="20" y="21"/>
                  <a:pt x="72" y="30"/>
                  <a:pt x="85" y="32"/>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60" name="Freeform 126"/>
          <p:cNvSpPr>
            <a:spLocks noChangeAspect="1"/>
          </p:cNvSpPr>
          <p:nvPr/>
        </p:nvSpPr>
        <p:spPr bwMode="auto">
          <a:xfrm>
            <a:off x="3119104" y="4020754"/>
            <a:ext cx="6350" cy="57150"/>
          </a:xfrm>
          <a:custGeom>
            <a:avLst/>
            <a:gdLst/>
            <a:ahLst/>
            <a:cxnLst>
              <a:cxn ang="0">
                <a:pos x="2" y="0"/>
              </a:cxn>
              <a:cxn ang="0">
                <a:pos x="0" y="1"/>
              </a:cxn>
              <a:cxn ang="0">
                <a:pos x="0" y="18"/>
              </a:cxn>
              <a:cxn ang="0">
                <a:pos x="2" y="17"/>
              </a:cxn>
              <a:cxn ang="0">
                <a:pos x="2" y="0"/>
              </a:cxn>
            </a:cxnLst>
            <a:rect l="0" t="0" r="r" b="b"/>
            <a:pathLst>
              <a:path w="2" h="18">
                <a:moveTo>
                  <a:pt x="2" y="0"/>
                </a:moveTo>
                <a:cubicBezTo>
                  <a:pt x="1" y="0"/>
                  <a:pt x="1" y="0"/>
                  <a:pt x="0" y="1"/>
                </a:cubicBezTo>
                <a:cubicBezTo>
                  <a:pt x="0" y="18"/>
                  <a:pt x="0" y="18"/>
                  <a:pt x="0" y="18"/>
                </a:cubicBezTo>
                <a:cubicBezTo>
                  <a:pt x="1" y="18"/>
                  <a:pt x="1" y="18"/>
                  <a:pt x="2" y="17"/>
                </a:cubicBezTo>
                <a:lnTo>
                  <a:pt x="2" y="0"/>
                </a:lnTo>
                <a:close/>
              </a:path>
            </a:pathLst>
          </a:custGeom>
          <a:solidFill>
            <a:srgbClr val="15447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61" name="Freeform 127"/>
          <p:cNvSpPr>
            <a:spLocks noChangeAspect="1"/>
          </p:cNvSpPr>
          <p:nvPr/>
        </p:nvSpPr>
        <p:spPr bwMode="auto">
          <a:xfrm>
            <a:off x="2849229" y="3973129"/>
            <a:ext cx="276225" cy="50800"/>
          </a:xfrm>
          <a:custGeom>
            <a:avLst/>
            <a:gdLst/>
            <a:ahLst/>
            <a:cxnLst>
              <a:cxn ang="0">
                <a:pos x="4" y="0"/>
              </a:cxn>
              <a:cxn ang="0">
                <a:pos x="174" y="30"/>
              </a:cxn>
              <a:cxn ang="0">
                <a:pos x="170" y="32"/>
              </a:cxn>
              <a:cxn ang="0">
                <a:pos x="0" y="2"/>
              </a:cxn>
              <a:cxn ang="0">
                <a:pos x="4" y="0"/>
              </a:cxn>
            </a:cxnLst>
            <a:rect l="0" t="0" r="r" b="b"/>
            <a:pathLst>
              <a:path w="174" h="32">
                <a:moveTo>
                  <a:pt x="4" y="0"/>
                </a:moveTo>
                <a:lnTo>
                  <a:pt x="174" y="30"/>
                </a:lnTo>
                <a:lnTo>
                  <a:pt x="170" y="32"/>
                </a:lnTo>
                <a:lnTo>
                  <a:pt x="0" y="2"/>
                </a:lnTo>
                <a:lnTo>
                  <a:pt x="4" y="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62" name="Freeform 128"/>
          <p:cNvSpPr>
            <a:spLocks noChangeAspect="1"/>
          </p:cNvSpPr>
          <p:nvPr/>
        </p:nvSpPr>
        <p:spPr bwMode="auto">
          <a:xfrm>
            <a:off x="3138154" y="4027104"/>
            <a:ext cx="269875" cy="104775"/>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63" name="Freeform 129"/>
          <p:cNvSpPr>
            <a:spLocks noChangeAspect="1"/>
          </p:cNvSpPr>
          <p:nvPr/>
        </p:nvSpPr>
        <p:spPr bwMode="auto">
          <a:xfrm>
            <a:off x="3408029" y="4071554"/>
            <a:ext cx="6350" cy="60325"/>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64" name="Freeform 130"/>
          <p:cNvSpPr>
            <a:spLocks noChangeAspect="1"/>
          </p:cNvSpPr>
          <p:nvPr/>
        </p:nvSpPr>
        <p:spPr bwMode="auto">
          <a:xfrm>
            <a:off x="3138154" y="4023929"/>
            <a:ext cx="276225" cy="50800"/>
          </a:xfrm>
          <a:custGeom>
            <a:avLst/>
            <a:gdLst/>
            <a:ahLst/>
            <a:cxnLst>
              <a:cxn ang="0">
                <a:pos x="2" y="0"/>
              </a:cxn>
              <a:cxn ang="0">
                <a:pos x="174" y="30"/>
              </a:cxn>
              <a:cxn ang="0">
                <a:pos x="170" y="32"/>
              </a:cxn>
              <a:cxn ang="0">
                <a:pos x="0" y="4"/>
              </a:cxn>
              <a:cxn ang="0">
                <a:pos x="2" y="0"/>
              </a:cxn>
            </a:cxnLst>
            <a:rect l="0" t="0" r="r" b="b"/>
            <a:pathLst>
              <a:path w="174" h="32">
                <a:moveTo>
                  <a:pt x="2" y="0"/>
                </a:moveTo>
                <a:lnTo>
                  <a:pt x="174" y="30"/>
                </a:lnTo>
                <a:lnTo>
                  <a:pt x="170" y="32"/>
                </a:lnTo>
                <a:lnTo>
                  <a:pt x="0" y="4"/>
                </a:lnTo>
                <a:lnTo>
                  <a:pt x="2" y="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65" name="Freeform 131"/>
          <p:cNvSpPr>
            <a:spLocks noChangeAspect="1"/>
          </p:cNvSpPr>
          <p:nvPr/>
        </p:nvSpPr>
        <p:spPr bwMode="auto">
          <a:xfrm>
            <a:off x="2903204" y="4001704"/>
            <a:ext cx="22225" cy="28575"/>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66" name="Freeform 132"/>
          <p:cNvSpPr>
            <a:spLocks noChangeAspect="1" noEditPoints="1"/>
          </p:cNvSpPr>
          <p:nvPr/>
        </p:nvSpPr>
        <p:spPr bwMode="auto">
          <a:xfrm>
            <a:off x="2903204" y="4004879"/>
            <a:ext cx="22225" cy="2222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5"/>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6"/>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5"/>
                </a:cubicBezTo>
                <a:cubicBezTo>
                  <a:pt x="4" y="5"/>
                  <a:pt x="4" y="5"/>
                  <a:pt x="4"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67" name="Freeform 133"/>
          <p:cNvSpPr>
            <a:spLocks noChangeAspect="1"/>
          </p:cNvSpPr>
          <p:nvPr/>
        </p:nvSpPr>
        <p:spPr bwMode="auto">
          <a:xfrm>
            <a:off x="2906379" y="4008054"/>
            <a:ext cx="15875" cy="15875"/>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68" name="Freeform 134"/>
          <p:cNvSpPr>
            <a:spLocks noChangeAspect="1"/>
          </p:cNvSpPr>
          <p:nvPr/>
        </p:nvSpPr>
        <p:spPr bwMode="auto">
          <a:xfrm>
            <a:off x="2938129" y="4008054"/>
            <a:ext cx="25400" cy="28575"/>
          </a:xfrm>
          <a:custGeom>
            <a:avLst/>
            <a:gdLst/>
            <a:ahLst/>
            <a:cxnLst>
              <a:cxn ang="0">
                <a:pos x="8" y="5"/>
              </a:cxn>
              <a:cxn ang="0">
                <a:pos x="4" y="8"/>
              </a:cxn>
              <a:cxn ang="0">
                <a:pos x="0" y="4"/>
              </a:cxn>
              <a:cxn ang="0">
                <a:pos x="4" y="0"/>
              </a:cxn>
              <a:cxn ang="0">
                <a:pos x="8" y="5"/>
              </a:cxn>
            </a:cxnLst>
            <a:rect l="0" t="0" r="r" b="b"/>
            <a:pathLst>
              <a:path w="8" h="9">
                <a:moveTo>
                  <a:pt x="8" y="5"/>
                </a:moveTo>
                <a:cubicBezTo>
                  <a:pt x="8" y="7"/>
                  <a:pt x="6" y="9"/>
                  <a:pt x="4" y="8"/>
                </a:cubicBezTo>
                <a:cubicBezTo>
                  <a:pt x="2" y="8"/>
                  <a:pt x="0" y="6"/>
                  <a:pt x="0" y="4"/>
                </a:cubicBezTo>
                <a:cubicBezTo>
                  <a:pt x="0" y="1"/>
                  <a:pt x="2" y="0"/>
                  <a:pt x="4" y="0"/>
                </a:cubicBezTo>
                <a:cubicBezTo>
                  <a:pt x="6" y="1"/>
                  <a:pt x="8" y="3"/>
                  <a:pt x="8"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69" name="Freeform 135"/>
          <p:cNvSpPr>
            <a:spLocks noChangeAspect="1" noEditPoints="1"/>
          </p:cNvSpPr>
          <p:nvPr/>
        </p:nvSpPr>
        <p:spPr bwMode="auto">
          <a:xfrm>
            <a:off x="2941304" y="4011229"/>
            <a:ext cx="19050" cy="2222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7"/>
                  <a:pt x="3" y="7"/>
                </a:cubicBezTo>
                <a:cubicBezTo>
                  <a:pt x="4" y="7"/>
                  <a:pt x="4" y="7"/>
                  <a:pt x="5" y="6"/>
                </a:cubicBezTo>
                <a:cubicBezTo>
                  <a:pt x="6" y="6"/>
                  <a:pt x="6" y="5"/>
                  <a:pt x="6" y="4"/>
                </a:cubicBezTo>
                <a:cubicBezTo>
                  <a:pt x="6" y="2"/>
                  <a:pt x="5" y="0"/>
                  <a:pt x="3" y="0"/>
                </a:cubicBezTo>
                <a:cubicBezTo>
                  <a:pt x="2" y="0"/>
                  <a:pt x="1" y="0"/>
                  <a:pt x="1" y="1"/>
                </a:cubicBezTo>
                <a:close/>
                <a:moveTo>
                  <a:pt x="3" y="5"/>
                </a:moveTo>
                <a:cubicBezTo>
                  <a:pt x="2" y="5"/>
                  <a:pt x="2" y="4"/>
                  <a:pt x="2" y="3"/>
                </a:cubicBezTo>
                <a:cubicBezTo>
                  <a:pt x="2" y="3"/>
                  <a:pt x="2" y="2"/>
                  <a:pt x="2" y="2"/>
                </a:cubicBezTo>
                <a:cubicBezTo>
                  <a:pt x="2" y="2"/>
                  <a:pt x="2" y="2"/>
                  <a:pt x="3" y="2"/>
                </a:cubicBezTo>
                <a:cubicBezTo>
                  <a:pt x="4" y="2"/>
                  <a:pt x="4" y="3"/>
                  <a:pt x="4" y="4"/>
                </a:cubicBezTo>
                <a:cubicBezTo>
                  <a:pt x="4" y="4"/>
                  <a:pt x="4" y="4"/>
                  <a:pt x="4" y="5"/>
                </a:cubicBezTo>
                <a:cubicBezTo>
                  <a:pt x="4" y="5"/>
                  <a:pt x="3" y="5"/>
                  <a:pt x="3"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70" name="Freeform 136"/>
          <p:cNvSpPr>
            <a:spLocks noChangeAspect="1"/>
          </p:cNvSpPr>
          <p:nvPr/>
        </p:nvSpPr>
        <p:spPr bwMode="auto">
          <a:xfrm>
            <a:off x="2944479" y="4014404"/>
            <a:ext cx="12700" cy="15875"/>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2"/>
                  <a:pt x="4"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71" name="Freeform 570"/>
          <p:cNvSpPr>
            <a:spLocks noChangeAspect="1"/>
          </p:cNvSpPr>
          <p:nvPr/>
        </p:nvSpPr>
        <p:spPr bwMode="auto">
          <a:xfrm>
            <a:off x="2976229" y="4014404"/>
            <a:ext cx="22225" cy="28575"/>
          </a:xfrm>
          <a:custGeom>
            <a:avLst/>
            <a:gdLst/>
            <a:ahLst/>
            <a:cxnLst>
              <a:cxn ang="0">
                <a:pos x="7" y="5"/>
              </a:cxn>
              <a:cxn ang="0">
                <a:pos x="4" y="8"/>
              </a:cxn>
              <a:cxn ang="0">
                <a:pos x="0" y="3"/>
              </a:cxn>
              <a:cxn ang="0">
                <a:pos x="4" y="0"/>
              </a:cxn>
              <a:cxn ang="0">
                <a:pos x="7" y="5"/>
              </a:cxn>
            </a:cxnLst>
            <a:rect l="0" t="0" r="r" b="b"/>
            <a:pathLst>
              <a:path w="7" h="9">
                <a:moveTo>
                  <a:pt x="7" y="5"/>
                </a:moveTo>
                <a:cubicBezTo>
                  <a:pt x="7" y="7"/>
                  <a:pt x="6" y="9"/>
                  <a:pt x="4" y="8"/>
                </a:cubicBezTo>
                <a:cubicBezTo>
                  <a:pt x="2" y="8"/>
                  <a:pt x="0" y="6"/>
                  <a:pt x="0" y="3"/>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72" name="Freeform 571"/>
          <p:cNvSpPr>
            <a:spLocks noChangeAspect="1" noEditPoints="1"/>
          </p:cNvSpPr>
          <p:nvPr/>
        </p:nvSpPr>
        <p:spPr bwMode="auto">
          <a:xfrm>
            <a:off x="2976229" y="4017579"/>
            <a:ext cx="22225" cy="2222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4"/>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5"/>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4"/>
                </a:cubicBezTo>
                <a:cubicBezTo>
                  <a:pt x="4" y="5"/>
                  <a:pt x="4" y="5"/>
                  <a:pt x="4"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73" name="Freeform 572"/>
          <p:cNvSpPr>
            <a:spLocks noChangeAspect="1"/>
          </p:cNvSpPr>
          <p:nvPr/>
        </p:nvSpPr>
        <p:spPr bwMode="auto">
          <a:xfrm>
            <a:off x="2979404" y="4020754"/>
            <a:ext cx="15875" cy="15875"/>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4"/>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74" name="Freeform 573"/>
          <p:cNvSpPr>
            <a:spLocks noChangeAspect="1"/>
          </p:cNvSpPr>
          <p:nvPr/>
        </p:nvSpPr>
        <p:spPr bwMode="auto">
          <a:xfrm>
            <a:off x="3014329" y="4023929"/>
            <a:ext cx="22225" cy="25400"/>
          </a:xfrm>
          <a:custGeom>
            <a:avLst/>
            <a:gdLst/>
            <a:ahLst/>
            <a:cxnLst>
              <a:cxn ang="0">
                <a:pos x="7" y="5"/>
              </a:cxn>
              <a:cxn ang="0">
                <a:pos x="4" y="8"/>
              </a:cxn>
              <a:cxn ang="0">
                <a:pos x="0" y="3"/>
              </a:cxn>
              <a:cxn ang="0">
                <a:pos x="4" y="0"/>
              </a:cxn>
              <a:cxn ang="0">
                <a:pos x="7" y="5"/>
              </a:cxn>
            </a:cxnLst>
            <a:rect l="0" t="0" r="r" b="b"/>
            <a:pathLst>
              <a:path w="7" h="8">
                <a:moveTo>
                  <a:pt x="7" y="5"/>
                </a:moveTo>
                <a:cubicBezTo>
                  <a:pt x="7" y="7"/>
                  <a:pt x="6" y="8"/>
                  <a:pt x="4" y="8"/>
                </a:cubicBezTo>
                <a:cubicBezTo>
                  <a:pt x="2" y="8"/>
                  <a:pt x="0" y="5"/>
                  <a:pt x="0" y="3"/>
                </a:cubicBezTo>
                <a:cubicBezTo>
                  <a:pt x="0" y="1"/>
                  <a:pt x="2" y="0"/>
                  <a:pt x="4" y="0"/>
                </a:cubicBezTo>
                <a:cubicBezTo>
                  <a:pt x="6" y="0"/>
                  <a:pt x="7" y="2"/>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75" name="Freeform 574"/>
          <p:cNvSpPr>
            <a:spLocks noChangeAspect="1" noEditPoints="1"/>
          </p:cNvSpPr>
          <p:nvPr/>
        </p:nvSpPr>
        <p:spPr bwMode="auto">
          <a:xfrm>
            <a:off x="3014329" y="4027104"/>
            <a:ext cx="19050" cy="22225"/>
          </a:xfrm>
          <a:custGeom>
            <a:avLst/>
            <a:gdLst/>
            <a:ahLst/>
            <a:cxnLst>
              <a:cxn ang="0">
                <a:pos x="1" y="0"/>
              </a:cxn>
              <a:cxn ang="0">
                <a:pos x="0" y="3"/>
              </a:cxn>
              <a:cxn ang="0">
                <a:pos x="3" y="6"/>
              </a:cxn>
              <a:cxn ang="0">
                <a:pos x="5" y="6"/>
              </a:cxn>
              <a:cxn ang="0">
                <a:pos x="6" y="3"/>
              </a:cxn>
              <a:cxn ang="0">
                <a:pos x="3" y="0"/>
              </a:cxn>
              <a:cxn ang="0">
                <a:pos x="1" y="0"/>
              </a:cxn>
              <a:cxn ang="0">
                <a:pos x="3" y="4"/>
              </a:cxn>
              <a:cxn ang="0">
                <a:pos x="2" y="3"/>
              </a:cxn>
              <a:cxn ang="0">
                <a:pos x="2" y="2"/>
              </a:cxn>
              <a:cxn ang="0">
                <a:pos x="3" y="2"/>
              </a:cxn>
              <a:cxn ang="0">
                <a:pos x="5" y="3"/>
              </a:cxn>
              <a:cxn ang="0">
                <a:pos x="4" y="4"/>
              </a:cxn>
              <a:cxn ang="0">
                <a:pos x="3" y="4"/>
              </a:cxn>
            </a:cxnLst>
            <a:rect l="0" t="0" r="r" b="b"/>
            <a:pathLst>
              <a:path w="6" h="7">
                <a:moveTo>
                  <a:pt x="1" y="0"/>
                </a:moveTo>
                <a:cubicBezTo>
                  <a:pt x="0" y="1"/>
                  <a:pt x="0" y="2"/>
                  <a:pt x="0" y="3"/>
                </a:cubicBezTo>
                <a:cubicBezTo>
                  <a:pt x="0" y="4"/>
                  <a:pt x="1" y="6"/>
                  <a:pt x="3" y="6"/>
                </a:cubicBezTo>
                <a:cubicBezTo>
                  <a:pt x="4" y="7"/>
                  <a:pt x="5" y="6"/>
                  <a:pt x="5" y="6"/>
                </a:cubicBezTo>
                <a:cubicBezTo>
                  <a:pt x="6" y="5"/>
                  <a:pt x="6" y="4"/>
                  <a:pt x="6" y="3"/>
                </a:cubicBezTo>
                <a:cubicBezTo>
                  <a:pt x="6" y="2"/>
                  <a:pt x="5" y="0"/>
                  <a:pt x="3" y="0"/>
                </a:cubicBezTo>
                <a:cubicBezTo>
                  <a:pt x="3" y="0"/>
                  <a:pt x="2" y="0"/>
                  <a:pt x="1" y="0"/>
                </a:cubicBezTo>
                <a:close/>
                <a:moveTo>
                  <a:pt x="3" y="4"/>
                </a:moveTo>
                <a:cubicBezTo>
                  <a:pt x="3" y="4"/>
                  <a:pt x="2" y="3"/>
                  <a:pt x="2" y="3"/>
                </a:cubicBezTo>
                <a:cubicBezTo>
                  <a:pt x="2" y="2"/>
                  <a:pt x="2" y="2"/>
                  <a:pt x="2" y="2"/>
                </a:cubicBezTo>
                <a:cubicBezTo>
                  <a:pt x="2" y="2"/>
                  <a:pt x="3" y="2"/>
                  <a:pt x="3" y="2"/>
                </a:cubicBezTo>
                <a:cubicBezTo>
                  <a:pt x="4" y="2"/>
                  <a:pt x="5" y="3"/>
                  <a:pt x="5" y="3"/>
                </a:cubicBezTo>
                <a:cubicBezTo>
                  <a:pt x="5" y="4"/>
                  <a:pt x="4" y="4"/>
                  <a:pt x="4" y="4"/>
                </a:cubicBezTo>
                <a:cubicBezTo>
                  <a:pt x="4" y="4"/>
                  <a:pt x="4" y="5"/>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76" name="Freeform 575"/>
          <p:cNvSpPr>
            <a:spLocks noChangeAspect="1"/>
          </p:cNvSpPr>
          <p:nvPr/>
        </p:nvSpPr>
        <p:spPr bwMode="auto">
          <a:xfrm>
            <a:off x="3017504" y="4027104"/>
            <a:ext cx="15875" cy="19050"/>
          </a:xfrm>
          <a:custGeom>
            <a:avLst/>
            <a:gdLst/>
            <a:ahLst/>
            <a:cxnLst>
              <a:cxn ang="0">
                <a:pos x="5" y="3"/>
              </a:cxn>
              <a:cxn ang="0">
                <a:pos x="2" y="5"/>
              </a:cxn>
              <a:cxn ang="0">
                <a:pos x="0" y="3"/>
              </a:cxn>
              <a:cxn ang="0">
                <a:pos x="2" y="1"/>
              </a:cxn>
              <a:cxn ang="0">
                <a:pos x="5" y="3"/>
              </a:cxn>
            </a:cxnLst>
            <a:rect l="0" t="0" r="r" b="b"/>
            <a:pathLst>
              <a:path w="5" h="6">
                <a:moveTo>
                  <a:pt x="5" y="3"/>
                </a:moveTo>
                <a:cubicBezTo>
                  <a:pt x="5" y="5"/>
                  <a:pt x="4" y="6"/>
                  <a:pt x="2" y="5"/>
                </a:cubicBezTo>
                <a:cubicBezTo>
                  <a:pt x="1" y="5"/>
                  <a:pt x="0" y="4"/>
                  <a:pt x="0" y="3"/>
                </a:cubicBezTo>
                <a:cubicBezTo>
                  <a:pt x="0" y="1"/>
                  <a:pt x="1" y="0"/>
                  <a:pt x="2" y="1"/>
                </a:cubicBezTo>
                <a:cubicBezTo>
                  <a:pt x="4" y="1"/>
                  <a:pt x="5" y="2"/>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77" name="Freeform 576"/>
          <p:cNvSpPr>
            <a:spLocks noChangeAspect="1"/>
          </p:cNvSpPr>
          <p:nvPr/>
        </p:nvSpPr>
        <p:spPr bwMode="auto">
          <a:xfrm>
            <a:off x="3198479" y="4055679"/>
            <a:ext cx="22225" cy="28575"/>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2"/>
                  <a:pt x="2" y="0"/>
                  <a:pt x="4" y="0"/>
                </a:cubicBezTo>
                <a:cubicBezTo>
                  <a:pt x="6" y="1"/>
                  <a:pt x="7" y="3"/>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78" name="Freeform 577"/>
          <p:cNvSpPr>
            <a:spLocks noChangeAspect="1" noEditPoints="1"/>
          </p:cNvSpPr>
          <p:nvPr/>
        </p:nvSpPr>
        <p:spPr bwMode="auto">
          <a:xfrm>
            <a:off x="3198479" y="4058854"/>
            <a:ext cx="19050" cy="2222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1"/>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79" name="Freeform 578"/>
          <p:cNvSpPr>
            <a:spLocks noChangeAspect="1"/>
          </p:cNvSpPr>
          <p:nvPr/>
        </p:nvSpPr>
        <p:spPr bwMode="auto">
          <a:xfrm>
            <a:off x="3201654" y="4062029"/>
            <a:ext cx="15875" cy="15875"/>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4"/>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80" name="Freeform 579"/>
          <p:cNvSpPr>
            <a:spLocks noChangeAspect="1"/>
          </p:cNvSpPr>
          <p:nvPr/>
        </p:nvSpPr>
        <p:spPr bwMode="auto">
          <a:xfrm>
            <a:off x="3233404" y="4062029"/>
            <a:ext cx="25400" cy="28575"/>
          </a:xfrm>
          <a:custGeom>
            <a:avLst/>
            <a:gdLst/>
            <a:ahLst/>
            <a:cxnLst>
              <a:cxn ang="0">
                <a:pos x="8" y="5"/>
              </a:cxn>
              <a:cxn ang="0">
                <a:pos x="4" y="9"/>
              </a:cxn>
              <a:cxn ang="0">
                <a:pos x="0" y="4"/>
              </a:cxn>
              <a:cxn ang="0">
                <a:pos x="4" y="1"/>
              </a:cxn>
              <a:cxn ang="0">
                <a:pos x="8" y="5"/>
              </a:cxn>
            </a:cxnLst>
            <a:rect l="0" t="0" r="r" b="b"/>
            <a:pathLst>
              <a:path w="8" h="9">
                <a:moveTo>
                  <a:pt x="8" y="5"/>
                </a:moveTo>
                <a:cubicBezTo>
                  <a:pt x="8" y="7"/>
                  <a:pt x="6" y="9"/>
                  <a:pt x="4" y="9"/>
                </a:cubicBezTo>
                <a:cubicBezTo>
                  <a:pt x="2" y="8"/>
                  <a:pt x="0" y="6"/>
                  <a:pt x="0" y="4"/>
                </a:cubicBezTo>
                <a:cubicBezTo>
                  <a:pt x="0" y="2"/>
                  <a:pt x="2" y="0"/>
                  <a:pt x="4" y="1"/>
                </a:cubicBezTo>
                <a:cubicBezTo>
                  <a:pt x="6" y="1"/>
                  <a:pt x="8" y="3"/>
                  <a:pt x="8"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81" name="Freeform 580"/>
          <p:cNvSpPr>
            <a:spLocks noChangeAspect="1" noEditPoints="1"/>
          </p:cNvSpPr>
          <p:nvPr/>
        </p:nvSpPr>
        <p:spPr bwMode="auto">
          <a:xfrm>
            <a:off x="3236579" y="4065204"/>
            <a:ext cx="19050" cy="22225"/>
          </a:xfrm>
          <a:custGeom>
            <a:avLst/>
            <a:gdLst/>
            <a:ahLst/>
            <a:cxnLst>
              <a:cxn ang="0">
                <a:pos x="1" y="1"/>
              </a:cxn>
              <a:cxn ang="0">
                <a:pos x="0" y="3"/>
              </a:cxn>
              <a:cxn ang="0">
                <a:pos x="3" y="7"/>
              </a:cxn>
              <a:cxn ang="0">
                <a:pos x="5" y="6"/>
              </a:cxn>
              <a:cxn ang="0">
                <a:pos x="6" y="4"/>
              </a:cxn>
              <a:cxn ang="0">
                <a:pos x="3" y="0"/>
              </a:cxn>
              <a:cxn ang="0">
                <a:pos x="1" y="1"/>
              </a:cxn>
              <a:cxn ang="0">
                <a:pos x="3" y="5"/>
              </a:cxn>
              <a:cxn ang="0">
                <a:pos x="1" y="3"/>
              </a:cxn>
              <a:cxn ang="0">
                <a:pos x="2" y="3"/>
              </a:cxn>
              <a:cxn ang="0">
                <a:pos x="3" y="2"/>
              </a:cxn>
              <a:cxn ang="0">
                <a:pos x="4" y="4"/>
              </a:cxn>
              <a:cxn ang="0">
                <a:pos x="4" y="5"/>
              </a:cxn>
              <a:cxn ang="0">
                <a:pos x="3" y="5"/>
              </a:cxn>
            </a:cxnLst>
            <a:rect l="0" t="0" r="r" b="b"/>
            <a:pathLst>
              <a:path w="6" h="7">
                <a:moveTo>
                  <a:pt x="1" y="1"/>
                </a:moveTo>
                <a:cubicBezTo>
                  <a:pt x="0" y="2"/>
                  <a:pt x="0" y="2"/>
                  <a:pt x="0" y="3"/>
                </a:cubicBezTo>
                <a:cubicBezTo>
                  <a:pt x="0" y="5"/>
                  <a:pt x="1" y="7"/>
                  <a:pt x="3" y="7"/>
                </a:cubicBezTo>
                <a:cubicBezTo>
                  <a:pt x="3" y="7"/>
                  <a:pt x="4" y="7"/>
                  <a:pt x="5" y="6"/>
                </a:cubicBezTo>
                <a:cubicBezTo>
                  <a:pt x="6" y="6"/>
                  <a:pt x="6" y="5"/>
                  <a:pt x="6" y="4"/>
                </a:cubicBezTo>
                <a:cubicBezTo>
                  <a:pt x="6" y="2"/>
                  <a:pt x="5" y="1"/>
                  <a:pt x="3" y="0"/>
                </a:cubicBezTo>
                <a:cubicBezTo>
                  <a:pt x="2" y="0"/>
                  <a:pt x="1" y="0"/>
                  <a:pt x="1" y="1"/>
                </a:cubicBezTo>
                <a:close/>
                <a:moveTo>
                  <a:pt x="3" y="5"/>
                </a:moveTo>
                <a:cubicBezTo>
                  <a:pt x="2" y="5"/>
                  <a:pt x="1" y="4"/>
                  <a:pt x="1" y="3"/>
                </a:cubicBezTo>
                <a:cubicBezTo>
                  <a:pt x="1" y="3"/>
                  <a:pt x="2" y="3"/>
                  <a:pt x="2" y="3"/>
                </a:cubicBezTo>
                <a:cubicBezTo>
                  <a:pt x="2" y="2"/>
                  <a:pt x="2" y="2"/>
                  <a:pt x="3" y="2"/>
                </a:cubicBezTo>
                <a:cubicBezTo>
                  <a:pt x="3" y="2"/>
                  <a:pt x="4" y="3"/>
                  <a:pt x="4" y="4"/>
                </a:cubicBezTo>
                <a:cubicBezTo>
                  <a:pt x="4" y="4"/>
                  <a:pt x="4" y="5"/>
                  <a:pt x="4" y="5"/>
                </a:cubicBezTo>
                <a:cubicBezTo>
                  <a:pt x="4" y="5"/>
                  <a:pt x="3" y="5"/>
                  <a:pt x="3"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82" name="Freeform 148"/>
          <p:cNvSpPr>
            <a:spLocks noChangeAspect="1"/>
          </p:cNvSpPr>
          <p:nvPr/>
        </p:nvSpPr>
        <p:spPr bwMode="auto">
          <a:xfrm>
            <a:off x="3236579" y="4068379"/>
            <a:ext cx="15875" cy="15875"/>
          </a:xfrm>
          <a:custGeom>
            <a:avLst/>
            <a:gdLst/>
            <a:ahLst/>
            <a:cxnLst>
              <a:cxn ang="0">
                <a:pos x="5" y="3"/>
              </a:cxn>
              <a:cxn ang="0">
                <a:pos x="3" y="5"/>
              </a:cxn>
              <a:cxn ang="0">
                <a:pos x="0" y="2"/>
              </a:cxn>
              <a:cxn ang="0">
                <a:pos x="3" y="0"/>
              </a:cxn>
              <a:cxn ang="0">
                <a:pos x="5" y="3"/>
              </a:cxn>
            </a:cxnLst>
            <a:rect l="0" t="0" r="r" b="b"/>
            <a:pathLst>
              <a:path w="5" h="5">
                <a:moveTo>
                  <a:pt x="5" y="3"/>
                </a:moveTo>
                <a:cubicBezTo>
                  <a:pt x="5" y="4"/>
                  <a:pt x="4" y="5"/>
                  <a:pt x="3" y="5"/>
                </a:cubicBezTo>
                <a:cubicBezTo>
                  <a:pt x="1" y="5"/>
                  <a:pt x="0" y="4"/>
                  <a:pt x="0" y="2"/>
                </a:cubicBezTo>
                <a:cubicBezTo>
                  <a:pt x="0" y="1"/>
                  <a:pt x="1" y="0"/>
                  <a:pt x="3" y="0"/>
                </a:cubicBezTo>
                <a:cubicBezTo>
                  <a:pt x="4" y="1"/>
                  <a:pt x="5" y="2"/>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83" name="Freeform 149"/>
          <p:cNvSpPr>
            <a:spLocks noChangeAspect="1"/>
          </p:cNvSpPr>
          <p:nvPr/>
        </p:nvSpPr>
        <p:spPr bwMode="auto">
          <a:xfrm>
            <a:off x="3271504" y="4068379"/>
            <a:ext cx="22225" cy="28575"/>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84" name="Freeform 150"/>
          <p:cNvSpPr>
            <a:spLocks noChangeAspect="1" noEditPoints="1"/>
          </p:cNvSpPr>
          <p:nvPr/>
        </p:nvSpPr>
        <p:spPr bwMode="auto">
          <a:xfrm>
            <a:off x="3271504" y="4071554"/>
            <a:ext cx="19050" cy="2222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0"/>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85" name="Freeform 151"/>
          <p:cNvSpPr>
            <a:spLocks noChangeAspect="1"/>
          </p:cNvSpPr>
          <p:nvPr/>
        </p:nvSpPr>
        <p:spPr bwMode="auto">
          <a:xfrm>
            <a:off x="3274679" y="4074729"/>
            <a:ext cx="15875" cy="15875"/>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86" name="Freeform 152"/>
          <p:cNvSpPr>
            <a:spLocks noChangeAspect="1"/>
          </p:cNvSpPr>
          <p:nvPr/>
        </p:nvSpPr>
        <p:spPr bwMode="auto">
          <a:xfrm>
            <a:off x="3309604" y="4077904"/>
            <a:ext cx="22225" cy="28575"/>
          </a:xfrm>
          <a:custGeom>
            <a:avLst/>
            <a:gdLst/>
            <a:ahLst/>
            <a:cxnLst>
              <a:cxn ang="0">
                <a:pos x="7" y="5"/>
              </a:cxn>
              <a:cxn ang="0">
                <a:pos x="3" y="8"/>
              </a:cxn>
              <a:cxn ang="0">
                <a:pos x="0" y="3"/>
              </a:cxn>
              <a:cxn ang="0">
                <a:pos x="3" y="0"/>
              </a:cxn>
              <a:cxn ang="0">
                <a:pos x="7" y="5"/>
              </a:cxn>
            </a:cxnLst>
            <a:rect l="0" t="0" r="r" b="b"/>
            <a:pathLst>
              <a:path w="7" h="9">
                <a:moveTo>
                  <a:pt x="7" y="5"/>
                </a:moveTo>
                <a:cubicBezTo>
                  <a:pt x="7" y="7"/>
                  <a:pt x="5" y="9"/>
                  <a:pt x="3" y="8"/>
                </a:cubicBezTo>
                <a:cubicBezTo>
                  <a:pt x="1" y="8"/>
                  <a:pt x="0" y="6"/>
                  <a:pt x="0" y="3"/>
                </a:cubicBezTo>
                <a:cubicBezTo>
                  <a:pt x="0" y="1"/>
                  <a:pt x="1" y="0"/>
                  <a:pt x="3" y="0"/>
                </a:cubicBezTo>
                <a:cubicBezTo>
                  <a:pt x="5" y="1"/>
                  <a:pt x="7" y="3"/>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87" name="Freeform 153"/>
          <p:cNvSpPr>
            <a:spLocks noChangeAspect="1" noEditPoints="1"/>
          </p:cNvSpPr>
          <p:nvPr/>
        </p:nvSpPr>
        <p:spPr bwMode="auto">
          <a:xfrm>
            <a:off x="3309604" y="4081079"/>
            <a:ext cx="19050" cy="2222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6"/>
                  <a:pt x="3" y="7"/>
                </a:cubicBezTo>
                <a:cubicBezTo>
                  <a:pt x="4" y="7"/>
                  <a:pt x="5" y="7"/>
                  <a:pt x="5" y="6"/>
                </a:cubicBezTo>
                <a:cubicBezTo>
                  <a:pt x="6" y="6"/>
                  <a:pt x="6" y="5"/>
                  <a:pt x="6" y="4"/>
                </a:cubicBezTo>
                <a:cubicBezTo>
                  <a:pt x="6" y="2"/>
                  <a:pt x="5" y="0"/>
                  <a:pt x="3" y="0"/>
                </a:cubicBezTo>
                <a:cubicBezTo>
                  <a:pt x="2" y="0"/>
                  <a:pt x="2" y="0"/>
                  <a:pt x="1" y="1"/>
                </a:cubicBezTo>
                <a:close/>
                <a:moveTo>
                  <a:pt x="3" y="5"/>
                </a:moveTo>
                <a:cubicBezTo>
                  <a:pt x="2" y="5"/>
                  <a:pt x="2" y="4"/>
                  <a:pt x="2" y="3"/>
                </a:cubicBezTo>
                <a:cubicBezTo>
                  <a:pt x="2" y="3"/>
                  <a:pt x="2" y="2"/>
                  <a:pt x="2" y="2"/>
                </a:cubicBezTo>
                <a:cubicBezTo>
                  <a:pt x="2" y="2"/>
                  <a:pt x="3" y="2"/>
                  <a:pt x="3" y="2"/>
                </a:cubicBezTo>
                <a:cubicBezTo>
                  <a:pt x="4" y="2"/>
                  <a:pt x="4" y="3"/>
                  <a:pt x="4" y="4"/>
                </a:cubicBezTo>
                <a:cubicBezTo>
                  <a:pt x="4" y="4"/>
                  <a:pt x="4" y="4"/>
                  <a:pt x="4" y="5"/>
                </a:cubicBezTo>
                <a:cubicBezTo>
                  <a:pt x="4" y="5"/>
                  <a:pt x="4" y="5"/>
                  <a:pt x="3"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88" name="Freeform 154"/>
          <p:cNvSpPr>
            <a:spLocks noChangeAspect="1"/>
          </p:cNvSpPr>
          <p:nvPr/>
        </p:nvSpPr>
        <p:spPr bwMode="auto">
          <a:xfrm>
            <a:off x="3312779" y="4084254"/>
            <a:ext cx="12700" cy="15875"/>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1"/>
                  <a:pt x="4"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89" name="Freeform 155"/>
          <p:cNvSpPr>
            <a:spLocks noChangeAspect="1"/>
          </p:cNvSpPr>
          <p:nvPr/>
        </p:nvSpPr>
        <p:spPr bwMode="auto">
          <a:xfrm>
            <a:off x="2900029" y="3922329"/>
            <a:ext cx="28575" cy="38100"/>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90" name="Freeform 156"/>
          <p:cNvSpPr>
            <a:spLocks noChangeAspect="1"/>
          </p:cNvSpPr>
          <p:nvPr/>
        </p:nvSpPr>
        <p:spPr bwMode="auto">
          <a:xfrm>
            <a:off x="2928604" y="3928679"/>
            <a:ext cx="3175" cy="31750"/>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91" name="Freeform 157"/>
          <p:cNvSpPr>
            <a:spLocks noChangeAspect="1"/>
          </p:cNvSpPr>
          <p:nvPr/>
        </p:nvSpPr>
        <p:spPr bwMode="auto">
          <a:xfrm>
            <a:off x="2900029" y="3922329"/>
            <a:ext cx="31750" cy="635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92" name="Freeform 158"/>
          <p:cNvSpPr>
            <a:spLocks noChangeAspect="1"/>
          </p:cNvSpPr>
          <p:nvPr/>
        </p:nvSpPr>
        <p:spPr bwMode="auto">
          <a:xfrm>
            <a:off x="2906379" y="3928679"/>
            <a:ext cx="19050" cy="22225"/>
          </a:xfrm>
          <a:custGeom>
            <a:avLst/>
            <a:gdLst/>
            <a:ahLst/>
            <a:cxnLst>
              <a:cxn ang="0">
                <a:pos x="6" y="4"/>
              </a:cxn>
              <a:cxn ang="0">
                <a:pos x="3" y="7"/>
              </a:cxn>
              <a:cxn ang="0">
                <a:pos x="0" y="3"/>
              </a:cxn>
              <a:cxn ang="0">
                <a:pos x="3" y="1"/>
              </a:cxn>
              <a:cxn ang="0">
                <a:pos x="6" y="4"/>
              </a:cxn>
            </a:cxnLst>
            <a:rect l="0" t="0" r="r" b="b"/>
            <a:pathLst>
              <a:path w="6" h="7">
                <a:moveTo>
                  <a:pt x="6" y="4"/>
                </a:moveTo>
                <a:cubicBezTo>
                  <a:pt x="6" y="6"/>
                  <a:pt x="4" y="7"/>
                  <a:pt x="3" y="7"/>
                </a:cubicBezTo>
                <a:cubicBezTo>
                  <a:pt x="1" y="7"/>
                  <a:pt x="0" y="5"/>
                  <a:pt x="0" y="3"/>
                </a:cubicBezTo>
                <a:cubicBezTo>
                  <a:pt x="0" y="1"/>
                  <a:pt x="1" y="0"/>
                  <a:pt x="3" y="1"/>
                </a:cubicBezTo>
                <a:cubicBezTo>
                  <a:pt x="4" y="1"/>
                  <a:pt x="6" y="3"/>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93" name="Freeform 159"/>
          <p:cNvSpPr>
            <a:spLocks noChangeAspect="1" noEditPoints="1"/>
          </p:cNvSpPr>
          <p:nvPr/>
        </p:nvSpPr>
        <p:spPr bwMode="auto">
          <a:xfrm>
            <a:off x="2906379" y="3931854"/>
            <a:ext cx="15875" cy="19050"/>
          </a:xfrm>
          <a:custGeom>
            <a:avLst/>
            <a:gdLst/>
            <a:ahLst/>
            <a:cxnLst>
              <a:cxn ang="0">
                <a:pos x="1" y="1"/>
              </a:cxn>
              <a:cxn ang="0">
                <a:pos x="0" y="3"/>
              </a:cxn>
              <a:cxn ang="0">
                <a:pos x="2" y="6"/>
              </a:cxn>
              <a:cxn ang="0">
                <a:pos x="4" y="5"/>
              </a:cxn>
              <a:cxn ang="0">
                <a:pos x="5" y="3"/>
              </a:cxn>
              <a:cxn ang="0">
                <a:pos x="3" y="0"/>
              </a:cxn>
              <a:cxn ang="0">
                <a:pos x="1" y="1"/>
              </a:cxn>
              <a:cxn ang="0">
                <a:pos x="3" y="4"/>
              </a:cxn>
              <a:cxn ang="0">
                <a:pos x="1" y="3"/>
              </a:cxn>
              <a:cxn ang="0">
                <a:pos x="2" y="2"/>
              </a:cxn>
              <a:cxn ang="0">
                <a:pos x="2" y="2"/>
              </a:cxn>
              <a:cxn ang="0">
                <a:pos x="3" y="3"/>
              </a:cxn>
              <a:cxn ang="0">
                <a:pos x="3" y="4"/>
              </a:cxn>
              <a:cxn ang="0">
                <a:pos x="3" y="4"/>
              </a:cxn>
            </a:cxnLst>
            <a:rect l="0" t="0" r="r" b="b"/>
            <a:pathLst>
              <a:path w="5" h="6">
                <a:moveTo>
                  <a:pt x="1" y="1"/>
                </a:moveTo>
                <a:cubicBezTo>
                  <a:pt x="0" y="1"/>
                  <a:pt x="0" y="2"/>
                  <a:pt x="0" y="3"/>
                </a:cubicBezTo>
                <a:cubicBezTo>
                  <a:pt x="0" y="4"/>
                  <a:pt x="1" y="5"/>
                  <a:pt x="2" y="6"/>
                </a:cubicBezTo>
                <a:cubicBezTo>
                  <a:pt x="3" y="6"/>
                  <a:pt x="4" y="6"/>
                  <a:pt x="4" y="5"/>
                </a:cubicBezTo>
                <a:cubicBezTo>
                  <a:pt x="5" y="5"/>
                  <a:pt x="5" y="4"/>
                  <a:pt x="5" y="3"/>
                </a:cubicBezTo>
                <a:cubicBezTo>
                  <a:pt x="5" y="2"/>
                  <a:pt x="4" y="0"/>
                  <a:pt x="3" y="0"/>
                </a:cubicBezTo>
                <a:cubicBezTo>
                  <a:pt x="2" y="0"/>
                  <a:pt x="1" y="0"/>
                  <a:pt x="1" y="1"/>
                </a:cubicBezTo>
                <a:close/>
                <a:moveTo>
                  <a:pt x="3" y="4"/>
                </a:moveTo>
                <a:cubicBezTo>
                  <a:pt x="2" y="4"/>
                  <a:pt x="1" y="3"/>
                  <a:pt x="1" y="3"/>
                </a:cubicBezTo>
                <a:cubicBezTo>
                  <a:pt x="1" y="2"/>
                  <a:pt x="1" y="2"/>
                  <a:pt x="2" y="2"/>
                </a:cubicBezTo>
                <a:cubicBezTo>
                  <a:pt x="2" y="2"/>
                  <a:pt x="2" y="2"/>
                  <a:pt x="2" y="2"/>
                </a:cubicBezTo>
                <a:cubicBezTo>
                  <a:pt x="3" y="2"/>
                  <a:pt x="3" y="3"/>
                  <a:pt x="3" y="3"/>
                </a:cubicBezTo>
                <a:cubicBezTo>
                  <a:pt x="3" y="4"/>
                  <a:pt x="3" y="4"/>
                  <a:pt x="3" y="4"/>
                </a:cubicBezTo>
                <a:cubicBezTo>
                  <a:pt x="3" y="4"/>
                  <a:pt x="3" y="4"/>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94" name="Oval 160"/>
          <p:cNvSpPr>
            <a:spLocks noChangeAspect="1" noChangeArrowheads="1"/>
          </p:cNvSpPr>
          <p:nvPr/>
        </p:nvSpPr>
        <p:spPr bwMode="auto">
          <a:xfrm>
            <a:off x="2909554" y="3935029"/>
            <a:ext cx="9525" cy="12700"/>
          </a:xfrm>
          <a:prstGeom prst="ellipse">
            <a:avLst/>
          </a:pr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95" name="Freeform 161"/>
          <p:cNvSpPr>
            <a:spLocks noChangeAspect="1"/>
          </p:cNvSpPr>
          <p:nvPr/>
        </p:nvSpPr>
        <p:spPr bwMode="auto">
          <a:xfrm>
            <a:off x="2938129" y="3928679"/>
            <a:ext cx="28575" cy="34925"/>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96" name="Freeform 162"/>
          <p:cNvSpPr>
            <a:spLocks noChangeAspect="1"/>
          </p:cNvSpPr>
          <p:nvPr/>
        </p:nvSpPr>
        <p:spPr bwMode="auto">
          <a:xfrm>
            <a:off x="2966704" y="3931854"/>
            <a:ext cx="3175" cy="31750"/>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97" name="Freeform 163"/>
          <p:cNvSpPr>
            <a:spLocks noChangeAspect="1"/>
          </p:cNvSpPr>
          <p:nvPr/>
        </p:nvSpPr>
        <p:spPr bwMode="auto">
          <a:xfrm>
            <a:off x="2938129" y="3925504"/>
            <a:ext cx="31750" cy="9525"/>
          </a:xfrm>
          <a:custGeom>
            <a:avLst/>
            <a:gdLst/>
            <a:ahLst/>
            <a:cxnLst>
              <a:cxn ang="0">
                <a:pos x="18" y="6"/>
              </a:cxn>
              <a:cxn ang="0">
                <a:pos x="0" y="2"/>
              </a:cxn>
              <a:cxn ang="0">
                <a:pos x="2" y="0"/>
              </a:cxn>
              <a:cxn ang="0">
                <a:pos x="20" y="4"/>
              </a:cxn>
              <a:cxn ang="0">
                <a:pos x="18" y="6"/>
              </a:cxn>
            </a:cxnLst>
            <a:rect l="0" t="0" r="r" b="b"/>
            <a:pathLst>
              <a:path w="20" h="6">
                <a:moveTo>
                  <a:pt x="18" y="6"/>
                </a:moveTo>
                <a:lnTo>
                  <a:pt x="0" y="2"/>
                </a:lnTo>
                <a:lnTo>
                  <a:pt x="2" y="0"/>
                </a:lnTo>
                <a:lnTo>
                  <a:pt x="20" y="4"/>
                </a:lnTo>
                <a:lnTo>
                  <a:pt x="18" y="6"/>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98" name="Freeform 164"/>
          <p:cNvSpPr>
            <a:spLocks noChangeAspect="1"/>
          </p:cNvSpPr>
          <p:nvPr/>
        </p:nvSpPr>
        <p:spPr bwMode="auto">
          <a:xfrm>
            <a:off x="2944479" y="3935029"/>
            <a:ext cx="19050" cy="22225"/>
          </a:xfrm>
          <a:custGeom>
            <a:avLst/>
            <a:gdLst/>
            <a:ahLst/>
            <a:cxnLst>
              <a:cxn ang="0">
                <a:pos x="6" y="4"/>
              </a:cxn>
              <a:cxn ang="0">
                <a:pos x="3" y="7"/>
              </a:cxn>
              <a:cxn ang="0">
                <a:pos x="0" y="3"/>
              </a:cxn>
              <a:cxn ang="0">
                <a:pos x="3" y="0"/>
              </a:cxn>
              <a:cxn ang="0">
                <a:pos x="6" y="4"/>
              </a:cxn>
            </a:cxnLst>
            <a:rect l="0" t="0" r="r" b="b"/>
            <a:pathLst>
              <a:path w="6" h="7">
                <a:moveTo>
                  <a:pt x="6" y="4"/>
                </a:moveTo>
                <a:cubicBezTo>
                  <a:pt x="6" y="6"/>
                  <a:pt x="4" y="7"/>
                  <a:pt x="3" y="7"/>
                </a:cubicBezTo>
                <a:cubicBezTo>
                  <a:pt x="1" y="6"/>
                  <a:pt x="0" y="5"/>
                  <a:pt x="0" y="3"/>
                </a:cubicBezTo>
                <a:cubicBezTo>
                  <a:pt x="0" y="1"/>
                  <a:pt x="1" y="0"/>
                  <a:pt x="3" y="0"/>
                </a:cubicBezTo>
                <a:cubicBezTo>
                  <a:pt x="4" y="1"/>
                  <a:pt x="6" y="2"/>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599" name="Freeform 165"/>
          <p:cNvSpPr>
            <a:spLocks noChangeAspect="1" noEditPoints="1"/>
          </p:cNvSpPr>
          <p:nvPr/>
        </p:nvSpPr>
        <p:spPr bwMode="auto">
          <a:xfrm>
            <a:off x="2944479" y="3938204"/>
            <a:ext cx="15875" cy="15875"/>
          </a:xfrm>
          <a:custGeom>
            <a:avLst/>
            <a:gdLst/>
            <a:ahLst/>
            <a:cxnLst>
              <a:cxn ang="0">
                <a:pos x="1" y="0"/>
              </a:cxn>
              <a:cxn ang="0">
                <a:pos x="0" y="2"/>
              </a:cxn>
              <a:cxn ang="0">
                <a:pos x="2" y="5"/>
              </a:cxn>
              <a:cxn ang="0">
                <a:pos x="4" y="5"/>
              </a:cxn>
              <a:cxn ang="0">
                <a:pos x="5" y="3"/>
              </a:cxn>
              <a:cxn ang="0">
                <a:pos x="3" y="0"/>
              </a:cxn>
              <a:cxn ang="0">
                <a:pos x="1" y="0"/>
              </a:cxn>
              <a:cxn ang="0">
                <a:pos x="3" y="4"/>
              </a:cxn>
              <a:cxn ang="0">
                <a:pos x="2" y="2"/>
              </a:cxn>
              <a:cxn ang="0">
                <a:pos x="2" y="2"/>
              </a:cxn>
              <a:cxn ang="0">
                <a:pos x="2" y="1"/>
              </a:cxn>
              <a:cxn ang="0">
                <a:pos x="4" y="3"/>
              </a:cxn>
              <a:cxn ang="0">
                <a:pos x="3" y="3"/>
              </a:cxn>
              <a:cxn ang="0">
                <a:pos x="3" y="4"/>
              </a:cxn>
            </a:cxnLst>
            <a:rect l="0" t="0" r="r" b="b"/>
            <a:pathLst>
              <a:path w="5" h="5">
                <a:moveTo>
                  <a:pt x="1" y="0"/>
                </a:moveTo>
                <a:cubicBezTo>
                  <a:pt x="0" y="1"/>
                  <a:pt x="0" y="1"/>
                  <a:pt x="0" y="2"/>
                </a:cubicBezTo>
                <a:cubicBezTo>
                  <a:pt x="0" y="4"/>
                  <a:pt x="1" y="5"/>
                  <a:pt x="2" y="5"/>
                </a:cubicBezTo>
                <a:cubicBezTo>
                  <a:pt x="3" y="5"/>
                  <a:pt x="4" y="5"/>
                  <a:pt x="4" y="5"/>
                </a:cubicBezTo>
                <a:cubicBezTo>
                  <a:pt x="5" y="4"/>
                  <a:pt x="5" y="4"/>
                  <a:pt x="5" y="3"/>
                </a:cubicBezTo>
                <a:cubicBezTo>
                  <a:pt x="5" y="1"/>
                  <a:pt x="4" y="0"/>
                  <a:pt x="3" y="0"/>
                </a:cubicBezTo>
                <a:cubicBezTo>
                  <a:pt x="2" y="0"/>
                  <a:pt x="1" y="0"/>
                  <a:pt x="1" y="0"/>
                </a:cubicBezTo>
                <a:close/>
                <a:moveTo>
                  <a:pt x="3" y="4"/>
                </a:moveTo>
                <a:cubicBezTo>
                  <a:pt x="2" y="4"/>
                  <a:pt x="2" y="3"/>
                  <a:pt x="2" y="2"/>
                </a:cubicBezTo>
                <a:cubicBezTo>
                  <a:pt x="2" y="2"/>
                  <a:pt x="2" y="2"/>
                  <a:pt x="2" y="2"/>
                </a:cubicBezTo>
                <a:cubicBezTo>
                  <a:pt x="2" y="1"/>
                  <a:pt x="2" y="1"/>
                  <a:pt x="2" y="1"/>
                </a:cubicBezTo>
                <a:cubicBezTo>
                  <a:pt x="3" y="2"/>
                  <a:pt x="4" y="2"/>
                  <a:pt x="4" y="3"/>
                </a:cubicBezTo>
                <a:cubicBezTo>
                  <a:pt x="4" y="3"/>
                  <a:pt x="4" y="3"/>
                  <a:pt x="3" y="3"/>
                </a:cubicBezTo>
                <a:cubicBezTo>
                  <a:pt x="3" y="4"/>
                  <a:pt x="3" y="4"/>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00" name="Freeform 166"/>
          <p:cNvSpPr>
            <a:spLocks noChangeAspect="1"/>
          </p:cNvSpPr>
          <p:nvPr/>
        </p:nvSpPr>
        <p:spPr bwMode="auto">
          <a:xfrm>
            <a:off x="2947654" y="3938204"/>
            <a:ext cx="9525" cy="15875"/>
          </a:xfrm>
          <a:custGeom>
            <a:avLst/>
            <a:gdLst/>
            <a:ahLst/>
            <a:cxnLst>
              <a:cxn ang="0">
                <a:pos x="3" y="3"/>
              </a:cxn>
              <a:cxn ang="0">
                <a:pos x="2" y="4"/>
              </a:cxn>
              <a:cxn ang="0">
                <a:pos x="0" y="2"/>
              </a:cxn>
              <a:cxn ang="0">
                <a:pos x="2" y="1"/>
              </a:cxn>
              <a:cxn ang="0">
                <a:pos x="3" y="3"/>
              </a:cxn>
            </a:cxnLst>
            <a:rect l="0" t="0" r="r" b="b"/>
            <a:pathLst>
              <a:path w="3" h="5">
                <a:moveTo>
                  <a:pt x="3" y="3"/>
                </a:moveTo>
                <a:cubicBezTo>
                  <a:pt x="3" y="4"/>
                  <a:pt x="3" y="5"/>
                  <a:pt x="2" y="4"/>
                </a:cubicBezTo>
                <a:cubicBezTo>
                  <a:pt x="1" y="4"/>
                  <a:pt x="0" y="3"/>
                  <a:pt x="0" y="2"/>
                </a:cubicBezTo>
                <a:cubicBezTo>
                  <a:pt x="0" y="1"/>
                  <a:pt x="1" y="0"/>
                  <a:pt x="2" y="1"/>
                </a:cubicBezTo>
                <a:cubicBezTo>
                  <a:pt x="3" y="1"/>
                  <a:pt x="3" y="2"/>
                  <a:pt x="3"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01" name="Freeform 167"/>
          <p:cNvSpPr>
            <a:spLocks noChangeAspect="1"/>
          </p:cNvSpPr>
          <p:nvPr/>
        </p:nvSpPr>
        <p:spPr bwMode="auto">
          <a:xfrm>
            <a:off x="2976229" y="3935029"/>
            <a:ext cx="31750" cy="34925"/>
          </a:xfrm>
          <a:custGeom>
            <a:avLst/>
            <a:gdLst/>
            <a:ahLst/>
            <a:cxnLst>
              <a:cxn ang="0">
                <a:pos x="20" y="22"/>
              </a:cxn>
              <a:cxn ang="0">
                <a:pos x="0" y="18"/>
              </a:cxn>
              <a:cxn ang="0">
                <a:pos x="0" y="0"/>
              </a:cxn>
              <a:cxn ang="0">
                <a:pos x="20" y="4"/>
              </a:cxn>
              <a:cxn ang="0">
                <a:pos x="20" y="22"/>
              </a:cxn>
            </a:cxnLst>
            <a:rect l="0" t="0" r="r" b="b"/>
            <a:pathLst>
              <a:path w="20" h="22">
                <a:moveTo>
                  <a:pt x="20" y="22"/>
                </a:moveTo>
                <a:lnTo>
                  <a:pt x="0" y="18"/>
                </a:lnTo>
                <a:lnTo>
                  <a:pt x="0" y="0"/>
                </a:lnTo>
                <a:lnTo>
                  <a:pt x="20" y="4"/>
                </a:lnTo>
                <a:lnTo>
                  <a:pt x="20" y="22"/>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02" name="Freeform 168"/>
          <p:cNvSpPr>
            <a:spLocks noChangeAspect="1"/>
          </p:cNvSpPr>
          <p:nvPr/>
        </p:nvSpPr>
        <p:spPr bwMode="auto">
          <a:xfrm>
            <a:off x="3007979" y="3938204"/>
            <a:ext cx="3175" cy="31750"/>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03" name="Freeform 169"/>
          <p:cNvSpPr>
            <a:spLocks noChangeAspect="1"/>
          </p:cNvSpPr>
          <p:nvPr/>
        </p:nvSpPr>
        <p:spPr bwMode="auto">
          <a:xfrm>
            <a:off x="2976229" y="3935029"/>
            <a:ext cx="34925" cy="6350"/>
          </a:xfrm>
          <a:custGeom>
            <a:avLst/>
            <a:gdLst/>
            <a:ahLst/>
            <a:cxnLst>
              <a:cxn ang="0">
                <a:pos x="20" y="4"/>
              </a:cxn>
              <a:cxn ang="0">
                <a:pos x="0" y="0"/>
              </a:cxn>
              <a:cxn ang="0">
                <a:pos x="2" y="0"/>
              </a:cxn>
              <a:cxn ang="0">
                <a:pos x="22" y="2"/>
              </a:cxn>
              <a:cxn ang="0">
                <a:pos x="20" y="4"/>
              </a:cxn>
            </a:cxnLst>
            <a:rect l="0" t="0" r="r" b="b"/>
            <a:pathLst>
              <a:path w="22" h="4">
                <a:moveTo>
                  <a:pt x="20" y="4"/>
                </a:moveTo>
                <a:lnTo>
                  <a:pt x="0" y="0"/>
                </a:lnTo>
                <a:lnTo>
                  <a:pt x="2" y="0"/>
                </a:lnTo>
                <a:lnTo>
                  <a:pt x="22" y="2"/>
                </a:lnTo>
                <a:lnTo>
                  <a:pt x="20"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04" name="Freeform 170"/>
          <p:cNvSpPr>
            <a:spLocks noChangeAspect="1"/>
          </p:cNvSpPr>
          <p:nvPr/>
        </p:nvSpPr>
        <p:spPr bwMode="auto">
          <a:xfrm>
            <a:off x="2982579" y="3941379"/>
            <a:ext cx="19050" cy="2222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1" y="6"/>
                  <a:pt x="0" y="5"/>
                  <a:pt x="0" y="3"/>
                </a:cubicBezTo>
                <a:cubicBezTo>
                  <a:pt x="0" y="1"/>
                  <a:pt x="1" y="0"/>
                  <a:pt x="3" y="0"/>
                </a:cubicBezTo>
                <a:cubicBezTo>
                  <a:pt x="5" y="1"/>
                  <a:pt x="6" y="2"/>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05" name="Freeform 171"/>
          <p:cNvSpPr>
            <a:spLocks noChangeAspect="1" noEditPoints="1"/>
          </p:cNvSpPr>
          <p:nvPr/>
        </p:nvSpPr>
        <p:spPr bwMode="auto">
          <a:xfrm>
            <a:off x="2982579" y="3944554"/>
            <a:ext cx="15875" cy="19050"/>
          </a:xfrm>
          <a:custGeom>
            <a:avLst/>
            <a:gdLst/>
            <a:ahLst/>
            <a:cxnLst>
              <a:cxn ang="0">
                <a:pos x="1" y="1"/>
              </a:cxn>
              <a:cxn ang="0">
                <a:pos x="0" y="2"/>
              </a:cxn>
              <a:cxn ang="0">
                <a:pos x="3" y="5"/>
              </a:cxn>
              <a:cxn ang="0">
                <a:pos x="4" y="5"/>
              </a:cxn>
              <a:cxn ang="0">
                <a:pos x="5" y="3"/>
              </a:cxn>
              <a:cxn ang="0">
                <a:pos x="3" y="0"/>
              </a:cxn>
              <a:cxn ang="0">
                <a:pos x="1" y="1"/>
              </a:cxn>
              <a:cxn ang="0">
                <a:pos x="3" y="4"/>
              </a:cxn>
              <a:cxn ang="0">
                <a:pos x="2" y="2"/>
              </a:cxn>
              <a:cxn ang="0">
                <a:pos x="2" y="2"/>
              </a:cxn>
              <a:cxn ang="0">
                <a:pos x="3" y="2"/>
              </a:cxn>
              <a:cxn ang="0">
                <a:pos x="4" y="3"/>
              </a:cxn>
              <a:cxn ang="0">
                <a:pos x="4" y="4"/>
              </a:cxn>
              <a:cxn ang="0">
                <a:pos x="3" y="4"/>
              </a:cxn>
            </a:cxnLst>
            <a:rect l="0" t="0" r="r" b="b"/>
            <a:pathLst>
              <a:path w="5" h="6">
                <a:moveTo>
                  <a:pt x="1" y="1"/>
                </a:moveTo>
                <a:cubicBezTo>
                  <a:pt x="1" y="1"/>
                  <a:pt x="0" y="2"/>
                  <a:pt x="0" y="2"/>
                </a:cubicBezTo>
                <a:cubicBezTo>
                  <a:pt x="0" y="4"/>
                  <a:pt x="1" y="5"/>
                  <a:pt x="3" y="5"/>
                </a:cubicBezTo>
                <a:cubicBezTo>
                  <a:pt x="3" y="6"/>
                  <a:pt x="4" y="5"/>
                  <a:pt x="4" y="5"/>
                </a:cubicBezTo>
                <a:cubicBezTo>
                  <a:pt x="5" y="4"/>
                  <a:pt x="5" y="4"/>
                  <a:pt x="5" y="3"/>
                </a:cubicBezTo>
                <a:cubicBezTo>
                  <a:pt x="5" y="2"/>
                  <a:pt x="4" y="0"/>
                  <a:pt x="3" y="0"/>
                </a:cubicBezTo>
                <a:cubicBezTo>
                  <a:pt x="2" y="0"/>
                  <a:pt x="2" y="0"/>
                  <a:pt x="1" y="1"/>
                </a:cubicBezTo>
                <a:close/>
                <a:moveTo>
                  <a:pt x="3" y="4"/>
                </a:moveTo>
                <a:cubicBezTo>
                  <a:pt x="2" y="4"/>
                  <a:pt x="2" y="3"/>
                  <a:pt x="2" y="2"/>
                </a:cubicBezTo>
                <a:cubicBezTo>
                  <a:pt x="2" y="2"/>
                  <a:pt x="2" y="2"/>
                  <a:pt x="2" y="2"/>
                </a:cubicBezTo>
                <a:cubicBezTo>
                  <a:pt x="2" y="2"/>
                  <a:pt x="2" y="2"/>
                  <a:pt x="3" y="2"/>
                </a:cubicBezTo>
                <a:cubicBezTo>
                  <a:pt x="3" y="2"/>
                  <a:pt x="4" y="2"/>
                  <a:pt x="4" y="3"/>
                </a:cubicBezTo>
                <a:cubicBezTo>
                  <a:pt x="4" y="3"/>
                  <a:pt x="4" y="4"/>
                  <a:pt x="4" y="4"/>
                </a:cubicBezTo>
                <a:cubicBezTo>
                  <a:pt x="3" y="4"/>
                  <a:pt x="3" y="4"/>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06" name="Freeform 172"/>
          <p:cNvSpPr>
            <a:spLocks noChangeAspect="1"/>
          </p:cNvSpPr>
          <p:nvPr/>
        </p:nvSpPr>
        <p:spPr bwMode="auto">
          <a:xfrm>
            <a:off x="2985754" y="3947729"/>
            <a:ext cx="9525" cy="12700"/>
          </a:xfrm>
          <a:custGeom>
            <a:avLst/>
            <a:gdLst/>
            <a:ahLst/>
            <a:cxnLst>
              <a:cxn ang="0">
                <a:pos x="3" y="2"/>
              </a:cxn>
              <a:cxn ang="0">
                <a:pos x="2" y="4"/>
              </a:cxn>
              <a:cxn ang="0">
                <a:pos x="0" y="1"/>
              </a:cxn>
              <a:cxn ang="0">
                <a:pos x="2" y="0"/>
              </a:cxn>
              <a:cxn ang="0">
                <a:pos x="3" y="2"/>
              </a:cxn>
            </a:cxnLst>
            <a:rect l="0" t="0" r="r" b="b"/>
            <a:pathLst>
              <a:path w="3" h="4">
                <a:moveTo>
                  <a:pt x="3" y="2"/>
                </a:moveTo>
                <a:cubicBezTo>
                  <a:pt x="3" y="3"/>
                  <a:pt x="3" y="4"/>
                  <a:pt x="2" y="4"/>
                </a:cubicBezTo>
                <a:cubicBezTo>
                  <a:pt x="1" y="3"/>
                  <a:pt x="0" y="2"/>
                  <a:pt x="0" y="1"/>
                </a:cubicBezTo>
                <a:cubicBezTo>
                  <a:pt x="0" y="0"/>
                  <a:pt x="1" y="0"/>
                  <a:pt x="2" y="0"/>
                </a:cubicBezTo>
                <a:cubicBezTo>
                  <a:pt x="3" y="0"/>
                  <a:pt x="3" y="1"/>
                  <a:pt x="3" y="2"/>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07" name="Freeform 173"/>
          <p:cNvSpPr>
            <a:spLocks noChangeAspect="1"/>
          </p:cNvSpPr>
          <p:nvPr/>
        </p:nvSpPr>
        <p:spPr bwMode="auto">
          <a:xfrm>
            <a:off x="3014329" y="3941379"/>
            <a:ext cx="31750" cy="38100"/>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08" name="Freeform 174"/>
          <p:cNvSpPr>
            <a:spLocks noChangeAspect="1"/>
          </p:cNvSpPr>
          <p:nvPr/>
        </p:nvSpPr>
        <p:spPr bwMode="auto">
          <a:xfrm>
            <a:off x="3046079" y="3947729"/>
            <a:ext cx="3175" cy="31750"/>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09" name="Freeform 175"/>
          <p:cNvSpPr>
            <a:spLocks noChangeAspect="1"/>
          </p:cNvSpPr>
          <p:nvPr/>
        </p:nvSpPr>
        <p:spPr bwMode="auto">
          <a:xfrm>
            <a:off x="3014329" y="3941379"/>
            <a:ext cx="34925" cy="6350"/>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10" name="Freeform 176"/>
          <p:cNvSpPr>
            <a:spLocks noChangeAspect="1"/>
          </p:cNvSpPr>
          <p:nvPr/>
        </p:nvSpPr>
        <p:spPr bwMode="auto">
          <a:xfrm>
            <a:off x="3020679" y="3947729"/>
            <a:ext cx="19050" cy="2222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11" name="Freeform 177"/>
          <p:cNvSpPr>
            <a:spLocks noChangeAspect="1" noEditPoints="1"/>
          </p:cNvSpPr>
          <p:nvPr/>
        </p:nvSpPr>
        <p:spPr bwMode="auto">
          <a:xfrm>
            <a:off x="3020679" y="3950904"/>
            <a:ext cx="15875" cy="19050"/>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5"/>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2"/>
                  <a:pt x="2" y="2"/>
                  <a:pt x="2" y="2"/>
                </a:cubicBezTo>
                <a:cubicBezTo>
                  <a:pt x="2" y="2"/>
                  <a:pt x="2" y="2"/>
                  <a:pt x="3" y="2"/>
                </a:cubicBezTo>
                <a:cubicBezTo>
                  <a:pt x="3" y="2"/>
                  <a:pt x="4" y="3"/>
                  <a:pt x="4" y="3"/>
                </a:cubicBezTo>
                <a:cubicBezTo>
                  <a:pt x="4" y="4"/>
                  <a:pt x="4" y="4"/>
                  <a:pt x="4" y="4"/>
                </a:cubicBezTo>
                <a:cubicBezTo>
                  <a:pt x="4" y="4"/>
                  <a:pt x="3" y="4"/>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12" name="Oval 178"/>
          <p:cNvSpPr>
            <a:spLocks noChangeAspect="1" noChangeArrowheads="1"/>
          </p:cNvSpPr>
          <p:nvPr/>
        </p:nvSpPr>
        <p:spPr bwMode="auto">
          <a:xfrm>
            <a:off x="3023854" y="3954079"/>
            <a:ext cx="12700" cy="12700"/>
          </a:xfrm>
          <a:prstGeom prst="ellipse">
            <a:avLst/>
          </a:pr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13" name="Freeform 179"/>
          <p:cNvSpPr>
            <a:spLocks noChangeAspect="1"/>
          </p:cNvSpPr>
          <p:nvPr/>
        </p:nvSpPr>
        <p:spPr bwMode="auto">
          <a:xfrm>
            <a:off x="3188954" y="3973129"/>
            <a:ext cx="31750" cy="38100"/>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14" name="Freeform 180"/>
          <p:cNvSpPr>
            <a:spLocks noChangeAspect="1"/>
          </p:cNvSpPr>
          <p:nvPr/>
        </p:nvSpPr>
        <p:spPr bwMode="auto">
          <a:xfrm>
            <a:off x="3220704" y="3979479"/>
            <a:ext cx="3175" cy="31750"/>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15" name="Freeform 181"/>
          <p:cNvSpPr>
            <a:spLocks noChangeAspect="1"/>
          </p:cNvSpPr>
          <p:nvPr/>
        </p:nvSpPr>
        <p:spPr bwMode="auto">
          <a:xfrm>
            <a:off x="3188954" y="3973129"/>
            <a:ext cx="34925" cy="6350"/>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16" name="Freeform 182"/>
          <p:cNvSpPr>
            <a:spLocks noChangeAspect="1"/>
          </p:cNvSpPr>
          <p:nvPr/>
        </p:nvSpPr>
        <p:spPr bwMode="auto">
          <a:xfrm>
            <a:off x="3195304" y="3979479"/>
            <a:ext cx="19050" cy="22225"/>
          </a:xfrm>
          <a:custGeom>
            <a:avLst/>
            <a:gdLst/>
            <a:ahLst/>
            <a:cxnLst>
              <a:cxn ang="0">
                <a:pos x="6" y="5"/>
              </a:cxn>
              <a:cxn ang="0">
                <a:pos x="3" y="7"/>
              </a:cxn>
              <a:cxn ang="0">
                <a:pos x="0" y="3"/>
              </a:cxn>
              <a:cxn ang="0">
                <a:pos x="3" y="1"/>
              </a:cxn>
              <a:cxn ang="0">
                <a:pos x="6" y="5"/>
              </a:cxn>
            </a:cxnLst>
            <a:rect l="0" t="0" r="r" b="b"/>
            <a:pathLst>
              <a:path w="6" h="7">
                <a:moveTo>
                  <a:pt x="6" y="5"/>
                </a:moveTo>
                <a:cubicBezTo>
                  <a:pt x="6" y="6"/>
                  <a:pt x="5" y="7"/>
                  <a:pt x="3" y="7"/>
                </a:cubicBezTo>
                <a:cubicBezTo>
                  <a:pt x="1" y="7"/>
                  <a:pt x="0" y="5"/>
                  <a:pt x="0" y="3"/>
                </a:cubicBezTo>
                <a:cubicBezTo>
                  <a:pt x="0" y="2"/>
                  <a:pt x="1" y="0"/>
                  <a:pt x="3" y="1"/>
                </a:cubicBezTo>
                <a:cubicBezTo>
                  <a:pt x="5" y="1"/>
                  <a:pt x="6" y="3"/>
                  <a:pt x="6"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17" name="Freeform 183"/>
          <p:cNvSpPr>
            <a:spLocks noChangeAspect="1" noEditPoints="1"/>
          </p:cNvSpPr>
          <p:nvPr/>
        </p:nvSpPr>
        <p:spPr bwMode="auto">
          <a:xfrm>
            <a:off x="3195304" y="3982654"/>
            <a:ext cx="15875" cy="19050"/>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6"/>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3"/>
                  <a:pt x="2" y="2"/>
                  <a:pt x="2" y="2"/>
                </a:cubicBezTo>
                <a:cubicBezTo>
                  <a:pt x="2" y="2"/>
                  <a:pt x="2" y="2"/>
                  <a:pt x="3" y="2"/>
                </a:cubicBezTo>
                <a:cubicBezTo>
                  <a:pt x="3" y="2"/>
                  <a:pt x="4" y="3"/>
                  <a:pt x="4" y="3"/>
                </a:cubicBezTo>
                <a:cubicBezTo>
                  <a:pt x="4" y="4"/>
                  <a:pt x="4" y="4"/>
                  <a:pt x="4" y="4"/>
                </a:cubicBezTo>
                <a:cubicBezTo>
                  <a:pt x="3" y="4"/>
                  <a:pt x="3" y="4"/>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18" name="Oval 184"/>
          <p:cNvSpPr>
            <a:spLocks noChangeAspect="1" noChangeArrowheads="1"/>
          </p:cNvSpPr>
          <p:nvPr/>
        </p:nvSpPr>
        <p:spPr bwMode="auto">
          <a:xfrm>
            <a:off x="3198479" y="3985829"/>
            <a:ext cx="12700" cy="12700"/>
          </a:xfrm>
          <a:prstGeom prst="ellipse">
            <a:avLst/>
          </a:pr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19" name="Freeform 185"/>
          <p:cNvSpPr>
            <a:spLocks noChangeAspect="1"/>
          </p:cNvSpPr>
          <p:nvPr/>
        </p:nvSpPr>
        <p:spPr bwMode="auto">
          <a:xfrm>
            <a:off x="3230229" y="3979479"/>
            <a:ext cx="28575" cy="34925"/>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20" name="Freeform 186"/>
          <p:cNvSpPr>
            <a:spLocks noChangeAspect="1"/>
          </p:cNvSpPr>
          <p:nvPr/>
        </p:nvSpPr>
        <p:spPr bwMode="auto">
          <a:xfrm>
            <a:off x="3258804" y="3982654"/>
            <a:ext cx="3175" cy="31750"/>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21" name="Freeform 187"/>
          <p:cNvSpPr>
            <a:spLocks noChangeAspect="1"/>
          </p:cNvSpPr>
          <p:nvPr/>
        </p:nvSpPr>
        <p:spPr bwMode="auto">
          <a:xfrm>
            <a:off x="3230229" y="3976304"/>
            <a:ext cx="31750" cy="9525"/>
          </a:xfrm>
          <a:custGeom>
            <a:avLst/>
            <a:gdLst/>
            <a:ahLst/>
            <a:cxnLst>
              <a:cxn ang="0">
                <a:pos x="18" y="6"/>
              </a:cxn>
              <a:cxn ang="0">
                <a:pos x="0" y="2"/>
              </a:cxn>
              <a:cxn ang="0">
                <a:pos x="0" y="0"/>
              </a:cxn>
              <a:cxn ang="0">
                <a:pos x="20" y="4"/>
              </a:cxn>
              <a:cxn ang="0">
                <a:pos x="18" y="6"/>
              </a:cxn>
            </a:cxnLst>
            <a:rect l="0" t="0" r="r" b="b"/>
            <a:pathLst>
              <a:path w="20" h="6">
                <a:moveTo>
                  <a:pt x="18" y="6"/>
                </a:moveTo>
                <a:lnTo>
                  <a:pt x="0" y="2"/>
                </a:lnTo>
                <a:lnTo>
                  <a:pt x="0" y="0"/>
                </a:lnTo>
                <a:lnTo>
                  <a:pt x="20" y="4"/>
                </a:lnTo>
                <a:lnTo>
                  <a:pt x="18" y="6"/>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22" name="Freeform 188"/>
          <p:cNvSpPr>
            <a:spLocks noChangeAspect="1"/>
          </p:cNvSpPr>
          <p:nvPr/>
        </p:nvSpPr>
        <p:spPr bwMode="auto">
          <a:xfrm>
            <a:off x="3233404" y="3985829"/>
            <a:ext cx="19050" cy="2222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2" y="6"/>
                  <a:pt x="0" y="5"/>
                  <a:pt x="0" y="3"/>
                </a:cubicBezTo>
                <a:cubicBezTo>
                  <a:pt x="0" y="1"/>
                  <a:pt x="2" y="0"/>
                  <a:pt x="3" y="0"/>
                </a:cubicBezTo>
                <a:cubicBezTo>
                  <a:pt x="5" y="1"/>
                  <a:pt x="6" y="2"/>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23" name="Freeform 189"/>
          <p:cNvSpPr>
            <a:spLocks noChangeAspect="1" noEditPoints="1"/>
          </p:cNvSpPr>
          <p:nvPr/>
        </p:nvSpPr>
        <p:spPr bwMode="auto">
          <a:xfrm>
            <a:off x="3236579" y="3989004"/>
            <a:ext cx="12700" cy="19050"/>
          </a:xfrm>
          <a:custGeom>
            <a:avLst/>
            <a:gdLst/>
            <a:ahLst/>
            <a:cxnLst>
              <a:cxn ang="0">
                <a:pos x="0" y="1"/>
              </a:cxn>
              <a:cxn ang="0">
                <a:pos x="0" y="2"/>
              </a:cxn>
              <a:cxn ang="0">
                <a:pos x="2" y="5"/>
              </a:cxn>
              <a:cxn ang="0">
                <a:pos x="4" y="5"/>
              </a:cxn>
              <a:cxn ang="0">
                <a:pos x="4" y="3"/>
              </a:cxn>
              <a:cxn ang="0">
                <a:pos x="2" y="0"/>
              </a:cxn>
              <a:cxn ang="0">
                <a:pos x="0" y="1"/>
              </a:cxn>
              <a:cxn ang="0">
                <a:pos x="2" y="4"/>
              </a:cxn>
              <a:cxn ang="0">
                <a:pos x="1" y="2"/>
              </a:cxn>
              <a:cxn ang="0">
                <a:pos x="1" y="2"/>
              </a:cxn>
              <a:cxn ang="0">
                <a:pos x="2" y="2"/>
              </a:cxn>
              <a:cxn ang="0">
                <a:pos x="3" y="3"/>
              </a:cxn>
              <a:cxn ang="0">
                <a:pos x="3" y="4"/>
              </a:cxn>
              <a:cxn ang="0">
                <a:pos x="2" y="4"/>
              </a:cxn>
            </a:cxnLst>
            <a:rect l="0" t="0" r="r" b="b"/>
            <a:pathLst>
              <a:path w="4" h="6">
                <a:moveTo>
                  <a:pt x="0" y="1"/>
                </a:moveTo>
                <a:cubicBezTo>
                  <a:pt x="0" y="1"/>
                  <a:pt x="0" y="2"/>
                  <a:pt x="0" y="2"/>
                </a:cubicBezTo>
                <a:cubicBezTo>
                  <a:pt x="0" y="4"/>
                  <a:pt x="1" y="5"/>
                  <a:pt x="2" y="5"/>
                </a:cubicBezTo>
                <a:cubicBezTo>
                  <a:pt x="3" y="6"/>
                  <a:pt x="3" y="5"/>
                  <a:pt x="4" y="5"/>
                </a:cubicBezTo>
                <a:cubicBezTo>
                  <a:pt x="4" y="4"/>
                  <a:pt x="4" y="4"/>
                  <a:pt x="4" y="3"/>
                </a:cubicBezTo>
                <a:cubicBezTo>
                  <a:pt x="4" y="2"/>
                  <a:pt x="3" y="0"/>
                  <a:pt x="2" y="0"/>
                </a:cubicBezTo>
                <a:cubicBezTo>
                  <a:pt x="1" y="0"/>
                  <a:pt x="1" y="0"/>
                  <a:pt x="0" y="1"/>
                </a:cubicBezTo>
                <a:close/>
                <a:moveTo>
                  <a:pt x="2" y="4"/>
                </a:moveTo>
                <a:cubicBezTo>
                  <a:pt x="2" y="4"/>
                  <a:pt x="1" y="3"/>
                  <a:pt x="1" y="2"/>
                </a:cubicBezTo>
                <a:cubicBezTo>
                  <a:pt x="1" y="2"/>
                  <a:pt x="1" y="2"/>
                  <a:pt x="1" y="2"/>
                </a:cubicBezTo>
                <a:cubicBezTo>
                  <a:pt x="1" y="2"/>
                  <a:pt x="2" y="2"/>
                  <a:pt x="2" y="2"/>
                </a:cubicBezTo>
                <a:cubicBezTo>
                  <a:pt x="3" y="2"/>
                  <a:pt x="3" y="2"/>
                  <a:pt x="3" y="3"/>
                </a:cubicBezTo>
                <a:cubicBezTo>
                  <a:pt x="3" y="3"/>
                  <a:pt x="3" y="3"/>
                  <a:pt x="3" y="4"/>
                </a:cubicBezTo>
                <a:cubicBezTo>
                  <a:pt x="3" y="4"/>
                  <a:pt x="2" y="4"/>
                  <a:pt x="2"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24" name="Freeform 190"/>
          <p:cNvSpPr>
            <a:spLocks noChangeAspect="1"/>
          </p:cNvSpPr>
          <p:nvPr/>
        </p:nvSpPr>
        <p:spPr bwMode="auto">
          <a:xfrm>
            <a:off x="3236579" y="3992179"/>
            <a:ext cx="12700" cy="12700"/>
          </a:xfrm>
          <a:custGeom>
            <a:avLst/>
            <a:gdLst/>
            <a:ahLst/>
            <a:cxnLst>
              <a:cxn ang="0">
                <a:pos x="4" y="2"/>
              </a:cxn>
              <a:cxn ang="0">
                <a:pos x="2" y="4"/>
              </a:cxn>
              <a:cxn ang="0">
                <a:pos x="0" y="1"/>
              </a:cxn>
              <a:cxn ang="0">
                <a:pos x="2" y="0"/>
              </a:cxn>
              <a:cxn ang="0">
                <a:pos x="4" y="2"/>
              </a:cxn>
            </a:cxnLst>
            <a:rect l="0" t="0" r="r" b="b"/>
            <a:pathLst>
              <a:path w="4" h="4">
                <a:moveTo>
                  <a:pt x="4" y="2"/>
                </a:moveTo>
                <a:cubicBezTo>
                  <a:pt x="4" y="3"/>
                  <a:pt x="3" y="4"/>
                  <a:pt x="2" y="4"/>
                </a:cubicBezTo>
                <a:cubicBezTo>
                  <a:pt x="1" y="3"/>
                  <a:pt x="0" y="2"/>
                  <a:pt x="0" y="1"/>
                </a:cubicBezTo>
                <a:cubicBezTo>
                  <a:pt x="0" y="0"/>
                  <a:pt x="1" y="0"/>
                  <a:pt x="2" y="0"/>
                </a:cubicBezTo>
                <a:cubicBezTo>
                  <a:pt x="3" y="0"/>
                  <a:pt x="4" y="1"/>
                  <a:pt x="4" y="2"/>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25" name="Freeform 191"/>
          <p:cNvSpPr>
            <a:spLocks noChangeAspect="1"/>
          </p:cNvSpPr>
          <p:nvPr/>
        </p:nvSpPr>
        <p:spPr bwMode="auto">
          <a:xfrm>
            <a:off x="3268329" y="3985829"/>
            <a:ext cx="28575" cy="38100"/>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26" name="Freeform 192"/>
          <p:cNvSpPr>
            <a:spLocks noChangeAspect="1"/>
          </p:cNvSpPr>
          <p:nvPr/>
        </p:nvSpPr>
        <p:spPr bwMode="auto">
          <a:xfrm>
            <a:off x="3296904" y="3992179"/>
            <a:ext cx="3175" cy="31750"/>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27" name="Freeform 193"/>
          <p:cNvSpPr>
            <a:spLocks noChangeAspect="1"/>
          </p:cNvSpPr>
          <p:nvPr/>
        </p:nvSpPr>
        <p:spPr bwMode="auto">
          <a:xfrm>
            <a:off x="3268329" y="3985829"/>
            <a:ext cx="31750" cy="635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28" name="Freeform 194"/>
          <p:cNvSpPr>
            <a:spLocks noChangeAspect="1"/>
          </p:cNvSpPr>
          <p:nvPr/>
        </p:nvSpPr>
        <p:spPr bwMode="auto">
          <a:xfrm>
            <a:off x="3271504" y="3992179"/>
            <a:ext cx="19050" cy="2222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29" name="Freeform 195"/>
          <p:cNvSpPr>
            <a:spLocks noChangeAspect="1" noEditPoints="1"/>
          </p:cNvSpPr>
          <p:nvPr/>
        </p:nvSpPr>
        <p:spPr bwMode="auto">
          <a:xfrm>
            <a:off x="3274679" y="3995354"/>
            <a:ext cx="15875" cy="19050"/>
          </a:xfrm>
          <a:custGeom>
            <a:avLst/>
            <a:gdLst/>
            <a:ahLst/>
            <a:cxnLst>
              <a:cxn ang="0">
                <a:pos x="0" y="1"/>
              </a:cxn>
              <a:cxn ang="0">
                <a:pos x="0" y="3"/>
              </a:cxn>
              <a:cxn ang="0">
                <a:pos x="2" y="6"/>
              </a:cxn>
              <a:cxn ang="0">
                <a:pos x="4" y="5"/>
              </a:cxn>
              <a:cxn ang="0">
                <a:pos x="5" y="3"/>
              </a:cxn>
              <a:cxn ang="0">
                <a:pos x="2" y="0"/>
              </a:cxn>
              <a:cxn ang="0">
                <a:pos x="0" y="1"/>
              </a:cxn>
              <a:cxn ang="0">
                <a:pos x="2" y="4"/>
              </a:cxn>
              <a:cxn ang="0">
                <a:pos x="1" y="3"/>
              </a:cxn>
              <a:cxn ang="0">
                <a:pos x="1" y="2"/>
              </a:cxn>
              <a:cxn ang="0">
                <a:pos x="2" y="2"/>
              </a:cxn>
              <a:cxn ang="0">
                <a:pos x="3" y="3"/>
              </a:cxn>
              <a:cxn ang="0">
                <a:pos x="3" y="4"/>
              </a:cxn>
              <a:cxn ang="0">
                <a:pos x="2" y="4"/>
              </a:cxn>
            </a:cxnLst>
            <a:rect l="0" t="0" r="r" b="b"/>
            <a:pathLst>
              <a:path w="5" h="6">
                <a:moveTo>
                  <a:pt x="0" y="1"/>
                </a:moveTo>
                <a:cubicBezTo>
                  <a:pt x="0" y="1"/>
                  <a:pt x="0" y="2"/>
                  <a:pt x="0" y="3"/>
                </a:cubicBezTo>
                <a:cubicBezTo>
                  <a:pt x="0" y="4"/>
                  <a:pt x="1" y="5"/>
                  <a:pt x="2" y="6"/>
                </a:cubicBezTo>
                <a:cubicBezTo>
                  <a:pt x="3" y="6"/>
                  <a:pt x="3" y="6"/>
                  <a:pt x="4" y="5"/>
                </a:cubicBezTo>
                <a:cubicBezTo>
                  <a:pt x="4" y="5"/>
                  <a:pt x="5" y="4"/>
                  <a:pt x="5" y="3"/>
                </a:cubicBezTo>
                <a:cubicBezTo>
                  <a:pt x="5" y="2"/>
                  <a:pt x="4" y="0"/>
                  <a:pt x="2" y="0"/>
                </a:cubicBezTo>
                <a:cubicBezTo>
                  <a:pt x="2" y="0"/>
                  <a:pt x="1" y="0"/>
                  <a:pt x="0" y="1"/>
                </a:cubicBezTo>
                <a:close/>
                <a:moveTo>
                  <a:pt x="2" y="4"/>
                </a:moveTo>
                <a:cubicBezTo>
                  <a:pt x="2" y="4"/>
                  <a:pt x="1" y="3"/>
                  <a:pt x="1" y="3"/>
                </a:cubicBezTo>
                <a:cubicBezTo>
                  <a:pt x="1" y="2"/>
                  <a:pt x="1" y="2"/>
                  <a:pt x="1" y="2"/>
                </a:cubicBezTo>
                <a:cubicBezTo>
                  <a:pt x="2" y="2"/>
                  <a:pt x="2" y="2"/>
                  <a:pt x="2" y="2"/>
                </a:cubicBezTo>
                <a:cubicBezTo>
                  <a:pt x="3" y="2"/>
                  <a:pt x="3" y="3"/>
                  <a:pt x="3" y="3"/>
                </a:cubicBezTo>
                <a:cubicBezTo>
                  <a:pt x="3" y="3"/>
                  <a:pt x="3" y="4"/>
                  <a:pt x="3" y="4"/>
                </a:cubicBezTo>
                <a:cubicBezTo>
                  <a:pt x="3" y="4"/>
                  <a:pt x="3" y="4"/>
                  <a:pt x="2"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30" name="Oval 196"/>
          <p:cNvSpPr>
            <a:spLocks noChangeAspect="1" noChangeArrowheads="1"/>
          </p:cNvSpPr>
          <p:nvPr/>
        </p:nvSpPr>
        <p:spPr bwMode="auto">
          <a:xfrm>
            <a:off x="3274679" y="3998529"/>
            <a:ext cx="12700" cy="12700"/>
          </a:xfrm>
          <a:prstGeom prst="ellipse">
            <a:avLst/>
          </a:pr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31" name="Freeform 197"/>
          <p:cNvSpPr>
            <a:spLocks noChangeAspect="1"/>
          </p:cNvSpPr>
          <p:nvPr/>
        </p:nvSpPr>
        <p:spPr bwMode="auto">
          <a:xfrm>
            <a:off x="3306429" y="3992179"/>
            <a:ext cx="28575" cy="38100"/>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32" name="Freeform 198"/>
          <p:cNvSpPr>
            <a:spLocks noChangeAspect="1"/>
          </p:cNvSpPr>
          <p:nvPr/>
        </p:nvSpPr>
        <p:spPr bwMode="auto">
          <a:xfrm>
            <a:off x="3335004" y="3998529"/>
            <a:ext cx="3175" cy="31750"/>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33" name="Freeform 199"/>
          <p:cNvSpPr>
            <a:spLocks noChangeAspect="1"/>
          </p:cNvSpPr>
          <p:nvPr/>
        </p:nvSpPr>
        <p:spPr bwMode="auto">
          <a:xfrm>
            <a:off x="3306429" y="3992179"/>
            <a:ext cx="31750" cy="635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34" name="Freeform 200"/>
          <p:cNvSpPr>
            <a:spLocks noChangeAspect="1"/>
          </p:cNvSpPr>
          <p:nvPr/>
        </p:nvSpPr>
        <p:spPr bwMode="auto">
          <a:xfrm>
            <a:off x="3312779" y="3998529"/>
            <a:ext cx="15875" cy="22225"/>
          </a:xfrm>
          <a:custGeom>
            <a:avLst/>
            <a:gdLst/>
            <a:ahLst/>
            <a:cxnLst>
              <a:cxn ang="0">
                <a:pos x="5" y="5"/>
              </a:cxn>
              <a:cxn ang="0">
                <a:pos x="3" y="7"/>
              </a:cxn>
              <a:cxn ang="0">
                <a:pos x="0" y="3"/>
              </a:cxn>
              <a:cxn ang="0">
                <a:pos x="3" y="1"/>
              </a:cxn>
              <a:cxn ang="0">
                <a:pos x="5" y="5"/>
              </a:cxn>
            </a:cxnLst>
            <a:rect l="0" t="0" r="r" b="b"/>
            <a:pathLst>
              <a:path w="5" h="7">
                <a:moveTo>
                  <a:pt x="5" y="5"/>
                </a:moveTo>
                <a:cubicBezTo>
                  <a:pt x="5" y="6"/>
                  <a:pt x="4" y="7"/>
                  <a:pt x="3" y="7"/>
                </a:cubicBezTo>
                <a:cubicBezTo>
                  <a:pt x="1" y="7"/>
                  <a:pt x="0" y="5"/>
                  <a:pt x="0" y="3"/>
                </a:cubicBezTo>
                <a:cubicBezTo>
                  <a:pt x="0" y="2"/>
                  <a:pt x="1" y="0"/>
                  <a:pt x="3" y="1"/>
                </a:cubicBezTo>
                <a:cubicBezTo>
                  <a:pt x="4" y="1"/>
                  <a:pt x="5" y="3"/>
                  <a:pt x="5"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35" name="Freeform 201"/>
          <p:cNvSpPr>
            <a:spLocks noChangeAspect="1" noEditPoints="1"/>
          </p:cNvSpPr>
          <p:nvPr/>
        </p:nvSpPr>
        <p:spPr bwMode="auto">
          <a:xfrm>
            <a:off x="3312779" y="4001704"/>
            <a:ext cx="15875" cy="19050"/>
          </a:xfrm>
          <a:custGeom>
            <a:avLst/>
            <a:gdLst/>
            <a:ahLst/>
            <a:cxnLst>
              <a:cxn ang="0">
                <a:pos x="1" y="1"/>
              </a:cxn>
              <a:cxn ang="0">
                <a:pos x="0" y="3"/>
              </a:cxn>
              <a:cxn ang="0">
                <a:pos x="2" y="6"/>
              </a:cxn>
              <a:cxn ang="0">
                <a:pos x="4" y="5"/>
              </a:cxn>
              <a:cxn ang="0">
                <a:pos x="5" y="3"/>
              </a:cxn>
              <a:cxn ang="0">
                <a:pos x="2" y="0"/>
              </a:cxn>
              <a:cxn ang="0">
                <a:pos x="1" y="1"/>
              </a:cxn>
              <a:cxn ang="0">
                <a:pos x="2" y="4"/>
              </a:cxn>
              <a:cxn ang="0">
                <a:pos x="1" y="3"/>
              </a:cxn>
              <a:cxn ang="0">
                <a:pos x="2" y="2"/>
              </a:cxn>
              <a:cxn ang="0">
                <a:pos x="2" y="2"/>
              </a:cxn>
              <a:cxn ang="0">
                <a:pos x="3" y="3"/>
              </a:cxn>
              <a:cxn ang="0">
                <a:pos x="3" y="4"/>
              </a:cxn>
              <a:cxn ang="0">
                <a:pos x="2" y="4"/>
              </a:cxn>
            </a:cxnLst>
            <a:rect l="0" t="0" r="r" b="b"/>
            <a:pathLst>
              <a:path w="5" h="6">
                <a:moveTo>
                  <a:pt x="1" y="1"/>
                </a:moveTo>
                <a:cubicBezTo>
                  <a:pt x="0" y="1"/>
                  <a:pt x="0" y="2"/>
                  <a:pt x="0" y="3"/>
                </a:cubicBezTo>
                <a:cubicBezTo>
                  <a:pt x="0" y="4"/>
                  <a:pt x="1" y="6"/>
                  <a:pt x="2" y="6"/>
                </a:cubicBezTo>
                <a:cubicBezTo>
                  <a:pt x="3" y="6"/>
                  <a:pt x="4" y="6"/>
                  <a:pt x="4" y="5"/>
                </a:cubicBezTo>
                <a:cubicBezTo>
                  <a:pt x="5" y="5"/>
                  <a:pt x="5" y="4"/>
                  <a:pt x="5" y="3"/>
                </a:cubicBezTo>
                <a:cubicBezTo>
                  <a:pt x="5" y="2"/>
                  <a:pt x="4" y="1"/>
                  <a:pt x="2" y="0"/>
                </a:cubicBezTo>
                <a:cubicBezTo>
                  <a:pt x="2" y="0"/>
                  <a:pt x="1" y="0"/>
                  <a:pt x="1" y="1"/>
                </a:cubicBezTo>
                <a:close/>
                <a:moveTo>
                  <a:pt x="2" y="4"/>
                </a:moveTo>
                <a:cubicBezTo>
                  <a:pt x="2" y="4"/>
                  <a:pt x="1" y="3"/>
                  <a:pt x="1" y="3"/>
                </a:cubicBezTo>
                <a:cubicBezTo>
                  <a:pt x="1" y="3"/>
                  <a:pt x="1" y="2"/>
                  <a:pt x="2" y="2"/>
                </a:cubicBezTo>
                <a:cubicBezTo>
                  <a:pt x="2" y="2"/>
                  <a:pt x="2" y="2"/>
                  <a:pt x="2" y="2"/>
                </a:cubicBezTo>
                <a:cubicBezTo>
                  <a:pt x="3" y="2"/>
                  <a:pt x="3" y="3"/>
                  <a:pt x="3" y="3"/>
                </a:cubicBezTo>
                <a:cubicBezTo>
                  <a:pt x="3" y="4"/>
                  <a:pt x="3" y="4"/>
                  <a:pt x="3" y="4"/>
                </a:cubicBezTo>
                <a:cubicBezTo>
                  <a:pt x="3" y="4"/>
                  <a:pt x="3" y="4"/>
                  <a:pt x="2"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36" name="Oval 202"/>
          <p:cNvSpPr>
            <a:spLocks noChangeAspect="1" noChangeArrowheads="1"/>
          </p:cNvSpPr>
          <p:nvPr/>
        </p:nvSpPr>
        <p:spPr bwMode="auto">
          <a:xfrm>
            <a:off x="3315954" y="4004879"/>
            <a:ext cx="9525" cy="12700"/>
          </a:xfrm>
          <a:prstGeom prst="ellipse">
            <a:avLst/>
          </a:pr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37" name="Freeform 203"/>
          <p:cNvSpPr>
            <a:spLocks noChangeAspect="1"/>
          </p:cNvSpPr>
          <p:nvPr/>
        </p:nvSpPr>
        <p:spPr bwMode="auto">
          <a:xfrm>
            <a:off x="2858754" y="3919154"/>
            <a:ext cx="22225" cy="25400"/>
          </a:xfrm>
          <a:custGeom>
            <a:avLst/>
            <a:gdLst/>
            <a:ahLst/>
            <a:cxnLst>
              <a:cxn ang="0">
                <a:pos x="0" y="1"/>
              </a:cxn>
              <a:cxn ang="0">
                <a:pos x="3" y="1"/>
              </a:cxn>
              <a:cxn ang="0">
                <a:pos x="5" y="6"/>
              </a:cxn>
              <a:cxn ang="0">
                <a:pos x="3" y="8"/>
              </a:cxn>
              <a:cxn ang="0">
                <a:pos x="0" y="1"/>
              </a:cxn>
            </a:cxnLst>
            <a:rect l="0" t="0" r="r" b="b"/>
            <a:pathLst>
              <a:path w="7" h="8">
                <a:moveTo>
                  <a:pt x="0" y="1"/>
                </a:moveTo>
                <a:cubicBezTo>
                  <a:pt x="3" y="1"/>
                  <a:pt x="3" y="1"/>
                  <a:pt x="3" y="1"/>
                </a:cubicBezTo>
                <a:cubicBezTo>
                  <a:pt x="4" y="0"/>
                  <a:pt x="7" y="3"/>
                  <a:pt x="5" y="6"/>
                </a:cubicBezTo>
                <a:cubicBezTo>
                  <a:pt x="3" y="8"/>
                  <a:pt x="3" y="8"/>
                  <a:pt x="3" y="8"/>
                </a:cubicBezTo>
                <a:lnTo>
                  <a:pt x="0" y="1"/>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38" name="Freeform 204"/>
          <p:cNvSpPr>
            <a:spLocks noChangeAspect="1"/>
          </p:cNvSpPr>
          <p:nvPr/>
        </p:nvSpPr>
        <p:spPr bwMode="auto">
          <a:xfrm>
            <a:off x="2852404" y="3922329"/>
            <a:ext cx="22225" cy="22225"/>
          </a:xfrm>
          <a:custGeom>
            <a:avLst/>
            <a:gdLst/>
            <a:ahLst/>
            <a:cxnLst>
              <a:cxn ang="0">
                <a:pos x="6" y="5"/>
              </a:cxn>
              <a:cxn ang="0">
                <a:pos x="2" y="7"/>
              </a:cxn>
              <a:cxn ang="0">
                <a:pos x="0" y="2"/>
              </a:cxn>
              <a:cxn ang="0">
                <a:pos x="4" y="1"/>
              </a:cxn>
              <a:cxn ang="0">
                <a:pos x="6" y="5"/>
              </a:cxn>
            </a:cxnLst>
            <a:rect l="0" t="0" r="r" b="b"/>
            <a:pathLst>
              <a:path w="7" h="7">
                <a:moveTo>
                  <a:pt x="6" y="5"/>
                </a:moveTo>
                <a:cubicBezTo>
                  <a:pt x="6" y="7"/>
                  <a:pt x="4" y="7"/>
                  <a:pt x="2" y="7"/>
                </a:cubicBezTo>
                <a:cubicBezTo>
                  <a:pt x="1" y="6"/>
                  <a:pt x="0" y="4"/>
                  <a:pt x="0" y="2"/>
                </a:cubicBezTo>
                <a:cubicBezTo>
                  <a:pt x="1" y="1"/>
                  <a:pt x="2" y="0"/>
                  <a:pt x="4" y="1"/>
                </a:cubicBezTo>
                <a:cubicBezTo>
                  <a:pt x="6" y="1"/>
                  <a:pt x="7" y="3"/>
                  <a:pt x="6"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39" name="Freeform 205"/>
          <p:cNvSpPr>
            <a:spLocks noChangeAspect="1"/>
          </p:cNvSpPr>
          <p:nvPr/>
        </p:nvSpPr>
        <p:spPr bwMode="auto">
          <a:xfrm>
            <a:off x="2858754" y="3995354"/>
            <a:ext cx="22225" cy="2222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40" name="Freeform 206"/>
          <p:cNvSpPr>
            <a:spLocks noChangeAspect="1"/>
          </p:cNvSpPr>
          <p:nvPr/>
        </p:nvSpPr>
        <p:spPr bwMode="auto">
          <a:xfrm>
            <a:off x="2852404" y="3995354"/>
            <a:ext cx="22225" cy="25400"/>
          </a:xfrm>
          <a:custGeom>
            <a:avLst/>
            <a:gdLst/>
            <a:ahLst/>
            <a:cxnLst>
              <a:cxn ang="0">
                <a:pos x="6" y="6"/>
              </a:cxn>
              <a:cxn ang="0">
                <a:pos x="2" y="7"/>
              </a:cxn>
              <a:cxn ang="0">
                <a:pos x="0" y="3"/>
              </a:cxn>
              <a:cxn ang="0">
                <a:pos x="4" y="1"/>
              </a:cxn>
              <a:cxn ang="0">
                <a:pos x="6" y="6"/>
              </a:cxn>
            </a:cxnLst>
            <a:rect l="0" t="0" r="r" b="b"/>
            <a:pathLst>
              <a:path w="7" h="8">
                <a:moveTo>
                  <a:pt x="6" y="6"/>
                </a:moveTo>
                <a:cubicBezTo>
                  <a:pt x="6" y="7"/>
                  <a:pt x="4" y="8"/>
                  <a:pt x="2" y="7"/>
                </a:cubicBezTo>
                <a:cubicBezTo>
                  <a:pt x="1" y="6"/>
                  <a:pt x="0" y="4"/>
                  <a:pt x="0" y="3"/>
                </a:cubicBezTo>
                <a:cubicBezTo>
                  <a:pt x="1" y="1"/>
                  <a:pt x="2" y="0"/>
                  <a:pt x="4" y="1"/>
                </a:cubicBezTo>
                <a:cubicBezTo>
                  <a:pt x="6" y="2"/>
                  <a:pt x="7" y="4"/>
                  <a:pt x="6" y="6"/>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41" name="Freeform 207"/>
          <p:cNvSpPr>
            <a:spLocks noChangeAspect="1"/>
          </p:cNvSpPr>
          <p:nvPr/>
        </p:nvSpPr>
        <p:spPr bwMode="auto">
          <a:xfrm>
            <a:off x="3087354" y="3957254"/>
            <a:ext cx="22225" cy="25400"/>
          </a:xfrm>
          <a:custGeom>
            <a:avLst/>
            <a:gdLst/>
            <a:ahLst/>
            <a:cxnLst>
              <a:cxn ang="0">
                <a:pos x="0" y="2"/>
              </a:cxn>
              <a:cxn ang="0">
                <a:pos x="3" y="1"/>
              </a:cxn>
              <a:cxn ang="0">
                <a:pos x="6" y="6"/>
              </a:cxn>
              <a:cxn ang="0">
                <a:pos x="3" y="8"/>
              </a:cxn>
              <a:cxn ang="0">
                <a:pos x="0" y="2"/>
              </a:cxn>
            </a:cxnLst>
            <a:rect l="0" t="0" r="r" b="b"/>
            <a:pathLst>
              <a:path w="7" h="8">
                <a:moveTo>
                  <a:pt x="0" y="2"/>
                </a:moveTo>
                <a:cubicBezTo>
                  <a:pt x="3" y="1"/>
                  <a:pt x="3" y="1"/>
                  <a:pt x="3" y="1"/>
                </a:cubicBezTo>
                <a:cubicBezTo>
                  <a:pt x="4" y="0"/>
                  <a:pt x="7" y="3"/>
                  <a:pt x="6"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42" name="Freeform 208"/>
          <p:cNvSpPr>
            <a:spLocks noChangeAspect="1"/>
          </p:cNvSpPr>
          <p:nvPr/>
        </p:nvSpPr>
        <p:spPr bwMode="auto">
          <a:xfrm>
            <a:off x="3081004" y="3960429"/>
            <a:ext cx="22225" cy="25400"/>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43" name="Freeform 209"/>
          <p:cNvSpPr>
            <a:spLocks noChangeAspect="1"/>
          </p:cNvSpPr>
          <p:nvPr/>
        </p:nvSpPr>
        <p:spPr bwMode="auto">
          <a:xfrm>
            <a:off x="3087354" y="4033454"/>
            <a:ext cx="22225" cy="22225"/>
          </a:xfrm>
          <a:custGeom>
            <a:avLst/>
            <a:gdLst/>
            <a:ahLst/>
            <a:cxnLst>
              <a:cxn ang="0">
                <a:pos x="0" y="1"/>
              </a:cxn>
              <a:cxn ang="0">
                <a:pos x="3" y="0"/>
              </a:cxn>
              <a:cxn ang="0">
                <a:pos x="6" y="6"/>
              </a:cxn>
              <a:cxn ang="0">
                <a:pos x="3" y="7"/>
              </a:cxn>
              <a:cxn ang="0">
                <a:pos x="0" y="1"/>
              </a:cxn>
            </a:cxnLst>
            <a:rect l="0" t="0" r="r" b="b"/>
            <a:pathLst>
              <a:path w="7" h="7">
                <a:moveTo>
                  <a:pt x="0" y="1"/>
                </a:moveTo>
                <a:cubicBezTo>
                  <a:pt x="3" y="0"/>
                  <a:pt x="3" y="0"/>
                  <a:pt x="3" y="0"/>
                </a:cubicBezTo>
                <a:cubicBezTo>
                  <a:pt x="4" y="0"/>
                  <a:pt x="7" y="3"/>
                  <a:pt x="6"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44" name="Freeform 210"/>
          <p:cNvSpPr>
            <a:spLocks noChangeAspect="1"/>
          </p:cNvSpPr>
          <p:nvPr/>
        </p:nvSpPr>
        <p:spPr bwMode="auto">
          <a:xfrm>
            <a:off x="3081004" y="4036629"/>
            <a:ext cx="22225" cy="2222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45" name="Freeform 211"/>
          <p:cNvSpPr>
            <a:spLocks noChangeAspect="1"/>
          </p:cNvSpPr>
          <p:nvPr/>
        </p:nvSpPr>
        <p:spPr bwMode="auto">
          <a:xfrm>
            <a:off x="3150854" y="3969954"/>
            <a:ext cx="22225" cy="25400"/>
          </a:xfrm>
          <a:custGeom>
            <a:avLst/>
            <a:gdLst/>
            <a:ahLst/>
            <a:cxnLst>
              <a:cxn ang="0">
                <a:pos x="0" y="2"/>
              </a:cxn>
              <a:cxn ang="0">
                <a:pos x="3" y="1"/>
              </a:cxn>
              <a:cxn ang="0">
                <a:pos x="5" y="6"/>
              </a:cxn>
              <a:cxn ang="0">
                <a:pos x="3" y="8"/>
              </a:cxn>
              <a:cxn ang="0">
                <a:pos x="0" y="2"/>
              </a:cxn>
            </a:cxnLst>
            <a:rect l="0" t="0" r="r" b="b"/>
            <a:pathLst>
              <a:path w="7" h="8">
                <a:moveTo>
                  <a:pt x="0" y="2"/>
                </a:moveTo>
                <a:cubicBezTo>
                  <a:pt x="3" y="1"/>
                  <a:pt x="3" y="1"/>
                  <a:pt x="3" y="1"/>
                </a:cubicBezTo>
                <a:cubicBezTo>
                  <a:pt x="4"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46" name="Freeform 212"/>
          <p:cNvSpPr>
            <a:spLocks noChangeAspect="1"/>
          </p:cNvSpPr>
          <p:nvPr/>
        </p:nvSpPr>
        <p:spPr bwMode="auto">
          <a:xfrm>
            <a:off x="3144504" y="3973129"/>
            <a:ext cx="22225" cy="25400"/>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47" name="Freeform 213"/>
          <p:cNvSpPr>
            <a:spLocks noChangeAspect="1"/>
          </p:cNvSpPr>
          <p:nvPr/>
        </p:nvSpPr>
        <p:spPr bwMode="auto">
          <a:xfrm>
            <a:off x="3150854" y="4046154"/>
            <a:ext cx="22225" cy="2222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48" name="Freeform 214"/>
          <p:cNvSpPr>
            <a:spLocks noChangeAspect="1"/>
          </p:cNvSpPr>
          <p:nvPr/>
        </p:nvSpPr>
        <p:spPr bwMode="auto">
          <a:xfrm>
            <a:off x="3144504" y="4049329"/>
            <a:ext cx="22225" cy="2222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49" name="Freeform 215"/>
          <p:cNvSpPr>
            <a:spLocks noChangeAspect="1"/>
          </p:cNvSpPr>
          <p:nvPr/>
        </p:nvSpPr>
        <p:spPr bwMode="auto">
          <a:xfrm>
            <a:off x="3373104" y="4011229"/>
            <a:ext cx="22225" cy="22225"/>
          </a:xfrm>
          <a:custGeom>
            <a:avLst/>
            <a:gdLst/>
            <a:ahLst/>
            <a:cxnLst>
              <a:cxn ang="0">
                <a:pos x="0" y="1"/>
              </a:cxn>
              <a:cxn ang="0">
                <a:pos x="2" y="0"/>
              </a:cxn>
              <a:cxn ang="0">
                <a:pos x="5" y="6"/>
              </a:cxn>
              <a:cxn ang="0">
                <a:pos x="3" y="7"/>
              </a:cxn>
              <a:cxn ang="0">
                <a:pos x="0" y="1"/>
              </a:cxn>
            </a:cxnLst>
            <a:rect l="0" t="0" r="r" b="b"/>
            <a:pathLst>
              <a:path w="7" h="7">
                <a:moveTo>
                  <a:pt x="0" y="1"/>
                </a:moveTo>
                <a:cubicBezTo>
                  <a:pt x="2" y="0"/>
                  <a:pt x="2" y="0"/>
                  <a:pt x="2" y="0"/>
                </a:cubicBezTo>
                <a:cubicBezTo>
                  <a:pt x="3"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50" name="Freeform 216"/>
          <p:cNvSpPr>
            <a:spLocks noChangeAspect="1"/>
          </p:cNvSpPr>
          <p:nvPr/>
        </p:nvSpPr>
        <p:spPr bwMode="auto">
          <a:xfrm>
            <a:off x="3363579" y="4011229"/>
            <a:ext cx="22225" cy="25400"/>
          </a:xfrm>
          <a:custGeom>
            <a:avLst/>
            <a:gdLst/>
            <a:ahLst/>
            <a:cxnLst>
              <a:cxn ang="0">
                <a:pos x="7" y="6"/>
              </a:cxn>
              <a:cxn ang="0">
                <a:pos x="3" y="7"/>
              </a:cxn>
              <a:cxn ang="0">
                <a:pos x="1" y="3"/>
              </a:cxn>
              <a:cxn ang="0">
                <a:pos x="5" y="1"/>
              </a:cxn>
              <a:cxn ang="0">
                <a:pos x="7" y="6"/>
              </a:cxn>
            </a:cxnLst>
            <a:rect l="0" t="0" r="r" b="b"/>
            <a:pathLst>
              <a:path w="7" h="8">
                <a:moveTo>
                  <a:pt x="7" y="6"/>
                </a:moveTo>
                <a:cubicBezTo>
                  <a:pt x="6" y="7"/>
                  <a:pt x="5" y="8"/>
                  <a:pt x="3" y="7"/>
                </a:cubicBezTo>
                <a:cubicBezTo>
                  <a:pt x="1" y="7"/>
                  <a:pt x="0" y="5"/>
                  <a:pt x="1" y="3"/>
                </a:cubicBezTo>
                <a:cubicBezTo>
                  <a:pt x="1" y="1"/>
                  <a:pt x="3" y="0"/>
                  <a:pt x="5" y="1"/>
                </a:cubicBezTo>
                <a:cubicBezTo>
                  <a:pt x="6" y="2"/>
                  <a:pt x="7" y="4"/>
                  <a:pt x="7" y="6"/>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51" name="Freeform 217"/>
          <p:cNvSpPr>
            <a:spLocks noChangeAspect="1"/>
          </p:cNvSpPr>
          <p:nvPr/>
        </p:nvSpPr>
        <p:spPr bwMode="auto">
          <a:xfrm>
            <a:off x="3373104" y="4084254"/>
            <a:ext cx="22225" cy="25400"/>
          </a:xfrm>
          <a:custGeom>
            <a:avLst/>
            <a:gdLst/>
            <a:ahLst/>
            <a:cxnLst>
              <a:cxn ang="0">
                <a:pos x="0" y="2"/>
              </a:cxn>
              <a:cxn ang="0">
                <a:pos x="2" y="1"/>
              </a:cxn>
              <a:cxn ang="0">
                <a:pos x="5" y="6"/>
              </a:cxn>
              <a:cxn ang="0">
                <a:pos x="3" y="8"/>
              </a:cxn>
              <a:cxn ang="0">
                <a:pos x="0" y="2"/>
              </a:cxn>
            </a:cxnLst>
            <a:rect l="0" t="0" r="r" b="b"/>
            <a:pathLst>
              <a:path w="7" h="8">
                <a:moveTo>
                  <a:pt x="0" y="2"/>
                </a:moveTo>
                <a:cubicBezTo>
                  <a:pt x="2" y="1"/>
                  <a:pt x="2" y="1"/>
                  <a:pt x="2" y="1"/>
                </a:cubicBezTo>
                <a:cubicBezTo>
                  <a:pt x="3"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52" name="Freeform 218"/>
          <p:cNvSpPr>
            <a:spLocks noChangeAspect="1"/>
          </p:cNvSpPr>
          <p:nvPr/>
        </p:nvSpPr>
        <p:spPr bwMode="auto">
          <a:xfrm>
            <a:off x="3363579" y="4087429"/>
            <a:ext cx="22225" cy="25400"/>
          </a:xfrm>
          <a:custGeom>
            <a:avLst/>
            <a:gdLst/>
            <a:ahLst/>
            <a:cxnLst>
              <a:cxn ang="0">
                <a:pos x="7" y="5"/>
              </a:cxn>
              <a:cxn ang="0">
                <a:pos x="3" y="7"/>
              </a:cxn>
              <a:cxn ang="0">
                <a:pos x="1" y="2"/>
              </a:cxn>
              <a:cxn ang="0">
                <a:pos x="5" y="1"/>
              </a:cxn>
              <a:cxn ang="0">
                <a:pos x="7" y="5"/>
              </a:cxn>
            </a:cxnLst>
            <a:rect l="0" t="0" r="r" b="b"/>
            <a:pathLst>
              <a:path w="7" h="8">
                <a:moveTo>
                  <a:pt x="7" y="5"/>
                </a:moveTo>
                <a:cubicBezTo>
                  <a:pt x="6" y="7"/>
                  <a:pt x="5" y="8"/>
                  <a:pt x="3" y="7"/>
                </a:cubicBezTo>
                <a:cubicBezTo>
                  <a:pt x="1" y="6"/>
                  <a:pt x="0" y="4"/>
                  <a:pt x="1" y="2"/>
                </a:cubicBezTo>
                <a:cubicBezTo>
                  <a:pt x="1" y="1"/>
                  <a:pt x="3" y="0"/>
                  <a:pt x="5" y="1"/>
                </a:cubicBezTo>
                <a:cubicBezTo>
                  <a:pt x="6" y="2"/>
                  <a:pt x="7" y="4"/>
                  <a:pt x="7"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54" name="Freeform 115"/>
          <p:cNvSpPr>
            <a:spLocks noChangeAspect="1"/>
          </p:cNvSpPr>
          <p:nvPr/>
        </p:nvSpPr>
        <p:spPr bwMode="auto">
          <a:xfrm>
            <a:off x="5829760" y="3801679"/>
            <a:ext cx="298450" cy="371475"/>
          </a:xfrm>
          <a:custGeom>
            <a:avLst/>
            <a:gdLst/>
            <a:ahLst/>
            <a:cxnLst>
              <a:cxn ang="0">
                <a:pos x="94" y="0"/>
              </a:cxn>
              <a:cxn ang="0">
                <a:pos x="1" y="63"/>
              </a:cxn>
              <a:cxn ang="0">
                <a:pos x="1" y="110"/>
              </a:cxn>
              <a:cxn ang="0">
                <a:pos x="7" y="111"/>
              </a:cxn>
              <a:cxn ang="0">
                <a:pos x="90" y="46"/>
              </a:cxn>
              <a:cxn ang="0">
                <a:pos x="94" y="38"/>
              </a:cxn>
              <a:cxn ang="0">
                <a:pos x="94" y="0"/>
              </a:cxn>
            </a:cxnLst>
            <a:rect l="0" t="0" r="r" b="b"/>
            <a:pathLst>
              <a:path w="94" h="117">
                <a:moveTo>
                  <a:pt x="94" y="0"/>
                </a:moveTo>
                <a:cubicBezTo>
                  <a:pt x="1" y="63"/>
                  <a:pt x="1" y="63"/>
                  <a:pt x="1" y="63"/>
                </a:cubicBezTo>
                <a:cubicBezTo>
                  <a:pt x="1" y="110"/>
                  <a:pt x="1" y="110"/>
                  <a:pt x="1" y="110"/>
                </a:cubicBezTo>
                <a:cubicBezTo>
                  <a:pt x="1" y="110"/>
                  <a:pt x="0" y="117"/>
                  <a:pt x="7" y="111"/>
                </a:cubicBezTo>
                <a:cubicBezTo>
                  <a:pt x="31" y="92"/>
                  <a:pt x="88" y="48"/>
                  <a:pt x="90" y="46"/>
                </a:cubicBezTo>
                <a:cubicBezTo>
                  <a:pt x="94" y="42"/>
                  <a:pt x="94" y="40"/>
                  <a:pt x="94" y="38"/>
                </a:cubicBezTo>
                <a:lnTo>
                  <a:pt x="94" y="0"/>
                </a:lnTo>
                <a:close/>
              </a:path>
            </a:pathLst>
          </a:custGeom>
          <a:solidFill>
            <a:srgbClr val="0B3C6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55" name="Freeform 116"/>
          <p:cNvSpPr>
            <a:spLocks noChangeAspect="1"/>
          </p:cNvSpPr>
          <p:nvPr/>
        </p:nvSpPr>
        <p:spPr bwMode="auto">
          <a:xfrm>
            <a:off x="5051885" y="3681029"/>
            <a:ext cx="1076325" cy="320675"/>
          </a:xfrm>
          <a:custGeom>
            <a:avLst/>
            <a:gdLst/>
            <a:ahLst/>
            <a:cxnLst>
              <a:cxn ang="0">
                <a:pos x="339" y="38"/>
              </a:cxn>
              <a:cxn ang="0">
                <a:pos x="249" y="101"/>
              </a:cxn>
              <a:cxn ang="0">
                <a:pos x="7" y="57"/>
              </a:cxn>
              <a:cxn ang="0">
                <a:pos x="1" y="60"/>
              </a:cxn>
              <a:cxn ang="0">
                <a:pos x="4" y="53"/>
              </a:cxn>
              <a:cxn ang="0">
                <a:pos x="111" y="1"/>
              </a:cxn>
              <a:cxn ang="0">
                <a:pos x="117" y="0"/>
              </a:cxn>
              <a:cxn ang="0">
                <a:pos x="333" y="35"/>
              </a:cxn>
              <a:cxn ang="0">
                <a:pos x="339" y="38"/>
              </a:cxn>
            </a:cxnLst>
            <a:rect l="0" t="0" r="r" b="b"/>
            <a:pathLst>
              <a:path w="339" h="101">
                <a:moveTo>
                  <a:pt x="339" y="38"/>
                </a:moveTo>
                <a:cubicBezTo>
                  <a:pt x="249" y="101"/>
                  <a:pt x="249" y="101"/>
                  <a:pt x="249" y="101"/>
                </a:cubicBezTo>
                <a:cubicBezTo>
                  <a:pt x="146" y="85"/>
                  <a:pt x="16" y="58"/>
                  <a:pt x="7" y="57"/>
                </a:cubicBezTo>
                <a:cubicBezTo>
                  <a:pt x="3" y="56"/>
                  <a:pt x="1" y="60"/>
                  <a:pt x="1" y="60"/>
                </a:cubicBezTo>
                <a:cubicBezTo>
                  <a:pt x="1" y="60"/>
                  <a:pt x="0" y="55"/>
                  <a:pt x="4" y="53"/>
                </a:cubicBezTo>
                <a:cubicBezTo>
                  <a:pt x="7" y="51"/>
                  <a:pt x="107" y="4"/>
                  <a:pt x="111" y="1"/>
                </a:cubicBezTo>
                <a:cubicBezTo>
                  <a:pt x="113" y="0"/>
                  <a:pt x="117" y="0"/>
                  <a:pt x="117" y="0"/>
                </a:cubicBezTo>
                <a:cubicBezTo>
                  <a:pt x="117" y="0"/>
                  <a:pt x="331" y="34"/>
                  <a:pt x="333" y="35"/>
                </a:cubicBezTo>
                <a:cubicBezTo>
                  <a:pt x="338" y="35"/>
                  <a:pt x="339" y="38"/>
                  <a:pt x="339" y="38"/>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56" name="Freeform 117"/>
          <p:cNvSpPr>
            <a:spLocks noChangeAspect="1"/>
          </p:cNvSpPr>
          <p:nvPr/>
        </p:nvSpPr>
        <p:spPr bwMode="auto">
          <a:xfrm>
            <a:off x="5829760" y="3798504"/>
            <a:ext cx="298450" cy="206375"/>
          </a:xfrm>
          <a:custGeom>
            <a:avLst/>
            <a:gdLst/>
            <a:ahLst/>
            <a:cxnLst>
              <a:cxn ang="0">
                <a:pos x="94" y="1"/>
              </a:cxn>
              <a:cxn ang="0">
                <a:pos x="94" y="0"/>
              </a:cxn>
              <a:cxn ang="0">
                <a:pos x="0" y="63"/>
              </a:cxn>
              <a:cxn ang="0">
                <a:pos x="2" y="65"/>
              </a:cxn>
              <a:cxn ang="0">
                <a:pos x="94" y="1"/>
              </a:cxn>
            </a:cxnLst>
            <a:rect l="0" t="0" r="r" b="b"/>
            <a:pathLst>
              <a:path w="94" h="65">
                <a:moveTo>
                  <a:pt x="94" y="1"/>
                </a:moveTo>
                <a:cubicBezTo>
                  <a:pt x="94" y="1"/>
                  <a:pt x="94" y="0"/>
                  <a:pt x="94" y="0"/>
                </a:cubicBezTo>
                <a:cubicBezTo>
                  <a:pt x="90" y="0"/>
                  <a:pt x="0" y="63"/>
                  <a:pt x="0" y="63"/>
                </a:cubicBezTo>
                <a:cubicBezTo>
                  <a:pt x="2" y="65"/>
                  <a:pt x="2" y="65"/>
                  <a:pt x="2" y="65"/>
                </a:cubicBezTo>
                <a:lnTo>
                  <a:pt x="94" y="1"/>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57" name="Freeform 118"/>
          <p:cNvSpPr>
            <a:spLocks noChangeAspect="1"/>
          </p:cNvSpPr>
          <p:nvPr/>
        </p:nvSpPr>
        <p:spPr bwMode="auto">
          <a:xfrm>
            <a:off x="5055060" y="3855654"/>
            <a:ext cx="793750" cy="314325"/>
          </a:xfrm>
          <a:custGeom>
            <a:avLst/>
            <a:gdLst/>
            <a:ahLst/>
            <a:cxnLst>
              <a:cxn ang="0">
                <a:pos x="250" y="49"/>
              </a:cxn>
              <a:cxn ang="0">
                <a:pos x="246" y="42"/>
              </a:cxn>
              <a:cxn ang="0">
                <a:pos x="6" y="1"/>
              </a:cxn>
              <a:cxn ang="0">
                <a:pos x="0" y="4"/>
              </a:cxn>
              <a:cxn ang="0">
                <a:pos x="0" y="44"/>
              </a:cxn>
              <a:cxn ang="0">
                <a:pos x="6" y="54"/>
              </a:cxn>
              <a:cxn ang="0">
                <a:pos x="241" y="98"/>
              </a:cxn>
              <a:cxn ang="0">
                <a:pos x="250" y="91"/>
              </a:cxn>
              <a:cxn ang="0">
                <a:pos x="250" y="49"/>
              </a:cxn>
            </a:cxnLst>
            <a:rect l="0" t="0" r="r" b="b"/>
            <a:pathLst>
              <a:path w="250" h="99">
                <a:moveTo>
                  <a:pt x="250" y="49"/>
                </a:moveTo>
                <a:cubicBezTo>
                  <a:pt x="250" y="45"/>
                  <a:pt x="247" y="43"/>
                  <a:pt x="246" y="42"/>
                </a:cubicBezTo>
                <a:cubicBezTo>
                  <a:pt x="186" y="31"/>
                  <a:pt x="33" y="5"/>
                  <a:pt x="6" y="1"/>
                </a:cubicBezTo>
                <a:cubicBezTo>
                  <a:pt x="0" y="0"/>
                  <a:pt x="0" y="4"/>
                  <a:pt x="0" y="4"/>
                </a:cubicBezTo>
                <a:cubicBezTo>
                  <a:pt x="0" y="4"/>
                  <a:pt x="0" y="35"/>
                  <a:pt x="0" y="44"/>
                </a:cubicBezTo>
                <a:cubicBezTo>
                  <a:pt x="0" y="53"/>
                  <a:pt x="2" y="53"/>
                  <a:pt x="6" y="54"/>
                </a:cubicBezTo>
                <a:cubicBezTo>
                  <a:pt x="9" y="55"/>
                  <a:pt x="211" y="92"/>
                  <a:pt x="241" y="98"/>
                </a:cubicBezTo>
                <a:cubicBezTo>
                  <a:pt x="248" y="99"/>
                  <a:pt x="250" y="91"/>
                  <a:pt x="250" y="91"/>
                </a:cubicBezTo>
                <a:cubicBezTo>
                  <a:pt x="250" y="91"/>
                  <a:pt x="250" y="54"/>
                  <a:pt x="250" y="49"/>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58" name="Freeform 119"/>
          <p:cNvSpPr>
            <a:spLocks noChangeAspect="1"/>
          </p:cNvSpPr>
          <p:nvPr/>
        </p:nvSpPr>
        <p:spPr bwMode="auto">
          <a:xfrm>
            <a:off x="5153485" y="3896929"/>
            <a:ext cx="269875" cy="101600"/>
          </a:xfrm>
          <a:custGeom>
            <a:avLst/>
            <a:gdLst/>
            <a:ahLst/>
            <a:cxnLst>
              <a:cxn ang="0">
                <a:pos x="0" y="0"/>
              </a:cxn>
              <a:cxn ang="0">
                <a:pos x="0" y="17"/>
              </a:cxn>
              <a:cxn ang="0">
                <a:pos x="85" y="32"/>
              </a:cxn>
              <a:cxn ang="0">
                <a:pos x="85" y="14"/>
              </a:cxn>
              <a:cxn ang="0">
                <a:pos x="0" y="0"/>
              </a:cxn>
            </a:cxnLst>
            <a:rect l="0" t="0" r="r" b="b"/>
            <a:pathLst>
              <a:path w="85" h="32">
                <a:moveTo>
                  <a:pt x="0" y="0"/>
                </a:moveTo>
                <a:cubicBezTo>
                  <a:pt x="0" y="17"/>
                  <a:pt x="0" y="17"/>
                  <a:pt x="0" y="17"/>
                </a:cubicBezTo>
                <a:cubicBezTo>
                  <a:pt x="20" y="21"/>
                  <a:pt x="72" y="29"/>
                  <a:pt x="85" y="32"/>
                </a:cubicBezTo>
                <a:cubicBezTo>
                  <a:pt x="85" y="14"/>
                  <a:pt x="85" y="14"/>
                  <a:pt x="85" y="14"/>
                </a:cubicBezTo>
                <a:cubicBezTo>
                  <a:pt x="61" y="9"/>
                  <a:pt x="25" y="4"/>
                  <a:pt x="0" y="0"/>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59" name="Freeform 120"/>
          <p:cNvSpPr>
            <a:spLocks noChangeAspect="1"/>
          </p:cNvSpPr>
          <p:nvPr/>
        </p:nvSpPr>
        <p:spPr bwMode="auto">
          <a:xfrm>
            <a:off x="5423360" y="3938204"/>
            <a:ext cx="6350" cy="60325"/>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60" name="Freeform 121"/>
          <p:cNvSpPr>
            <a:spLocks noChangeAspect="1"/>
          </p:cNvSpPr>
          <p:nvPr/>
        </p:nvSpPr>
        <p:spPr bwMode="auto">
          <a:xfrm>
            <a:off x="5153485" y="3890579"/>
            <a:ext cx="276225" cy="53975"/>
          </a:xfrm>
          <a:custGeom>
            <a:avLst/>
            <a:gdLst/>
            <a:ahLst/>
            <a:cxnLst>
              <a:cxn ang="0">
                <a:pos x="4" y="0"/>
              </a:cxn>
              <a:cxn ang="0">
                <a:pos x="174" y="30"/>
              </a:cxn>
              <a:cxn ang="0">
                <a:pos x="170" y="34"/>
              </a:cxn>
              <a:cxn ang="0">
                <a:pos x="0" y="4"/>
              </a:cxn>
              <a:cxn ang="0">
                <a:pos x="4" y="0"/>
              </a:cxn>
            </a:cxnLst>
            <a:rect l="0" t="0" r="r" b="b"/>
            <a:pathLst>
              <a:path w="174" h="34">
                <a:moveTo>
                  <a:pt x="4" y="0"/>
                </a:moveTo>
                <a:lnTo>
                  <a:pt x="174" y="30"/>
                </a:lnTo>
                <a:lnTo>
                  <a:pt x="170" y="34"/>
                </a:lnTo>
                <a:lnTo>
                  <a:pt x="0" y="4"/>
                </a:lnTo>
                <a:lnTo>
                  <a:pt x="4" y="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61" name="Freeform 122"/>
          <p:cNvSpPr>
            <a:spLocks noChangeAspect="1"/>
          </p:cNvSpPr>
          <p:nvPr/>
        </p:nvSpPr>
        <p:spPr bwMode="auto">
          <a:xfrm>
            <a:off x="5442410" y="3947729"/>
            <a:ext cx="269875" cy="104775"/>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62" name="Freeform 123"/>
          <p:cNvSpPr>
            <a:spLocks noChangeAspect="1"/>
          </p:cNvSpPr>
          <p:nvPr/>
        </p:nvSpPr>
        <p:spPr bwMode="auto">
          <a:xfrm>
            <a:off x="5712285" y="3992179"/>
            <a:ext cx="6350" cy="60325"/>
          </a:xfrm>
          <a:custGeom>
            <a:avLst/>
            <a:gdLst/>
            <a:ahLst/>
            <a:cxnLst>
              <a:cxn ang="0">
                <a:pos x="2" y="0"/>
              </a:cxn>
              <a:cxn ang="0">
                <a:pos x="0" y="1"/>
              </a:cxn>
              <a:cxn ang="0">
                <a:pos x="0" y="19"/>
              </a:cxn>
              <a:cxn ang="0">
                <a:pos x="2" y="18"/>
              </a:cxn>
              <a:cxn ang="0">
                <a:pos x="2" y="0"/>
              </a:cxn>
            </a:cxnLst>
            <a:rect l="0" t="0" r="r" b="b"/>
            <a:pathLst>
              <a:path w="2" h="19">
                <a:moveTo>
                  <a:pt x="2" y="0"/>
                </a:moveTo>
                <a:cubicBezTo>
                  <a:pt x="1" y="1"/>
                  <a:pt x="1" y="1"/>
                  <a:pt x="0" y="1"/>
                </a:cubicBezTo>
                <a:cubicBezTo>
                  <a:pt x="0" y="19"/>
                  <a:pt x="0" y="19"/>
                  <a:pt x="0" y="19"/>
                </a:cubicBezTo>
                <a:cubicBezTo>
                  <a:pt x="1" y="19"/>
                  <a:pt x="1" y="18"/>
                  <a:pt x="2" y="18"/>
                </a:cubicBezTo>
                <a:lnTo>
                  <a:pt x="2" y="0"/>
                </a:lnTo>
                <a:close/>
              </a:path>
            </a:pathLst>
          </a:custGeom>
          <a:solidFill>
            <a:srgbClr val="15447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63" name="Freeform 124"/>
          <p:cNvSpPr>
            <a:spLocks noChangeAspect="1"/>
          </p:cNvSpPr>
          <p:nvPr/>
        </p:nvSpPr>
        <p:spPr bwMode="auto">
          <a:xfrm>
            <a:off x="5442410" y="3944554"/>
            <a:ext cx="276225" cy="50800"/>
          </a:xfrm>
          <a:custGeom>
            <a:avLst/>
            <a:gdLst/>
            <a:ahLst/>
            <a:cxnLst>
              <a:cxn ang="0">
                <a:pos x="2" y="0"/>
              </a:cxn>
              <a:cxn ang="0">
                <a:pos x="174" y="30"/>
              </a:cxn>
              <a:cxn ang="0">
                <a:pos x="170" y="32"/>
              </a:cxn>
              <a:cxn ang="0">
                <a:pos x="0" y="2"/>
              </a:cxn>
              <a:cxn ang="0">
                <a:pos x="2" y="0"/>
              </a:cxn>
            </a:cxnLst>
            <a:rect l="0" t="0" r="r" b="b"/>
            <a:pathLst>
              <a:path w="174" h="32">
                <a:moveTo>
                  <a:pt x="2" y="0"/>
                </a:moveTo>
                <a:lnTo>
                  <a:pt x="174" y="30"/>
                </a:lnTo>
                <a:lnTo>
                  <a:pt x="170" y="32"/>
                </a:lnTo>
                <a:lnTo>
                  <a:pt x="0" y="2"/>
                </a:lnTo>
                <a:lnTo>
                  <a:pt x="2" y="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64" name="Freeform 125"/>
          <p:cNvSpPr>
            <a:spLocks noChangeAspect="1"/>
          </p:cNvSpPr>
          <p:nvPr/>
        </p:nvSpPr>
        <p:spPr bwMode="auto">
          <a:xfrm>
            <a:off x="5153485" y="3976304"/>
            <a:ext cx="269875" cy="101600"/>
          </a:xfrm>
          <a:custGeom>
            <a:avLst/>
            <a:gdLst/>
            <a:ahLst/>
            <a:cxnLst>
              <a:cxn ang="0">
                <a:pos x="0" y="0"/>
              </a:cxn>
              <a:cxn ang="0">
                <a:pos x="0" y="17"/>
              </a:cxn>
              <a:cxn ang="0">
                <a:pos x="85" y="32"/>
              </a:cxn>
              <a:cxn ang="0">
                <a:pos x="85" y="15"/>
              </a:cxn>
              <a:cxn ang="0">
                <a:pos x="0" y="0"/>
              </a:cxn>
            </a:cxnLst>
            <a:rect l="0" t="0" r="r" b="b"/>
            <a:pathLst>
              <a:path w="85" h="32">
                <a:moveTo>
                  <a:pt x="0" y="0"/>
                </a:moveTo>
                <a:cubicBezTo>
                  <a:pt x="0" y="17"/>
                  <a:pt x="0" y="17"/>
                  <a:pt x="0" y="17"/>
                </a:cubicBezTo>
                <a:cubicBezTo>
                  <a:pt x="20" y="21"/>
                  <a:pt x="72" y="30"/>
                  <a:pt x="85" y="32"/>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65" name="Freeform 126"/>
          <p:cNvSpPr>
            <a:spLocks noChangeAspect="1"/>
          </p:cNvSpPr>
          <p:nvPr/>
        </p:nvSpPr>
        <p:spPr bwMode="auto">
          <a:xfrm>
            <a:off x="5423360" y="4020754"/>
            <a:ext cx="6350" cy="57150"/>
          </a:xfrm>
          <a:custGeom>
            <a:avLst/>
            <a:gdLst/>
            <a:ahLst/>
            <a:cxnLst>
              <a:cxn ang="0">
                <a:pos x="2" y="0"/>
              </a:cxn>
              <a:cxn ang="0">
                <a:pos x="0" y="1"/>
              </a:cxn>
              <a:cxn ang="0">
                <a:pos x="0" y="18"/>
              </a:cxn>
              <a:cxn ang="0">
                <a:pos x="2" y="17"/>
              </a:cxn>
              <a:cxn ang="0">
                <a:pos x="2" y="0"/>
              </a:cxn>
            </a:cxnLst>
            <a:rect l="0" t="0" r="r" b="b"/>
            <a:pathLst>
              <a:path w="2" h="18">
                <a:moveTo>
                  <a:pt x="2" y="0"/>
                </a:moveTo>
                <a:cubicBezTo>
                  <a:pt x="1" y="0"/>
                  <a:pt x="1" y="0"/>
                  <a:pt x="0" y="1"/>
                </a:cubicBezTo>
                <a:cubicBezTo>
                  <a:pt x="0" y="18"/>
                  <a:pt x="0" y="18"/>
                  <a:pt x="0" y="18"/>
                </a:cubicBezTo>
                <a:cubicBezTo>
                  <a:pt x="1" y="18"/>
                  <a:pt x="1" y="18"/>
                  <a:pt x="2" y="17"/>
                </a:cubicBezTo>
                <a:lnTo>
                  <a:pt x="2" y="0"/>
                </a:lnTo>
                <a:close/>
              </a:path>
            </a:pathLst>
          </a:custGeom>
          <a:solidFill>
            <a:srgbClr val="15447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66" name="Freeform 127"/>
          <p:cNvSpPr>
            <a:spLocks noChangeAspect="1"/>
          </p:cNvSpPr>
          <p:nvPr/>
        </p:nvSpPr>
        <p:spPr bwMode="auto">
          <a:xfrm>
            <a:off x="5153485" y="3973129"/>
            <a:ext cx="276225" cy="50800"/>
          </a:xfrm>
          <a:custGeom>
            <a:avLst/>
            <a:gdLst/>
            <a:ahLst/>
            <a:cxnLst>
              <a:cxn ang="0">
                <a:pos x="4" y="0"/>
              </a:cxn>
              <a:cxn ang="0">
                <a:pos x="174" y="30"/>
              </a:cxn>
              <a:cxn ang="0">
                <a:pos x="170" y="32"/>
              </a:cxn>
              <a:cxn ang="0">
                <a:pos x="0" y="2"/>
              </a:cxn>
              <a:cxn ang="0">
                <a:pos x="4" y="0"/>
              </a:cxn>
            </a:cxnLst>
            <a:rect l="0" t="0" r="r" b="b"/>
            <a:pathLst>
              <a:path w="174" h="32">
                <a:moveTo>
                  <a:pt x="4" y="0"/>
                </a:moveTo>
                <a:lnTo>
                  <a:pt x="174" y="30"/>
                </a:lnTo>
                <a:lnTo>
                  <a:pt x="170" y="32"/>
                </a:lnTo>
                <a:lnTo>
                  <a:pt x="0" y="2"/>
                </a:lnTo>
                <a:lnTo>
                  <a:pt x="4" y="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67" name="Freeform 128"/>
          <p:cNvSpPr>
            <a:spLocks noChangeAspect="1"/>
          </p:cNvSpPr>
          <p:nvPr/>
        </p:nvSpPr>
        <p:spPr bwMode="auto">
          <a:xfrm>
            <a:off x="5442410" y="4027104"/>
            <a:ext cx="269875" cy="104775"/>
          </a:xfrm>
          <a:custGeom>
            <a:avLst/>
            <a:gdLst/>
            <a:ahLst/>
            <a:cxnLst>
              <a:cxn ang="0">
                <a:pos x="0" y="0"/>
              </a:cxn>
              <a:cxn ang="0">
                <a:pos x="0" y="18"/>
              </a:cxn>
              <a:cxn ang="0">
                <a:pos x="85" y="33"/>
              </a:cxn>
              <a:cxn ang="0">
                <a:pos x="85" y="15"/>
              </a:cxn>
              <a:cxn ang="0">
                <a:pos x="0" y="0"/>
              </a:cxn>
            </a:cxnLst>
            <a:rect l="0" t="0" r="r" b="b"/>
            <a:pathLst>
              <a:path w="85" h="33">
                <a:moveTo>
                  <a:pt x="0" y="0"/>
                </a:moveTo>
                <a:cubicBezTo>
                  <a:pt x="0" y="18"/>
                  <a:pt x="0" y="18"/>
                  <a:pt x="0" y="18"/>
                </a:cubicBezTo>
                <a:cubicBezTo>
                  <a:pt x="19" y="22"/>
                  <a:pt x="72" y="30"/>
                  <a:pt x="85" y="33"/>
                </a:cubicBezTo>
                <a:cubicBezTo>
                  <a:pt x="85" y="15"/>
                  <a:pt x="85" y="15"/>
                  <a:pt x="85" y="15"/>
                </a:cubicBezTo>
                <a:cubicBezTo>
                  <a:pt x="61" y="10"/>
                  <a:pt x="25" y="5"/>
                  <a:pt x="0" y="0"/>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68" name="Freeform 129"/>
          <p:cNvSpPr>
            <a:spLocks noChangeAspect="1"/>
          </p:cNvSpPr>
          <p:nvPr/>
        </p:nvSpPr>
        <p:spPr bwMode="auto">
          <a:xfrm>
            <a:off x="5712285" y="4071554"/>
            <a:ext cx="6350" cy="60325"/>
          </a:xfrm>
          <a:custGeom>
            <a:avLst/>
            <a:gdLst/>
            <a:ahLst/>
            <a:cxnLst>
              <a:cxn ang="0">
                <a:pos x="2" y="0"/>
              </a:cxn>
              <a:cxn ang="0">
                <a:pos x="0" y="2"/>
              </a:cxn>
              <a:cxn ang="0">
                <a:pos x="0" y="19"/>
              </a:cxn>
              <a:cxn ang="0">
                <a:pos x="2" y="18"/>
              </a:cxn>
              <a:cxn ang="0">
                <a:pos x="2" y="0"/>
              </a:cxn>
            </a:cxnLst>
            <a:rect l="0" t="0" r="r" b="b"/>
            <a:pathLst>
              <a:path w="2" h="19">
                <a:moveTo>
                  <a:pt x="2" y="0"/>
                </a:moveTo>
                <a:cubicBezTo>
                  <a:pt x="1" y="1"/>
                  <a:pt x="1" y="1"/>
                  <a:pt x="0" y="2"/>
                </a:cubicBezTo>
                <a:cubicBezTo>
                  <a:pt x="0" y="19"/>
                  <a:pt x="0" y="19"/>
                  <a:pt x="0" y="19"/>
                </a:cubicBezTo>
                <a:cubicBezTo>
                  <a:pt x="1" y="19"/>
                  <a:pt x="1" y="19"/>
                  <a:pt x="2" y="18"/>
                </a:cubicBezTo>
                <a:lnTo>
                  <a:pt x="2" y="0"/>
                </a:lnTo>
                <a:close/>
              </a:path>
            </a:pathLst>
          </a:custGeom>
          <a:solidFill>
            <a:srgbClr val="15447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69" name="Freeform 130"/>
          <p:cNvSpPr>
            <a:spLocks noChangeAspect="1"/>
          </p:cNvSpPr>
          <p:nvPr/>
        </p:nvSpPr>
        <p:spPr bwMode="auto">
          <a:xfrm>
            <a:off x="5442410" y="4023929"/>
            <a:ext cx="276225" cy="50800"/>
          </a:xfrm>
          <a:custGeom>
            <a:avLst/>
            <a:gdLst/>
            <a:ahLst/>
            <a:cxnLst>
              <a:cxn ang="0">
                <a:pos x="2" y="0"/>
              </a:cxn>
              <a:cxn ang="0">
                <a:pos x="174" y="30"/>
              </a:cxn>
              <a:cxn ang="0">
                <a:pos x="170" y="32"/>
              </a:cxn>
              <a:cxn ang="0">
                <a:pos x="0" y="4"/>
              </a:cxn>
              <a:cxn ang="0">
                <a:pos x="2" y="0"/>
              </a:cxn>
            </a:cxnLst>
            <a:rect l="0" t="0" r="r" b="b"/>
            <a:pathLst>
              <a:path w="174" h="32">
                <a:moveTo>
                  <a:pt x="2" y="0"/>
                </a:moveTo>
                <a:lnTo>
                  <a:pt x="174" y="30"/>
                </a:lnTo>
                <a:lnTo>
                  <a:pt x="170" y="32"/>
                </a:lnTo>
                <a:lnTo>
                  <a:pt x="0" y="4"/>
                </a:lnTo>
                <a:lnTo>
                  <a:pt x="2" y="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70" name="Freeform 131"/>
          <p:cNvSpPr>
            <a:spLocks noChangeAspect="1"/>
          </p:cNvSpPr>
          <p:nvPr/>
        </p:nvSpPr>
        <p:spPr bwMode="auto">
          <a:xfrm>
            <a:off x="5207460" y="4001704"/>
            <a:ext cx="22225" cy="28575"/>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71" name="Freeform 132"/>
          <p:cNvSpPr>
            <a:spLocks noChangeAspect="1" noEditPoints="1"/>
          </p:cNvSpPr>
          <p:nvPr/>
        </p:nvSpPr>
        <p:spPr bwMode="auto">
          <a:xfrm>
            <a:off x="5207460" y="4004879"/>
            <a:ext cx="22225" cy="2222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5"/>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6"/>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5"/>
                </a:cubicBezTo>
                <a:cubicBezTo>
                  <a:pt x="4" y="5"/>
                  <a:pt x="4" y="5"/>
                  <a:pt x="4"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72" name="Freeform 133"/>
          <p:cNvSpPr>
            <a:spLocks noChangeAspect="1"/>
          </p:cNvSpPr>
          <p:nvPr/>
        </p:nvSpPr>
        <p:spPr bwMode="auto">
          <a:xfrm>
            <a:off x="5210635" y="4008054"/>
            <a:ext cx="15875" cy="15875"/>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73" name="Freeform 134"/>
          <p:cNvSpPr>
            <a:spLocks noChangeAspect="1"/>
          </p:cNvSpPr>
          <p:nvPr/>
        </p:nvSpPr>
        <p:spPr bwMode="auto">
          <a:xfrm>
            <a:off x="5242385" y="4008054"/>
            <a:ext cx="25400" cy="28575"/>
          </a:xfrm>
          <a:custGeom>
            <a:avLst/>
            <a:gdLst/>
            <a:ahLst/>
            <a:cxnLst>
              <a:cxn ang="0">
                <a:pos x="8" y="5"/>
              </a:cxn>
              <a:cxn ang="0">
                <a:pos x="4" y="8"/>
              </a:cxn>
              <a:cxn ang="0">
                <a:pos x="0" y="4"/>
              </a:cxn>
              <a:cxn ang="0">
                <a:pos x="4" y="0"/>
              </a:cxn>
              <a:cxn ang="0">
                <a:pos x="8" y="5"/>
              </a:cxn>
            </a:cxnLst>
            <a:rect l="0" t="0" r="r" b="b"/>
            <a:pathLst>
              <a:path w="8" h="9">
                <a:moveTo>
                  <a:pt x="8" y="5"/>
                </a:moveTo>
                <a:cubicBezTo>
                  <a:pt x="8" y="7"/>
                  <a:pt x="6" y="9"/>
                  <a:pt x="4" y="8"/>
                </a:cubicBezTo>
                <a:cubicBezTo>
                  <a:pt x="2" y="8"/>
                  <a:pt x="0" y="6"/>
                  <a:pt x="0" y="4"/>
                </a:cubicBezTo>
                <a:cubicBezTo>
                  <a:pt x="0" y="1"/>
                  <a:pt x="2" y="0"/>
                  <a:pt x="4" y="0"/>
                </a:cubicBezTo>
                <a:cubicBezTo>
                  <a:pt x="6" y="1"/>
                  <a:pt x="8" y="3"/>
                  <a:pt x="8"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74" name="Freeform 135"/>
          <p:cNvSpPr>
            <a:spLocks noChangeAspect="1" noEditPoints="1"/>
          </p:cNvSpPr>
          <p:nvPr/>
        </p:nvSpPr>
        <p:spPr bwMode="auto">
          <a:xfrm>
            <a:off x="5245560" y="4011229"/>
            <a:ext cx="19050" cy="2222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7"/>
                  <a:pt x="3" y="7"/>
                </a:cubicBezTo>
                <a:cubicBezTo>
                  <a:pt x="4" y="7"/>
                  <a:pt x="4" y="7"/>
                  <a:pt x="5" y="6"/>
                </a:cubicBezTo>
                <a:cubicBezTo>
                  <a:pt x="6" y="6"/>
                  <a:pt x="6" y="5"/>
                  <a:pt x="6" y="4"/>
                </a:cubicBezTo>
                <a:cubicBezTo>
                  <a:pt x="6" y="2"/>
                  <a:pt x="5" y="0"/>
                  <a:pt x="3" y="0"/>
                </a:cubicBezTo>
                <a:cubicBezTo>
                  <a:pt x="2" y="0"/>
                  <a:pt x="1" y="0"/>
                  <a:pt x="1" y="1"/>
                </a:cubicBezTo>
                <a:close/>
                <a:moveTo>
                  <a:pt x="3" y="5"/>
                </a:moveTo>
                <a:cubicBezTo>
                  <a:pt x="2" y="5"/>
                  <a:pt x="2" y="4"/>
                  <a:pt x="2" y="3"/>
                </a:cubicBezTo>
                <a:cubicBezTo>
                  <a:pt x="2" y="3"/>
                  <a:pt x="2" y="2"/>
                  <a:pt x="2" y="2"/>
                </a:cubicBezTo>
                <a:cubicBezTo>
                  <a:pt x="2" y="2"/>
                  <a:pt x="2" y="2"/>
                  <a:pt x="3" y="2"/>
                </a:cubicBezTo>
                <a:cubicBezTo>
                  <a:pt x="4" y="2"/>
                  <a:pt x="4" y="3"/>
                  <a:pt x="4" y="4"/>
                </a:cubicBezTo>
                <a:cubicBezTo>
                  <a:pt x="4" y="4"/>
                  <a:pt x="4" y="4"/>
                  <a:pt x="4" y="5"/>
                </a:cubicBezTo>
                <a:cubicBezTo>
                  <a:pt x="4" y="5"/>
                  <a:pt x="3" y="5"/>
                  <a:pt x="3"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75" name="Freeform 136"/>
          <p:cNvSpPr>
            <a:spLocks noChangeAspect="1"/>
          </p:cNvSpPr>
          <p:nvPr/>
        </p:nvSpPr>
        <p:spPr bwMode="auto">
          <a:xfrm>
            <a:off x="5248735" y="4014404"/>
            <a:ext cx="12700" cy="15875"/>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2"/>
                  <a:pt x="4"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76" name="Freeform 675"/>
          <p:cNvSpPr>
            <a:spLocks noChangeAspect="1"/>
          </p:cNvSpPr>
          <p:nvPr/>
        </p:nvSpPr>
        <p:spPr bwMode="auto">
          <a:xfrm>
            <a:off x="5280485" y="4014404"/>
            <a:ext cx="22225" cy="28575"/>
          </a:xfrm>
          <a:custGeom>
            <a:avLst/>
            <a:gdLst/>
            <a:ahLst/>
            <a:cxnLst>
              <a:cxn ang="0">
                <a:pos x="7" y="5"/>
              </a:cxn>
              <a:cxn ang="0">
                <a:pos x="4" y="8"/>
              </a:cxn>
              <a:cxn ang="0">
                <a:pos x="0" y="3"/>
              </a:cxn>
              <a:cxn ang="0">
                <a:pos x="4" y="0"/>
              </a:cxn>
              <a:cxn ang="0">
                <a:pos x="7" y="5"/>
              </a:cxn>
            </a:cxnLst>
            <a:rect l="0" t="0" r="r" b="b"/>
            <a:pathLst>
              <a:path w="7" h="9">
                <a:moveTo>
                  <a:pt x="7" y="5"/>
                </a:moveTo>
                <a:cubicBezTo>
                  <a:pt x="7" y="7"/>
                  <a:pt x="6" y="9"/>
                  <a:pt x="4" y="8"/>
                </a:cubicBezTo>
                <a:cubicBezTo>
                  <a:pt x="2" y="8"/>
                  <a:pt x="0" y="6"/>
                  <a:pt x="0" y="3"/>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77" name="Freeform 676"/>
          <p:cNvSpPr>
            <a:spLocks noChangeAspect="1" noEditPoints="1"/>
          </p:cNvSpPr>
          <p:nvPr/>
        </p:nvSpPr>
        <p:spPr bwMode="auto">
          <a:xfrm>
            <a:off x="5280485" y="4017579"/>
            <a:ext cx="22225" cy="22225"/>
          </a:xfrm>
          <a:custGeom>
            <a:avLst/>
            <a:gdLst/>
            <a:ahLst/>
            <a:cxnLst>
              <a:cxn ang="0">
                <a:pos x="1" y="1"/>
              </a:cxn>
              <a:cxn ang="0">
                <a:pos x="0" y="3"/>
              </a:cxn>
              <a:cxn ang="0">
                <a:pos x="3" y="7"/>
              </a:cxn>
              <a:cxn ang="0">
                <a:pos x="6" y="6"/>
              </a:cxn>
              <a:cxn ang="0">
                <a:pos x="7" y="4"/>
              </a:cxn>
              <a:cxn ang="0">
                <a:pos x="4" y="0"/>
              </a:cxn>
              <a:cxn ang="0">
                <a:pos x="1" y="1"/>
              </a:cxn>
              <a:cxn ang="0">
                <a:pos x="4" y="5"/>
              </a:cxn>
              <a:cxn ang="0">
                <a:pos x="2" y="3"/>
              </a:cxn>
              <a:cxn ang="0">
                <a:pos x="2" y="2"/>
              </a:cxn>
              <a:cxn ang="0">
                <a:pos x="3" y="2"/>
              </a:cxn>
              <a:cxn ang="0">
                <a:pos x="5" y="4"/>
              </a:cxn>
              <a:cxn ang="0">
                <a:pos x="4" y="4"/>
              </a:cxn>
              <a:cxn ang="0">
                <a:pos x="4" y="5"/>
              </a:cxn>
            </a:cxnLst>
            <a:rect l="0" t="0" r="r" b="b"/>
            <a:pathLst>
              <a:path w="7" h="7">
                <a:moveTo>
                  <a:pt x="1" y="1"/>
                </a:moveTo>
                <a:cubicBezTo>
                  <a:pt x="1" y="1"/>
                  <a:pt x="0" y="2"/>
                  <a:pt x="0" y="3"/>
                </a:cubicBezTo>
                <a:cubicBezTo>
                  <a:pt x="0" y="5"/>
                  <a:pt x="2" y="6"/>
                  <a:pt x="3" y="7"/>
                </a:cubicBezTo>
                <a:cubicBezTo>
                  <a:pt x="4" y="7"/>
                  <a:pt x="5" y="7"/>
                  <a:pt x="6" y="6"/>
                </a:cubicBezTo>
                <a:cubicBezTo>
                  <a:pt x="6" y="5"/>
                  <a:pt x="7" y="5"/>
                  <a:pt x="7" y="4"/>
                </a:cubicBezTo>
                <a:cubicBezTo>
                  <a:pt x="7" y="2"/>
                  <a:pt x="5" y="0"/>
                  <a:pt x="4" y="0"/>
                </a:cubicBezTo>
                <a:cubicBezTo>
                  <a:pt x="3" y="0"/>
                  <a:pt x="2" y="0"/>
                  <a:pt x="1" y="1"/>
                </a:cubicBezTo>
                <a:close/>
                <a:moveTo>
                  <a:pt x="4" y="5"/>
                </a:moveTo>
                <a:cubicBezTo>
                  <a:pt x="3" y="5"/>
                  <a:pt x="2" y="4"/>
                  <a:pt x="2" y="3"/>
                </a:cubicBezTo>
                <a:cubicBezTo>
                  <a:pt x="2" y="3"/>
                  <a:pt x="2" y="2"/>
                  <a:pt x="2" y="2"/>
                </a:cubicBezTo>
                <a:cubicBezTo>
                  <a:pt x="3" y="2"/>
                  <a:pt x="3" y="2"/>
                  <a:pt x="3" y="2"/>
                </a:cubicBezTo>
                <a:cubicBezTo>
                  <a:pt x="4" y="2"/>
                  <a:pt x="5" y="3"/>
                  <a:pt x="5" y="4"/>
                </a:cubicBezTo>
                <a:cubicBezTo>
                  <a:pt x="5" y="4"/>
                  <a:pt x="5" y="4"/>
                  <a:pt x="4" y="4"/>
                </a:cubicBezTo>
                <a:cubicBezTo>
                  <a:pt x="4" y="5"/>
                  <a:pt x="4" y="5"/>
                  <a:pt x="4"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78" name="Freeform 677"/>
          <p:cNvSpPr>
            <a:spLocks noChangeAspect="1"/>
          </p:cNvSpPr>
          <p:nvPr/>
        </p:nvSpPr>
        <p:spPr bwMode="auto">
          <a:xfrm>
            <a:off x="5283660" y="4020754"/>
            <a:ext cx="15875" cy="15875"/>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4"/>
                  <a:pt x="0" y="3"/>
                  <a:pt x="0" y="2"/>
                </a:cubicBezTo>
                <a:cubicBezTo>
                  <a:pt x="0" y="1"/>
                  <a:pt x="1" y="0"/>
                  <a:pt x="2" y="0"/>
                </a:cubicBezTo>
                <a:cubicBezTo>
                  <a:pt x="4" y="0"/>
                  <a:pt x="5" y="1"/>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79" name="Freeform 678"/>
          <p:cNvSpPr>
            <a:spLocks noChangeAspect="1"/>
          </p:cNvSpPr>
          <p:nvPr/>
        </p:nvSpPr>
        <p:spPr bwMode="auto">
          <a:xfrm>
            <a:off x="5318585" y="4023929"/>
            <a:ext cx="22225" cy="25400"/>
          </a:xfrm>
          <a:custGeom>
            <a:avLst/>
            <a:gdLst/>
            <a:ahLst/>
            <a:cxnLst>
              <a:cxn ang="0">
                <a:pos x="7" y="5"/>
              </a:cxn>
              <a:cxn ang="0">
                <a:pos x="4" y="8"/>
              </a:cxn>
              <a:cxn ang="0">
                <a:pos x="0" y="3"/>
              </a:cxn>
              <a:cxn ang="0">
                <a:pos x="4" y="0"/>
              </a:cxn>
              <a:cxn ang="0">
                <a:pos x="7" y="5"/>
              </a:cxn>
            </a:cxnLst>
            <a:rect l="0" t="0" r="r" b="b"/>
            <a:pathLst>
              <a:path w="7" h="8">
                <a:moveTo>
                  <a:pt x="7" y="5"/>
                </a:moveTo>
                <a:cubicBezTo>
                  <a:pt x="7" y="7"/>
                  <a:pt x="6" y="8"/>
                  <a:pt x="4" y="8"/>
                </a:cubicBezTo>
                <a:cubicBezTo>
                  <a:pt x="2" y="8"/>
                  <a:pt x="0" y="5"/>
                  <a:pt x="0" y="3"/>
                </a:cubicBezTo>
                <a:cubicBezTo>
                  <a:pt x="0" y="1"/>
                  <a:pt x="2" y="0"/>
                  <a:pt x="4" y="0"/>
                </a:cubicBezTo>
                <a:cubicBezTo>
                  <a:pt x="6" y="0"/>
                  <a:pt x="7" y="2"/>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80" name="Freeform 679"/>
          <p:cNvSpPr>
            <a:spLocks noChangeAspect="1" noEditPoints="1"/>
          </p:cNvSpPr>
          <p:nvPr/>
        </p:nvSpPr>
        <p:spPr bwMode="auto">
          <a:xfrm>
            <a:off x="5318585" y="4027104"/>
            <a:ext cx="19050" cy="22225"/>
          </a:xfrm>
          <a:custGeom>
            <a:avLst/>
            <a:gdLst/>
            <a:ahLst/>
            <a:cxnLst>
              <a:cxn ang="0">
                <a:pos x="1" y="0"/>
              </a:cxn>
              <a:cxn ang="0">
                <a:pos x="0" y="3"/>
              </a:cxn>
              <a:cxn ang="0">
                <a:pos x="3" y="6"/>
              </a:cxn>
              <a:cxn ang="0">
                <a:pos x="5" y="6"/>
              </a:cxn>
              <a:cxn ang="0">
                <a:pos x="6" y="3"/>
              </a:cxn>
              <a:cxn ang="0">
                <a:pos x="3" y="0"/>
              </a:cxn>
              <a:cxn ang="0">
                <a:pos x="1" y="0"/>
              </a:cxn>
              <a:cxn ang="0">
                <a:pos x="3" y="4"/>
              </a:cxn>
              <a:cxn ang="0">
                <a:pos x="2" y="3"/>
              </a:cxn>
              <a:cxn ang="0">
                <a:pos x="2" y="2"/>
              </a:cxn>
              <a:cxn ang="0">
                <a:pos x="3" y="2"/>
              </a:cxn>
              <a:cxn ang="0">
                <a:pos x="5" y="3"/>
              </a:cxn>
              <a:cxn ang="0">
                <a:pos x="4" y="4"/>
              </a:cxn>
              <a:cxn ang="0">
                <a:pos x="3" y="4"/>
              </a:cxn>
            </a:cxnLst>
            <a:rect l="0" t="0" r="r" b="b"/>
            <a:pathLst>
              <a:path w="6" h="7">
                <a:moveTo>
                  <a:pt x="1" y="0"/>
                </a:moveTo>
                <a:cubicBezTo>
                  <a:pt x="0" y="1"/>
                  <a:pt x="0" y="2"/>
                  <a:pt x="0" y="3"/>
                </a:cubicBezTo>
                <a:cubicBezTo>
                  <a:pt x="0" y="4"/>
                  <a:pt x="1" y="6"/>
                  <a:pt x="3" y="6"/>
                </a:cubicBezTo>
                <a:cubicBezTo>
                  <a:pt x="4" y="7"/>
                  <a:pt x="5" y="6"/>
                  <a:pt x="5" y="6"/>
                </a:cubicBezTo>
                <a:cubicBezTo>
                  <a:pt x="6" y="5"/>
                  <a:pt x="6" y="4"/>
                  <a:pt x="6" y="3"/>
                </a:cubicBezTo>
                <a:cubicBezTo>
                  <a:pt x="6" y="2"/>
                  <a:pt x="5" y="0"/>
                  <a:pt x="3" y="0"/>
                </a:cubicBezTo>
                <a:cubicBezTo>
                  <a:pt x="3" y="0"/>
                  <a:pt x="2" y="0"/>
                  <a:pt x="1" y="0"/>
                </a:cubicBezTo>
                <a:close/>
                <a:moveTo>
                  <a:pt x="3" y="4"/>
                </a:moveTo>
                <a:cubicBezTo>
                  <a:pt x="3" y="4"/>
                  <a:pt x="2" y="3"/>
                  <a:pt x="2" y="3"/>
                </a:cubicBezTo>
                <a:cubicBezTo>
                  <a:pt x="2" y="2"/>
                  <a:pt x="2" y="2"/>
                  <a:pt x="2" y="2"/>
                </a:cubicBezTo>
                <a:cubicBezTo>
                  <a:pt x="2" y="2"/>
                  <a:pt x="3" y="2"/>
                  <a:pt x="3" y="2"/>
                </a:cubicBezTo>
                <a:cubicBezTo>
                  <a:pt x="4" y="2"/>
                  <a:pt x="5" y="3"/>
                  <a:pt x="5" y="3"/>
                </a:cubicBezTo>
                <a:cubicBezTo>
                  <a:pt x="5" y="4"/>
                  <a:pt x="4" y="4"/>
                  <a:pt x="4" y="4"/>
                </a:cubicBezTo>
                <a:cubicBezTo>
                  <a:pt x="4" y="4"/>
                  <a:pt x="4" y="5"/>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81" name="Freeform 680"/>
          <p:cNvSpPr>
            <a:spLocks noChangeAspect="1"/>
          </p:cNvSpPr>
          <p:nvPr/>
        </p:nvSpPr>
        <p:spPr bwMode="auto">
          <a:xfrm>
            <a:off x="5321760" y="4027104"/>
            <a:ext cx="15875" cy="19050"/>
          </a:xfrm>
          <a:custGeom>
            <a:avLst/>
            <a:gdLst/>
            <a:ahLst/>
            <a:cxnLst>
              <a:cxn ang="0">
                <a:pos x="5" y="3"/>
              </a:cxn>
              <a:cxn ang="0">
                <a:pos x="2" y="5"/>
              </a:cxn>
              <a:cxn ang="0">
                <a:pos x="0" y="3"/>
              </a:cxn>
              <a:cxn ang="0">
                <a:pos x="2" y="1"/>
              </a:cxn>
              <a:cxn ang="0">
                <a:pos x="5" y="3"/>
              </a:cxn>
            </a:cxnLst>
            <a:rect l="0" t="0" r="r" b="b"/>
            <a:pathLst>
              <a:path w="5" h="6">
                <a:moveTo>
                  <a:pt x="5" y="3"/>
                </a:moveTo>
                <a:cubicBezTo>
                  <a:pt x="5" y="5"/>
                  <a:pt x="4" y="6"/>
                  <a:pt x="2" y="5"/>
                </a:cubicBezTo>
                <a:cubicBezTo>
                  <a:pt x="1" y="5"/>
                  <a:pt x="0" y="4"/>
                  <a:pt x="0" y="3"/>
                </a:cubicBezTo>
                <a:cubicBezTo>
                  <a:pt x="0" y="1"/>
                  <a:pt x="1" y="0"/>
                  <a:pt x="2" y="1"/>
                </a:cubicBezTo>
                <a:cubicBezTo>
                  <a:pt x="4" y="1"/>
                  <a:pt x="5" y="2"/>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82" name="Freeform 681"/>
          <p:cNvSpPr>
            <a:spLocks noChangeAspect="1"/>
          </p:cNvSpPr>
          <p:nvPr/>
        </p:nvSpPr>
        <p:spPr bwMode="auto">
          <a:xfrm>
            <a:off x="5502735" y="4055679"/>
            <a:ext cx="22225" cy="28575"/>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2"/>
                  <a:pt x="2" y="0"/>
                  <a:pt x="4" y="0"/>
                </a:cubicBezTo>
                <a:cubicBezTo>
                  <a:pt x="6" y="1"/>
                  <a:pt x="7" y="3"/>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83" name="Freeform 682"/>
          <p:cNvSpPr>
            <a:spLocks noChangeAspect="1" noEditPoints="1"/>
          </p:cNvSpPr>
          <p:nvPr/>
        </p:nvSpPr>
        <p:spPr bwMode="auto">
          <a:xfrm>
            <a:off x="5502735" y="4058854"/>
            <a:ext cx="19050" cy="2222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1"/>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84" name="Freeform 683"/>
          <p:cNvSpPr>
            <a:spLocks noChangeAspect="1"/>
          </p:cNvSpPr>
          <p:nvPr/>
        </p:nvSpPr>
        <p:spPr bwMode="auto">
          <a:xfrm>
            <a:off x="5505910" y="4062029"/>
            <a:ext cx="15875" cy="15875"/>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4"/>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85" name="Freeform 684"/>
          <p:cNvSpPr>
            <a:spLocks noChangeAspect="1"/>
          </p:cNvSpPr>
          <p:nvPr/>
        </p:nvSpPr>
        <p:spPr bwMode="auto">
          <a:xfrm>
            <a:off x="5537660" y="4062029"/>
            <a:ext cx="25400" cy="28575"/>
          </a:xfrm>
          <a:custGeom>
            <a:avLst/>
            <a:gdLst/>
            <a:ahLst/>
            <a:cxnLst>
              <a:cxn ang="0">
                <a:pos x="8" y="5"/>
              </a:cxn>
              <a:cxn ang="0">
                <a:pos x="4" y="9"/>
              </a:cxn>
              <a:cxn ang="0">
                <a:pos x="0" y="4"/>
              </a:cxn>
              <a:cxn ang="0">
                <a:pos x="4" y="1"/>
              </a:cxn>
              <a:cxn ang="0">
                <a:pos x="8" y="5"/>
              </a:cxn>
            </a:cxnLst>
            <a:rect l="0" t="0" r="r" b="b"/>
            <a:pathLst>
              <a:path w="8" h="9">
                <a:moveTo>
                  <a:pt x="8" y="5"/>
                </a:moveTo>
                <a:cubicBezTo>
                  <a:pt x="8" y="7"/>
                  <a:pt x="6" y="9"/>
                  <a:pt x="4" y="9"/>
                </a:cubicBezTo>
                <a:cubicBezTo>
                  <a:pt x="2" y="8"/>
                  <a:pt x="0" y="6"/>
                  <a:pt x="0" y="4"/>
                </a:cubicBezTo>
                <a:cubicBezTo>
                  <a:pt x="0" y="2"/>
                  <a:pt x="2" y="0"/>
                  <a:pt x="4" y="1"/>
                </a:cubicBezTo>
                <a:cubicBezTo>
                  <a:pt x="6" y="1"/>
                  <a:pt x="8" y="3"/>
                  <a:pt x="8"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86" name="Freeform 685"/>
          <p:cNvSpPr>
            <a:spLocks noChangeAspect="1" noEditPoints="1"/>
          </p:cNvSpPr>
          <p:nvPr/>
        </p:nvSpPr>
        <p:spPr bwMode="auto">
          <a:xfrm>
            <a:off x="5540835" y="4065204"/>
            <a:ext cx="19050" cy="22225"/>
          </a:xfrm>
          <a:custGeom>
            <a:avLst/>
            <a:gdLst/>
            <a:ahLst/>
            <a:cxnLst>
              <a:cxn ang="0">
                <a:pos x="1" y="1"/>
              </a:cxn>
              <a:cxn ang="0">
                <a:pos x="0" y="3"/>
              </a:cxn>
              <a:cxn ang="0">
                <a:pos x="3" y="7"/>
              </a:cxn>
              <a:cxn ang="0">
                <a:pos x="5" y="6"/>
              </a:cxn>
              <a:cxn ang="0">
                <a:pos x="6" y="4"/>
              </a:cxn>
              <a:cxn ang="0">
                <a:pos x="3" y="0"/>
              </a:cxn>
              <a:cxn ang="0">
                <a:pos x="1" y="1"/>
              </a:cxn>
              <a:cxn ang="0">
                <a:pos x="3" y="5"/>
              </a:cxn>
              <a:cxn ang="0">
                <a:pos x="1" y="3"/>
              </a:cxn>
              <a:cxn ang="0">
                <a:pos x="2" y="3"/>
              </a:cxn>
              <a:cxn ang="0">
                <a:pos x="3" y="2"/>
              </a:cxn>
              <a:cxn ang="0">
                <a:pos x="4" y="4"/>
              </a:cxn>
              <a:cxn ang="0">
                <a:pos x="4" y="5"/>
              </a:cxn>
              <a:cxn ang="0">
                <a:pos x="3" y="5"/>
              </a:cxn>
            </a:cxnLst>
            <a:rect l="0" t="0" r="r" b="b"/>
            <a:pathLst>
              <a:path w="6" h="7">
                <a:moveTo>
                  <a:pt x="1" y="1"/>
                </a:moveTo>
                <a:cubicBezTo>
                  <a:pt x="0" y="2"/>
                  <a:pt x="0" y="2"/>
                  <a:pt x="0" y="3"/>
                </a:cubicBezTo>
                <a:cubicBezTo>
                  <a:pt x="0" y="5"/>
                  <a:pt x="1" y="7"/>
                  <a:pt x="3" y="7"/>
                </a:cubicBezTo>
                <a:cubicBezTo>
                  <a:pt x="3" y="7"/>
                  <a:pt x="4" y="7"/>
                  <a:pt x="5" y="6"/>
                </a:cubicBezTo>
                <a:cubicBezTo>
                  <a:pt x="6" y="6"/>
                  <a:pt x="6" y="5"/>
                  <a:pt x="6" y="4"/>
                </a:cubicBezTo>
                <a:cubicBezTo>
                  <a:pt x="6" y="2"/>
                  <a:pt x="5" y="1"/>
                  <a:pt x="3" y="0"/>
                </a:cubicBezTo>
                <a:cubicBezTo>
                  <a:pt x="2" y="0"/>
                  <a:pt x="1" y="0"/>
                  <a:pt x="1" y="1"/>
                </a:cubicBezTo>
                <a:close/>
                <a:moveTo>
                  <a:pt x="3" y="5"/>
                </a:moveTo>
                <a:cubicBezTo>
                  <a:pt x="2" y="5"/>
                  <a:pt x="1" y="4"/>
                  <a:pt x="1" y="3"/>
                </a:cubicBezTo>
                <a:cubicBezTo>
                  <a:pt x="1" y="3"/>
                  <a:pt x="2" y="3"/>
                  <a:pt x="2" y="3"/>
                </a:cubicBezTo>
                <a:cubicBezTo>
                  <a:pt x="2" y="2"/>
                  <a:pt x="2" y="2"/>
                  <a:pt x="3" y="2"/>
                </a:cubicBezTo>
                <a:cubicBezTo>
                  <a:pt x="3" y="2"/>
                  <a:pt x="4" y="3"/>
                  <a:pt x="4" y="4"/>
                </a:cubicBezTo>
                <a:cubicBezTo>
                  <a:pt x="4" y="4"/>
                  <a:pt x="4" y="5"/>
                  <a:pt x="4" y="5"/>
                </a:cubicBezTo>
                <a:cubicBezTo>
                  <a:pt x="4" y="5"/>
                  <a:pt x="3" y="5"/>
                  <a:pt x="3"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87" name="Freeform 148"/>
          <p:cNvSpPr>
            <a:spLocks noChangeAspect="1"/>
          </p:cNvSpPr>
          <p:nvPr/>
        </p:nvSpPr>
        <p:spPr bwMode="auto">
          <a:xfrm>
            <a:off x="5540835" y="4068379"/>
            <a:ext cx="15875" cy="15875"/>
          </a:xfrm>
          <a:custGeom>
            <a:avLst/>
            <a:gdLst/>
            <a:ahLst/>
            <a:cxnLst>
              <a:cxn ang="0">
                <a:pos x="5" y="3"/>
              </a:cxn>
              <a:cxn ang="0">
                <a:pos x="3" y="5"/>
              </a:cxn>
              <a:cxn ang="0">
                <a:pos x="0" y="2"/>
              </a:cxn>
              <a:cxn ang="0">
                <a:pos x="3" y="0"/>
              </a:cxn>
              <a:cxn ang="0">
                <a:pos x="5" y="3"/>
              </a:cxn>
            </a:cxnLst>
            <a:rect l="0" t="0" r="r" b="b"/>
            <a:pathLst>
              <a:path w="5" h="5">
                <a:moveTo>
                  <a:pt x="5" y="3"/>
                </a:moveTo>
                <a:cubicBezTo>
                  <a:pt x="5" y="4"/>
                  <a:pt x="4" y="5"/>
                  <a:pt x="3" y="5"/>
                </a:cubicBezTo>
                <a:cubicBezTo>
                  <a:pt x="1" y="5"/>
                  <a:pt x="0" y="4"/>
                  <a:pt x="0" y="2"/>
                </a:cubicBezTo>
                <a:cubicBezTo>
                  <a:pt x="0" y="1"/>
                  <a:pt x="1" y="0"/>
                  <a:pt x="3" y="0"/>
                </a:cubicBezTo>
                <a:cubicBezTo>
                  <a:pt x="4" y="1"/>
                  <a:pt x="5" y="2"/>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88" name="Freeform 149"/>
          <p:cNvSpPr>
            <a:spLocks noChangeAspect="1"/>
          </p:cNvSpPr>
          <p:nvPr/>
        </p:nvSpPr>
        <p:spPr bwMode="auto">
          <a:xfrm>
            <a:off x="5575760" y="4068379"/>
            <a:ext cx="22225" cy="28575"/>
          </a:xfrm>
          <a:custGeom>
            <a:avLst/>
            <a:gdLst/>
            <a:ahLst/>
            <a:cxnLst>
              <a:cxn ang="0">
                <a:pos x="7" y="5"/>
              </a:cxn>
              <a:cxn ang="0">
                <a:pos x="4" y="8"/>
              </a:cxn>
              <a:cxn ang="0">
                <a:pos x="0" y="4"/>
              </a:cxn>
              <a:cxn ang="0">
                <a:pos x="4" y="0"/>
              </a:cxn>
              <a:cxn ang="0">
                <a:pos x="7" y="5"/>
              </a:cxn>
            </a:cxnLst>
            <a:rect l="0" t="0" r="r" b="b"/>
            <a:pathLst>
              <a:path w="7" h="9">
                <a:moveTo>
                  <a:pt x="7" y="5"/>
                </a:moveTo>
                <a:cubicBezTo>
                  <a:pt x="7" y="7"/>
                  <a:pt x="6" y="9"/>
                  <a:pt x="4" y="8"/>
                </a:cubicBezTo>
                <a:cubicBezTo>
                  <a:pt x="2" y="8"/>
                  <a:pt x="0" y="6"/>
                  <a:pt x="0" y="4"/>
                </a:cubicBezTo>
                <a:cubicBezTo>
                  <a:pt x="0" y="1"/>
                  <a:pt x="2" y="0"/>
                  <a:pt x="4" y="0"/>
                </a:cubicBezTo>
                <a:cubicBezTo>
                  <a:pt x="6" y="1"/>
                  <a:pt x="7" y="3"/>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89" name="Freeform 150"/>
          <p:cNvSpPr>
            <a:spLocks noChangeAspect="1" noEditPoints="1"/>
          </p:cNvSpPr>
          <p:nvPr/>
        </p:nvSpPr>
        <p:spPr bwMode="auto">
          <a:xfrm>
            <a:off x="5575760" y="4071554"/>
            <a:ext cx="19050" cy="22225"/>
          </a:xfrm>
          <a:custGeom>
            <a:avLst/>
            <a:gdLst/>
            <a:ahLst/>
            <a:cxnLst>
              <a:cxn ang="0">
                <a:pos x="1" y="1"/>
              </a:cxn>
              <a:cxn ang="0">
                <a:pos x="0" y="3"/>
              </a:cxn>
              <a:cxn ang="0">
                <a:pos x="3" y="7"/>
              </a:cxn>
              <a:cxn ang="0">
                <a:pos x="6" y="6"/>
              </a:cxn>
              <a:cxn ang="0">
                <a:pos x="6" y="4"/>
              </a:cxn>
              <a:cxn ang="0">
                <a:pos x="3" y="0"/>
              </a:cxn>
              <a:cxn ang="0">
                <a:pos x="1" y="1"/>
              </a:cxn>
              <a:cxn ang="0">
                <a:pos x="3" y="5"/>
              </a:cxn>
              <a:cxn ang="0">
                <a:pos x="2" y="3"/>
              </a:cxn>
              <a:cxn ang="0">
                <a:pos x="2" y="2"/>
              </a:cxn>
              <a:cxn ang="0">
                <a:pos x="3" y="2"/>
              </a:cxn>
              <a:cxn ang="0">
                <a:pos x="5" y="4"/>
              </a:cxn>
              <a:cxn ang="0">
                <a:pos x="4" y="5"/>
              </a:cxn>
              <a:cxn ang="0">
                <a:pos x="3" y="5"/>
              </a:cxn>
            </a:cxnLst>
            <a:rect l="0" t="0" r="r" b="b"/>
            <a:pathLst>
              <a:path w="6" h="7">
                <a:moveTo>
                  <a:pt x="1" y="1"/>
                </a:moveTo>
                <a:cubicBezTo>
                  <a:pt x="1" y="1"/>
                  <a:pt x="0" y="2"/>
                  <a:pt x="0" y="3"/>
                </a:cubicBezTo>
                <a:cubicBezTo>
                  <a:pt x="0" y="5"/>
                  <a:pt x="1" y="7"/>
                  <a:pt x="3" y="7"/>
                </a:cubicBezTo>
                <a:cubicBezTo>
                  <a:pt x="4" y="7"/>
                  <a:pt x="5" y="7"/>
                  <a:pt x="6" y="6"/>
                </a:cubicBezTo>
                <a:cubicBezTo>
                  <a:pt x="6" y="6"/>
                  <a:pt x="6" y="5"/>
                  <a:pt x="6" y="4"/>
                </a:cubicBezTo>
                <a:cubicBezTo>
                  <a:pt x="6" y="2"/>
                  <a:pt x="5" y="0"/>
                  <a:pt x="3" y="0"/>
                </a:cubicBezTo>
                <a:cubicBezTo>
                  <a:pt x="3" y="0"/>
                  <a:pt x="2" y="0"/>
                  <a:pt x="1" y="1"/>
                </a:cubicBezTo>
                <a:close/>
                <a:moveTo>
                  <a:pt x="3" y="5"/>
                </a:moveTo>
                <a:cubicBezTo>
                  <a:pt x="3" y="5"/>
                  <a:pt x="2" y="4"/>
                  <a:pt x="2" y="3"/>
                </a:cubicBezTo>
                <a:cubicBezTo>
                  <a:pt x="2" y="3"/>
                  <a:pt x="2" y="3"/>
                  <a:pt x="2" y="2"/>
                </a:cubicBezTo>
                <a:cubicBezTo>
                  <a:pt x="3" y="2"/>
                  <a:pt x="3" y="2"/>
                  <a:pt x="3" y="2"/>
                </a:cubicBezTo>
                <a:cubicBezTo>
                  <a:pt x="4" y="2"/>
                  <a:pt x="5" y="3"/>
                  <a:pt x="5" y="4"/>
                </a:cubicBezTo>
                <a:cubicBezTo>
                  <a:pt x="5" y="4"/>
                  <a:pt x="5" y="5"/>
                  <a:pt x="4" y="5"/>
                </a:cubicBezTo>
                <a:cubicBezTo>
                  <a:pt x="4" y="5"/>
                  <a:pt x="4" y="5"/>
                  <a:pt x="3"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90" name="Freeform 151"/>
          <p:cNvSpPr>
            <a:spLocks noChangeAspect="1"/>
          </p:cNvSpPr>
          <p:nvPr/>
        </p:nvSpPr>
        <p:spPr bwMode="auto">
          <a:xfrm>
            <a:off x="5578935" y="4074729"/>
            <a:ext cx="15875" cy="15875"/>
          </a:xfrm>
          <a:custGeom>
            <a:avLst/>
            <a:gdLst/>
            <a:ahLst/>
            <a:cxnLst>
              <a:cxn ang="0">
                <a:pos x="5" y="3"/>
              </a:cxn>
              <a:cxn ang="0">
                <a:pos x="2" y="5"/>
              </a:cxn>
              <a:cxn ang="0">
                <a:pos x="0" y="2"/>
              </a:cxn>
              <a:cxn ang="0">
                <a:pos x="2" y="0"/>
              </a:cxn>
              <a:cxn ang="0">
                <a:pos x="5" y="3"/>
              </a:cxn>
            </a:cxnLst>
            <a:rect l="0" t="0" r="r" b="b"/>
            <a:pathLst>
              <a:path w="5" h="5">
                <a:moveTo>
                  <a:pt x="5" y="3"/>
                </a:moveTo>
                <a:cubicBezTo>
                  <a:pt x="5" y="4"/>
                  <a:pt x="4" y="5"/>
                  <a:pt x="2" y="5"/>
                </a:cubicBezTo>
                <a:cubicBezTo>
                  <a:pt x="1" y="5"/>
                  <a:pt x="0" y="3"/>
                  <a:pt x="0" y="2"/>
                </a:cubicBezTo>
                <a:cubicBezTo>
                  <a:pt x="0" y="1"/>
                  <a:pt x="1" y="0"/>
                  <a:pt x="2" y="0"/>
                </a:cubicBezTo>
                <a:cubicBezTo>
                  <a:pt x="4" y="0"/>
                  <a:pt x="5" y="2"/>
                  <a:pt x="5"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91" name="Freeform 152"/>
          <p:cNvSpPr>
            <a:spLocks noChangeAspect="1"/>
          </p:cNvSpPr>
          <p:nvPr/>
        </p:nvSpPr>
        <p:spPr bwMode="auto">
          <a:xfrm>
            <a:off x="5613860" y="4077904"/>
            <a:ext cx="22225" cy="28575"/>
          </a:xfrm>
          <a:custGeom>
            <a:avLst/>
            <a:gdLst/>
            <a:ahLst/>
            <a:cxnLst>
              <a:cxn ang="0">
                <a:pos x="7" y="5"/>
              </a:cxn>
              <a:cxn ang="0">
                <a:pos x="3" y="8"/>
              </a:cxn>
              <a:cxn ang="0">
                <a:pos x="0" y="3"/>
              </a:cxn>
              <a:cxn ang="0">
                <a:pos x="3" y="0"/>
              </a:cxn>
              <a:cxn ang="0">
                <a:pos x="7" y="5"/>
              </a:cxn>
            </a:cxnLst>
            <a:rect l="0" t="0" r="r" b="b"/>
            <a:pathLst>
              <a:path w="7" h="9">
                <a:moveTo>
                  <a:pt x="7" y="5"/>
                </a:moveTo>
                <a:cubicBezTo>
                  <a:pt x="7" y="7"/>
                  <a:pt x="5" y="9"/>
                  <a:pt x="3" y="8"/>
                </a:cubicBezTo>
                <a:cubicBezTo>
                  <a:pt x="1" y="8"/>
                  <a:pt x="0" y="6"/>
                  <a:pt x="0" y="3"/>
                </a:cubicBezTo>
                <a:cubicBezTo>
                  <a:pt x="0" y="1"/>
                  <a:pt x="1" y="0"/>
                  <a:pt x="3" y="0"/>
                </a:cubicBezTo>
                <a:cubicBezTo>
                  <a:pt x="5" y="1"/>
                  <a:pt x="7" y="3"/>
                  <a:pt x="7"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92" name="Freeform 153"/>
          <p:cNvSpPr>
            <a:spLocks noChangeAspect="1" noEditPoints="1"/>
          </p:cNvSpPr>
          <p:nvPr/>
        </p:nvSpPr>
        <p:spPr bwMode="auto">
          <a:xfrm>
            <a:off x="5613860" y="4081079"/>
            <a:ext cx="19050" cy="22225"/>
          </a:xfrm>
          <a:custGeom>
            <a:avLst/>
            <a:gdLst/>
            <a:ahLst/>
            <a:cxnLst>
              <a:cxn ang="0">
                <a:pos x="1" y="1"/>
              </a:cxn>
              <a:cxn ang="0">
                <a:pos x="0" y="3"/>
              </a:cxn>
              <a:cxn ang="0">
                <a:pos x="3" y="7"/>
              </a:cxn>
              <a:cxn ang="0">
                <a:pos x="5" y="6"/>
              </a:cxn>
              <a:cxn ang="0">
                <a:pos x="6" y="4"/>
              </a:cxn>
              <a:cxn ang="0">
                <a:pos x="3" y="0"/>
              </a:cxn>
              <a:cxn ang="0">
                <a:pos x="1" y="1"/>
              </a:cxn>
              <a:cxn ang="0">
                <a:pos x="3" y="5"/>
              </a:cxn>
              <a:cxn ang="0">
                <a:pos x="2" y="3"/>
              </a:cxn>
              <a:cxn ang="0">
                <a:pos x="2" y="2"/>
              </a:cxn>
              <a:cxn ang="0">
                <a:pos x="3" y="2"/>
              </a:cxn>
              <a:cxn ang="0">
                <a:pos x="4" y="4"/>
              </a:cxn>
              <a:cxn ang="0">
                <a:pos x="4" y="5"/>
              </a:cxn>
              <a:cxn ang="0">
                <a:pos x="3" y="5"/>
              </a:cxn>
            </a:cxnLst>
            <a:rect l="0" t="0" r="r" b="b"/>
            <a:pathLst>
              <a:path w="6" h="7">
                <a:moveTo>
                  <a:pt x="1" y="1"/>
                </a:moveTo>
                <a:cubicBezTo>
                  <a:pt x="0" y="1"/>
                  <a:pt x="0" y="2"/>
                  <a:pt x="0" y="3"/>
                </a:cubicBezTo>
                <a:cubicBezTo>
                  <a:pt x="0" y="5"/>
                  <a:pt x="1" y="6"/>
                  <a:pt x="3" y="7"/>
                </a:cubicBezTo>
                <a:cubicBezTo>
                  <a:pt x="4" y="7"/>
                  <a:pt x="5" y="7"/>
                  <a:pt x="5" y="6"/>
                </a:cubicBezTo>
                <a:cubicBezTo>
                  <a:pt x="6" y="6"/>
                  <a:pt x="6" y="5"/>
                  <a:pt x="6" y="4"/>
                </a:cubicBezTo>
                <a:cubicBezTo>
                  <a:pt x="6" y="2"/>
                  <a:pt x="5" y="0"/>
                  <a:pt x="3" y="0"/>
                </a:cubicBezTo>
                <a:cubicBezTo>
                  <a:pt x="2" y="0"/>
                  <a:pt x="2" y="0"/>
                  <a:pt x="1" y="1"/>
                </a:cubicBezTo>
                <a:close/>
                <a:moveTo>
                  <a:pt x="3" y="5"/>
                </a:moveTo>
                <a:cubicBezTo>
                  <a:pt x="2" y="5"/>
                  <a:pt x="2" y="4"/>
                  <a:pt x="2" y="3"/>
                </a:cubicBezTo>
                <a:cubicBezTo>
                  <a:pt x="2" y="3"/>
                  <a:pt x="2" y="2"/>
                  <a:pt x="2" y="2"/>
                </a:cubicBezTo>
                <a:cubicBezTo>
                  <a:pt x="2" y="2"/>
                  <a:pt x="3" y="2"/>
                  <a:pt x="3" y="2"/>
                </a:cubicBezTo>
                <a:cubicBezTo>
                  <a:pt x="4" y="2"/>
                  <a:pt x="4" y="3"/>
                  <a:pt x="4" y="4"/>
                </a:cubicBezTo>
                <a:cubicBezTo>
                  <a:pt x="4" y="4"/>
                  <a:pt x="4" y="4"/>
                  <a:pt x="4" y="5"/>
                </a:cubicBezTo>
                <a:cubicBezTo>
                  <a:pt x="4" y="5"/>
                  <a:pt x="4" y="5"/>
                  <a:pt x="3" y="5"/>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93" name="Freeform 154"/>
          <p:cNvSpPr>
            <a:spLocks noChangeAspect="1"/>
          </p:cNvSpPr>
          <p:nvPr/>
        </p:nvSpPr>
        <p:spPr bwMode="auto">
          <a:xfrm>
            <a:off x="5617035" y="4084254"/>
            <a:ext cx="12700" cy="15875"/>
          </a:xfrm>
          <a:custGeom>
            <a:avLst/>
            <a:gdLst/>
            <a:ahLst/>
            <a:cxnLst>
              <a:cxn ang="0">
                <a:pos x="4" y="3"/>
              </a:cxn>
              <a:cxn ang="0">
                <a:pos x="2" y="5"/>
              </a:cxn>
              <a:cxn ang="0">
                <a:pos x="0" y="2"/>
              </a:cxn>
              <a:cxn ang="0">
                <a:pos x="2" y="0"/>
              </a:cxn>
              <a:cxn ang="0">
                <a:pos x="4" y="3"/>
              </a:cxn>
            </a:cxnLst>
            <a:rect l="0" t="0" r="r" b="b"/>
            <a:pathLst>
              <a:path w="4" h="5">
                <a:moveTo>
                  <a:pt x="4" y="3"/>
                </a:moveTo>
                <a:cubicBezTo>
                  <a:pt x="4" y="4"/>
                  <a:pt x="3" y="5"/>
                  <a:pt x="2" y="5"/>
                </a:cubicBezTo>
                <a:cubicBezTo>
                  <a:pt x="1" y="5"/>
                  <a:pt x="0" y="3"/>
                  <a:pt x="0" y="2"/>
                </a:cubicBezTo>
                <a:cubicBezTo>
                  <a:pt x="0" y="1"/>
                  <a:pt x="1" y="0"/>
                  <a:pt x="2" y="0"/>
                </a:cubicBezTo>
                <a:cubicBezTo>
                  <a:pt x="3" y="0"/>
                  <a:pt x="4" y="1"/>
                  <a:pt x="4"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94" name="Freeform 155"/>
          <p:cNvSpPr>
            <a:spLocks noChangeAspect="1"/>
          </p:cNvSpPr>
          <p:nvPr/>
        </p:nvSpPr>
        <p:spPr bwMode="auto">
          <a:xfrm>
            <a:off x="5204285" y="3922329"/>
            <a:ext cx="28575" cy="38100"/>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95" name="Freeform 156"/>
          <p:cNvSpPr>
            <a:spLocks noChangeAspect="1"/>
          </p:cNvSpPr>
          <p:nvPr/>
        </p:nvSpPr>
        <p:spPr bwMode="auto">
          <a:xfrm>
            <a:off x="5232860" y="3928679"/>
            <a:ext cx="3175" cy="31750"/>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96" name="Freeform 157"/>
          <p:cNvSpPr>
            <a:spLocks noChangeAspect="1"/>
          </p:cNvSpPr>
          <p:nvPr/>
        </p:nvSpPr>
        <p:spPr bwMode="auto">
          <a:xfrm>
            <a:off x="5204285" y="3922329"/>
            <a:ext cx="31750" cy="635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97" name="Freeform 158"/>
          <p:cNvSpPr>
            <a:spLocks noChangeAspect="1"/>
          </p:cNvSpPr>
          <p:nvPr/>
        </p:nvSpPr>
        <p:spPr bwMode="auto">
          <a:xfrm>
            <a:off x="5210635" y="3928679"/>
            <a:ext cx="19050" cy="22225"/>
          </a:xfrm>
          <a:custGeom>
            <a:avLst/>
            <a:gdLst/>
            <a:ahLst/>
            <a:cxnLst>
              <a:cxn ang="0">
                <a:pos x="6" y="4"/>
              </a:cxn>
              <a:cxn ang="0">
                <a:pos x="3" y="7"/>
              </a:cxn>
              <a:cxn ang="0">
                <a:pos x="0" y="3"/>
              </a:cxn>
              <a:cxn ang="0">
                <a:pos x="3" y="1"/>
              </a:cxn>
              <a:cxn ang="0">
                <a:pos x="6" y="4"/>
              </a:cxn>
            </a:cxnLst>
            <a:rect l="0" t="0" r="r" b="b"/>
            <a:pathLst>
              <a:path w="6" h="7">
                <a:moveTo>
                  <a:pt x="6" y="4"/>
                </a:moveTo>
                <a:cubicBezTo>
                  <a:pt x="6" y="6"/>
                  <a:pt x="4" y="7"/>
                  <a:pt x="3" y="7"/>
                </a:cubicBezTo>
                <a:cubicBezTo>
                  <a:pt x="1" y="7"/>
                  <a:pt x="0" y="5"/>
                  <a:pt x="0" y="3"/>
                </a:cubicBezTo>
                <a:cubicBezTo>
                  <a:pt x="0" y="1"/>
                  <a:pt x="1" y="0"/>
                  <a:pt x="3" y="1"/>
                </a:cubicBezTo>
                <a:cubicBezTo>
                  <a:pt x="4" y="1"/>
                  <a:pt x="6" y="3"/>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98" name="Freeform 159"/>
          <p:cNvSpPr>
            <a:spLocks noChangeAspect="1" noEditPoints="1"/>
          </p:cNvSpPr>
          <p:nvPr/>
        </p:nvSpPr>
        <p:spPr bwMode="auto">
          <a:xfrm>
            <a:off x="5210635" y="3931854"/>
            <a:ext cx="15875" cy="19050"/>
          </a:xfrm>
          <a:custGeom>
            <a:avLst/>
            <a:gdLst/>
            <a:ahLst/>
            <a:cxnLst>
              <a:cxn ang="0">
                <a:pos x="1" y="1"/>
              </a:cxn>
              <a:cxn ang="0">
                <a:pos x="0" y="3"/>
              </a:cxn>
              <a:cxn ang="0">
                <a:pos x="2" y="6"/>
              </a:cxn>
              <a:cxn ang="0">
                <a:pos x="4" y="5"/>
              </a:cxn>
              <a:cxn ang="0">
                <a:pos x="5" y="3"/>
              </a:cxn>
              <a:cxn ang="0">
                <a:pos x="3" y="0"/>
              </a:cxn>
              <a:cxn ang="0">
                <a:pos x="1" y="1"/>
              </a:cxn>
              <a:cxn ang="0">
                <a:pos x="3" y="4"/>
              </a:cxn>
              <a:cxn ang="0">
                <a:pos x="1" y="3"/>
              </a:cxn>
              <a:cxn ang="0">
                <a:pos x="2" y="2"/>
              </a:cxn>
              <a:cxn ang="0">
                <a:pos x="2" y="2"/>
              </a:cxn>
              <a:cxn ang="0">
                <a:pos x="3" y="3"/>
              </a:cxn>
              <a:cxn ang="0">
                <a:pos x="3" y="4"/>
              </a:cxn>
              <a:cxn ang="0">
                <a:pos x="3" y="4"/>
              </a:cxn>
            </a:cxnLst>
            <a:rect l="0" t="0" r="r" b="b"/>
            <a:pathLst>
              <a:path w="5" h="6">
                <a:moveTo>
                  <a:pt x="1" y="1"/>
                </a:moveTo>
                <a:cubicBezTo>
                  <a:pt x="0" y="1"/>
                  <a:pt x="0" y="2"/>
                  <a:pt x="0" y="3"/>
                </a:cubicBezTo>
                <a:cubicBezTo>
                  <a:pt x="0" y="4"/>
                  <a:pt x="1" y="5"/>
                  <a:pt x="2" y="6"/>
                </a:cubicBezTo>
                <a:cubicBezTo>
                  <a:pt x="3" y="6"/>
                  <a:pt x="4" y="6"/>
                  <a:pt x="4" y="5"/>
                </a:cubicBezTo>
                <a:cubicBezTo>
                  <a:pt x="5" y="5"/>
                  <a:pt x="5" y="4"/>
                  <a:pt x="5" y="3"/>
                </a:cubicBezTo>
                <a:cubicBezTo>
                  <a:pt x="5" y="2"/>
                  <a:pt x="4" y="0"/>
                  <a:pt x="3" y="0"/>
                </a:cubicBezTo>
                <a:cubicBezTo>
                  <a:pt x="2" y="0"/>
                  <a:pt x="1" y="0"/>
                  <a:pt x="1" y="1"/>
                </a:cubicBezTo>
                <a:close/>
                <a:moveTo>
                  <a:pt x="3" y="4"/>
                </a:moveTo>
                <a:cubicBezTo>
                  <a:pt x="2" y="4"/>
                  <a:pt x="1" y="3"/>
                  <a:pt x="1" y="3"/>
                </a:cubicBezTo>
                <a:cubicBezTo>
                  <a:pt x="1" y="2"/>
                  <a:pt x="1" y="2"/>
                  <a:pt x="2" y="2"/>
                </a:cubicBezTo>
                <a:cubicBezTo>
                  <a:pt x="2" y="2"/>
                  <a:pt x="2" y="2"/>
                  <a:pt x="2" y="2"/>
                </a:cubicBezTo>
                <a:cubicBezTo>
                  <a:pt x="3" y="2"/>
                  <a:pt x="3" y="3"/>
                  <a:pt x="3" y="3"/>
                </a:cubicBezTo>
                <a:cubicBezTo>
                  <a:pt x="3" y="4"/>
                  <a:pt x="3" y="4"/>
                  <a:pt x="3" y="4"/>
                </a:cubicBezTo>
                <a:cubicBezTo>
                  <a:pt x="3" y="4"/>
                  <a:pt x="3" y="4"/>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699" name="Oval 160"/>
          <p:cNvSpPr>
            <a:spLocks noChangeAspect="1" noChangeArrowheads="1"/>
          </p:cNvSpPr>
          <p:nvPr/>
        </p:nvSpPr>
        <p:spPr bwMode="auto">
          <a:xfrm>
            <a:off x="5213810" y="3935029"/>
            <a:ext cx="9525" cy="12700"/>
          </a:xfrm>
          <a:prstGeom prst="ellipse">
            <a:avLst/>
          </a:pr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00" name="Freeform 161"/>
          <p:cNvSpPr>
            <a:spLocks noChangeAspect="1"/>
          </p:cNvSpPr>
          <p:nvPr/>
        </p:nvSpPr>
        <p:spPr bwMode="auto">
          <a:xfrm>
            <a:off x="5242385" y="3928679"/>
            <a:ext cx="28575" cy="34925"/>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01" name="Freeform 162"/>
          <p:cNvSpPr>
            <a:spLocks noChangeAspect="1"/>
          </p:cNvSpPr>
          <p:nvPr/>
        </p:nvSpPr>
        <p:spPr bwMode="auto">
          <a:xfrm>
            <a:off x="5270960" y="3931854"/>
            <a:ext cx="3175" cy="31750"/>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02" name="Freeform 163"/>
          <p:cNvSpPr>
            <a:spLocks noChangeAspect="1"/>
          </p:cNvSpPr>
          <p:nvPr/>
        </p:nvSpPr>
        <p:spPr bwMode="auto">
          <a:xfrm>
            <a:off x="5242385" y="3925504"/>
            <a:ext cx="31750" cy="9525"/>
          </a:xfrm>
          <a:custGeom>
            <a:avLst/>
            <a:gdLst/>
            <a:ahLst/>
            <a:cxnLst>
              <a:cxn ang="0">
                <a:pos x="18" y="6"/>
              </a:cxn>
              <a:cxn ang="0">
                <a:pos x="0" y="2"/>
              </a:cxn>
              <a:cxn ang="0">
                <a:pos x="2" y="0"/>
              </a:cxn>
              <a:cxn ang="0">
                <a:pos x="20" y="4"/>
              </a:cxn>
              <a:cxn ang="0">
                <a:pos x="18" y="6"/>
              </a:cxn>
            </a:cxnLst>
            <a:rect l="0" t="0" r="r" b="b"/>
            <a:pathLst>
              <a:path w="20" h="6">
                <a:moveTo>
                  <a:pt x="18" y="6"/>
                </a:moveTo>
                <a:lnTo>
                  <a:pt x="0" y="2"/>
                </a:lnTo>
                <a:lnTo>
                  <a:pt x="2" y="0"/>
                </a:lnTo>
                <a:lnTo>
                  <a:pt x="20" y="4"/>
                </a:lnTo>
                <a:lnTo>
                  <a:pt x="18" y="6"/>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03" name="Freeform 164"/>
          <p:cNvSpPr>
            <a:spLocks noChangeAspect="1"/>
          </p:cNvSpPr>
          <p:nvPr/>
        </p:nvSpPr>
        <p:spPr bwMode="auto">
          <a:xfrm>
            <a:off x="5248735" y="3935029"/>
            <a:ext cx="19050" cy="22225"/>
          </a:xfrm>
          <a:custGeom>
            <a:avLst/>
            <a:gdLst/>
            <a:ahLst/>
            <a:cxnLst>
              <a:cxn ang="0">
                <a:pos x="6" y="4"/>
              </a:cxn>
              <a:cxn ang="0">
                <a:pos x="3" y="7"/>
              </a:cxn>
              <a:cxn ang="0">
                <a:pos x="0" y="3"/>
              </a:cxn>
              <a:cxn ang="0">
                <a:pos x="3" y="0"/>
              </a:cxn>
              <a:cxn ang="0">
                <a:pos x="6" y="4"/>
              </a:cxn>
            </a:cxnLst>
            <a:rect l="0" t="0" r="r" b="b"/>
            <a:pathLst>
              <a:path w="6" h="7">
                <a:moveTo>
                  <a:pt x="6" y="4"/>
                </a:moveTo>
                <a:cubicBezTo>
                  <a:pt x="6" y="6"/>
                  <a:pt x="4" y="7"/>
                  <a:pt x="3" y="7"/>
                </a:cubicBezTo>
                <a:cubicBezTo>
                  <a:pt x="1" y="6"/>
                  <a:pt x="0" y="5"/>
                  <a:pt x="0" y="3"/>
                </a:cubicBezTo>
                <a:cubicBezTo>
                  <a:pt x="0" y="1"/>
                  <a:pt x="1" y="0"/>
                  <a:pt x="3" y="0"/>
                </a:cubicBezTo>
                <a:cubicBezTo>
                  <a:pt x="4" y="1"/>
                  <a:pt x="6" y="2"/>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04" name="Freeform 165"/>
          <p:cNvSpPr>
            <a:spLocks noChangeAspect="1" noEditPoints="1"/>
          </p:cNvSpPr>
          <p:nvPr/>
        </p:nvSpPr>
        <p:spPr bwMode="auto">
          <a:xfrm>
            <a:off x="5248735" y="3938204"/>
            <a:ext cx="15875" cy="15875"/>
          </a:xfrm>
          <a:custGeom>
            <a:avLst/>
            <a:gdLst/>
            <a:ahLst/>
            <a:cxnLst>
              <a:cxn ang="0">
                <a:pos x="1" y="0"/>
              </a:cxn>
              <a:cxn ang="0">
                <a:pos x="0" y="2"/>
              </a:cxn>
              <a:cxn ang="0">
                <a:pos x="2" y="5"/>
              </a:cxn>
              <a:cxn ang="0">
                <a:pos x="4" y="5"/>
              </a:cxn>
              <a:cxn ang="0">
                <a:pos x="5" y="3"/>
              </a:cxn>
              <a:cxn ang="0">
                <a:pos x="3" y="0"/>
              </a:cxn>
              <a:cxn ang="0">
                <a:pos x="1" y="0"/>
              </a:cxn>
              <a:cxn ang="0">
                <a:pos x="3" y="4"/>
              </a:cxn>
              <a:cxn ang="0">
                <a:pos x="2" y="2"/>
              </a:cxn>
              <a:cxn ang="0">
                <a:pos x="2" y="2"/>
              </a:cxn>
              <a:cxn ang="0">
                <a:pos x="2" y="1"/>
              </a:cxn>
              <a:cxn ang="0">
                <a:pos x="4" y="3"/>
              </a:cxn>
              <a:cxn ang="0">
                <a:pos x="3" y="3"/>
              </a:cxn>
              <a:cxn ang="0">
                <a:pos x="3" y="4"/>
              </a:cxn>
            </a:cxnLst>
            <a:rect l="0" t="0" r="r" b="b"/>
            <a:pathLst>
              <a:path w="5" h="5">
                <a:moveTo>
                  <a:pt x="1" y="0"/>
                </a:moveTo>
                <a:cubicBezTo>
                  <a:pt x="0" y="1"/>
                  <a:pt x="0" y="1"/>
                  <a:pt x="0" y="2"/>
                </a:cubicBezTo>
                <a:cubicBezTo>
                  <a:pt x="0" y="4"/>
                  <a:pt x="1" y="5"/>
                  <a:pt x="2" y="5"/>
                </a:cubicBezTo>
                <a:cubicBezTo>
                  <a:pt x="3" y="5"/>
                  <a:pt x="4" y="5"/>
                  <a:pt x="4" y="5"/>
                </a:cubicBezTo>
                <a:cubicBezTo>
                  <a:pt x="5" y="4"/>
                  <a:pt x="5" y="4"/>
                  <a:pt x="5" y="3"/>
                </a:cubicBezTo>
                <a:cubicBezTo>
                  <a:pt x="5" y="1"/>
                  <a:pt x="4" y="0"/>
                  <a:pt x="3" y="0"/>
                </a:cubicBezTo>
                <a:cubicBezTo>
                  <a:pt x="2" y="0"/>
                  <a:pt x="1" y="0"/>
                  <a:pt x="1" y="0"/>
                </a:cubicBezTo>
                <a:close/>
                <a:moveTo>
                  <a:pt x="3" y="4"/>
                </a:moveTo>
                <a:cubicBezTo>
                  <a:pt x="2" y="4"/>
                  <a:pt x="2" y="3"/>
                  <a:pt x="2" y="2"/>
                </a:cubicBezTo>
                <a:cubicBezTo>
                  <a:pt x="2" y="2"/>
                  <a:pt x="2" y="2"/>
                  <a:pt x="2" y="2"/>
                </a:cubicBezTo>
                <a:cubicBezTo>
                  <a:pt x="2" y="1"/>
                  <a:pt x="2" y="1"/>
                  <a:pt x="2" y="1"/>
                </a:cubicBezTo>
                <a:cubicBezTo>
                  <a:pt x="3" y="2"/>
                  <a:pt x="4" y="2"/>
                  <a:pt x="4" y="3"/>
                </a:cubicBezTo>
                <a:cubicBezTo>
                  <a:pt x="4" y="3"/>
                  <a:pt x="4" y="3"/>
                  <a:pt x="3" y="3"/>
                </a:cubicBezTo>
                <a:cubicBezTo>
                  <a:pt x="3" y="4"/>
                  <a:pt x="3" y="4"/>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05" name="Freeform 166"/>
          <p:cNvSpPr>
            <a:spLocks noChangeAspect="1"/>
          </p:cNvSpPr>
          <p:nvPr/>
        </p:nvSpPr>
        <p:spPr bwMode="auto">
          <a:xfrm>
            <a:off x="5251910" y="3938204"/>
            <a:ext cx="9525" cy="15875"/>
          </a:xfrm>
          <a:custGeom>
            <a:avLst/>
            <a:gdLst/>
            <a:ahLst/>
            <a:cxnLst>
              <a:cxn ang="0">
                <a:pos x="3" y="3"/>
              </a:cxn>
              <a:cxn ang="0">
                <a:pos x="2" y="4"/>
              </a:cxn>
              <a:cxn ang="0">
                <a:pos x="0" y="2"/>
              </a:cxn>
              <a:cxn ang="0">
                <a:pos x="2" y="1"/>
              </a:cxn>
              <a:cxn ang="0">
                <a:pos x="3" y="3"/>
              </a:cxn>
            </a:cxnLst>
            <a:rect l="0" t="0" r="r" b="b"/>
            <a:pathLst>
              <a:path w="3" h="5">
                <a:moveTo>
                  <a:pt x="3" y="3"/>
                </a:moveTo>
                <a:cubicBezTo>
                  <a:pt x="3" y="4"/>
                  <a:pt x="3" y="5"/>
                  <a:pt x="2" y="4"/>
                </a:cubicBezTo>
                <a:cubicBezTo>
                  <a:pt x="1" y="4"/>
                  <a:pt x="0" y="3"/>
                  <a:pt x="0" y="2"/>
                </a:cubicBezTo>
                <a:cubicBezTo>
                  <a:pt x="0" y="1"/>
                  <a:pt x="1" y="0"/>
                  <a:pt x="2" y="1"/>
                </a:cubicBezTo>
                <a:cubicBezTo>
                  <a:pt x="3" y="1"/>
                  <a:pt x="3" y="2"/>
                  <a:pt x="3" y="3"/>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06" name="Freeform 167"/>
          <p:cNvSpPr>
            <a:spLocks noChangeAspect="1"/>
          </p:cNvSpPr>
          <p:nvPr/>
        </p:nvSpPr>
        <p:spPr bwMode="auto">
          <a:xfrm>
            <a:off x="5280485" y="3935029"/>
            <a:ext cx="31750" cy="34925"/>
          </a:xfrm>
          <a:custGeom>
            <a:avLst/>
            <a:gdLst/>
            <a:ahLst/>
            <a:cxnLst>
              <a:cxn ang="0">
                <a:pos x="20" y="22"/>
              </a:cxn>
              <a:cxn ang="0">
                <a:pos x="0" y="18"/>
              </a:cxn>
              <a:cxn ang="0">
                <a:pos x="0" y="0"/>
              </a:cxn>
              <a:cxn ang="0">
                <a:pos x="20" y="4"/>
              </a:cxn>
              <a:cxn ang="0">
                <a:pos x="20" y="22"/>
              </a:cxn>
            </a:cxnLst>
            <a:rect l="0" t="0" r="r" b="b"/>
            <a:pathLst>
              <a:path w="20" h="22">
                <a:moveTo>
                  <a:pt x="20" y="22"/>
                </a:moveTo>
                <a:lnTo>
                  <a:pt x="0" y="18"/>
                </a:lnTo>
                <a:lnTo>
                  <a:pt x="0" y="0"/>
                </a:lnTo>
                <a:lnTo>
                  <a:pt x="20" y="4"/>
                </a:lnTo>
                <a:lnTo>
                  <a:pt x="20" y="22"/>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07" name="Freeform 168"/>
          <p:cNvSpPr>
            <a:spLocks noChangeAspect="1"/>
          </p:cNvSpPr>
          <p:nvPr/>
        </p:nvSpPr>
        <p:spPr bwMode="auto">
          <a:xfrm>
            <a:off x="5312235" y="3938204"/>
            <a:ext cx="3175" cy="31750"/>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08" name="Freeform 169"/>
          <p:cNvSpPr>
            <a:spLocks noChangeAspect="1"/>
          </p:cNvSpPr>
          <p:nvPr/>
        </p:nvSpPr>
        <p:spPr bwMode="auto">
          <a:xfrm>
            <a:off x="5280485" y="3935029"/>
            <a:ext cx="34925" cy="6350"/>
          </a:xfrm>
          <a:custGeom>
            <a:avLst/>
            <a:gdLst/>
            <a:ahLst/>
            <a:cxnLst>
              <a:cxn ang="0">
                <a:pos x="20" y="4"/>
              </a:cxn>
              <a:cxn ang="0">
                <a:pos x="0" y="0"/>
              </a:cxn>
              <a:cxn ang="0">
                <a:pos x="2" y="0"/>
              </a:cxn>
              <a:cxn ang="0">
                <a:pos x="22" y="2"/>
              </a:cxn>
              <a:cxn ang="0">
                <a:pos x="20" y="4"/>
              </a:cxn>
            </a:cxnLst>
            <a:rect l="0" t="0" r="r" b="b"/>
            <a:pathLst>
              <a:path w="22" h="4">
                <a:moveTo>
                  <a:pt x="20" y="4"/>
                </a:moveTo>
                <a:lnTo>
                  <a:pt x="0" y="0"/>
                </a:lnTo>
                <a:lnTo>
                  <a:pt x="2" y="0"/>
                </a:lnTo>
                <a:lnTo>
                  <a:pt x="22" y="2"/>
                </a:lnTo>
                <a:lnTo>
                  <a:pt x="20"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09" name="Freeform 170"/>
          <p:cNvSpPr>
            <a:spLocks noChangeAspect="1"/>
          </p:cNvSpPr>
          <p:nvPr/>
        </p:nvSpPr>
        <p:spPr bwMode="auto">
          <a:xfrm>
            <a:off x="5286835" y="3941379"/>
            <a:ext cx="19050" cy="2222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1" y="6"/>
                  <a:pt x="0" y="5"/>
                  <a:pt x="0" y="3"/>
                </a:cubicBezTo>
                <a:cubicBezTo>
                  <a:pt x="0" y="1"/>
                  <a:pt x="1" y="0"/>
                  <a:pt x="3" y="0"/>
                </a:cubicBezTo>
                <a:cubicBezTo>
                  <a:pt x="5" y="1"/>
                  <a:pt x="6" y="2"/>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10" name="Freeform 171"/>
          <p:cNvSpPr>
            <a:spLocks noChangeAspect="1" noEditPoints="1"/>
          </p:cNvSpPr>
          <p:nvPr/>
        </p:nvSpPr>
        <p:spPr bwMode="auto">
          <a:xfrm>
            <a:off x="5286835" y="3944554"/>
            <a:ext cx="15875" cy="19050"/>
          </a:xfrm>
          <a:custGeom>
            <a:avLst/>
            <a:gdLst/>
            <a:ahLst/>
            <a:cxnLst>
              <a:cxn ang="0">
                <a:pos x="1" y="1"/>
              </a:cxn>
              <a:cxn ang="0">
                <a:pos x="0" y="2"/>
              </a:cxn>
              <a:cxn ang="0">
                <a:pos x="3" y="5"/>
              </a:cxn>
              <a:cxn ang="0">
                <a:pos x="4" y="5"/>
              </a:cxn>
              <a:cxn ang="0">
                <a:pos x="5" y="3"/>
              </a:cxn>
              <a:cxn ang="0">
                <a:pos x="3" y="0"/>
              </a:cxn>
              <a:cxn ang="0">
                <a:pos x="1" y="1"/>
              </a:cxn>
              <a:cxn ang="0">
                <a:pos x="3" y="4"/>
              </a:cxn>
              <a:cxn ang="0">
                <a:pos x="2" y="2"/>
              </a:cxn>
              <a:cxn ang="0">
                <a:pos x="2" y="2"/>
              </a:cxn>
              <a:cxn ang="0">
                <a:pos x="3" y="2"/>
              </a:cxn>
              <a:cxn ang="0">
                <a:pos x="4" y="3"/>
              </a:cxn>
              <a:cxn ang="0">
                <a:pos x="4" y="4"/>
              </a:cxn>
              <a:cxn ang="0">
                <a:pos x="3" y="4"/>
              </a:cxn>
            </a:cxnLst>
            <a:rect l="0" t="0" r="r" b="b"/>
            <a:pathLst>
              <a:path w="5" h="6">
                <a:moveTo>
                  <a:pt x="1" y="1"/>
                </a:moveTo>
                <a:cubicBezTo>
                  <a:pt x="1" y="1"/>
                  <a:pt x="0" y="2"/>
                  <a:pt x="0" y="2"/>
                </a:cubicBezTo>
                <a:cubicBezTo>
                  <a:pt x="0" y="4"/>
                  <a:pt x="1" y="5"/>
                  <a:pt x="3" y="5"/>
                </a:cubicBezTo>
                <a:cubicBezTo>
                  <a:pt x="3" y="6"/>
                  <a:pt x="4" y="5"/>
                  <a:pt x="4" y="5"/>
                </a:cubicBezTo>
                <a:cubicBezTo>
                  <a:pt x="5" y="4"/>
                  <a:pt x="5" y="4"/>
                  <a:pt x="5" y="3"/>
                </a:cubicBezTo>
                <a:cubicBezTo>
                  <a:pt x="5" y="2"/>
                  <a:pt x="4" y="0"/>
                  <a:pt x="3" y="0"/>
                </a:cubicBezTo>
                <a:cubicBezTo>
                  <a:pt x="2" y="0"/>
                  <a:pt x="2" y="0"/>
                  <a:pt x="1" y="1"/>
                </a:cubicBezTo>
                <a:close/>
                <a:moveTo>
                  <a:pt x="3" y="4"/>
                </a:moveTo>
                <a:cubicBezTo>
                  <a:pt x="2" y="4"/>
                  <a:pt x="2" y="3"/>
                  <a:pt x="2" y="2"/>
                </a:cubicBezTo>
                <a:cubicBezTo>
                  <a:pt x="2" y="2"/>
                  <a:pt x="2" y="2"/>
                  <a:pt x="2" y="2"/>
                </a:cubicBezTo>
                <a:cubicBezTo>
                  <a:pt x="2" y="2"/>
                  <a:pt x="2" y="2"/>
                  <a:pt x="3" y="2"/>
                </a:cubicBezTo>
                <a:cubicBezTo>
                  <a:pt x="3" y="2"/>
                  <a:pt x="4" y="2"/>
                  <a:pt x="4" y="3"/>
                </a:cubicBezTo>
                <a:cubicBezTo>
                  <a:pt x="4" y="3"/>
                  <a:pt x="4" y="4"/>
                  <a:pt x="4" y="4"/>
                </a:cubicBezTo>
                <a:cubicBezTo>
                  <a:pt x="3" y="4"/>
                  <a:pt x="3" y="4"/>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11" name="Freeform 172"/>
          <p:cNvSpPr>
            <a:spLocks noChangeAspect="1"/>
          </p:cNvSpPr>
          <p:nvPr/>
        </p:nvSpPr>
        <p:spPr bwMode="auto">
          <a:xfrm>
            <a:off x="5290010" y="3947729"/>
            <a:ext cx="9525" cy="12700"/>
          </a:xfrm>
          <a:custGeom>
            <a:avLst/>
            <a:gdLst/>
            <a:ahLst/>
            <a:cxnLst>
              <a:cxn ang="0">
                <a:pos x="3" y="2"/>
              </a:cxn>
              <a:cxn ang="0">
                <a:pos x="2" y="4"/>
              </a:cxn>
              <a:cxn ang="0">
                <a:pos x="0" y="1"/>
              </a:cxn>
              <a:cxn ang="0">
                <a:pos x="2" y="0"/>
              </a:cxn>
              <a:cxn ang="0">
                <a:pos x="3" y="2"/>
              </a:cxn>
            </a:cxnLst>
            <a:rect l="0" t="0" r="r" b="b"/>
            <a:pathLst>
              <a:path w="3" h="4">
                <a:moveTo>
                  <a:pt x="3" y="2"/>
                </a:moveTo>
                <a:cubicBezTo>
                  <a:pt x="3" y="3"/>
                  <a:pt x="3" y="4"/>
                  <a:pt x="2" y="4"/>
                </a:cubicBezTo>
                <a:cubicBezTo>
                  <a:pt x="1" y="3"/>
                  <a:pt x="0" y="2"/>
                  <a:pt x="0" y="1"/>
                </a:cubicBezTo>
                <a:cubicBezTo>
                  <a:pt x="0" y="0"/>
                  <a:pt x="1" y="0"/>
                  <a:pt x="2" y="0"/>
                </a:cubicBezTo>
                <a:cubicBezTo>
                  <a:pt x="3" y="0"/>
                  <a:pt x="3" y="1"/>
                  <a:pt x="3" y="2"/>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12" name="Freeform 173"/>
          <p:cNvSpPr>
            <a:spLocks noChangeAspect="1"/>
          </p:cNvSpPr>
          <p:nvPr/>
        </p:nvSpPr>
        <p:spPr bwMode="auto">
          <a:xfrm>
            <a:off x="5318585" y="3941379"/>
            <a:ext cx="31750" cy="38100"/>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13" name="Freeform 174"/>
          <p:cNvSpPr>
            <a:spLocks noChangeAspect="1"/>
          </p:cNvSpPr>
          <p:nvPr/>
        </p:nvSpPr>
        <p:spPr bwMode="auto">
          <a:xfrm>
            <a:off x="5350335" y="3947729"/>
            <a:ext cx="3175" cy="31750"/>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14" name="Freeform 175"/>
          <p:cNvSpPr>
            <a:spLocks noChangeAspect="1"/>
          </p:cNvSpPr>
          <p:nvPr/>
        </p:nvSpPr>
        <p:spPr bwMode="auto">
          <a:xfrm>
            <a:off x="5318585" y="3941379"/>
            <a:ext cx="34925" cy="6350"/>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15" name="Freeform 176"/>
          <p:cNvSpPr>
            <a:spLocks noChangeAspect="1"/>
          </p:cNvSpPr>
          <p:nvPr/>
        </p:nvSpPr>
        <p:spPr bwMode="auto">
          <a:xfrm>
            <a:off x="5324935" y="3947729"/>
            <a:ext cx="19050" cy="2222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16" name="Freeform 177"/>
          <p:cNvSpPr>
            <a:spLocks noChangeAspect="1" noEditPoints="1"/>
          </p:cNvSpPr>
          <p:nvPr/>
        </p:nvSpPr>
        <p:spPr bwMode="auto">
          <a:xfrm>
            <a:off x="5324935" y="3950904"/>
            <a:ext cx="15875" cy="19050"/>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5"/>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2"/>
                  <a:pt x="2" y="2"/>
                  <a:pt x="2" y="2"/>
                </a:cubicBezTo>
                <a:cubicBezTo>
                  <a:pt x="2" y="2"/>
                  <a:pt x="2" y="2"/>
                  <a:pt x="3" y="2"/>
                </a:cubicBezTo>
                <a:cubicBezTo>
                  <a:pt x="3" y="2"/>
                  <a:pt x="4" y="3"/>
                  <a:pt x="4" y="3"/>
                </a:cubicBezTo>
                <a:cubicBezTo>
                  <a:pt x="4" y="4"/>
                  <a:pt x="4" y="4"/>
                  <a:pt x="4" y="4"/>
                </a:cubicBezTo>
                <a:cubicBezTo>
                  <a:pt x="4" y="4"/>
                  <a:pt x="3" y="4"/>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17" name="Oval 178"/>
          <p:cNvSpPr>
            <a:spLocks noChangeAspect="1" noChangeArrowheads="1"/>
          </p:cNvSpPr>
          <p:nvPr/>
        </p:nvSpPr>
        <p:spPr bwMode="auto">
          <a:xfrm>
            <a:off x="5328110" y="3954079"/>
            <a:ext cx="12700" cy="12700"/>
          </a:xfrm>
          <a:prstGeom prst="ellipse">
            <a:avLst/>
          </a:pr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18" name="Freeform 179"/>
          <p:cNvSpPr>
            <a:spLocks noChangeAspect="1"/>
          </p:cNvSpPr>
          <p:nvPr/>
        </p:nvSpPr>
        <p:spPr bwMode="auto">
          <a:xfrm>
            <a:off x="5493210" y="3973129"/>
            <a:ext cx="31750" cy="38100"/>
          </a:xfrm>
          <a:custGeom>
            <a:avLst/>
            <a:gdLst/>
            <a:ahLst/>
            <a:cxnLst>
              <a:cxn ang="0">
                <a:pos x="20" y="24"/>
              </a:cxn>
              <a:cxn ang="0">
                <a:pos x="0" y="20"/>
              </a:cxn>
              <a:cxn ang="0">
                <a:pos x="0" y="0"/>
              </a:cxn>
              <a:cxn ang="0">
                <a:pos x="20" y="4"/>
              </a:cxn>
              <a:cxn ang="0">
                <a:pos x="20" y="24"/>
              </a:cxn>
            </a:cxnLst>
            <a:rect l="0" t="0" r="r" b="b"/>
            <a:pathLst>
              <a:path w="20" h="24">
                <a:moveTo>
                  <a:pt x="20" y="24"/>
                </a:moveTo>
                <a:lnTo>
                  <a:pt x="0" y="20"/>
                </a:lnTo>
                <a:lnTo>
                  <a:pt x="0" y="0"/>
                </a:lnTo>
                <a:lnTo>
                  <a:pt x="20" y="4"/>
                </a:lnTo>
                <a:lnTo>
                  <a:pt x="20" y="24"/>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19" name="Freeform 180"/>
          <p:cNvSpPr>
            <a:spLocks noChangeAspect="1"/>
          </p:cNvSpPr>
          <p:nvPr/>
        </p:nvSpPr>
        <p:spPr bwMode="auto">
          <a:xfrm>
            <a:off x="5524960" y="3979479"/>
            <a:ext cx="3175" cy="31750"/>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20" name="Freeform 181"/>
          <p:cNvSpPr>
            <a:spLocks noChangeAspect="1"/>
          </p:cNvSpPr>
          <p:nvPr/>
        </p:nvSpPr>
        <p:spPr bwMode="auto">
          <a:xfrm>
            <a:off x="5493210" y="3973129"/>
            <a:ext cx="34925" cy="6350"/>
          </a:xfrm>
          <a:custGeom>
            <a:avLst/>
            <a:gdLst/>
            <a:ahLst/>
            <a:cxnLst>
              <a:cxn ang="0">
                <a:pos x="20" y="4"/>
              </a:cxn>
              <a:cxn ang="0">
                <a:pos x="0" y="0"/>
              </a:cxn>
              <a:cxn ang="0">
                <a:pos x="2" y="0"/>
              </a:cxn>
              <a:cxn ang="0">
                <a:pos x="22" y="4"/>
              </a:cxn>
              <a:cxn ang="0">
                <a:pos x="20" y="4"/>
              </a:cxn>
            </a:cxnLst>
            <a:rect l="0" t="0" r="r" b="b"/>
            <a:pathLst>
              <a:path w="22" h="4">
                <a:moveTo>
                  <a:pt x="20" y="4"/>
                </a:moveTo>
                <a:lnTo>
                  <a:pt x="0" y="0"/>
                </a:lnTo>
                <a:lnTo>
                  <a:pt x="2" y="0"/>
                </a:lnTo>
                <a:lnTo>
                  <a:pt x="22" y="4"/>
                </a:lnTo>
                <a:lnTo>
                  <a:pt x="20"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21" name="Freeform 182"/>
          <p:cNvSpPr>
            <a:spLocks noChangeAspect="1"/>
          </p:cNvSpPr>
          <p:nvPr/>
        </p:nvSpPr>
        <p:spPr bwMode="auto">
          <a:xfrm>
            <a:off x="5499560" y="3979479"/>
            <a:ext cx="19050" cy="22225"/>
          </a:xfrm>
          <a:custGeom>
            <a:avLst/>
            <a:gdLst/>
            <a:ahLst/>
            <a:cxnLst>
              <a:cxn ang="0">
                <a:pos x="6" y="5"/>
              </a:cxn>
              <a:cxn ang="0">
                <a:pos x="3" y="7"/>
              </a:cxn>
              <a:cxn ang="0">
                <a:pos x="0" y="3"/>
              </a:cxn>
              <a:cxn ang="0">
                <a:pos x="3" y="1"/>
              </a:cxn>
              <a:cxn ang="0">
                <a:pos x="6" y="5"/>
              </a:cxn>
            </a:cxnLst>
            <a:rect l="0" t="0" r="r" b="b"/>
            <a:pathLst>
              <a:path w="6" h="7">
                <a:moveTo>
                  <a:pt x="6" y="5"/>
                </a:moveTo>
                <a:cubicBezTo>
                  <a:pt x="6" y="6"/>
                  <a:pt x="5" y="7"/>
                  <a:pt x="3" y="7"/>
                </a:cubicBezTo>
                <a:cubicBezTo>
                  <a:pt x="1" y="7"/>
                  <a:pt x="0" y="5"/>
                  <a:pt x="0" y="3"/>
                </a:cubicBezTo>
                <a:cubicBezTo>
                  <a:pt x="0" y="2"/>
                  <a:pt x="1" y="0"/>
                  <a:pt x="3" y="1"/>
                </a:cubicBezTo>
                <a:cubicBezTo>
                  <a:pt x="5" y="1"/>
                  <a:pt x="6" y="3"/>
                  <a:pt x="6"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22" name="Freeform 183"/>
          <p:cNvSpPr>
            <a:spLocks noChangeAspect="1" noEditPoints="1"/>
          </p:cNvSpPr>
          <p:nvPr/>
        </p:nvSpPr>
        <p:spPr bwMode="auto">
          <a:xfrm>
            <a:off x="5499560" y="3982654"/>
            <a:ext cx="15875" cy="19050"/>
          </a:xfrm>
          <a:custGeom>
            <a:avLst/>
            <a:gdLst/>
            <a:ahLst/>
            <a:cxnLst>
              <a:cxn ang="0">
                <a:pos x="1" y="1"/>
              </a:cxn>
              <a:cxn ang="0">
                <a:pos x="0" y="3"/>
              </a:cxn>
              <a:cxn ang="0">
                <a:pos x="3" y="6"/>
              </a:cxn>
              <a:cxn ang="0">
                <a:pos x="5" y="5"/>
              </a:cxn>
              <a:cxn ang="0">
                <a:pos x="5" y="3"/>
              </a:cxn>
              <a:cxn ang="0">
                <a:pos x="3" y="0"/>
              </a:cxn>
              <a:cxn ang="0">
                <a:pos x="1" y="1"/>
              </a:cxn>
              <a:cxn ang="0">
                <a:pos x="3" y="4"/>
              </a:cxn>
              <a:cxn ang="0">
                <a:pos x="2" y="3"/>
              </a:cxn>
              <a:cxn ang="0">
                <a:pos x="2" y="2"/>
              </a:cxn>
              <a:cxn ang="0">
                <a:pos x="3" y="2"/>
              </a:cxn>
              <a:cxn ang="0">
                <a:pos x="4" y="3"/>
              </a:cxn>
              <a:cxn ang="0">
                <a:pos x="4" y="4"/>
              </a:cxn>
              <a:cxn ang="0">
                <a:pos x="3" y="4"/>
              </a:cxn>
            </a:cxnLst>
            <a:rect l="0" t="0" r="r" b="b"/>
            <a:pathLst>
              <a:path w="5" h="6">
                <a:moveTo>
                  <a:pt x="1" y="1"/>
                </a:moveTo>
                <a:cubicBezTo>
                  <a:pt x="1" y="1"/>
                  <a:pt x="0" y="2"/>
                  <a:pt x="0" y="3"/>
                </a:cubicBezTo>
                <a:cubicBezTo>
                  <a:pt x="0" y="4"/>
                  <a:pt x="1" y="6"/>
                  <a:pt x="3" y="6"/>
                </a:cubicBezTo>
                <a:cubicBezTo>
                  <a:pt x="3" y="6"/>
                  <a:pt x="4" y="6"/>
                  <a:pt x="5" y="5"/>
                </a:cubicBezTo>
                <a:cubicBezTo>
                  <a:pt x="5" y="5"/>
                  <a:pt x="5" y="4"/>
                  <a:pt x="5" y="3"/>
                </a:cubicBezTo>
                <a:cubicBezTo>
                  <a:pt x="5" y="2"/>
                  <a:pt x="4" y="1"/>
                  <a:pt x="3" y="0"/>
                </a:cubicBezTo>
                <a:cubicBezTo>
                  <a:pt x="2" y="0"/>
                  <a:pt x="2" y="0"/>
                  <a:pt x="1" y="1"/>
                </a:cubicBezTo>
                <a:close/>
                <a:moveTo>
                  <a:pt x="3" y="4"/>
                </a:moveTo>
                <a:cubicBezTo>
                  <a:pt x="2" y="4"/>
                  <a:pt x="2" y="3"/>
                  <a:pt x="2" y="3"/>
                </a:cubicBezTo>
                <a:cubicBezTo>
                  <a:pt x="2" y="3"/>
                  <a:pt x="2" y="2"/>
                  <a:pt x="2" y="2"/>
                </a:cubicBezTo>
                <a:cubicBezTo>
                  <a:pt x="2" y="2"/>
                  <a:pt x="2" y="2"/>
                  <a:pt x="3" y="2"/>
                </a:cubicBezTo>
                <a:cubicBezTo>
                  <a:pt x="3" y="2"/>
                  <a:pt x="4" y="3"/>
                  <a:pt x="4" y="3"/>
                </a:cubicBezTo>
                <a:cubicBezTo>
                  <a:pt x="4" y="4"/>
                  <a:pt x="4" y="4"/>
                  <a:pt x="4" y="4"/>
                </a:cubicBezTo>
                <a:cubicBezTo>
                  <a:pt x="3" y="4"/>
                  <a:pt x="3" y="4"/>
                  <a:pt x="3"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23" name="Oval 184"/>
          <p:cNvSpPr>
            <a:spLocks noChangeAspect="1" noChangeArrowheads="1"/>
          </p:cNvSpPr>
          <p:nvPr/>
        </p:nvSpPr>
        <p:spPr bwMode="auto">
          <a:xfrm>
            <a:off x="5502735" y="3985829"/>
            <a:ext cx="12700" cy="12700"/>
          </a:xfrm>
          <a:prstGeom prst="ellipse">
            <a:avLst/>
          </a:pr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24" name="Freeform 185"/>
          <p:cNvSpPr>
            <a:spLocks noChangeAspect="1"/>
          </p:cNvSpPr>
          <p:nvPr/>
        </p:nvSpPr>
        <p:spPr bwMode="auto">
          <a:xfrm>
            <a:off x="5534485" y="3979479"/>
            <a:ext cx="28575" cy="34925"/>
          </a:xfrm>
          <a:custGeom>
            <a:avLst/>
            <a:gdLst/>
            <a:ahLst/>
            <a:cxnLst>
              <a:cxn ang="0">
                <a:pos x="18" y="22"/>
              </a:cxn>
              <a:cxn ang="0">
                <a:pos x="0" y="18"/>
              </a:cxn>
              <a:cxn ang="0">
                <a:pos x="0" y="0"/>
              </a:cxn>
              <a:cxn ang="0">
                <a:pos x="18" y="4"/>
              </a:cxn>
              <a:cxn ang="0">
                <a:pos x="18" y="22"/>
              </a:cxn>
            </a:cxnLst>
            <a:rect l="0" t="0" r="r" b="b"/>
            <a:pathLst>
              <a:path w="18" h="22">
                <a:moveTo>
                  <a:pt x="18" y="22"/>
                </a:moveTo>
                <a:lnTo>
                  <a:pt x="0" y="18"/>
                </a:lnTo>
                <a:lnTo>
                  <a:pt x="0" y="0"/>
                </a:lnTo>
                <a:lnTo>
                  <a:pt x="18" y="4"/>
                </a:lnTo>
                <a:lnTo>
                  <a:pt x="18" y="22"/>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25" name="Freeform 186"/>
          <p:cNvSpPr>
            <a:spLocks noChangeAspect="1"/>
          </p:cNvSpPr>
          <p:nvPr/>
        </p:nvSpPr>
        <p:spPr bwMode="auto">
          <a:xfrm>
            <a:off x="5563060" y="3982654"/>
            <a:ext cx="3175" cy="31750"/>
          </a:xfrm>
          <a:custGeom>
            <a:avLst/>
            <a:gdLst/>
            <a:ahLst/>
            <a:cxnLst>
              <a:cxn ang="0">
                <a:pos x="2" y="20"/>
              </a:cxn>
              <a:cxn ang="0">
                <a:pos x="0" y="20"/>
              </a:cxn>
              <a:cxn ang="0">
                <a:pos x="0" y="2"/>
              </a:cxn>
              <a:cxn ang="0">
                <a:pos x="2" y="0"/>
              </a:cxn>
              <a:cxn ang="0">
                <a:pos x="2" y="20"/>
              </a:cxn>
            </a:cxnLst>
            <a:rect l="0" t="0" r="r" b="b"/>
            <a:pathLst>
              <a:path w="2" h="20">
                <a:moveTo>
                  <a:pt x="2" y="20"/>
                </a:moveTo>
                <a:lnTo>
                  <a:pt x="0" y="20"/>
                </a:lnTo>
                <a:lnTo>
                  <a:pt x="0" y="2"/>
                </a:lnTo>
                <a:lnTo>
                  <a:pt x="2" y="0"/>
                </a:lnTo>
                <a:lnTo>
                  <a:pt x="2" y="20"/>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26" name="Freeform 187"/>
          <p:cNvSpPr>
            <a:spLocks noChangeAspect="1"/>
          </p:cNvSpPr>
          <p:nvPr/>
        </p:nvSpPr>
        <p:spPr bwMode="auto">
          <a:xfrm>
            <a:off x="5534485" y="3976304"/>
            <a:ext cx="31750" cy="9525"/>
          </a:xfrm>
          <a:custGeom>
            <a:avLst/>
            <a:gdLst/>
            <a:ahLst/>
            <a:cxnLst>
              <a:cxn ang="0">
                <a:pos x="18" y="6"/>
              </a:cxn>
              <a:cxn ang="0">
                <a:pos x="0" y="2"/>
              </a:cxn>
              <a:cxn ang="0">
                <a:pos x="0" y="0"/>
              </a:cxn>
              <a:cxn ang="0">
                <a:pos x="20" y="4"/>
              </a:cxn>
              <a:cxn ang="0">
                <a:pos x="18" y="6"/>
              </a:cxn>
            </a:cxnLst>
            <a:rect l="0" t="0" r="r" b="b"/>
            <a:pathLst>
              <a:path w="20" h="6">
                <a:moveTo>
                  <a:pt x="18" y="6"/>
                </a:moveTo>
                <a:lnTo>
                  <a:pt x="0" y="2"/>
                </a:lnTo>
                <a:lnTo>
                  <a:pt x="0" y="0"/>
                </a:lnTo>
                <a:lnTo>
                  <a:pt x="20" y="4"/>
                </a:lnTo>
                <a:lnTo>
                  <a:pt x="18" y="6"/>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27" name="Freeform 188"/>
          <p:cNvSpPr>
            <a:spLocks noChangeAspect="1"/>
          </p:cNvSpPr>
          <p:nvPr/>
        </p:nvSpPr>
        <p:spPr bwMode="auto">
          <a:xfrm>
            <a:off x="5537660" y="3985829"/>
            <a:ext cx="19050" cy="22225"/>
          </a:xfrm>
          <a:custGeom>
            <a:avLst/>
            <a:gdLst/>
            <a:ahLst/>
            <a:cxnLst>
              <a:cxn ang="0">
                <a:pos x="6" y="4"/>
              </a:cxn>
              <a:cxn ang="0">
                <a:pos x="3" y="7"/>
              </a:cxn>
              <a:cxn ang="0">
                <a:pos x="0" y="3"/>
              </a:cxn>
              <a:cxn ang="0">
                <a:pos x="3" y="0"/>
              </a:cxn>
              <a:cxn ang="0">
                <a:pos x="6" y="4"/>
              </a:cxn>
            </a:cxnLst>
            <a:rect l="0" t="0" r="r" b="b"/>
            <a:pathLst>
              <a:path w="6" h="7">
                <a:moveTo>
                  <a:pt x="6" y="4"/>
                </a:moveTo>
                <a:cubicBezTo>
                  <a:pt x="6" y="6"/>
                  <a:pt x="5" y="7"/>
                  <a:pt x="3" y="7"/>
                </a:cubicBezTo>
                <a:cubicBezTo>
                  <a:pt x="2" y="6"/>
                  <a:pt x="0" y="5"/>
                  <a:pt x="0" y="3"/>
                </a:cubicBezTo>
                <a:cubicBezTo>
                  <a:pt x="0" y="1"/>
                  <a:pt x="2" y="0"/>
                  <a:pt x="3" y="0"/>
                </a:cubicBezTo>
                <a:cubicBezTo>
                  <a:pt x="5" y="1"/>
                  <a:pt x="6" y="2"/>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28" name="Freeform 189"/>
          <p:cNvSpPr>
            <a:spLocks noChangeAspect="1" noEditPoints="1"/>
          </p:cNvSpPr>
          <p:nvPr/>
        </p:nvSpPr>
        <p:spPr bwMode="auto">
          <a:xfrm>
            <a:off x="5540835" y="3989004"/>
            <a:ext cx="12700" cy="19050"/>
          </a:xfrm>
          <a:custGeom>
            <a:avLst/>
            <a:gdLst/>
            <a:ahLst/>
            <a:cxnLst>
              <a:cxn ang="0">
                <a:pos x="0" y="1"/>
              </a:cxn>
              <a:cxn ang="0">
                <a:pos x="0" y="2"/>
              </a:cxn>
              <a:cxn ang="0">
                <a:pos x="2" y="5"/>
              </a:cxn>
              <a:cxn ang="0">
                <a:pos x="4" y="5"/>
              </a:cxn>
              <a:cxn ang="0">
                <a:pos x="4" y="3"/>
              </a:cxn>
              <a:cxn ang="0">
                <a:pos x="2" y="0"/>
              </a:cxn>
              <a:cxn ang="0">
                <a:pos x="0" y="1"/>
              </a:cxn>
              <a:cxn ang="0">
                <a:pos x="2" y="4"/>
              </a:cxn>
              <a:cxn ang="0">
                <a:pos x="1" y="2"/>
              </a:cxn>
              <a:cxn ang="0">
                <a:pos x="1" y="2"/>
              </a:cxn>
              <a:cxn ang="0">
                <a:pos x="2" y="2"/>
              </a:cxn>
              <a:cxn ang="0">
                <a:pos x="3" y="3"/>
              </a:cxn>
              <a:cxn ang="0">
                <a:pos x="3" y="4"/>
              </a:cxn>
              <a:cxn ang="0">
                <a:pos x="2" y="4"/>
              </a:cxn>
            </a:cxnLst>
            <a:rect l="0" t="0" r="r" b="b"/>
            <a:pathLst>
              <a:path w="4" h="6">
                <a:moveTo>
                  <a:pt x="0" y="1"/>
                </a:moveTo>
                <a:cubicBezTo>
                  <a:pt x="0" y="1"/>
                  <a:pt x="0" y="2"/>
                  <a:pt x="0" y="2"/>
                </a:cubicBezTo>
                <a:cubicBezTo>
                  <a:pt x="0" y="4"/>
                  <a:pt x="1" y="5"/>
                  <a:pt x="2" y="5"/>
                </a:cubicBezTo>
                <a:cubicBezTo>
                  <a:pt x="3" y="6"/>
                  <a:pt x="3" y="5"/>
                  <a:pt x="4" y="5"/>
                </a:cubicBezTo>
                <a:cubicBezTo>
                  <a:pt x="4" y="4"/>
                  <a:pt x="4" y="4"/>
                  <a:pt x="4" y="3"/>
                </a:cubicBezTo>
                <a:cubicBezTo>
                  <a:pt x="4" y="2"/>
                  <a:pt x="3" y="0"/>
                  <a:pt x="2" y="0"/>
                </a:cubicBezTo>
                <a:cubicBezTo>
                  <a:pt x="1" y="0"/>
                  <a:pt x="1" y="0"/>
                  <a:pt x="0" y="1"/>
                </a:cubicBezTo>
                <a:close/>
                <a:moveTo>
                  <a:pt x="2" y="4"/>
                </a:moveTo>
                <a:cubicBezTo>
                  <a:pt x="2" y="4"/>
                  <a:pt x="1" y="3"/>
                  <a:pt x="1" y="2"/>
                </a:cubicBezTo>
                <a:cubicBezTo>
                  <a:pt x="1" y="2"/>
                  <a:pt x="1" y="2"/>
                  <a:pt x="1" y="2"/>
                </a:cubicBezTo>
                <a:cubicBezTo>
                  <a:pt x="1" y="2"/>
                  <a:pt x="2" y="2"/>
                  <a:pt x="2" y="2"/>
                </a:cubicBezTo>
                <a:cubicBezTo>
                  <a:pt x="3" y="2"/>
                  <a:pt x="3" y="2"/>
                  <a:pt x="3" y="3"/>
                </a:cubicBezTo>
                <a:cubicBezTo>
                  <a:pt x="3" y="3"/>
                  <a:pt x="3" y="3"/>
                  <a:pt x="3" y="4"/>
                </a:cubicBezTo>
                <a:cubicBezTo>
                  <a:pt x="3" y="4"/>
                  <a:pt x="2" y="4"/>
                  <a:pt x="2"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29" name="Freeform 190"/>
          <p:cNvSpPr>
            <a:spLocks noChangeAspect="1"/>
          </p:cNvSpPr>
          <p:nvPr/>
        </p:nvSpPr>
        <p:spPr bwMode="auto">
          <a:xfrm>
            <a:off x="5540835" y="3992179"/>
            <a:ext cx="12700" cy="12700"/>
          </a:xfrm>
          <a:custGeom>
            <a:avLst/>
            <a:gdLst/>
            <a:ahLst/>
            <a:cxnLst>
              <a:cxn ang="0">
                <a:pos x="4" y="2"/>
              </a:cxn>
              <a:cxn ang="0">
                <a:pos x="2" y="4"/>
              </a:cxn>
              <a:cxn ang="0">
                <a:pos x="0" y="1"/>
              </a:cxn>
              <a:cxn ang="0">
                <a:pos x="2" y="0"/>
              </a:cxn>
              <a:cxn ang="0">
                <a:pos x="4" y="2"/>
              </a:cxn>
            </a:cxnLst>
            <a:rect l="0" t="0" r="r" b="b"/>
            <a:pathLst>
              <a:path w="4" h="4">
                <a:moveTo>
                  <a:pt x="4" y="2"/>
                </a:moveTo>
                <a:cubicBezTo>
                  <a:pt x="4" y="3"/>
                  <a:pt x="3" y="4"/>
                  <a:pt x="2" y="4"/>
                </a:cubicBezTo>
                <a:cubicBezTo>
                  <a:pt x="1" y="3"/>
                  <a:pt x="0" y="2"/>
                  <a:pt x="0" y="1"/>
                </a:cubicBezTo>
                <a:cubicBezTo>
                  <a:pt x="0" y="0"/>
                  <a:pt x="1" y="0"/>
                  <a:pt x="2" y="0"/>
                </a:cubicBezTo>
                <a:cubicBezTo>
                  <a:pt x="3" y="0"/>
                  <a:pt x="4" y="1"/>
                  <a:pt x="4" y="2"/>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30" name="Freeform 191"/>
          <p:cNvSpPr>
            <a:spLocks noChangeAspect="1"/>
          </p:cNvSpPr>
          <p:nvPr/>
        </p:nvSpPr>
        <p:spPr bwMode="auto">
          <a:xfrm>
            <a:off x="5572585" y="3985829"/>
            <a:ext cx="28575" cy="38100"/>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31" name="Freeform 192"/>
          <p:cNvSpPr>
            <a:spLocks noChangeAspect="1"/>
          </p:cNvSpPr>
          <p:nvPr/>
        </p:nvSpPr>
        <p:spPr bwMode="auto">
          <a:xfrm>
            <a:off x="5601160" y="3992179"/>
            <a:ext cx="3175" cy="31750"/>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32" name="Freeform 193"/>
          <p:cNvSpPr>
            <a:spLocks noChangeAspect="1"/>
          </p:cNvSpPr>
          <p:nvPr/>
        </p:nvSpPr>
        <p:spPr bwMode="auto">
          <a:xfrm>
            <a:off x="5572585" y="3985829"/>
            <a:ext cx="31750" cy="635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33" name="Freeform 194"/>
          <p:cNvSpPr>
            <a:spLocks noChangeAspect="1"/>
          </p:cNvSpPr>
          <p:nvPr/>
        </p:nvSpPr>
        <p:spPr bwMode="auto">
          <a:xfrm>
            <a:off x="5575760" y="3992179"/>
            <a:ext cx="19050" cy="22225"/>
          </a:xfrm>
          <a:custGeom>
            <a:avLst/>
            <a:gdLst/>
            <a:ahLst/>
            <a:cxnLst>
              <a:cxn ang="0">
                <a:pos x="6" y="4"/>
              </a:cxn>
              <a:cxn ang="0">
                <a:pos x="3" y="7"/>
              </a:cxn>
              <a:cxn ang="0">
                <a:pos x="0" y="3"/>
              </a:cxn>
              <a:cxn ang="0">
                <a:pos x="3" y="1"/>
              </a:cxn>
              <a:cxn ang="0">
                <a:pos x="6" y="4"/>
              </a:cxn>
            </a:cxnLst>
            <a:rect l="0" t="0" r="r" b="b"/>
            <a:pathLst>
              <a:path w="6" h="7">
                <a:moveTo>
                  <a:pt x="6" y="4"/>
                </a:moveTo>
                <a:cubicBezTo>
                  <a:pt x="6" y="6"/>
                  <a:pt x="5" y="7"/>
                  <a:pt x="3" y="7"/>
                </a:cubicBezTo>
                <a:cubicBezTo>
                  <a:pt x="2" y="7"/>
                  <a:pt x="0" y="5"/>
                  <a:pt x="0" y="3"/>
                </a:cubicBezTo>
                <a:cubicBezTo>
                  <a:pt x="0" y="1"/>
                  <a:pt x="2" y="0"/>
                  <a:pt x="3" y="1"/>
                </a:cubicBezTo>
                <a:cubicBezTo>
                  <a:pt x="5" y="1"/>
                  <a:pt x="6" y="3"/>
                  <a:pt x="6" y="4"/>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34" name="Freeform 195"/>
          <p:cNvSpPr>
            <a:spLocks noChangeAspect="1" noEditPoints="1"/>
          </p:cNvSpPr>
          <p:nvPr/>
        </p:nvSpPr>
        <p:spPr bwMode="auto">
          <a:xfrm>
            <a:off x="5578935" y="3995354"/>
            <a:ext cx="15875" cy="19050"/>
          </a:xfrm>
          <a:custGeom>
            <a:avLst/>
            <a:gdLst/>
            <a:ahLst/>
            <a:cxnLst>
              <a:cxn ang="0">
                <a:pos x="0" y="1"/>
              </a:cxn>
              <a:cxn ang="0">
                <a:pos x="0" y="3"/>
              </a:cxn>
              <a:cxn ang="0">
                <a:pos x="2" y="6"/>
              </a:cxn>
              <a:cxn ang="0">
                <a:pos x="4" y="5"/>
              </a:cxn>
              <a:cxn ang="0">
                <a:pos x="5" y="3"/>
              </a:cxn>
              <a:cxn ang="0">
                <a:pos x="2" y="0"/>
              </a:cxn>
              <a:cxn ang="0">
                <a:pos x="0" y="1"/>
              </a:cxn>
              <a:cxn ang="0">
                <a:pos x="2" y="4"/>
              </a:cxn>
              <a:cxn ang="0">
                <a:pos x="1" y="3"/>
              </a:cxn>
              <a:cxn ang="0">
                <a:pos x="1" y="2"/>
              </a:cxn>
              <a:cxn ang="0">
                <a:pos x="2" y="2"/>
              </a:cxn>
              <a:cxn ang="0">
                <a:pos x="3" y="3"/>
              </a:cxn>
              <a:cxn ang="0">
                <a:pos x="3" y="4"/>
              </a:cxn>
              <a:cxn ang="0">
                <a:pos x="2" y="4"/>
              </a:cxn>
            </a:cxnLst>
            <a:rect l="0" t="0" r="r" b="b"/>
            <a:pathLst>
              <a:path w="5" h="6">
                <a:moveTo>
                  <a:pt x="0" y="1"/>
                </a:moveTo>
                <a:cubicBezTo>
                  <a:pt x="0" y="1"/>
                  <a:pt x="0" y="2"/>
                  <a:pt x="0" y="3"/>
                </a:cubicBezTo>
                <a:cubicBezTo>
                  <a:pt x="0" y="4"/>
                  <a:pt x="1" y="5"/>
                  <a:pt x="2" y="6"/>
                </a:cubicBezTo>
                <a:cubicBezTo>
                  <a:pt x="3" y="6"/>
                  <a:pt x="3" y="6"/>
                  <a:pt x="4" y="5"/>
                </a:cubicBezTo>
                <a:cubicBezTo>
                  <a:pt x="4" y="5"/>
                  <a:pt x="5" y="4"/>
                  <a:pt x="5" y="3"/>
                </a:cubicBezTo>
                <a:cubicBezTo>
                  <a:pt x="5" y="2"/>
                  <a:pt x="4" y="0"/>
                  <a:pt x="2" y="0"/>
                </a:cubicBezTo>
                <a:cubicBezTo>
                  <a:pt x="2" y="0"/>
                  <a:pt x="1" y="0"/>
                  <a:pt x="0" y="1"/>
                </a:cubicBezTo>
                <a:close/>
                <a:moveTo>
                  <a:pt x="2" y="4"/>
                </a:moveTo>
                <a:cubicBezTo>
                  <a:pt x="2" y="4"/>
                  <a:pt x="1" y="3"/>
                  <a:pt x="1" y="3"/>
                </a:cubicBezTo>
                <a:cubicBezTo>
                  <a:pt x="1" y="2"/>
                  <a:pt x="1" y="2"/>
                  <a:pt x="1" y="2"/>
                </a:cubicBezTo>
                <a:cubicBezTo>
                  <a:pt x="2" y="2"/>
                  <a:pt x="2" y="2"/>
                  <a:pt x="2" y="2"/>
                </a:cubicBezTo>
                <a:cubicBezTo>
                  <a:pt x="3" y="2"/>
                  <a:pt x="3" y="3"/>
                  <a:pt x="3" y="3"/>
                </a:cubicBezTo>
                <a:cubicBezTo>
                  <a:pt x="3" y="3"/>
                  <a:pt x="3" y="4"/>
                  <a:pt x="3" y="4"/>
                </a:cubicBezTo>
                <a:cubicBezTo>
                  <a:pt x="3" y="4"/>
                  <a:pt x="3" y="4"/>
                  <a:pt x="2"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35" name="Oval 196"/>
          <p:cNvSpPr>
            <a:spLocks noChangeAspect="1" noChangeArrowheads="1"/>
          </p:cNvSpPr>
          <p:nvPr/>
        </p:nvSpPr>
        <p:spPr bwMode="auto">
          <a:xfrm>
            <a:off x="5578935" y="3998529"/>
            <a:ext cx="12700" cy="12700"/>
          </a:xfrm>
          <a:prstGeom prst="ellipse">
            <a:avLst/>
          </a:pr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36" name="Freeform 197"/>
          <p:cNvSpPr>
            <a:spLocks noChangeAspect="1"/>
          </p:cNvSpPr>
          <p:nvPr/>
        </p:nvSpPr>
        <p:spPr bwMode="auto">
          <a:xfrm>
            <a:off x="5610685" y="3992179"/>
            <a:ext cx="28575" cy="38100"/>
          </a:xfrm>
          <a:custGeom>
            <a:avLst/>
            <a:gdLst/>
            <a:ahLst/>
            <a:cxnLst>
              <a:cxn ang="0">
                <a:pos x="18" y="24"/>
              </a:cxn>
              <a:cxn ang="0">
                <a:pos x="0" y="20"/>
              </a:cxn>
              <a:cxn ang="0">
                <a:pos x="0" y="0"/>
              </a:cxn>
              <a:cxn ang="0">
                <a:pos x="18" y="4"/>
              </a:cxn>
              <a:cxn ang="0">
                <a:pos x="18" y="24"/>
              </a:cxn>
            </a:cxnLst>
            <a:rect l="0" t="0" r="r" b="b"/>
            <a:pathLst>
              <a:path w="18" h="24">
                <a:moveTo>
                  <a:pt x="18" y="24"/>
                </a:moveTo>
                <a:lnTo>
                  <a:pt x="0" y="20"/>
                </a:lnTo>
                <a:lnTo>
                  <a:pt x="0" y="0"/>
                </a:lnTo>
                <a:lnTo>
                  <a:pt x="18" y="4"/>
                </a:lnTo>
                <a:lnTo>
                  <a:pt x="18" y="24"/>
                </a:ln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37" name="Freeform 198"/>
          <p:cNvSpPr>
            <a:spLocks noChangeAspect="1"/>
          </p:cNvSpPr>
          <p:nvPr/>
        </p:nvSpPr>
        <p:spPr bwMode="auto">
          <a:xfrm>
            <a:off x="5639260" y="3998529"/>
            <a:ext cx="3175" cy="31750"/>
          </a:xfrm>
          <a:custGeom>
            <a:avLst/>
            <a:gdLst/>
            <a:ahLst/>
            <a:cxnLst>
              <a:cxn ang="0">
                <a:pos x="2" y="18"/>
              </a:cxn>
              <a:cxn ang="0">
                <a:pos x="0" y="20"/>
              </a:cxn>
              <a:cxn ang="0">
                <a:pos x="0" y="0"/>
              </a:cxn>
              <a:cxn ang="0">
                <a:pos x="2" y="0"/>
              </a:cxn>
              <a:cxn ang="0">
                <a:pos x="2" y="18"/>
              </a:cxn>
            </a:cxnLst>
            <a:rect l="0" t="0" r="r" b="b"/>
            <a:pathLst>
              <a:path w="2" h="20">
                <a:moveTo>
                  <a:pt x="2" y="18"/>
                </a:moveTo>
                <a:lnTo>
                  <a:pt x="0" y="20"/>
                </a:lnTo>
                <a:lnTo>
                  <a:pt x="0" y="0"/>
                </a:lnTo>
                <a:lnTo>
                  <a:pt x="2" y="0"/>
                </a:lnTo>
                <a:lnTo>
                  <a:pt x="2" y="18"/>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38" name="Freeform 199"/>
          <p:cNvSpPr>
            <a:spLocks noChangeAspect="1"/>
          </p:cNvSpPr>
          <p:nvPr/>
        </p:nvSpPr>
        <p:spPr bwMode="auto">
          <a:xfrm>
            <a:off x="5610685" y="3992179"/>
            <a:ext cx="31750" cy="6350"/>
          </a:xfrm>
          <a:custGeom>
            <a:avLst/>
            <a:gdLst/>
            <a:ahLst/>
            <a:cxnLst>
              <a:cxn ang="0">
                <a:pos x="18" y="4"/>
              </a:cxn>
              <a:cxn ang="0">
                <a:pos x="0" y="0"/>
              </a:cxn>
              <a:cxn ang="0">
                <a:pos x="2" y="0"/>
              </a:cxn>
              <a:cxn ang="0">
                <a:pos x="20" y="4"/>
              </a:cxn>
              <a:cxn ang="0">
                <a:pos x="18" y="4"/>
              </a:cxn>
            </a:cxnLst>
            <a:rect l="0" t="0" r="r" b="b"/>
            <a:pathLst>
              <a:path w="20" h="4">
                <a:moveTo>
                  <a:pt x="18" y="4"/>
                </a:moveTo>
                <a:lnTo>
                  <a:pt x="0" y="0"/>
                </a:lnTo>
                <a:lnTo>
                  <a:pt x="2" y="0"/>
                </a:lnTo>
                <a:lnTo>
                  <a:pt x="20" y="4"/>
                </a:lnTo>
                <a:lnTo>
                  <a:pt x="18" y="4"/>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39" name="Freeform 200"/>
          <p:cNvSpPr>
            <a:spLocks noChangeAspect="1"/>
          </p:cNvSpPr>
          <p:nvPr/>
        </p:nvSpPr>
        <p:spPr bwMode="auto">
          <a:xfrm>
            <a:off x="5617035" y="3998529"/>
            <a:ext cx="15875" cy="22225"/>
          </a:xfrm>
          <a:custGeom>
            <a:avLst/>
            <a:gdLst/>
            <a:ahLst/>
            <a:cxnLst>
              <a:cxn ang="0">
                <a:pos x="5" y="5"/>
              </a:cxn>
              <a:cxn ang="0">
                <a:pos x="3" y="7"/>
              </a:cxn>
              <a:cxn ang="0">
                <a:pos x="0" y="3"/>
              </a:cxn>
              <a:cxn ang="0">
                <a:pos x="3" y="1"/>
              </a:cxn>
              <a:cxn ang="0">
                <a:pos x="5" y="5"/>
              </a:cxn>
            </a:cxnLst>
            <a:rect l="0" t="0" r="r" b="b"/>
            <a:pathLst>
              <a:path w="5" h="7">
                <a:moveTo>
                  <a:pt x="5" y="5"/>
                </a:moveTo>
                <a:cubicBezTo>
                  <a:pt x="5" y="6"/>
                  <a:pt x="4" y="7"/>
                  <a:pt x="3" y="7"/>
                </a:cubicBezTo>
                <a:cubicBezTo>
                  <a:pt x="1" y="7"/>
                  <a:pt x="0" y="5"/>
                  <a:pt x="0" y="3"/>
                </a:cubicBezTo>
                <a:cubicBezTo>
                  <a:pt x="0" y="2"/>
                  <a:pt x="1" y="0"/>
                  <a:pt x="3" y="1"/>
                </a:cubicBezTo>
                <a:cubicBezTo>
                  <a:pt x="4" y="1"/>
                  <a:pt x="5" y="3"/>
                  <a:pt x="5" y="5"/>
                </a:cubicBez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40" name="Freeform 201"/>
          <p:cNvSpPr>
            <a:spLocks noChangeAspect="1" noEditPoints="1"/>
          </p:cNvSpPr>
          <p:nvPr/>
        </p:nvSpPr>
        <p:spPr bwMode="auto">
          <a:xfrm>
            <a:off x="5617035" y="4001704"/>
            <a:ext cx="15875" cy="19050"/>
          </a:xfrm>
          <a:custGeom>
            <a:avLst/>
            <a:gdLst/>
            <a:ahLst/>
            <a:cxnLst>
              <a:cxn ang="0">
                <a:pos x="1" y="1"/>
              </a:cxn>
              <a:cxn ang="0">
                <a:pos x="0" y="3"/>
              </a:cxn>
              <a:cxn ang="0">
                <a:pos x="2" y="6"/>
              </a:cxn>
              <a:cxn ang="0">
                <a:pos x="4" y="5"/>
              </a:cxn>
              <a:cxn ang="0">
                <a:pos x="5" y="3"/>
              </a:cxn>
              <a:cxn ang="0">
                <a:pos x="2" y="0"/>
              </a:cxn>
              <a:cxn ang="0">
                <a:pos x="1" y="1"/>
              </a:cxn>
              <a:cxn ang="0">
                <a:pos x="2" y="4"/>
              </a:cxn>
              <a:cxn ang="0">
                <a:pos x="1" y="3"/>
              </a:cxn>
              <a:cxn ang="0">
                <a:pos x="2" y="2"/>
              </a:cxn>
              <a:cxn ang="0">
                <a:pos x="2" y="2"/>
              </a:cxn>
              <a:cxn ang="0">
                <a:pos x="3" y="3"/>
              </a:cxn>
              <a:cxn ang="0">
                <a:pos x="3" y="4"/>
              </a:cxn>
              <a:cxn ang="0">
                <a:pos x="2" y="4"/>
              </a:cxn>
            </a:cxnLst>
            <a:rect l="0" t="0" r="r" b="b"/>
            <a:pathLst>
              <a:path w="5" h="6">
                <a:moveTo>
                  <a:pt x="1" y="1"/>
                </a:moveTo>
                <a:cubicBezTo>
                  <a:pt x="0" y="1"/>
                  <a:pt x="0" y="2"/>
                  <a:pt x="0" y="3"/>
                </a:cubicBezTo>
                <a:cubicBezTo>
                  <a:pt x="0" y="4"/>
                  <a:pt x="1" y="6"/>
                  <a:pt x="2" y="6"/>
                </a:cubicBezTo>
                <a:cubicBezTo>
                  <a:pt x="3" y="6"/>
                  <a:pt x="4" y="6"/>
                  <a:pt x="4" y="5"/>
                </a:cubicBezTo>
                <a:cubicBezTo>
                  <a:pt x="5" y="5"/>
                  <a:pt x="5" y="4"/>
                  <a:pt x="5" y="3"/>
                </a:cubicBezTo>
                <a:cubicBezTo>
                  <a:pt x="5" y="2"/>
                  <a:pt x="4" y="1"/>
                  <a:pt x="2" y="0"/>
                </a:cubicBezTo>
                <a:cubicBezTo>
                  <a:pt x="2" y="0"/>
                  <a:pt x="1" y="0"/>
                  <a:pt x="1" y="1"/>
                </a:cubicBezTo>
                <a:close/>
                <a:moveTo>
                  <a:pt x="2" y="4"/>
                </a:moveTo>
                <a:cubicBezTo>
                  <a:pt x="2" y="4"/>
                  <a:pt x="1" y="3"/>
                  <a:pt x="1" y="3"/>
                </a:cubicBezTo>
                <a:cubicBezTo>
                  <a:pt x="1" y="3"/>
                  <a:pt x="1" y="2"/>
                  <a:pt x="2" y="2"/>
                </a:cubicBezTo>
                <a:cubicBezTo>
                  <a:pt x="2" y="2"/>
                  <a:pt x="2" y="2"/>
                  <a:pt x="2" y="2"/>
                </a:cubicBezTo>
                <a:cubicBezTo>
                  <a:pt x="3" y="2"/>
                  <a:pt x="3" y="3"/>
                  <a:pt x="3" y="3"/>
                </a:cubicBezTo>
                <a:cubicBezTo>
                  <a:pt x="3" y="4"/>
                  <a:pt x="3" y="4"/>
                  <a:pt x="3" y="4"/>
                </a:cubicBezTo>
                <a:cubicBezTo>
                  <a:pt x="3" y="4"/>
                  <a:pt x="3" y="4"/>
                  <a:pt x="2" y="4"/>
                </a:cubicBezTo>
                <a:close/>
              </a:path>
            </a:pathLst>
          </a:custGeom>
          <a:solidFill>
            <a:srgbClr val="D3DB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41" name="Oval 202"/>
          <p:cNvSpPr>
            <a:spLocks noChangeAspect="1" noChangeArrowheads="1"/>
          </p:cNvSpPr>
          <p:nvPr/>
        </p:nvSpPr>
        <p:spPr bwMode="auto">
          <a:xfrm>
            <a:off x="5620210" y="4004879"/>
            <a:ext cx="9525" cy="12700"/>
          </a:xfrm>
          <a:prstGeom prst="ellipse">
            <a:avLst/>
          </a:pr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42" name="Freeform 203"/>
          <p:cNvSpPr>
            <a:spLocks noChangeAspect="1"/>
          </p:cNvSpPr>
          <p:nvPr/>
        </p:nvSpPr>
        <p:spPr bwMode="auto">
          <a:xfrm>
            <a:off x="5163010" y="3919154"/>
            <a:ext cx="22225" cy="25400"/>
          </a:xfrm>
          <a:custGeom>
            <a:avLst/>
            <a:gdLst/>
            <a:ahLst/>
            <a:cxnLst>
              <a:cxn ang="0">
                <a:pos x="0" y="1"/>
              </a:cxn>
              <a:cxn ang="0">
                <a:pos x="3" y="1"/>
              </a:cxn>
              <a:cxn ang="0">
                <a:pos x="5" y="6"/>
              </a:cxn>
              <a:cxn ang="0">
                <a:pos x="3" y="8"/>
              </a:cxn>
              <a:cxn ang="0">
                <a:pos x="0" y="1"/>
              </a:cxn>
            </a:cxnLst>
            <a:rect l="0" t="0" r="r" b="b"/>
            <a:pathLst>
              <a:path w="7" h="8">
                <a:moveTo>
                  <a:pt x="0" y="1"/>
                </a:moveTo>
                <a:cubicBezTo>
                  <a:pt x="3" y="1"/>
                  <a:pt x="3" y="1"/>
                  <a:pt x="3" y="1"/>
                </a:cubicBezTo>
                <a:cubicBezTo>
                  <a:pt x="4" y="0"/>
                  <a:pt x="7" y="3"/>
                  <a:pt x="5" y="6"/>
                </a:cubicBezTo>
                <a:cubicBezTo>
                  <a:pt x="3" y="8"/>
                  <a:pt x="3" y="8"/>
                  <a:pt x="3" y="8"/>
                </a:cubicBezTo>
                <a:lnTo>
                  <a:pt x="0" y="1"/>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43" name="Freeform 204"/>
          <p:cNvSpPr>
            <a:spLocks noChangeAspect="1"/>
          </p:cNvSpPr>
          <p:nvPr/>
        </p:nvSpPr>
        <p:spPr bwMode="auto">
          <a:xfrm>
            <a:off x="5156660" y="3922329"/>
            <a:ext cx="22225" cy="22225"/>
          </a:xfrm>
          <a:custGeom>
            <a:avLst/>
            <a:gdLst/>
            <a:ahLst/>
            <a:cxnLst>
              <a:cxn ang="0">
                <a:pos x="6" y="5"/>
              </a:cxn>
              <a:cxn ang="0">
                <a:pos x="2" y="7"/>
              </a:cxn>
              <a:cxn ang="0">
                <a:pos x="0" y="2"/>
              </a:cxn>
              <a:cxn ang="0">
                <a:pos x="4" y="1"/>
              </a:cxn>
              <a:cxn ang="0">
                <a:pos x="6" y="5"/>
              </a:cxn>
            </a:cxnLst>
            <a:rect l="0" t="0" r="r" b="b"/>
            <a:pathLst>
              <a:path w="7" h="7">
                <a:moveTo>
                  <a:pt x="6" y="5"/>
                </a:moveTo>
                <a:cubicBezTo>
                  <a:pt x="6" y="7"/>
                  <a:pt x="4" y="7"/>
                  <a:pt x="2" y="7"/>
                </a:cubicBezTo>
                <a:cubicBezTo>
                  <a:pt x="1" y="6"/>
                  <a:pt x="0" y="4"/>
                  <a:pt x="0" y="2"/>
                </a:cubicBezTo>
                <a:cubicBezTo>
                  <a:pt x="1" y="1"/>
                  <a:pt x="2" y="0"/>
                  <a:pt x="4" y="1"/>
                </a:cubicBezTo>
                <a:cubicBezTo>
                  <a:pt x="6" y="1"/>
                  <a:pt x="7" y="3"/>
                  <a:pt x="6"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44" name="Freeform 205"/>
          <p:cNvSpPr>
            <a:spLocks noChangeAspect="1"/>
          </p:cNvSpPr>
          <p:nvPr/>
        </p:nvSpPr>
        <p:spPr bwMode="auto">
          <a:xfrm>
            <a:off x="5163010" y="3995354"/>
            <a:ext cx="22225" cy="2222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45" name="Freeform 206"/>
          <p:cNvSpPr>
            <a:spLocks noChangeAspect="1"/>
          </p:cNvSpPr>
          <p:nvPr/>
        </p:nvSpPr>
        <p:spPr bwMode="auto">
          <a:xfrm>
            <a:off x="5156660" y="3995354"/>
            <a:ext cx="22225" cy="25400"/>
          </a:xfrm>
          <a:custGeom>
            <a:avLst/>
            <a:gdLst/>
            <a:ahLst/>
            <a:cxnLst>
              <a:cxn ang="0">
                <a:pos x="6" y="6"/>
              </a:cxn>
              <a:cxn ang="0">
                <a:pos x="2" y="7"/>
              </a:cxn>
              <a:cxn ang="0">
                <a:pos x="0" y="3"/>
              </a:cxn>
              <a:cxn ang="0">
                <a:pos x="4" y="1"/>
              </a:cxn>
              <a:cxn ang="0">
                <a:pos x="6" y="6"/>
              </a:cxn>
            </a:cxnLst>
            <a:rect l="0" t="0" r="r" b="b"/>
            <a:pathLst>
              <a:path w="7" h="8">
                <a:moveTo>
                  <a:pt x="6" y="6"/>
                </a:moveTo>
                <a:cubicBezTo>
                  <a:pt x="6" y="7"/>
                  <a:pt x="4" y="8"/>
                  <a:pt x="2" y="7"/>
                </a:cubicBezTo>
                <a:cubicBezTo>
                  <a:pt x="1" y="6"/>
                  <a:pt x="0" y="4"/>
                  <a:pt x="0" y="3"/>
                </a:cubicBezTo>
                <a:cubicBezTo>
                  <a:pt x="1" y="1"/>
                  <a:pt x="2" y="0"/>
                  <a:pt x="4" y="1"/>
                </a:cubicBezTo>
                <a:cubicBezTo>
                  <a:pt x="6" y="2"/>
                  <a:pt x="7" y="4"/>
                  <a:pt x="6" y="6"/>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46" name="Freeform 207"/>
          <p:cNvSpPr>
            <a:spLocks noChangeAspect="1"/>
          </p:cNvSpPr>
          <p:nvPr/>
        </p:nvSpPr>
        <p:spPr bwMode="auto">
          <a:xfrm>
            <a:off x="5391610" y="3957254"/>
            <a:ext cx="22225" cy="25400"/>
          </a:xfrm>
          <a:custGeom>
            <a:avLst/>
            <a:gdLst/>
            <a:ahLst/>
            <a:cxnLst>
              <a:cxn ang="0">
                <a:pos x="0" y="2"/>
              </a:cxn>
              <a:cxn ang="0">
                <a:pos x="3" y="1"/>
              </a:cxn>
              <a:cxn ang="0">
                <a:pos x="6" y="6"/>
              </a:cxn>
              <a:cxn ang="0">
                <a:pos x="3" y="8"/>
              </a:cxn>
              <a:cxn ang="0">
                <a:pos x="0" y="2"/>
              </a:cxn>
            </a:cxnLst>
            <a:rect l="0" t="0" r="r" b="b"/>
            <a:pathLst>
              <a:path w="7" h="8">
                <a:moveTo>
                  <a:pt x="0" y="2"/>
                </a:moveTo>
                <a:cubicBezTo>
                  <a:pt x="3" y="1"/>
                  <a:pt x="3" y="1"/>
                  <a:pt x="3" y="1"/>
                </a:cubicBezTo>
                <a:cubicBezTo>
                  <a:pt x="4" y="0"/>
                  <a:pt x="7" y="3"/>
                  <a:pt x="6"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47" name="Freeform 208"/>
          <p:cNvSpPr>
            <a:spLocks noChangeAspect="1"/>
          </p:cNvSpPr>
          <p:nvPr/>
        </p:nvSpPr>
        <p:spPr bwMode="auto">
          <a:xfrm>
            <a:off x="5385260" y="3960429"/>
            <a:ext cx="22225" cy="25400"/>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48" name="Freeform 209"/>
          <p:cNvSpPr>
            <a:spLocks noChangeAspect="1"/>
          </p:cNvSpPr>
          <p:nvPr/>
        </p:nvSpPr>
        <p:spPr bwMode="auto">
          <a:xfrm>
            <a:off x="5391610" y="4033454"/>
            <a:ext cx="22225" cy="22225"/>
          </a:xfrm>
          <a:custGeom>
            <a:avLst/>
            <a:gdLst/>
            <a:ahLst/>
            <a:cxnLst>
              <a:cxn ang="0">
                <a:pos x="0" y="1"/>
              </a:cxn>
              <a:cxn ang="0">
                <a:pos x="3" y="0"/>
              </a:cxn>
              <a:cxn ang="0">
                <a:pos x="6" y="6"/>
              </a:cxn>
              <a:cxn ang="0">
                <a:pos x="3" y="7"/>
              </a:cxn>
              <a:cxn ang="0">
                <a:pos x="0" y="1"/>
              </a:cxn>
            </a:cxnLst>
            <a:rect l="0" t="0" r="r" b="b"/>
            <a:pathLst>
              <a:path w="7" h="7">
                <a:moveTo>
                  <a:pt x="0" y="1"/>
                </a:moveTo>
                <a:cubicBezTo>
                  <a:pt x="3" y="0"/>
                  <a:pt x="3" y="0"/>
                  <a:pt x="3" y="0"/>
                </a:cubicBezTo>
                <a:cubicBezTo>
                  <a:pt x="4" y="0"/>
                  <a:pt x="7" y="3"/>
                  <a:pt x="6"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49" name="Freeform 210"/>
          <p:cNvSpPr>
            <a:spLocks noChangeAspect="1"/>
          </p:cNvSpPr>
          <p:nvPr/>
        </p:nvSpPr>
        <p:spPr bwMode="auto">
          <a:xfrm>
            <a:off x="5385260" y="4036629"/>
            <a:ext cx="22225" cy="2222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50" name="Freeform 211"/>
          <p:cNvSpPr>
            <a:spLocks noChangeAspect="1"/>
          </p:cNvSpPr>
          <p:nvPr/>
        </p:nvSpPr>
        <p:spPr bwMode="auto">
          <a:xfrm>
            <a:off x="5455110" y="3969954"/>
            <a:ext cx="22225" cy="25400"/>
          </a:xfrm>
          <a:custGeom>
            <a:avLst/>
            <a:gdLst/>
            <a:ahLst/>
            <a:cxnLst>
              <a:cxn ang="0">
                <a:pos x="0" y="2"/>
              </a:cxn>
              <a:cxn ang="0">
                <a:pos x="3" y="1"/>
              </a:cxn>
              <a:cxn ang="0">
                <a:pos x="5" y="6"/>
              </a:cxn>
              <a:cxn ang="0">
                <a:pos x="3" y="8"/>
              </a:cxn>
              <a:cxn ang="0">
                <a:pos x="0" y="2"/>
              </a:cxn>
            </a:cxnLst>
            <a:rect l="0" t="0" r="r" b="b"/>
            <a:pathLst>
              <a:path w="7" h="8">
                <a:moveTo>
                  <a:pt x="0" y="2"/>
                </a:moveTo>
                <a:cubicBezTo>
                  <a:pt x="3" y="1"/>
                  <a:pt x="3" y="1"/>
                  <a:pt x="3" y="1"/>
                </a:cubicBezTo>
                <a:cubicBezTo>
                  <a:pt x="4"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51" name="Freeform 212"/>
          <p:cNvSpPr>
            <a:spLocks noChangeAspect="1"/>
          </p:cNvSpPr>
          <p:nvPr/>
        </p:nvSpPr>
        <p:spPr bwMode="auto">
          <a:xfrm>
            <a:off x="5448760" y="3973129"/>
            <a:ext cx="22225" cy="25400"/>
          </a:xfrm>
          <a:custGeom>
            <a:avLst/>
            <a:gdLst/>
            <a:ahLst/>
            <a:cxnLst>
              <a:cxn ang="0">
                <a:pos x="6" y="5"/>
              </a:cxn>
              <a:cxn ang="0">
                <a:pos x="2" y="7"/>
              </a:cxn>
              <a:cxn ang="0">
                <a:pos x="0" y="2"/>
              </a:cxn>
              <a:cxn ang="0">
                <a:pos x="4" y="1"/>
              </a:cxn>
              <a:cxn ang="0">
                <a:pos x="6" y="5"/>
              </a:cxn>
            </a:cxnLst>
            <a:rect l="0" t="0" r="r" b="b"/>
            <a:pathLst>
              <a:path w="7" h="8">
                <a:moveTo>
                  <a:pt x="6" y="5"/>
                </a:moveTo>
                <a:cubicBezTo>
                  <a:pt x="6" y="7"/>
                  <a:pt x="4" y="8"/>
                  <a:pt x="2" y="7"/>
                </a:cubicBezTo>
                <a:cubicBezTo>
                  <a:pt x="1" y="6"/>
                  <a:pt x="0" y="4"/>
                  <a:pt x="0" y="2"/>
                </a:cubicBezTo>
                <a:cubicBezTo>
                  <a:pt x="1" y="1"/>
                  <a:pt x="2" y="0"/>
                  <a:pt x="4" y="1"/>
                </a:cubicBezTo>
                <a:cubicBezTo>
                  <a:pt x="6" y="2"/>
                  <a:pt x="7" y="4"/>
                  <a:pt x="6"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52" name="Freeform 213"/>
          <p:cNvSpPr>
            <a:spLocks noChangeAspect="1"/>
          </p:cNvSpPr>
          <p:nvPr/>
        </p:nvSpPr>
        <p:spPr bwMode="auto">
          <a:xfrm>
            <a:off x="5455110" y="4046154"/>
            <a:ext cx="22225" cy="22225"/>
          </a:xfrm>
          <a:custGeom>
            <a:avLst/>
            <a:gdLst/>
            <a:ahLst/>
            <a:cxnLst>
              <a:cxn ang="0">
                <a:pos x="0" y="1"/>
              </a:cxn>
              <a:cxn ang="0">
                <a:pos x="3" y="0"/>
              </a:cxn>
              <a:cxn ang="0">
                <a:pos x="5" y="6"/>
              </a:cxn>
              <a:cxn ang="0">
                <a:pos x="3" y="7"/>
              </a:cxn>
              <a:cxn ang="0">
                <a:pos x="0" y="1"/>
              </a:cxn>
            </a:cxnLst>
            <a:rect l="0" t="0" r="r" b="b"/>
            <a:pathLst>
              <a:path w="7" h="7">
                <a:moveTo>
                  <a:pt x="0" y="1"/>
                </a:moveTo>
                <a:cubicBezTo>
                  <a:pt x="3" y="0"/>
                  <a:pt x="3" y="0"/>
                  <a:pt x="3" y="0"/>
                </a:cubicBezTo>
                <a:cubicBezTo>
                  <a:pt x="4"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53" name="Freeform 214"/>
          <p:cNvSpPr>
            <a:spLocks noChangeAspect="1"/>
          </p:cNvSpPr>
          <p:nvPr/>
        </p:nvSpPr>
        <p:spPr bwMode="auto">
          <a:xfrm>
            <a:off x="5448760" y="4049329"/>
            <a:ext cx="22225" cy="22225"/>
          </a:xfrm>
          <a:custGeom>
            <a:avLst/>
            <a:gdLst/>
            <a:ahLst/>
            <a:cxnLst>
              <a:cxn ang="0">
                <a:pos x="6" y="5"/>
              </a:cxn>
              <a:cxn ang="0">
                <a:pos x="2" y="6"/>
              </a:cxn>
              <a:cxn ang="0">
                <a:pos x="0" y="2"/>
              </a:cxn>
              <a:cxn ang="0">
                <a:pos x="4" y="0"/>
              </a:cxn>
              <a:cxn ang="0">
                <a:pos x="6" y="5"/>
              </a:cxn>
            </a:cxnLst>
            <a:rect l="0" t="0" r="r" b="b"/>
            <a:pathLst>
              <a:path w="7" h="7">
                <a:moveTo>
                  <a:pt x="6" y="5"/>
                </a:moveTo>
                <a:cubicBezTo>
                  <a:pt x="6" y="6"/>
                  <a:pt x="4" y="7"/>
                  <a:pt x="2" y="6"/>
                </a:cubicBezTo>
                <a:cubicBezTo>
                  <a:pt x="1" y="6"/>
                  <a:pt x="0" y="4"/>
                  <a:pt x="0" y="2"/>
                </a:cubicBezTo>
                <a:cubicBezTo>
                  <a:pt x="1" y="0"/>
                  <a:pt x="2" y="0"/>
                  <a:pt x="4" y="0"/>
                </a:cubicBezTo>
                <a:cubicBezTo>
                  <a:pt x="6" y="1"/>
                  <a:pt x="7" y="3"/>
                  <a:pt x="6"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54" name="Freeform 215"/>
          <p:cNvSpPr>
            <a:spLocks noChangeAspect="1"/>
          </p:cNvSpPr>
          <p:nvPr/>
        </p:nvSpPr>
        <p:spPr bwMode="auto">
          <a:xfrm>
            <a:off x="5677360" y="4011229"/>
            <a:ext cx="22225" cy="22225"/>
          </a:xfrm>
          <a:custGeom>
            <a:avLst/>
            <a:gdLst/>
            <a:ahLst/>
            <a:cxnLst>
              <a:cxn ang="0">
                <a:pos x="0" y="1"/>
              </a:cxn>
              <a:cxn ang="0">
                <a:pos x="2" y="0"/>
              </a:cxn>
              <a:cxn ang="0">
                <a:pos x="5" y="6"/>
              </a:cxn>
              <a:cxn ang="0">
                <a:pos x="3" y="7"/>
              </a:cxn>
              <a:cxn ang="0">
                <a:pos x="0" y="1"/>
              </a:cxn>
            </a:cxnLst>
            <a:rect l="0" t="0" r="r" b="b"/>
            <a:pathLst>
              <a:path w="7" h="7">
                <a:moveTo>
                  <a:pt x="0" y="1"/>
                </a:moveTo>
                <a:cubicBezTo>
                  <a:pt x="2" y="0"/>
                  <a:pt x="2" y="0"/>
                  <a:pt x="2" y="0"/>
                </a:cubicBezTo>
                <a:cubicBezTo>
                  <a:pt x="3" y="0"/>
                  <a:pt x="7" y="3"/>
                  <a:pt x="5" y="6"/>
                </a:cubicBezTo>
                <a:cubicBezTo>
                  <a:pt x="3" y="7"/>
                  <a:pt x="3" y="7"/>
                  <a:pt x="3" y="7"/>
                </a:cubicBezTo>
                <a:lnTo>
                  <a:pt x="0" y="1"/>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55" name="Freeform 216"/>
          <p:cNvSpPr>
            <a:spLocks noChangeAspect="1"/>
          </p:cNvSpPr>
          <p:nvPr/>
        </p:nvSpPr>
        <p:spPr bwMode="auto">
          <a:xfrm>
            <a:off x="5667835" y="4011229"/>
            <a:ext cx="22225" cy="25400"/>
          </a:xfrm>
          <a:custGeom>
            <a:avLst/>
            <a:gdLst/>
            <a:ahLst/>
            <a:cxnLst>
              <a:cxn ang="0">
                <a:pos x="7" y="6"/>
              </a:cxn>
              <a:cxn ang="0">
                <a:pos x="3" y="7"/>
              </a:cxn>
              <a:cxn ang="0">
                <a:pos x="1" y="3"/>
              </a:cxn>
              <a:cxn ang="0">
                <a:pos x="5" y="1"/>
              </a:cxn>
              <a:cxn ang="0">
                <a:pos x="7" y="6"/>
              </a:cxn>
            </a:cxnLst>
            <a:rect l="0" t="0" r="r" b="b"/>
            <a:pathLst>
              <a:path w="7" h="8">
                <a:moveTo>
                  <a:pt x="7" y="6"/>
                </a:moveTo>
                <a:cubicBezTo>
                  <a:pt x="6" y="7"/>
                  <a:pt x="5" y="8"/>
                  <a:pt x="3" y="7"/>
                </a:cubicBezTo>
                <a:cubicBezTo>
                  <a:pt x="1" y="7"/>
                  <a:pt x="0" y="5"/>
                  <a:pt x="1" y="3"/>
                </a:cubicBezTo>
                <a:cubicBezTo>
                  <a:pt x="1" y="1"/>
                  <a:pt x="3" y="0"/>
                  <a:pt x="5" y="1"/>
                </a:cubicBezTo>
                <a:cubicBezTo>
                  <a:pt x="6" y="2"/>
                  <a:pt x="7" y="4"/>
                  <a:pt x="7" y="6"/>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56" name="Freeform 217"/>
          <p:cNvSpPr>
            <a:spLocks noChangeAspect="1"/>
          </p:cNvSpPr>
          <p:nvPr/>
        </p:nvSpPr>
        <p:spPr bwMode="auto">
          <a:xfrm>
            <a:off x="5677360" y="4084254"/>
            <a:ext cx="22225" cy="25400"/>
          </a:xfrm>
          <a:custGeom>
            <a:avLst/>
            <a:gdLst/>
            <a:ahLst/>
            <a:cxnLst>
              <a:cxn ang="0">
                <a:pos x="0" y="2"/>
              </a:cxn>
              <a:cxn ang="0">
                <a:pos x="2" y="1"/>
              </a:cxn>
              <a:cxn ang="0">
                <a:pos x="5" y="6"/>
              </a:cxn>
              <a:cxn ang="0">
                <a:pos x="3" y="8"/>
              </a:cxn>
              <a:cxn ang="0">
                <a:pos x="0" y="2"/>
              </a:cxn>
            </a:cxnLst>
            <a:rect l="0" t="0" r="r" b="b"/>
            <a:pathLst>
              <a:path w="7" h="8">
                <a:moveTo>
                  <a:pt x="0" y="2"/>
                </a:moveTo>
                <a:cubicBezTo>
                  <a:pt x="2" y="1"/>
                  <a:pt x="2" y="1"/>
                  <a:pt x="2" y="1"/>
                </a:cubicBezTo>
                <a:cubicBezTo>
                  <a:pt x="3" y="0"/>
                  <a:pt x="7" y="3"/>
                  <a:pt x="5" y="6"/>
                </a:cubicBezTo>
                <a:cubicBezTo>
                  <a:pt x="3" y="8"/>
                  <a:pt x="3" y="8"/>
                  <a:pt x="3" y="8"/>
                </a:cubicBezTo>
                <a:lnTo>
                  <a:pt x="0" y="2"/>
                </a:lnTo>
                <a:close/>
              </a:path>
            </a:pathLst>
          </a:custGeom>
          <a:solidFill>
            <a:srgbClr val="45648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57" name="Freeform 218"/>
          <p:cNvSpPr>
            <a:spLocks noChangeAspect="1"/>
          </p:cNvSpPr>
          <p:nvPr/>
        </p:nvSpPr>
        <p:spPr bwMode="auto">
          <a:xfrm>
            <a:off x="5667835" y="4087429"/>
            <a:ext cx="22225" cy="25400"/>
          </a:xfrm>
          <a:custGeom>
            <a:avLst/>
            <a:gdLst/>
            <a:ahLst/>
            <a:cxnLst>
              <a:cxn ang="0">
                <a:pos x="7" y="5"/>
              </a:cxn>
              <a:cxn ang="0">
                <a:pos x="3" y="7"/>
              </a:cxn>
              <a:cxn ang="0">
                <a:pos x="1" y="2"/>
              </a:cxn>
              <a:cxn ang="0">
                <a:pos x="5" y="1"/>
              </a:cxn>
              <a:cxn ang="0">
                <a:pos x="7" y="5"/>
              </a:cxn>
            </a:cxnLst>
            <a:rect l="0" t="0" r="r" b="b"/>
            <a:pathLst>
              <a:path w="7" h="8">
                <a:moveTo>
                  <a:pt x="7" y="5"/>
                </a:moveTo>
                <a:cubicBezTo>
                  <a:pt x="6" y="7"/>
                  <a:pt x="5" y="8"/>
                  <a:pt x="3" y="7"/>
                </a:cubicBezTo>
                <a:cubicBezTo>
                  <a:pt x="1" y="6"/>
                  <a:pt x="0" y="4"/>
                  <a:pt x="1" y="2"/>
                </a:cubicBezTo>
                <a:cubicBezTo>
                  <a:pt x="1" y="1"/>
                  <a:pt x="3" y="0"/>
                  <a:pt x="5" y="1"/>
                </a:cubicBezTo>
                <a:cubicBezTo>
                  <a:pt x="6" y="2"/>
                  <a:pt x="7" y="4"/>
                  <a:pt x="7" y="5"/>
                </a:cubicBezTo>
                <a:close/>
              </a:path>
            </a:pathLst>
          </a:custGeom>
          <a:solidFill>
            <a:srgbClr val="8BA6BD"/>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59" name="Freeform 5"/>
          <p:cNvSpPr>
            <a:spLocks noChangeAspect="1"/>
          </p:cNvSpPr>
          <p:nvPr/>
        </p:nvSpPr>
        <p:spPr bwMode="auto">
          <a:xfrm>
            <a:off x="7412856" y="3762499"/>
            <a:ext cx="315913" cy="358775"/>
          </a:xfrm>
          <a:custGeom>
            <a:avLst/>
            <a:gdLst/>
            <a:ahLst/>
            <a:cxnLst>
              <a:cxn ang="0">
                <a:pos x="98" y="4"/>
              </a:cxn>
              <a:cxn ang="0">
                <a:pos x="98" y="31"/>
              </a:cxn>
              <a:cxn ang="0">
                <a:pos x="95" y="37"/>
              </a:cxn>
              <a:cxn ang="0">
                <a:pos x="7" y="106"/>
              </a:cxn>
              <a:cxn ang="0">
                <a:pos x="2" y="105"/>
              </a:cxn>
              <a:cxn ang="0">
                <a:pos x="1" y="68"/>
              </a:cxn>
              <a:cxn ang="0">
                <a:pos x="97" y="2"/>
              </a:cxn>
              <a:cxn ang="0">
                <a:pos x="98" y="4"/>
              </a:cxn>
            </a:cxnLst>
            <a:rect l="0" t="0" r="r" b="b"/>
            <a:pathLst>
              <a:path w="99" h="112">
                <a:moveTo>
                  <a:pt x="98" y="4"/>
                </a:moveTo>
                <a:cubicBezTo>
                  <a:pt x="98" y="31"/>
                  <a:pt x="98" y="31"/>
                  <a:pt x="98" y="31"/>
                </a:cubicBezTo>
                <a:cubicBezTo>
                  <a:pt x="98" y="33"/>
                  <a:pt x="99" y="34"/>
                  <a:pt x="95" y="37"/>
                </a:cubicBezTo>
                <a:cubicBezTo>
                  <a:pt x="92" y="40"/>
                  <a:pt x="32" y="86"/>
                  <a:pt x="7" y="106"/>
                </a:cubicBezTo>
                <a:cubicBezTo>
                  <a:pt x="0" y="112"/>
                  <a:pt x="2" y="105"/>
                  <a:pt x="2" y="105"/>
                </a:cubicBezTo>
                <a:cubicBezTo>
                  <a:pt x="1" y="68"/>
                  <a:pt x="1" y="68"/>
                  <a:pt x="1" y="68"/>
                </a:cubicBezTo>
                <a:cubicBezTo>
                  <a:pt x="1" y="68"/>
                  <a:pt x="94" y="0"/>
                  <a:pt x="97" y="2"/>
                </a:cubicBezTo>
                <a:lnTo>
                  <a:pt x="98" y="4"/>
                </a:lnTo>
                <a:close/>
              </a:path>
            </a:pathLst>
          </a:custGeom>
          <a:solidFill>
            <a:srgbClr val="0C3C6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60" name="Freeform 6"/>
          <p:cNvSpPr>
            <a:spLocks noChangeAspect="1"/>
          </p:cNvSpPr>
          <p:nvPr/>
        </p:nvSpPr>
        <p:spPr bwMode="auto">
          <a:xfrm>
            <a:off x="6600056" y="3645024"/>
            <a:ext cx="1125538" cy="334963"/>
          </a:xfrm>
          <a:custGeom>
            <a:avLst/>
            <a:gdLst/>
            <a:ahLst/>
            <a:cxnLst>
              <a:cxn ang="0">
                <a:pos x="352" y="40"/>
              </a:cxn>
              <a:cxn ang="0">
                <a:pos x="258" y="105"/>
              </a:cxn>
              <a:cxn ang="0">
                <a:pos x="8" y="58"/>
              </a:cxn>
              <a:cxn ang="0">
                <a:pos x="1" y="62"/>
              </a:cxn>
              <a:cxn ang="0">
                <a:pos x="4" y="55"/>
              </a:cxn>
              <a:cxn ang="0">
                <a:pos x="116" y="2"/>
              </a:cxn>
              <a:cxn ang="0">
                <a:pos x="121" y="0"/>
              </a:cxn>
              <a:cxn ang="0">
                <a:pos x="346" y="36"/>
              </a:cxn>
              <a:cxn ang="0">
                <a:pos x="352" y="40"/>
              </a:cxn>
            </a:cxnLst>
            <a:rect l="0" t="0" r="r" b="b"/>
            <a:pathLst>
              <a:path w="352" h="105">
                <a:moveTo>
                  <a:pt x="352" y="40"/>
                </a:moveTo>
                <a:cubicBezTo>
                  <a:pt x="258" y="105"/>
                  <a:pt x="258" y="105"/>
                  <a:pt x="258" y="105"/>
                </a:cubicBezTo>
                <a:cubicBezTo>
                  <a:pt x="152" y="89"/>
                  <a:pt x="16" y="59"/>
                  <a:pt x="8" y="58"/>
                </a:cubicBezTo>
                <a:cubicBezTo>
                  <a:pt x="3" y="57"/>
                  <a:pt x="1" y="62"/>
                  <a:pt x="1" y="62"/>
                </a:cubicBezTo>
                <a:cubicBezTo>
                  <a:pt x="1" y="62"/>
                  <a:pt x="0" y="58"/>
                  <a:pt x="4" y="55"/>
                </a:cubicBezTo>
                <a:cubicBezTo>
                  <a:pt x="7" y="53"/>
                  <a:pt x="111" y="5"/>
                  <a:pt x="116" y="2"/>
                </a:cubicBezTo>
                <a:cubicBezTo>
                  <a:pt x="118" y="0"/>
                  <a:pt x="121" y="0"/>
                  <a:pt x="121" y="0"/>
                </a:cubicBezTo>
                <a:cubicBezTo>
                  <a:pt x="121" y="0"/>
                  <a:pt x="343" y="36"/>
                  <a:pt x="346" y="36"/>
                </a:cubicBezTo>
                <a:cubicBezTo>
                  <a:pt x="350" y="37"/>
                  <a:pt x="352" y="40"/>
                  <a:pt x="352" y="40"/>
                </a:cubicBezTo>
                <a:close/>
              </a:path>
            </a:pathLst>
          </a:custGeom>
          <a:solidFill>
            <a:srgbClr val="446487"/>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61" name="Freeform 7"/>
          <p:cNvSpPr>
            <a:spLocks noChangeAspect="1"/>
          </p:cNvSpPr>
          <p:nvPr/>
        </p:nvSpPr>
        <p:spPr bwMode="auto">
          <a:xfrm>
            <a:off x="7412856" y="3768849"/>
            <a:ext cx="319088" cy="211138"/>
          </a:xfrm>
          <a:custGeom>
            <a:avLst/>
            <a:gdLst/>
            <a:ahLst/>
            <a:cxnLst>
              <a:cxn ang="0">
                <a:pos x="97" y="1"/>
              </a:cxn>
              <a:cxn ang="0">
                <a:pos x="96" y="0"/>
              </a:cxn>
              <a:cxn ang="0">
                <a:pos x="0" y="65"/>
              </a:cxn>
              <a:cxn ang="0">
                <a:pos x="2" y="66"/>
              </a:cxn>
            </a:cxnLst>
            <a:rect l="0" t="0" r="r" b="b"/>
            <a:pathLst>
              <a:path w="100" h="66">
                <a:moveTo>
                  <a:pt x="97" y="1"/>
                </a:moveTo>
                <a:cubicBezTo>
                  <a:pt x="97" y="1"/>
                  <a:pt x="100" y="2"/>
                  <a:pt x="96" y="0"/>
                </a:cubicBezTo>
                <a:cubicBezTo>
                  <a:pt x="93" y="0"/>
                  <a:pt x="0" y="65"/>
                  <a:pt x="0" y="65"/>
                </a:cubicBezTo>
                <a:cubicBezTo>
                  <a:pt x="2" y="66"/>
                  <a:pt x="2" y="66"/>
                  <a:pt x="2" y="66"/>
                </a:cubicBezTo>
              </a:path>
            </a:pathLst>
          </a:custGeom>
          <a:solidFill>
            <a:srgbClr val="5B769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62" name="Freeform 8"/>
          <p:cNvSpPr>
            <a:spLocks noChangeAspect="1"/>
          </p:cNvSpPr>
          <p:nvPr/>
        </p:nvSpPr>
        <p:spPr bwMode="auto">
          <a:xfrm>
            <a:off x="6603231" y="3827587"/>
            <a:ext cx="831850" cy="290513"/>
          </a:xfrm>
          <a:custGeom>
            <a:avLst/>
            <a:gdLst/>
            <a:ahLst/>
            <a:cxnLst>
              <a:cxn ang="0">
                <a:pos x="255" y="44"/>
              </a:cxn>
              <a:cxn ang="0">
                <a:pos x="6" y="1"/>
              </a:cxn>
              <a:cxn ang="0">
                <a:pos x="0" y="4"/>
              </a:cxn>
              <a:cxn ang="0">
                <a:pos x="0" y="31"/>
              </a:cxn>
              <a:cxn ang="0">
                <a:pos x="6" y="42"/>
              </a:cxn>
              <a:cxn ang="0">
                <a:pos x="250" y="90"/>
              </a:cxn>
              <a:cxn ang="0">
                <a:pos x="260" y="83"/>
              </a:cxn>
              <a:cxn ang="0">
                <a:pos x="260" y="51"/>
              </a:cxn>
              <a:cxn ang="0">
                <a:pos x="255" y="44"/>
              </a:cxn>
            </a:cxnLst>
            <a:rect l="0" t="0" r="r" b="b"/>
            <a:pathLst>
              <a:path w="260" h="91">
                <a:moveTo>
                  <a:pt x="255" y="44"/>
                </a:moveTo>
                <a:cubicBezTo>
                  <a:pt x="153" y="29"/>
                  <a:pt x="15" y="2"/>
                  <a:pt x="6" y="1"/>
                </a:cubicBezTo>
                <a:cubicBezTo>
                  <a:pt x="0" y="0"/>
                  <a:pt x="0" y="4"/>
                  <a:pt x="0" y="4"/>
                </a:cubicBezTo>
                <a:cubicBezTo>
                  <a:pt x="0" y="4"/>
                  <a:pt x="0" y="22"/>
                  <a:pt x="0" y="31"/>
                </a:cubicBezTo>
                <a:cubicBezTo>
                  <a:pt x="0" y="40"/>
                  <a:pt x="2" y="40"/>
                  <a:pt x="6" y="42"/>
                </a:cubicBezTo>
                <a:cubicBezTo>
                  <a:pt x="9" y="43"/>
                  <a:pt x="219" y="84"/>
                  <a:pt x="250" y="90"/>
                </a:cubicBezTo>
                <a:cubicBezTo>
                  <a:pt x="258" y="91"/>
                  <a:pt x="260" y="83"/>
                  <a:pt x="260" y="83"/>
                </a:cubicBezTo>
                <a:cubicBezTo>
                  <a:pt x="260" y="83"/>
                  <a:pt x="260" y="57"/>
                  <a:pt x="260" y="51"/>
                </a:cubicBezTo>
                <a:cubicBezTo>
                  <a:pt x="260" y="48"/>
                  <a:pt x="256" y="45"/>
                  <a:pt x="255" y="44"/>
                </a:cubicBez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63" name="Freeform 9"/>
          <p:cNvSpPr>
            <a:spLocks noChangeAspect="1"/>
          </p:cNvSpPr>
          <p:nvPr/>
        </p:nvSpPr>
        <p:spPr bwMode="auto">
          <a:xfrm>
            <a:off x="6619106" y="3843462"/>
            <a:ext cx="800100" cy="258763"/>
          </a:xfrm>
          <a:custGeom>
            <a:avLst/>
            <a:gdLst/>
            <a:ahLst/>
            <a:cxnLst>
              <a:cxn ang="0">
                <a:pos x="245" y="43"/>
              </a:cxn>
              <a:cxn ang="0">
                <a:pos x="7" y="1"/>
              </a:cxn>
              <a:cxn ang="0">
                <a:pos x="0" y="4"/>
              </a:cxn>
              <a:cxn ang="0">
                <a:pos x="0" y="25"/>
              </a:cxn>
              <a:cxn ang="0">
                <a:pos x="8" y="34"/>
              </a:cxn>
              <a:cxn ang="0">
                <a:pos x="240" y="79"/>
              </a:cxn>
              <a:cxn ang="0">
                <a:pos x="249" y="72"/>
              </a:cxn>
              <a:cxn ang="0">
                <a:pos x="249" y="50"/>
              </a:cxn>
              <a:cxn ang="0">
                <a:pos x="245" y="43"/>
              </a:cxn>
            </a:cxnLst>
            <a:rect l="0" t="0" r="r" b="b"/>
            <a:pathLst>
              <a:path w="250" h="81">
                <a:moveTo>
                  <a:pt x="245" y="43"/>
                </a:moveTo>
                <a:cubicBezTo>
                  <a:pt x="150" y="28"/>
                  <a:pt x="15" y="2"/>
                  <a:pt x="7" y="1"/>
                </a:cubicBezTo>
                <a:cubicBezTo>
                  <a:pt x="1" y="0"/>
                  <a:pt x="0" y="4"/>
                  <a:pt x="0" y="4"/>
                </a:cubicBezTo>
                <a:cubicBezTo>
                  <a:pt x="0" y="4"/>
                  <a:pt x="0" y="16"/>
                  <a:pt x="0" y="25"/>
                </a:cubicBezTo>
                <a:cubicBezTo>
                  <a:pt x="0" y="32"/>
                  <a:pt x="3" y="32"/>
                  <a:pt x="8" y="34"/>
                </a:cubicBezTo>
                <a:cubicBezTo>
                  <a:pt x="10" y="34"/>
                  <a:pt x="211" y="73"/>
                  <a:pt x="240" y="79"/>
                </a:cubicBezTo>
                <a:cubicBezTo>
                  <a:pt x="250" y="81"/>
                  <a:pt x="249" y="72"/>
                  <a:pt x="249" y="72"/>
                </a:cubicBezTo>
                <a:cubicBezTo>
                  <a:pt x="249" y="72"/>
                  <a:pt x="249" y="55"/>
                  <a:pt x="249" y="50"/>
                </a:cubicBezTo>
                <a:cubicBezTo>
                  <a:pt x="249" y="46"/>
                  <a:pt x="249" y="43"/>
                  <a:pt x="245" y="43"/>
                </a:cubicBezTo>
                <a:close/>
              </a:path>
            </a:pathLst>
          </a:custGeom>
          <a:solidFill>
            <a:srgbClr val="5B769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64" name="Freeform 10"/>
          <p:cNvSpPr>
            <a:spLocks noChangeAspect="1"/>
          </p:cNvSpPr>
          <p:nvPr/>
        </p:nvSpPr>
        <p:spPr bwMode="auto">
          <a:xfrm>
            <a:off x="6625456" y="3849812"/>
            <a:ext cx="700088" cy="227013"/>
          </a:xfrm>
          <a:custGeom>
            <a:avLst/>
            <a:gdLst/>
            <a:ahLst/>
            <a:cxnLst>
              <a:cxn ang="0">
                <a:pos x="0" y="0"/>
              </a:cxn>
              <a:cxn ang="0">
                <a:pos x="0" y="56"/>
              </a:cxn>
              <a:cxn ang="0">
                <a:pos x="441" y="143"/>
              </a:cxn>
              <a:cxn ang="0">
                <a:pos x="441" y="78"/>
              </a:cxn>
              <a:cxn ang="0">
                <a:pos x="0" y="0"/>
              </a:cxn>
            </a:cxnLst>
            <a:rect l="0" t="0" r="r" b="b"/>
            <a:pathLst>
              <a:path w="441" h="143">
                <a:moveTo>
                  <a:pt x="0" y="0"/>
                </a:moveTo>
                <a:lnTo>
                  <a:pt x="0" y="56"/>
                </a:lnTo>
                <a:lnTo>
                  <a:pt x="441" y="143"/>
                </a:lnTo>
                <a:lnTo>
                  <a:pt x="441" y="78"/>
                </a:lnTo>
                <a:lnTo>
                  <a:pt x="0" y="0"/>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65" name="Freeform 11"/>
          <p:cNvSpPr>
            <a:spLocks noChangeAspect="1"/>
          </p:cNvSpPr>
          <p:nvPr/>
        </p:nvSpPr>
        <p:spPr bwMode="auto">
          <a:xfrm>
            <a:off x="6644506" y="3865687"/>
            <a:ext cx="204788" cy="104775"/>
          </a:xfrm>
          <a:custGeom>
            <a:avLst/>
            <a:gdLst/>
            <a:ahLst/>
            <a:cxnLst>
              <a:cxn ang="0">
                <a:pos x="0" y="0"/>
              </a:cxn>
              <a:cxn ang="0">
                <a:pos x="0" y="42"/>
              </a:cxn>
              <a:cxn ang="0">
                <a:pos x="129" y="66"/>
              </a:cxn>
              <a:cxn ang="0">
                <a:pos x="129" y="24"/>
              </a:cxn>
              <a:cxn ang="0">
                <a:pos x="0" y="0"/>
              </a:cxn>
            </a:cxnLst>
            <a:rect l="0" t="0" r="r" b="b"/>
            <a:pathLst>
              <a:path w="129" h="66">
                <a:moveTo>
                  <a:pt x="0" y="0"/>
                </a:moveTo>
                <a:lnTo>
                  <a:pt x="0" y="42"/>
                </a:lnTo>
                <a:lnTo>
                  <a:pt x="129" y="66"/>
                </a:lnTo>
                <a:lnTo>
                  <a:pt x="129" y="24"/>
                </a:lnTo>
                <a:lnTo>
                  <a:pt x="0" y="0"/>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66" name="Freeform 12"/>
          <p:cNvSpPr>
            <a:spLocks noChangeAspect="1"/>
          </p:cNvSpPr>
          <p:nvPr/>
        </p:nvSpPr>
        <p:spPr bwMode="auto">
          <a:xfrm>
            <a:off x="6644506" y="3865687"/>
            <a:ext cx="204788" cy="104775"/>
          </a:xfrm>
          <a:custGeom>
            <a:avLst/>
            <a:gdLst/>
            <a:ahLst/>
            <a:cxnLst>
              <a:cxn ang="0">
                <a:pos x="0" y="0"/>
              </a:cxn>
              <a:cxn ang="0">
                <a:pos x="0" y="42"/>
              </a:cxn>
              <a:cxn ang="0">
                <a:pos x="129" y="66"/>
              </a:cxn>
              <a:cxn ang="0">
                <a:pos x="129" y="24"/>
              </a:cxn>
              <a:cxn ang="0">
                <a:pos x="0" y="0"/>
              </a:cxn>
            </a:cxnLst>
            <a:rect l="0" t="0" r="r" b="b"/>
            <a:pathLst>
              <a:path w="129" h="66">
                <a:moveTo>
                  <a:pt x="0" y="0"/>
                </a:moveTo>
                <a:lnTo>
                  <a:pt x="0" y="42"/>
                </a:lnTo>
                <a:lnTo>
                  <a:pt x="129" y="66"/>
                </a:lnTo>
                <a:lnTo>
                  <a:pt x="129" y="24"/>
                </a:lnTo>
                <a:lnTo>
                  <a:pt x="0" y="0"/>
                </a:lnTo>
              </a:path>
            </a:pathLst>
          </a:custGeom>
          <a:no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67" name="Freeform 13"/>
          <p:cNvSpPr>
            <a:spLocks noChangeAspect="1" noEditPoints="1"/>
          </p:cNvSpPr>
          <p:nvPr/>
        </p:nvSpPr>
        <p:spPr bwMode="auto">
          <a:xfrm>
            <a:off x="6669906" y="3872037"/>
            <a:ext cx="150813" cy="92075"/>
          </a:xfrm>
          <a:custGeom>
            <a:avLst/>
            <a:gdLst/>
            <a:ahLst/>
            <a:cxnLst>
              <a:cxn ang="0">
                <a:pos x="95" y="30"/>
              </a:cxn>
              <a:cxn ang="0">
                <a:pos x="95" y="24"/>
              </a:cxn>
              <a:cxn ang="0">
                <a:pos x="91" y="22"/>
              </a:cxn>
              <a:cxn ang="0">
                <a:pos x="91" y="16"/>
              </a:cxn>
              <a:cxn ang="0">
                <a:pos x="85" y="14"/>
              </a:cxn>
              <a:cxn ang="0">
                <a:pos x="85" y="22"/>
              </a:cxn>
              <a:cxn ang="0">
                <a:pos x="81" y="20"/>
              </a:cxn>
              <a:cxn ang="0">
                <a:pos x="81" y="28"/>
              </a:cxn>
              <a:cxn ang="0">
                <a:pos x="95" y="30"/>
              </a:cxn>
              <a:cxn ang="0">
                <a:pos x="14" y="16"/>
              </a:cxn>
              <a:cxn ang="0">
                <a:pos x="14" y="8"/>
              </a:cxn>
              <a:cxn ang="0">
                <a:pos x="10" y="8"/>
              </a:cxn>
              <a:cxn ang="0">
                <a:pos x="10" y="2"/>
              </a:cxn>
              <a:cxn ang="0">
                <a:pos x="4" y="0"/>
              </a:cxn>
              <a:cxn ang="0">
                <a:pos x="4" y="6"/>
              </a:cxn>
              <a:cxn ang="0">
                <a:pos x="0" y="6"/>
              </a:cxn>
              <a:cxn ang="0">
                <a:pos x="0" y="12"/>
              </a:cxn>
              <a:cxn ang="0">
                <a:pos x="14" y="16"/>
              </a:cxn>
              <a:cxn ang="0">
                <a:pos x="14" y="30"/>
              </a:cxn>
              <a:cxn ang="0">
                <a:pos x="14" y="36"/>
              </a:cxn>
              <a:cxn ang="0">
                <a:pos x="10" y="36"/>
              </a:cxn>
              <a:cxn ang="0">
                <a:pos x="10" y="42"/>
              </a:cxn>
              <a:cxn ang="0">
                <a:pos x="4" y="42"/>
              </a:cxn>
              <a:cxn ang="0">
                <a:pos x="4" y="34"/>
              </a:cxn>
              <a:cxn ang="0">
                <a:pos x="0" y="34"/>
              </a:cxn>
              <a:cxn ang="0">
                <a:pos x="0" y="26"/>
              </a:cxn>
              <a:cxn ang="0">
                <a:pos x="14" y="30"/>
              </a:cxn>
              <a:cxn ang="0">
                <a:pos x="57" y="24"/>
              </a:cxn>
              <a:cxn ang="0">
                <a:pos x="57" y="16"/>
              </a:cxn>
              <a:cxn ang="0">
                <a:pos x="53" y="16"/>
              </a:cxn>
              <a:cxn ang="0">
                <a:pos x="53" y="8"/>
              </a:cxn>
              <a:cxn ang="0">
                <a:pos x="47" y="8"/>
              </a:cxn>
              <a:cxn ang="0">
                <a:pos x="47" y="14"/>
              </a:cxn>
              <a:cxn ang="0">
                <a:pos x="41" y="14"/>
              </a:cxn>
              <a:cxn ang="0">
                <a:pos x="41" y="20"/>
              </a:cxn>
              <a:cxn ang="0">
                <a:pos x="57" y="24"/>
              </a:cxn>
              <a:cxn ang="0">
                <a:pos x="57" y="38"/>
              </a:cxn>
              <a:cxn ang="0">
                <a:pos x="57" y="44"/>
              </a:cxn>
              <a:cxn ang="0">
                <a:pos x="53" y="44"/>
              </a:cxn>
              <a:cxn ang="0">
                <a:pos x="53" y="50"/>
              </a:cxn>
              <a:cxn ang="0">
                <a:pos x="47" y="48"/>
              </a:cxn>
              <a:cxn ang="0">
                <a:pos x="47" y="42"/>
              </a:cxn>
              <a:cxn ang="0">
                <a:pos x="41" y="42"/>
              </a:cxn>
              <a:cxn ang="0">
                <a:pos x="41" y="34"/>
              </a:cxn>
              <a:cxn ang="0">
                <a:pos x="57" y="38"/>
              </a:cxn>
              <a:cxn ang="0">
                <a:pos x="95" y="44"/>
              </a:cxn>
              <a:cxn ang="0">
                <a:pos x="95" y="52"/>
              </a:cxn>
              <a:cxn ang="0">
                <a:pos x="91" y="50"/>
              </a:cxn>
              <a:cxn ang="0">
                <a:pos x="91" y="58"/>
              </a:cxn>
              <a:cxn ang="0">
                <a:pos x="85" y="56"/>
              </a:cxn>
              <a:cxn ang="0">
                <a:pos x="85" y="50"/>
              </a:cxn>
              <a:cxn ang="0">
                <a:pos x="81" y="48"/>
              </a:cxn>
              <a:cxn ang="0">
                <a:pos x="81" y="42"/>
              </a:cxn>
              <a:cxn ang="0">
                <a:pos x="95" y="44"/>
              </a:cxn>
            </a:cxnLst>
            <a:rect l="0" t="0" r="r" b="b"/>
            <a:pathLst>
              <a:path w="95" h="58">
                <a:moveTo>
                  <a:pt x="95" y="30"/>
                </a:moveTo>
                <a:lnTo>
                  <a:pt x="95" y="24"/>
                </a:lnTo>
                <a:lnTo>
                  <a:pt x="91" y="22"/>
                </a:lnTo>
                <a:lnTo>
                  <a:pt x="91" y="16"/>
                </a:lnTo>
                <a:lnTo>
                  <a:pt x="85" y="14"/>
                </a:lnTo>
                <a:lnTo>
                  <a:pt x="85" y="22"/>
                </a:lnTo>
                <a:lnTo>
                  <a:pt x="81" y="20"/>
                </a:lnTo>
                <a:lnTo>
                  <a:pt x="81" y="28"/>
                </a:lnTo>
                <a:lnTo>
                  <a:pt x="95" y="30"/>
                </a:lnTo>
                <a:close/>
                <a:moveTo>
                  <a:pt x="14" y="16"/>
                </a:moveTo>
                <a:lnTo>
                  <a:pt x="14" y="8"/>
                </a:lnTo>
                <a:lnTo>
                  <a:pt x="10" y="8"/>
                </a:lnTo>
                <a:lnTo>
                  <a:pt x="10" y="2"/>
                </a:lnTo>
                <a:lnTo>
                  <a:pt x="4" y="0"/>
                </a:lnTo>
                <a:lnTo>
                  <a:pt x="4" y="6"/>
                </a:lnTo>
                <a:lnTo>
                  <a:pt x="0" y="6"/>
                </a:lnTo>
                <a:lnTo>
                  <a:pt x="0" y="12"/>
                </a:lnTo>
                <a:lnTo>
                  <a:pt x="14" y="16"/>
                </a:lnTo>
                <a:close/>
                <a:moveTo>
                  <a:pt x="14" y="30"/>
                </a:moveTo>
                <a:lnTo>
                  <a:pt x="14" y="36"/>
                </a:lnTo>
                <a:lnTo>
                  <a:pt x="10" y="36"/>
                </a:lnTo>
                <a:lnTo>
                  <a:pt x="10" y="42"/>
                </a:lnTo>
                <a:lnTo>
                  <a:pt x="4" y="42"/>
                </a:lnTo>
                <a:lnTo>
                  <a:pt x="4" y="34"/>
                </a:lnTo>
                <a:lnTo>
                  <a:pt x="0" y="34"/>
                </a:lnTo>
                <a:lnTo>
                  <a:pt x="0" y="26"/>
                </a:lnTo>
                <a:lnTo>
                  <a:pt x="14" y="30"/>
                </a:lnTo>
                <a:close/>
                <a:moveTo>
                  <a:pt x="57" y="24"/>
                </a:moveTo>
                <a:lnTo>
                  <a:pt x="57" y="16"/>
                </a:lnTo>
                <a:lnTo>
                  <a:pt x="53" y="16"/>
                </a:lnTo>
                <a:lnTo>
                  <a:pt x="53" y="8"/>
                </a:lnTo>
                <a:lnTo>
                  <a:pt x="47" y="8"/>
                </a:lnTo>
                <a:lnTo>
                  <a:pt x="47" y="14"/>
                </a:lnTo>
                <a:lnTo>
                  <a:pt x="41" y="14"/>
                </a:lnTo>
                <a:lnTo>
                  <a:pt x="41" y="20"/>
                </a:lnTo>
                <a:lnTo>
                  <a:pt x="57" y="24"/>
                </a:lnTo>
                <a:close/>
                <a:moveTo>
                  <a:pt x="57" y="38"/>
                </a:moveTo>
                <a:lnTo>
                  <a:pt x="57" y="44"/>
                </a:lnTo>
                <a:lnTo>
                  <a:pt x="53" y="44"/>
                </a:lnTo>
                <a:lnTo>
                  <a:pt x="53" y="50"/>
                </a:lnTo>
                <a:lnTo>
                  <a:pt x="47" y="48"/>
                </a:lnTo>
                <a:lnTo>
                  <a:pt x="47" y="42"/>
                </a:lnTo>
                <a:lnTo>
                  <a:pt x="41" y="42"/>
                </a:lnTo>
                <a:lnTo>
                  <a:pt x="41" y="34"/>
                </a:lnTo>
                <a:lnTo>
                  <a:pt x="57" y="38"/>
                </a:lnTo>
                <a:close/>
                <a:moveTo>
                  <a:pt x="95" y="44"/>
                </a:moveTo>
                <a:lnTo>
                  <a:pt x="95" y="52"/>
                </a:lnTo>
                <a:lnTo>
                  <a:pt x="91" y="50"/>
                </a:lnTo>
                <a:lnTo>
                  <a:pt x="91" y="58"/>
                </a:lnTo>
                <a:lnTo>
                  <a:pt x="85" y="56"/>
                </a:lnTo>
                <a:lnTo>
                  <a:pt x="85" y="50"/>
                </a:lnTo>
                <a:lnTo>
                  <a:pt x="81" y="48"/>
                </a:lnTo>
                <a:lnTo>
                  <a:pt x="81" y="42"/>
                </a:lnTo>
                <a:lnTo>
                  <a:pt x="95" y="44"/>
                </a:lnTo>
                <a:close/>
              </a:path>
            </a:pathLst>
          </a:custGeom>
          <a:solidFill>
            <a:srgbClr val="446487"/>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68" name="Freeform 14"/>
          <p:cNvSpPr>
            <a:spLocks noChangeAspect="1"/>
          </p:cNvSpPr>
          <p:nvPr/>
        </p:nvSpPr>
        <p:spPr bwMode="auto">
          <a:xfrm>
            <a:off x="6865169" y="3903787"/>
            <a:ext cx="211138" cy="112713"/>
          </a:xfrm>
          <a:custGeom>
            <a:avLst/>
            <a:gdLst/>
            <a:ahLst/>
            <a:cxnLst>
              <a:cxn ang="0">
                <a:pos x="0" y="0"/>
              </a:cxn>
              <a:cxn ang="0">
                <a:pos x="0" y="44"/>
              </a:cxn>
              <a:cxn ang="0">
                <a:pos x="133" y="71"/>
              </a:cxn>
              <a:cxn ang="0">
                <a:pos x="133" y="26"/>
              </a:cxn>
              <a:cxn ang="0">
                <a:pos x="0" y="0"/>
              </a:cxn>
            </a:cxnLst>
            <a:rect l="0" t="0" r="r" b="b"/>
            <a:pathLst>
              <a:path w="133" h="71">
                <a:moveTo>
                  <a:pt x="0" y="0"/>
                </a:moveTo>
                <a:lnTo>
                  <a:pt x="0" y="44"/>
                </a:lnTo>
                <a:lnTo>
                  <a:pt x="133" y="71"/>
                </a:lnTo>
                <a:lnTo>
                  <a:pt x="133" y="26"/>
                </a:lnTo>
                <a:lnTo>
                  <a:pt x="0" y="0"/>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69" name="Freeform 15"/>
          <p:cNvSpPr>
            <a:spLocks noChangeAspect="1"/>
          </p:cNvSpPr>
          <p:nvPr/>
        </p:nvSpPr>
        <p:spPr bwMode="auto">
          <a:xfrm>
            <a:off x="6865169" y="3903787"/>
            <a:ext cx="211138" cy="112713"/>
          </a:xfrm>
          <a:custGeom>
            <a:avLst/>
            <a:gdLst/>
            <a:ahLst/>
            <a:cxnLst>
              <a:cxn ang="0">
                <a:pos x="0" y="0"/>
              </a:cxn>
              <a:cxn ang="0">
                <a:pos x="0" y="44"/>
              </a:cxn>
              <a:cxn ang="0">
                <a:pos x="133" y="71"/>
              </a:cxn>
              <a:cxn ang="0">
                <a:pos x="133" y="26"/>
              </a:cxn>
              <a:cxn ang="0">
                <a:pos x="0" y="0"/>
              </a:cxn>
            </a:cxnLst>
            <a:rect l="0" t="0" r="r" b="b"/>
            <a:pathLst>
              <a:path w="133" h="71">
                <a:moveTo>
                  <a:pt x="0" y="0"/>
                </a:moveTo>
                <a:lnTo>
                  <a:pt x="0" y="44"/>
                </a:lnTo>
                <a:lnTo>
                  <a:pt x="133" y="71"/>
                </a:lnTo>
                <a:lnTo>
                  <a:pt x="133" y="26"/>
                </a:lnTo>
                <a:lnTo>
                  <a:pt x="0" y="0"/>
                </a:lnTo>
              </a:path>
            </a:pathLst>
          </a:custGeom>
          <a:no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70" name="Freeform 16"/>
          <p:cNvSpPr>
            <a:spLocks noChangeAspect="1" noEditPoints="1"/>
          </p:cNvSpPr>
          <p:nvPr/>
        </p:nvSpPr>
        <p:spPr bwMode="auto">
          <a:xfrm>
            <a:off x="6890569" y="3913312"/>
            <a:ext cx="153988" cy="93663"/>
          </a:xfrm>
          <a:custGeom>
            <a:avLst/>
            <a:gdLst/>
            <a:ahLst/>
            <a:cxnLst>
              <a:cxn ang="0">
                <a:pos x="97" y="30"/>
              </a:cxn>
              <a:cxn ang="0">
                <a:pos x="97" y="24"/>
              </a:cxn>
              <a:cxn ang="0">
                <a:pos x="93" y="22"/>
              </a:cxn>
              <a:cxn ang="0">
                <a:pos x="93" y="16"/>
              </a:cxn>
              <a:cxn ang="0">
                <a:pos x="87" y="14"/>
              </a:cxn>
              <a:cxn ang="0">
                <a:pos x="87" y="22"/>
              </a:cxn>
              <a:cxn ang="0">
                <a:pos x="83" y="20"/>
              </a:cxn>
              <a:cxn ang="0">
                <a:pos x="83" y="28"/>
              </a:cxn>
              <a:cxn ang="0">
                <a:pos x="97" y="30"/>
              </a:cxn>
              <a:cxn ang="0">
                <a:pos x="14" y="16"/>
              </a:cxn>
              <a:cxn ang="0">
                <a:pos x="14" y="8"/>
              </a:cxn>
              <a:cxn ang="0">
                <a:pos x="10" y="8"/>
              </a:cxn>
              <a:cxn ang="0">
                <a:pos x="10" y="0"/>
              </a:cxn>
              <a:cxn ang="0">
                <a:pos x="4" y="0"/>
              </a:cxn>
              <a:cxn ang="0">
                <a:pos x="4" y="6"/>
              </a:cxn>
              <a:cxn ang="0">
                <a:pos x="0" y="6"/>
              </a:cxn>
              <a:cxn ang="0">
                <a:pos x="0" y="12"/>
              </a:cxn>
              <a:cxn ang="0">
                <a:pos x="14" y="16"/>
              </a:cxn>
              <a:cxn ang="0">
                <a:pos x="14" y="30"/>
              </a:cxn>
              <a:cxn ang="0">
                <a:pos x="14" y="36"/>
              </a:cxn>
              <a:cxn ang="0">
                <a:pos x="10" y="36"/>
              </a:cxn>
              <a:cxn ang="0">
                <a:pos x="10" y="42"/>
              </a:cxn>
              <a:cxn ang="0">
                <a:pos x="4" y="42"/>
              </a:cxn>
              <a:cxn ang="0">
                <a:pos x="4" y="34"/>
              </a:cxn>
              <a:cxn ang="0">
                <a:pos x="0" y="34"/>
              </a:cxn>
              <a:cxn ang="0">
                <a:pos x="0" y="26"/>
              </a:cxn>
              <a:cxn ang="0">
                <a:pos x="14" y="30"/>
              </a:cxn>
              <a:cxn ang="0">
                <a:pos x="57" y="24"/>
              </a:cxn>
              <a:cxn ang="0">
                <a:pos x="57" y="16"/>
              </a:cxn>
              <a:cxn ang="0">
                <a:pos x="53" y="16"/>
              </a:cxn>
              <a:cxn ang="0">
                <a:pos x="53" y="8"/>
              </a:cxn>
              <a:cxn ang="0">
                <a:pos x="47" y="8"/>
              </a:cxn>
              <a:cxn ang="0">
                <a:pos x="47" y="14"/>
              </a:cxn>
              <a:cxn ang="0">
                <a:pos x="43" y="14"/>
              </a:cxn>
              <a:cxn ang="0">
                <a:pos x="43" y="20"/>
              </a:cxn>
              <a:cxn ang="0">
                <a:pos x="57" y="24"/>
              </a:cxn>
              <a:cxn ang="0">
                <a:pos x="57" y="38"/>
              </a:cxn>
              <a:cxn ang="0">
                <a:pos x="57" y="45"/>
              </a:cxn>
              <a:cxn ang="0">
                <a:pos x="53" y="45"/>
              </a:cxn>
              <a:cxn ang="0">
                <a:pos x="53" y="51"/>
              </a:cxn>
              <a:cxn ang="0">
                <a:pos x="47" y="51"/>
              </a:cxn>
              <a:cxn ang="0">
                <a:pos x="47" y="42"/>
              </a:cxn>
              <a:cxn ang="0">
                <a:pos x="43" y="42"/>
              </a:cxn>
              <a:cxn ang="0">
                <a:pos x="43" y="34"/>
              </a:cxn>
              <a:cxn ang="0">
                <a:pos x="57" y="38"/>
              </a:cxn>
              <a:cxn ang="0">
                <a:pos x="97" y="47"/>
              </a:cxn>
              <a:cxn ang="0">
                <a:pos x="97" y="53"/>
              </a:cxn>
              <a:cxn ang="0">
                <a:pos x="93" y="53"/>
              </a:cxn>
              <a:cxn ang="0">
                <a:pos x="93" y="59"/>
              </a:cxn>
              <a:cxn ang="0">
                <a:pos x="87" y="57"/>
              </a:cxn>
              <a:cxn ang="0">
                <a:pos x="87" y="51"/>
              </a:cxn>
              <a:cxn ang="0">
                <a:pos x="83" y="51"/>
              </a:cxn>
              <a:cxn ang="0">
                <a:pos x="83" y="42"/>
              </a:cxn>
              <a:cxn ang="0">
                <a:pos x="97" y="47"/>
              </a:cxn>
            </a:cxnLst>
            <a:rect l="0" t="0" r="r" b="b"/>
            <a:pathLst>
              <a:path w="97" h="59">
                <a:moveTo>
                  <a:pt x="97" y="30"/>
                </a:moveTo>
                <a:lnTo>
                  <a:pt x="97" y="24"/>
                </a:lnTo>
                <a:lnTo>
                  <a:pt x="93" y="22"/>
                </a:lnTo>
                <a:lnTo>
                  <a:pt x="93" y="16"/>
                </a:lnTo>
                <a:lnTo>
                  <a:pt x="87" y="14"/>
                </a:lnTo>
                <a:lnTo>
                  <a:pt x="87" y="22"/>
                </a:lnTo>
                <a:lnTo>
                  <a:pt x="83" y="20"/>
                </a:lnTo>
                <a:lnTo>
                  <a:pt x="83" y="28"/>
                </a:lnTo>
                <a:lnTo>
                  <a:pt x="97" y="30"/>
                </a:lnTo>
                <a:close/>
                <a:moveTo>
                  <a:pt x="14" y="16"/>
                </a:moveTo>
                <a:lnTo>
                  <a:pt x="14" y="8"/>
                </a:lnTo>
                <a:lnTo>
                  <a:pt x="10" y="8"/>
                </a:lnTo>
                <a:lnTo>
                  <a:pt x="10" y="0"/>
                </a:lnTo>
                <a:lnTo>
                  <a:pt x="4" y="0"/>
                </a:lnTo>
                <a:lnTo>
                  <a:pt x="4" y="6"/>
                </a:lnTo>
                <a:lnTo>
                  <a:pt x="0" y="6"/>
                </a:lnTo>
                <a:lnTo>
                  <a:pt x="0" y="12"/>
                </a:lnTo>
                <a:lnTo>
                  <a:pt x="14" y="16"/>
                </a:lnTo>
                <a:close/>
                <a:moveTo>
                  <a:pt x="14" y="30"/>
                </a:moveTo>
                <a:lnTo>
                  <a:pt x="14" y="36"/>
                </a:lnTo>
                <a:lnTo>
                  <a:pt x="10" y="36"/>
                </a:lnTo>
                <a:lnTo>
                  <a:pt x="10" y="42"/>
                </a:lnTo>
                <a:lnTo>
                  <a:pt x="4" y="42"/>
                </a:lnTo>
                <a:lnTo>
                  <a:pt x="4" y="34"/>
                </a:lnTo>
                <a:lnTo>
                  <a:pt x="0" y="34"/>
                </a:lnTo>
                <a:lnTo>
                  <a:pt x="0" y="26"/>
                </a:lnTo>
                <a:lnTo>
                  <a:pt x="14" y="30"/>
                </a:lnTo>
                <a:close/>
                <a:moveTo>
                  <a:pt x="57" y="24"/>
                </a:moveTo>
                <a:lnTo>
                  <a:pt x="57" y="16"/>
                </a:lnTo>
                <a:lnTo>
                  <a:pt x="53" y="16"/>
                </a:lnTo>
                <a:lnTo>
                  <a:pt x="53" y="8"/>
                </a:lnTo>
                <a:lnTo>
                  <a:pt x="47" y="8"/>
                </a:lnTo>
                <a:lnTo>
                  <a:pt x="47" y="14"/>
                </a:lnTo>
                <a:lnTo>
                  <a:pt x="43" y="14"/>
                </a:lnTo>
                <a:lnTo>
                  <a:pt x="43" y="20"/>
                </a:lnTo>
                <a:lnTo>
                  <a:pt x="57" y="24"/>
                </a:lnTo>
                <a:close/>
                <a:moveTo>
                  <a:pt x="57" y="38"/>
                </a:moveTo>
                <a:lnTo>
                  <a:pt x="57" y="45"/>
                </a:lnTo>
                <a:lnTo>
                  <a:pt x="53" y="45"/>
                </a:lnTo>
                <a:lnTo>
                  <a:pt x="53" y="51"/>
                </a:lnTo>
                <a:lnTo>
                  <a:pt x="47" y="51"/>
                </a:lnTo>
                <a:lnTo>
                  <a:pt x="47" y="42"/>
                </a:lnTo>
                <a:lnTo>
                  <a:pt x="43" y="42"/>
                </a:lnTo>
                <a:lnTo>
                  <a:pt x="43" y="34"/>
                </a:lnTo>
                <a:lnTo>
                  <a:pt x="57" y="38"/>
                </a:lnTo>
                <a:close/>
                <a:moveTo>
                  <a:pt x="97" y="47"/>
                </a:moveTo>
                <a:lnTo>
                  <a:pt x="97" y="53"/>
                </a:lnTo>
                <a:lnTo>
                  <a:pt x="93" y="53"/>
                </a:lnTo>
                <a:lnTo>
                  <a:pt x="93" y="59"/>
                </a:lnTo>
                <a:lnTo>
                  <a:pt x="87" y="57"/>
                </a:lnTo>
                <a:lnTo>
                  <a:pt x="87" y="51"/>
                </a:lnTo>
                <a:lnTo>
                  <a:pt x="83" y="51"/>
                </a:lnTo>
                <a:lnTo>
                  <a:pt x="83" y="42"/>
                </a:lnTo>
                <a:lnTo>
                  <a:pt x="97" y="47"/>
                </a:lnTo>
                <a:close/>
              </a:path>
            </a:pathLst>
          </a:custGeom>
          <a:solidFill>
            <a:srgbClr val="446487"/>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72" name="Freeform 5"/>
          <p:cNvSpPr>
            <a:spLocks noChangeAspect="1"/>
          </p:cNvSpPr>
          <p:nvPr/>
        </p:nvSpPr>
        <p:spPr bwMode="auto">
          <a:xfrm>
            <a:off x="9285064" y="3762499"/>
            <a:ext cx="315913" cy="358775"/>
          </a:xfrm>
          <a:custGeom>
            <a:avLst/>
            <a:gdLst/>
            <a:ahLst/>
            <a:cxnLst>
              <a:cxn ang="0">
                <a:pos x="98" y="4"/>
              </a:cxn>
              <a:cxn ang="0">
                <a:pos x="98" y="31"/>
              </a:cxn>
              <a:cxn ang="0">
                <a:pos x="95" y="37"/>
              </a:cxn>
              <a:cxn ang="0">
                <a:pos x="7" y="106"/>
              </a:cxn>
              <a:cxn ang="0">
                <a:pos x="2" y="105"/>
              </a:cxn>
              <a:cxn ang="0">
                <a:pos x="1" y="68"/>
              </a:cxn>
              <a:cxn ang="0">
                <a:pos x="97" y="2"/>
              </a:cxn>
              <a:cxn ang="0">
                <a:pos x="98" y="4"/>
              </a:cxn>
            </a:cxnLst>
            <a:rect l="0" t="0" r="r" b="b"/>
            <a:pathLst>
              <a:path w="99" h="112">
                <a:moveTo>
                  <a:pt x="98" y="4"/>
                </a:moveTo>
                <a:cubicBezTo>
                  <a:pt x="98" y="31"/>
                  <a:pt x="98" y="31"/>
                  <a:pt x="98" y="31"/>
                </a:cubicBezTo>
                <a:cubicBezTo>
                  <a:pt x="98" y="33"/>
                  <a:pt x="99" y="34"/>
                  <a:pt x="95" y="37"/>
                </a:cubicBezTo>
                <a:cubicBezTo>
                  <a:pt x="92" y="40"/>
                  <a:pt x="32" y="86"/>
                  <a:pt x="7" y="106"/>
                </a:cubicBezTo>
                <a:cubicBezTo>
                  <a:pt x="0" y="112"/>
                  <a:pt x="2" y="105"/>
                  <a:pt x="2" y="105"/>
                </a:cubicBezTo>
                <a:cubicBezTo>
                  <a:pt x="1" y="68"/>
                  <a:pt x="1" y="68"/>
                  <a:pt x="1" y="68"/>
                </a:cubicBezTo>
                <a:cubicBezTo>
                  <a:pt x="1" y="68"/>
                  <a:pt x="94" y="0"/>
                  <a:pt x="97" y="2"/>
                </a:cubicBezTo>
                <a:lnTo>
                  <a:pt x="98" y="4"/>
                </a:lnTo>
                <a:close/>
              </a:path>
            </a:pathLst>
          </a:custGeom>
          <a:solidFill>
            <a:srgbClr val="0C3C68"/>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73" name="Freeform 6"/>
          <p:cNvSpPr>
            <a:spLocks noChangeAspect="1"/>
          </p:cNvSpPr>
          <p:nvPr/>
        </p:nvSpPr>
        <p:spPr bwMode="auto">
          <a:xfrm>
            <a:off x="8472264" y="3645024"/>
            <a:ext cx="1125538" cy="334963"/>
          </a:xfrm>
          <a:custGeom>
            <a:avLst/>
            <a:gdLst/>
            <a:ahLst/>
            <a:cxnLst>
              <a:cxn ang="0">
                <a:pos x="352" y="40"/>
              </a:cxn>
              <a:cxn ang="0">
                <a:pos x="258" y="105"/>
              </a:cxn>
              <a:cxn ang="0">
                <a:pos x="8" y="58"/>
              </a:cxn>
              <a:cxn ang="0">
                <a:pos x="1" y="62"/>
              </a:cxn>
              <a:cxn ang="0">
                <a:pos x="4" y="55"/>
              </a:cxn>
              <a:cxn ang="0">
                <a:pos x="116" y="2"/>
              </a:cxn>
              <a:cxn ang="0">
                <a:pos x="121" y="0"/>
              </a:cxn>
              <a:cxn ang="0">
                <a:pos x="346" y="36"/>
              </a:cxn>
              <a:cxn ang="0">
                <a:pos x="352" y="40"/>
              </a:cxn>
            </a:cxnLst>
            <a:rect l="0" t="0" r="r" b="b"/>
            <a:pathLst>
              <a:path w="352" h="105">
                <a:moveTo>
                  <a:pt x="352" y="40"/>
                </a:moveTo>
                <a:cubicBezTo>
                  <a:pt x="258" y="105"/>
                  <a:pt x="258" y="105"/>
                  <a:pt x="258" y="105"/>
                </a:cubicBezTo>
                <a:cubicBezTo>
                  <a:pt x="152" y="89"/>
                  <a:pt x="16" y="59"/>
                  <a:pt x="8" y="58"/>
                </a:cubicBezTo>
                <a:cubicBezTo>
                  <a:pt x="3" y="57"/>
                  <a:pt x="1" y="62"/>
                  <a:pt x="1" y="62"/>
                </a:cubicBezTo>
                <a:cubicBezTo>
                  <a:pt x="1" y="62"/>
                  <a:pt x="0" y="58"/>
                  <a:pt x="4" y="55"/>
                </a:cubicBezTo>
                <a:cubicBezTo>
                  <a:pt x="7" y="53"/>
                  <a:pt x="111" y="5"/>
                  <a:pt x="116" y="2"/>
                </a:cubicBezTo>
                <a:cubicBezTo>
                  <a:pt x="118" y="0"/>
                  <a:pt x="121" y="0"/>
                  <a:pt x="121" y="0"/>
                </a:cubicBezTo>
                <a:cubicBezTo>
                  <a:pt x="121" y="0"/>
                  <a:pt x="343" y="36"/>
                  <a:pt x="346" y="36"/>
                </a:cubicBezTo>
                <a:cubicBezTo>
                  <a:pt x="350" y="37"/>
                  <a:pt x="352" y="40"/>
                  <a:pt x="352" y="40"/>
                </a:cubicBezTo>
                <a:close/>
              </a:path>
            </a:pathLst>
          </a:custGeom>
          <a:solidFill>
            <a:srgbClr val="446487"/>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74" name="Freeform 7"/>
          <p:cNvSpPr>
            <a:spLocks noChangeAspect="1"/>
          </p:cNvSpPr>
          <p:nvPr/>
        </p:nvSpPr>
        <p:spPr bwMode="auto">
          <a:xfrm>
            <a:off x="9285064" y="3768849"/>
            <a:ext cx="319088" cy="211138"/>
          </a:xfrm>
          <a:custGeom>
            <a:avLst/>
            <a:gdLst/>
            <a:ahLst/>
            <a:cxnLst>
              <a:cxn ang="0">
                <a:pos x="97" y="1"/>
              </a:cxn>
              <a:cxn ang="0">
                <a:pos x="96" y="0"/>
              </a:cxn>
              <a:cxn ang="0">
                <a:pos x="0" y="65"/>
              </a:cxn>
              <a:cxn ang="0">
                <a:pos x="2" y="66"/>
              </a:cxn>
            </a:cxnLst>
            <a:rect l="0" t="0" r="r" b="b"/>
            <a:pathLst>
              <a:path w="100" h="66">
                <a:moveTo>
                  <a:pt x="97" y="1"/>
                </a:moveTo>
                <a:cubicBezTo>
                  <a:pt x="97" y="1"/>
                  <a:pt x="100" y="2"/>
                  <a:pt x="96" y="0"/>
                </a:cubicBezTo>
                <a:cubicBezTo>
                  <a:pt x="93" y="0"/>
                  <a:pt x="0" y="65"/>
                  <a:pt x="0" y="65"/>
                </a:cubicBezTo>
                <a:cubicBezTo>
                  <a:pt x="2" y="66"/>
                  <a:pt x="2" y="66"/>
                  <a:pt x="2" y="66"/>
                </a:cubicBezTo>
              </a:path>
            </a:pathLst>
          </a:custGeom>
          <a:solidFill>
            <a:srgbClr val="5B769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75" name="Freeform 8"/>
          <p:cNvSpPr>
            <a:spLocks noChangeAspect="1"/>
          </p:cNvSpPr>
          <p:nvPr/>
        </p:nvSpPr>
        <p:spPr bwMode="auto">
          <a:xfrm>
            <a:off x="8475439" y="3827587"/>
            <a:ext cx="831850" cy="290513"/>
          </a:xfrm>
          <a:custGeom>
            <a:avLst/>
            <a:gdLst/>
            <a:ahLst/>
            <a:cxnLst>
              <a:cxn ang="0">
                <a:pos x="255" y="44"/>
              </a:cxn>
              <a:cxn ang="0">
                <a:pos x="6" y="1"/>
              </a:cxn>
              <a:cxn ang="0">
                <a:pos x="0" y="4"/>
              </a:cxn>
              <a:cxn ang="0">
                <a:pos x="0" y="31"/>
              </a:cxn>
              <a:cxn ang="0">
                <a:pos x="6" y="42"/>
              </a:cxn>
              <a:cxn ang="0">
                <a:pos x="250" y="90"/>
              </a:cxn>
              <a:cxn ang="0">
                <a:pos x="260" y="83"/>
              </a:cxn>
              <a:cxn ang="0">
                <a:pos x="260" y="51"/>
              </a:cxn>
              <a:cxn ang="0">
                <a:pos x="255" y="44"/>
              </a:cxn>
            </a:cxnLst>
            <a:rect l="0" t="0" r="r" b="b"/>
            <a:pathLst>
              <a:path w="260" h="91">
                <a:moveTo>
                  <a:pt x="255" y="44"/>
                </a:moveTo>
                <a:cubicBezTo>
                  <a:pt x="153" y="29"/>
                  <a:pt x="15" y="2"/>
                  <a:pt x="6" y="1"/>
                </a:cubicBezTo>
                <a:cubicBezTo>
                  <a:pt x="0" y="0"/>
                  <a:pt x="0" y="4"/>
                  <a:pt x="0" y="4"/>
                </a:cubicBezTo>
                <a:cubicBezTo>
                  <a:pt x="0" y="4"/>
                  <a:pt x="0" y="22"/>
                  <a:pt x="0" y="31"/>
                </a:cubicBezTo>
                <a:cubicBezTo>
                  <a:pt x="0" y="40"/>
                  <a:pt x="2" y="40"/>
                  <a:pt x="6" y="42"/>
                </a:cubicBezTo>
                <a:cubicBezTo>
                  <a:pt x="9" y="43"/>
                  <a:pt x="219" y="84"/>
                  <a:pt x="250" y="90"/>
                </a:cubicBezTo>
                <a:cubicBezTo>
                  <a:pt x="258" y="91"/>
                  <a:pt x="260" y="83"/>
                  <a:pt x="260" y="83"/>
                </a:cubicBezTo>
                <a:cubicBezTo>
                  <a:pt x="260" y="83"/>
                  <a:pt x="260" y="57"/>
                  <a:pt x="260" y="51"/>
                </a:cubicBezTo>
                <a:cubicBezTo>
                  <a:pt x="260" y="48"/>
                  <a:pt x="256" y="45"/>
                  <a:pt x="255" y="44"/>
                </a:cubicBez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76" name="Freeform 9"/>
          <p:cNvSpPr>
            <a:spLocks noChangeAspect="1"/>
          </p:cNvSpPr>
          <p:nvPr/>
        </p:nvSpPr>
        <p:spPr bwMode="auto">
          <a:xfrm>
            <a:off x="8491314" y="3843462"/>
            <a:ext cx="800100" cy="258763"/>
          </a:xfrm>
          <a:custGeom>
            <a:avLst/>
            <a:gdLst/>
            <a:ahLst/>
            <a:cxnLst>
              <a:cxn ang="0">
                <a:pos x="245" y="43"/>
              </a:cxn>
              <a:cxn ang="0">
                <a:pos x="7" y="1"/>
              </a:cxn>
              <a:cxn ang="0">
                <a:pos x="0" y="4"/>
              </a:cxn>
              <a:cxn ang="0">
                <a:pos x="0" y="25"/>
              </a:cxn>
              <a:cxn ang="0">
                <a:pos x="8" y="34"/>
              </a:cxn>
              <a:cxn ang="0">
                <a:pos x="240" y="79"/>
              </a:cxn>
              <a:cxn ang="0">
                <a:pos x="249" y="72"/>
              </a:cxn>
              <a:cxn ang="0">
                <a:pos x="249" y="50"/>
              </a:cxn>
              <a:cxn ang="0">
                <a:pos x="245" y="43"/>
              </a:cxn>
            </a:cxnLst>
            <a:rect l="0" t="0" r="r" b="b"/>
            <a:pathLst>
              <a:path w="250" h="81">
                <a:moveTo>
                  <a:pt x="245" y="43"/>
                </a:moveTo>
                <a:cubicBezTo>
                  <a:pt x="150" y="28"/>
                  <a:pt x="15" y="2"/>
                  <a:pt x="7" y="1"/>
                </a:cubicBezTo>
                <a:cubicBezTo>
                  <a:pt x="1" y="0"/>
                  <a:pt x="0" y="4"/>
                  <a:pt x="0" y="4"/>
                </a:cubicBezTo>
                <a:cubicBezTo>
                  <a:pt x="0" y="4"/>
                  <a:pt x="0" y="16"/>
                  <a:pt x="0" y="25"/>
                </a:cubicBezTo>
                <a:cubicBezTo>
                  <a:pt x="0" y="32"/>
                  <a:pt x="3" y="32"/>
                  <a:pt x="8" y="34"/>
                </a:cubicBezTo>
                <a:cubicBezTo>
                  <a:pt x="10" y="34"/>
                  <a:pt x="211" y="73"/>
                  <a:pt x="240" y="79"/>
                </a:cubicBezTo>
                <a:cubicBezTo>
                  <a:pt x="250" y="81"/>
                  <a:pt x="249" y="72"/>
                  <a:pt x="249" y="72"/>
                </a:cubicBezTo>
                <a:cubicBezTo>
                  <a:pt x="249" y="72"/>
                  <a:pt x="249" y="55"/>
                  <a:pt x="249" y="50"/>
                </a:cubicBezTo>
                <a:cubicBezTo>
                  <a:pt x="249" y="46"/>
                  <a:pt x="249" y="43"/>
                  <a:pt x="245" y="43"/>
                </a:cubicBezTo>
                <a:close/>
              </a:path>
            </a:pathLst>
          </a:custGeom>
          <a:solidFill>
            <a:srgbClr val="5B769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77" name="Freeform 10"/>
          <p:cNvSpPr>
            <a:spLocks noChangeAspect="1"/>
          </p:cNvSpPr>
          <p:nvPr/>
        </p:nvSpPr>
        <p:spPr bwMode="auto">
          <a:xfrm>
            <a:off x="8497664" y="3849812"/>
            <a:ext cx="700088" cy="227013"/>
          </a:xfrm>
          <a:custGeom>
            <a:avLst/>
            <a:gdLst/>
            <a:ahLst/>
            <a:cxnLst>
              <a:cxn ang="0">
                <a:pos x="0" y="0"/>
              </a:cxn>
              <a:cxn ang="0">
                <a:pos x="0" y="56"/>
              </a:cxn>
              <a:cxn ang="0">
                <a:pos x="441" y="143"/>
              </a:cxn>
              <a:cxn ang="0">
                <a:pos x="441" y="78"/>
              </a:cxn>
              <a:cxn ang="0">
                <a:pos x="0" y="0"/>
              </a:cxn>
            </a:cxnLst>
            <a:rect l="0" t="0" r="r" b="b"/>
            <a:pathLst>
              <a:path w="441" h="143">
                <a:moveTo>
                  <a:pt x="0" y="0"/>
                </a:moveTo>
                <a:lnTo>
                  <a:pt x="0" y="56"/>
                </a:lnTo>
                <a:lnTo>
                  <a:pt x="441" y="143"/>
                </a:lnTo>
                <a:lnTo>
                  <a:pt x="441" y="78"/>
                </a:lnTo>
                <a:lnTo>
                  <a:pt x="0" y="0"/>
                </a:lnTo>
                <a:close/>
              </a:path>
            </a:pathLst>
          </a:custGeom>
          <a:solidFill>
            <a:srgbClr val="8AA5B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78" name="Freeform 11"/>
          <p:cNvSpPr>
            <a:spLocks noChangeAspect="1"/>
          </p:cNvSpPr>
          <p:nvPr/>
        </p:nvSpPr>
        <p:spPr bwMode="auto">
          <a:xfrm>
            <a:off x="8516714" y="3865687"/>
            <a:ext cx="204788" cy="104775"/>
          </a:xfrm>
          <a:custGeom>
            <a:avLst/>
            <a:gdLst/>
            <a:ahLst/>
            <a:cxnLst>
              <a:cxn ang="0">
                <a:pos x="0" y="0"/>
              </a:cxn>
              <a:cxn ang="0">
                <a:pos x="0" y="42"/>
              </a:cxn>
              <a:cxn ang="0">
                <a:pos x="129" y="66"/>
              </a:cxn>
              <a:cxn ang="0">
                <a:pos x="129" y="24"/>
              </a:cxn>
              <a:cxn ang="0">
                <a:pos x="0" y="0"/>
              </a:cxn>
            </a:cxnLst>
            <a:rect l="0" t="0" r="r" b="b"/>
            <a:pathLst>
              <a:path w="129" h="66">
                <a:moveTo>
                  <a:pt x="0" y="0"/>
                </a:moveTo>
                <a:lnTo>
                  <a:pt x="0" y="42"/>
                </a:lnTo>
                <a:lnTo>
                  <a:pt x="129" y="66"/>
                </a:lnTo>
                <a:lnTo>
                  <a:pt x="129" y="24"/>
                </a:lnTo>
                <a:lnTo>
                  <a:pt x="0" y="0"/>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79" name="Freeform 12"/>
          <p:cNvSpPr>
            <a:spLocks noChangeAspect="1"/>
          </p:cNvSpPr>
          <p:nvPr/>
        </p:nvSpPr>
        <p:spPr bwMode="auto">
          <a:xfrm>
            <a:off x="8516714" y="3865687"/>
            <a:ext cx="204788" cy="104775"/>
          </a:xfrm>
          <a:custGeom>
            <a:avLst/>
            <a:gdLst/>
            <a:ahLst/>
            <a:cxnLst>
              <a:cxn ang="0">
                <a:pos x="0" y="0"/>
              </a:cxn>
              <a:cxn ang="0">
                <a:pos x="0" y="42"/>
              </a:cxn>
              <a:cxn ang="0">
                <a:pos x="129" y="66"/>
              </a:cxn>
              <a:cxn ang="0">
                <a:pos x="129" y="24"/>
              </a:cxn>
              <a:cxn ang="0">
                <a:pos x="0" y="0"/>
              </a:cxn>
            </a:cxnLst>
            <a:rect l="0" t="0" r="r" b="b"/>
            <a:pathLst>
              <a:path w="129" h="66">
                <a:moveTo>
                  <a:pt x="0" y="0"/>
                </a:moveTo>
                <a:lnTo>
                  <a:pt x="0" y="42"/>
                </a:lnTo>
                <a:lnTo>
                  <a:pt x="129" y="66"/>
                </a:lnTo>
                <a:lnTo>
                  <a:pt x="129" y="24"/>
                </a:lnTo>
                <a:lnTo>
                  <a:pt x="0" y="0"/>
                </a:lnTo>
              </a:path>
            </a:pathLst>
          </a:custGeom>
          <a:no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80" name="Freeform 13"/>
          <p:cNvSpPr>
            <a:spLocks noChangeAspect="1" noEditPoints="1"/>
          </p:cNvSpPr>
          <p:nvPr/>
        </p:nvSpPr>
        <p:spPr bwMode="auto">
          <a:xfrm>
            <a:off x="8542114" y="3872037"/>
            <a:ext cx="150813" cy="92075"/>
          </a:xfrm>
          <a:custGeom>
            <a:avLst/>
            <a:gdLst/>
            <a:ahLst/>
            <a:cxnLst>
              <a:cxn ang="0">
                <a:pos x="95" y="30"/>
              </a:cxn>
              <a:cxn ang="0">
                <a:pos x="95" y="24"/>
              </a:cxn>
              <a:cxn ang="0">
                <a:pos x="91" y="22"/>
              </a:cxn>
              <a:cxn ang="0">
                <a:pos x="91" y="16"/>
              </a:cxn>
              <a:cxn ang="0">
                <a:pos x="85" y="14"/>
              </a:cxn>
              <a:cxn ang="0">
                <a:pos x="85" y="22"/>
              </a:cxn>
              <a:cxn ang="0">
                <a:pos x="81" y="20"/>
              </a:cxn>
              <a:cxn ang="0">
                <a:pos x="81" y="28"/>
              </a:cxn>
              <a:cxn ang="0">
                <a:pos x="95" y="30"/>
              </a:cxn>
              <a:cxn ang="0">
                <a:pos x="14" y="16"/>
              </a:cxn>
              <a:cxn ang="0">
                <a:pos x="14" y="8"/>
              </a:cxn>
              <a:cxn ang="0">
                <a:pos x="10" y="8"/>
              </a:cxn>
              <a:cxn ang="0">
                <a:pos x="10" y="2"/>
              </a:cxn>
              <a:cxn ang="0">
                <a:pos x="4" y="0"/>
              </a:cxn>
              <a:cxn ang="0">
                <a:pos x="4" y="6"/>
              </a:cxn>
              <a:cxn ang="0">
                <a:pos x="0" y="6"/>
              </a:cxn>
              <a:cxn ang="0">
                <a:pos x="0" y="12"/>
              </a:cxn>
              <a:cxn ang="0">
                <a:pos x="14" y="16"/>
              </a:cxn>
              <a:cxn ang="0">
                <a:pos x="14" y="30"/>
              </a:cxn>
              <a:cxn ang="0">
                <a:pos x="14" y="36"/>
              </a:cxn>
              <a:cxn ang="0">
                <a:pos x="10" y="36"/>
              </a:cxn>
              <a:cxn ang="0">
                <a:pos x="10" y="42"/>
              </a:cxn>
              <a:cxn ang="0">
                <a:pos x="4" y="42"/>
              </a:cxn>
              <a:cxn ang="0">
                <a:pos x="4" y="34"/>
              </a:cxn>
              <a:cxn ang="0">
                <a:pos x="0" y="34"/>
              </a:cxn>
              <a:cxn ang="0">
                <a:pos x="0" y="26"/>
              </a:cxn>
              <a:cxn ang="0">
                <a:pos x="14" y="30"/>
              </a:cxn>
              <a:cxn ang="0">
                <a:pos x="57" y="24"/>
              </a:cxn>
              <a:cxn ang="0">
                <a:pos x="57" y="16"/>
              </a:cxn>
              <a:cxn ang="0">
                <a:pos x="53" y="16"/>
              </a:cxn>
              <a:cxn ang="0">
                <a:pos x="53" y="8"/>
              </a:cxn>
              <a:cxn ang="0">
                <a:pos x="47" y="8"/>
              </a:cxn>
              <a:cxn ang="0">
                <a:pos x="47" y="14"/>
              </a:cxn>
              <a:cxn ang="0">
                <a:pos x="41" y="14"/>
              </a:cxn>
              <a:cxn ang="0">
                <a:pos x="41" y="20"/>
              </a:cxn>
              <a:cxn ang="0">
                <a:pos x="57" y="24"/>
              </a:cxn>
              <a:cxn ang="0">
                <a:pos x="57" y="38"/>
              </a:cxn>
              <a:cxn ang="0">
                <a:pos x="57" y="44"/>
              </a:cxn>
              <a:cxn ang="0">
                <a:pos x="53" y="44"/>
              </a:cxn>
              <a:cxn ang="0">
                <a:pos x="53" y="50"/>
              </a:cxn>
              <a:cxn ang="0">
                <a:pos x="47" y="48"/>
              </a:cxn>
              <a:cxn ang="0">
                <a:pos x="47" y="42"/>
              </a:cxn>
              <a:cxn ang="0">
                <a:pos x="41" y="42"/>
              </a:cxn>
              <a:cxn ang="0">
                <a:pos x="41" y="34"/>
              </a:cxn>
              <a:cxn ang="0">
                <a:pos x="57" y="38"/>
              </a:cxn>
              <a:cxn ang="0">
                <a:pos x="95" y="44"/>
              </a:cxn>
              <a:cxn ang="0">
                <a:pos x="95" y="52"/>
              </a:cxn>
              <a:cxn ang="0">
                <a:pos x="91" y="50"/>
              </a:cxn>
              <a:cxn ang="0">
                <a:pos x="91" y="58"/>
              </a:cxn>
              <a:cxn ang="0">
                <a:pos x="85" y="56"/>
              </a:cxn>
              <a:cxn ang="0">
                <a:pos x="85" y="50"/>
              </a:cxn>
              <a:cxn ang="0">
                <a:pos x="81" y="48"/>
              </a:cxn>
              <a:cxn ang="0">
                <a:pos x="81" y="42"/>
              </a:cxn>
              <a:cxn ang="0">
                <a:pos x="95" y="44"/>
              </a:cxn>
            </a:cxnLst>
            <a:rect l="0" t="0" r="r" b="b"/>
            <a:pathLst>
              <a:path w="95" h="58">
                <a:moveTo>
                  <a:pt x="95" y="30"/>
                </a:moveTo>
                <a:lnTo>
                  <a:pt x="95" y="24"/>
                </a:lnTo>
                <a:lnTo>
                  <a:pt x="91" y="22"/>
                </a:lnTo>
                <a:lnTo>
                  <a:pt x="91" y="16"/>
                </a:lnTo>
                <a:lnTo>
                  <a:pt x="85" y="14"/>
                </a:lnTo>
                <a:lnTo>
                  <a:pt x="85" y="22"/>
                </a:lnTo>
                <a:lnTo>
                  <a:pt x="81" y="20"/>
                </a:lnTo>
                <a:lnTo>
                  <a:pt x="81" y="28"/>
                </a:lnTo>
                <a:lnTo>
                  <a:pt x="95" y="30"/>
                </a:lnTo>
                <a:close/>
                <a:moveTo>
                  <a:pt x="14" y="16"/>
                </a:moveTo>
                <a:lnTo>
                  <a:pt x="14" y="8"/>
                </a:lnTo>
                <a:lnTo>
                  <a:pt x="10" y="8"/>
                </a:lnTo>
                <a:lnTo>
                  <a:pt x="10" y="2"/>
                </a:lnTo>
                <a:lnTo>
                  <a:pt x="4" y="0"/>
                </a:lnTo>
                <a:lnTo>
                  <a:pt x="4" y="6"/>
                </a:lnTo>
                <a:lnTo>
                  <a:pt x="0" y="6"/>
                </a:lnTo>
                <a:lnTo>
                  <a:pt x="0" y="12"/>
                </a:lnTo>
                <a:lnTo>
                  <a:pt x="14" y="16"/>
                </a:lnTo>
                <a:close/>
                <a:moveTo>
                  <a:pt x="14" y="30"/>
                </a:moveTo>
                <a:lnTo>
                  <a:pt x="14" y="36"/>
                </a:lnTo>
                <a:lnTo>
                  <a:pt x="10" y="36"/>
                </a:lnTo>
                <a:lnTo>
                  <a:pt x="10" y="42"/>
                </a:lnTo>
                <a:lnTo>
                  <a:pt x="4" y="42"/>
                </a:lnTo>
                <a:lnTo>
                  <a:pt x="4" y="34"/>
                </a:lnTo>
                <a:lnTo>
                  <a:pt x="0" y="34"/>
                </a:lnTo>
                <a:lnTo>
                  <a:pt x="0" y="26"/>
                </a:lnTo>
                <a:lnTo>
                  <a:pt x="14" y="30"/>
                </a:lnTo>
                <a:close/>
                <a:moveTo>
                  <a:pt x="57" y="24"/>
                </a:moveTo>
                <a:lnTo>
                  <a:pt x="57" y="16"/>
                </a:lnTo>
                <a:lnTo>
                  <a:pt x="53" y="16"/>
                </a:lnTo>
                <a:lnTo>
                  <a:pt x="53" y="8"/>
                </a:lnTo>
                <a:lnTo>
                  <a:pt x="47" y="8"/>
                </a:lnTo>
                <a:lnTo>
                  <a:pt x="47" y="14"/>
                </a:lnTo>
                <a:lnTo>
                  <a:pt x="41" y="14"/>
                </a:lnTo>
                <a:lnTo>
                  <a:pt x="41" y="20"/>
                </a:lnTo>
                <a:lnTo>
                  <a:pt x="57" y="24"/>
                </a:lnTo>
                <a:close/>
                <a:moveTo>
                  <a:pt x="57" y="38"/>
                </a:moveTo>
                <a:lnTo>
                  <a:pt x="57" y="44"/>
                </a:lnTo>
                <a:lnTo>
                  <a:pt x="53" y="44"/>
                </a:lnTo>
                <a:lnTo>
                  <a:pt x="53" y="50"/>
                </a:lnTo>
                <a:lnTo>
                  <a:pt x="47" y="48"/>
                </a:lnTo>
                <a:lnTo>
                  <a:pt x="47" y="42"/>
                </a:lnTo>
                <a:lnTo>
                  <a:pt x="41" y="42"/>
                </a:lnTo>
                <a:lnTo>
                  <a:pt x="41" y="34"/>
                </a:lnTo>
                <a:lnTo>
                  <a:pt x="57" y="38"/>
                </a:lnTo>
                <a:close/>
                <a:moveTo>
                  <a:pt x="95" y="44"/>
                </a:moveTo>
                <a:lnTo>
                  <a:pt x="95" y="52"/>
                </a:lnTo>
                <a:lnTo>
                  <a:pt x="91" y="50"/>
                </a:lnTo>
                <a:lnTo>
                  <a:pt x="91" y="58"/>
                </a:lnTo>
                <a:lnTo>
                  <a:pt x="85" y="56"/>
                </a:lnTo>
                <a:lnTo>
                  <a:pt x="85" y="50"/>
                </a:lnTo>
                <a:lnTo>
                  <a:pt x="81" y="48"/>
                </a:lnTo>
                <a:lnTo>
                  <a:pt x="81" y="42"/>
                </a:lnTo>
                <a:lnTo>
                  <a:pt x="95" y="44"/>
                </a:lnTo>
                <a:close/>
              </a:path>
            </a:pathLst>
          </a:custGeom>
          <a:solidFill>
            <a:srgbClr val="446487"/>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81" name="Freeform 14"/>
          <p:cNvSpPr>
            <a:spLocks noChangeAspect="1"/>
          </p:cNvSpPr>
          <p:nvPr/>
        </p:nvSpPr>
        <p:spPr bwMode="auto">
          <a:xfrm>
            <a:off x="8737377" y="3903787"/>
            <a:ext cx="211138" cy="112713"/>
          </a:xfrm>
          <a:custGeom>
            <a:avLst/>
            <a:gdLst/>
            <a:ahLst/>
            <a:cxnLst>
              <a:cxn ang="0">
                <a:pos x="0" y="0"/>
              </a:cxn>
              <a:cxn ang="0">
                <a:pos x="0" y="44"/>
              </a:cxn>
              <a:cxn ang="0">
                <a:pos x="133" y="71"/>
              </a:cxn>
              <a:cxn ang="0">
                <a:pos x="133" y="26"/>
              </a:cxn>
              <a:cxn ang="0">
                <a:pos x="0" y="0"/>
              </a:cxn>
            </a:cxnLst>
            <a:rect l="0" t="0" r="r" b="b"/>
            <a:pathLst>
              <a:path w="133" h="71">
                <a:moveTo>
                  <a:pt x="0" y="0"/>
                </a:moveTo>
                <a:lnTo>
                  <a:pt x="0" y="44"/>
                </a:lnTo>
                <a:lnTo>
                  <a:pt x="133" y="71"/>
                </a:lnTo>
                <a:lnTo>
                  <a:pt x="133" y="26"/>
                </a:lnTo>
                <a:lnTo>
                  <a:pt x="0" y="0"/>
                </a:lnTo>
                <a:close/>
              </a:path>
            </a:pathLst>
          </a:custGeom>
          <a:solidFill>
            <a:srgbClr val="D2DAE4"/>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82" name="Freeform 15"/>
          <p:cNvSpPr>
            <a:spLocks noChangeAspect="1"/>
          </p:cNvSpPr>
          <p:nvPr/>
        </p:nvSpPr>
        <p:spPr bwMode="auto">
          <a:xfrm>
            <a:off x="8737377" y="3903787"/>
            <a:ext cx="211138" cy="112713"/>
          </a:xfrm>
          <a:custGeom>
            <a:avLst/>
            <a:gdLst/>
            <a:ahLst/>
            <a:cxnLst>
              <a:cxn ang="0">
                <a:pos x="0" y="0"/>
              </a:cxn>
              <a:cxn ang="0">
                <a:pos x="0" y="44"/>
              </a:cxn>
              <a:cxn ang="0">
                <a:pos x="133" y="71"/>
              </a:cxn>
              <a:cxn ang="0">
                <a:pos x="133" y="26"/>
              </a:cxn>
              <a:cxn ang="0">
                <a:pos x="0" y="0"/>
              </a:cxn>
            </a:cxnLst>
            <a:rect l="0" t="0" r="r" b="b"/>
            <a:pathLst>
              <a:path w="133" h="71">
                <a:moveTo>
                  <a:pt x="0" y="0"/>
                </a:moveTo>
                <a:lnTo>
                  <a:pt x="0" y="44"/>
                </a:lnTo>
                <a:lnTo>
                  <a:pt x="133" y="71"/>
                </a:lnTo>
                <a:lnTo>
                  <a:pt x="133" y="26"/>
                </a:lnTo>
                <a:lnTo>
                  <a:pt x="0" y="0"/>
                </a:lnTo>
              </a:path>
            </a:pathLst>
          </a:custGeom>
          <a:no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83" name="Freeform 16"/>
          <p:cNvSpPr>
            <a:spLocks noChangeAspect="1" noEditPoints="1"/>
          </p:cNvSpPr>
          <p:nvPr/>
        </p:nvSpPr>
        <p:spPr bwMode="auto">
          <a:xfrm>
            <a:off x="8762777" y="3913312"/>
            <a:ext cx="153988" cy="93663"/>
          </a:xfrm>
          <a:custGeom>
            <a:avLst/>
            <a:gdLst/>
            <a:ahLst/>
            <a:cxnLst>
              <a:cxn ang="0">
                <a:pos x="97" y="30"/>
              </a:cxn>
              <a:cxn ang="0">
                <a:pos x="97" y="24"/>
              </a:cxn>
              <a:cxn ang="0">
                <a:pos x="93" y="22"/>
              </a:cxn>
              <a:cxn ang="0">
                <a:pos x="93" y="16"/>
              </a:cxn>
              <a:cxn ang="0">
                <a:pos x="87" y="14"/>
              </a:cxn>
              <a:cxn ang="0">
                <a:pos x="87" y="22"/>
              </a:cxn>
              <a:cxn ang="0">
                <a:pos x="83" y="20"/>
              </a:cxn>
              <a:cxn ang="0">
                <a:pos x="83" y="28"/>
              </a:cxn>
              <a:cxn ang="0">
                <a:pos x="97" y="30"/>
              </a:cxn>
              <a:cxn ang="0">
                <a:pos x="14" y="16"/>
              </a:cxn>
              <a:cxn ang="0">
                <a:pos x="14" y="8"/>
              </a:cxn>
              <a:cxn ang="0">
                <a:pos x="10" y="8"/>
              </a:cxn>
              <a:cxn ang="0">
                <a:pos x="10" y="0"/>
              </a:cxn>
              <a:cxn ang="0">
                <a:pos x="4" y="0"/>
              </a:cxn>
              <a:cxn ang="0">
                <a:pos x="4" y="6"/>
              </a:cxn>
              <a:cxn ang="0">
                <a:pos x="0" y="6"/>
              </a:cxn>
              <a:cxn ang="0">
                <a:pos x="0" y="12"/>
              </a:cxn>
              <a:cxn ang="0">
                <a:pos x="14" y="16"/>
              </a:cxn>
              <a:cxn ang="0">
                <a:pos x="14" y="30"/>
              </a:cxn>
              <a:cxn ang="0">
                <a:pos x="14" y="36"/>
              </a:cxn>
              <a:cxn ang="0">
                <a:pos x="10" y="36"/>
              </a:cxn>
              <a:cxn ang="0">
                <a:pos x="10" y="42"/>
              </a:cxn>
              <a:cxn ang="0">
                <a:pos x="4" y="42"/>
              </a:cxn>
              <a:cxn ang="0">
                <a:pos x="4" y="34"/>
              </a:cxn>
              <a:cxn ang="0">
                <a:pos x="0" y="34"/>
              </a:cxn>
              <a:cxn ang="0">
                <a:pos x="0" y="26"/>
              </a:cxn>
              <a:cxn ang="0">
                <a:pos x="14" y="30"/>
              </a:cxn>
              <a:cxn ang="0">
                <a:pos x="57" y="24"/>
              </a:cxn>
              <a:cxn ang="0">
                <a:pos x="57" y="16"/>
              </a:cxn>
              <a:cxn ang="0">
                <a:pos x="53" y="16"/>
              </a:cxn>
              <a:cxn ang="0">
                <a:pos x="53" y="8"/>
              </a:cxn>
              <a:cxn ang="0">
                <a:pos x="47" y="8"/>
              </a:cxn>
              <a:cxn ang="0">
                <a:pos x="47" y="14"/>
              </a:cxn>
              <a:cxn ang="0">
                <a:pos x="43" y="14"/>
              </a:cxn>
              <a:cxn ang="0">
                <a:pos x="43" y="20"/>
              </a:cxn>
              <a:cxn ang="0">
                <a:pos x="57" y="24"/>
              </a:cxn>
              <a:cxn ang="0">
                <a:pos x="57" y="38"/>
              </a:cxn>
              <a:cxn ang="0">
                <a:pos x="57" y="45"/>
              </a:cxn>
              <a:cxn ang="0">
                <a:pos x="53" y="45"/>
              </a:cxn>
              <a:cxn ang="0">
                <a:pos x="53" y="51"/>
              </a:cxn>
              <a:cxn ang="0">
                <a:pos x="47" y="51"/>
              </a:cxn>
              <a:cxn ang="0">
                <a:pos x="47" y="42"/>
              </a:cxn>
              <a:cxn ang="0">
                <a:pos x="43" y="42"/>
              </a:cxn>
              <a:cxn ang="0">
                <a:pos x="43" y="34"/>
              </a:cxn>
              <a:cxn ang="0">
                <a:pos x="57" y="38"/>
              </a:cxn>
              <a:cxn ang="0">
                <a:pos x="97" y="47"/>
              </a:cxn>
              <a:cxn ang="0">
                <a:pos x="97" y="53"/>
              </a:cxn>
              <a:cxn ang="0">
                <a:pos x="93" y="53"/>
              </a:cxn>
              <a:cxn ang="0">
                <a:pos x="93" y="59"/>
              </a:cxn>
              <a:cxn ang="0">
                <a:pos x="87" y="57"/>
              </a:cxn>
              <a:cxn ang="0">
                <a:pos x="87" y="51"/>
              </a:cxn>
              <a:cxn ang="0">
                <a:pos x="83" y="51"/>
              </a:cxn>
              <a:cxn ang="0">
                <a:pos x="83" y="42"/>
              </a:cxn>
              <a:cxn ang="0">
                <a:pos x="97" y="47"/>
              </a:cxn>
            </a:cxnLst>
            <a:rect l="0" t="0" r="r" b="b"/>
            <a:pathLst>
              <a:path w="97" h="59">
                <a:moveTo>
                  <a:pt x="97" y="30"/>
                </a:moveTo>
                <a:lnTo>
                  <a:pt x="97" y="24"/>
                </a:lnTo>
                <a:lnTo>
                  <a:pt x="93" y="22"/>
                </a:lnTo>
                <a:lnTo>
                  <a:pt x="93" y="16"/>
                </a:lnTo>
                <a:lnTo>
                  <a:pt x="87" y="14"/>
                </a:lnTo>
                <a:lnTo>
                  <a:pt x="87" y="22"/>
                </a:lnTo>
                <a:lnTo>
                  <a:pt x="83" y="20"/>
                </a:lnTo>
                <a:lnTo>
                  <a:pt x="83" y="28"/>
                </a:lnTo>
                <a:lnTo>
                  <a:pt x="97" y="30"/>
                </a:lnTo>
                <a:close/>
                <a:moveTo>
                  <a:pt x="14" y="16"/>
                </a:moveTo>
                <a:lnTo>
                  <a:pt x="14" y="8"/>
                </a:lnTo>
                <a:lnTo>
                  <a:pt x="10" y="8"/>
                </a:lnTo>
                <a:lnTo>
                  <a:pt x="10" y="0"/>
                </a:lnTo>
                <a:lnTo>
                  <a:pt x="4" y="0"/>
                </a:lnTo>
                <a:lnTo>
                  <a:pt x="4" y="6"/>
                </a:lnTo>
                <a:lnTo>
                  <a:pt x="0" y="6"/>
                </a:lnTo>
                <a:lnTo>
                  <a:pt x="0" y="12"/>
                </a:lnTo>
                <a:lnTo>
                  <a:pt x="14" y="16"/>
                </a:lnTo>
                <a:close/>
                <a:moveTo>
                  <a:pt x="14" y="30"/>
                </a:moveTo>
                <a:lnTo>
                  <a:pt x="14" y="36"/>
                </a:lnTo>
                <a:lnTo>
                  <a:pt x="10" y="36"/>
                </a:lnTo>
                <a:lnTo>
                  <a:pt x="10" y="42"/>
                </a:lnTo>
                <a:lnTo>
                  <a:pt x="4" y="42"/>
                </a:lnTo>
                <a:lnTo>
                  <a:pt x="4" y="34"/>
                </a:lnTo>
                <a:lnTo>
                  <a:pt x="0" y="34"/>
                </a:lnTo>
                <a:lnTo>
                  <a:pt x="0" y="26"/>
                </a:lnTo>
                <a:lnTo>
                  <a:pt x="14" y="30"/>
                </a:lnTo>
                <a:close/>
                <a:moveTo>
                  <a:pt x="57" y="24"/>
                </a:moveTo>
                <a:lnTo>
                  <a:pt x="57" y="16"/>
                </a:lnTo>
                <a:lnTo>
                  <a:pt x="53" y="16"/>
                </a:lnTo>
                <a:lnTo>
                  <a:pt x="53" y="8"/>
                </a:lnTo>
                <a:lnTo>
                  <a:pt x="47" y="8"/>
                </a:lnTo>
                <a:lnTo>
                  <a:pt x="47" y="14"/>
                </a:lnTo>
                <a:lnTo>
                  <a:pt x="43" y="14"/>
                </a:lnTo>
                <a:lnTo>
                  <a:pt x="43" y="20"/>
                </a:lnTo>
                <a:lnTo>
                  <a:pt x="57" y="24"/>
                </a:lnTo>
                <a:close/>
                <a:moveTo>
                  <a:pt x="57" y="38"/>
                </a:moveTo>
                <a:lnTo>
                  <a:pt x="57" y="45"/>
                </a:lnTo>
                <a:lnTo>
                  <a:pt x="53" y="45"/>
                </a:lnTo>
                <a:lnTo>
                  <a:pt x="53" y="51"/>
                </a:lnTo>
                <a:lnTo>
                  <a:pt x="47" y="51"/>
                </a:lnTo>
                <a:lnTo>
                  <a:pt x="47" y="42"/>
                </a:lnTo>
                <a:lnTo>
                  <a:pt x="43" y="42"/>
                </a:lnTo>
                <a:lnTo>
                  <a:pt x="43" y="34"/>
                </a:lnTo>
                <a:lnTo>
                  <a:pt x="57" y="38"/>
                </a:lnTo>
                <a:close/>
                <a:moveTo>
                  <a:pt x="97" y="47"/>
                </a:moveTo>
                <a:lnTo>
                  <a:pt x="97" y="53"/>
                </a:lnTo>
                <a:lnTo>
                  <a:pt x="93" y="53"/>
                </a:lnTo>
                <a:lnTo>
                  <a:pt x="93" y="59"/>
                </a:lnTo>
                <a:lnTo>
                  <a:pt x="87" y="57"/>
                </a:lnTo>
                <a:lnTo>
                  <a:pt x="87" y="51"/>
                </a:lnTo>
                <a:lnTo>
                  <a:pt x="83" y="51"/>
                </a:lnTo>
                <a:lnTo>
                  <a:pt x="83" y="42"/>
                </a:lnTo>
                <a:lnTo>
                  <a:pt x="97" y="47"/>
                </a:lnTo>
                <a:close/>
              </a:path>
            </a:pathLst>
          </a:custGeom>
          <a:solidFill>
            <a:srgbClr val="446487"/>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85" name="Freeform 978"/>
          <p:cNvSpPr>
            <a:spLocks noChangeAspect="1"/>
          </p:cNvSpPr>
          <p:nvPr/>
        </p:nvSpPr>
        <p:spPr bwMode="auto">
          <a:xfrm>
            <a:off x="4880865" y="5236317"/>
            <a:ext cx="113045" cy="825159"/>
          </a:xfrm>
          <a:custGeom>
            <a:avLst/>
            <a:gdLst/>
            <a:ahLst/>
            <a:cxnLst>
              <a:cxn ang="0">
                <a:pos x="30" y="3"/>
              </a:cxn>
              <a:cxn ang="0">
                <a:pos x="2" y="18"/>
              </a:cxn>
              <a:cxn ang="0">
                <a:pos x="0" y="227"/>
              </a:cxn>
              <a:cxn ang="0">
                <a:pos x="7" y="224"/>
              </a:cxn>
              <a:cxn ang="0">
                <a:pos x="27" y="203"/>
              </a:cxn>
              <a:cxn ang="0">
                <a:pos x="31" y="192"/>
              </a:cxn>
              <a:cxn ang="0">
                <a:pos x="31" y="11"/>
              </a:cxn>
              <a:cxn ang="0">
                <a:pos x="30" y="3"/>
              </a:cxn>
            </a:cxnLst>
            <a:rect l="0" t="0" r="r" b="b"/>
            <a:pathLst>
              <a:path w="31" h="230">
                <a:moveTo>
                  <a:pt x="30" y="3"/>
                </a:moveTo>
                <a:cubicBezTo>
                  <a:pt x="28" y="0"/>
                  <a:pt x="2" y="18"/>
                  <a:pt x="2" y="18"/>
                </a:cubicBezTo>
                <a:cubicBezTo>
                  <a:pt x="0" y="227"/>
                  <a:pt x="0" y="227"/>
                  <a:pt x="0" y="227"/>
                </a:cubicBezTo>
                <a:cubicBezTo>
                  <a:pt x="0" y="227"/>
                  <a:pt x="0" y="230"/>
                  <a:pt x="7" y="224"/>
                </a:cubicBezTo>
                <a:cubicBezTo>
                  <a:pt x="12" y="220"/>
                  <a:pt x="25" y="206"/>
                  <a:pt x="27" y="203"/>
                </a:cubicBezTo>
                <a:cubicBezTo>
                  <a:pt x="30" y="201"/>
                  <a:pt x="31" y="199"/>
                  <a:pt x="31" y="192"/>
                </a:cubicBezTo>
                <a:cubicBezTo>
                  <a:pt x="31" y="11"/>
                  <a:pt x="31" y="11"/>
                  <a:pt x="31" y="11"/>
                </a:cubicBezTo>
                <a:cubicBezTo>
                  <a:pt x="31" y="4"/>
                  <a:pt x="31" y="4"/>
                  <a:pt x="30" y="3"/>
                </a:cubicBez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86" name="Freeform 979"/>
          <p:cNvSpPr>
            <a:spLocks noChangeAspect="1"/>
          </p:cNvSpPr>
          <p:nvPr/>
        </p:nvSpPr>
        <p:spPr bwMode="auto">
          <a:xfrm>
            <a:off x="4403813" y="5157192"/>
            <a:ext cx="583314" cy="146946"/>
          </a:xfrm>
          <a:custGeom>
            <a:avLst/>
            <a:gdLst/>
            <a:ahLst/>
            <a:cxnLst>
              <a:cxn ang="0">
                <a:pos x="162" y="23"/>
              </a:cxn>
              <a:cxn ang="0">
                <a:pos x="137" y="41"/>
              </a:cxn>
              <a:cxn ang="0">
                <a:pos x="5" y="16"/>
              </a:cxn>
              <a:cxn ang="0">
                <a:pos x="1" y="20"/>
              </a:cxn>
              <a:cxn ang="0">
                <a:pos x="3" y="14"/>
              </a:cxn>
              <a:cxn ang="0">
                <a:pos x="23" y="1"/>
              </a:cxn>
              <a:cxn ang="0">
                <a:pos x="26" y="0"/>
              </a:cxn>
              <a:cxn ang="0">
                <a:pos x="157" y="22"/>
              </a:cxn>
              <a:cxn ang="0">
                <a:pos x="162" y="23"/>
              </a:cxn>
            </a:cxnLst>
            <a:rect l="0" t="0" r="r" b="b"/>
            <a:pathLst>
              <a:path w="162" h="41">
                <a:moveTo>
                  <a:pt x="162" y="23"/>
                </a:moveTo>
                <a:cubicBezTo>
                  <a:pt x="137" y="41"/>
                  <a:pt x="137" y="41"/>
                  <a:pt x="137" y="41"/>
                </a:cubicBezTo>
                <a:cubicBezTo>
                  <a:pt x="60" y="27"/>
                  <a:pt x="12" y="17"/>
                  <a:pt x="5" y="16"/>
                </a:cubicBezTo>
                <a:cubicBezTo>
                  <a:pt x="2" y="15"/>
                  <a:pt x="1" y="20"/>
                  <a:pt x="1" y="20"/>
                </a:cubicBezTo>
                <a:cubicBezTo>
                  <a:pt x="1" y="20"/>
                  <a:pt x="0" y="16"/>
                  <a:pt x="3" y="14"/>
                </a:cubicBezTo>
                <a:cubicBezTo>
                  <a:pt x="5" y="12"/>
                  <a:pt x="18" y="4"/>
                  <a:pt x="23" y="1"/>
                </a:cubicBezTo>
                <a:cubicBezTo>
                  <a:pt x="25" y="0"/>
                  <a:pt x="26" y="0"/>
                  <a:pt x="26" y="0"/>
                </a:cubicBezTo>
                <a:cubicBezTo>
                  <a:pt x="26" y="0"/>
                  <a:pt x="155" y="22"/>
                  <a:pt x="157" y="22"/>
                </a:cubicBezTo>
                <a:cubicBezTo>
                  <a:pt x="161" y="23"/>
                  <a:pt x="162" y="23"/>
                  <a:pt x="162" y="23"/>
                </a:cubicBezTo>
                <a:close/>
              </a:path>
            </a:pathLst>
          </a:custGeom>
          <a:solidFill>
            <a:srgbClr val="4F6A8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87" name="Freeform 980"/>
          <p:cNvSpPr>
            <a:spLocks noChangeAspect="1"/>
          </p:cNvSpPr>
          <p:nvPr/>
        </p:nvSpPr>
        <p:spPr bwMode="auto">
          <a:xfrm>
            <a:off x="4874082" y="5238578"/>
            <a:ext cx="119828" cy="83646"/>
          </a:xfrm>
          <a:custGeom>
            <a:avLst/>
            <a:gdLst/>
            <a:ahLst/>
            <a:cxnLst>
              <a:cxn ang="0">
                <a:pos x="0" y="17"/>
              </a:cxn>
              <a:cxn ang="0">
                <a:pos x="30" y="0"/>
              </a:cxn>
              <a:cxn ang="0">
                <a:pos x="33" y="4"/>
              </a:cxn>
              <a:cxn ang="0">
                <a:pos x="5" y="23"/>
              </a:cxn>
              <a:cxn ang="0">
                <a:pos x="0" y="17"/>
              </a:cxn>
            </a:cxnLst>
            <a:rect l="0" t="0" r="r" b="b"/>
            <a:pathLst>
              <a:path w="33" h="23">
                <a:moveTo>
                  <a:pt x="0" y="17"/>
                </a:moveTo>
                <a:cubicBezTo>
                  <a:pt x="0" y="17"/>
                  <a:pt x="27" y="1"/>
                  <a:pt x="30" y="0"/>
                </a:cubicBezTo>
                <a:cubicBezTo>
                  <a:pt x="32" y="1"/>
                  <a:pt x="33" y="2"/>
                  <a:pt x="33" y="4"/>
                </a:cubicBezTo>
                <a:cubicBezTo>
                  <a:pt x="5" y="23"/>
                  <a:pt x="5" y="23"/>
                  <a:pt x="5" y="23"/>
                </a:cubicBezTo>
                <a:lnTo>
                  <a:pt x="0" y="17"/>
                </a:lnTo>
                <a:close/>
              </a:path>
            </a:pathLst>
          </a:custGeom>
          <a:solidFill>
            <a:srgbClr val="61799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88" name="Freeform 981"/>
          <p:cNvSpPr>
            <a:spLocks noChangeAspect="1"/>
          </p:cNvSpPr>
          <p:nvPr/>
        </p:nvSpPr>
        <p:spPr bwMode="auto">
          <a:xfrm>
            <a:off x="4403813" y="5211449"/>
            <a:ext cx="495139" cy="850027"/>
          </a:xfrm>
          <a:custGeom>
            <a:avLst/>
            <a:gdLst/>
            <a:ahLst/>
            <a:cxnLst>
              <a:cxn ang="0">
                <a:pos x="134" y="24"/>
              </a:cxn>
              <a:cxn ang="0">
                <a:pos x="5" y="1"/>
              </a:cxn>
              <a:cxn ang="0">
                <a:pos x="0" y="4"/>
              </a:cxn>
              <a:cxn ang="0">
                <a:pos x="0" y="198"/>
              </a:cxn>
              <a:cxn ang="0">
                <a:pos x="5" y="208"/>
              </a:cxn>
              <a:cxn ang="0">
                <a:pos x="129" y="234"/>
              </a:cxn>
              <a:cxn ang="0">
                <a:pos x="137" y="229"/>
              </a:cxn>
              <a:cxn ang="0">
                <a:pos x="137" y="30"/>
              </a:cxn>
              <a:cxn ang="0">
                <a:pos x="134" y="24"/>
              </a:cxn>
            </a:cxnLst>
            <a:rect l="0" t="0" r="r" b="b"/>
            <a:pathLst>
              <a:path w="138" h="237">
                <a:moveTo>
                  <a:pt x="134" y="24"/>
                </a:moveTo>
                <a:cubicBezTo>
                  <a:pt x="60" y="11"/>
                  <a:pt x="11" y="2"/>
                  <a:pt x="5" y="1"/>
                </a:cubicBezTo>
                <a:cubicBezTo>
                  <a:pt x="1" y="0"/>
                  <a:pt x="0" y="4"/>
                  <a:pt x="0" y="4"/>
                </a:cubicBezTo>
                <a:cubicBezTo>
                  <a:pt x="0" y="4"/>
                  <a:pt x="0" y="191"/>
                  <a:pt x="0" y="198"/>
                </a:cubicBezTo>
                <a:cubicBezTo>
                  <a:pt x="0" y="206"/>
                  <a:pt x="1" y="206"/>
                  <a:pt x="5" y="208"/>
                </a:cubicBezTo>
                <a:cubicBezTo>
                  <a:pt x="7" y="208"/>
                  <a:pt x="106" y="229"/>
                  <a:pt x="129" y="234"/>
                </a:cubicBezTo>
                <a:cubicBezTo>
                  <a:pt x="138" y="237"/>
                  <a:pt x="137" y="232"/>
                  <a:pt x="137" y="229"/>
                </a:cubicBezTo>
                <a:cubicBezTo>
                  <a:pt x="137" y="229"/>
                  <a:pt x="137" y="35"/>
                  <a:pt x="137" y="30"/>
                </a:cubicBezTo>
                <a:cubicBezTo>
                  <a:pt x="137" y="27"/>
                  <a:pt x="135" y="25"/>
                  <a:pt x="134" y="24"/>
                </a:cubicBezTo>
                <a:close/>
              </a:path>
            </a:pathLst>
          </a:custGeom>
          <a:solidFill>
            <a:srgbClr val="84A2B9"/>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89" name="Freeform 982"/>
          <p:cNvSpPr>
            <a:spLocks noChangeAspect="1"/>
          </p:cNvSpPr>
          <p:nvPr/>
        </p:nvSpPr>
        <p:spPr bwMode="auto">
          <a:xfrm>
            <a:off x="4419639" y="5229535"/>
            <a:ext cx="461225" cy="811595"/>
          </a:xfrm>
          <a:custGeom>
            <a:avLst/>
            <a:gdLst/>
            <a:ahLst/>
            <a:cxnLst>
              <a:cxn ang="0">
                <a:pos x="125" y="22"/>
              </a:cxn>
              <a:cxn ang="0">
                <a:pos x="5" y="0"/>
              </a:cxn>
              <a:cxn ang="0">
                <a:pos x="0" y="3"/>
              </a:cxn>
              <a:cxn ang="0">
                <a:pos x="0" y="189"/>
              </a:cxn>
              <a:cxn ang="0">
                <a:pos x="5" y="198"/>
              </a:cxn>
              <a:cxn ang="0">
                <a:pos x="121" y="224"/>
              </a:cxn>
              <a:cxn ang="0">
                <a:pos x="128" y="218"/>
              </a:cxn>
              <a:cxn ang="0">
                <a:pos x="128" y="28"/>
              </a:cxn>
              <a:cxn ang="0">
                <a:pos x="125" y="22"/>
              </a:cxn>
            </a:cxnLst>
            <a:rect l="0" t="0" r="r" b="b"/>
            <a:pathLst>
              <a:path w="129" h="226">
                <a:moveTo>
                  <a:pt x="125" y="22"/>
                </a:moveTo>
                <a:cubicBezTo>
                  <a:pt x="56" y="10"/>
                  <a:pt x="11" y="1"/>
                  <a:pt x="5" y="0"/>
                </a:cubicBezTo>
                <a:cubicBezTo>
                  <a:pt x="1" y="0"/>
                  <a:pt x="0" y="3"/>
                  <a:pt x="0" y="3"/>
                </a:cubicBezTo>
                <a:cubicBezTo>
                  <a:pt x="0" y="3"/>
                  <a:pt x="0" y="182"/>
                  <a:pt x="0" y="189"/>
                </a:cubicBezTo>
                <a:cubicBezTo>
                  <a:pt x="0" y="197"/>
                  <a:pt x="1" y="197"/>
                  <a:pt x="5" y="198"/>
                </a:cubicBezTo>
                <a:cubicBezTo>
                  <a:pt x="7" y="199"/>
                  <a:pt x="100" y="219"/>
                  <a:pt x="121" y="224"/>
                </a:cubicBezTo>
                <a:cubicBezTo>
                  <a:pt x="129" y="226"/>
                  <a:pt x="127" y="220"/>
                  <a:pt x="128" y="218"/>
                </a:cubicBezTo>
                <a:cubicBezTo>
                  <a:pt x="128" y="218"/>
                  <a:pt x="128" y="32"/>
                  <a:pt x="128" y="28"/>
                </a:cubicBezTo>
                <a:cubicBezTo>
                  <a:pt x="128" y="25"/>
                  <a:pt x="127" y="23"/>
                  <a:pt x="125" y="22"/>
                </a:cubicBezTo>
                <a:close/>
              </a:path>
            </a:pathLst>
          </a:custGeom>
          <a:solidFill>
            <a:srgbClr val="61799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90" name="Freeform 983"/>
          <p:cNvSpPr>
            <a:spLocks noChangeAspect="1" noEditPoints="1"/>
          </p:cNvSpPr>
          <p:nvPr/>
        </p:nvSpPr>
        <p:spPr bwMode="auto">
          <a:xfrm>
            <a:off x="4419639" y="5229535"/>
            <a:ext cx="461225" cy="807073"/>
          </a:xfrm>
          <a:custGeom>
            <a:avLst/>
            <a:gdLst/>
            <a:ahLst/>
            <a:cxnLst>
              <a:cxn ang="0">
                <a:pos x="1" y="0"/>
              </a:cxn>
              <a:cxn ang="0">
                <a:pos x="0" y="3"/>
              </a:cxn>
              <a:cxn ang="0">
                <a:pos x="0" y="189"/>
              </a:cxn>
              <a:cxn ang="0">
                <a:pos x="5" y="199"/>
              </a:cxn>
              <a:cxn ang="0">
                <a:pos x="47" y="208"/>
              </a:cxn>
              <a:cxn ang="0">
                <a:pos x="121" y="224"/>
              </a:cxn>
              <a:cxn ang="0">
                <a:pos x="126" y="224"/>
              </a:cxn>
              <a:cxn ang="0">
                <a:pos x="128" y="219"/>
              </a:cxn>
              <a:cxn ang="0">
                <a:pos x="128" y="28"/>
              </a:cxn>
              <a:cxn ang="0">
                <a:pos x="125" y="22"/>
              </a:cxn>
              <a:cxn ang="0">
                <a:pos x="125" y="22"/>
              </a:cxn>
              <a:cxn ang="0">
                <a:pos x="5" y="0"/>
              </a:cxn>
              <a:cxn ang="0">
                <a:pos x="1" y="0"/>
              </a:cxn>
              <a:cxn ang="0">
                <a:pos x="121" y="223"/>
              </a:cxn>
              <a:cxn ang="0">
                <a:pos x="47" y="207"/>
              </a:cxn>
              <a:cxn ang="0">
                <a:pos x="5" y="198"/>
              </a:cxn>
              <a:cxn ang="0">
                <a:pos x="1" y="189"/>
              </a:cxn>
              <a:cxn ang="0">
                <a:pos x="1" y="3"/>
              </a:cxn>
              <a:cxn ang="0">
                <a:pos x="2" y="1"/>
              </a:cxn>
              <a:cxn ang="0">
                <a:pos x="5" y="1"/>
              </a:cxn>
              <a:cxn ang="0">
                <a:pos x="125" y="23"/>
              </a:cxn>
              <a:cxn ang="0">
                <a:pos x="127" y="28"/>
              </a:cxn>
              <a:cxn ang="0">
                <a:pos x="127" y="218"/>
              </a:cxn>
              <a:cxn ang="0">
                <a:pos x="126" y="223"/>
              </a:cxn>
              <a:cxn ang="0">
                <a:pos x="121" y="223"/>
              </a:cxn>
            </a:cxnLst>
            <a:rect l="0" t="0" r="r" b="b"/>
            <a:pathLst>
              <a:path w="129" h="225">
                <a:moveTo>
                  <a:pt x="1" y="0"/>
                </a:moveTo>
                <a:cubicBezTo>
                  <a:pt x="0" y="1"/>
                  <a:pt x="0" y="3"/>
                  <a:pt x="0" y="3"/>
                </a:cubicBezTo>
                <a:cubicBezTo>
                  <a:pt x="0" y="189"/>
                  <a:pt x="0" y="189"/>
                  <a:pt x="0" y="189"/>
                </a:cubicBezTo>
                <a:cubicBezTo>
                  <a:pt x="0" y="197"/>
                  <a:pt x="1" y="197"/>
                  <a:pt x="5" y="199"/>
                </a:cubicBezTo>
                <a:cubicBezTo>
                  <a:pt x="5" y="199"/>
                  <a:pt x="21" y="202"/>
                  <a:pt x="47" y="208"/>
                </a:cubicBezTo>
                <a:cubicBezTo>
                  <a:pt x="121" y="224"/>
                  <a:pt x="121" y="224"/>
                  <a:pt x="121" y="224"/>
                </a:cubicBezTo>
                <a:cubicBezTo>
                  <a:pt x="123" y="225"/>
                  <a:pt x="125" y="225"/>
                  <a:pt x="126" y="224"/>
                </a:cubicBezTo>
                <a:cubicBezTo>
                  <a:pt x="129" y="222"/>
                  <a:pt x="128" y="219"/>
                  <a:pt x="128" y="219"/>
                </a:cubicBezTo>
                <a:cubicBezTo>
                  <a:pt x="128" y="218"/>
                  <a:pt x="128" y="28"/>
                  <a:pt x="128" y="28"/>
                </a:cubicBezTo>
                <a:cubicBezTo>
                  <a:pt x="128" y="25"/>
                  <a:pt x="128" y="22"/>
                  <a:pt x="125" y="22"/>
                </a:cubicBezTo>
                <a:cubicBezTo>
                  <a:pt x="125" y="22"/>
                  <a:pt x="125" y="22"/>
                  <a:pt x="125" y="22"/>
                </a:cubicBezTo>
                <a:cubicBezTo>
                  <a:pt x="5" y="0"/>
                  <a:pt x="5" y="0"/>
                  <a:pt x="5" y="0"/>
                </a:cubicBezTo>
                <a:cubicBezTo>
                  <a:pt x="3" y="0"/>
                  <a:pt x="2" y="0"/>
                  <a:pt x="1" y="0"/>
                </a:cubicBezTo>
                <a:close/>
                <a:moveTo>
                  <a:pt x="121" y="223"/>
                </a:moveTo>
                <a:cubicBezTo>
                  <a:pt x="121" y="223"/>
                  <a:pt x="47" y="207"/>
                  <a:pt x="47" y="207"/>
                </a:cubicBezTo>
                <a:cubicBezTo>
                  <a:pt x="25" y="202"/>
                  <a:pt x="6" y="198"/>
                  <a:pt x="5" y="198"/>
                </a:cubicBezTo>
                <a:cubicBezTo>
                  <a:pt x="2" y="197"/>
                  <a:pt x="1" y="196"/>
                  <a:pt x="1" y="189"/>
                </a:cubicBezTo>
                <a:cubicBezTo>
                  <a:pt x="1" y="3"/>
                  <a:pt x="1" y="3"/>
                  <a:pt x="1" y="3"/>
                </a:cubicBezTo>
                <a:cubicBezTo>
                  <a:pt x="1" y="3"/>
                  <a:pt x="1" y="2"/>
                  <a:pt x="2" y="1"/>
                </a:cubicBezTo>
                <a:cubicBezTo>
                  <a:pt x="3" y="1"/>
                  <a:pt x="3" y="1"/>
                  <a:pt x="5" y="1"/>
                </a:cubicBezTo>
                <a:cubicBezTo>
                  <a:pt x="125" y="23"/>
                  <a:pt x="125" y="23"/>
                  <a:pt x="125" y="23"/>
                </a:cubicBezTo>
                <a:cubicBezTo>
                  <a:pt x="127" y="23"/>
                  <a:pt x="127" y="25"/>
                  <a:pt x="127" y="28"/>
                </a:cubicBezTo>
                <a:cubicBezTo>
                  <a:pt x="127" y="218"/>
                  <a:pt x="127" y="218"/>
                  <a:pt x="127" y="218"/>
                </a:cubicBezTo>
                <a:cubicBezTo>
                  <a:pt x="127" y="218"/>
                  <a:pt x="128" y="222"/>
                  <a:pt x="126" y="223"/>
                </a:cubicBezTo>
                <a:cubicBezTo>
                  <a:pt x="125" y="224"/>
                  <a:pt x="123" y="223"/>
                  <a:pt x="121" y="223"/>
                </a:cubicBez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91" name="Freeform 984"/>
          <p:cNvSpPr>
            <a:spLocks noChangeAspect="1" noEditPoints="1"/>
          </p:cNvSpPr>
          <p:nvPr/>
        </p:nvSpPr>
        <p:spPr bwMode="auto">
          <a:xfrm>
            <a:off x="4455814" y="5310920"/>
            <a:ext cx="357223" cy="671431"/>
          </a:xfrm>
          <a:custGeom>
            <a:avLst/>
            <a:gdLst/>
            <a:ahLst/>
            <a:cxnLst>
              <a:cxn ang="0">
                <a:pos x="103" y="0"/>
              </a:cxn>
              <a:cxn ang="0">
                <a:pos x="158" y="11"/>
              </a:cxn>
              <a:cxn ang="0">
                <a:pos x="158" y="81"/>
              </a:cxn>
              <a:cxn ang="0">
                <a:pos x="141" y="78"/>
              </a:cxn>
              <a:cxn ang="0">
                <a:pos x="141" y="116"/>
              </a:cxn>
              <a:cxn ang="0">
                <a:pos x="158" y="119"/>
              </a:cxn>
              <a:cxn ang="0">
                <a:pos x="158" y="191"/>
              </a:cxn>
              <a:cxn ang="0">
                <a:pos x="141" y="186"/>
              </a:cxn>
              <a:cxn ang="0">
                <a:pos x="141" y="224"/>
              </a:cxn>
              <a:cxn ang="0">
                <a:pos x="158" y="227"/>
              </a:cxn>
              <a:cxn ang="0">
                <a:pos x="158" y="297"/>
              </a:cxn>
              <a:cxn ang="0">
                <a:pos x="103" y="286"/>
              </a:cxn>
              <a:cxn ang="0">
                <a:pos x="103" y="262"/>
              </a:cxn>
              <a:cxn ang="0">
                <a:pos x="19" y="246"/>
              </a:cxn>
              <a:cxn ang="0">
                <a:pos x="19" y="240"/>
              </a:cxn>
              <a:cxn ang="0">
                <a:pos x="19" y="227"/>
              </a:cxn>
              <a:cxn ang="0">
                <a:pos x="19" y="161"/>
              </a:cxn>
              <a:cxn ang="0">
                <a:pos x="0" y="157"/>
              </a:cxn>
              <a:cxn ang="0">
                <a:pos x="0" y="88"/>
              </a:cxn>
              <a:cxn ang="0">
                <a:pos x="19" y="91"/>
              </a:cxn>
              <a:cxn ang="0">
                <a:pos x="19" y="24"/>
              </a:cxn>
              <a:cxn ang="0">
                <a:pos x="19" y="7"/>
              </a:cxn>
              <a:cxn ang="0">
                <a:pos x="38" y="10"/>
              </a:cxn>
              <a:cxn ang="0">
                <a:pos x="103" y="24"/>
              </a:cxn>
              <a:cxn ang="0">
                <a:pos x="103" y="0"/>
              </a:cxn>
              <a:cxn ang="0">
                <a:pos x="103" y="0"/>
              </a:cxn>
              <a:cxn ang="0">
                <a:pos x="38" y="95"/>
              </a:cxn>
              <a:cxn ang="0">
                <a:pos x="55" y="99"/>
              </a:cxn>
              <a:cxn ang="0">
                <a:pos x="55" y="169"/>
              </a:cxn>
              <a:cxn ang="0">
                <a:pos x="38" y="165"/>
              </a:cxn>
              <a:cxn ang="0">
                <a:pos x="38" y="232"/>
              </a:cxn>
              <a:cxn ang="0">
                <a:pos x="103" y="245"/>
              </a:cxn>
              <a:cxn ang="0">
                <a:pos x="103" y="216"/>
              </a:cxn>
              <a:cxn ang="0">
                <a:pos x="122" y="221"/>
              </a:cxn>
              <a:cxn ang="0">
                <a:pos x="122" y="183"/>
              </a:cxn>
              <a:cxn ang="0">
                <a:pos x="103" y="178"/>
              </a:cxn>
              <a:cxn ang="0">
                <a:pos x="103" y="108"/>
              </a:cxn>
              <a:cxn ang="0">
                <a:pos x="122" y="113"/>
              </a:cxn>
              <a:cxn ang="0">
                <a:pos x="122" y="75"/>
              </a:cxn>
              <a:cxn ang="0">
                <a:pos x="103" y="70"/>
              </a:cxn>
              <a:cxn ang="0">
                <a:pos x="103" y="41"/>
              </a:cxn>
              <a:cxn ang="0">
                <a:pos x="38" y="29"/>
              </a:cxn>
              <a:cxn ang="0">
                <a:pos x="38" y="95"/>
              </a:cxn>
              <a:cxn ang="0">
                <a:pos x="38" y="95"/>
              </a:cxn>
            </a:cxnLst>
            <a:rect l="0" t="0" r="r" b="b"/>
            <a:pathLst>
              <a:path w="158" h="297">
                <a:moveTo>
                  <a:pt x="103" y="0"/>
                </a:moveTo>
                <a:lnTo>
                  <a:pt x="158" y="11"/>
                </a:lnTo>
                <a:lnTo>
                  <a:pt x="158" y="81"/>
                </a:lnTo>
                <a:lnTo>
                  <a:pt x="141" y="78"/>
                </a:lnTo>
                <a:lnTo>
                  <a:pt x="141" y="116"/>
                </a:lnTo>
                <a:lnTo>
                  <a:pt x="158" y="119"/>
                </a:lnTo>
                <a:lnTo>
                  <a:pt x="158" y="191"/>
                </a:lnTo>
                <a:lnTo>
                  <a:pt x="141" y="186"/>
                </a:lnTo>
                <a:lnTo>
                  <a:pt x="141" y="224"/>
                </a:lnTo>
                <a:lnTo>
                  <a:pt x="158" y="227"/>
                </a:lnTo>
                <a:lnTo>
                  <a:pt x="158" y="297"/>
                </a:lnTo>
                <a:lnTo>
                  <a:pt x="103" y="286"/>
                </a:lnTo>
                <a:lnTo>
                  <a:pt x="103" y="262"/>
                </a:lnTo>
                <a:lnTo>
                  <a:pt x="19" y="246"/>
                </a:lnTo>
                <a:lnTo>
                  <a:pt x="19" y="240"/>
                </a:lnTo>
                <a:lnTo>
                  <a:pt x="19" y="227"/>
                </a:lnTo>
                <a:lnTo>
                  <a:pt x="19" y="161"/>
                </a:lnTo>
                <a:lnTo>
                  <a:pt x="0" y="157"/>
                </a:lnTo>
                <a:lnTo>
                  <a:pt x="0" y="88"/>
                </a:lnTo>
                <a:lnTo>
                  <a:pt x="19" y="91"/>
                </a:lnTo>
                <a:lnTo>
                  <a:pt x="19" y="24"/>
                </a:lnTo>
                <a:lnTo>
                  <a:pt x="19" y="7"/>
                </a:lnTo>
                <a:lnTo>
                  <a:pt x="38" y="10"/>
                </a:lnTo>
                <a:lnTo>
                  <a:pt x="103" y="24"/>
                </a:lnTo>
                <a:lnTo>
                  <a:pt x="103" y="0"/>
                </a:lnTo>
                <a:lnTo>
                  <a:pt x="103" y="0"/>
                </a:lnTo>
                <a:close/>
                <a:moveTo>
                  <a:pt x="38" y="95"/>
                </a:moveTo>
                <a:lnTo>
                  <a:pt x="55" y="99"/>
                </a:lnTo>
                <a:lnTo>
                  <a:pt x="55" y="169"/>
                </a:lnTo>
                <a:lnTo>
                  <a:pt x="38" y="165"/>
                </a:lnTo>
                <a:lnTo>
                  <a:pt x="38" y="232"/>
                </a:lnTo>
                <a:lnTo>
                  <a:pt x="103" y="245"/>
                </a:lnTo>
                <a:lnTo>
                  <a:pt x="103" y="216"/>
                </a:lnTo>
                <a:lnTo>
                  <a:pt x="122" y="221"/>
                </a:lnTo>
                <a:lnTo>
                  <a:pt x="122" y="183"/>
                </a:lnTo>
                <a:lnTo>
                  <a:pt x="103" y="178"/>
                </a:lnTo>
                <a:lnTo>
                  <a:pt x="103" y="108"/>
                </a:lnTo>
                <a:lnTo>
                  <a:pt x="122" y="113"/>
                </a:lnTo>
                <a:lnTo>
                  <a:pt x="122" y="75"/>
                </a:lnTo>
                <a:lnTo>
                  <a:pt x="103" y="70"/>
                </a:lnTo>
                <a:lnTo>
                  <a:pt x="103" y="41"/>
                </a:lnTo>
                <a:lnTo>
                  <a:pt x="38" y="29"/>
                </a:lnTo>
                <a:lnTo>
                  <a:pt x="38" y="95"/>
                </a:lnTo>
                <a:lnTo>
                  <a:pt x="38" y="95"/>
                </a:ln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792" name="Freeform 985"/>
          <p:cNvSpPr>
            <a:spLocks noChangeAspect="1" noEditPoints="1"/>
          </p:cNvSpPr>
          <p:nvPr/>
        </p:nvSpPr>
        <p:spPr bwMode="auto">
          <a:xfrm>
            <a:off x="4446770" y="5297356"/>
            <a:ext cx="359484" cy="671431"/>
          </a:xfrm>
          <a:custGeom>
            <a:avLst/>
            <a:gdLst/>
            <a:ahLst/>
            <a:cxnLst>
              <a:cxn ang="0">
                <a:pos x="104" y="0"/>
              </a:cxn>
              <a:cxn ang="0">
                <a:pos x="159" y="11"/>
              </a:cxn>
              <a:cxn ang="0">
                <a:pos x="159" y="81"/>
              </a:cxn>
              <a:cxn ang="0">
                <a:pos x="142" y="78"/>
              </a:cxn>
              <a:cxn ang="0">
                <a:pos x="142" y="116"/>
              </a:cxn>
              <a:cxn ang="0">
                <a:pos x="159" y="119"/>
              </a:cxn>
              <a:cxn ang="0">
                <a:pos x="159" y="190"/>
              </a:cxn>
              <a:cxn ang="0">
                <a:pos x="142" y="186"/>
              </a:cxn>
              <a:cxn ang="0">
                <a:pos x="142" y="224"/>
              </a:cxn>
              <a:cxn ang="0">
                <a:pos x="159" y="227"/>
              </a:cxn>
              <a:cxn ang="0">
                <a:pos x="159" y="297"/>
              </a:cxn>
              <a:cxn ang="0">
                <a:pos x="104" y="286"/>
              </a:cxn>
              <a:cxn ang="0">
                <a:pos x="104" y="262"/>
              </a:cxn>
              <a:cxn ang="0">
                <a:pos x="20" y="246"/>
              </a:cxn>
              <a:cxn ang="0">
                <a:pos x="20" y="240"/>
              </a:cxn>
              <a:cxn ang="0">
                <a:pos x="20" y="227"/>
              </a:cxn>
              <a:cxn ang="0">
                <a:pos x="20" y="160"/>
              </a:cxn>
              <a:cxn ang="0">
                <a:pos x="0" y="157"/>
              </a:cxn>
              <a:cxn ang="0">
                <a:pos x="0" y="87"/>
              </a:cxn>
              <a:cxn ang="0">
                <a:pos x="20" y="90"/>
              </a:cxn>
              <a:cxn ang="0">
                <a:pos x="20" y="24"/>
              </a:cxn>
              <a:cxn ang="0">
                <a:pos x="20" y="6"/>
              </a:cxn>
              <a:cxn ang="0">
                <a:pos x="39" y="9"/>
              </a:cxn>
              <a:cxn ang="0">
                <a:pos x="104" y="24"/>
              </a:cxn>
              <a:cxn ang="0">
                <a:pos x="104" y="0"/>
              </a:cxn>
              <a:cxn ang="0">
                <a:pos x="104" y="0"/>
              </a:cxn>
              <a:cxn ang="0">
                <a:pos x="39" y="95"/>
              </a:cxn>
              <a:cxn ang="0">
                <a:pos x="56" y="98"/>
              </a:cxn>
              <a:cxn ang="0">
                <a:pos x="56" y="168"/>
              </a:cxn>
              <a:cxn ang="0">
                <a:pos x="39" y="165"/>
              </a:cxn>
              <a:cxn ang="0">
                <a:pos x="39" y="232"/>
              </a:cxn>
              <a:cxn ang="0">
                <a:pos x="104" y="244"/>
              </a:cxn>
              <a:cxn ang="0">
                <a:pos x="104" y="216"/>
              </a:cxn>
              <a:cxn ang="0">
                <a:pos x="123" y="221"/>
              </a:cxn>
              <a:cxn ang="0">
                <a:pos x="123" y="182"/>
              </a:cxn>
              <a:cxn ang="0">
                <a:pos x="104" y="178"/>
              </a:cxn>
              <a:cxn ang="0">
                <a:pos x="104" y="108"/>
              </a:cxn>
              <a:cxn ang="0">
                <a:pos x="123" y="113"/>
              </a:cxn>
              <a:cxn ang="0">
                <a:pos x="123" y="74"/>
              </a:cxn>
              <a:cxn ang="0">
                <a:pos x="104" y="70"/>
              </a:cxn>
              <a:cxn ang="0">
                <a:pos x="104" y="41"/>
              </a:cxn>
              <a:cxn ang="0">
                <a:pos x="39" y="28"/>
              </a:cxn>
              <a:cxn ang="0">
                <a:pos x="39" y="95"/>
              </a:cxn>
              <a:cxn ang="0">
                <a:pos x="39" y="95"/>
              </a:cxn>
            </a:cxnLst>
            <a:rect l="0" t="0" r="r" b="b"/>
            <a:pathLst>
              <a:path w="159" h="297">
                <a:moveTo>
                  <a:pt x="104" y="0"/>
                </a:moveTo>
                <a:lnTo>
                  <a:pt x="159" y="11"/>
                </a:lnTo>
                <a:lnTo>
                  <a:pt x="159" y="81"/>
                </a:lnTo>
                <a:lnTo>
                  <a:pt x="142" y="78"/>
                </a:lnTo>
                <a:lnTo>
                  <a:pt x="142" y="116"/>
                </a:lnTo>
                <a:lnTo>
                  <a:pt x="159" y="119"/>
                </a:lnTo>
                <a:lnTo>
                  <a:pt x="159" y="190"/>
                </a:lnTo>
                <a:lnTo>
                  <a:pt x="142" y="186"/>
                </a:lnTo>
                <a:lnTo>
                  <a:pt x="142" y="224"/>
                </a:lnTo>
                <a:lnTo>
                  <a:pt x="159" y="227"/>
                </a:lnTo>
                <a:lnTo>
                  <a:pt x="159" y="297"/>
                </a:lnTo>
                <a:lnTo>
                  <a:pt x="104" y="286"/>
                </a:lnTo>
                <a:lnTo>
                  <a:pt x="104" y="262"/>
                </a:lnTo>
                <a:lnTo>
                  <a:pt x="20" y="246"/>
                </a:lnTo>
                <a:lnTo>
                  <a:pt x="20" y="240"/>
                </a:lnTo>
                <a:lnTo>
                  <a:pt x="20" y="227"/>
                </a:lnTo>
                <a:lnTo>
                  <a:pt x="20" y="160"/>
                </a:lnTo>
                <a:lnTo>
                  <a:pt x="0" y="157"/>
                </a:lnTo>
                <a:lnTo>
                  <a:pt x="0" y="87"/>
                </a:lnTo>
                <a:lnTo>
                  <a:pt x="20" y="90"/>
                </a:lnTo>
                <a:lnTo>
                  <a:pt x="20" y="24"/>
                </a:lnTo>
                <a:lnTo>
                  <a:pt x="20" y="6"/>
                </a:lnTo>
                <a:lnTo>
                  <a:pt x="39" y="9"/>
                </a:lnTo>
                <a:lnTo>
                  <a:pt x="104" y="24"/>
                </a:lnTo>
                <a:lnTo>
                  <a:pt x="104" y="0"/>
                </a:lnTo>
                <a:lnTo>
                  <a:pt x="104" y="0"/>
                </a:lnTo>
                <a:close/>
                <a:moveTo>
                  <a:pt x="39" y="95"/>
                </a:moveTo>
                <a:lnTo>
                  <a:pt x="56" y="98"/>
                </a:lnTo>
                <a:lnTo>
                  <a:pt x="56" y="168"/>
                </a:lnTo>
                <a:lnTo>
                  <a:pt x="39" y="165"/>
                </a:lnTo>
                <a:lnTo>
                  <a:pt x="39" y="232"/>
                </a:lnTo>
                <a:lnTo>
                  <a:pt x="104" y="244"/>
                </a:lnTo>
                <a:lnTo>
                  <a:pt x="104" y="216"/>
                </a:lnTo>
                <a:lnTo>
                  <a:pt x="123" y="221"/>
                </a:lnTo>
                <a:lnTo>
                  <a:pt x="123" y="182"/>
                </a:lnTo>
                <a:lnTo>
                  <a:pt x="104" y="178"/>
                </a:lnTo>
                <a:lnTo>
                  <a:pt x="104" y="108"/>
                </a:lnTo>
                <a:lnTo>
                  <a:pt x="123" y="113"/>
                </a:lnTo>
                <a:lnTo>
                  <a:pt x="123" y="74"/>
                </a:lnTo>
                <a:lnTo>
                  <a:pt x="104" y="70"/>
                </a:lnTo>
                <a:lnTo>
                  <a:pt x="104" y="41"/>
                </a:lnTo>
                <a:lnTo>
                  <a:pt x="39" y="28"/>
                </a:lnTo>
                <a:lnTo>
                  <a:pt x="39" y="95"/>
                </a:lnTo>
                <a:lnTo>
                  <a:pt x="39" y="95"/>
                </a:lnTo>
                <a:close/>
              </a:path>
            </a:pathLst>
          </a:custGeom>
          <a:solidFill>
            <a:srgbClr val="FFFFF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21" name="Freeform 978"/>
          <p:cNvSpPr>
            <a:spLocks noChangeAspect="1"/>
          </p:cNvSpPr>
          <p:nvPr/>
        </p:nvSpPr>
        <p:spPr bwMode="auto">
          <a:xfrm>
            <a:off x="8287212" y="5304141"/>
            <a:ext cx="113045" cy="825159"/>
          </a:xfrm>
          <a:custGeom>
            <a:avLst/>
            <a:gdLst/>
            <a:ahLst/>
            <a:cxnLst>
              <a:cxn ang="0">
                <a:pos x="30" y="3"/>
              </a:cxn>
              <a:cxn ang="0">
                <a:pos x="2" y="18"/>
              </a:cxn>
              <a:cxn ang="0">
                <a:pos x="0" y="227"/>
              </a:cxn>
              <a:cxn ang="0">
                <a:pos x="7" y="224"/>
              </a:cxn>
              <a:cxn ang="0">
                <a:pos x="27" y="203"/>
              </a:cxn>
              <a:cxn ang="0">
                <a:pos x="31" y="192"/>
              </a:cxn>
              <a:cxn ang="0">
                <a:pos x="31" y="11"/>
              </a:cxn>
              <a:cxn ang="0">
                <a:pos x="30" y="3"/>
              </a:cxn>
            </a:cxnLst>
            <a:rect l="0" t="0" r="r" b="b"/>
            <a:pathLst>
              <a:path w="31" h="230">
                <a:moveTo>
                  <a:pt x="30" y="3"/>
                </a:moveTo>
                <a:cubicBezTo>
                  <a:pt x="28" y="0"/>
                  <a:pt x="2" y="18"/>
                  <a:pt x="2" y="18"/>
                </a:cubicBezTo>
                <a:cubicBezTo>
                  <a:pt x="0" y="227"/>
                  <a:pt x="0" y="227"/>
                  <a:pt x="0" y="227"/>
                </a:cubicBezTo>
                <a:cubicBezTo>
                  <a:pt x="0" y="227"/>
                  <a:pt x="0" y="230"/>
                  <a:pt x="7" y="224"/>
                </a:cubicBezTo>
                <a:cubicBezTo>
                  <a:pt x="12" y="220"/>
                  <a:pt x="25" y="206"/>
                  <a:pt x="27" y="203"/>
                </a:cubicBezTo>
                <a:cubicBezTo>
                  <a:pt x="30" y="201"/>
                  <a:pt x="31" y="199"/>
                  <a:pt x="31" y="192"/>
                </a:cubicBezTo>
                <a:cubicBezTo>
                  <a:pt x="31" y="11"/>
                  <a:pt x="31" y="11"/>
                  <a:pt x="31" y="11"/>
                </a:cubicBezTo>
                <a:cubicBezTo>
                  <a:pt x="31" y="4"/>
                  <a:pt x="31" y="4"/>
                  <a:pt x="30" y="3"/>
                </a:cubicBez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22" name="Freeform 979"/>
          <p:cNvSpPr>
            <a:spLocks noChangeAspect="1"/>
          </p:cNvSpPr>
          <p:nvPr/>
        </p:nvSpPr>
        <p:spPr bwMode="auto">
          <a:xfrm>
            <a:off x="7810160" y="5225016"/>
            <a:ext cx="583314" cy="146946"/>
          </a:xfrm>
          <a:custGeom>
            <a:avLst/>
            <a:gdLst/>
            <a:ahLst/>
            <a:cxnLst>
              <a:cxn ang="0">
                <a:pos x="162" y="23"/>
              </a:cxn>
              <a:cxn ang="0">
                <a:pos x="137" y="41"/>
              </a:cxn>
              <a:cxn ang="0">
                <a:pos x="5" y="16"/>
              </a:cxn>
              <a:cxn ang="0">
                <a:pos x="1" y="20"/>
              </a:cxn>
              <a:cxn ang="0">
                <a:pos x="3" y="14"/>
              </a:cxn>
              <a:cxn ang="0">
                <a:pos x="23" y="1"/>
              </a:cxn>
              <a:cxn ang="0">
                <a:pos x="26" y="0"/>
              </a:cxn>
              <a:cxn ang="0">
                <a:pos x="157" y="22"/>
              </a:cxn>
              <a:cxn ang="0">
                <a:pos x="162" y="23"/>
              </a:cxn>
            </a:cxnLst>
            <a:rect l="0" t="0" r="r" b="b"/>
            <a:pathLst>
              <a:path w="162" h="41">
                <a:moveTo>
                  <a:pt x="162" y="23"/>
                </a:moveTo>
                <a:cubicBezTo>
                  <a:pt x="137" y="41"/>
                  <a:pt x="137" y="41"/>
                  <a:pt x="137" y="41"/>
                </a:cubicBezTo>
                <a:cubicBezTo>
                  <a:pt x="60" y="27"/>
                  <a:pt x="12" y="17"/>
                  <a:pt x="5" y="16"/>
                </a:cubicBezTo>
                <a:cubicBezTo>
                  <a:pt x="2" y="15"/>
                  <a:pt x="1" y="20"/>
                  <a:pt x="1" y="20"/>
                </a:cubicBezTo>
                <a:cubicBezTo>
                  <a:pt x="1" y="20"/>
                  <a:pt x="0" y="16"/>
                  <a:pt x="3" y="14"/>
                </a:cubicBezTo>
                <a:cubicBezTo>
                  <a:pt x="5" y="12"/>
                  <a:pt x="18" y="4"/>
                  <a:pt x="23" y="1"/>
                </a:cubicBezTo>
                <a:cubicBezTo>
                  <a:pt x="25" y="0"/>
                  <a:pt x="26" y="0"/>
                  <a:pt x="26" y="0"/>
                </a:cubicBezTo>
                <a:cubicBezTo>
                  <a:pt x="26" y="0"/>
                  <a:pt x="155" y="22"/>
                  <a:pt x="157" y="22"/>
                </a:cubicBezTo>
                <a:cubicBezTo>
                  <a:pt x="161" y="23"/>
                  <a:pt x="162" y="23"/>
                  <a:pt x="162" y="23"/>
                </a:cubicBezTo>
                <a:close/>
              </a:path>
            </a:pathLst>
          </a:custGeom>
          <a:solidFill>
            <a:srgbClr val="4F6A8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23" name="Freeform 980"/>
          <p:cNvSpPr>
            <a:spLocks noChangeAspect="1"/>
          </p:cNvSpPr>
          <p:nvPr/>
        </p:nvSpPr>
        <p:spPr bwMode="auto">
          <a:xfrm>
            <a:off x="8280429" y="5306402"/>
            <a:ext cx="119828" cy="83646"/>
          </a:xfrm>
          <a:custGeom>
            <a:avLst/>
            <a:gdLst/>
            <a:ahLst/>
            <a:cxnLst>
              <a:cxn ang="0">
                <a:pos x="0" y="17"/>
              </a:cxn>
              <a:cxn ang="0">
                <a:pos x="30" y="0"/>
              </a:cxn>
              <a:cxn ang="0">
                <a:pos x="33" y="4"/>
              </a:cxn>
              <a:cxn ang="0">
                <a:pos x="5" y="23"/>
              </a:cxn>
              <a:cxn ang="0">
                <a:pos x="0" y="17"/>
              </a:cxn>
            </a:cxnLst>
            <a:rect l="0" t="0" r="r" b="b"/>
            <a:pathLst>
              <a:path w="33" h="23">
                <a:moveTo>
                  <a:pt x="0" y="17"/>
                </a:moveTo>
                <a:cubicBezTo>
                  <a:pt x="0" y="17"/>
                  <a:pt x="27" y="1"/>
                  <a:pt x="30" y="0"/>
                </a:cubicBezTo>
                <a:cubicBezTo>
                  <a:pt x="32" y="1"/>
                  <a:pt x="33" y="2"/>
                  <a:pt x="33" y="4"/>
                </a:cubicBezTo>
                <a:cubicBezTo>
                  <a:pt x="5" y="23"/>
                  <a:pt x="5" y="23"/>
                  <a:pt x="5" y="23"/>
                </a:cubicBezTo>
                <a:lnTo>
                  <a:pt x="0" y="17"/>
                </a:lnTo>
                <a:close/>
              </a:path>
            </a:pathLst>
          </a:custGeom>
          <a:solidFill>
            <a:srgbClr val="61799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24" name="Freeform 981"/>
          <p:cNvSpPr>
            <a:spLocks noChangeAspect="1"/>
          </p:cNvSpPr>
          <p:nvPr/>
        </p:nvSpPr>
        <p:spPr bwMode="auto">
          <a:xfrm>
            <a:off x="7810160" y="5279273"/>
            <a:ext cx="495139" cy="850027"/>
          </a:xfrm>
          <a:custGeom>
            <a:avLst/>
            <a:gdLst/>
            <a:ahLst/>
            <a:cxnLst>
              <a:cxn ang="0">
                <a:pos x="134" y="24"/>
              </a:cxn>
              <a:cxn ang="0">
                <a:pos x="5" y="1"/>
              </a:cxn>
              <a:cxn ang="0">
                <a:pos x="0" y="4"/>
              </a:cxn>
              <a:cxn ang="0">
                <a:pos x="0" y="198"/>
              </a:cxn>
              <a:cxn ang="0">
                <a:pos x="5" y="208"/>
              </a:cxn>
              <a:cxn ang="0">
                <a:pos x="129" y="234"/>
              </a:cxn>
              <a:cxn ang="0">
                <a:pos x="137" y="229"/>
              </a:cxn>
              <a:cxn ang="0">
                <a:pos x="137" y="30"/>
              </a:cxn>
              <a:cxn ang="0">
                <a:pos x="134" y="24"/>
              </a:cxn>
            </a:cxnLst>
            <a:rect l="0" t="0" r="r" b="b"/>
            <a:pathLst>
              <a:path w="138" h="237">
                <a:moveTo>
                  <a:pt x="134" y="24"/>
                </a:moveTo>
                <a:cubicBezTo>
                  <a:pt x="60" y="11"/>
                  <a:pt x="11" y="2"/>
                  <a:pt x="5" y="1"/>
                </a:cubicBezTo>
                <a:cubicBezTo>
                  <a:pt x="1" y="0"/>
                  <a:pt x="0" y="4"/>
                  <a:pt x="0" y="4"/>
                </a:cubicBezTo>
                <a:cubicBezTo>
                  <a:pt x="0" y="4"/>
                  <a:pt x="0" y="191"/>
                  <a:pt x="0" y="198"/>
                </a:cubicBezTo>
                <a:cubicBezTo>
                  <a:pt x="0" y="206"/>
                  <a:pt x="1" y="206"/>
                  <a:pt x="5" y="208"/>
                </a:cubicBezTo>
                <a:cubicBezTo>
                  <a:pt x="7" y="208"/>
                  <a:pt x="106" y="229"/>
                  <a:pt x="129" y="234"/>
                </a:cubicBezTo>
                <a:cubicBezTo>
                  <a:pt x="138" y="237"/>
                  <a:pt x="137" y="232"/>
                  <a:pt x="137" y="229"/>
                </a:cubicBezTo>
                <a:cubicBezTo>
                  <a:pt x="137" y="229"/>
                  <a:pt x="137" y="35"/>
                  <a:pt x="137" y="30"/>
                </a:cubicBezTo>
                <a:cubicBezTo>
                  <a:pt x="137" y="27"/>
                  <a:pt x="135" y="25"/>
                  <a:pt x="134" y="24"/>
                </a:cubicBezTo>
                <a:close/>
              </a:path>
            </a:pathLst>
          </a:custGeom>
          <a:solidFill>
            <a:srgbClr val="84A2B9"/>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25" name="Freeform 982"/>
          <p:cNvSpPr>
            <a:spLocks noChangeAspect="1"/>
          </p:cNvSpPr>
          <p:nvPr/>
        </p:nvSpPr>
        <p:spPr bwMode="auto">
          <a:xfrm>
            <a:off x="7825986" y="5297359"/>
            <a:ext cx="461225" cy="811595"/>
          </a:xfrm>
          <a:custGeom>
            <a:avLst/>
            <a:gdLst/>
            <a:ahLst/>
            <a:cxnLst>
              <a:cxn ang="0">
                <a:pos x="125" y="22"/>
              </a:cxn>
              <a:cxn ang="0">
                <a:pos x="5" y="0"/>
              </a:cxn>
              <a:cxn ang="0">
                <a:pos x="0" y="3"/>
              </a:cxn>
              <a:cxn ang="0">
                <a:pos x="0" y="189"/>
              </a:cxn>
              <a:cxn ang="0">
                <a:pos x="5" y="198"/>
              </a:cxn>
              <a:cxn ang="0">
                <a:pos x="121" y="224"/>
              </a:cxn>
              <a:cxn ang="0">
                <a:pos x="128" y="218"/>
              </a:cxn>
              <a:cxn ang="0">
                <a:pos x="128" y="28"/>
              </a:cxn>
              <a:cxn ang="0">
                <a:pos x="125" y="22"/>
              </a:cxn>
            </a:cxnLst>
            <a:rect l="0" t="0" r="r" b="b"/>
            <a:pathLst>
              <a:path w="129" h="226">
                <a:moveTo>
                  <a:pt x="125" y="22"/>
                </a:moveTo>
                <a:cubicBezTo>
                  <a:pt x="56" y="10"/>
                  <a:pt x="11" y="1"/>
                  <a:pt x="5" y="0"/>
                </a:cubicBezTo>
                <a:cubicBezTo>
                  <a:pt x="1" y="0"/>
                  <a:pt x="0" y="3"/>
                  <a:pt x="0" y="3"/>
                </a:cubicBezTo>
                <a:cubicBezTo>
                  <a:pt x="0" y="3"/>
                  <a:pt x="0" y="182"/>
                  <a:pt x="0" y="189"/>
                </a:cubicBezTo>
                <a:cubicBezTo>
                  <a:pt x="0" y="197"/>
                  <a:pt x="1" y="197"/>
                  <a:pt x="5" y="198"/>
                </a:cubicBezTo>
                <a:cubicBezTo>
                  <a:pt x="7" y="199"/>
                  <a:pt x="100" y="219"/>
                  <a:pt x="121" y="224"/>
                </a:cubicBezTo>
                <a:cubicBezTo>
                  <a:pt x="129" y="226"/>
                  <a:pt x="127" y="220"/>
                  <a:pt x="128" y="218"/>
                </a:cubicBezTo>
                <a:cubicBezTo>
                  <a:pt x="128" y="218"/>
                  <a:pt x="128" y="32"/>
                  <a:pt x="128" y="28"/>
                </a:cubicBezTo>
                <a:cubicBezTo>
                  <a:pt x="128" y="25"/>
                  <a:pt x="127" y="23"/>
                  <a:pt x="125" y="22"/>
                </a:cubicBezTo>
                <a:close/>
              </a:path>
            </a:pathLst>
          </a:custGeom>
          <a:solidFill>
            <a:srgbClr val="61799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26" name="Freeform 983"/>
          <p:cNvSpPr>
            <a:spLocks noChangeAspect="1" noEditPoints="1"/>
          </p:cNvSpPr>
          <p:nvPr/>
        </p:nvSpPr>
        <p:spPr bwMode="auto">
          <a:xfrm>
            <a:off x="7825986" y="5297359"/>
            <a:ext cx="461225" cy="807073"/>
          </a:xfrm>
          <a:custGeom>
            <a:avLst/>
            <a:gdLst/>
            <a:ahLst/>
            <a:cxnLst>
              <a:cxn ang="0">
                <a:pos x="1" y="0"/>
              </a:cxn>
              <a:cxn ang="0">
                <a:pos x="0" y="3"/>
              </a:cxn>
              <a:cxn ang="0">
                <a:pos x="0" y="189"/>
              </a:cxn>
              <a:cxn ang="0">
                <a:pos x="5" y="199"/>
              </a:cxn>
              <a:cxn ang="0">
                <a:pos x="47" y="208"/>
              </a:cxn>
              <a:cxn ang="0">
                <a:pos x="121" y="224"/>
              </a:cxn>
              <a:cxn ang="0">
                <a:pos x="126" y="224"/>
              </a:cxn>
              <a:cxn ang="0">
                <a:pos x="128" y="219"/>
              </a:cxn>
              <a:cxn ang="0">
                <a:pos x="128" y="28"/>
              </a:cxn>
              <a:cxn ang="0">
                <a:pos x="125" y="22"/>
              </a:cxn>
              <a:cxn ang="0">
                <a:pos x="125" y="22"/>
              </a:cxn>
              <a:cxn ang="0">
                <a:pos x="5" y="0"/>
              </a:cxn>
              <a:cxn ang="0">
                <a:pos x="1" y="0"/>
              </a:cxn>
              <a:cxn ang="0">
                <a:pos x="121" y="223"/>
              </a:cxn>
              <a:cxn ang="0">
                <a:pos x="47" y="207"/>
              </a:cxn>
              <a:cxn ang="0">
                <a:pos x="5" y="198"/>
              </a:cxn>
              <a:cxn ang="0">
                <a:pos x="1" y="189"/>
              </a:cxn>
              <a:cxn ang="0">
                <a:pos x="1" y="3"/>
              </a:cxn>
              <a:cxn ang="0">
                <a:pos x="2" y="1"/>
              </a:cxn>
              <a:cxn ang="0">
                <a:pos x="5" y="1"/>
              </a:cxn>
              <a:cxn ang="0">
                <a:pos x="125" y="23"/>
              </a:cxn>
              <a:cxn ang="0">
                <a:pos x="127" y="28"/>
              </a:cxn>
              <a:cxn ang="0">
                <a:pos x="127" y="218"/>
              </a:cxn>
              <a:cxn ang="0">
                <a:pos x="126" y="223"/>
              </a:cxn>
              <a:cxn ang="0">
                <a:pos x="121" y="223"/>
              </a:cxn>
            </a:cxnLst>
            <a:rect l="0" t="0" r="r" b="b"/>
            <a:pathLst>
              <a:path w="129" h="225">
                <a:moveTo>
                  <a:pt x="1" y="0"/>
                </a:moveTo>
                <a:cubicBezTo>
                  <a:pt x="0" y="1"/>
                  <a:pt x="0" y="3"/>
                  <a:pt x="0" y="3"/>
                </a:cubicBezTo>
                <a:cubicBezTo>
                  <a:pt x="0" y="189"/>
                  <a:pt x="0" y="189"/>
                  <a:pt x="0" y="189"/>
                </a:cubicBezTo>
                <a:cubicBezTo>
                  <a:pt x="0" y="197"/>
                  <a:pt x="1" y="197"/>
                  <a:pt x="5" y="199"/>
                </a:cubicBezTo>
                <a:cubicBezTo>
                  <a:pt x="5" y="199"/>
                  <a:pt x="21" y="202"/>
                  <a:pt x="47" y="208"/>
                </a:cubicBezTo>
                <a:cubicBezTo>
                  <a:pt x="121" y="224"/>
                  <a:pt x="121" y="224"/>
                  <a:pt x="121" y="224"/>
                </a:cubicBezTo>
                <a:cubicBezTo>
                  <a:pt x="123" y="225"/>
                  <a:pt x="125" y="225"/>
                  <a:pt x="126" y="224"/>
                </a:cubicBezTo>
                <a:cubicBezTo>
                  <a:pt x="129" y="222"/>
                  <a:pt x="128" y="219"/>
                  <a:pt x="128" y="219"/>
                </a:cubicBezTo>
                <a:cubicBezTo>
                  <a:pt x="128" y="218"/>
                  <a:pt x="128" y="28"/>
                  <a:pt x="128" y="28"/>
                </a:cubicBezTo>
                <a:cubicBezTo>
                  <a:pt x="128" y="25"/>
                  <a:pt x="128" y="22"/>
                  <a:pt x="125" y="22"/>
                </a:cubicBezTo>
                <a:cubicBezTo>
                  <a:pt x="125" y="22"/>
                  <a:pt x="125" y="22"/>
                  <a:pt x="125" y="22"/>
                </a:cubicBezTo>
                <a:cubicBezTo>
                  <a:pt x="5" y="0"/>
                  <a:pt x="5" y="0"/>
                  <a:pt x="5" y="0"/>
                </a:cubicBezTo>
                <a:cubicBezTo>
                  <a:pt x="3" y="0"/>
                  <a:pt x="2" y="0"/>
                  <a:pt x="1" y="0"/>
                </a:cubicBezTo>
                <a:close/>
                <a:moveTo>
                  <a:pt x="121" y="223"/>
                </a:moveTo>
                <a:cubicBezTo>
                  <a:pt x="121" y="223"/>
                  <a:pt x="47" y="207"/>
                  <a:pt x="47" y="207"/>
                </a:cubicBezTo>
                <a:cubicBezTo>
                  <a:pt x="25" y="202"/>
                  <a:pt x="6" y="198"/>
                  <a:pt x="5" y="198"/>
                </a:cubicBezTo>
                <a:cubicBezTo>
                  <a:pt x="2" y="197"/>
                  <a:pt x="1" y="196"/>
                  <a:pt x="1" y="189"/>
                </a:cubicBezTo>
                <a:cubicBezTo>
                  <a:pt x="1" y="3"/>
                  <a:pt x="1" y="3"/>
                  <a:pt x="1" y="3"/>
                </a:cubicBezTo>
                <a:cubicBezTo>
                  <a:pt x="1" y="3"/>
                  <a:pt x="1" y="2"/>
                  <a:pt x="2" y="1"/>
                </a:cubicBezTo>
                <a:cubicBezTo>
                  <a:pt x="3" y="1"/>
                  <a:pt x="3" y="1"/>
                  <a:pt x="5" y="1"/>
                </a:cubicBezTo>
                <a:cubicBezTo>
                  <a:pt x="125" y="23"/>
                  <a:pt x="125" y="23"/>
                  <a:pt x="125" y="23"/>
                </a:cubicBezTo>
                <a:cubicBezTo>
                  <a:pt x="127" y="23"/>
                  <a:pt x="127" y="25"/>
                  <a:pt x="127" y="28"/>
                </a:cubicBezTo>
                <a:cubicBezTo>
                  <a:pt x="127" y="218"/>
                  <a:pt x="127" y="218"/>
                  <a:pt x="127" y="218"/>
                </a:cubicBezTo>
                <a:cubicBezTo>
                  <a:pt x="127" y="218"/>
                  <a:pt x="128" y="222"/>
                  <a:pt x="126" y="223"/>
                </a:cubicBezTo>
                <a:cubicBezTo>
                  <a:pt x="125" y="224"/>
                  <a:pt x="123" y="223"/>
                  <a:pt x="121" y="223"/>
                </a:cubicBez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27" name="Freeform 984"/>
          <p:cNvSpPr>
            <a:spLocks noChangeAspect="1" noEditPoints="1"/>
          </p:cNvSpPr>
          <p:nvPr/>
        </p:nvSpPr>
        <p:spPr bwMode="auto">
          <a:xfrm>
            <a:off x="7862161" y="5378744"/>
            <a:ext cx="357223" cy="671431"/>
          </a:xfrm>
          <a:custGeom>
            <a:avLst/>
            <a:gdLst/>
            <a:ahLst/>
            <a:cxnLst>
              <a:cxn ang="0">
                <a:pos x="103" y="0"/>
              </a:cxn>
              <a:cxn ang="0">
                <a:pos x="158" y="11"/>
              </a:cxn>
              <a:cxn ang="0">
                <a:pos x="158" y="81"/>
              </a:cxn>
              <a:cxn ang="0">
                <a:pos x="141" y="78"/>
              </a:cxn>
              <a:cxn ang="0">
                <a:pos x="141" y="116"/>
              </a:cxn>
              <a:cxn ang="0">
                <a:pos x="158" y="119"/>
              </a:cxn>
              <a:cxn ang="0">
                <a:pos x="158" y="191"/>
              </a:cxn>
              <a:cxn ang="0">
                <a:pos x="141" y="186"/>
              </a:cxn>
              <a:cxn ang="0">
                <a:pos x="141" y="224"/>
              </a:cxn>
              <a:cxn ang="0">
                <a:pos x="158" y="227"/>
              </a:cxn>
              <a:cxn ang="0">
                <a:pos x="158" y="297"/>
              </a:cxn>
              <a:cxn ang="0">
                <a:pos x="103" y="286"/>
              </a:cxn>
              <a:cxn ang="0">
                <a:pos x="103" y="262"/>
              </a:cxn>
              <a:cxn ang="0">
                <a:pos x="19" y="246"/>
              </a:cxn>
              <a:cxn ang="0">
                <a:pos x="19" y="240"/>
              </a:cxn>
              <a:cxn ang="0">
                <a:pos x="19" y="227"/>
              </a:cxn>
              <a:cxn ang="0">
                <a:pos x="19" y="161"/>
              </a:cxn>
              <a:cxn ang="0">
                <a:pos x="0" y="157"/>
              </a:cxn>
              <a:cxn ang="0">
                <a:pos x="0" y="88"/>
              </a:cxn>
              <a:cxn ang="0">
                <a:pos x="19" y="91"/>
              </a:cxn>
              <a:cxn ang="0">
                <a:pos x="19" y="24"/>
              </a:cxn>
              <a:cxn ang="0">
                <a:pos x="19" y="7"/>
              </a:cxn>
              <a:cxn ang="0">
                <a:pos x="38" y="10"/>
              </a:cxn>
              <a:cxn ang="0">
                <a:pos x="103" y="24"/>
              </a:cxn>
              <a:cxn ang="0">
                <a:pos x="103" y="0"/>
              </a:cxn>
              <a:cxn ang="0">
                <a:pos x="103" y="0"/>
              </a:cxn>
              <a:cxn ang="0">
                <a:pos x="38" y="95"/>
              </a:cxn>
              <a:cxn ang="0">
                <a:pos x="55" y="99"/>
              </a:cxn>
              <a:cxn ang="0">
                <a:pos x="55" y="169"/>
              </a:cxn>
              <a:cxn ang="0">
                <a:pos x="38" y="165"/>
              </a:cxn>
              <a:cxn ang="0">
                <a:pos x="38" y="232"/>
              </a:cxn>
              <a:cxn ang="0">
                <a:pos x="103" y="245"/>
              </a:cxn>
              <a:cxn ang="0">
                <a:pos x="103" y="216"/>
              </a:cxn>
              <a:cxn ang="0">
                <a:pos x="122" y="221"/>
              </a:cxn>
              <a:cxn ang="0">
                <a:pos x="122" y="183"/>
              </a:cxn>
              <a:cxn ang="0">
                <a:pos x="103" y="178"/>
              </a:cxn>
              <a:cxn ang="0">
                <a:pos x="103" y="108"/>
              </a:cxn>
              <a:cxn ang="0">
                <a:pos x="122" y="113"/>
              </a:cxn>
              <a:cxn ang="0">
                <a:pos x="122" y="75"/>
              </a:cxn>
              <a:cxn ang="0">
                <a:pos x="103" y="70"/>
              </a:cxn>
              <a:cxn ang="0">
                <a:pos x="103" y="41"/>
              </a:cxn>
              <a:cxn ang="0">
                <a:pos x="38" y="29"/>
              </a:cxn>
              <a:cxn ang="0">
                <a:pos x="38" y="95"/>
              </a:cxn>
              <a:cxn ang="0">
                <a:pos x="38" y="95"/>
              </a:cxn>
            </a:cxnLst>
            <a:rect l="0" t="0" r="r" b="b"/>
            <a:pathLst>
              <a:path w="158" h="297">
                <a:moveTo>
                  <a:pt x="103" y="0"/>
                </a:moveTo>
                <a:lnTo>
                  <a:pt x="158" y="11"/>
                </a:lnTo>
                <a:lnTo>
                  <a:pt x="158" y="81"/>
                </a:lnTo>
                <a:lnTo>
                  <a:pt x="141" y="78"/>
                </a:lnTo>
                <a:lnTo>
                  <a:pt x="141" y="116"/>
                </a:lnTo>
                <a:lnTo>
                  <a:pt x="158" y="119"/>
                </a:lnTo>
                <a:lnTo>
                  <a:pt x="158" y="191"/>
                </a:lnTo>
                <a:lnTo>
                  <a:pt x="141" y="186"/>
                </a:lnTo>
                <a:lnTo>
                  <a:pt x="141" y="224"/>
                </a:lnTo>
                <a:lnTo>
                  <a:pt x="158" y="227"/>
                </a:lnTo>
                <a:lnTo>
                  <a:pt x="158" y="297"/>
                </a:lnTo>
                <a:lnTo>
                  <a:pt x="103" y="286"/>
                </a:lnTo>
                <a:lnTo>
                  <a:pt x="103" y="262"/>
                </a:lnTo>
                <a:lnTo>
                  <a:pt x="19" y="246"/>
                </a:lnTo>
                <a:lnTo>
                  <a:pt x="19" y="240"/>
                </a:lnTo>
                <a:lnTo>
                  <a:pt x="19" y="227"/>
                </a:lnTo>
                <a:lnTo>
                  <a:pt x="19" y="161"/>
                </a:lnTo>
                <a:lnTo>
                  <a:pt x="0" y="157"/>
                </a:lnTo>
                <a:lnTo>
                  <a:pt x="0" y="88"/>
                </a:lnTo>
                <a:lnTo>
                  <a:pt x="19" y="91"/>
                </a:lnTo>
                <a:lnTo>
                  <a:pt x="19" y="24"/>
                </a:lnTo>
                <a:lnTo>
                  <a:pt x="19" y="7"/>
                </a:lnTo>
                <a:lnTo>
                  <a:pt x="38" y="10"/>
                </a:lnTo>
                <a:lnTo>
                  <a:pt x="103" y="24"/>
                </a:lnTo>
                <a:lnTo>
                  <a:pt x="103" y="0"/>
                </a:lnTo>
                <a:lnTo>
                  <a:pt x="103" y="0"/>
                </a:lnTo>
                <a:close/>
                <a:moveTo>
                  <a:pt x="38" y="95"/>
                </a:moveTo>
                <a:lnTo>
                  <a:pt x="55" y="99"/>
                </a:lnTo>
                <a:lnTo>
                  <a:pt x="55" y="169"/>
                </a:lnTo>
                <a:lnTo>
                  <a:pt x="38" y="165"/>
                </a:lnTo>
                <a:lnTo>
                  <a:pt x="38" y="232"/>
                </a:lnTo>
                <a:lnTo>
                  <a:pt x="103" y="245"/>
                </a:lnTo>
                <a:lnTo>
                  <a:pt x="103" y="216"/>
                </a:lnTo>
                <a:lnTo>
                  <a:pt x="122" y="221"/>
                </a:lnTo>
                <a:lnTo>
                  <a:pt x="122" y="183"/>
                </a:lnTo>
                <a:lnTo>
                  <a:pt x="103" y="178"/>
                </a:lnTo>
                <a:lnTo>
                  <a:pt x="103" y="108"/>
                </a:lnTo>
                <a:lnTo>
                  <a:pt x="122" y="113"/>
                </a:lnTo>
                <a:lnTo>
                  <a:pt x="122" y="75"/>
                </a:lnTo>
                <a:lnTo>
                  <a:pt x="103" y="70"/>
                </a:lnTo>
                <a:lnTo>
                  <a:pt x="103" y="41"/>
                </a:lnTo>
                <a:lnTo>
                  <a:pt x="38" y="29"/>
                </a:lnTo>
                <a:lnTo>
                  <a:pt x="38" y="95"/>
                </a:lnTo>
                <a:lnTo>
                  <a:pt x="38" y="95"/>
                </a:ln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28" name="Freeform 985"/>
          <p:cNvSpPr>
            <a:spLocks noChangeAspect="1" noEditPoints="1"/>
          </p:cNvSpPr>
          <p:nvPr/>
        </p:nvSpPr>
        <p:spPr bwMode="auto">
          <a:xfrm>
            <a:off x="7853117" y="5365180"/>
            <a:ext cx="359484" cy="671431"/>
          </a:xfrm>
          <a:custGeom>
            <a:avLst/>
            <a:gdLst/>
            <a:ahLst/>
            <a:cxnLst>
              <a:cxn ang="0">
                <a:pos x="104" y="0"/>
              </a:cxn>
              <a:cxn ang="0">
                <a:pos x="159" y="11"/>
              </a:cxn>
              <a:cxn ang="0">
                <a:pos x="159" y="81"/>
              </a:cxn>
              <a:cxn ang="0">
                <a:pos x="142" y="78"/>
              </a:cxn>
              <a:cxn ang="0">
                <a:pos x="142" y="116"/>
              </a:cxn>
              <a:cxn ang="0">
                <a:pos x="159" y="119"/>
              </a:cxn>
              <a:cxn ang="0">
                <a:pos x="159" y="190"/>
              </a:cxn>
              <a:cxn ang="0">
                <a:pos x="142" y="186"/>
              </a:cxn>
              <a:cxn ang="0">
                <a:pos x="142" y="224"/>
              </a:cxn>
              <a:cxn ang="0">
                <a:pos x="159" y="227"/>
              </a:cxn>
              <a:cxn ang="0">
                <a:pos x="159" y="297"/>
              </a:cxn>
              <a:cxn ang="0">
                <a:pos x="104" y="286"/>
              </a:cxn>
              <a:cxn ang="0">
                <a:pos x="104" y="262"/>
              </a:cxn>
              <a:cxn ang="0">
                <a:pos x="20" y="246"/>
              </a:cxn>
              <a:cxn ang="0">
                <a:pos x="20" y="240"/>
              </a:cxn>
              <a:cxn ang="0">
                <a:pos x="20" y="227"/>
              </a:cxn>
              <a:cxn ang="0">
                <a:pos x="20" y="160"/>
              </a:cxn>
              <a:cxn ang="0">
                <a:pos x="0" y="157"/>
              </a:cxn>
              <a:cxn ang="0">
                <a:pos x="0" y="87"/>
              </a:cxn>
              <a:cxn ang="0">
                <a:pos x="20" y="90"/>
              </a:cxn>
              <a:cxn ang="0">
                <a:pos x="20" y="24"/>
              </a:cxn>
              <a:cxn ang="0">
                <a:pos x="20" y="6"/>
              </a:cxn>
              <a:cxn ang="0">
                <a:pos x="39" y="9"/>
              </a:cxn>
              <a:cxn ang="0">
                <a:pos x="104" y="24"/>
              </a:cxn>
              <a:cxn ang="0">
                <a:pos x="104" y="0"/>
              </a:cxn>
              <a:cxn ang="0">
                <a:pos x="104" y="0"/>
              </a:cxn>
              <a:cxn ang="0">
                <a:pos x="39" y="95"/>
              </a:cxn>
              <a:cxn ang="0">
                <a:pos x="56" y="98"/>
              </a:cxn>
              <a:cxn ang="0">
                <a:pos x="56" y="168"/>
              </a:cxn>
              <a:cxn ang="0">
                <a:pos x="39" y="165"/>
              </a:cxn>
              <a:cxn ang="0">
                <a:pos x="39" y="232"/>
              </a:cxn>
              <a:cxn ang="0">
                <a:pos x="104" y="244"/>
              </a:cxn>
              <a:cxn ang="0">
                <a:pos x="104" y="216"/>
              </a:cxn>
              <a:cxn ang="0">
                <a:pos x="123" y="221"/>
              </a:cxn>
              <a:cxn ang="0">
                <a:pos x="123" y="182"/>
              </a:cxn>
              <a:cxn ang="0">
                <a:pos x="104" y="178"/>
              </a:cxn>
              <a:cxn ang="0">
                <a:pos x="104" y="108"/>
              </a:cxn>
              <a:cxn ang="0">
                <a:pos x="123" y="113"/>
              </a:cxn>
              <a:cxn ang="0">
                <a:pos x="123" y="74"/>
              </a:cxn>
              <a:cxn ang="0">
                <a:pos x="104" y="70"/>
              </a:cxn>
              <a:cxn ang="0">
                <a:pos x="104" y="41"/>
              </a:cxn>
              <a:cxn ang="0">
                <a:pos x="39" y="28"/>
              </a:cxn>
              <a:cxn ang="0">
                <a:pos x="39" y="95"/>
              </a:cxn>
              <a:cxn ang="0">
                <a:pos x="39" y="95"/>
              </a:cxn>
            </a:cxnLst>
            <a:rect l="0" t="0" r="r" b="b"/>
            <a:pathLst>
              <a:path w="159" h="297">
                <a:moveTo>
                  <a:pt x="104" y="0"/>
                </a:moveTo>
                <a:lnTo>
                  <a:pt x="159" y="11"/>
                </a:lnTo>
                <a:lnTo>
                  <a:pt x="159" y="81"/>
                </a:lnTo>
                <a:lnTo>
                  <a:pt x="142" y="78"/>
                </a:lnTo>
                <a:lnTo>
                  <a:pt x="142" y="116"/>
                </a:lnTo>
                <a:lnTo>
                  <a:pt x="159" y="119"/>
                </a:lnTo>
                <a:lnTo>
                  <a:pt x="159" y="190"/>
                </a:lnTo>
                <a:lnTo>
                  <a:pt x="142" y="186"/>
                </a:lnTo>
                <a:lnTo>
                  <a:pt x="142" y="224"/>
                </a:lnTo>
                <a:lnTo>
                  <a:pt x="159" y="227"/>
                </a:lnTo>
                <a:lnTo>
                  <a:pt x="159" y="297"/>
                </a:lnTo>
                <a:lnTo>
                  <a:pt x="104" y="286"/>
                </a:lnTo>
                <a:lnTo>
                  <a:pt x="104" y="262"/>
                </a:lnTo>
                <a:lnTo>
                  <a:pt x="20" y="246"/>
                </a:lnTo>
                <a:lnTo>
                  <a:pt x="20" y="240"/>
                </a:lnTo>
                <a:lnTo>
                  <a:pt x="20" y="227"/>
                </a:lnTo>
                <a:lnTo>
                  <a:pt x="20" y="160"/>
                </a:lnTo>
                <a:lnTo>
                  <a:pt x="0" y="157"/>
                </a:lnTo>
                <a:lnTo>
                  <a:pt x="0" y="87"/>
                </a:lnTo>
                <a:lnTo>
                  <a:pt x="20" y="90"/>
                </a:lnTo>
                <a:lnTo>
                  <a:pt x="20" y="24"/>
                </a:lnTo>
                <a:lnTo>
                  <a:pt x="20" y="6"/>
                </a:lnTo>
                <a:lnTo>
                  <a:pt x="39" y="9"/>
                </a:lnTo>
                <a:lnTo>
                  <a:pt x="104" y="24"/>
                </a:lnTo>
                <a:lnTo>
                  <a:pt x="104" y="0"/>
                </a:lnTo>
                <a:lnTo>
                  <a:pt x="104" y="0"/>
                </a:lnTo>
                <a:close/>
                <a:moveTo>
                  <a:pt x="39" y="95"/>
                </a:moveTo>
                <a:lnTo>
                  <a:pt x="56" y="98"/>
                </a:lnTo>
                <a:lnTo>
                  <a:pt x="56" y="168"/>
                </a:lnTo>
                <a:lnTo>
                  <a:pt x="39" y="165"/>
                </a:lnTo>
                <a:lnTo>
                  <a:pt x="39" y="232"/>
                </a:lnTo>
                <a:lnTo>
                  <a:pt x="104" y="244"/>
                </a:lnTo>
                <a:lnTo>
                  <a:pt x="104" y="216"/>
                </a:lnTo>
                <a:lnTo>
                  <a:pt x="123" y="221"/>
                </a:lnTo>
                <a:lnTo>
                  <a:pt x="123" y="182"/>
                </a:lnTo>
                <a:lnTo>
                  <a:pt x="104" y="178"/>
                </a:lnTo>
                <a:lnTo>
                  <a:pt x="104" y="108"/>
                </a:lnTo>
                <a:lnTo>
                  <a:pt x="123" y="113"/>
                </a:lnTo>
                <a:lnTo>
                  <a:pt x="123" y="74"/>
                </a:lnTo>
                <a:lnTo>
                  <a:pt x="104" y="70"/>
                </a:lnTo>
                <a:lnTo>
                  <a:pt x="104" y="41"/>
                </a:lnTo>
                <a:lnTo>
                  <a:pt x="39" y="28"/>
                </a:lnTo>
                <a:lnTo>
                  <a:pt x="39" y="95"/>
                </a:lnTo>
                <a:lnTo>
                  <a:pt x="39" y="95"/>
                </a:lnTo>
                <a:close/>
              </a:path>
            </a:pathLst>
          </a:custGeom>
          <a:solidFill>
            <a:srgbClr val="FFFFF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30" name="Freeform 978"/>
          <p:cNvSpPr>
            <a:spLocks noChangeAspect="1"/>
          </p:cNvSpPr>
          <p:nvPr/>
        </p:nvSpPr>
        <p:spPr bwMode="auto">
          <a:xfrm>
            <a:off x="7293133" y="5344329"/>
            <a:ext cx="113045" cy="825159"/>
          </a:xfrm>
          <a:custGeom>
            <a:avLst/>
            <a:gdLst/>
            <a:ahLst/>
            <a:cxnLst>
              <a:cxn ang="0">
                <a:pos x="30" y="3"/>
              </a:cxn>
              <a:cxn ang="0">
                <a:pos x="2" y="18"/>
              </a:cxn>
              <a:cxn ang="0">
                <a:pos x="0" y="227"/>
              </a:cxn>
              <a:cxn ang="0">
                <a:pos x="7" y="224"/>
              </a:cxn>
              <a:cxn ang="0">
                <a:pos x="27" y="203"/>
              </a:cxn>
              <a:cxn ang="0">
                <a:pos x="31" y="192"/>
              </a:cxn>
              <a:cxn ang="0">
                <a:pos x="31" y="11"/>
              </a:cxn>
              <a:cxn ang="0">
                <a:pos x="30" y="3"/>
              </a:cxn>
            </a:cxnLst>
            <a:rect l="0" t="0" r="r" b="b"/>
            <a:pathLst>
              <a:path w="31" h="230">
                <a:moveTo>
                  <a:pt x="30" y="3"/>
                </a:moveTo>
                <a:cubicBezTo>
                  <a:pt x="28" y="0"/>
                  <a:pt x="2" y="18"/>
                  <a:pt x="2" y="18"/>
                </a:cubicBezTo>
                <a:cubicBezTo>
                  <a:pt x="0" y="227"/>
                  <a:pt x="0" y="227"/>
                  <a:pt x="0" y="227"/>
                </a:cubicBezTo>
                <a:cubicBezTo>
                  <a:pt x="0" y="227"/>
                  <a:pt x="0" y="230"/>
                  <a:pt x="7" y="224"/>
                </a:cubicBezTo>
                <a:cubicBezTo>
                  <a:pt x="12" y="220"/>
                  <a:pt x="25" y="206"/>
                  <a:pt x="27" y="203"/>
                </a:cubicBezTo>
                <a:cubicBezTo>
                  <a:pt x="30" y="201"/>
                  <a:pt x="31" y="199"/>
                  <a:pt x="31" y="192"/>
                </a:cubicBezTo>
                <a:cubicBezTo>
                  <a:pt x="31" y="11"/>
                  <a:pt x="31" y="11"/>
                  <a:pt x="31" y="11"/>
                </a:cubicBezTo>
                <a:cubicBezTo>
                  <a:pt x="31" y="4"/>
                  <a:pt x="31" y="4"/>
                  <a:pt x="30" y="3"/>
                </a:cubicBez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31" name="Freeform 979"/>
          <p:cNvSpPr>
            <a:spLocks noChangeAspect="1"/>
          </p:cNvSpPr>
          <p:nvPr/>
        </p:nvSpPr>
        <p:spPr bwMode="auto">
          <a:xfrm>
            <a:off x="6816081" y="5265204"/>
            <a:ext cx="583314" cy="146946"/>
          </a:xfrm>
          <a:custGeom>
            <a:avLst/>
            <a:gdLst/>
            <a:ahLst/>
            <a:cxnLst>
              <a:cxn ang="0">
                <a:pos x="162" y="23"/>
              </a:cxn>
              <a:cxn ang="0">
                <a:pos x="137" y="41"/>
              </a:cxn>
              <a:cxn ang="0">
                <a:pos x="5" y="16"/>
              </a:cxn>
              <a:cxn ang="0">
                <a:pos x="1" y="20"/>
              </a:cxn>
              <a:cxn ang="0">
                <a:pos x="3" y="14"/>
              </a:cxn>
              <a:cxn ang="0">
                <a:pos x="23" y="1"/>
              </a:cxn>
              <a:cxn ang="0">
                <a:pos x="26" y="0"/>
              </a:cxn>
              <a:cxn ang="0">
                <a:pos x="157" y="22"/>
              </a:cxn>
              <a:cxn ang="0">
                <a:pos x="162" y="23"/>
              </a:cxn>
            </a:cxnLst>
            <a:rect l="0" t="0" r="r" b="b"/>
            <a:pathLst>
              <a:path w="162" h="41">
                <a:moveTo>
                  <a:pt x="162" y="23"/>
                </a:moveTo>
                <a:cubicBezTo>
                  <a:pt x="137" y="41"/>
                  <a:pt x="137" y="41"/>
                  <a:pt x="137" y="41"/>
                </a:cubicBezTo>
                <a:cubicBezTo>
                  <a:pt x="60" y="27"/>
                  <a:pt x="12" y="17"/>
                  <a:pt x="5" y="16"/>
                </a:cubicBezTo>
                <a:cubicBezTo>
                  <a:pt x="2" y="15"/>
                  <a:pt x="1" y="20"/>
                  <a:pt x="1" y="20"/>
                </a:cubicBezTo>
                <a:cubicBezTo>
                  <a:pt x="1" y="20"/>
                  <a:pt x="0" y="16"/>
                  <a:pt x="3" y="14"/>
                </a:cubicBezTo>
                <a:cubicBezTo>
                  <a:pt x="5" y="12"/>
                  <a:pt x="18" y="4"/>
                  <a:pt x="23" y="1"/>
                </a:cubicBezTo>
                <a:cubicBezTo>
                  <a:pt x="25" y="0"/>
                  <a:pt x="26" y="0"/>
                  <a:pt x="26" y="0"/>
                </a:cubicBezTo>
                <a:cubicBezTo>
                  <a:pt x="26" y="0"/>
                  <a:pt x="155" y="22"/>
                  <a:pt x="157" y="22"/>
                </a:cubicBezTo>
                <a:cubicBezTo>
                  <a:pt x="161" y="23"/>
                  <a:pt x="162" y="23"/>
                  <a:pt x="162" y="23"/>
                </a:cubicBezTo>
                <a:close/>
              </a:path>
            </a:pathLst>
          </a:custGeom>
          <a:solidFill>
            <a:srgbClr val="4F6A8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32" name="Freeform 980"/>
          <p:cNvSpPr>
            <a:spLocks noChangeAspect="1"/>
          </p:cNvSpPr>
          <p:nvPr/>
        </p:nvSpPr>
        <p:spPr bwMode="auto">
          <a:xfrm>
            <a:off x="7286350" y="5346590"/>
            <a:ext cx="119828" cy="83646"/>
          </a:xfrm>
          <a:custGeom>
            <a:avLst/>
            <a:gdLst/>
            <a:ahLst/>
            <a:cxnLst>
              <a:cxn ang="0">
                <a:pos x="0" y="17"/>
              </a:cxn>
              <a:cxn ang="0">
                <a:pos x="30" y="0"/>
              </a:cxn>
              <a:cxn ang="0">
                <a:pos x="33" y="4"/>
              </a:cxn>
              <a:cxn ang="0">
                <a:pos x="5" y="23"/>
              </a:cxn>
              <a:cxn ang="0">
                <a:pos x="0" y="17"/>
              </a:cxn>
            </a:cxnLst>
            <a:rect l="0" t="0" r="r" b="b"/>
            <a:pathLst>
              <a:path w="33" h="23">
                <a:moveTo>
                  <a:pt x="0" y="17"/>
                </a:moveTo>
                <a:cubicBezTo>
                  <a:pt x="0" y="17"/>
                  <a:pt x="27" y="1"/>
                  <a:pt x="30" y="0"/>
                </a:cubicBezTo>
                <a:cubicBezTo>
                  <a:pt x="32" y="1"/>
                  <a:pt x="33" y="2"/>
                  <a:pt x="33" y="4"/>
                </a:cubicBezTo>
                <a:cubicBezTo>
                  <a:pt x="5" y="23"/>
                  <a:pt x="5" y="23"/>
                  <a:pt x="5" y="23"/>
                </a:cubicBezTo>
                <a:lnTo>
                  <a:pt x="0" y="17"/>
                </a:lnTo>
                <a:close/>
              </a:path>
            </a:pathLst>
          </a:custGeom>
          <a:solidFill>
            <a:srgbClr val="61799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33" name="Freeform 981"/>
          <p:cNvSpPr>
            <a:spLocks noChangeAspect="1"/>
          </p:cNvSpPr>
          <p:nvPr/>
        </p:nvSpPr>
        <p:spPr bwMode="auto">
          <a:xfrm>
            <a:off x="6816081" y="5319461"/>
            <a:ext cx="495139" cy="850027"/>
          </a:xfrm>
          <a:custGeom>
            <a:avLst/>
            <a:gdLst/>
            <a:ahLst/>
            <a:cxnLst>
              <a:cxn ang="0">
                <a:pos x="134" y="24"/>
              </a:cxn>
              <a:cxn ang="0">
                <a:pos x="5" y="1"/>
              </a:cxn>
              <a:cxn ang="0">
                <a:pos x="0" y="4"/>
              </a:cxn>
              <a:cxn ang="0">
                <a:pos x="0" y="198"/>
              </a:cxn>
              <a:cxn ang="0">
                <a:pos x="5" y="208"/>
              </a:cxn>
              <a:cxn ang="0">
                <a:pos x="129" y="234"/>
              </a:cxn>
              <a:cxn ang="0">
                <a:pos x="137" y="229"/>
              </a:cxn>
              <a:cxn ang="0">
                <a:pos x="137" y="30"/>
              </a:cxn>
              <a:cxn ang="0">
                <a:pos x="134" y="24"/>
              </a:cxn>
            </a:cxnLst>
            <a:rect l="0" t="0" r="r" b="b"/>
            <a:pathLst>
              <a:path w="138" h="237">
                <a:moveTo>
                  <a:pt x="134" y="24"/>
                </a:moveTo>
                <a:cubicBezTo>
                  <a:pt x="60" y="11"/>
                  <a:pt x="11" y="2"/>
                  <a:pt x="5" y="1"/>
                </a:cubicBezTo>
                <a:cubicBezTo>
                  <a:pt x="1" y="0"/>
                  <a:pt x="0" y="4"/>
                  <a:pt x="0" y="4"/>
                </a:cubicBezTo>
                <a:cubicBezTo>
                  <a:pt x="0" y="4"/>
                  <a:pt x="0" y="191"/>
                  <a:pt x="0" y="198"/>
                </a:cubicBezTo>
                <a:cubicBezTo>
                  <a:pt x="0" y="206"/>
                  <a:pt x="1" y="206"/>
                  <a:pt x="5" y="208"/>
                </a:cubicBezTo>
                <a:cubicBezTo>
                  <a:pt x="7" y="208"/>
                  <a:pt x="106" y="229"/>
                  <a:pt x="129" y="234"/>
                </a:cubicBezTo>
                <a:cubicBezTo>
                  <a:pt x="138" y="237"/>
                  <a:pt x="137" y="232"/>
                  <a:pt x="137" y="229"/>
                </a:cubicBezTo>
                <a:cubicBezTo>
                  <a:pt x="137" y="229"/>
                  <a:pt x="137" y="35"/>
                  <a:pt x="137" y="30"/>
                </a:cubicBezTo>
                <a:cubicBezTo>
                  <a:pt x="137" y="27"/>
                  <a:pt x="135" y="25"/>
                  <a:pt x="134" y="24"/>
                </a:cubicBezTo>
                <a:close/>
              </a:path>
            </a:pathLst>
          </a:custGeom>
          <a:solidFill>
            <a:srgbClr val="84A2B9"/>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34" name="Freeform 982"/>
          <p:cNvSpPr>
            <a:spLocks noChangeAspect="1"/>
          </p:cNvSpPr>
          <p:nvPr/>
        </p:nvSpPr>
        <p:spPr bwMode="auto">
          <a:xfrm>
            <a:off x="6831907" y="5337547"/>
            <a:ext cx="461225" cy="811595"/>
          </a:xfrm>
          <a:custGeom>
            <a:avLst/>
            <a:gdLst/>
            <a:ahLst/>
            <a:cxnLst>
              <a:cxn ang="0">
                <a:pos x="125" y="22"/>
              </a:cxn>
              <a:cxn ang="0">
                <a:pos x="5" y="0"/>
              </a:cxn>
              <a:cxn ang="0">
                <a:pos x="0" y="3"/>
              </a:cxn>
              <a:cxn ang="0">
                <a:pos x="0" y="189"/>
              </a:cxn>
              <a:cxn ang="0">
                <a:pos x="5" y="198"/>
              </a:cxn>
              <a:cxn ang="0">
                <a:pos x="121" y="224"/>
              </a:cxn>
              <a:cxn ang="0">
                <a:pos x="128" y="218"/>
              </a:cxn>
              <a:cxn ang="0">
                <a:pos x="128" y="28"/>
              </a:cxn>
              <a:cxn ang="0">
                <a:pos x="125" y="22"/>
              </a:cxn>
            </a:cxnLst>
            <a:rect l="0" t="0" r="r" b="b"/>
            <a:pathLst>
              <a:path w="129" h="226">
                <a:moveTo>
                  <a:pt x="125" y="22"/>
                </a:moveTo>
                <a:cubicBezTo>
                  <a:pt x="56" y="10"/>
                  <a:pt x="11" y="1"/>
                  <a:pt x="5" y="0"/>
                </a:cubicBezTo>
                <a:cubicBezTo>
                  <a:pt x="1" y="0"/>
                  <a:pt x="0" y="3"/>
                  <a:pt x="0" y="3"/>
                </a:cubicBezTo>
                <a:cubicBezTo>
                  <a:pt x="0" y="3"/>
                  <a:pt x="0" y="182"/>
                  <a:pt x="0" y="189"/>
                </a:cubicBezTo>
                <a:cubicBezTo>
                  <a:pt x="0" y="197"/>
                  <a:pt x="1" y="197"/>
                  <a:pt x="5" y="198"/>
                </a:cubicBezTo>
                <a:cubicBezTo>
                  <a:pt x="7" y="199"/>
                  <a:pt x="100" y="219"/>
                  <a:pt x="121" y="224"/>
                </a:cubicBezTo>
                <a:cubicBezTo>
                  <a:pt x="129" y="226"/>
                  <a:pt x="127" y="220"/>
                  <a:pt x="128" y="218"/>
                </a:cubicBezTo>
                <a:cubicBezTo>
                  <a:pt x="128" y="218"/>
                  <a:pt x="128" y="32"/>
                  <a:pt x="128" y="28"/>
                </a:cubicBezTo>
                <a:cubicBezTo>
                  <a:pt x="128" y="25"/>
                  <a:pt x="127" y="23"/>
                  <a:pt x="125" y="22"/>
                </a:cubicBezTo>
                <a:close/>
              </a:path>
            </a:pathLst>
          </a:custGeom>
          <a:solidFill>
            <a:srgbClr val="61799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35" name="Freeform 983"/>
          <p:cNvSpPr>
            <a:spLocks noChangeAspect="1" noEditPoints="1"/>
          </p:cNvSpPr>
          <p:nvPr/>
        </p:nvSpPr>
        <p:spPr bwMode="auto">
          <a:xfrm>
            <a:off x="6831907" y="5337547"/>
            <a:ext cx="461225" cy="807073"/>
          </a:xfrm>
          <a:custGeom>
            <a:avLst/>
            <a:gdLst/>
            <a:ahLst/>
            <a:cxnLst>
              <a:cxn ang="0">
                <a:pos x="1" y="0"/>
              </a:cxn>
              <a:cxn ang="0">
                <a:pos x="0" y="3"/>
              </a:cxn>
              <a:cxn ang="0">
                <a:pos x="0" y="189"/>
              </a:cxn>
              <a:cxn ang="0">
                <a:pos x="5" y="199"/>
              </a:cxn>
              <a:cxn ang="0">
                <a:pos x="47" y="208"/>
              </a:cxn>
              <a:cxn ang="0">
                <a:pos x="121" y="224"/>
              </a:cxn>
              <a:cxn ang="0">
                <a:pos x="126" y="224"/>
              </a:cxn>
              <a:cxn ang="0">
                <a:pos x="128" y="219"/>
              </a:cxn>
              <a:cxn ang="0">
                <a:pos x="128" y="28"/>
              </a:cxn>
              <a:cxn ang="0">
                <a:pos x="125" y="22"/>
              </a:cxn>
              <a:cxn ang="0">
                <a:pos x="125" y="22"/>
              </a:cxn>
              <a:cxn ang="0">
                <a:pos x="5" y="0"/>
              </a:cxn>
              <a:cxn ang="0">
                <a:pos x="1" y="0"/>
              </a:cxn>
              <a:cxn ang="0">
                <a:pos x="121" y="223"/>
              </a:cxn>
              <a:cxn ang="0">
                <a:pos x="47" y="207"/>
              </a:cxn>
              <a:cxn ang="0">
                <a:pos x="5" y="198"/>
              </a:cxn>
              <a:cxn ang="0">
                <a:pos x="1" y="189"/>
              </a:cxn>
              <a:cxn ang="0">
                <a:pos x="1" y="3"/>
              </a:cxn>
              <a:cxn ang="0">
                <a:pos x="2" y="1"/>
              </a:cxn>
              <a:cxn ang="0">
                <a:pos x="5" y="1"/>
              </a:cxn>
              <a:cxn ang="0">
                <a:pos x="125" y="23"/>
              </a:cxn>
              <a:cxn ang="0">
                <a:pos x="127" y="28"/>
              </a:cxn>
              <a:cxn ang="0">
                <a:pos x="127" y="218"/>
              </a:cxn>
              <a:cxn ang="0">
                <a:pos x="126" y="223"/>
              </a:cxn>
              <a:cxn ang="0">
                <a:pos x="121" y="223"/>
              </a:cxn>
            </a:cxnLst>
            <a:rect l="0" t="0" r="r" b="b"/>
            <a:pathLst>
              <a:path w="129" h="225">
                <a:moveTo>
                  <a:pt x="1" y="0"/>
                </a:moveTo>
                <a:cubicBezTo>
                  <a:pt x="0" y="1"/>
                  <a:pt x="0" y="3"/>
                  <a:pt x="0" y="3"/>
                </a:cubicBezTo>
                <a:cubicBezTo>
                  <a:pt x="0" y="189"/>
                  <a:pt x="0" y="189"/>
                  <a:pt x="0" y="189"/>
                </a:cubicBezTo>
                <a:cubicBezTo>
                  <a:pt x="0" y="197"/>
                  <a:pt x="1" y="197"/>
                  <a:pt x="5" y="199"/>
                </a:cubicBezTo>
                <a:cubicBezTo>
                  <a:pt x="5" y="199"/>
                  <a:pt x="21" y="202"/>
                  <a:pt x="47" y="208"/>
                </a:cubicBezTo>
                <a:cubicBezTo>
                  <a:pt x="121" y="224"/>
                  <a:pt x="121" y="224"/>
                  <a:pt x="121" y="224"/>
                </a:cubicBezTo>
                <a:cubicBezTo>
                  <a:pt x="123" y="225"/>
                  <a:pt x="125" y="225"/>
                  <a:pt x="126" y="224"/>
                </a:cubicBezTo>
                <a:cubicBezTo>
                  <a:pt x="129" y="222"/>
                  <a:pt x="128" y="219"/>
                  <a:pt x="128" y="219"/>
                </a:cubicBezTo>
                <a:cubicBezTo>
                  <a:pt x="128" y="218"/>
                  <a:pt x="128" y="28"/>
                  <a:pt x="128" y="28"/>
                </a:cubicBezTo>
                <a:cubicBezTo>
                  <a:pt x="128" y="25"/>
                  <a:pt x="128" y="22"/>
                  <a:pt x="125" y="22"/>
                </a:cubicBezTo>
                <a:cubicBezTo>
                  <a:pt x="125" y="22"/>
                  <a:pt x="125" y="22"/>
                  <a:pt x="125" y="22"/>
                </a:cubicBezTo>
                <a:cubicBezTo>
                  <a:pt x="5" y="0"/>
                  <a:pt x="5" y="0"/>
                  <a:pt x="5" y="0"/>
                </a:cubicBezTo>
                <a:cubicBezTo>
                  <a:pt x="3" y="0"/>
                  <a:pt x="2" y="0"/>
                  <a:pt x="1" y="0"/>
                </a:cubicBezTo>
                <a:close/>
                <a:moveTo>
                  <a:pt x="121" y="223"/>
                </a:moveTo>
                <a:cubicBezTo>
                  <a:pt x="121" y="223"/>
                  <a:pt x="47" y="207"/>
                  <a:pt x="47" y="207"/>
                </a:cubicBezTo>
                <a:cubicBezTo>
                  <a:pt x="25" y="202"/>
                  <a:pt x="6" y="198"/>
                  <a:pt x="5" y="198"/>
                </a:cubicBezTo>
                <a:cubicBezTo>
                  <a:pt x="2" y="197"/>
                  <a:pt x="1" y="196"/>
                  <a:pt x="1" y="189"/>
                </a:cubicBezTo>
                <a:cubicBezTo>
                  <a:pt x="1" y="3"/>
                  <a:pt x="1" y="3"/>
                  <a:pt x="1" y="3"/>
                </a:cubicBezTo>
                <a:cubicBezTo>
                  <a:pt x="1" y="3"/>
                  <a:pt x="1" y="2"/>
                  <a:pt x="2" y="1"/>
                </a:cubicBezTo>
                <a:cubicBezTo>
                  <a:pt x="3" y="1"/>
                  <a:pt x="3" y="1"/>
                  <a:pt x="5" y="1"/>
                </a:cubicBezTo>
                <a:cubicBezTo>
                  <a:pt x="125" y="23"/>
                  <a:pt x="125" y="23"/>
                  <a:pt x="125" y="23"/>
                </a:cubicBezTo>
                <a:cubicBezTo>
                  <a:pt x="127" y="23"/>
                  <a:pt x="127" y="25"/>
                  <a:pt x="127" y="28"/>
                </a:cubicBezTo>
                <a:cubicBezTo>
                  <a:pt x="127" y="218"/>
                  <a:pt x="127" y="218"/>
                  <a:pt x="127" y="218"/>
                </a:cubicBezTo>
                <a:cubicBezTo>
                  <a:pt x="127" y="218"/>
                  <a:pt x="128" y="222"/>
                  <a:pt x="126" y="223"/>
                </a:cubicBezTo>
                <a:cubicBezTo>
                  <a:pt x="125" y="224"/>
                  <a:pt x="123" y="223"/>
                  <a:pt x="121" y="223"/>
                </a:cubicBez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36" name="Freeform 984"/>
          <p:cNvSpPr>
            <a:spLocks noChangeAspect="1" noEditPoints="1"/>
          </p:cNvSpPr>
          <p:nvPr/>
        </p:nvSpPr>
        <p:spPr bwMode="auto">
          <a:xfrm>
            <a:off x="6868082" y="5418932"/>
            <a:ext cx="357223" cy="671431"/>
          </a:xfrm>
          <a:custGeom>
            <a:avLst/>
            <a:gdLst/>
            <a:ahLst/>
            <a:cxnLst>
              <a:cxn ang="0">
                <a:pos x="103" y="0"/>
              </a:cxn>
              <a:cxn ang="0">
                <a:pos x="158" y="11"/>
              </a:cxn>
              <a:cxn ang="0">
                <a:pos x="158" y="81"/>
              </a:cxn>
              <a:cxn ang="0">
                <a:pos x="141" y="78"/>
              </a:cxn>
              <a:cxn ang="0">
                <a:pos x="141" y="116"/>
              </a:cxn>
              <a:cxn ang="0">
                <a:pos x="158" y="119"/>
              </a:cxn>
              <a:cxn ang="0">
                <a:pos x="158" y="191"/>
              </a:cxn>
              <a:cxn ang="0">
                <a:pos x="141" y="186"/>
              </a:cxn>
              <a:cxn ang="0">
                <a:pos x="141" y="224"/>
              </a:cxn>
              <a:cxn ang="0">
                <a:pos x="158" y="227"/>
              </a:cxn>
              <a:cxn ang="0">
                <a:pos x="158" y="297"/>
              </a:cxn>
              <a:cxn ang="0">
                <a:pos x="103" y="286"/>
              </a:cxn>
              <a:cxn ang="0">
                <a:pos x="103" y="262"/>
              </a:cxn>
              <a:cxn ang="0">
                <a:pos x="19" y="246"/>
              </a:cxn>
              <a:cxn ang="0">
                <a:pos x="19" y="240"/>
              </a:cxn>
              <a:cxn ang="0">
                <a:pos x="19" y="227"/>
              </a:cxn>
              <a:cxn ang="0">
                <a:pos x="19" y="161"/>
              </a:cxn>
              <a:cxn ang="0">
                <a:pos x="0" y="157"/>
              </a:cxn>
              <a:cxn ang="0">
                <a:pos x="0" y="88"/>
              </a:cxn>
              <a:cxn ang="0">
                <a:pos x="19" y="91"/>
              </a:cxn>
              <a:cxn ang="0">
                <a:pos x="19" y="24"/>
              </a:cxn>
              <a:cxn ang="0">
                <a:pos x="19" y="7"/>
              </a:cxn>
              <a:cxn ang="0">
                <a:pos x="38" y="10"/>
              </a:cxn>
              <a:cxn ang="0">
                <a:pos x="103" y="24"/>
              </a:cxn>
              <a:cxn ang="0">
                <a:pos x="103" y="0"/>
              </a:cxn>
              <a:cxn ang="0">
                <a:pos x="103" y="0"/>
              </a:cxn>
              <a:cxn ang="0">
                <a:pos x="38" y="95"/>
              </a:cxn>
              <a:cxn ang="0">
                <a:pos x="55" y="99"/>
              </a:cxn>
              <a:cxn ang="0">
                <a:pos x="55" y="169"/>
              </a:cxn>
              <a:cxn ang="0">
                <a:pos x="38" y="165"/>
              </a:cxn>
              <a:cxn ang="0">
                <a:pos x="38" y="232"/>
              </a:cxn>
              <a:cxn ang="0">
                <a:pos x="103" y="245"/>
              </a:cxn>
              <a:cxn ang="0">
                <a:pos x="103" y="216"/>
              </a:cxn>
              <a:cxn ang="0">
                <a:pos x="122" y="221"/>
              </a:cxn>
              <a:cxn ang="0">
                <a:pos x="122" y="183"/>
              </a:cxn>
              <a:cxn ang="0">
                <a:pos x="103" y="178"/>
              </a:cxn>
              <a:cxn ang="0">
                <a:pos x="103" y="108"/>
              </a:cxn>
              <a:cxn ang="0">
                <a:pos x="122" y="113"/>
              </a:cxn>
              <a:cxn ang="0">
                <a:pos x="122" y="75"/>
              </a:cxn>
              <a:cxn ang="0">
                <a:pos x="103" y="70"/>
              </a:cxn>
              <a:cxn ang="0">
                <a:pos x="103" y="41"/>
              </a:cxn>
              <a:cxn ang="0">
                <a:pos x="38" y="29"/>
              </a:cxn>
              <a:cxn ang="0">
                <a:pos x="38" y="95"/>
              </a:cxn>
              <a:cxn ang="0">
                <a:pos x="38" y="95"/>
              </a:cxn>
            </a:cxnLst>
            <a:rect l="0" t="0" r="r" b="b"/>
            <a:pathLst>
              <a:path w="158" h="297">
                <a:moveTo>
                  <a:pt x="103" y="0"/>
                </a:moveTo>
                <a:lnTo>
                  <a:pt x="158" y="11"/>
                </a:lnTo>
                <a:lnTo>
                  <a:pt x="158" y="81"/>
                </a:lnTo>
                <a:lnTo>
                  <a:pt x="141" y="78"/>
                </a:lnTo>
                <a:lnTo>
                  <a:pt x="141" y="116"/>
                </a:lnTo>
                <a:lnTo>
                  <a:pt x="158" y="119"/>
                </a:lnTo>
                <a:lnTo>
                  <a:pt x="158" y="191"/>
                </a:lnTo>
                <a:lnTo>
                  <a:pt x="141" y="186"/>
                </a:lnTo>
                <a:lnTo>
                  <a:pt x="141" y="224"/>
                </a:lnTo>
                <a:lnTo>
                  <a:pt x="158" y="227"/>
                </a:lnTo>
                <a:lnTo>
                  <a:pt x="158" y="297"/>
                </a:lnTo>
                <a:lnTo>
                  <a:pt x="103" y="286"/>
                </a:lnTo>
                <a:lnTo>
                  <a:pt x="103" y="262"/>
                </a:lnTo>
                <a:lnTo>
                  <a:pt x="19" y="246"/>
                </a:lnTo>
                <a:lnTo>
                  <a:pt x="19" y="240"/>
                </a:lnTo>
                <a:lnTo>
                  <a:pt x="19" y="227"/>
                </a:lnTo>
                <a:lnTo>
                  <a:pt x="19" y="161"/>
                </a:lnTo>
                <a:lnTo>
                  <a:pt x="0" y="157"/>
                </a:lnTo>
                <a:lnTo>
                  <a:pt x="0" y="88"/>
                </a:lnTo>
                <a:lnTo>
                  <a:pt x="19" y="91"/>
                </a:lnTo>
                <a:lnTo>
                  <a:pt x="19" y="24"/>
                </a:lnTo>
                <a:lnTo>
                  <a:pt x="19" y="7"/>
                </a:lnTo>
                <a:lnTo>
                  <a:pt x="38" y="10"/>
                </a:lnTo>
                <a:lnTo>
                  <a:pt x="103" y="24"/>
                </a:lnTo>
                <a:lnTo>
                  <a:pt x="103" y="0"/>
                </a:lnTo>
                <a:lnTo>
                  <a:pt x="103" y="0"/>
                </a:lnTo>
                <a:close/>
                <a:moveTo>
                  <a:pt x="38" y="95"/>
                </a:moveTo>
                <a:lnTo>
                  <a:pt x="55" y="99"/>
                </a:lnTo>
                <a:lnTo>
                  <a:pt x="55" y="169"/>
                </a:lnTo>
                <a:lnTo>
                  <a:pt x="38" y="165"/>
                </a:lnTo>
                <a:lnTo>
                  <a:pt x="38" y="232"/>
                </a:lnTo>
                <a:lnTo>
                  <a:pt x="103" y="245"/>
                </a:lnTo>
                <a:lnTo>
                  <a:pt x="103" y="216"/>
                </a:lnTo>
                <a:lnTo>
                  <a:pt x="122" y="221"/>
                </a:lnTo>
                <a:lnTo>
                  <a:pt x="122" y="183"/>
                </a:lnTo>
                <a:lnTo>
                  <a:pt x="103" y="178"/>
                </a:lnTo>
                <a:lnTo>
                  <a:pt x="103" y="108"/>
                </a:lnTo>
                <a:lnTo>
                  <a:pt x="122" y="113"/>
                </a:lnTo>
                <a:lnTo>
                  <a:pt x="122" y="75"/>
                </a:lnTo>
                <a:lnTo>
                  <a:pt x="103" y="70"/>
                </a:lnTo>
                <a:lnTo>
                  <a:pt x="103" y="41"/>
                </a:lnTo>
                <a:lnTo>
                  <a:pt x="38" y="29"/>
                </a:lnTo>
                <a:lnTo>
                  <a:pt x="38" y="95"/>
                </a:lnTo>
                <a:lnTo>
                  <a:pt x="38" y="95"/>
                </a:ln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37" name="Freeform 985"/>
          <p:cNvSpPr>
            <a:spLocks noChangeAspect="1" noEditPoints="1"/>
          </p:cNvSpPr>
          <p:nvPr/>
        </p:nvSpPr>
        <p:spPr bwMode="auto">
          <a:xfrm>
            <a:off x="6859038" y="5405368"/>
            <a:ext cx="359484" cy="671431"/>
          </a:xfrm>
          <a:custGeom>
            <a:avLst/>
            <a:gdLst/>
            <a:ahLst/>
            <a:cxnLst>
              <a:cxn ang="0">
                <a:pos x="104" y="0"/>
              </a:cxn>
              <a:cxn ang="0">
                <a:pos x="159" y="11"/>
              </a:cxn>
              <a:cxn ang="0">
                <a:pos x="159" y="81"/>
              </a:cxn>
              <a:cxn ang="0">
                <a:pos x="142" y="78"/>
              </a:cxn>
              <a:cxn ang="0">
                <a:pos x="142" y="116"/>
              </a:cxn>
              <a:cxn ang="0">
                <a:pos x="159" y="119"/>
              </a:cxn>
              <a:cxn ang="0">
                <a:pos x="159" y="190"/>
              </a:cxn>
              <a:cxn ang="0">
                <a:pos x="142" y="186"/>
              </a:cxn>
              <a:cxn ang="0">
                <a:pos x="142" y="224"/>
              </a:cxn>
              <a:cxn ang="0">
                <a:pos x="159" y="227"/>
              </a:cxn>
              <a:cxn ang="0">
                <a:pos x="159" y="297"/>
              </a:cxn>
              <a:cxn ang="0">
                <a:pos x="104" y="286"/>
              </a:cxn>
              <a:cxn ang="0">
                <a:pos x="104" y="262"/>
              </a:cxn>
              <a:cxn ang="0">
                <a:pos x="20" y="246"/>
              </a:cxn>
              <a:cxn ang="0">
                <a:pos x="20" y="240"/>
              </a:cxn>
              <a:cxn ang="0">
                <a:pos x="20" y="227"/>
              </a:cxn>
              <a:cxn ang="0">
                <a:pos x="20" y="160"/>
              </a:cxn>
              <a:cxn ang="0">
                <a:pos x="0" y="157"/>
              </a:cxn>
              <a:cxn ang="0">
                <a:pos x="0" y="87"/>
              </a:cxn>
              <a:cxn ang="0">
                <a:pos x="20" y="90"/>
              </a:cxn>
              <a:cxn ang="0">
                <a:pos x="20" y="24"/>
              </a:cxn>
              <a:cxn ang="0">
                <a:pos x="20" y="6"/>
              </a:cxn>
              <a:cxn ang="0">
                <a:pos x="39" y="9"/>
              </a:cxn>
              <a:cxn ang="0">
                <a:pos x="104" y="24"/>
              </a:cxn>
              <a:cxn ang="0">
                <a:pos x="104" y="0"/>
              </a:cxn>
              <a:cxn ang="0">
                <a:pos x="104" y="0"/>
              </a:cxn>
              <a:cxn ang="0">
                <a:pos x="39" y="95"/>
              </a:cxn>
              <a:cxn ang="0">
                <a:pos x="56" y="98"/>
              </a:cxn>
              <a:cxn ang="0">
                <a:pos x="56" y="168"/>
              </a:cxn>
              <a:cxn ang="0">
                <a:pos x="39" y="165"/>
              </a:cxn>
              <a:cxn ang="0">
                <a:pos x="39" y="232"/>
              </a:cxn>
              <a:cxn ang="0">
                <a:pos x="104" y="244"/>
              </a:cxn>
              <a:cxn ang="0">
                <a:pos x="104" y="216"/>
              </a:cxn>
              <a:cxn ang="0">
                <a:pos x="123" y="221"/>
              </a:cxn>
              <a:cxn ang="0">
                <a:pos x="123" y="182"/>
              </a:cxn>
              <a:cxn ang="0">
                <a:pos x="104" y="178"/>
              </a:cxn>
              <a:cxn ang="0">
                <a:pos x="104" y="108"/>
              </a:cxn>
              <a:cxn ang="0">
                <a:pos x="123" y="113"/>
              </a:cxn>
              <a:cxn ang="0">
                <a:pos x="123" y="74"/>
              </a:cxn>
              <a:cxn ang="0">
                <a:pos x="104" y="70"/>
              </a:cxn>
              <a:cxn ang="0">
                <a:pos x="104" y="41"/>
              </a:cxn>
              <a:cxn ang="0">
                <a:pos x="39" y="28"/>
              </a:cxn>
              <a:cxn ang="0">
                <a:pos x="39" y="95"/>
              </a:cxn>
              <a:cxn ang="0">
                <a:pos x="39" y="95"/>
              </a:cxn>
            </a:cxnLst>
            <a:rect l="0" t="0" r="r" b="b"/>
            <a:pathLst>
              <a:path w="159" h="297">
                <a:moveTo>
                  <a:pt x="104" y="0"/>
                </a:moveTo>
                <a:lnTo>
                  <a:pt x="159" y="11"/>
                </a:lnTo>
                <a:lnTo>
                  <a:pt x="159" y="81"/>
                </a:lnTo>
                <a:lnTo>
                  <a:pt x="142" y="78"/>
                </a:lnTo>
                <a:lnTo>
                  <a:pt x="142" y="116"/>
                </a:lnTo>
                <a:lnTo>
                  <a:pt x="159" y="119"/>
                </a:lnTo>
                <a:lnTo>
                  <a:pt x="159" y="190"/>
                </a:lnTo>
                <a:lnTo>
                  <a:pt x="142" y="186"/>
                </a:lnTo>
                <a:lnTo>
                  <a:pt x="142" y="224"/>
                </a:lnTo>
                <a:lnTo>
                  <a:pt x="159" y="227"/>
                </a:lnTo>
                <a:lnTo>
                  <a:pt x="159" y="297"/>
                </a:lnTo>
                <a:lnTo>
                  <a:pt x="104" y="286"/>
                </a:lnTo>
                <a:lnTo>
                  <a:pt x="104" y="262"/>
                </a:lnTo>
                <a:lnTo>
                  <a:pt x="20" y="246"/>
                </a:lnTo>
                <a:lnTo>
                  <a:pt x="20" y="240"/>
                </a:lnTo>
                <a:lnTo>
                  <a:pt x="20" y="227"/>
                </a:lnTo>
                <a:lnTo>
                  <a:pt x="20" y="160"/>
                </a:lnTo>
                <a:lnTo>
                  <a:pt x="0" y="157"/>
                </a:lnTo>
                <a:lnTo>
                  <a:pt x="0" y="87"/>
                </a:lnTo>
                <a:lnTo>
                  <a:pt x="20" y="90"/>
                </a:lnTo>
                <a:lnTo>
                  <a:pt x="20" y="24"/>
                </a:lnTo>
                <a:lnTo>
                  <a:pt x="20" y="6"/>
                </a:lnTo>
                <a:lnTo>
                  <a:pt x="39" y="9"/>
                </a:lnTo>
                <a:lnTo>
                  <a:pt x="104" y="24"/>
                </a:lnTo>
                <a:lnTo>
                  <a:pt x="104" y="0"/>
                </a:lnTo>
                <a:lnTo>
                  <a:pt x="104" y="0"/>
                </a:lnTo>
                <a:close/>
                <a:moveTo>
                  <a:pt x="39" y="95"/>
                </a:moveTo>
                <a:lnTo>
                  <a:pt x="56" y="98"/>
                </a:lnTo>
                <a:lnTo>
                  <a:pt x="56" y="168"/>
                </a:lnTo>
                <a:lnTo>
                  <a:pt x="39" y="165"/>
                </a:lnTo>
                <a:lnTo>
                  <a:pt x="39" y="232"/>
                </a:lnTo>
                <a:lnTo>
                  <a:pt x="104" y="244"/>
                </a:lnTo>
                <a:lnTo>
                  <a:pt x="104" y="216"/>
                </a:lnTo>
                <a:lnTo>
                  <a:pt x="123" y="221"/>
                </a:lnTo>
                <a:lnTo>
                  <a:pt x="123" y="182"/>
                </a:lnTo>
                <a:lnTo>
                  <a:pt x="104" y="178"/>
                </a:lnTo>
                <a:lnTo>
                  <a:pt x="104" y="108"/>
                </a:lnTo>
                <a:lnTo>
                  <a:pt x="123" y="113"/>
                </a:lnTo>
                <a:lnTo>
                  <a:pt x="123" y="74"/>
                </a:lnTo>
                <a:lnTo>
                  <a:pt x="104" y="70"/>
                </a:lnTo>
                <a:lnTo>
                  <a:pt x="104" y="41"/>
                </a:lnTo>
                <a:lnTo>
                  <a:pt x="39" y="28"/>
                </a:lnTo>
                <a:lnTo>
                  <a:pt x="39" y="95"/>
                </a:lnTo>
                <a:lnTo>
                  <a:pt x="39" y="95"/>
                </a:lnTo>
                <a:close/>
              </a:path>
            </a:pathLst>
          </a:custGeom>
          <a:solidFill>
            <a:srgbClr val="FFFFF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39" name="Freeform 978"/>
          <p:cNvSpPr>
            <a:spLocks noChangeAspect="1"/>
          </p:cNvSpPr>
          <p:nvPr/>
        </p:nvSpPr>
        <p:spPr bwMode="auto">
          <a:xfrm>
            <a:off x="5780965" y="5308325"/>
            <a:ext cx="113045" cy="825159"/>
          </a:xfrm>
          <a:custGeom>
            <a:avLst/>
            <a:gdLst/>
            <a:ahLst/>
            <a:cxnLst>
              <a:cxn ang="0">
                <a:pos x="30" y="3"/>
              </a:cxn>
              <a:cxn ang="0">
                <a:pos x="2" y="18"/>
              </a:cxn>
              <a:cxn ang="0">
                <a:pos x="0" y="227"/>
              </a:cxn>
              <a:cxn ang="0">
                <a:pos x="7" y="224"/>
              </a:cxn>
              <a:cxn ang="0">
                <a:pos x="27" y="203"/>
              </a:cxn>
              <a:cxn ang="0">
                <a:pos x="31" y="192"/>
              </a:cxn>
              <a:cxn ang="0">
                <a:pos x="31" y="11"/>
              </a:cxn>
              <a:cxn ang="0">
                <a:pos x="30" y="3"/>
              </a:cxn>
            </a:cxnLst>
            <a:rect l="0" t="0" r="r" b="b"/>
            <a:pathLst>
              <a:path w="31" h="230">
                <a:moveTo>
                  <a:pt x="30" y="3"/>
                </a:moveTo>
                <a:cubicBezTo>
                  <a:pt x="28" y="0"/>
                  <a:pt x="2" y="18"/>
                  <a:pt x="2" y="18"/>
                </a:cubicBezTo>
                <a:cubicBezTo>
                  <a:pt x="0" y="227"/>
                  <a:pt x="0" y="227"/>
                  <a:pt x="0" y="227"/>
                </a:cubicBezTo>
                <a:cubicBezTo>
                  <a:pt x="0" y="227"/>
                  <a:pt x="0" y="230"/>
                  <a:pt x="7" y="224"/>
                </a:cubicBezTo>
                <a:cubicBezTo>
                  <a:pt x="12" y="220"/>
                  <a:pt x="25" y="206"/>
                  <a:pt x="27" y="203"/>
                </a:cubicBezTo>
                <a:cubicBezTo>
                  <a:pt x="30" y="201"/>
                  <a:pt x="31" y="199"/>
                  <a:pt x="31" y="192"/>
                </a:cubicBezTo>
                <a:cubicBezTo>
                  <a:pt x="31" y="11"/>
                  <a:pt x="31" y="11"/>
                  <a:pt x="31" y="11"/>
                </a:cubicBezTo>
                <a:cubicBezTo>
                  <a:pt x="31" y="4"/>
                  <a:pt x="31" y="4"/>
                  <a:pt x="30" y="3"/>
                </a:cubicBez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40" name="Freeform 979"/>
          <p:cNvSpPr>
            <a:spLocks noChangeAspect="1"/>
          </p:cNvSpPr>
          <p:nvPr/>
        </p:nvSpPr>
        <p:spPr bwMode="auto">
          <a:xfrm>
            <a:off x="5303913" y="5229200"/>
            <a:ext cx="583314" cy="146946"/>
          </a:xfrm>
          <a:custGeom>
            <a:avLst/>
            <a:gdLst/>
            <a:ahLst/>
            <a:cxnLst>
              <a:cxn ang="0">
                <a:pos x="162" y="23"/>
              </a:cxn>
              <a:cxn ang="0">
                <a:pos x="137" y="41"/>
              </a:cxn>
              <a:cxn ang="0">
                <a:pos x="5" y="16"/>
              </a:cxn>
              <a:cxn ang="0">
                <a:pos x="1" y="20"/>
              </a:cxn>
              <a:cxn ang="0">
                <a:pos x="3" y="14"/>
              </a:cxn>
              <a:cxn ang="0">
                <a:pos x="23" y="1"/>
              </a:cxn>
              <a:cxn ang="0">
                <a:pos x="26" y="0"/>
              </a:cxn>
              <a:cxn ang="0">
                <a:pos x="157" y="22"/>
              </a:cxn>
              <a:cxn ang="0">
                <a:pos x="162" y="23"/>
              </a:cxn>
            </a:cxnLst>
            <a:rect l="0" t="0" r="r" b="b"/>
            <a:pathLst>
              <a:path w="162" h="41">
                <a:moveTo>
                  <a:pt x="162" y="23"/>
                </a:moveTo>
                <a:cubicBezTo>
                  <a:pt x="137" y="41"/>
                  <a:pt x="137" y="41"/>
                  <a:pt x="137" y="41"/>
                </a:cubicBezTo>
                <a:cubicBezTo>
                  <a:pt x="60" y="27"/>
                  <a:pt x="12" y="17"/>
                  <a:pt x="5" y="16"/>
                </a:cubicBezTo>
                <a:cubicBezTo>
                  <a:pt x="2" y="15"/>
                  <a:pt x="1" y="20"/>
                  <a:pt x="1" y="20"/>
                </a:cubicBezTo>
                <a:cubicBezTo>
                  <a:pt x="1" y="20"/>
                  <a:pt x="0" y="16"/>
                  <a:pt x="3" y="14"/>
                </a:cubicBezTo>
                <a:cubicBezTo>
                  <a:pt x="5" y="12"/>
                  <a:pt x="18" y="4"/>
                  <a:pt x="23" y="1"/>
                </a:cubicBezTo>
                <a:cubicBezTo>
                  <a:pt x="25" y="0"/>
                  <a:pt x="26" y="0"/>
                  <a:pt x="26" y="0"/>
                </a:cubicBezTo>
                <a:cubicBezTo>
                  <a:pt x="26" y="0"/>
                  <a:pt x="155" y="22"/>
                  <a:pt x="157" y="22"/>
                </a:cubicBezTo>
                <a:cubicBezTo>
                  <a:pt x="161" y="23"/>
                  <a:pt x="162" y="23"/>
                  <a:pt x="162" y="23"/>
                </a:cubicBezTo>
                <a:close/>
              </a:path>
            </a:pathLst>
          </a:custGeom>
          <a:solidFill>
            <a:srgbClr val="4F6A8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41" name="Freeform 980"/>
          <p:cNvSpPr>
            <a:spLocks noChangeAspect="1"/>
          </p:cNvSpPr>
          <p:nvPr/>
        </p:nvSpPr>
        <p:spPr bwMode="auto">
          <a:xfrm>
            <a:off x="5774182" y="5310586"/>
            <a:ext cx="119828" cy="83646"/>
          </a:xfrm>
          <a:custGeom>
            <a:avLst/>
            <a:gdLst/>
            <a:ahLst/>
            <a:cxnLst>
              <a:cxn ang="0">
                <a:pos x="0" y="17"/>
              </a:cxn>
              <a:cxn ang="0">
                <a:pos x="30" y="0"/>
              </a:cxn>
              <a:cxn ang="0">
                <a:pos x="33" y="4"/>
              </a:cxn>
              <a:cxn ang="0">
                <a:pos x="5" y="23"/>
              </a:cxn>
              <a:cxn ang="0">
                <a:pos x="0" y="17"/>
              </a:cxn>
            </a:cxnLst>
            <a:rect l="0" t="0" r="r" b="b"/>
            <a:pathLst>
              <a:path w="33" h="23">
                <a:moveTo>
                  <a:pt x="0" y="17"/>
                </a:moveTo>
                <a:cubicBezTo>
                  <a:pt x="0" y="17"/>
                  <a:pt x="27" y="1"/>
                  <a:pt x="30" y="0"/>
                </a:cubicBezTo>
                <a:cubicBezTo>
                  <a:pt x="32" y="1"/>
                  <a:pt x="33" y="2"/>
                  <a:pt x="33" y="4"/>
                </a:cubicBezTo>
                <a:cubicBezTo>
                  <a:pt x="5" y="23"/>
                  <a:pt x="5" y="23"/>
                  <a:pt x="5" y="23"/>
                </a:cubicBezTo>
                <a:lnTo>
                  <a:pt x="0" y="17"/>
                </a:lnTo>
                <a:close/>
              </a:path>
            </a:pathLst>
          </a:custGeom>
          <a:solidFill>
            <a:srgbClr val="61799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42" name="Freeform 981"/>
          <p:cNvSpPr>
            <a:spLocks noChangeAspect="1"/>
          </p:cNvSpPr>
          <p:nvPr/>
        </p:nvSpPr>
        <p:spPr bwMode="auto">
          <a:xfrm>
            <a:off x="5303913" y="5283457"/>
            <a:ext cx="495139" cy="850027"/>
          </a:xfrm>
          <a:custGeom>
            <a:avLst/>
            <a:gdLst/>
            <a:ahLst/>
            <a:cxnLst>
              <a:cxn ang="0">
                <a:pos x="134" y="24"/>
              </a:cxn>
              <a:cxn ang="0">
                <a:pos x="5" y="1"/>
              </a:cxn>
              <a:cxn ang="0">
                <a:pos x="0" y="4"/>
              </a:cxn>
              <a:cxn ang="0">
                <a:pos x="0" y="198"/>
              </a:cxn>
              <a:cxn ang="0">
                <a:pos x="5" y="208"/>
              </a:cxn>
              <a:cxn ang="0">
                <a:pos x="129" y="234"/>
              </a:cxn>
              <a:cxn ang="0">
                <a:pos x="137" y="229"/>
              </a:cxn>
              <a:cxn ang="0">
                <a:pos x="137" y="30"/>
              </a:cxn>
              <a:cxn ang="0">
                <a:pos x="134" y="24"/>
              </a:cxn>
            </a:cxnLst>
            <a:rect l="0" t="0" r="r" b="b"/>
            <a:pathLst>
              <a:path w="138" h="237">
                <a:moveTo>
                  <a:pt x="134" y="24"/>
                </a:moveTo>
                <a:cubicBezTo>
                  <a:pt x="60" y="11"/>
                  <a:pt x="11" y="2"/>
                  <a:pt x="5" y="1"/>
                </a:cubicBezTo>
                <a:cubicBezTo>
                  <a:pt x="1" y="0"/>
                  <a:pt x="0" y="4"/>
                  <a:pt x="0" y="4"/>
                </a:cubicBezTo>
                <a:cubicBezTo>
                  <a:pt x="0" y="4"/>
                  <a:pt x="0" y="191"/>
                  <a:pt x="0" y="198"/>
                </a:cubicBezTo>
                <a:cubicBezTo>
                  <a:pt x="0" y="206"/>
                  <a:pt x="1" y="206"/>
                  <a:pt x="5" y="208"/>
                </a:cubicBezTo>
                <a:cubicBezTo>
                  <a:pt x="7" y="208"/>
                  <a:pt x="106" y="229"/>
                  <a:pt x="129" y="234"/>
                </a:cubicBezTo>
                <a:cubicBezTo>
                  <a:pt x="138" y="237"/>
                  <a:pt x="137" y="232"/>
                  <a:pt x="137" y="229"/>
                </a:cubicBezTo>
                <a:cubicBezTo>
                  <a:pt x="137" y="229"/>
                  <a:pt x="137" y="35"/>
                  <a:pt x="137" y="30"/>
                </a:cubicBezTo>
                <a:cubicBezTo>
                  <a:pt x="137" y="27"/>
                  <a:pt x="135" y="25"/>
                  <a:pt x="134" y="24"/>
                </a:cubicBezTo>
                <a:close/>
              </a:path>
            </a:pathLst>
          </a:custGeom>
          <a:solidFill>
            <a:srgbClr val="84A2B9"/>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43" name="Freeform 982"/>
          <p:cNvSpPr>
            <a:spLocks noChangeAspect="1"/>
          </p:cNvSpPr>
          <p:nvPr/>
        </p:nvSpPr>
        <p:spPr bwMode="auto">
          <a:xfrm>
            <a:off x="5319739" y="5301543"/>
            <a:ext cx="461225" cy="811595"/>
          </a:xfrm>
          <a:custGeom>
            <a:avLst/>
            <a:gdLst/>
            <a:ahLst/>
            <a:cxnLst>
              <a:cxn ang="0">
                <a:pos x="125" y="22"/>
              </a:cxn>
              <a:cxn ang="0">
                <a:pos x="5" y="0"/>
              </a:cxn>
              <a:cxn ang="0">
                <a:pos x="0" y="3"/>
              </a:cxn>
              <a:cxn ang="0">
                <a:pos x="0" y="189"/>
              </a:cxn>
              <a:cxn ang="0">
                <a:pos x="5" y="198"/>
              </a:cxn>
              <a:cxn ang="0">
                <a:pos x="121" y="224"/>
              </a:cxn>
              <a:cxn ang="0">
                <a:pos x="128" y="218"/>
              </a:cxn>
              <a:cxn ang="0">
                <a:pos x="128" y="28"/>
              </a:cxn>
              <a:cxn ang="0">
                <a:pos x="125" y="22"/>
              </a:cxn>
            </a:cxnLst>
            <a:rect l="0" t="0" r="r" b="b"/>
            <a:pathLst>
              <a:path w="129" h="226">
                <a:moveTo>
                  <a:pt x="125" y="22"/>
                </a:moveTo>
                <a:cubicBezTo>
                  <a:pt x="56" y="10"/>
                  <a:pt x="11" y="1"/>
                  <a:pt x="5" y="0"/>
                </a:cubicBezTo>
                <a:cubicBezTo>
                  <a:pt x="1" y="0"/>
                  <a:pt x="0" y="3"/>
                  <a:pt x="0" y="3"/>
                </a:cubicBezTo>
                <a:cubicBezTo>
                  <a:pt x="0" y="3"/>
                  <a:pt x="0" y="182"/>
                  <a:pt x="0" y="189"/>
                </a:cubicBezTo>
                <a:cubicBezTo>
                  <a:pt x="0" y="197"/>
                  <a:pt x="1" y="197"/>
                  <a:pt x="5" y="198"/>
                </a:cubicBezTo>
                <a:cubicBezTo>
                  <a:pt x="7" y="199"/>
                  <a:pt x="100" y="219"/>
                  <a:pt x="121" y="224"/>
                </a:cubicBezTo>
                <a:cubicBezTo>
                  <a:pt x="129" y="226"/>
                  <a:pt x="127" y="220"/>
                  <a:pt x="128" y="218"/>
                </a:cubicBezTo>
                <a:cubicBezTo>
                  <a:pt x="128" y="218"/>
                  <a:pt x="128" y="32"/>
                  <a:pt x="128" y="28"/>
                </a:cubicBezTo>
                <a:cubicBezTo>
                  <a:pt x="128" y="25"/>
                  <a:pt x="127" y="23"/>
                  <a:pt x="125" y="22"/>
                </a:cubicBezTo>
                <a:close/>
              </a:path>
            </a:pathLst>
          </a:custGeom>
          <a:solidFill>
            <a:srgbClr val="617996"/>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44" name="Freeform 983"/>
          <p:cNvSpPr>
            <a:spLocks noChangeAspect="1" noEditPoints="1"/>
          </p:cNvSpPr>
          <p:nvPr/>
        </p:nvSpPr>
        <p:spPr bwMode="auto">
          <a:xfrm>
            <a:off x="5319739" y="5301543"/>
            <a:ext cx="461225" cy="807073"/>
          </a:xfrm>
          <a:custGeom>
            <a:avLst/>
            <a:gdLst/>
            <a:ahLst/>
            <a:cxnLst>
              <a:cxn ang="0">
                <a:pos x="1" y="0"/>
              </a:cxn>
              <a:cxn ang="0">
                <a:pos x="0" y="3"/>
              </a:cxn>
              <a:cxn ang="0">
                <a:pos x="0" y="189"/>
              </a:cxn>
              <a:cxn ang="0">
                <a:pos x="5" y="199"/>
              </a:cxn>
              <a:cxn ang="0">
                <a:pos x="47" y="208"/>
              </a:cxn>
              <a:cxn ang="0">
                <a:pos x="121" y="224"/>
              </a:cxn>
              <a:cxn ang="0">
                <a:pos x="126" y="224"/>
              </a:cxn>
              <a:cxn ang="0">
                <a:pos x="128" y="219"/>
              </a:cxn>
              <a:cxn ang="0">
                <a:pos x="128" y="28"/>
              </a:cxn>
              <a:cxn ang="0">
                <a:pos x="125" y="22"/>
              </a:cxn>
              <a:cxn ang="0">
                <a:pos x="125" y="22"/>
              </a:cxn>
              <a:cxn ang="0">
                <a:pos x="5" y="0"/>
              </a:cxn>
              <a:cxn ang="0">
                <a:pos x="1" y="0"/>
              </a:cxn>
              <a:cxn ang="0">
                <a:pos x="121" y="223"/>
              </a:cxn>
              <a:cxn ang="0">
                <a:pos x="47" y="207"/>
              </a:cxn>
              <a:cxn ang="0">
                <a:pos x="5" y="198"/>
              </a:cxn>
              <a:cxn ang="0">
                <a:pos x="1" y="189"/>
              </a:cxn>
              <a:cxn ang="0">
                <a:pos x="1" y="3"/>
              </a:cxn>
              <a:cxn ang="0">
                <a:pos x="2" y="1"/>
              </a:cxn>
              <a:cxn ang="0">
                <a:pos x="5" y="1"/>
              </a:cxn>
              <a:cxn ang="0">
                <a:pos x="125" y="23"/>
              </a:cxn>
              <a:cxn ang="0">
                <a:pos x="127" y="28"/>
              </a:cxn>
              <a:cxn ang="0">
                <a:pos x="127" y="218"/>
              </a:cxn>
              <a:cxn ang="0">
                <a:pos x="126" y="223"/>
              </a:cxn>
              <a:cxn ang="0">
                <a:pos x="121" y="223"/>
              </a:cxn>
            </a:cxnLst>
            <a:rect l="0" t="0" r="r" b="b"/>
            <a:pathLst>
              <a:path w="129" h="225">
                <a:moveTo>
                  <a:pt x="1" y="0"/>
                </a:moveTo>
                <a:cubicBezTo>
                  <a:pt x="0" y="1"/>
                  <a:pt x="0" y="3"/>
                  <a:pt x="0" y="3"/>
                </a:cubicBezTo>
                <a:cubicBezTo>
                  <a:pt x="0" y="189"/>
                  <a:pt x="0" y="189"/>
                  <a:pt x="0" y="189"/>
                </a:cubicBezTo>
                <a:cubicBezTo>
                  <a:pt x="0" y="197"/>
                  <a:pt x="1" y="197"/>
                  <a:pt x="5" y="199"/>
                </a:cubicBezTo>
                <a:cubicBezTo>
                  <a:pt x="5" y="199"/>
                  <a:pt x="21" y="202"/>
                  <a:pt x="47" y="208"/>
                </a:cubicBezTo>
                <a:cubicBezTo>
                  <a:pt x="121" y="224"/>
                  <a:pt x="121" y="224"/>
                  <a:pt x="121" y="224"/>
                </a:cubicBezTo>
                <a:cubicBezTo>
                  <a:pt x="123" y="225"/>
                  <a:pt x="125" y="225"/>
                  <a:pt x="126" y="224"/>
                </a:cubicBezTo>
                <a:cubicBezTo>
                  <a:pt x="129" y="222"/>
                  <a:pt x="128" y="219"/>
                  <a:pt x="128" y="219"/>
                </a:cubicBezTo>
                <a:cubicBezTo>
                  <a:pt x="128" y="218"/>
                  <a:pt x="128" y="28"/>
                  <a:pt x="128" y="28"/>
                </a:cubicBezTo>
                <a:cubicBezTo>
                  <a:pt x="128" y="25"/>
                  <a:pt x="128" y="22"/>
                  <a:pt x="125" y="22"/>
                </a:cubicBezTo>
                <a:cubicBezTo>
                  <a:pt x="125" y="22"/>
                  <a:pt x="125" y="22"/>
                  <a:pt x="125" y="22"/>
                </a:cubicBezTo>
                <a:cubicBezTo>
                  <a:pt x="5" y="0"/>
                  <a:pt x="5" y="0"/>
                  <a:pt x="5" y="0"/>
                </a:cubicBezTo>
                <a:cubicBezTo>
                  <a:pt x="3" y="0"/>
                  <a:pt x="2" y="0"/>
                  <a:pt x="1" y="0"/>
                </a:cubicBezTo>
                <a:close/>
                <a:moveTo>
                  <a:pt x="121" y="223"/>
                </a:moveTo>
                <a:cubicBezTo>
                  <a:pt x="121" y="223"/>
                  <a:pt x="47" y="207"/>
                  <a:pt x="47" y="207"/>
                </a:cubicBezTo>
                <a:cubicBezTo>
                  <a:pt x="25" y="202"/>
                  <a:pt x="6" y="198"/>
                  <a:pt x="5" y="198"/>
                </a:cubicBezTo>
                <a:cubicBezTo>
                  <a:pt x="2" y="197"/>
                  <a:pt x="1" y="196"/>
                  <a:pt x="1" y="189"/>
                </a:cubicBezTo>
                <a:cubicBezTo>
                  <a:pt x="1" y="3"/>
                  <a:pt x="1" y="3"/>
                  <a:pt x="1" y="3"/>
                </a:cubicBezTo>
                <a:cubicBezTo>
                  <a:pt x="1" y="3"/>
                  <a:pt x="1" y="2"/>
                  <a:pt x="2" y="1"/>
                </a:cubicBezTo>
                <a:cubicBezTo>
                  <a:pt x="3" y="1"/>
                  <a:pt x="3" y="1"/>
                  <a:pt x="5" y="1"/>
                </a:cubicBezTo>
                <a:cubicBezTo>
                  <a:pt x="125" y="23"/>
                  <a:pt x="125" y="23"/>
                  <a:pt x="125" y="23"/>
                </a:cubicBezTo>
                <a:cubicBezTo>
                  <a:pt x="127" y="23"/>
                  <a:pt x="127" y="25"/>
                  <a:pt x="127" y="28"/>
                </a:cubicBezTo>
                <a:cubicBezTo>
                  <a:pt x="127" y="218"/>
                  <a:pt x="127" y="218"/>
                  <a:pt x="127" y="218"/>
                </a:cubicBezTo>
                <a:cubicBezTo>
                  <a:pt x="127" y="218"/>
                  <a:pt x="128" y="222"/>
                  <a:pt x="126" y="223"/>
                </a:cubicBezTo>
                <a:cubicBezTo>
                  <a:pt x="125" y="224"/>
                  <a:pt x="123" y="223"/>
                  <a:pt x="121" y="223"/>
                </a:cubicBez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45" name="Freeform 984"/>
          <p:cNvSpPr>
            <a:spLocks noChangeAspect="1" noEditPoints="1"/>
          </p:cNvSpPr>
          <p:nvPr/>
        </p:nvSpPr>
        <p:spPr bwMode="auto">
          <a:xfrm>
            <a:off x="5355914" y="5382928"/>
            <a:ext cx="357223" cy="671431"/>
          </a:xfrm>
          <a:custGeom>
            <a:avLst/>
            <a:gdLst/>
            <a:ahLst/>
            <a:cxnLst>
              <a:cxn ang="0">
                <a:pos x="103" y="0"/>
              </a:cxn>
              <a:cxn ang="0">
                <a:pos x="158" y="11"/>
              </a:cxn>
              <a:cxn ang="0">
                <a:pos x="158" y="81"/>
              </a:cxn>
              <a:cxn ang="0">
                <a:pos x="141" y="78"/>
              </a:cxn>
              <a:cxn ang="0">
                <a:pos x="141" y="116"/>
              </a:cxn>
              <a:cxn ang="0">
                <a:pos x="158" y="119"/>
              </a:cxn>
              <a:cxn ang="0">
                <a:pos x="158" y="191"/>
              </a:cxn>
              <a:cxn ang="0">
                <a:pos x="141" y="186"/>
              </a:cxn>
              <a:cxn ang="0">
                <a:pos x="141" y="224"/>
              </a:cxn>
              <a:cxn ang="0">
                <a:pos x="158" y="227"/>
              </a:cxn>
              <a:cxn ang="0">
                <a:pos x="158" y="297"/>
              </a:cxn>
              <a:cxn ang="0">
                <a:pos x="103" y="286"/>
              </a:cxn>
              <a:cxn ang="0">
                <a:pos x="103" y="262"/>
              </a:cxn>
              <a:cxn ang="0">
                <a:pos x="19" y="246"/>
              </a:cxn>
              <a:cxn ang="0">
                <a:pos x="19" y="240"/>
              </a:cxn>
              <a:cxn ang="0">
                <a:pos x="19" y="227"/>
              </a:cxn>
              <a:cxn ang="0">
                <a:pos x="19" y="161"/>
              </a:cxn>
              <a:cxn ang="0">
                <a:pos x="0" y="157"/>
              </a:cxn>
              <a:cxn ang="0">
                <a:pos x="0" y="88"/>
              </a:cxn>
              <a:cxn ang="0">
                <a:pos x="19" y="91"/>
              </a:cxn>
              <a:cxn ang="0">
                <a:pos x="19" y="24"/>
              </a:cxn>
              <a:cxn ang="0">
                <a:pos x="19" y="7"/>
              </a:cxn>
              <a:cxn ang="0">
                <a:pos x="38" y="10"/>
              </a:cxn>
              <a:cxn ang="0">
                <a:pos x="103" y="24"/>
              </a:cxn>
              <a:cxn ang="0">
                <a:pos x="103" y="0"/>
              </a:cxn>
              <a:cxn ang="0">
                <a:pos x="103" y="0"/>
              </a:cxn>
              <a:cxn ang="0">
                <a:pos x="38" y="95"/>
              </a:cxn>
              <a:cxn ang="0">
                <a:pos x="55" y="99"/>
              </a:cxn>
              <a:cxn ang="0">
                <a:pos x="55" y="169"/>
              </a:cxn>
              <a:cxn ang="0">
                <a:pos x="38" y="165"/>
              </a:cxn>
              <a:cxn ang="0">
                <a:pos x="38" y="232"/>
              </a:cxn>
              <a:cxn ang="0">
                <a:pos x="103" y="245"/>
              </a:cxn>
              <a:cxn ang="0">
                <a:pos x="103" y="216"/>
              </a:cxn>
              <a:cxn ang="0">
                <a:pos x="122" y="221"/>
              </a:cxn>
              <a:cxn ang="0">
                <a:pos x="122" y="183"/>
              </a:cxn>
              <a:cxn ang="0">
                <a:pos x="103" y="178"/>
              </a:cxn>
              <a:cxn ang="0">
                <a:pos x="103" y="108"/>
              </a:cxn>
              <a:cxn ang="0">
                <a:pos x="122" y="113"/>
              </a:cxn>
              <a:cxn ang="0">
                <a:pos x="122" y="75"/>
              </a:cxn>
              <a:cxn ang="0">
                <a:pos x="103" y="70"/>
              </a:cxn>
              <a:cxn ang="0">
                <a:pos x="103" y="41"/>
              </a:cxn>
              <a:cxn ang="0">
                <a:pos x="38" y="29"/>
              </a:cxn>
              <a:cxn ang="0">
                <a:pos x="38" y="95"/>
              </a:cxn>
              <a:cxn ang="0">
                <a:pos x="38" y="95"/>
              </a:cxn>
            </a:cxnLst>
            <a:rect l="0" t="0" r="r" b="b"/>
            <a:pathLst>
              <a:path w="158" h="297">
                <a:moveTo>
                  <a:pt x="103" y="0"/>
                </a:moveTo>
                <a:lnTo>
                  <a:pt x="158" y="11"/>
                </a:lnTo>
                <a:lnTo>
                  <a:pt x="158" y="81"/>
                </a:lnTo>
                <a:lnTo>
                  <a:pt x="141" y="78"/>
                </a:lnTo>
                <a:lnTo>
                  <a:pt x="141" y="116"/>
                </a:lnTo>
                <a:lnTo>
                  <a:pt x="158" y="119"/>
                </a:lnTo>
                <a:lnTo>
                  <a:pt x="158" y="191"/>
                </a:lnTo>
                <a:lnTo>
                  <a:pt x="141" y="186"/>
                </a:lnTo>
                <a:lnTo>
                  <a:pt x="141" y="224"/>
                </a:lnTo>
                <a:lnTo>
                  <a:pt x="158" y="227"/>
                </a:lnTo>
                <a:lnTo>
                  <a:pt x="158" y="297"/>
                </a:lnTo>
                <a:lnTo>
                  <a:pt x="103" y="286"/>
                </a:lnTo>
                <a:lnTo>
                  <a:pt x="103" y="262"/>
                </a:lnTo>
                <a:lnTo>
                  <a:pt x="19" y="246"/>
                </a:lnTo>
                <a:lnTo>
                  <a:pt x="19" y="240"/>
                </a:lnTo>
                <a:lnTo>
                  <a:pt x="19" y="227"/>
                </a:lnTo>
                <a:lnTo>
                  <a:pt x="19" y="161"/>
                </a:lnTo>
                <a:lnTo>
                  <a:pt x="0" y="157"/>
                </a:lnTo>
                <a:lnTo>
                  <a:pt x="0" y="88"/>
                </a:lnTo>
                <a:lnTo>
                  <a:pt x="19" y="91"/>
                </a:lnTo>
                <a:lnTo>
                  <a:pt x="19" y="24"/>
                </a:lnTo>
                <a:lnTo>
                  <a:pt x="19" y="7"/>
                </a:lnTo>
                <a:lnTo>
                  <a:pt x="38" y="10"/>
                </a:lnTo>
                <a:lnTo>
                  <a:pt x="103" y="24"/>
                </a:lnTo>
                <a:lnTo>
                  <a:pt x="103" y="0"/>
                </a:lnTo>
                <a:lnTo>
                  <a:pt x="103" y="0"/>
                </a:lnTo>
                <a:close/>
                <a:moveTo>
                  <a:pt x="38" y="95"/>
                </a:moveTo>
                <a:lnTo>
                  <a:pt x="55" y="99"/>
                </a:lnTo>
                <a:lnTo>
                  <a:pt x="55" y="169"/>
                </a:lnTo>
                <a:lnTo>
                  <a:pt x="38" y="165"/>
                </a:lnTo>
                <a:lnTo>
                  <a:pt x="38" y="232"/>
                </a:lnTo>
                <a:lnTo>
                  <a:pt x="103" y="245"/>
                </a:lnTo>
                <a:lnTo>
                  <a:pt x="103" y="216"/>
                </a:lnTo>
                <a:lnTo>
                  <a:pt x="122" y="221"/>
                </a:lnTo>
                <a:lnTo>
                  <a:pt x="122" y="183"/>
                </a:lnTo>
                <a:lnTo>
                  <a:pt x="103" y="178"/>
                </a:lnTo>
                <a:lnTo>
                  <a:pt x="103" y="108"/>
                </a:lnTo>
                <a:lnTo>
                  <a:pt x="122" y="113"/>
                </a:lnTo>
                <a:lnTo>
                  <a:pt x="122" y="75"/>
                </a:lnTo>
                <a:lnTo>
                  <a:pt x="103" y="70"/>
                </a:lnTo>
                <a:lnTo>
                  <a:pt x="103" y="41"/>
                </a:lnTo>
                <a:lnTo>
                  <a:pt x="38" y="29"/>
                </a:lnTo>
                <a:lnTo>
                  <a:pt x="38" y="95"/>
                </a:lnTo>
                <a:lnTo>
                  <a:pt x="38" y="95"/>
                </a:lnTo>
                <a:close/>
              </a:path>
            </a:pathLst>
          </a:custGeom>
          <a:solidFill>
            <a:srgbClr val="26446C"/>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
        <p:nvSpPr>
          <p:cNvPr id="846" name="Freeform 985"/>
          <p:cNvSpPr>
            <a:spLocks noChangeAspect="1" noEditPoints="1"/>
          </p:cNvSpPr>
          <p:nvPr/>
        </p:nvSpPr>
        <p:spPr bwMode="auto">
          <a:xfrm>
            <a:off x="5346870" y="5369364"/>
            <a:ext cx="359484" cy="671431"/>
          </a:xfrm>
          <a:custGeom>
            <a:avLst/>
            <a:gdLst/>
            <a:ahLst/>
            <a:cxnLst>
              <a:cxn ang="0">
                <a:pos x="104" y="0"/>
              </a:cxn>
              <a:cxn ang="0">
                <a:pos x="159" y="11"/>
              </a:cxn>
              <a:cxn ang="0">
                <a:pos x="159" y="81"/>
              </a:cxn>
              <a:cxn ang="0">
                <a:pos x="142" y="78"/>
              </a:cxn>
              <a:cxn ang="0">
                <a:pos x="142" y="116"/>
              </a:cxn>
              <a:cxn ang="0">
                <a:pos x="159" y="119"/>
              </a:cxn>
              <a:cxn ang="0">
                <a:pos x="159" y="190"/>
              </a:cxn>
              <a:cxn ang="0">
                <a:pos x="142" y="186"/>
              </a:cxn>
              <a:cxn ang="0">
                <a:pos x="142" y="224"/>
              </a:cxn>
              <a:cxn ang="0">
                <a:pos x="159" y="227"/>
              </a:cxn>
              <a:cxn ang="0">
                <a:pos x="159" y="297"/>
              </a:cxn>
              <a:cxn ang="0">
                <a:pos x="104" y="286"/>
              </a:cxn>
              <a:cxn ang="0">
                <a:pos x="104" y="262"/>
              </a:cxn>
              <a:cxn ang="0">
                <a:pos x="20" y="246"/>
              </a:cxn>
              <a:cxn ang="0">
                <a:pos x="20" y="240"/>
              </a:cxn>
              <a:cxn ang="0">
                <a:pos x="20" y="227"/>
              </a:cxn>
              <a:cxn ang="0">
                <a:pos x="20" y="160"/>
              </a:cxn>
              <a:cxn ang="0">
                <a:pos x="0" y="157"/>
              </a:cxn>
              <a:cxn ang="0">
                <a:pos x="0" y="87"/>
              </a:cxn>
              <a:cxn ang="0">
                <a:pos x="20" y="90"/>
              </a:cxn>
              <a:cxn ang="0">
                <a:pos x="20" y="24"/>
              </a:cxn>
              <a:cxn ang="0">
                <a:pos x="20" y="6"/>
              </a:cxn>
              <a:cxn ang="0">
                <a:pos x="39" y="9"/>
              </a:cxn>
              <a:cxn ang="0">
                <a:pos x="104" y="24"/>
              </a:cxn>
              <a:cxn ang="0">
                <a:pos x="104" y="0"/>
              </a:cxn>
              <a:cxn ang="0">
                <a:pos x="104" y="0"/>
              </a:cxn>
              <a:cxn ang="0">
                <a:pos x="39" y="95"/>
              </a:cxn>
              <a:cxn ang="0">
                <a:pos x="56" y="98"/>
              </a:cxn>
              <a:cxn ang="0">
                <a:pos x="56" y="168"/>
              </a:cxn>
              <a:cxn ang="0">
                <a:pos x="39" y="165"/>
              </a:cxn>
              <a:cxn ang="0">
                <a:pos x="39" y="232"/>
              </a:cxn>
              <a:cxn ang="0">
                <a:pos x="104" y="244"/>
              </a:cxn>
              <a:cxn ang="0">
                <a:pos x="104" y="216"/>
              </a:cxn>
              <a:cxn ang="0">
                <a:pos x="123" y="221"/>
              </a:cxn>
              <a:cxn ang="0">
                <a:pos x="123" y="182"/>
              </a:cxn>
              <a:cxn ang="0">
                <a:pos x="104" y="178"/>
              </a:cxn>
              <a:cxn ang="0">
                <a:pos x="104" y="108"/>
              </a:cxn>
              <a:cxn ang="0">
                <a:pos x="123" y="113"/>
              </a:cxn>
              <a:cxn ang="0">
                <a:pos x="123" y="74"/>
              </a:cxn>
              <a:cxn ang="0">
                <a:pos x="104" y="70"/>
              </a:cxn>
              <a:cxn ang="0">
                <a:pos x="104" y="41"/>
              </a:cxn>
              <a:cxn ang="0">
                <a:pos x="39" y="28"/>
              </a:cxn>
              <a:cxn ang="0">
                <a:pos x="39" y="95"/>
              </a:cxn>
              <a:cxn ang="0">
                <a:pos x="39" y="95"/>
              </a:cxn>
            </a:cxnLst>
            <a:rect l="0" t="0" r="r" b="b"/>
            <a:pathLst>
              <a:path w="159" h="297">
                <a:moveTo>
                  <a:pt x="104" y="0"/>
                </a:moveTo>
                <a:lnTo>
                  <a:pt x="159" y="11"/>
                </a:lnTo>
                <a:lnTo>
                  <a:pt x="159" y="81"/>
                </a:lnTo>
                <a:lnTo>
                  <a:pt x="142" y="78"/>
                </a:lnTo>
                <a:lnTo>
                  <a:pt x="142" y="116"/>
                </a:lnTo>
                <a:lnTo>
                  <a:pt x="159" y="119"/>
                </a:lnTo>
                <a:lnTo>
                  <a:pt x="159" y="190"/>
                </a:lnTo>
                <a:lnTo>
                  <a:pt x="142" y="186"/>
                </a:lnTo>
                <a:lnTo>
                  <a:pt x="142" y="224"/>
                </a:lnTo>
                <a:lnTo>
                  <a:pt x="159" y="227"/>
                </a:lnTo>
                <a:lnTo>
                  <a:pt x="159" y="297"/>
                </a:lnTo>
                <a:lnTo>
                  <a:pt x="104" y="286"/>
                </a:lnTo>
                <a:lnTo>
                  <a:pt x="104" y="262"/>
                </a:lnTo>
                <a:lnTo>
                  <a:pt x="20" y="246"/>
                </a:lnTo>
                <a:lnTo>
                  <a:pt x="20" y="240"/>
                </a:lnTo>
                <a:lnTo>
                  <a:pt x="20" y="227"/>
                </a:lnTo>
                <a:lnTo>
                  <a:pt x="20" y="160"/>
                </a:lnTo>
                <a:lnTo>
                  <a:pt x="0" y="157"/>
                </a:lnTo>
                <a:lnTo>
                  <a:pt x="0" y="87"/>
                </a:lnTo>
                <a:lnTo>
                  <a:pt x="20" y="90"/>
                </a:lnTo>
                <a:lnTo>
                  <a:pt x="20" y="24"/>
                </a:lnTo>
                <a:lnTo>
                  <a:pt x="20" y="6"/>
                </a:lnTo>
                <a:lnTo>
                  <a:pt x="39" y="9"/>
                </a:lnTo>
                <a:lnTo>
                  <a:pt x="104" y="24"/>
                </a:lnTo>
                <a:lnTo>
                  <a:pt x="104" y="0"/>
                </a:lnTo>
                <a:lnTo>
                  <a:pt x="104" y="0"/>
                </a:lnTo>
                <a:close/>
                <a:moveTo>
                  <a:pt x="39" y="95"/>
                </a:moveTo>
                <a:lnTo>
                  <a:pt x="56" y="98"/>
                </a:lnTo>
                <a:lnTo>
                  <a:pt x="56" y="168"/>
                </a:lnTo>
                <a:lnTo>
                  <a:pt x="39" y="165"/>
                </a:lnTo>
                <a:lnTo>
                  <a:pt x="39" y="232"/>
                </a:lnTo>
                <a:lnTo>
                  <a:pt x="104" y="244"/>
                </a:lnTo>
                <a:lnTo>
                  <a:pt x="104" y="216"/>
                </a:lnTo>
                <a:lnTo>
                  <a:pt x="123" y="221"/>
                </a:lnTo>
                <a:lnTo>
                  <a:pt x="123" y="182"/>
                </a:lnTo>
                <a:lnTo>
                  <a:pt x="104" y="178"/>
                </a:lnTo>
                <a:lnTo>
                  <a:pt x="104" y="108"/>
                </a:lnTo>
                <a:lnTo>
                  <a:pt x="123" y="113"/>
                </a:lnTo>
                <a:lnTo>
                  <a:pt x="123" y="74"/>
                </a:lnTo>
                <a:lnTo>
                  <a:pt x="104" y="70"/>
                </a:lnTo>
                <a:lnTo>
                  <a:pt x="104" y="41"/>
                </a:lnTo>
                <a:lnTo>
                  <a:pt x="39" y="28"/>
                </a:lnTo>
                <a:lnTo>
                  <a:pt x="39" y="95"/>
                </a:lnTo>
                <a:lnTo>
                  <a:pt x="39" y="95"/>
                </a:lnTo>
                <a:close/>
              </a:path>
            </a:pathLst>
          </a:custGeom>
          <a:solidFill>
            <a:srgbClr val="FFFFFF"/>
          </a:solidFill>
          <a:ln w="9525">
            <a:noFill/>
            <a:round/>
            <a:headEnd/>
            <a:tailEnd/>
          </a:ln>
        </p:spPr>
        <p:txBody>
          <a:bodyPr/>
          <a:lstStyle/>
          <a:p>
            <a:endParaRPr lang="zh-CN" altLang="en-US" sz="105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90483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smtClean="0"/>
              <a:t>SNIA definition: Data is the digital representation of anything in any form.</a:t>
            </a:r>
          </a:p>
          <a:p>
            <a:r>
              <a:rPr lang="en-US" altLang="zh-CN" smtClean="0"/>
              <a:t>Three key principles of data management:</a:t>
            </a:r>
          </a:p>
          <a:p>
            <a:pPr lvl="1"/>
            <a:r>
              <a:rPr lang="en-US" altLang="zh-CN" smtClean="0"/>
              <a:t>Companies use or produce large amounts of data in the course of running their business.</a:t>
            </a:r>
          </a:p>
          <a:p>
            <a:pPr lvl="1"/>
            <a:r>
              <a:rPr lang="en-US" altLang="zh-CN" smtClean="0"/>
              <a:t>Data should be available as long as the business needs it.</a:t>
            </a:r>
          </a:p>
          <a:p>
            <a:pPr lvl="1"/>
            <a:r>
              <a:rPr lang="en-US" altLang="zh-CN" smtClean="0"/>
              <a:t>When data is no longer needed it must/can be destroyed.</a:t>
            </a:r>
          </a:p>
          <a:p>
            <a:endParaRPr lang="zh-CN" altLang="en-US" dirty="0"/>
          </a:p>
        </p:txBody>
      </p:sp>
      <p:sp>
        <p:nvSpPr>
          <p:cNvPr id="7" name="文本占位符 6"/>
          <p:cNvSpPr>
            <a:spLocks noGrp="1"/>
          </p:cNvSpPr>
          <p:nvPr>
            <p:ph type="body" sz="quarter" idx="12"/>
          </p:nvPr>
        </p:nvSpPr>
        <p:spPr/>
        <p:txBody>
          <a:bodyPr/>
          <a:lstStyle/>
          <a:p>
            <a:r>
              <a:rPr lang="nl-NL" altLang="zh-CN" smtClean="0"/>
              <a:t>Data Management</a:t>
            </a:r>
            <a:endParaRPr lang="en-US" dirty="0"/>
          </a:p>
        </p:txBody>
      </p:sp>
    </p:spTree>
    <p:extLst>
      <p:ext uri="{BB962C8B-B14F-4D97-AF65-F5344CB8AC3E}">
        <p14:creationId xmlns:p14="http://schemas.microsoft.com/office/powerpoint/2010/main" val="34221284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595500" y="410400"/>
            <a:ext cx="9831600" cy="562615"/>
          </a:xfrm>
        </p:spPr>
        <p:txBody>
          <a:bodyPr/>
          <a:lstStyle/>
          <a:p>
            <a:r>
              <a:rPr lang="en-US" altLang="zh-CN" sz="3000" dirty="0" smtClean="0"/>
              <a:t>Networking Simplified By the Adoption of </a:t>
            </a:r>
            <a:r>
              <a:rPr lang="en-US" altLang="zh-CN" sz="3000" dirty="0" err="1" smtClean="0"/>
              <a:t>FCoE</a:t>
            </a:r>
            <a:endParaRPr lang="zh-CN" altLang="en-US" sz="3000" dirty="0"/>
          </a:p>
        </p:txBody>
      </p:sp>
      <p:sp>
        <p:nvSpPr>
          <p:cNvPr id="128006" name="Line 4"/>
          <p:cNvSpPr>
            <a:spLocks noChangeShapeType="1"/>
          </p:cNvSpPr>
          <p:nvPr/>
        </p:nvSpPr>
        <p:spPr bwMode="auto">
          <a:xfrm flipV="1">
            <a:off x="4252609" y="2607428"/>
            <a:ext cx="4084300" cy="1329235"/>
          </a:xfrm>
          <a:prstGeom prst="line">
            <a:avLst/>
          </a:prstGeom>
          <a:noFill/>
          <a:ln w="12700">
            <a:solidFill>
              <a:srgbClr val="0000FF"/>
            </a:solidFill>
            <a:round/>
            <a:headEnd/>
            <a:tailEnd/>
          </a:ln>
        </p:spPr>
        <p:txBody>
          <a:bodyPr/>
          <a:lstStyle/>
          <a:p>
            <a:endParaRPr lang="en-US" dirty="0">
              <a:latin typeface="+mj-ea"/>
              <a:ea typeface="+mj-ea"/>
            </a:endParaRPr>
          </a:p>
        </p:txBody>
      </p:sp>
      <p:sp>
        <p:nvSpPr>
          <p:cNvPr id="128007" name="Line 5"/>
          <p:cNvSpPr>
            <a:spLocks noChangeShapeType="1"/>
          </p:cNvSpPr>
          <p:nvPr/>
        </p:nvSpPr>
        <p:spPr bwMode="auto">
          <a:xfrm flipV="1">
            <a:off x="6237051" y="2764861"/>
            <a:ext cx="2819907" cy="1171802"/>
          </a:xfrm>
          <a:prstGeom prst="line">
            <a:avLst/>
          </a:prstGeom>
          <a:noFill/>
          <a:ln w="12700">
            <a:solidFill>
              <a:srgbClr val="0000FF"/>
            </a:solidFill>
            <a:round/>
            <a:headEnd/>
            <a:tailEnd/>
          </a:ln>
        </p:spPr>
        <p:txBody>
          <a:bodyPr/>
          <a:lstStyle/>
          <a:p>
            <a:endParaRPr lang="en-US" dirty="0">
              <a:latin typeface="+mj-ea"/>
              <a:ea typeface="+mj-ea"/>
            </a:endParaRPr>
          </a:p>
        </p:txBody>
      </p:sp>
      <p:sp>
        <p:nvSpPr>
          <p:cNvPr id="128009" name="Line 7"/>
          <p:cNvSpPr>
            <a:spLocks noChangeShapeType="1"/>
          </p:cNvSpPr>
          <p:nvPr/>
        </p:nvSpPr>
        <p:spPr bwMode="auto">
          <a:xfrm flipV="1">
            <a:off x="2890027" y="4541349"/>
            <a:ext cx="5917153" cy="1164646"/>
          </a:xfrm>
          <a:prstGeom prst="line">
            <a:avLst/>
          </a:prstGeom>
          <a:noFill/>
          <a:ln w="12700">
            <a:noFill/>
            <a:round/>
            <a:headEnd/>
            <a:tailEnd/>
          </a:ln>
        </p:spPr>
        <p:txBody>
          <a:bodyPr lIns="0" tIns="0" rIns="0" bIns="0" anchor="ctr" anchorCtr="1"/>
          <a:lstStyle/>
          <a:p>
            <a:endParaRPr lang="en-US" dirty="0">
              <a:latin typeface="+mj-ea"/>
              <a:ea typeface="+mj-ea"/>
            </a:endParaRPr>
          </a:p>
        </p:txBody>
      </p:sp>
      <p:sp>
        <p:nvSpPr>
          <p:cNvPr id="128010" name="Text Box 8"/>
          <p:cNvSpPr txBox="1">
            <a:spLocks noChangeArrowheads="1"/>
          </p:cNvSpPr>
          <p:nvPr/>
        </p:nvSpPr>
        <p:spPr bwMode="gray">
          <a:xfrm>
            <a:off x="5196597" y="5591499"/>
            <a:ext cx="1770839" cy="246221"/>
          </a:xfrm>
          <a:prstGeom prst="rect">
            <a:avLst/>
          </a:prstGeom>
          <a:noFill/>
          <a:ln w="9525" algn="ctr">
            <a:noFill/>
            <a:miter lim="800000"/>
            <a:headEnd/>
            <a:tailEnd/>
          </a:ln>
        </p:spPr>
        <p:txBody>
          <a:bodyPr lIns="0" tIns="0" rIns="0" bIns="0">
            <a:spAutoFit/>
          </a:bodyPr>
          <a:lstStyle/>
          <a:p>
            <a:pPr algn="ctr"/>
            <a:r>
              <a:rPr lang="en-US" altLang="zh-CN" sz="1600" b="1" dirty="0">
                <a:solidFill>
                  <a:srgbClr val="000000"/>
                </a:solidFill>
                <a:latin typeface="+mj-ea"/>
                <a:ea typeface="+mj-ea"/>
              </a:rPr>
              <a:t>……</a:t>
            </a:r>
          </a:p>
        </p:txBody>
      </p:sp>
      <p:sp>
        <p:nvSpPr>
          <p:cNvPr id="128011" name="Line 9"/>
          <p:cNvSpPr>
            <a:spLocks noChangeShapeType="1"/>
          </p:cNvSpPr>
          <p:nvPr/>
        </p:nvSpPr>
        <p:spPr bwMode="gray">
          <a:xfrm>
            <a:off x="3456764" y="4271208"/>
            <a:ext cx="1105913" cy="1085930"/>
          </a:xfrm>
          <a:prstGeom prst="line">
            <a:avLst/>
          </a:prstGeom>
          <a:noFill/>
          <a:ln w="12700">
            <a:solidFill>
              <a:srgbClr val="0000FF"/>
            </a:solidFill>
            <a:round/>
            <a:headEnd/>
            <a:tailEnd/>
          </a:ln>
        </p:spPr>
        <p:txBody>
          <a:bodyPr/>
          <a:lstStyle/>
          <a:p>
            <a:endParaRPr lang="en-US" dirty="0">
              <a:latin typeface="+mj-ea"/>
              <a:ea typeface="+mj-ea"/>
            </a:endParaRPr>
          </a:p>
        </p:txBody>
      </p:sp>
      <p:sp>
        <p:nvSpPr>
          <p:cNvPr id="128012" name="Line 10"/>
          <p:cNvSpPr>
            <a:spLocks noChangeShapeType="1"/>
          </p:cNvSpPr>
          <p:nvPr/>
        </p:nvSpPr>
        <p:spPr bwMode="gray">
          <a:xfrm>
            <a:off x="5217268" y="4271208"/>
            <a:ext cx="192932" cy="1096664"/>
          </a:xfrm>
          <a:prstGeom prst="line">
            <a:avLst/>
          </a:prstGeom>
          <a:noFill/>
          <a:ln w="12700">
            <a:solidFill>
              <a:srgbClr val="0000FF"/>
            </a:solidFill>
            <a:round/>
            <a:headEnd/>
            <a:tailEnd/>
          </a:ln>
        </p:spPr>
        <p:txBody>
          <a:bodyPr/>
          <a:lstStyle/>
          <a:p>
            <a:endParaRPr lang="en-US" dirty="0">
              <a:latin typeface="+mj-ea"/>
              <a:ea typeface="+mj-ea"/>
            </a:endParaRPr>
          </a:p>
        </p:txBody>
      </p:sp>
      <p:sp>
        <p:nvSpPr>
          <p:cNvPr id="128013" name="Line 11"/>
          <p:cNvSpPr>
            <a:spLocks noChangeShapeType="1"/>
          </p:cNvSpPr>
          <p:nvPr/>
        </p:nvSpPr>
        <p:spPr bwMode="gray">
          <a:xfrm>
            <a:off x="3456764" y="4271208"/>
            <a:ext cx="4532177" cy="1059094"/>
          </a:xfrm>
          <a:prstGeom prst="line">
            <a:avLst/>
          </a:prstGeom>
          <a:noFill/>
          <a:ln w="12700">
            <a:solidFill>
              <a:srgbClr val="0000FF"/>
            </a:solidFill>
            <a:round/>
            <a:headEnd/>
            <a:tailEnd/>
          </a:ln>
        </p:spPr>
        <p:txBody>
          <a:bodyPr/>
          <a:lstStyle/>
          <a:p>
            <a:endParaRPr lang="en-US" dirty="0">
              <a:latin typeface="+mj-ea"/>
              <a:ea typeface="+mj-ea"/>
            </a:endParaRPr>
          </a:p>
        </p:txBody>
      </p:sp>
      <p:sp>
        <p:nvSpPr>
          <p:cNvPr id="128014" name="Line 12"/>
          <p:cNvSpPr>
            <a:spLocks noChangeShapeType="1"/>
          </p:cNvSpPr>
          <p:nvPr/>
        </p:nvSpPr>
        <p:spPr bwMode="gray">
          <a:xfrm>
            <a:off x="3456764" y="4271208"/>
            <a:ext cx="3703604" cy="1105609"/>
          </a:xfrm>
          <a:prstGeom prst="line">
            <a:avLst/>
          </a:prstGeom>
          <a:noFill/>
          <a:ln w="12700">
            <a:solidFill>
              <a:srgbClr val="0000FF"/>
            </a:solidFill>
            <a:round/>
            <a:headEnd/>
            <a:tailEnd/>
          </a:ln>
        </p:spPr>
        <p:txBody>
          <a:bodyPr/>
          <a:lstStyle/>
          <a:p>
            <a:endParaRPr lang="en-US" dirty="0">
              <a:latin typeface="+mj-ea"/>
              <a:ea typeface="+mj-ea"/>
            </a:endParaRPr>
          </a:p>
        </p:txBody>
      </p:sp>
      <p:sp>
        <p:nvSpPr>
          <p:cNvPr id="128015" name="Line 13"/>
          <p:cNvSpPr>
            <a:spLocks noChangeShapeType="1"/>
          </p:cNvSpPr>
          <p:nvPr/>
        </p:nvSpPr>
        <p:spPr bwMode="gray">
          <a:xfrm>
            <a:off x="3456764" y="4271208"/>
            <a:ext cx="1953436" cy="1109187"/>
          </a:xfrm>
          <a:prstGeom prst="line">
            <a:avLst/>
          </a:prstGeom>
          <a:noFill/>
          <a:ln w="12700">
            <a:solidFill>
              <a:srgbClr val="0000FF"/>
            </a:solidFill>
            <a:round/>
            <a:headEnd/>
            <a:tailEnd/>
          </a:ln>
        </p:spPr>
        <p:txBody>
          <a:bodyPr/>
          <a:lstStyle/>
          <a:p>
            <a:endParaRPr lang="en-US" dirty="0">
              <a:latin typeface="+mj-ea"/>
              <a:ea typeface="+mj-ea"/>
            </a:endParaRPr>
          </a:p>
        </p:txBody>
      </p:sp>
      <p:sp>
        <p:nvSpPr>
          <p:cNvPr id="128016" name="Line 14"/>
          <p:cNvSpPr>
            <a:spLocks noChangeShapeType="1"/>
          </p:cNvSpPr>
          <p:nvPr/>
        </p:nvSpPr>
        <p:spPr bwMode="gray">
          <a:xfrm flipH="1">
            <a:off x="4578181" y="4271208"/>
            <a:ext cx="639087" cy="1075196"/>
          </a:xfrm>
          <a:prstGeom prst="line">
            <a:avLst/>
          </a:prstGeom>
          <a:noFill/>
          <a:ln w="12700">
            <a:solidFill>
              <a:srgbClr val="0000FF"/>
            </a:solidFill>
            <a:round/>
            <a:headEnd/>
            <a:tailEnd/>
          </a:ln>
        </p:spPr>
        <p:txBody>
          <a:bodyPr/>
          <a:lstStyle/>
          <a:p>
            <a:endParaRPr lang="en-US" dirty="0">
              <a:latin typeface="+mj-ea"/>
              <a:ea typeface="+mj-ea"/>
            </a:endParaRPr>
          </a:p>
        </p:txBody>
      </p:sp>
      <p:sp>
        <p:nvSpPr>
          <p:cNvPr id="128017" name="Line 15"/>
          <p:cNvSpPr>
            <a:spLocks noChangeShapeType="1"/>
          </p:cNvSpPr>
          <p:nvPr/>
        </p:nvSpPr>
        <p:spPr bwMode="gray">
          <a:xfrm>
            <a:off x="5217268" y="4271208"/>
            <a:ext cx="1901757" cy="1089508"/>
          </a:xfrm>
          <a:prstGeom prst="line">
            <a:avLst/>
          </a:prstGeom>
          <a:noFill/>
          <a:ln w="12700">
            <a:solidFill>
              <a:srgbClr val="0000FF"/>
            </a:solidFill>
            <a:round/>
            <a:headEnd/>
            <a:tailEnd/>
          </a:ln>
        </p:spPr>
        <p:txBody>
          <a:bodyPr/>
          <a:lstStyle/>
          <a:p>
            <a:endParaRPr lang="en-US" dirty="0">
              <a:latin typeface="+mj-ea"/>
              <a:ea typeface="+mj-ea"/>
            </a:endParaRPr>
          </a:p>
        </p:txBody>
      </p:sp>
      <p:sp>
        <p:nvSpPr>
          <p:cNvPr id="128018" name="Line 16"/>
          <p:cNvSpPr>
            <a:spLocks noChangeShapeType="1"/>
          </p:cNvSpPr>
          <p:nvPr/>
        </p:nvSpPr>
        <p:spPr bwMode="gray">
          <a:xfrm>
            <a:off x="5217268" y="4271208"/>
            <a:ext cx="2811294" cy="1069828"/>
          </a:xfrm>
          <a:prstGeom prst="line">
            <a:avLst/>
          </a:prstGeom>
          <a:noFill/>
          <a:ln w="12700">
            <a:solidFill>
              <a:srgbClr val="0000FF"/>
            </a:solidFill>
            <a:round/>
            <a:headEnd/>
            <a:tailEnd/>
          </a:ln>
        </p:spPr>
        <p:txBody>
          <a:bodyPr/>
          <a:lstStyle/>
          <a:p>
            <a:endParaRPr lang="en-US" dirty="0">
              <a:latin typeface="+mj-ea"/>
              <a:ea typeface="+mj-ea"/>
            </a:endParaRPr>
          </a:p>
        </p:txBody>
      </p:sp>
      <p:sp>
        <p:nvSpPr>
          <p:cNvPr id="3270678" name="Freeform 22"/>
          <p:cNvSpPr>
            <a:spLocks/>
          </p:cNvSpPr>
          <p:nvPr/>
        </p:nvSpPr>
        <p:spPr bwMode="auto">
          <a:xfrm>
            <a:off x="8266281" y="2051046"/>
            <a:ext cx="1030119" cy="713815"/>
          </a:xfrm>
          <a:custGeom>
            <a:avLst/>
            <a:gdLst/>
            <a:ahLst/>
            <a:cxnLst>
              <a:cxn ang="0">
                <a:pos x="1157" y="5"/>
              </a:cxn>
              <a:cxn ang="0">
                <a:pos x="1228" y="34"/>
              </a:cxn>
              <a:cxn ang="0">
                <a:pos x="1287" y="80"/>
              </a:cxn>
              <a:cxn ang="0">
                <a:pos x="1334" y="157"/>
              </a:cxn>
              <a:cxn ang="0">
                <a:pos x="1346" y="214"/>
              </a:cxn>
              <a:cxn ang="0">
                <a:pos x="1338" y="269"/>
              </a:cxn>
              <a:cxn ang="0">
                <a:pos x="1371" y="328"/>
              </a:cxn>
              <a:cxn ang="0">
                <a:pos x="1408" y="388"/>
              </a:cxn>
              <a:cxn ang="0">
                <a:pos x="1422" y="452"/>
              </a:cxn>
              <a:cxn ang="0">
                <a:pos x="1408" y="515"/>
              </a:cxn>
              <a:cxn ang="0">
                <a:pos x="1371" y="580"/>
              </a:cxn>
              <a:cxn ang="0">
                <a:pos x="1340" y="640"/>
              </a:cxn>
              <a:cxn ang="0">
                <a:pos x="1342" y="719"/>
              </a:cxn>
              <a:cxn ang="0">
                <a:pos x="1328" y="769"/>
              </a:cxn>
              <a:cxn ang="0">
                <a:pos x="1298" y="815"/>
              </a:cxn>
              <a:cxn ang="0">
                <a:pos x="1259" y="853"/>
              </a:cxn>
              <a:cxn ang="0">
                <a:pos x="1228" y="876"/>
              </a:cxn>
              <a:cxn ang="0">
                <a:pos x="1182" y="894"/>
              </a:cxn>
              <a:cxn ang="0">
                <a:pos x="1157" y="902"/>
              </a:cxn>
              <a:cxn ang="0">
                <a:pos x="1067" y="904"/>
              </a:cxn>
              <a:cxn ang="0">
                <a:pos x="1016" y="882"/>
              </a:cxn>
              <a:cxn ang="0">
                <a:pos x="971" y="845"/>
              </a:cxn>
              <a:cxn ang="0">
                <a:pos x="892" y="866"/>
              </a:cxn>
              <a:cxn ang="0">
                <a:pos x="794" y="902"/>
              </a:cxn>
              <a:cxn ang="0">
                <a:pos x="701" y="917"/>
              </a:cxn>
              <a:cxn ang="0">
                <a:pos x="609" y="902"/>
              </a:cxn>
              <a:cxn ang="0">
                <a:pos x="521" y="866"/>
              </a:cxn>
              <a:cxn ang="0">
                <a:pos x="457" y="836"/>
              </a:cxn>
              <a:cxn ang="0">
                <a:pos x="451" y="845"/>
              </a:cxn>
              <a:cxn ang="0">
                <a:pos x="408" y="882"/>
              </a:cxn>
              <a:cxn ang="0">
                <a:pos x="355" y="904"/>
              </a:cxn>
              <a:cxn ang="0">
                <a:pos x="301" y="907"/>
              </a:cxn>
              <a:cxn ang="0">
                <a:pos x="231" y="892"/>
              </a:cxn>
              <a:cxn ang="0">
                <a:pos x="177" y="863"/>
              </a:cxn>
              <a:cxn ang="0">
                <a:pos x="124" y="812"/>
              </a:cxn>
              <a:cxn ang="0">
                <a:pos x="84" y="731"/>
              </a:cxn>
              <a:cxn ang="0">
                <a:pos x="81" y="659"/>
              </a:cxn>
              <a:cxn ang="0">
                <a:pos x="51" y="581"/>
              </a:cxn>
              <a:cxn ang="0">
                <a:pos x="12" y="518"/>
              </a:cxn>
              <a:cxn ang="0">
                <a:pos x="1" y="476"/>
              </a:cxn>
              <a:cxn ang="0">
                <a:pos x="5" y="414"/>
              </a:cxn>
              <a:cxn ang="0">
                <a:pos x="35" y="350"/>
              </a:cxn>
              <a:cxn ang="0">
                <a:pos x="91" y="288"/>
              </a:cxn>
              <a:cxn ang="0">
                <a:pos x="78" y="214"/>
              </a:cxn>
              <a:cxn ang="0">
                <a:pos x="114" y="108"/>
              </a:cxn>
              <a:cxn ang="0">
                <a:pos x="179" y="43"/>
              </a:cxn>
              <a:cxn ang="0">
                <a:pos x="267" y="5"/>
              </a:cxn>
              <a:cxn ang="0">
                <a:pos x="355" y="5"/>
              </a:cxn>
              <a:cxn ang="0">
                <a:pos x="408" y="26"/>
              </a:cxn>
              <a:cxn ang="0">
                <a:pos x="451" y="62"/>
              </a:cxn>
              <a:cxn ang="0">
                <a:pos x="556" y="35"/>
              </a:cxn>
              <a:cxn ang="0">
                <a:pos x="650" y="12"/>
              </a:cxn>
              <a:cxn ang="0">
                <a:pos x="803" y="18"/>
              </a:cxn>
              <a:cxn ang="0">
                <a:pos x="897" y="48"/>
              </a:cxn>
              <a:cxn ang="0">
                <a:pos x="984" y="49"/>
              </a:cxn>
              <a:cxn ang="0">
                <a:pos x="1031" y="17"/>
              </a:cxn>
              <a:cxn ang="0">
                <a:pos x="1088" y="2"/>
              </a:cxn>
            </a:cxnLst>
            <a:rect l="0" t="0" r="r" b="b"/>
            <a:pathLst>
              <a:path w="1422" h="917">
                <a:moveTo>
                  <a:pt x="1088" y="2"/>
                </a:moveTo>
                <a:lnTo>
                  <a:pt x="1121" y="0"/>
                </a:lnTo>
                <a:lnTo>
                  <a:pt x="1157" y="5"/>
                </a:lnTo>
                <a:lnTo>
                  <a:pt x="1174" y="8"/>
                </a:lnTo>
                <a:lnTo>
                  <a:pt x="1192" y="16"/>
                </a:lnTo>
                <a:lnTo>
                  <a:pt x="1228" y="34"/>
                </a:lnTo>
                <a:lnTo>
                  <a:pt x="1244" y="43"/>
                </a:lnTo>
                <a:lnTo>
                  <a:pt x="1259" y="55"/>
                </a:lnTo>
                <a:lnTo>
                  <a:pt x="1287" y="80"/>
                </a:lnTo>
                <a:lnTo>
                  <a:pt x="1308" y="108"/>
                </a:lnTo>
                <a:lnTo>
                  <a:pt x="1328" y="140"/>
                </a:lnTo>
                <a:lnTo>
                  <a:pt x="1334" y="157"/>
                </a:lnTo>
                <a:lnTo>
                  <a:pt x="1340" y="176"/>
                </a:lnTo>
                <a:lnTo>
                  <a:pt x="1343" y="194"/>
                </a:lnTo>
                <a:lnTo>
                  <a:pt x="1346" y="214"/>
                </a:lnTo>
                <a:lnTo>
                  <a:pt x="1344" y="230"/>
                </a:lnTo>
                <a:lnTo>
                  <a:pt x="1342" y="250"/>
                </a:lnTo>
                <a:lnTo>
                  <a:pt x="1338" y="269"/>
                </a:lnTo>
                <a:lnTo>
                  <a:pt x="1332" y="288"/>
                </a:lnTo>
                <a:lnTo>
                  <a:pt x="1353" y="307"/>
                </a:lnTo>
                <a:lnTo>
                  <a:pt x="1371" y="328"/>
                </a:lnTo>
                <a:lnTo>
                  <a:pt x="1386" y="347"/>
                </a:lnTo>
                <a:lnTo>
                  <a:pt x="1400" y="368"/>
                </a:lnTo>
                <a:lnTo>
                  <a:pt x="1408" y="388"/>
                </a:lnTo>
                <a:lnTo>
                  <a:pt x="1416" y="409"/>
                </a:lnTo>
                <a:lnTo>
                  <a:pt x="1420" y="431"/>
                </a:lnTo>
                <a:lnTo>
                  <a:pt x="1422" y="452"/>
                </a:lnTo>
                <a:lnTo>
                  <a:pt x="1420" y="472"/>
                </a:lnTo>
                <a:lnTo>
                  <a:pt x="1416" y="493"/>
                </a:lnTo>
                <a:lnTo>
                  <a:pt x="1408" y="515"/>
                </a:lnTo>
                <a:lnTo>
                  <a:pt x="1400" y="536"/>
                </a:lnTo>
                <a:lnTo>
                  <a:pt x="1386" y="558"/>
                </a:lnTo>
                <a:lnTo>
                  <a:pt x="1371" y="580"/>
                </a:lnTo>
                <a:lnTo>
                  <a:pt x="1353" y="601"/>
                </a:lnTo>
                <a:lnTo>
                  <a:pt x="1332" y="623"/>
                </a:lnTo>
                <a:lnTo>
                  <a:pt x="1340" y="640"/>
                </a:lnTo>
                <a:lnTo>
                  <a:pt x="1344" y="671"/>
                </a:lnTo>
                <a:lnTo>
                  <a:pt x="1344" y="704"/>
                </a:lnTo>
                <a:lnTo>
                  <a:pt x="1342" y="719"/>
                </a:lnTo>
                <a:lnTo>
                  <a:pt x="1338" y="736"/>
                </a:lnTo>
                <a:lnTo>
                  <a:pt x="1334" y="752"/>
                </a:lnTo>
                <a:lnTo>
                  <a:pt x="1328" y="769"/>
                </a:lnTo>
                <a:lnTo>
                  <a:pt x="1318" y="785"/>
                </a:lnTo>
                <a:lnTo>
                  <a:pt x="1308" y="800"/>
                </a:lnTo>
                <a:lnTo>
                  <a:pt x="1298" y="815"/>
                </a:lnTo>
                <a:lnTo>
                  <a:pt x="1287" y="829"/>
                </a:lnTo>
                <a:lnTo>
                  <a:pt x="1272" y="841"/>
                </a:lnTo>
                <a:lnTo>
                  <a:pt x="1259" y="853"/>
                </a:lnTo>
                <a:lnTo>
                  <a:pt x="1251" y="858"/>
                </a:lnTo>
                <a:lnTo>
                  <a:pt x="1244" y="864"/>
                </a:lnTo>
                <a:lnTo>
                  <a:pt x="1228" y="876"/>
                </a:lnTo>
                <a:lnTo>
                  <a:pt x="1209" y="884"/>
                </a:lnTo>
                <a:lnTo>
                  <a:pt x="1192" y="892"/>
                </a:lnTo>
                <a:lnTo>
                  <a:pt x="1182" y="894"/>
                </a:lnTo>
                <a:lnTo>
                  <a:pt x="1178" y="895"/>
                </a:lnTo>
                <a:lnTo>
                  <a:pt x="1174" y="898"/>
                </a:lnTo>
                <a:lnTo>
                  <a:pt x="1157" y="902"/>
                </a:lnTo>
                <a:lnTo>
                  <a:pt x="1121" y="907"/>
                </a:lnTo>
                <a:lnTo>
                  <a:pt x="1088" y="907"/>
                </a:lnTo>
                <a:lnTo>
                  <a:pt x="1067" y="904"/>
                </a:lnTo>
                <a:lnTo>
                  <a:pt x="1049" y="898"/>
                </a:lnTo>
                <a:lnTo>
                  <a:pt x="1031" y="890"/>
                </a:lnTo>
                <a:lnTo>
                  <a:pt x="1016" y="882"/>
                </a:lnTo>
                <a:lnTo>
                  <a:pt x="999" y="871"/>
                </a:lnTo>
                <a:lnTo>
                  <a:pt x="984" y="859"/>
                </a:lnTo>
                <a:lnTo>
                  <a:pt x="971" y="845"/>
                </a:lnTo>
                <a:lnTo>
                  <a:pt x="959" y="829"/>
                </a:lnTo>
                <a:lnTo>
                  <a:pt x="926" y="848"/>
                </a:lnTo>
                <a:lnTo>
                  <a:pt x="892" y="866"/>
                </a:lnTo>
                <a:lnTo>
                  <a:pt x="858" y="881"/>
                </a:lnTo>
                <a:lnTo>
                  <a:pt x="827" y="894"/>
                </a:lnTo>
                <a:lnTo>
                  <a:pt x="794" y="902"/>
                </a:lnTo>
                <a:lnTo>
                  <a:pt x="762" y="911"/>
                </a:lnTo>
                <a:lnTo>
                  <a:pt x="731" y="914"/>
                </a:lnTo>
                <a:lnTo>
                  <a:pt x="701" y="917"/>
                </a:lnTo>
                <a:lnTo>
                  <a:pt x="670" y="914"/>
                </a:lnTo>
                <a:lnTo>
                  <a:pt x="639" y="911"/>
                </a:lnTo>
                <a:lnTo>
                  <a:pt x="609" y="902"/>
                </a:lnTo>
                <a:lnTo>
                  <a:pt x="580" y="894"/>
                </a:lnTo>
                <a:lnTo>
                  <a:pt x="550" y="881"/>
                </a:lnTo>
                <a:lnTo>
                  <a:pt x="521" y="866"/>
                </a:lnTo>
                <a:lnTo>
                  <a:pt x="492" y="848"/>
                </a:lnTo>
                <a:lnTo>
                  <a:pt x="465" y="829"/>
                </a:lnTo>
                <a:lnTo>
                  <a:pt x="457" y="836"/>
                </a:lnTo>
                <a:lnTo>
                  <a:pt x="455" y="838"/>
                </a:lnTo>
                <a:lnTo>
                  <a:pt x="454" y="840"/>
                </a:lnTo>
                <a:lnTo>
                  <a:pt x="451" y="845"/>
                </a:lnTo>
                <a:lnTo>
                  <a:pt x="438" y="859"/>
                </a:lnTo>
                <a:lnTo>
                  <a:pt x="423" y="871"/>
                </a:lnTo>
                <a:lnTo>
                  <a:pt x="408" y="882"/>
                </a:lnTo>
                <a:lnTo>
                  <a:pt x="391" y="890"/>
                </a:lnTo>
                <a:lnTo>
                  <a:pt x="375" y="898"/>
                </a:lnTo>
                <a:lnTo>
                  <a:pt x="355" y="904"/>
                </a:lnTo>
                <a:lnTo>
                  <a:pt x="346" y="905"/>
                </a:lnTo>
                <a:lnTo>
                  <a:pt x="337" y="907"/>
                </a:lnTo>
                <a:lnTo>
                  <a:pt x="301" y="907"/>
                </a:lnTo>
                <a:lnTo>
                  <a:pt x="267" y="902"/>
                </a:lnTo>
                <a:lnTo>
                  <a:pt x="247" y="898"/>
                </a:lnTo>
                <a:lnTo>
                  <a:pt x="231" y="892"/>
                </a:lnTo>
                <a:lnTo>
                  <a:pt x="214" y="884"/>
                </a:lnTo>
                <a:lnTo>
                  <a:pt x="197" y="876"/>
                </a:lnTo>
                <a:lnTo>
                  <a:pt x="177" y="863"/>
                </a:lnTo>
                <a:lnTo>
                  <a:pt x="160" y="850"/>
                </a:lnTo>
                <a:lnTo>
                  <a:pt x="139" y="832"/>
                </a:lnTo>
                <a:lnTo>
                  <a:pt x="124" y="812"/>
                </a:lnTo>
                <a:lnTo>
                  <a:pt x="108" y="791"/>
                </a:lnTo>
                <a:lnTo>
                  <a:pt x="97" y="769"/>
                </a:lnTo>
                <a:lnTo>
                  <a:pt x="84" y="731"/>
                </a:lnTo>
                <a:lnTo>
                  <a:pt x="78" y="695"/>
                </a:lnTo>
                <a:lnTo>
                  <a:pt x="77" y="676"/>
                </a:lnTo>
                <a:lnTo>
                  <a:pt x="81" y="659"/>
                </a:lnTo>
                <a:lnTo>
                  <a:pt x="91" y="623"/>
                </a:lnTo>
                <a:lnTo>
                  <a:pt x="69" y="601"/>
                </a:lnTo>
                <a:lnTo>
                  <a:pt x="51" y="581"/>
                </a:lnTo>
                <a:lnTo>
                  <a:pt x="35" y="559"/>
                </a:lnTo>
                <a:lnTo>
                  <a:pt x="23" y="540"/>
                </a:lnTo>
                <a:lnTo>
                  <a:pt x="12" y="518"/>
                </a:lnTo>
                <a:lnTo>
                  <a:pt x="7" y="508"/>
                </a:lnTo>
                <a:lnTo>
                  <a:pt x="5" y="498"/>
                </a:lnTo>
                <a:lnTo>
                  <a:pt x="1" y="476"/>
                </a:lnTo>
                <a:lnTo>
                  <a:pt x="0" y="457"/>
                </a:lnTo>
                <a:lnTo>
                  <a:pt x="1" y="436"/>
                </a:lnTo>
                <a:lnTo>
                  <a:pt x="5" y="414"/>
                </a:lnTo>
                <a:lnTo>
                  <a:pt x="12" y="392"/>
                </a:lnTo>
                <a:lnTo>
                  <a:pt x="23" y="372"/>
                </a:lnTo>
                <a:lnTo>
                  <a:pt x="35" y="350"/>
                </a:lnTo>
                <a:lnTo>
                  <a:pt x="51" y="329"/>
                </a:lnTo>
                <a:lnTo>
                  <a:pt x="69" y="307"/>
                </a:lnTo>
                <a:lnTo>
                  <a:pt x="91" y="288"/>
                </a:lnTo>
                <a:lnTo>
                  <a:pt x="81" y="250"/>
                </a:lnTo>
                <a:lnTo>
                  <a:pt x="77" y="230"/>
                </a:lnTo>
                <a:lnTo>
                  <a:pt x="78" y="214"/>
                </a:lnTo>
                <a:lnTo>
                  <a:pt x="84" y="176"/>
                </a:lnTo>
                <a:lnTo>
                  <a:pt x="97" y="140"/>
                </a:lnTo>
                <a:lnTo>
                  <a:pt x="114" y="108"/>
                </a:lnTo>
                <a:lnTo>
                  <a:pt x="137" y="80"/>
                </a:lnTo>
                <a:lnTo>
                  <a:pt x="163" y="55"/>
                </a:lnTo>
                <a:lnTo>
                  <a:pt x="179" y="43"/>
                </a:lnTo>
                <a:lnTo>
                  <a:pt x="197" y="34"/>
                </a:lnTo>
                <a:lnTo>
                  <a:pt x="231" y="16"/>
                </a:lnTo>
                <a:lnTo>
                  <a:pt x="267" y="5"/>
                </a:lnTo>
                <a:lnTo>
                  <a:pt x="301" y="0"/>
                </a:lnTo>
                <a:lnTo>
                  <a:pt x="337" y="2"/>
                </a:lnTo>
                <a:lnTo>
                  <a:pt x="355" y="5"/>
                </a:lnTo>
                <a:lnTo>
                  <a:pt x="375" y="11"/>
                </a:lnTo>
                <a:lnTo>
                  <a:pt x="391" y="17"/>
                </a:lnTo>
                <a:lnTo>
                  <a:pt x="408" y="26"/>
                </a:lnTo>
                <a:lnTo>
                  <a:pt x="423" y="36"/>
                </a:lnTo>
                <a:lnTo>
                  <a:pt x="438" y="49"/>
                </a:lnTo>
                <a:lnTo>
                  <a:pt x="451" y="62"/>
                </a:lnTo>
                <a:lnTo>
                  <a:pt x="465" y="80"/>
                </a:lnTo>
                <a:lnTo>
                  <a:pt x="525" y="48"/>
                </a:lnTo>
                <a:lnTo>
                  <a:pt x="556" y="35"/>
                </a:lnTo>
                <a:lnTo>
                  <a:pt x="587" y="26"/>
                </a:lnTo>
                <a:lnTo>
                  <a:pt x="618" y="18"/>
                </a:lnTo>
                <a:lnTo>
                  <a:pt x="650" y="12"/>
                </a:lnTo>
                <a:lnTo>
                  <a:pt x="712" y="8"/>
                </a:lnTo>
                <a:lnTo>
                  <a:pt x="772" y="12"/>
                </a:lnTo>
                <a:lnTo>
                  <a:pt x="803" y="18"/>
                </a:lnTo>
                <a:lnTo>
                  <a:pt x="834" y="26"/>
                </a:lnTo>
                <a:lnTo>
                  <a:pt x="866" y="35"/>
                </a:lnTo>
                <a:lnTo>
                  <a:pt x="897" y="48"/>
                </a:lnTo>
                <a:lnTo>
                  <a:pt x="959" y="80"/>
                </a:lnTo>
                <a:lnTo>
                  <a:pt x="971" y="62"/>
                </a:lnTo>
                <a:lnTo>
                  <a:pt x="984" y="49"/>
                </a:lnTo>
                <a:lnTo>
                  <a:pt x="999" y="36"/>
                </a:lnTo>
                <a:lnTo>
                  <a:pt x="1016" y="26"/>
                </a:lnTo>
                <a:lnTo>
                  <a:pt x="1031" y="17"/>
                </a:lnTo>
                <a:lnTo>
                  <a:pt x="1049" y="11"/>
                </a:lnTo>
                <a:lnTo>
                  <a:pt x="1067" y="5"/>
                </a:lnTo>
                <a:lnTo>
                  <a:pt x="1088" y="2"/>
                </a:lnTo>
              </a:path>
            </a:pathLst>
          </a:custGeom>
          <a:gradFill rotWithShape="1">
            <a:gsLst>
              <a:gs pos="0">
                <a:srgbClr val="2E31AC"/>
              </a:gs>
              <a:gs pos="50000">
                <a:srgbClr val="0000FF">
                  <a:alpha val="39000"/>
                </a:srgbClr>
              </a:gs>
              <a:gs pos="100000">
                <a:srgbClr val="2E31AC"/>
              </a:gs>
            </a:gsLst>
            <a:lin ang="5400000" scaled="1"/>
          </a:gradFill>
          <a:ln w="12700" cap="flat" cmpd="sng">
            <a:solidFill>
              <a:schemeClr val="tx1"/>
            </a:solidFill>
            <a:prstDash val="solid"/>
            <a:round/>
            <a:headEnd type="none" w="med" len="med"/>
            <a:tailEnd type="none" w="med" len="med"/>
          </a:ln>
          <a:effectLst/>
        </p:spPr>
        <p:txBody>
          <a:bodyPr/>
          <a:lstStyle/>
          <a:p>
            <a:pPr>
              <a:defRPr/>
            </a:pPr>
            <a:endParaRPr lang="en-US" dirty="0">
              <a:latin typeface="+mj-ea"/>
              <a:ea typeface="+mj-ea"/>
            </a:endParaRPr>
          </a:p>
        </p:txBody>
      </p:sp>
      <p:sp>
        <p:nvSpPr>
          <p:cNvPr id="128049" name="Rectangle 23"/>
          <p:cNvSpPr>
            <a:spLocks noChangeArrowheads="1"/>
          </p:cNvSpPr>
          <p:nvPr/>
        </p:nvSpPr>
        <p:spPr bwMode="auto">
          <a:xfrm>
            <a:off x="8561843" y="2260992"/>
            <a:ext cx="299506" cy="184666"/>
          </a:xfrm>
          <a:prstGeom prst="rect">
            <a:avLst/>
          </a:prstGeom>
          <a:noFill/>
          <a:ln w="9525">
            <a:noFill/>
            <a:miter lim="800000"/>
            <a:headEnd/>
            <a:tailEnd/>
          </a:ln>
        </p:spPr>
        <p:txBody>
          <a:bodyPr wrap="none" lIns="0" tIns="0" rIns="0" bIns="0">
            <a:spAutoFit/>
          </a:bodyPr>
          <a:lstStyle/>
          <a:p>
            <a:pPr>
              <a:spcBef>
                <a:spcPct val="0"/>
              </a:spcBef>
              <a:buClrTx/>
              <a:buFontTx/>
              <a:buNone/>
            </a:pPr>
            <a:r>
              <a:rPr lang="en-US" sz="1200" b="1" dirty="0">
                <a:solidFill>
                  <a:srgbClr val="000000"/>
                </a:solidFill>
                <a:latin typeface="+mj-ea"/>
                <a:ea typeface="+mj-ea"/>
              </a:rPr>
              <a:t>LAN</a:t>
            </a:r>
            <a:endParaRPr lang="en-US" sz="1800" b="1" dirty="0">
              <a:solidFill>
                <a:srgbClr val="000000"/>
              </a:solidFill>
              <a:latin typeface="+mj-ea"/>
              <a:ea typeface="+mj-ea"/>
            </a:endParaRPr>
          </a:p>
        </p:txBody>
      </p:sp>
      <p:sp>
        <p:nvSpPr>
          <p:cNvPr id="128043" name="Oval 25"/>
          <p:cNvSpPr>
            <a:spLocks noChangeArrowheads="1"/>
          </p:cNvSpPr>
          <p:nvPr/>
        </p:nvSpPr>
        <p:spPr bwMode="gray">
          <a:xfrm rot="5283772" flipV="1">
            <a:off x="3402062" y="2939371"/>
            <a:ext cx="219651" cy="365193"/>
          </a:xfrm>
          <a:prstGeom prst="ellipse">
            <a:avLst/>
          </a:prstGeom>
          <a:noFill/>
          <a:ln w="38100" algn="ctr">
            <a:solidFill>
              <a:srgbClr val="FF9900"/>
            </a:solidFill>
            <a:round/>
            <a:headEnd/>
            <a:tailEnd/>
          </a:ln>
        </p:spPr>
        <p:txBody>
          <a:bodyPr/>
          <a:lstStyle/>
          <a:p>
            <a:endParaRPr lang="en-US" dirty="0">
              <a:latin typeface="+mj-ea"/>
              <a:ea typeface="+mj-ea"/>
            </a:endParaRPr>
          </a:p>
        </p:txBody>
      </p:sp>
      <p:sp>
        <p:nvSpPr>
          <p:cNvPr id="128044" name="Line 26"/>
          <p:cNvSpPr>
            <a:spLocks noChangeShapeType="1"/>
          </p:cNvSpPr>
          <p:nvPr/>
        </p:nvSpPr>
        <p:spPr bwMode="gray">
          <a:xfrm flipV="1">
            <a:off x="3472700" y="2586358"/>
            <a:ext cx="5003" cy="1436178"/>
          </a:xfrm>
          <a:prstGeom prst="line">
            <a:avLst/>
          </a:prstGeom>
          <a:noFill/>
          <a:ln w="38100">
            <a:solidFill>
              <a:srgbClr val="FF9900"/>
            </a:solidFill>
            <a:round/>
            <a:headEnd/>
            <a:tailEnd/>
          </a:ln>
        </p:spPr>
        <p:txBody>
          <a:bodyPr/>
          <a:lstStyle/>
          <a:p>
            <a:endParaRPr lang="en-US" dirty="0">
              <a:latin typeface="+mj-ea"/>
              <a:ea typeface="+mj-ea"/>
            </a:endParaRPr>
          </a:p>
        </p:txBody>
      </p:sp>
      <p:sp>
        <p:nvSpPr>
          <p:cNvPr id="128045" name="Line 27"/>
          <p:cNvSpPr>
            <a:spLocks noChangeShapeType="1"/>
          </p:cNvSpPr>
          <p:nvPr/>
        </p:nvSpPr>
        <p:spPr bwMode="gray">
          <a:xfrm flipV="1">
            <a:off x="3547740" y="2562703"/>
            <a:ext cx="5003" cy="1436178"/>
          </a:xfrm>
          <a:prstGeom prst="line">
            <a:avLst/>
          </a:prstGeom>
          <a:noFill/>
          <a:ln w="38100">
            <a:solidFill>
              <a:srgbClr val="FF9900"/>
            </a:solidFill>
            <a:round/>
            <a:headEnd/>
            <a:tailEnd/>
          </a:ln>
        </p:spPr>
        <p:txBody>
          <a:bodyPr/>
          <a:lstStyle/>
          <a:p>
            <a:endParaRPr lang="en-US" dirty="0">
              <a:latin typeface="+mj-ea"/>
              <a:ea typeface="+mj-ea"/>
            </a:endParaRPr>
          </a:p>
        </p:txBody>
      </p:sp>
      <p:sp>
        <p:nvSpPr>
          <p:cNvPr id="128040" name="Oval 29"/>
          <p:cNvSpPr>
            <a:spLocks noChangeArrowheads="1"/>
          </p:cNvSpPr>
          <p:nvPr/>
        </p:nvSpPr>
        <p:spPr bwMode="gray">
          <a:xfrm rot="5283772" flipV="1">
            <a:off x="6115115" y="2981310"/>
            <a:ext cx="209422" cy="365193"/>
          </a:xfrm>
          <a:prstGeom prst="ellipse">
            <a:avLst/>
          </a:prstGeom>
          <a:noFill/>
          <a:ln w="38100" algn="ctr">
            <a:solidFill>
              <a:srgbClr val="FF9900"/>
            </a:solidFill>
            <a:round/>
            <a:headEnd/>
            <a:tailEnd/>
          </a:ln>
        </p:spPr>
        <p:txBody>
          <a:bodyPr/>
          <a:lstStyle/>
          <a:p>
            <a:endParaRPr lang="en-US" dirty="0">
              <a:latin typeface="+mj-ea"/>
              <a:ea typeface="+mj-ea"/>
            </a:endParaRPr>
          </a:p>
        </p:txBody>
      </p:sp>
      <p:sp>
        <p:nvSpPr>
          <p:cNvPr id="128041" name="Line 30"/>
          <p:cNvSpPr>
            <a:spLocks noChangeShapeType="1"/>
          </p:cNvSpPr>
          <p:nvPr/>
        </p:nvSpPr>
        <p:spPr bwMode="gray">
          <a:xfrm flipV="1">
            <a:off x="6180638" y="2653239"/>
            <a:ext cx="5003" cy="1369297"/>
          </a:xfrm>
          <a:prstGeom prst="line">
            <a:avLst/>
          </a:prstGeom>
          <a:noFill/>
          <a:ln w="38100">
            <a:solidFill>
              <a:srgbClr val="FF9900"/>
            </a:solidFill>
            <a:round/>
            <a:headEnd/>
            <a:tailEnd/>
          </a:ln>
        </p:spPr>
        <p:txBody>
          <a:bodyPr/>
          <a:lstStyle/>
          <a:p>
            <a:endParaRPr lang="en-US" dirty="0">
              <a:latin typeface="+mj-ea"/>
              <a:ea typeface="+mj-ea"/>
            </a:endParaRPr>
          </a:p>
        </p:txBody>
      </p:sp>
      <p:sp>
        <p:nvSpPr>
          <p:cNvPr id="128042" name="Line 31"/>
          <p:cNvSpPr>
            <a:spLocks noChangeShapeType="1"/>
          </p:cNvSpPr>
          <p:nvPr/>
        </p:nvSpPr>
        <p:spPr bwMode="gray">
          <a:xfrm flipV="1">
            <a:off x="6255678" y="2630686"/>
            <a:ext cx="5003" cy="1369297"/>
          </a:xfrm>
          <a:prstGeom prst="line">
            <a:avLst/>
          </a:prstGeom>
          <a:noFill/>
          <a:ln w="38100">
            <a:solidFill>
              <a:srgbClr val="FF9900"/>
            </a:solidFill>
            <a:round/>
            <a:headEnd/>
            <a:tailEnd/>
          </a:ln>
        </p:spPr>
        <p:txBody>
          <a:bodyPr/>
          <a:lstStyle/>
          <a:p>
            <a:endParaRPr lang="en-US" dirty="0">
              <a:latin typeface="+mj-ea"/>
              <a:ea typeface="+mj-ea"/>
            </a:endParaRPr>
          </a:p>
        </p:txBody>
      </p:sp>
      <p:sp>
        <p:nvSpPr>
          <p:cNvPr id="128026" name="Line 32"/>
          <p:cNvSpPr>
            <a:spLocks noChangeShapeType="1"/>
          </p:cNvSpPr>
          <p:nvPr/>
        </p:nvSpPr>
        <p:spPr bwMode="gray">
          <a:xfrm flipH="1" flipV="1">
            <a:off x="4109632" y="2611006"/>
            <a:ext cx="2127419" cy="1325657"/>
          </a:xfrm>
          <a:prstGeom prst="line">
            <a:avLst/>
          </a:prstGeom>
          <a:noFill/>
          <a:ln w="38100">
            <a:solidFill>
              <a:srgbClr val="FF9900"/>
            </a:solidFill>
            <a:round/>
            <a:headEnd/>
            <a:tailEnd/>
          </a:ln>
        </p:spPr>
        <p:txBody>
          <a:bodyPr/>
          <a:lstStyle/>
          <a:p>
            <a:endParaRPr lang="en-US" dirty="0">
              <a:latin typeface="+mj-ea"/>
              <a:ea typeface="+mj-ea"/>
            </a:endParaRPr>
          </a:p>
        </p:txBody>
      </p:sp>
      <p:sp>
        <p:nvSpPr>
          <p:cNvPr id="128027" name="Line 33"/>
          <p:cNvSpPr>
            <a:spLocks noChangeShapeType="1"/>
          </p:cNvSpPr>
          <p:nvPr/>
        </p:nvSpPr>
        <p:spPr bwMode="gray">
          <a:xfrm flipV="1">
            <a:off x="3508443" y="2578804"/>
            <a:ext cx="2359971" cy="1357859"/>
          </a:xfrm>
          <a:prstGeom prst="line">
            <a:avLst/>
          </a:prstGeom>
          <a:noFill/>
          <a:ln w="38100">
            <a:solidFill>
              <a:srgbClr val="FF9900"/>
            </a:solidFill>
            <a:round/>
            <a:headEnd/>
            <a:tailEnd/>
          </a:ln>
        </p:spPr>
        <p:txBody>
          <a:bodyPr/>
          <a:lstStyle/>
          <a:p>
            <a:endParaRPr lang="en-US" dirty="0">
              <a:latin typeface="+mj-ea"/>
              <a:ea typeface="+mj-ea"/>
            </a:endParaRPr>
          </a:p>
        </p:txBody>
      </p:sp>
      <p:sp>
        <p:nvSpPr>
          <p:cNvPr id="128029" name="Text Box 35"/>
          <p:cNvSpPr txBox="1">
            <a:spLocks noChangeArrowheads="1"/>
          </p:cNvSpPr>
          <p:nvPr/>
        </p:nvSpPr>
        <p:spPr bwMode="gray">
          <a:xfrm>
            <a:off x="4066567" y="2059991"/>
            <a:ext cx="1770839" cy="246221"/>
          </a:xfrm>
          <a:prstGeom prst="rect">
            <a:avLst/>
          </a:prstGeom>
          <a:noFill/>
          <a:ln w="9525" algn="ctr">
            <a:noFill/>
            <a:miter lim="800000"/>
            <a:headEnd/>
            <a:tailEnd/>
          </a:ln>
        </p:spPr>
        <p:txBody>
          <a:bodyPr lIns="0" tIns="0" rIns="0" bIns="0">
            <a:spAutoFit/>
          </a:bodyPr>
          <a:lstStyle/>
          <a:p>
            <a:pPr algn="ctr"/>
            <a:r>
              <a:rPr lang="en-US" altLang="zh-CN" sz="1600" b="1" dirty="0">
                <a:solidFill>
                  <a:srgbClr val="000000"/>
                </a:solidFill>
                <a:latin typeface="+mj-ea"/>
                <a:ea typeface="+mj-ea"/>
              </a:rPr>
              <a:t>……</a:t>
            </a:r>
          </a:p>
        </p:txBody>
      </p:sp>
      <p:sp>
        <p:nvSpPr>
          <p:cNvPr id="128030" name="Line 36"/>
          <p:cNvSpPr>
            <a:spLocks noChangeShapeType="1"/>
          </p:cNvSpPr>
          <p:nvPr/>
        </p:nvSpPr>
        <p:spPr bwMode="gray">
          <a:xfrm flipH="1" flipV="1">
            <a:off x="3942539" y="2636053"/>
            <a:ext cx="2129141" cy="1300611"/>
          </a:xfrm>
          <a:prstGeom prst="line">
            <a:avLst/>
          </a:prstGeom>
          <a:noFill/>
          <a:ln w="38100">
            <a:solidFill>
              <a:srgbClr val="FF9900"/>
            </a:solidFill>
            <a:round/>
            <a:headEnd/>
            <a:tailEnd/>
          </a:ln>
        </p:spPr>
        <p:txBody>
          <a:bodyPr/>
          <a:lstStyle/>
          <a:p>
            <a:endParaRPr lang="en-US" dirty="0">
              <a:latin typeface="+mj-ea"/>
              <a:ea typeface="+mj-ea"/>
            </a:endParaRPr>
          </a:p>
        </p:txBody>
      </p:sp>
      <p:sp>
        <p:nvSpPr>
          <p:cNvPr id="128031" name="Line 37"/>
          <p:cNvSpPr>
            <a:spLocks noChangeShapeType="1"/>
          </p:cNvSpPr>
          <p:nvPr/>
        </p:nvSpPr>
        <p:spPr bwMode="gray">
          <a:xfrm flipV="1">
            <a:off x="3673813" y="2587749"/>
            <a:ext cx="2339299" cy="1348914"/>
          </a:xfrm>
          <a:prstGeom prst="line">
            <a:avLst/>
          </a:prstGeom>
          <a:noFill/>
          <a:ln w="38100">
            <a:solidFill>
              <a:srgbClr val="FF9900"/>
            </a:solidFill>
            <a:round/>
            <a:headEnd/>
            <a:tailEnd/>
          </a:ln>
        </p:spPr>
        <p:txBody>
          <a:bodyPr/>
          <a:lstStyle/>
          <a:p>
            <a:endParaRPr lang="en-US" dirty="0">
              <a:latin typeface="+mj-ea"/>
              <a:ea typeface="+mj-ea"/>
            </a:endParaRPr>
          </a:p>
        </p:txBody>
      </p:sp>
      <p:pic>
        <p:nvPicPr>
          <p:cNvPr id="128034" name="Picture 40"/>
          <p:cNvPicPr>
            <a:picLocks noChangeAspect="1" noChangeArrowheads="1"/>
          </p:cNvPicPr>
          <p:nvPr/>
        </p:nvPicPr>
        <p:blipFill>
          <a:blip r:embed="rId4" cstate="print"/>
          <a:srcRect/>
          <a:stretch>
            <a:fillRect/>
          </a:stretch>
        </p:blipFill>
        <p:spPr bwMode="auto">
          <a:xfrm>
            <a:off x="2819400" y="3861525"/>
            <a:ext cx="1838021" cy="409683"/>
          </a:xfrm>
          <a:prstGeom prst="rect">
            <a:avLst/>
          </a:prstGeom>
          <a:noFill/>
          <a:ln w="9525">
            <a:noFill/>
            <a:miter lim="800000"/>
            <a:headEnd/>
            <a:tailEnd/>
          </a:ln>
        </p:spPr>
      </p:pic>
      <p:pic>
        <p:nvPicPr>
          <p:cNvPr id="128035" name="Picture 41"/>
          <p:cNvPicPr>
            <a:picLocks noChangeAspect="1" noChangeArrowheads="1"/>
          </p:cNvPicPr>
          <p:nvPr/>
        </p:nvPicPr>
        <p:blipFill>
          <a:blip r:embed="rId4" cstate="print"/>
          <a:srcRect/>
          <a:stretch>
            <a:fillRect/>
          </a:stretch>
        </p:blipFill>
        <p:spPr bwMode="auto">
          <a:xfrm>
            <a:off x="4736661" y="3861525"/>
            <a:ext cx="1838021" cy="409683"/>
          </a:xfrm>
          <a:prstGeom prst="rect">
            <a:avLst/>
          </a:prstGeom>
          <a:noFill/>
          <a:ln w="9525">
            <a:noFill/>
            <a:miter lim="800000"/>
            <a:headEnd/>
            <a:tailEnd/>
          </a:ln>
        </p:spPr>
      </p:pic>
      <p:sp>
        <p:nvSpPr>
          <p:cNvPr id="128036" name="Text Box 42"/>
          <p:cNvSpPr txBox="1">
            <a:spLocks noChangeArrowheads="1"/>
          </p:cNvSpPr>
          <p:nvPr/>
        </p:nvSpPr>
        <p:spPr bwMode="gray">
          <a:xfrm>
            <a:off x="7458379" y="3952765"/>
            <a:ext cx="1117972" cy="182479"/>
          </a:xfrm>
          <a:prstGeom prst="rect">
            <a:avLst/>
          </a:prstGeom>
          <a:noFill/>
          <a:ln w="12700">
            <a:noFill/>
            <a:miter lim="800000"/>
            <a:headEnd/>
            <a:tailEnd/>
          </a:ln>
        </p:spPr>
        <p:txBody>
          <a:bodyPr lIns="0" tIns="0" rIns="0" bIns="0" anchor="ctr">
            <a:spAutoFit/>
          </a:bodyPr>
          <a:lstStyle/>
          <a:p>
            <a:pPr algn="ctr" eaLnBrk="0" hangingPunct="0">
              <a:lnSpc>
                <a:spcPct val="85000"/>
              </a:lnSpc>
              <a:spcBef>
                <a:spcPct val="0"/>
              </a:spcBef>
              <a:buClrTx/>
              <a:buFontTx/>
              <a:buNone/>
            </a:pPr>
            <a:r>
              <a:rPr lang="en-US" sz="1400" b="1" dirty="0">
                <a:solidFill>
                  <a:srgbClr val="000000"/>
                </a:solidFill>
                <a:latin typeface="+mj-ea"/>
                <a:ea typeface="+mj-ea"/>
              </a:rPr>
              <a:t>FCoE switch</a:t>
            </a:r>
          </a:p>
        </p:txBody>
      </p:sp>
      <p:sp>
        <p:nvSpPr>
          <p:cNvPr id="128037" name="Line 43"/>
          <p:cNvSpPr>
            <a:spLocks noChangeShapeType="1"/>
          </p:cNvSpPr>
          <p:nvPr/>
        </p:nvSpPr>
        <p:spPr bwMode="auto">
          <a:xfrm>
            <a:off x="6657367" y="4033270"/>
            <a:ext cx="799289" cy="0"/>
          </a:xfrm>
          <a:prstGeom prst="line">
            <a:avLst/>
          </a:prstGeom>
          <a:noFill/>
          <a:ln w="15875">
            <a:solidFill>
              <a:srgbClr val="000000"/>
            </a:solidFill>
            <a:round/>
            <a:headEnd type="triangle" w="lg" len="med"/>
            <a:tailEnd/>
          </a:ln>
        </p:spPr>
        <p:txBody>
          <a:bodyPr/>
          <a:lstStyle/>
          <a:p>
            <a:endParaRPr lang="en-US" dirty="0">
              <a:latin typeface="+mj-ea"/>
              <a:ea typeface="+mj-ea"/>
            </a:endParaRPr>
          </a:p>
        </p:txBody>
      </p:sp>
      <p:sp>
        <p:nvSpPr>
          <p:cNvPr id="128038" name="Text Box 44"/>
          <p:cNvSpPr txBox="1">
            <a:spLocks noChangeArrowheads="1"/>
          </p:cNvSpPr>
          <p:nvPr/>
        </p:nvSpPr>
        <p:spPr bwMode="gray">
          <a:xfrm>
            <a:off x="8016503" y="4854426"/>
            <a:ext cx="1117972" cy="182479"/>
          </a:xfrm>
          <a:prstGeom prst="rect">
            <a:avLst/>
          </a:prstGeom>
          <a:noFill/>
          <a:ln w="12700">
            <a:noFill/>
            <a:miter lim="800000"/>
            <a:headEnd/>
            <a:tailEnd/>
          </a:ln>
        </p:spPr>
        <p:txBody>
          <a:bodyPr wrap="square" lIns="0" tIns="0" rIns="0" bIns="0" anchor="ctr">
            <a:spAutoFit/>
          </a:bodyPr>
          <a:lstStyle/>
          <a:p>
            <a:pPr algn="ctr" eaLnBrk="0" hangingPunct="0">
              <a:lnSpc>
                <a:spcPct val="85000"/>
              </a:lnSpc>
              <a:spcBef>
                <a:spcPct val="0"/>
              </a:spcBef>
              <a:buClrTx/>
              <a:buFontTx/>
              <a:buNone/>
            </a:pPr>
            <a:r>
              <a:rPr lang="en-US" sz="1400" b="1" dirty="0">
                <a:solidFill>
                  <a:srgbClr val="000000"/>
                </a:solidFill>
                <a:latin typeface="+mj-ea"/>
                <a:ea typeface="+mj-ea"/>
              </a:rPr>
              <a:t>FCoE link</a:t>
            </a:r>
          </a:p>
        </p:txBody>
      </p:sp>
      <p:sp>
        <p:nvSpPr>
          <p:cNvPr id="128039" name="Line 45"/>
          <p:cNvSpPr>
            <a:spLocks noChangeShapeType="1"/>
          </p:cNvSpPr>
          <p:nvPr/>
        </p:nvSpPr>
        <p:spPr bwMode="auto">
          <a:xfrm>
            <a:off x="7296454" y="4985024"/>
            <a:ext cx="799289" cy="0"/>
          </a:xfrm>
          <a:prstGeom prst="line">
            <a:avLst/>
          </a:prstGeom>
          <a:noFill/>
          <a:ln w="15875">
            <a:solidFill>
              <a:srgbClr val="000000"/>
            </a:solidFill>
            <a:round/>
            <a:headEnd type="triangle" w="lg" len="med"/>
            <a:tailEnd/>
          </a:ln>
        </p:spPr>
        <p:txBody>
          <a:bodyPr/>
          <a:lstStyle/>
          <a:p>
            <a:endParaRPr lang="en-US" dirty="0">
              <a:latin typeface="+mj-ea"/>
              <a:ea typeface="+mj-ea"/>
            </a:endParaRPr>
          </a:p>
        </p:txBody>
      </p:sp>
      <p:sp>
        <p:nvSpPr>
          <p:cNvPr id="52" name="Freeform 75"/>
          <p:cNvSpPr>
            <a:spLocks noChangeAspect="1"/>
          </p:cNvSpPr>
          <p:nvPr/>
        </p:nvSpPr>
        <p:spPr bwMode="auto">
          <a:xfrm>
            <a:off x="4036990" y="1828126"/>
            <a:ext cx="474835" cy="610503"/>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zh-CN" altLang="en-US">
              <a:latin typeface="+mj-ea"/>
              <a:ea typeface="+mj-ea"/>
            </a:endParaRPr>
          </a:p>
        </p:txBody>
      </p:sp>
      <p:sp>
        <p:nvSpPr>
          <p:cNvPr id="53" name="Freeform 76"/>
          <p:cNvSpPr>
            <a:spLocks noChangeAspect="1"/>
          </p:cNvSpPr>
          <p:nvPr/>
        </p:nvSpPr>
        <p:spPr bwMode="auto">
          <a:xfrm>
            <a:off x="2993396" y="1736812"/>
            <a:ext cx="1510602" cy="307860"/>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zh-CN" altLang="en-US">
              <a:latin typeface="+mj-ea"/>
              <a:ea typeface="+mj-ea"/>
            </a:endParaRPr>
          </a:p>
        </p:txBody>
      </p:sp>
      <p:sp>
        <p:nvSpPr>
          <p:cNvPr id="54" name="Freeform 77"/>
          <p:cNvSpPr>
            <a:spLocks noChangeAspect="1"/>
          </p:cNvSpPr>
          <p:nvPr/>
        </p:nvSpPr>
        <p:spPr bwMode="auto">
          <a:xfrm>
            <a:off x="4005682" y="1815082"/>
            <a:ext cx="506143" cy="247854"/>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zh-CN" altLang="en-US">
              <a:latin typeface="+mj-ea"/>
              <a:ea typeface="+mj-ea"/>
            </a:endParaRPr>
          </a:p>
        </p:txBody>
      </p:sp>
      <p:sp>
        <p:nvSpPr>
          <p:cNvPr id="55" name="Freeform 78"/>
          <p:cNvSpPr>
            <a:spLocks noChangeAspect="1"/>
          </p:cNvSpPr>
          <p:nvPr/>
        </p:nvSpPr>
        <p:spPr bwMode="auto">
          <a:xfrm>
            <a:off x="2925562" y="1909005"/>
            <a:ext cx="1171434" cy="547887"/>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zh-CN" altLang="en-US">
              <a:latin typeface="+mj-ea"/>
              <a:ea typeface="+mj-ea"/>
            </a:endParaRPr>
          </a:p>
        </p:txBody>
      </p:sp>
      <p:sp>
        <p:nvSpPr>
          <p:cNvPr id="56" name="Freeform 79"/>
          <p:cNvSpPr>
            <a:spLocks noChangeAspect="1"/>
          </p:cNvSpPr>
          <p:nvPr/>
        </p:nvSpPr>
        <p:spPr bwMode="auto">
          <a:xfrm>
            <a:off x="2925562" y="1914223"/>
            <a:ext cx="1166216" cy="542669"/>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zh-CN" altLang="en-US">
              <a:latin typeface="+mj-ea"/>
              <a:ea typeface="+mj-ea"/>
            </a:endParaRPr>
          </a:p>
        </p:txBody>
      </p:sp>
      <p:sp>
        <p:nvSpPr>
          <p:cNvPr id="57" name="Freeform 80"/>
          <p:cNvSpPr>
            <a:spLocks noChangeAspect="1"/>
          </p:cNvSpPr>
          <p:nvPr/>
        </p:nvSpPr>
        <p:spPr bwMode="auto">
          <a:xfrm>
            <a:off x="2988178" y="1922050"/>
            <a:ext cx="1009677" cy="521797"/>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zh-CN" altLang="en-US">
              <a:latin typeface="+mj-ea"/>
              <a:ea typeface="+mj-ea"/>
            </a:endParaRPr>
          </a:p>
        </p:txBody>
      </p:sp>
      <p:sp>
        <p:nvSpPr>
          <p:cNvPr id="58" name="Freeform 81"/>
          <p:cNvSpPr>
            <a:spLocks noChangeAspect="1"/>
          </p:cNvSpPr>
          <p:nvPr/>
        </p:nvSpPr>
        <p:spPr bwMode="auto">
          <a:xfrm>
            <a:off x="3747392" y="2334270"/>
            <a:ext cx="240027" cy="104359"/>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59" name="Freeform 82"/>
          <p:cNvSpPr>
            <a:spLocks noChangeAspect="1"/>
          </p:cNvSpPr>
          <p:nvPr/>
        </p:nvSpPr>
        <p:spPr bwMode="auto">
          <a:xfrm>
            <a:off x="3747392" y="2347315"/>
            <a:ext cx="41744" cy="54789"/>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60" name="Freeform 83"/>
          <p:cNvSpPr>
            <a:spLocks noChangeAspect="1"/>
          </p:cNvSpPr>
          <p:nvPr/>
        </p:nvSpPr>
        <p:spPr bwMode="auto">
          <a:xfrm>
            <a:off x="3789136" y="2352533"/>
            <a:ext cx="148712" cy="80879"/>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61" name="Freeform 84"/>
          <p:cNvSpPr>
            <a:spLocks noChangeAspect="1"/>
          </p:cNvSpPr>
          <p:nvPr/>
        </p:nvSpPr>
        <p:spPr bwMode="auto">
          <a:xfrm>
            <a:off x="3747392" y="2339488"/>
            <a:ext cx="41744" cy="13045"/>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62" name="Freeform 85"/>
          <p:cNvSpPr>
            <a:spLocks noChangeAspect="1"/>
          </p:cNvSpPr>
          <p:nvPr/>
        </p:nvSpPr>
        <p:spPr bwMode="auto">
          <a:xfrm>
            <a:off x="3789136" y="2347315"/>
            <a:ext cx="148712" cy="28699"/>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63" name="Freeform 86"/>
          <p:cNvSpPr>
            <a:spLocks noChangeAspect="1"/>
          </p:cNvSpPr>
          <p:nvPr/>
        </p:nvSpPr>
        <p:spPr bwMode="auto">
          <a:xfrm>
            <a:off x="3937848" y="2370795"/>
            <a:ext cx="5218" cy="18263"/>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64" name="Freeform 87"/>
          <p:cNvSpPr>
            <a:spLocks noChangeAspect="1"/>
          </p:cNvSpPr>
          <p:nvPr/>
        </p:nvSpPr>
        <p:spPr bwMode="auto">
          <a:xfrm>
            <a:off x="3747392" y="2253391"/>
            <a:ext cx="240027" cy="104359"/>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65" name="Freeform 88"/>
          <p:cNvSpPr>
            <a:spLocks noChangeAspect="1"/>
          </p:cNvSpPr>
          <p:nvPr/>
        </p:nvSpPr>
        <p:spPr bwMode="auto">
          <a:xfrm>
            <a:off x="3747392" y="2266436"/>
            <a:ext cx="41744" cy="62616"/>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66" name="Freeform 89"/>
          <p:cNvSpPr>
            <a:spLocks noChangeAspect="1"/>
          </p:cNvSpPr>
          <p:nvPr/>
        </p:nvSpPr>
        <p:spPr bwMode="auto">
          <a:xfrm>
            <a:off x="3789136" y="2271654"/>
            <a:ext cx="148712" cy="80879"/>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67" name="Freeform 90"/>
          <p:cNvSpPr>
            <a:spLocks noChangeAspect="1"/>
          </p:cNvSpPr>
          <p:nvPr/>
        </p:nvSpPr>
        <p:spPr bwMode="auto">
          <a:xfrm>
            <a:off x="3747392" y="2261218"/>
            <a:ext cx="41744" cy="10436"/>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68" name="Freeform 91"/>
          <p:cNvSpPr>
            <a:spLocks noChangeAspect="1"/>
          </p:cNvSpPr>
          <p:nvPr/>
        </p:nvSpPr>
        <p:spPr bwMode="auto">
          <a:xfrm>
            <a:off x="3789136" y="2266436"/>
            <a:ext cx="148712" cy="31308"/>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69" name="Freeform 92"/>
          <p:cNvSpPr>
            <a:spLocks noChangeAspect="1"/>
          </p:cNvSpPr>
          <p:nvPr/>
        </p:nvSpPr>
        <p:spPr bwMode="auto">
          <a:xfrm>
            <a:off x="3937848" y="2297744"/>
            <a:ext cx="5218" cy="18263"/>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70" name="Freeform 93"/>
          <p:cNvSpPr>
            <a:spLocks noChangeAspect="1"/>
          </p:cNvSpPr>
          <p:nvPr/>
        </p:nvSpPr>
        <p:spPr bwMode="auto">
          <a:xfrm>
            <a:off x="3747392" y="2180340"/>
            <a:ext cx="240027" cy="99141"/>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71" name="Freeform 94"/>
          <p:cNvSpPr>
            <a:spLocks noChangeAspect="1"/>
          </p:cNvSpPr>
          <p:nvPr/>
        </p:nvSpPr>
        <p:spPr bwMode="auto">
          <a:xfrm>
            <a:off x="3747392" y="2185558"/>
            <a:ext cx="41744" cy="62616"/>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72" name="Freeform 95"/>
          <p:cNvSpPr>
            <a:spLocks noChangeAspect="1"/>
          </p:cNvSpPr>
          <p:nvPr/>
        </p:nvSpPr>
        <p:spPr bwMode="auto">
          <a:xfrm>
            <a:off x="3789136" y="2193384"/>
            <a:ext cx="148712" cy="78270"/>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73" name="Freeform 96"/>
          <p:cNvSpPr>
            <a:spLocks noChangeAspect="1"/>
          </p:cNvSpPr>
          <p:nvPr/>
        </p:nvSpPr>
        <p:spPr bwMode="auto">
          <a:xfrm>
            <a:off x="3747392" y="2180340"/>
            <a:ext cx="41744" cy="13045"/>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74" name="Freeform 97"/>
          <p:cNvSpPr>
            <a:spLocks noChangeAspect="1"/>
          </p:cNvSpPr>
          <p:nvPr/>
        </p:nvSpPr>
        <p:spPr bwMode="auto">
          <a:xfrm>
            <a:off x="3789136" y="2193384"/>
            <a:ext cx="148712" cy="23481"/>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75" name="Rectangle 98"/>
          <p:cNvSpPr>
            <a:spLocks noChangeAspect="1" noChangeArrowheads="1"/>
          </p:cNvSpPr>
          <p:nvPr/>
        </p:nvSpPr>
        <p:spPr bwMode="auto">
          <a:xfrm>
            <a:off x="3937848" y="2216865"/>
            <a:ext cx="5218"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76" name="Freeform 99"/>
          <p:cNvSpPr>
            <a:spLocks noChangeAspect="1"/>
          </p:cNvSpPr>
          <p:nvPr/>
        </p:nvSpPr>
        <p:spPr bwMode="auto">
          <a:xfrm>
            <a:off x="3747392" y="2099461"/>
            <a:ext cx="240027" cy="99141"/>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77" name="Freeform 100"/>
          <p:cNvSpPr>
            <a:spLocks noChangeAspect="1"/>
          </p:cNvSpPr>
          <p:nvPr/>
        </p:nvSpPr>
        <p:spPr bwMode="auto">
          <a:xfrm>
            <a:off x="3747392" y="2107288"/>
            <a:ext cx="41744" cy="60007"/>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78" name="Freeform 101"/>
          <p:cNvSpPr>
            <a:spLocks noChangeAspect="1"/>
          </p:cNvSpPr>
          <p:nvPr/>
        </p:nvSpPr>
        <p:spPr bwMode="auto">
          <a:xfrm>
            <a:off x="3789136" y="2117724"/>
            <a:ext cx="148712" cy="80879"/>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79" name="Freeform 102"/>
          <p:cNvSpPr>
            <a:spLocks noChangeAspect="1"/>
          </p:cNvSpPr>
          <p:nvPr/>
        </p:nvSpPr>
        <p:spPr bwMode="auto">
          <a:xfrm>
            <a:off x="3747392" y="2107288"/>
            <a:ext cx="41744" cy="10436"/>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80" name="Freeform 103"/>
          <p:cNvSpPr>
            <a:spLocks noChangeAspect="1"/>
          </p:cNvSpPr>
          <p:nvPr/>
        </p:nvSpPr>
        <p:spPr bwMode="auto">
          <a:xfrm>
            <a:off x="3789136" y="2112506"/>
            <a:ext cx="148712" cy="31308"/>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81" name="Rectangle 104"/>
          <p:cNvSpPr>
            <a:spLocks noChangeAspect="1" noChangeArrowheads="1"/>
          </p:cNvSpPr>
          <p:nvPr/>
        </p:nvSpPr>
        <p:spPr bwMode="auto">
          <a:xfrm>
            <a:off x="3937848" y="2135987"/>
            <a:ext cx="2609"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82" name="Freeform 105"/>
          <p:cNvSpPr>
            <a:spLocks noChangeAspect="1"/>
          </p:cNvSpPr>
          <p:nvPr/>
        </p:nvSpPr>
        <p:spPr bwMode="auto">
          <a:xfrm>
            <a:off x="3747392" y="2018582"/>
            <a:ext cx="240027" cy="106968"/>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83" name="Freeform 106"/>
          <p:cNvSpPr>
            <a:spLocks noChangeAspect="1"/>
          </p:cNvSpPr>
          <p:nvPr/>
        </p:nvSpPr>
        <p:spPr bwMode="auto">
          <a:xfrm>
            <a:off x="3747392" y="2026409"/>
            <a:ext cx="41744" cy="60007"/>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84" name="Freeform 107"/>
          <p:cNvSpPr>
            <a:spLocks noChangeAspect="1"/>
          </p:cNvSpPr>
          <p:nvPr/>
        </p:nvSpPr>
        <p:spPr bwMode="auto">
          <a:xfrm>
            <a:off x="3789136" y="2039454"/>
            <a:ext cx="148712" cy="78270"/>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85" name="Freeform 108"/>
          <p:cNvSpPr>
            <a:spLocks noChangeAspect="1"/>
          </p:cNvSpPr>
          <p:nvPr/>
        </p:nvSpPr>
        <p:spPr bwMode="auto">
          <a:xfrm>
            <a:off x="3747392" y="2026409"/>
            <a:ext cx="41744" cy="13045"/>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86" name="Freeform 109"/>
          <p:cNvSpPr>
            <a:spLocks noChangeAspect="1"/>
          </p:cNvSpPr>
          <p:nvPr/>
        </p:nvSpPr>
        <p:spPr bwMode="auto">
          <a:xfrm>
            <a:off x="3789136" y="2031627"/>
            <a:ext cx="148712" cy="31308"/>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87" name="Rectangle 110"/>
          <p:cNvSpPr>
            <a:spLocks noChangeAspect="1" noChangeArrowheads="1"/>
          </p:cNvSpPr>
          <p:nvPr/>
        </p:nvSpPr>
        <p:spPr bwMode="auto">
          <a:xfrm>
            <a:off x="3937848" y="2057717"/>
            <a:ext cx="2609"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88" name="Freeform 111"/>
          <p:cNvSpPr>
            <a:spLocks noChangeAspect="1"/>
          </p:cNvSpPr>
          <p:nvPr/>
        </p:nvSpPr>
        <p:spPr bwMode="auto">
          <a:xfrm>
            <a:off x="2993396" y="2248173"/>
            <a:ext cx="247854" cy="99141"/>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89" name="Freeform 112"/>
          <p:cNvSpPr>
            <a:spLocks noChangeAspect="1"/>
          </p:cNvSpPr>
          <p:nvPr/>
        </p:nvSpPr>
        <p:spPr bwMode="auto">
          <a:xfrm>
            <a:off x="2993396" y="2253391"/>
            <a:ext cx="49571" cy="62616"/>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90" name="Freeform 113"/>
          <p:cNvSpPr>
            <a:spLocks noChangeAspect="1"/>
          </p:cNvSpPr>
          <p:nvPr/>
        </p:nvSpPr>
        <p:spPr bwMode="auto">
          <a:xfrm>
            <a:off x="3042966" y="2261218"/>
            <a:ext cx="143494" cy="86097"/>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91" name="Freeform 114"/>
          <p:cNvSpPr>
            <a:spLocks noChangeAspect="1"/>
          </p:cNvSpPr>
          <p:nvPr/>
        </p:nvSpPr>
        <p:spPr bwMode="auto">
          <a:xfrm>
            <a:off x="2993396" y="2253391"/>
            <a:ext cx="49571" cy="7827"/>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92" name="Freeform 115"/>
          <p:cNvSpPr>
            <a:spLocks noChangeAspect="1"/>
          </p:cNvSpPr>
          <p:nvPr/>
        </p:nvSpPr>
        <p:spPr bwMode="auto">
          <a:xfrm>
            <a:off x="3042966" y="2261218"/>
            <a:ext cx="143494" cy="28699"/>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93" name="Rectangle 116"/>
          <p:cNvSpPr>
            <a:spLocks noChangeAspect="1" noChangeArrowheads="1"/>
          </p:cNvSpPr>
          <p:nvPr/>
        </p:nvSpPr>
        <p:spPr bwMode="auto">
          <a:xfrm>
            <a:off x="3186461" y="2284699"/>
            <a:ext cx="5218"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94" name="Freeform 117"/>
          <p:cNvSpPr>
            <a:spLocks noChangeAspect="1"/>
          </p:cNvSpPr>
          <p:nvPr/>
        </p:nvSpPr>
        <p:spPr bwMode="auto">
          <a:xfrm>
            <a:off x="2993396" y="2167295"/>
            <a:ext cx="247854" cy="99141"/>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95" name="Freeform 118"/>
          <p:cNvSpPr>
            <a:spLocks noChangeAspect="1"/>
          </p:cNvSpPr>
          <p:nvPr/>
        </p:nvSpPr>
        <p:spPr bwMode="auto">
          <a:xfrm>
            <a:off x="2993396" y="2175122"/>
            <a:ext cx="49571" cy="60007"/>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96" name="Freeform 119"/>
          <p:cNvSpPr>
            <a:spLocks noChangeAspect="1"/>
          </p:cNvSpPr>
          <p:nvPr/>
        </p:nvSpPr>
        <p:spPr bwMode="auto">
          <a:xfrm>
            <a:off x="3042966" y="2185558"/>
            <a:ext cx="143494" cy="80879"/>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97" name="Freeform 120"/>
          <p:cNvSpPr>
            <a:spLocks noChangeAspect="1"/>
          </p:cNvSpPr>
          <p:nvPr/>
        </p:nvSpPr>
        <p:spPr bwMode="auto">
          <a:xfrm>
            <a:off x="2993396" y="2175122"/>
            <a:ext cx="49571" cy="10436"/>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98" name="Freeform 121"/>
          <p:cNvSpPr>
            <a:spLocks noChangeAspect="1"/>
          </p:cNvSpPr>
          <p:nvPr/>
        </p:nvSpPr>
        <p:spPr bwMode="auto">
          <a:xfrm>
            <a:off x="3042966" y="2180340"/>
            <a:ext cx="143494" cy="3130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99" name="Rectangle 122"/>
          <p:cNvSpPr>
            <a:spLocks noChangeAspect="1" noChangeArrowheads="1"/>
          </p:cNvSpPr>
          <p:nvPr/>
        </p:nvSpPr>
        <p:spPr bwMode="auto">
          <a:xfrm>
            <a:off x="3186461" y="2203820"/>
            <a:ext cx="5218"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100" name="Freeform 123"/>
          <p:cNvSpPr>
            <a:spLocks noChangeAspect="1"/>
          </p:cNvSpPr>
          <p:nvPr/>
        </p:nvSpPr>
        <p:spPr bwMode="auto">
          <a:xfrm>
            <a:off x="2993396" y="2086416"/>
            <a:ext cx="247854" cy="106968"/>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01" name="Freeform 124"/>
          <p:cNvSpPr>
            <a:spLocks noChangeAspect="1"/>
          </p:cNvSpPr>
          <p:nvPr/>
        </p:nvSpPr>
        <p:spPr bwMode="auto">
          <a:xfrm>
            <a:off x="2993396" y="2099461"/>
            <a:ext cx="49571" cy="54789"/>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02" name="Freeform 125"/>
          <p:cNvSpPr>
            <a:spLocks noChangeAspect="1"/>
          </p:cNvSpPr>
          <p:nvPr/>
        </p:nvSpPr>
        <p:spPr bwMode="auto">
          <a:xfrm>
            <a:off x="3042966" y="2107288"/>
            <a:ext cx="143494" cy="78270"/>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03" name="Freeform 126"/>
          <p:cNvSpPr>
            <a:spLocks noChangeAspect="1"/>
          </p:cNvSpPr>
          <p:nvPr/>
        </p:nvSpPr>
        <p:spPr bwMode="auto">
          <a:xfrm>
            <a:off x="2993396" y="2094243"/>
            <a:ext cx="49571" cy="13045"/>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04" name="Freeform 127"/>
          <p:cNvSpPr>
            <a:spLocks noChangeAspect="1"/>
          </p:cNvSpPr>
          <p:nvPr/>
        </p:nvSpPr>
        <p:spPr bwMode="auto">
          <a:xfrm>
            <a:off x="3042966" y="2099461"/>
            <a:ext cx="143494" cy="31308"/>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05" name="Freeform 128"/>
          <p:cNvSpPr>
            <a:spLocks noChangeAspect="1"/>
          </p:cNvSpPr>
          <p:nvPr/>
        </p:nvSpPr>
        <p:spPr bwMode="auto">
          <a:xfrm>
            <a:off x="3186461" y="2130769"/>
            <a:ext cx="5218" cy="18263"/>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106" name="Freeform 129"/>
          <p:cNvSpPr>
            <a:spLocks noChangeAspect="1"/>
          </p:cNvSpPr>
          <p:nvPr/>
        </p:nvSpPr>
        <p:spPr bwMode="auto">
          <a:xfrm>
            <a:off x="2993396" y="2013364"/>
            <a:ext cx="247854" cy="99141"/>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07" name="Freeform 130"/>
          <p:cNvSpPr>
            <a:spLocks noChangeAspect="1"/>
          </p:cNvSpPr>
          <p:nvPr/>
        </p:nvSpPr>
        <p:spPr bwMode="auto">
          <a:xfrm>
            <a:off x="2993396" y="2018582"/>
            <a:ext cx="49571" cy="62616"/>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08" name="Freeform 131"/>
          <p:cNvSpPr>
            <a:spLocks noChangeAspect="1"/>
          </p:cNvSpPr>
          <p:nvPr/>
        </p:nvSpPr>
        <p:spPr bwMode="auto">
          <a:xfrm>
            <a:off x="3037748" y="2026409"/>
            <a:ext cx="148712" cy="80879"/>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09" name="Freeform 132"/>
          <p:cNvSpPr>
            <a:spLocks noChangeAspect="1"/>
          </p:cNvSpPr>
          <p:nvPr/>
        </p:nvSpPr>
        <p:spPr bwMode="auto">
          <a:xfrm>
            <a:off x="2993396" y="2013364"/>
            <a:ext cx="49571" cy="13045"/>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10" name="Freeform 133"/>
          <p:cNvSpPr>
            <a:spLocks noChangeAspect="1"/>
          </p:cNvSpPr>
          <p:nvPr/>
        </p:nvSpPr>
        <p:spPr bwMode="auto">
          <a:xfrm>
            <a:off x="3037748" y="2026409"/>
            <a:ext cx="148712" cy="23481"/>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11" name="Freeform 134"/>
          <p:cNvSpPr>
            <a:spLocks noChangeAspect="1"/>
          </p:cNvSpPr>
          <p:nvPr/>
        </p:nvSpPr>
        <p:spPr bwMode="auto">
          <a:xfrm>
            <a:off x="3186461" y="2049890"/>
            <a:ext cx="5218" cy="18263"/>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112" name="Freeform 135"/>
          <p:cNvSpPr>
            <a:spLocks noChangeAspect="1"/>
          </p:cNvSpPr>
          <p:nvPr/>
        </p:nvSpPr>
        <p:spPr bwMode="auto">
          <a:xfrm>
            <a:off x="2993396" y="1932486"/>
            <a:ext cx="247854" cy="99141"/>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13" name="Freeform 136"/>
          <p:cNvSpPr>
            <a:spLocks noChangeAspect="1"/>
          </p:cNvSpPr>
          <p:nvPr/>
        </p:nvSpPr>
        <p:spPr bwMode="auto">
          <a:xfrm>
            <a:off x="2993396" y="1940313"/>
            <a:ext cx="44353" cy="60007"/>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14" name="Freeform 137"/>
          <p:cNvSpPr>
            <a:spLocks noChangeAspect="1"/>
          </p:cNvSpPr>
          <p:nvPr/>
        </p:nvSpPr>
        <p:spPr bwMode="auto">
          <a:xfrm>
            <a:off x="3037748" y="1945531"/>
            <a:ext cx="148712" cy="80879"/>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15" name="Freeform 138"/>
          <p:cNvSpPr>
            <a:spLocks noChangeAspect="1"/>
          </p:cNvSpPr>
          <p:nvPr/>
        </p:nvSpPr>
        <p:spPr bwMode="auto">
          <a:xfrm>
            <a:off x="2993396" y="1940313"/>
            <a:ext cx="49571" cy="5218"/>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16" name="Freeform 139"/>
          <p:cNvSpPr>
            <a:spLocks noChangeAspect="1"/>
          </p:cNvSpPr>
          <p:nvPr/>
        </p:nvSpPr>
        <p:spPr bwMode="auto">
          <a:xfrm>
            <a:off x="3037748" y="1945531"/>
            <a:ext cx="148712" cy="31308"/>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17" name="Rectangle 140"/>
          <p:cNvSpPr>
            <a:spLocks noChangeAspect="1" noChangeArrowheads="1"/>
          </p:cNvSpPr>
          <p:nvPr/>
        </p:nvSpPr>
        <p:spPr bwMode="auto">
          <a:xfrm>
            <a:off x="3186461" y="1971621"/>
            <a:ext cx="5218"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118" name="Freeform 141"/>
          <p:cNvSpPr>
            <a:spLocks noChangeAspect="1"/>
          </p:cNvSpPr>
          <p:nvPr/>
        </p:nvSpPr>
        <p:spPr bwMode="auto">
          <a:xfrm>
            <a:off x="3246467" y="2279481"/>
            <a:ext cx="240027" cy="96532"/>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19" name="Freeform 142"/>
          <p:cNvSpPr>
            <a:spLocks noChangeAspect="1"/>
          </p:cNvSpPr>
          <p:nvPr/>
        </p:nvSpPr>
        <p:spPr bwMode="auto">
          <a:xfrm>
            <a:off x="3246467" y="2284699"/>
            <a:ext cx="44353" cy="62616"/>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20" name="Freeform 143"/>
          <p:cNvSpPr>
            <a:spLocks noChangeAspect="1"/>
          </p:cNvSpPr>
          <p:nvPr/>
        </p:nvSpPr>
        <p:spPr bwMode="auto">
          <a:xfrm>
            <a:off x="3290820" y="2289917"/>
            <a:ext cx="140885" cy="80879"/>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21" name="Freeform 144"/>
          <p:cNvSpPr>
            <a:spLocks noChangeAspect="1"/>
          </p:cNvSpPr>
          <p:nvPr/>
        </p:nvSpPr>
        <p:spPr bwMode="auto">
          <a:xfrm>
            <a:off x="3246467" y="2279481"/>
            <a:ext cx="44353" cy="10436"/>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22" name="Freeform 145"/>
          <p:cNvSpPr>
            <a:spLocks noChangeAspect="1"/>
          </p:cNvSpPr>
          <p:nvPr/>
        </p:nvSpPr>
        <p:spPr bwMode="auto">
          <a:xfrm>
            <a:off x="3290820" y="2289917"/>
            <a:ext cx="140885" cy="26090"/>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123" name="Rectangle 146"/>
          <p:cNvSpPr>
            <a:spLocks noChangeAspect="1" noChangeArrowheads="1"/>
          </p:cNvSpPr>
          <p:nvPr/>
        </p:nvSpPr>
        <p:spPr bwMode="auto">
          <a:xfrm>
            <a:off x="3431705" y="2316007"/>
            <a:ext cx="5218"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124" name="Freeform 147"/>
          <p:cNvSpPr>
            <a:spLocks noChangeAspect="1"/>
          </p:cNvSpPr>
          <p:nvPr/>
        </p:nvSpPr>
        <p:spPr bwMode="auto">
          <a:xfrm>
            <a:off x="3246467" y="2198602"/>
            <a:ext cx="240027" cy="99141"/>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25" name="Freeform 148"/>
          <p:cNvSpPr>
            <a:spLocks noChangeAspect="1"/>
          </p:cNvSpPr>
          <p:nvPr/>
        </p:nvSpPr>
        <p:spPr bwMode="auto">
          <a:xfrm>
            <a:off x="3246467" y="2203820"/>
            <a:ext cx="44353" cy="62616"/>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26" name="Freeform 149"/>
          <p:cNvSpPr>
            <a:spLocks noChangeAspect="1"/>
          </p:cNvSpPr>
          <p:nvPr/>
        </p:nvSpPr>
        <p:spPr bwMode="auto">
          <a:xfrm>
            <a:off x="3290820" y="2211647"/>
            <a:ext cx="140885" cy="86097"/>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27" name="Freeform 150"/>
          <p:cNvSpPr>
            <a:spLocks noChangeAspect="1"/>
          </p:cNvSpPr>
          <p:nvPr/>
        </p:nvSpPr>
        <p:spPr bwMode="auto">
          <a:xfrm>
            <a:off x="3246467" y="2203820"/>
            <a:ext cx="44353" cy="7827"/>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28" name="Freeform 151"/>
          <p:cNvSpPr>
            <a:spLocks noChangeAspect="1"/>
          </p:cNvSpPr>
          <p:nvPr/>
        </p:nvSpPr>
        <p:spPr bwMode="auto">
          <a:xfrm>
            <a:off x="3290820" y="2211647"/>
            <a:ext cx="140885" cy="31308"/>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129" name="Rectangle 152"/>
          <p:cNvSpPr>
            <a:spLocks noChangeAspect="1" noChangeArrowheads="1"/>
          </p:cNvSpPr>
          <p:nvPr/>
        </p:nvSpPr>
        <p:spPr bwMode="auto">
          <a:xfrm>
            <a:off x="3431705" y="2235128"/>
            <a:ext cx="5218"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130" name="Freeform 153"/>
          <p:cNvSpPr>
            <a:spLocks noChangeAspect="1"/>
          </p:cNvSpPr>
          <p:nvPr/>
        </p:nvSpPr>
        <p:spPr bwMode="auto">
          <a:xfrm>
            <a:off x="3246467" y="2117724"/>
            <a:ext cx="240027" cy="99141"/>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31" name="Freeform 154"/>
          <p:cNvSpPr>
            <a:spLocks noChangeAspect="1"/>
          </p:cNvSpPr>
          <p:nvPr/>
        </p:nvSpPr>
        <p:spPr bwMode="auto">
          <a:xfrm>
            <a:off x="3246467" y="2125551"/>
            <a:ext cx="44353" cy="60007"/>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32" name="Freeform 155"/>
          <p:cNvSpPr>
            <a:spLocks noChangeAspect="1"/>
          </p:cNvSpPr>
          <p:nvPr/>
        </p:nvSpPr>
        <p:spPr bwMode="auto">
          <a:xfrm>
            <a:off x="3290820" y="2135987"/>
            <a:ext cx="140885" cy="80879"/>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33" name="Freeform 156"/>
          <p:cNvSpPr>
            <a:spLocks noChangeAspect="1"/>
          </p:cNvSpPr>
          <p:nvPr/>
        </p:nvSpPr>
        <p:spPr bwMode="auto">
          <a:xfrm>
            <a:off x="3246467" y="2125551"/>
            <a:ext cx="44353" cy="10436"/>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34" name="Freeform 157"/>
          <p:cNvSpPr>
            <a:spLocks noChangeAspect="1"/>
          </p:cNvSpPr>
          <p:nvPr/>
        </p:nvSpPr>
        <p:spPr bwMode="auto">
          <a:xfrm>
            <a:off x="3290820" y="2130769"/>
            <a:ext cx="140885" cy="31308"/>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35" name="Rectangle 158"/>
          <p:cNvSpPr>
            <a:spLocks noChangeAspect="1" noChangeArrowheads="1"/>
          </p:cNvSpPr>
          <p:nvPr/>
        </p:nvSpPr>
        <p:spPr bwMode="auto">
          <a:xfrm>
            <a:off x="3431705" y="2154250"/>
            <a:ext cx="5218" cy="20872"/>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136" name="Freeform 159"/>
          <p:cNvSpPr>
            <a:spLocks noChangeAspect="1"/>
          </p:cNvSpPr>
          <p:nvPr/>
        </p:nvSpPr>
        <p:spPr bwMode="auto">
          <a:xfrm>
            <a:off x="3246467" y="2039454"/>
            <a:ext cx="240027" cy="104359"/>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37" name="Freeform 160"/>
          <p:cNvSpPr>
            <a:spLocks noChangeAspect="1"/>
          </p:cNvSpPr>
          <p:nvPr/>
        </p:nvSpPr>
        <p:spPr bwMode="auto">
          <a:xfrm>
            <a:off x="3246467" y="2049890"/>
            <a:ext cx="44353" cy="57398"/>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38" name="Freeform 161"/>
          <p:cNvSpPr>
            <a:spLocks noChangeAspect="1"/>
          </p:cNvSpPr>
          <p:nvPr/>
        </p:nvSpPr>
        <p:spPr bwMode="auto">
          <a:xfrm>
            <a:off x="3290820" y="2057717"/>
            <a:ext cx="140885" cy="78270"/>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39" name="Freeform 162"/>
          <p:cNvSpPr>
            <a:spLocks noChangeAspect="1"/>
          </p:cNvSpPr>
          <p:nvPr/>
        </p:nvSpPr>
        <p:spPr bwMode="auto">
          <a:xfrm>
            <a:off x="3246467" y="2044672"/>
            <a:ext cx="44353" cy="13045"/>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40" name="Freeform 163"/>
          <p:cNvSpPr>
            <a:spLocks noChangeAspect="1"/>
          </p:cNvSpPr>
          <p:nvPr/>
        </p:nvSpPr>
        <p:spPr bwMode="auto">
          <a:xfrm>
            <a:off x="3290820" y="2049890"/>
            <a:ext cx="140885" cy="31308"/>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41" name="Freeform 164"/>
          <p:cNvSpPr>
            <a:spLocks noChangeAspect="1"/>
          </p:cNvSpPr>
          <p:nvPr/>
        </p:nvSpPr>
        <p:spPr bwMode="auto">
          <a:xfrm>
            <a:off x="3431705" y="2075980"/>
            <a:ext cx="5218" cy="23481"/>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142" name="Freeform 165"/>
          <p:cNvSpPr>
            <a:spLocks noChangeAspect="1"/>
          </p:cNvSpPr>
          <p:nvPr/>
        </p:nvSpPr>
        <p:spPr bwMode="auto">
          <a:xfrm>
            <a:off x="3246467" y="1963794"/>
            <a:ext cx="240027" cy="99141"/>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43" name="Freeform 166"/>
          <p:cNvSpPr>
            <a:spLocks noChangeAspect="1"/>
          </p:cNvSpPr>
          <p:nvPr/>
        </p:nvSpPr>
        <p:spPr bwMode="auto">
          <a:xfrm>
            <a:off x="3246467" y="1971621"/>
            <a:ext cx="44353" cy="60007"/>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44" name="Freeform 167"/>
          <p:cNvSpPr>
            <a:spLocks noChangeAspect="1"/>
          </p:cNvSpPr>
          <p:nvPr/>
        </p:nvSpPr>
        <p:spPr bwMode="auto">
          <a:xfrm>
            <a:off x="3290820" y="1976839"/>
            <a:ext cx="140885" cy="80879"/>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45" name="Freeform 168"/>
          <p:cNvSpPr>
            <a:spLocks noChangeAspect="1"/>
          </p:cNvSpPr>
          <p:nvPr/>
        </p:nvSpPr>
        <p:spPr bwMode="auto">
          <a:xfrm>
            <a:off x="3246467" y="1963794"/>
            <a:ext cx="44353" cy="13045"/>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46" name="Freeform 169"/>
          <p:cNvSpPr>
            <a:spLocks noChangeAspect="1"/>
          </p:cNvSpPr>
          <p:nvPr/>
        </p:nvSpPr>
        <p:spPr bwMode="auto">
          <a:xfrm>
            <a:off x="3290820" y="1976839"/>
            <a:ext cx="140885" cy="23481"/>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147" name="Rectangle 170"/>
          <p:cNvSpPr>
            <a:spLocks noChangeAspect="1" noChangeArrowheads="1"/>
          </p:cNvSpPr>
          <p:nvPr/>
        </p:nvSpPr>
        <p:spPr bwMode="auto">
          <a:xfrm>
            <a:off x="3431705" y="2000320"/>
            <a:ext cx="5218"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148" name="Freeform 171"/>
          <p:cNvSpPr>
            <a:spLocks noChangeAspect="1"/>
          </p:cNvSpPr>
          <p:nvPr/>
        </p:nvSpPr>
        <p:spPr bwMode="auto">
          <a:xfrm>
            <a:off x="3494321" y="2310789"/>
            <a:ext cx="245245" cy="96532"/>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49" name="Freeform 172"/>
          <p:cNvSpPr>
            <a:spLocks noChangeAspect="1"/>
          </p:cNvSpPr>
          <p:nvPr/>
        </p:nvSpPr>
        <p:spPr bwMode="auto">
          <a:xfrm>
            <a:off x="3494321" y="2316007"/>
            <a:ext cx="49571" cy="60007"/>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50" name="Freeform 173"/>
          <p:cNvSpPr>
            <a:spLocks noChangeAspect="1"/>
          </p:cNvSpPr>
          <p:nvPr/>
        </p:nvSpPr>
        <p:spPr bwMode="auto">
          <a:xfrm>
            <a:off x="3543891" y="2321225"/>
            <a:ext cx="140885" cy="80879"/>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51" name="Freeform 174"/>
          <p:cNvSpPr>
            <a:spLocks noChangeAspect="1"/>
          </p:cNvSpPr>
          <p:nvPr/>
        </p:nvSpPr>
        <p:spPr bwMode="auto">
          <a:xfrm>
            <a:off x="3494321" y="2310789"/>
            <a:ext cx="49571" cy="10436"/>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52" name="Freeform 175"/>
          <p:cNvSpPr>
            <a:spLocks noChangeAspect="1"/>
          </p:cNvSpPr>
          <p:nvPr/>
        </p:nvSpPr>
        <p:spPr bwMode="auto">
          <a:xfrm>
            <a:off x="3543891" y="2321225"/>
            <a:ext cx="140885" cy="26090"/>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153" name="Freeform 176"/>
          <p:cNvSpPr>
            <a:spLocks noChangeAspect="1"/>
          </p:cNvSpPr>
          <p:nvPr/>
        </p:nvSpPr>
        <p:spPr bwMode="auto">
          <a:xfrm>
            <a:off x="3684777" y="2347315"/>
            <a:ext cx="5218" cy="18263"/>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154" name="Freeform 177"/>
          <p:cNvSpPr>
            <a:spLocks noChangeAspect="1"/>
          </p:cNvSpPr>
          <p:nvPr/>
        </p:nvSpPr>
        <p:spPr bwMode="auto">
          <a:xfrm>
            <a:off x="3494321" y="2229910"/>
            <a:ext cx="245245" cy="99141"/>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55" name="Freeform 178"/>
          <p:cNvSpPr>
            <a:spLocks noChangeAspect="1"/>
          </p:cNvSpPr>
          <p:nvPr/>
        </p:nvSpPr>
        <p:spPr bwMode="auto">
          <a:xfrm>
            <a:off x="3494321" y="2235128"/>
            <a:ext cx="49571" cy="62616"/>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56" name="Freeform 179"/>
          <p:cNvSpPr>
            <a:spLocks noChangeAspect="1"/>
          </p:cNvSpPr>
          <p:nvPr/>
        </p:nvSpPr>
        <p:spPr bwMode="auto">
          <a:xfrm>
            <a:off x="3543891" y="2242955"/>
            <a:ext cx="140885" cy="78270"/>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57" name="Freeform 180"/>
          <p:cNvSpPr>
            <a:spLocks noChangeAspect="1"/>
          </p:cNvSpPr>
          <p:nvPr/>
        </p:nvSpPr>
        <p:spPr bwMode="auto">
          <a:xfrm>
            <a:off x="3494321" y="2229910"/>
            <a:ext cx="49571" cy="13045"/>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58" name="Freeform 181"/>
          <p:cNvSpPr>
            <a:spLocks noChangeAspect="1"/>
          </p:cNvSpPr>
          <p:nvPr/>
        </p:nvSpPr>
        <p:spPr bwMode="auto">
          <a:xfrm>
            <a:off x="3543891" y="2242955"/>
            <a:ext cx="140885" cy="23481"/>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159" name="Rectangle 182"/>
          <p:cNvSpPr>
            <a:spLocks noChangeAspect="1" noChangeArrowheads="1"/>
          </p:cNvSpPr>
          <p:nvPr/>
        </p:nvSpPr>
        <p:spPr bwMode="auto">
          <a:xfrm>
            <a:off x="3684777" y="2266436"/>
            <a:ext cx="5218"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160" name="Freeform 183"/>
          <p:cNvSpPr>
            <a:spLocks noChangeAspect="1"/>
          </p:cNvSpPr>
          <p:nvPr/>
        </p:nvSpPr>
        <p:spPr bwMode="auto">
          <a:xfrm>
            <a:off x="3494321" y="2149032"/>
            <a:ext cx="245245" cy="99141"/>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61" name="Freeform 184"/>
          <p:cNvSpPr>
            <a:spLocks noChangeAspect="1"/>
          </p:cNvSpPr>
          <p:nvPr/>
        </p:nvSpPr>
        <p:spPr bwMode="auto">
          <a:xfrm>
            <a:off x="3494321" y="2154250"/>
            <a:ext cx="49571" cy="62616"/>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62" name="Freeform 185"/>
          <p:cNvSpPr>
            <a:spLocks noChangeAspect="1"/>
          </p:cNvSpPr>
          <p:nvPr/>
        </p:nvSpPr>
        <p:spPr bwMode="auto">
          <a:xfrm>
            <a:off x="3543891" y="2167295"/>
            <a:ext cx="140885" cy="80879"/>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63" name="Freeform 186"/>
          <p:cNvSpPr>
            <a:spLocks noChangeAspect="1"/>
          </p:cNvSpPr>
          <p:nvPr/>
        </p:nvSpPr>
        <p:spPr bwMode="auto">
          <a:xfrm>
            <a:off x="3494321" y="2154250"/>
            <a:ext cx="49571" cy="13045"/>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64" name="Freeform 187"/>
          <p:cNvSpPr>
            <a:spLocks noChangeAspect="1"/>
          </p:cNvSpPr>
          <p:nvPr/>
        </p:nvSpPr>
        <p:spPr bwMode="auto">
          <a:xfrm>
            <a:off x="3543891" y="2162077"/>
            <a:ext cx="140885" cy="3130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65" name="Rectangle 188"/>
          <p:cNvSpPr>
            <a:spLocks noChangeAspect="1" noChangeArrowheads="1"/>
          </p:cNvSpPr>
          <p:nvPr/>
        </p:nvSpPr>
        <p:spPr bwMode="auto">
          <a:xfrm>
            <a:off x="3684777" y="2185558"/>
            <a:ext cx="5218"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166" name="Freeform 189"/>
          <p:cNvSpPr>
            <a:spLocks noChangeAspect="1"/>
          </p:cNvSpPr>
          <p:nvPr/>
        </p:nvSpPr>
        <p:spPr bwMode="auto">
          <a:xfrm>
            <a:off x="3494321" y="2068153"/>
            <a:ext cx="245245" cy="106968"/>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67" name="Freeform 190"/>
          <p:cNvSpPr>
            <a:spLocks noChangeAspect="1"/>
          </p:cNvSpPr>
          <p:nvPr/>
        </p:nvSpPr>
        <p:spPr bwMode="auto">
          <a:xfrm>
            <a:off x="3494321" y="2081198"/>
            <a:ext cx="49571" cy="54789"/>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68" name="Freeform 191"/>
          <p:cNvSpPr>
            <a:spLocks noChangeAspect="1"/>
          </p:cNvSpPr>
          <p:nvPr/>
        </p:nvSpPr>
        <p:spPr bwMode="auto">
          <a:xfrm>
            <a:off x="3543891" y="2086416"/>
            <a:ext cx="140885" cy="80879"/>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69" name="Freeform 192"/>
          <p:cNvSpPr>
            <a:spLocks noChangeAspect="1"/>
          </p:cNvSpPr>
          <p:nvPr/>
        </p:nvSpPr>
        <p:spPr bwMode="auto">
          <a:xfrm>
            <a:off x="3494321" y="2075980"/>
            <a:ext cx="49571" cy="10436"/>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70" name="Freeform 193"/>
          <p:cNvSpPr>
            <a:spLocks noChangeAspect="1"/>
          </p:cNvSpPr>
          <p:nvPr/>
        </p:nvSpPr>
        <p:spPr bwMode="auto">
          <a:xfrm>
            <a:off x="3543891" y="2081198"/>
            <a:ext cx="140885" cy="3130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71" name="Rectangle 194"/>
          <p:cNvSpPr>
            <a:spLocks noChangeAspect="1" noChangeArrowheads="1"/>
          </p:cNvSpPr>
          <p:nvPr/>
        </p:nvSpPr>
        <p:spPr bwMode="auto">
          <a:xfrm>
            <a:off x="3684777" y="2107288"/>
            <a:ext cx="5218" cy="18263"/>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172" name="Freeform 195"/>
          <p:cNvSpPr>
            <a:spLocks noChangeAspect="1"/>
          </p:cNvSpPr>
          <p:nvPr/>
        </p:nvSpPr>
        <p:spPr bwMode="auto">
          <a:xfrm>
            <a:off x="3494321" y="1989884"/>
            <a:ext cx="245245" cy="104359"/>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73" name="Freeform 196"/>
          <p:cNvSpPr>
            <a:spLocks noChangeAspect="1"/>
          </p:cNvSpPr>
          <p:nvPr/>
        </p:nvSpPr>
        <p:spPr bwMode="auto">
          <a:xfrm>
            <a:off x="3494321" y="2000320"/>
            <a:ext cx="49571" cy="62616"/>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74" name="Freeform 197"/>
          <p:cNvSpPr>
            <a:spLocks noChangeAspect="1"/>
          </p:cNvSpPr>
          <p:nvPr/>
        </p:nvSpPr>
        <p:spPr bwMode="auto">
          <a:xfrm>
            <a:off x="3536065" y="2008146"/>
            <a:ext cx="148712" cy="78270"/>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75" name="Freeform 198"/>
          <p:cNvSpPr>
            <a:spLocks noChangeAspect="1"/>
          </p:cNvSpPr>
          <p:nvPr/>
        </p:nvSpPr>
        <p:spPr bwMode="auto">
          <a:xfrm>
            <a:off x="3494321" y="1995102"/>
            <a:ext cx="49571" cy="13045"/>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76" name="Freeform 199"/>
          <p:cNvSpPr>
            <a:spLocks noChangeAspect="1"/>
          </p:cNvSpPr>
          <p:nvPr/>
        </p:nvSpPr>
        <p:spPr bwMode="auto">
          <a:xfrm>
            <a:off x="3536065" y="2008146"/>
            <a:ext cx="148712" cy="23481"/>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77" name="Freeform 200"/>
          <p:cNvSpPr>
            <a:spLocks noChangeAspect="1"/>
          </p:cNvSpPr>
          <p:nvPr/>
        </p:nvSpPr>
        <p:spPr bwMode="auto">
          <a:xfrm>
            <a:off x="3684777" y="2031627"/>
            <a:ext cx="5218" cy="18263"/>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179" name="Freeform 75"/>
          <p:cNvSpPr>
            <a:spLocks noChangeAspect="1"/>
          </p:cNvSpPr>
          <p:nvPr/>
        </p:nvSpPr>
        <p:spPr bwMode="auto">
          <a:xfrm>
            <a:off x="6677544" y="1796688"/>
            <a:ext cx="498577" cy="641028"/>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zh-CN" altLang="en-US">
              <a:latin typeface="+mj-ea"/>
              <a:ea typeface="+mj-ea"/>
            </a:endParaRPr>
          </a:p>
        </p:txBody>
      </p:sp>
      <p:sp>
        <p:nvSpPr>
          <p:cNvPr id="180" name="Freeform 76"/>
          <p:cNvSpPr>
            <a:spLocks noChangeAspect="1"/>
          </p:cNvSpPr>
          <p:nvPr/>
        </p:nvSpPr>
        <p:spPr bwMode="auto">
          <a:xfrm>
            <a:off x="5581769" y="1700808"/>
            <a:ext cx="1586133" cy="323253"/>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zh-CN" altLang="en-US">
              <a:latin typeface="+mj-ea"/>
              <a:ea typeface="+mj-ea"/>
            </a:endParaRPr>
          </a:p>
        </p:txBody>
      </p:sp>
      <p:sp>
        <p:nvSpPr>
          <p:cNvPr id="181" name="Freeform 77"/>
          <p:cNvSpPr>
            <a:spLocks noChangeAspect="1"/>
          </p:cNvSpPr>
          <p:nvPr/>
        </p:nvSpPr>
        <p:spPr bwMode="auto">
          <a:xfrm>
            <a:off x="6644670" y="1782991"/>
            <a:ext cx="531451" cy="260246"/>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zh-CN" altLang="en-US">
              <a:latin typeface="+mj-ea"/>
              <a:ea typeface="+mj-ea"/>
            </a:endParaRPr>
          </a:p>
        </p:txBody>
      </p:sp>
      <p:sp>
        <p:nvSpPr>
          <p:cNvPr id="182" name="Freeform 78"/>
          <p:cNvSpPr>
            <a:spLocks noChangeAspect="1"/>
          </p:cNvSpPr>
          <p:nvPr/>
        </p:nvSpPr>
        <p:spPr bwMode="auto">
          <a:xfrm>
            <a:off x="5510544" y="1881611"/>
            <a:ext cx="1230007" cy="575281"/>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zh-CN" altLang="en-US">
              <a:latin typeface="+mj-ea"/>
              <a:ea typeface="+mj-ea"/>
            </a:endParaRPr>
          </a:p>
        </p:txBody>
      </p:sp>
      <p:sp>
        <p:nvSpPr>
          <p:cNvPr id="183" name="Freeform 79"/>
          <p:cNvSpPr>
            <a:spLocks noChangeAspect="1"/>
          </p:cNvSpPr>
          <p:nvPr/>
        </p:nvSpPr>
        <p:spPr bwMode="auto">
          <a:xfrm>
            <a:off x="5510544" y="1887090"/>
            <a:ext cx="1224528" cy="569802"/>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zh-CN" altLang="en-US">
              <a:latin typeface="+mj-ea"/>
              <a:ea typeface="+mj-ea"/>
            </a:endParaRPr>
          </a:p>
        </p:txBody>
      </p:sp>
      <p:sp>
        <p:nvSpPr>
          <p:cNvPr id="184" name="Freeform 80"/>
          <p:cNvSpPr>
            <a:spLocks noChangeAspect="1"/>
          </p:cNvSpPr>
          <p:nvPr/>
        </p:nvSpPr>
        <p:spPr bwMode="auto">
          <a:xfrm>
            <a:off x="5576290" y="1895308"/>
            <a:ext cx="1060162" cy="547887"/>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zh-CN" altLang="en-US">
              <a:latin typeface="+mj-ea"/>
              <a:ea typeface="+mj-ea"/>
            </a:endParaRPr>
          </a:p>
        </p:txBody>
      </p:sp>
      <p:sp>
        <p:nvSpPr>
          <p:cNvPr id="185" name="Freeform 81"/>
          <p:cNvSpPr>
            <a:spLocks noChangeAspect="1"/>
          </p:cNvSpPr>
          <p:nvPr/>
        </p:nvSpPr>
        <p:spPr bwMode="auto">
          <a:xfrm>
            <a:off x="6373466" y="2328139"/>
            <a:ext cx="252028" cy="109577"/>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86" name="Freeform 82"/>
          <p:cNvSpPr>
            <a:spLocks noChangeAspect="1"/>
          </p:cNvSpPr>
          <p:nvPr/>
        </p:nvSpPr>
        <p:spPr bwMode="auto">
          <a:xfrm>
            <a:off x="6373466" y="2341836"/>
            <a:ext cx="43831" cy="57528"/>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87" name="Freeform 83"/>
          <p:cNvSpPr>
            <a:spLocks noChangeAspect="1"/>
          </p:cNvSpPr>
          <p:nvPr/>
        </p:nvSpPr>
        <p:spPr bwMode="auto">
          <a:xfrm>
            <a:off x="6417297" y="2347315"/>
            <a:ext cx="156148" cy="84922"/>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88" name="Freeform 84"/>
          <p:cNvSpPr>
            <a:spLocks noChangeAspect="1"/>
          </p:cNvSpPr>
          <p:nvPr/>
        </p:nvSpPr>
        <p:spPr bwMode="auto">
          <a:xfrm>
            <a:off x="6373466" y="2333617"/>
            <a:ext cx="43831" cy="13697"/>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89" name="Freeform 85"/>
          <p:cNvSpPr>
            <a:spLocks noChangeAspect="1"/>
          </p:cNvSpPr>
          <p:nvPr/>
        </p:nvSpPr>
        <p:spPr bwMode="auto">
          <a:xfrm>
            <a:off x="6417297" y="2341836"/>
            <a:ext cx="156148" cy="30134"/>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90" name="Freeform 86"/>
          <p:cNvSpPr>
            <a:spLocks noChangeAspect="1"/>
          </p:cNvSpPr>
          <p:nvPr/>
        </p:nvSpPr>
        <p:spPr bwMode="auto">
          <a:xfrm>
            <a:off x="6573445" y="2366491"/>
            <a:ext cx="5479" cy="19176"/>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191" name="Freeform 87"/>
          <p:cNvSpPr>
            <a:spLocks noChangeAspect="1"/>
          </p:cNvSpPr>
          <p:nvPr/>
        </p:nvSpPr>
        <p:spPr bwMode="auto">
          <a:xfrm>
            <a:off x="6373466" y="2243216"/>
            <a:ext cx="252028" cy="109577"/>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92" name="Freeform 88"/>
          <p:cNvSpPr>
            <a:spLocks noChangeAspect="1"/>
          </p:cNvSpPr>
          <p:nvPr/>
        </p:nvSpPr>
        <p:spPr bwMode="auto">
          <a:xfrm>
            <a:off x="6373466" y="2256913"/>
            <a:ext cx="43831" cy="65746"/>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93" name="Freeform 89"/>
          <p:cNvSpPr>
            <a:spLocks noChangeAspect="1"/>
          </p:cNvSpPr>
          <p:nvPr/>
        </p:nvSpPr>
        <p:spPr bwMode="auto">
          <a:xfrm>
            <a:off x="6417297" y="2262392"/>
            <a:ext cx="156148" cy="84922"/>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194" name="Freeform 90"/>
          <p:cNvSpPr>
            <a:spLocks noChangeAspect="1"/>
          </p:cNvSpPr>
          <p:nvPr/>
        </p:nvSpPr>
        <p:spPr bwMode="auto">
          <a:xfrm>
            <a:off x="6373466" y="2251434"/>
            <a:ext cx="43831" cy="10958"/>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95" name="Freeform 91"/>
          <p:cNvSpPr>
            <a:spLocks noChangeAspect="1"/>
          </p:cNvSpPr>
          <p:nvPr/>
        </p:nvSpPr>
        <p:spPr bwMode="auto">
          <a:xfrm>
            <a:off x="6417297" y="2256913"/>
            <a:ext cx="156148" cy="32873"/>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196" name="Freeform 92"/>
          <p:cNvSpPr>
            <a:spLocks noChangeAspect="1"/>
          </p:cNvSpPr>
          <p:nvPr/>
        </p:nvSpPr>
        <p:spPr bwMode="auto">
          <a:xfrm>
            <a:off x="6573445" y="2289786"/>
            <a:ext cx="5479" cy="1917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197" name="Freeform 93"/>
          <p:cNvSpPr>
            <a:spLocks noChangeAspect="1"/>
          </p:cNvSpPr>
          <p:nvPr/>
        </p:nvSpPr>
        <p:spPr bwMode="auto">
          <a:xfrm>
            <a:off x="6373466" y="2166512"/>
            <a:ext cx="252028" cy="104099"/>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198" name="Freeform 94"/>
          <p:cNvSpPr>
            <a:spLocks noChangeAspect="1"/>
          </p:cNvSpPr>
          <p:nvPr/>
        </p:nvSpPr>
        <p:spPr bwMode="auto">
          <a:xfrm>
            <a:off x="6373466" y="2171991"/>
            <a:ext cx="43831" cy="65746"/>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199" name="Freeform 95"/>
          <p:cNvSpPr>
            <a:spLocks noChangeAspect="1"/>
          </p:cNvSpPr>
          <p:nvPr/>
        </p:nvSpPr>
        <p:spPr bwMode="auto">
          <a:xfrm>
            <a:off x="6417297" y="2180209"/>
            <a:ext cx="156148" cy="82183"/>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00" name="Freeform 96"/>
          <p:cNvSpPr>
            <a:spLocks noChangeAspect="1"/>
          </p:cNvSpPr>
          <p:nvPr/>
        </p:nvSpPr>
        <p:spPr bwMode="auto">
          <a:xfrm>
            <a:off x="6373466" y="2166512"/>
            <a:ext cx="43831" cy="13697"/>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01" name="Freeform 97"/>
          <p:cNvSpPr>
            <a:spLocks noChangeAspect="1"/>
          </p:cNvSpPr>
          <p:nvPr/>
        </p:nvSpPr>
        <p:spPr bwMode="auto">
          <a:xfrm>
            <a:off x="6417297" y="2180209"/>
            <a:ext cx="156148" cy="24655"/>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202" name="Rectangle 98"/>
          <p:cNvSpPr>
            <a:spLocks noChangeAspect="1" noChangeArrowheads="1"/>
          </p:cNvSpPr>
          <p:nvPr/>
        </p:nvSpPr>
        <p:spPr bwMode="auto">
          <a:xfrm>
            <a:off x="6573445" y="2204864"/>
            <a:ext cx="547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03" name="Freeform 99"/>
          <p:cNvSpPr>
            <a:spLocks noChangeAspect="1"/>
          </p:cNvSpPr>
          <p:nvPr/>
        </p:nvSpPr>
        <p:spPr bwMode="auto">
          <a:xfrm>
            <a:off x="6373466" y="2081589"/>
            <a:ext cx="252028" cy="104099"/>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04" name="Freeform 100"/>
          <p:cNvSpPr>
            <a:spLocks noChangeAspect="1"/>
          </p:cNvSpPr>
          <p:nvPr/>
        </p:nvSpPr>
        <p:spPr bwMode="auto">
          <a:xfrm>
            <a:off x="6373466" y="2089808"/>
            <a:ext cx="43831" cy="63007"/>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05" name="Freeform 101"/>
          <p:cNvSpPr>
            <a:spLocks noChangeAspect="1"/>
          </p:cNvSpPr>
          <p:nvPr/>
        </p:nvSpPr>
        <p:spPr bwMode="auto">
          <a:xfrm>
            <a:off x="6417297" y="2100765"/>
            <a:ext cx="156148" cy="84922"/>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06" name="Freeform 102"/>
          <p:cNvSpPr>
            <a:spLocks noChangeAspect="1"/>
          </p:cNvSpPr>
          <p:nvPr/>
        </p:nvSpPr>
        <p:spPr bwMode="auto">
          <a:xfrm>
            <a:off x="6373466" y="2089808"/>
            <a:ext cx="43831" cy="10958"/>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07" name="Freeform 103"/>
          <p:cNvSpPr>
            <a:spLocks noChangeAspect="1"/>
          </p:cNvSpPr>
          <p:nvPr/>
        </p:nvSpPr>
        <p:spPr bwMode="auto">
          <a:xfrm>
            <a:off x="6417297" y="2095287"/>
            <a:ext cx="156148" cy="32873"/>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08" name="Rectangle 104"/>
          <p:cNvSpPr>
            <a:spLocks noChangeAspect="1" noChangeArrowheads="1"/>
          </p:cNvSpPr>
          <p:nvPr/>
        </p:nvSpPr>
        <p:spPr bwMode="auto">
          <a:xfrm>
            <a:off x="6573445" y="2119942"/>
            <a:ext cx="273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09" name="Freeform 105"/>
          <p:cNvSpPr>
            <a:spLocks noChangeAspect="1"/>
          </p:cNvSpPr>
          <p:nvPr/>
        </p:nvSpPr>
        <p:spPr bwMode="auto">
          <a:xfrm>
            <a:off x="6373466" y="1996667"/>
            <a:ext cx="252028" cy="112317"/>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10" name="Freeform 106"/>
          <p:cNvSpPr>
            <a:spLocks noChangeAspect="1"/>
          </p:cNvSpPr>
          <p:nvPr/>
        </p:nvSpPr>
        <p:spPr bwMode="auto">
          <a:xfrm>
            <a:off x="6373466" y="2004885"/>
            <a:ext cx="43831" cy="63007"/>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11" name="Freeform 107"/>
          <p:cNvSpPr>
            <a:spLocks noChangeAspect="1"/>
          </p:cNvSpPr>
          <p:nvPr/>
        </p:nvSpPr>
        <p:spPr bwMode="auto">
          <a:xfrm>
            <a:off x="6417297" y="2018582"/>
            <a:ext cx="156148" cy="82183"/>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12" name="Freeform 108"/>
          <p:cNvSpPr>
            <a:spLocks noChangeAspect="1"/>
          </p:cNvSpPr>
          <p:nvPr/>
        </p:nvSpPr>
        <p:spPr bwMode="auto">
          <a:xfrm>
            <a:off x="6373466" y="2004885"/>
            <a:ext cx="43831" cy="13697"/>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13" name="Freeform 109"/>
          <p:cNvSpPr>
            <a:spLocks noChangeAspect="1"/>
          </p:cNvSpPr>
          <p:nvPr/>
        </p:nvSpPr>
        <p:spPr bwMode="auto">
          <a:xfrm>
            <a:off x="6417297" y="2010364"/>
            <a:ext cx="156148" cy="32873"/>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14" name="Rectangle 110"/>
          <p:cNvSpPr>
            <a:spLocks noChangeAspect="1" noChangeArrowheads="1"/>
          </p:cNvSpPr>
          <p:nvPr/>
        </p:nvSpPr>
        <p:spPr bwMode="auto">
          <a:xfrm>
            <a:off x="6573445" y="2037758"/>
            <a:ext cx="273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15" name="Freeform 111"/>
          <p:cNvSpPr>
            <a:spLocks noChangeAspect="1"/>
          </p:cNvSpPr>
          <p:nvPr/>
        </p:nvSpPr>
        <p:spPr bwMode="auto">
          <a:xfrm>
            <a:off x="5581769" y="2237737"/>
            <a:ext cx="260246" cy="104099"/>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16" name="Freeform 112"/>
          <p:cNvSpPr>
            <a:spLocks noChangeAspect="1"/>
          </p:cNvSpPr>
          <p:nvPr/>
        </p:nvSpPr>
        <p:spPr bwMode="auto">
          <a:xfrm>
            <a:off x="5581769" y="2243216"/>
            <a:ext cx="52049" cy="65746"/>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17" name="Freeform 113"/>
          <p:cNvSpPr>
            <a:spLocks noChangeAspect="1"/>
          </p:cNvSpPr>
          <p:nvPr/>
        </p:nvSpPr>
        <p:spPr bwMode="auto">
          <a:xfrm>
            <a:off x="5633819" y="2251434"/>
            <a:ext cx="150669" cy="90401"/>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18" name="Freeform 114"/>
          <p:cNvSpPr>
            <a:spLocks noChangeAspect="1"/>
          </p:cNvSpPr>
          <p:nvPr/>
        </p:nvSpPr>
        <p:spPr bwMode="auto">
          <a:xfrm>
            <a:off x="5581769" y="2243216"/>
            <a:ext cx="52049" cy="8218"/>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19" name="Freeform 115"/>
          <p:cNvSpPr>
            <a:spLocks noChangeAspect="1"/>
          </p:cNvSpPr>
          <p:nvPr/>
        </p:nvSpPr>
        <p:spPr bwMode="auto">
          <a:xfrm>
            <a:off x="5633819" y="2251434"/>
            <a:ext cx="150669" cy="30134"/>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220" name="Rectangle 116"/>
          <p:cNvSpPr>
            <a:spLocks noChangeAspect="1" noChangeArrowheads="1"/>
          </p:cNvSpPr>
          <p:nvPr/>
        </p:nvSpPr>
        <p:spPr bwMode="auto">
          <a:xfrm>
            <a:off x="5784488" y="2276089"/>
            <a:ext cx="547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21" name="Freeform 117"/>
          <p:cNvSpPr>
            <a:spLocks noChangeAspect="1"/>
          </p:cNvSpPr>
          <p:nvPr/>
        </p:nvSpPr>
        <p:spPr bwMode="auto">
          <a:xfrm>
            <a:off x="5581769" y="2152815"/>
            <a:ext cx="260246" cy="104099"/>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22" name="Freeform 118"/>
          <p:cNvSpPr>
            <a:spLocks noChangeAspect="1"/>
          </p:cNvSpPr>
          <p:nvPr/>
        </p:nvSpPr>
        <p:spPr bwMode="auto">
          <a:xfrm>
            <a:off x="5581769" y="2161033"/>
            <a:ext cx="52049" cy="63007"/>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23" name="Freeform 119"/>
          <p:cNvSpPr>
            <a:spLocks noChangeAspect="1"/>
          </p:cNvSpPr>
          <p:nvPr/>
        </p:nvSpPr>
        <p:spPr bwMode="auto">
          <a:xfrm>
            <a:off x="5633819" y="2171991"/>
            <a:ext cx="150669" cy="8492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24" name="Freeform 120"/>
          <p:cNvSpPr>
            <a:spLocks noChangeAspect="1"/>
          </p:cNvSpPr>
          <p:nvPr/>
        </p:nvSpPr>
        <p:spPr bwMode="auto">
          <a:xfrm>
            <a:off x="5581769" y="2161033"/>
            <a:ext cx="52049" cy="10958"/>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25" name="Freeform 121"/>
          <p:cNvSpPr>
            <a:spLocks noChangeAspect="1"/>
          </p:cNvSpPr>
          <p:nvPr/>
        </p:nvSpPr>
        <p:spPr bwMode="auto">
          <a:xfrm>
            <a:off x="5633819" y="2166512"/>
            <a:ext cx="150669" cy="32873"/>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26" name="Rectangle 122"/>
          <p:cNvSpPr>
            <a:spLocks noChangeAspect="1" noChangeArrowheads="1"/>
          </p:cNvSpPr>
          <p:nvPr/>
        </p:nvSpPr>
        <p:spPr bwMode="auto">
          <a:xfrm>
            <a:off x="5784488" y="2191167"/>
            <a:ext cx="547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27" name="Freeform 123"/>
          <p:cNvSpPr>
            <a:spLocks noChangeAspect="1"/>
          </p:cNvSpPr>
          <p:nvPr/>
        </p:nvSpPr>
        <p:spPr bwMode="auto">
          <a:xfrm>
            <a:off x="5581769" y="2067892"/>
            <a:ext cx="260246" cy="112317"/>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28" name="Freeform 124"/>
          <p:cNvSpPr>
            <a:spLocks noChangeAspect="1"/>
          </p:cNvSpPr>
          <p:nvPr/>
        </p:nvSpPr>
        <p:spPr bwMode="auto">
          <a:xfrm>
            <a:off x="5581769" y="2081589"/>
            <a:ext cx="52049" cy="57528"/>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29" name="Freeform 125"/>
          <p:cNvSpPr>
            <a:spLocks noChangeAspect="1"/>
          </p:cNvSpPr>
          <p:nvPr/>
        </p:nvSpPr>
        <p:spPr bwMode="auto">
          <a:xfrm>
            <a:off x="5633819" y="2089808"/>
            <a:ext cx="150669" cy="82183"/>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30" name="Freeform 126"/>
          <p:cNvSpPr>
            <a:spLocks noChangeAspect="1"/>
          </p:cNvSpPr>
          <p:nvPr/>
        </p:nvSpPr>
        <p:spPr bwMode="auto">
          <a:xfrm>
            <a:off x="5581769" y="2076111"/>
            <a:ext cx="52049" cy="13697"/>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31" name="Freeform 127"/>
          <p:cNvSpPr>
            <a:spLocks noChangeAspect="1"/>
          </p:cNvSpPr>
          <p:nvPr/>
        </p:nvSpPr>
        <p:spPr bwMode="auto">
          <a:xfrm>
            <a:off x="5633819" y="2081589"/>
            <a:ext cx="150669" cy="32873"/>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32" name="Freeform 128"/>
          <p:cNvSpPr>
            <a:spLocks noChangeAspect="1"/>
          </p:cNvSpPr>
          <p:nvPr/>
        </p:nvSpPr>
        <p:spPr bwMode="auto">
          <a:xfrm>
            <a:off x="5784488" y="2114463"/>
            <a:ext cx="5479" cy="1917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233" name="Freeform 129"/>
          <p:cNvSpPr>
            <a:spLocks noChangeAspect="1"/>
          </p:cNvSpPr>
          <p:nvPr/>
        </p:nvSpPr>
        <p:spPr bwMode="auto">
          <a:xfrm>
            <a:off x="5581769" y="1991188"/>
            <a:ext cx="260246" cy="104099"/>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34" name="Freeform 130"/>
          <p:cNvSpPr>
            <a:spLocks noChangeAspect="1"/>
          </p:cNvSpPr>
          <p:nvPr/>
        </p:nvSpPr>
        <p:spPr bwMode="auto">
          <a:xfrm>
            <a:off x="5581769" y="1996667"/>
            <a:ext cx="52049" cy="65746"/>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35" name="Freeform 131"/>
          <p:cNvSpPr>
            <a:spLocks noChangeAspect="1"/>
          </p:cNvSpPr>
          <p:nvPr/>
        </p:nvSpPr>
        <p:spPr bwMode="auto">
          <a:xfrm>
            <a:off x="5628340" y="2004885"/>
            <a:ext cx="156148" cy="84922"/>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36" name="Freeform 132"/>
          <p:cNvSpPr>
            <a:spLocks noChangeAspect="1"/>
          </p:cNvSpPr>
          <p:nvPr/>
        </p:nvSpPr>
        <p:spPr bwMode="auto">
          <a:xfrm>
            <a:off x="5581769" y="1991188"/>
            <a:ext cx="52049" cy="13697"/>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37" name="Freeform 133"/>
          <p:cNvSpPr>
            <a:spLocks noChangeAspect="1"/>
          </p:cNvSpPr>
          <p:nvPr/>
        </p:nvSpPr>
        <p:spPr bwMode="auto">
          <a:xfrm>
            <a:off x="5628340" y="2004885"/>
            <a:ext cx="156148" cy="24655"/>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38" name="Freeform 134"/>
          <p:cNvSpPr>
            <a:spLocks noChangeAspect="1"/>
          </p:cNvSpPr>
          <p:nvPr/>
        </p:nvSpPr>
        <p:spPr bwMode="auto">
          <a:xfrm>
            <a:off x="5784488" y="2029540"/>
            <a:ext cx="5479" cy="1917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239" name="Freeform 135"/>
          <p:cNvSpPr>
            <a:spLocks noChangeAspect="1"/>
          </p:cNvSpPr>
          <p:nvPr/>
        </p:nvSpPr>
        <p:spPr bwMode="auto">
          <a:xfrm>
            <a:off x="5581769" y="1906266"/>
            <a:ext cx="260246" cy="104099"/>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40" name="Freeform 136"/>
          <p:cNvSpPr>
            <a:spLocks noChangeAspect="1"/>
          </p:cNvSpPr>
          <p:nvPr/>
        </p:nvSpPr>
        <p:spPr bwMode="auto">
          <a:xfrm>
            <a:off x="5581769" y="1914484"/>
            <a:ext cx="46570" cy="63007"/>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41" name="Freeform 137"/>
          <p:cNvSpPr>
            <a:spLocks noChangeAspect="1"/>
          </p:cNvSpPr>
          <p:nvPr/>
        </p:nvSpPr>
        <p:spPr bwMode="auto">
          <a:xfrm>
            <a:off x="5628340" y="1919963"/>
            <a:ext cx="156148" cy="84922"/>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42" name="Freeform 138"/>
          <p:cNvSpPr>
            <a:spLocks noChangeAspect="1"/>
          </p:cNvSpPr>
          <p:nvPr/>
        </p:nvSpPr>
        <p:spPr bwMode="auto">
          <a:xfrm>
            <a:off x="5581769" y="1914484"/>
            <a:ext cx="52049" cy="5479"/>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43" name="Freeform 139"/>
          <p:cNvSpPr>
            <a:spLocks noChangeAspect="1"/>
          </p:cNvSpPr>
          <p:nvPr/>
        </p:nvSpPr>
        <p:spPr bwMode="auto">
          <a:xfrm>
            <a:off x="5628340" y="1919963"/>
            <a:ext cx="156148" cy="32873"/>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44" name="Rectangle 140"/>
          <p:cNvSpPr>
            <a:spLocks noChangeAspect="1" noChangeArrowheads="1"/>
          </p:cNvSpPr>
          <p:nvPr/>
        </p:nvSpPr>
        <p:spPr bwMode="auto">
          <a:xfrm>
            <a:off x="5784488" y="1947357"/>
            <a:ext cx="547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45" name="Freeform 141"/>
          <p:cNvSpPr>
            <a:spLocks noChangeAspect="1"/>
          </p:cNvSpPr>
          <p:nvPr/>
        </p:nvSpPr>
        <p:spPr bwMode="auto">
          <a:xfrm>
            <a:off x="5847495" y="2270610"/>
            <a:ext cx="252028" cy="101359"/>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46" name="Freeform 142"/>
          <p:cNvSpPr>
            <a:spLocks noChangeAspect="1"/>
          </p:cNvSpPr>
          <p:nvPr/>
        </p:nvSpPr>
        <p:spPr bwMode="auto">
          <a:xfrm>
            <a:off x="5847495" y="2276089"/>
            <a:ext cx="46570" cy="65746"/>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47" name="Freeform 143"/>
          <p:cNvSpPr>
            <a:spLocks noChangeAspect="1"/>
          </p:cNvSpPr>
          <p:nvPr/>
        </p:nvSpPr>
        <p:spPr bwMode="auto">
          <a:xfrm>
            <a:off x="5894065" y="2281568"/>
            <a:ext cx="147930" cy="84922"/>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48" name="Freeform 144"/>
          <p:cNvSpPr>
            <a:spLocks noChangeAspect="1"/>
          </p:cNvSpPr>
          <p:nvPr/>
        </p:nvSpPr>
        <p:spPr bwMode="auto">
          <a:xfrm>
            <a:off x="5847495" y="2270610"/>
            <a:ext cx="46570" cy="10958"/>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49" name="Freeform 145"/>
          <p:cNvSpPr>
            <a:spLocks noChangeAspect="1"/>
          </p:cNvSpPr>
          <p:nvPr/>
        </p:nvSpPr>
        <p:spPr bwMode="auto">
          <a:xfrm>
            <a:off x="5894065" y="2281568"/>
            <a:ext cx="147930" cy="27394"/>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250" name="Rectangle 146"/>
          <p:cNvSpPr>
            <a:spLocks noChangeAspect="1" noChangeArrowheads="1"/>
          </p:cNvSpPr>
          <p:nvPr/>
        </p:nvSpPr>
        <p:spPr bwMode="auto">
          <a:xfrm>
            <a:off x="6041995" y="2308963"/>
            <a:ext cx="547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51" name="Freeform 147"/>
          <p:cNvSpPr>
            <a:spLocks noChangeAspect="1"/>
          </p:cNvSpPr>
          <p:nvPr/>
        </p:nvSpPr>
        <p:spPr bwMode="auto">
          <a:xfrm>
            <a:off x="5847495" y="2185688"/>
            <a:ext cx="252028" cy="104099"/>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52" name="Freeform 148"/>
          <p:cNvSpPr>
            <a:spLocks noChangeAspect="1"/>
          </p:cNvSpPr>
          <p:nvPr/>
        </p:nvSpPr>
        <p:spPr bwMode="auto">
          <a:xfrm>
            <a:off x="5847495" y="2191167"/>
            <a:ext cx="46570" cy="65746"/>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53" name="Freeform 149"/>
          <p:cNvSpPr>
            <a:spLocks noChangeAspect="1"/>
          </p:cNvSpPr>
          <p:nvPr/>
        </p:nvSpPr>
        <p:spPr bwMode="auto">
          <a:xfrm>
            <a:off x="5894065" y="2199385"/>
            <a:ext cx="147930" cy="90401"/>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54" name="Freeform 150"/>
          <p:cNvSpPr>
            <a:spLocks noChangeAspect="1"/>
          </p:cNvSpPr>
          <p:nvPr/>
        </p:nvSpPr>
        <p:spPr bwMode="auto">
          <a:xfrm>
            <a:off x="5847495" y="2191167"/>
            <a:ext cx="46570" cy="8218"/>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55" name="Freeform 151"/>
          <p:cNvSpPr>
            <a:spLocks noChangeAspect="1"/>
          </p:cNvSpPr>
          <p:nvPr/>
        </p:nvSpPr>
        <p:spPr bwMode="auto">
          <a:xfrm>
            <a:off x="5894065" y="2199385"/>
            <a:ext cx="147930" cy="32873"/>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256" name="Rectangle 152"/>
          <p:cNvSpPr>
            <a:spLocks noChangeAspect="1" noChangeArrowheads="1"/>
          </p:cNvSpPr>
          <p:nvPr/>
        </p:nvSpPr>
        <p:spPr bwMode="auto">
          <a:xfrm>
            <a:off x="6041995" y="2224040"/>
            <a:ext cx="547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57" name="Freeform 153"/>
          <p:cNvSpPr>
            <a:spLocks noChangeAspect="1"/>
          </p:cNvSpPr>
          <p:nvPr/>
        </p:nvSpPr>
        <p:spPr bwMode="auto">
          <a:xfrm>
            <a:off x="5847495" y="2100765"/>
            <a:ext cx="252028" cy="104099"/>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58" name="Freeform 154"/>
          <p:cNvSpPr>
            <a:spLocks noChangeAspect="1"/>
          </p:cNvSpPr>
          <p:nvPr/>
        </p:nvSpPr>
        <p:spPr bwMode="auto">
          <a:xfrm>
            <a:off x="5847495" y="2108984"/>
            <a:ext cx="46570" cy="63007"/>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59" name="Freeform 155"/>
          <p:cNvSpPr>
            <a:spLocks noChangeAspect="1"/>
          </p:cNvSpPr>
          <p:nvPr/>
        </p:nvSpPr>
        <p:spPr bwMode="auto">
          <a:xfrm>
            <a:off x="5894065" y="2119942"/>
            <a:ext cx="147930" cy="8492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60" name="Freeform 156"/>
          <p:cNvSpPr>
            <a:spLocks noChangeAspect="1"/>
          </p:cNvSpPr>
          <p:nvPr/>
        </p:nvSpPr>
        <p:spPr bwMode="auto">
          <a:xfrm>
            <a:off x="5847495" y="2108984"/>
            <a:ext cx="46570" cy="10958"/>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61" name="Freeform 157"/>
          <p:cNvSpPr>
            <a:spLocks noChangeAspect="1"/>
          </p:cNvSpPr>
          <p:nvPr/>
        </p:nvSpPr>
        <p:spPr bwMode="auto">
          <a:xfrm>
            <a:off x="5894065" y="2114463"/>
            <a:ext cx="147930" cy="32873"/>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62" name="Rectangle 158"/>
          <p:cNvSpPr>
            <a:spLocks noChangeAspect="1" noChangeArrowheads="1"/>
          </p:cNvSpPr>
          <p:nvPr/>
        </p:nvSpPr>
        <p:spPr bwMode="auto">
          <a:xfrm>
            <a:off x="6041995" y="2139118"/>
            <a:ext cx="5479" cy="21915"/>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63" name="Freeform 159"/>
          <p:cNvSpPr>
            <a:spLocks noChangeAspect="1"/>
          </p:cNvSpPr>
          <p:nvPr/>
        </p:nvSpPr>
        <p:spPr bwMode="auto">
          <a:xfrm>
            <a:off x="5847495" y="2018582"/>
            <a:ext cx="252028" cy="109577"/>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64" name="Freeform 160"/>
          <p:cNvSpPr>
            <a:spLocks noChangeAspect="1"/>
          </p:cNvSpPr>
          <p:nvPr/>
        </p:nvSpPr>
        <p:spPr bwMode="auto">
          <a:xfrm>
            <a:off x="5847495" y="2029540"/>
            <a:ext cx="46570" cy="60268"/>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65" name="Freeform 161"/>
          <p:cNvSpPr>
            <a:spLocks noChangeAspect="1"/>
          </p:cNvSpPr>
          <p:nvPr/>
        </p:nvSpPr>
        <p:spPr bwMode="auto">
          <a:xfrm>
            <a:off x="5894065" y="2037758"/>
            <a:ext cx="147930" cy="82183"/>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66" name="Freeform 162"/>
          <p:cNvSpPr>
            <a:spLocks noChangeAspect="1"/>
          </p:cNvSpPr>
          <p:nvPr/>
        </p:nvSpPr>
        <p:spPr bwMode="auto">
          <a:xfrm>
            <a:off x="5847495" y="2024061"/>
            <a:ext cx="46570" cy="13697"/>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67" name="Freeform 163"/>
          <p:cNvSpPr>
            <a:spLocks noChangeAspect="1"/>
          </p:cNvSpPr>
          <p:nvPr/>
        </p:nvSpPr>
        <p:spPr bwMode="auto">
          <a:xfrm>
            <a:off x="5894065" y="2029540"/>
            <a:ext cx="147930" cy="32873"/>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68" name="Freeform 164"/>
          <p:cNvSpPr>
            <a:spLocks noChangeAspect="1"/>
          </p:cNvSpPr>
          <p:nvPr/>
        </p:nvSpPr>
        <p:spPr bwMode="auto">
          <a:xfrm>
            <a:off x="6041995" y="2056935"/>
            <a:ext cx="5479" cy="24655"/>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269" name="Freeform 165"/>
          <p:cNvSpPr>
            <a:spLocks noChangeAspect="1"/>
          </p:cNvSpPr>
          <p:nvPr/>
        </p:nvSpPr>
        <p:spPr bwMode="auto">
          <a:xfrm>
            <a:off x="5847495" y="1939139"/>
            <a:ext cx="252028" cy="104099"/>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70" name="Freeform 166"/>
          <p:cNvSpPr>
            <a:spLocks noChangeAspect="1"/>
          </p:cNvSpPr>
          <p:nvPr/>
        </p:nvSpPr>
        <p:spPr bwMode="auto">
          <a:xfrm>
            <a:off x="5847495" y="1947357"/>
            <a:ext cx="46570" cy="63007"/>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71" name="Freeform 167"/>
          <p:cNvSpPr>
            <a:spLocks noChangeAspect="1"/>
          </p:cNvSpPr>
          <p:nvPr/>
        </p:nvSpPr>
        <p:spPr bwMode="auto">
          <a:xfrm>
            <a:off x="5894065" y="1952836"/>
            <a:ext cx="147930" cy="84922"/>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72" name="Freeform 168"/>
          <p:cNvSpPr>
            <a:spLocks noChangeAspect="1"/>
          </p:cNvSpPr>
          <p:nvPr/>
        </p:nvSpPr>
        <p:spPr bwMode="auto">
          <a:xfrm>
            <a:off x="5847495" y="1939139"/>
            <a:ext cx="46570" cy="13697"/>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73" name="Freeform 169"/>
          <p:cNvSpPr>
            <a:spLocks noChangeAspect="1"/>
          </p:cNvSpPr>
          <p:nvPr/>
        </p:nvSpPr>
        <p:spPr bwMode="auto">
          <a:xfrm>
            <a:off x="5894065" y="1952836"/>
            <a:ext cx="147930" cy="24655"/>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274" name="Rectangle 170"/>
          <p:cNvSpPr>
            <a:spLocks noChangeAspect="1" noChangeArrowheads="1"/>
          </p:cNvSpPr>
          <p:nvPr/>
        </p:nvSpPr>
        <p:spPr bwMode="auto">
          <a:xfrm>
            <a:off x="6041995" y="1977491"/>
            <a:ext cx="547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75" name="Freeform 171"/>
          <p:cNvSpPr>
            <a:spLocks noChangeAspect="1"/>
          </p:cNvSpPr>
          <p:nvPr/>
        </p:nvSpPr>
        <p:spPr bwMode="auto">
          <a:xfrm>
            <a:off x="6107741" y="2303484"/>
            <a:ext cx="257507" cy="101359"/>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76" name="Freeform 172"/>
          <p:cNvSpPr>
            <a:spLocks noChangeAspect="1"/>
          </p:cNvSpPr>
          <p:nvPr/>
        </p:nvSpPr>
        <p:spPr bwMode="auto">
          <a:xfrm>
            <a:off x="6107741" y="2308963"/>
            <a:ext cx="52049" cy="63007"/>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77" name="Freeform 173"/>
          <p:cNvSpPr>
            <a:spLocks noChangeAspect="1"/>
          </p:cNvSpPr>
          <p:nvPr/>
        </p:nvSpPr>
        <p:spPr bwMode="auto">
          <a:xfrm>
            <a:off x="6159790" y="2314441"/>
            <a:ext cx="147930" cy="84922"/>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78" name="Freeform 174"/>
          <p:cNvSpPr>
            <a:spLocks noChangeAspect="1"/>
          </p:cNvSpPr>
          <p:nvPr/>
        </p:nvSpPr>
        <p:spPr bwMode="auto">
          <a:xfrm>
            <a:off x="6107741" y="2303484"/>
            <a:ext cx="52049" cy="10958"/>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79" name="Freeform 175"/>
          <p:cNvSpPr>
            <a:spLocks noChangeAspect="1"/>
          </p:cNvSpPr>
          <p:nvPr/>
        </p:nvSpPr>
        <p:spPr bwMode="auto">
          <a:xfrm>
            <a:off x="6159790" y="2314441"/>
            <a:ext cx="147930" cy="27394"/>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280" name="Freeform 176"/>
          <p:cNvSpPr>
            <a:spLocks noChangeAspect="1"/>
          </p:cNvSpPr>
          <p:nvPr/>
        </p:nvSpPr>
        <p:spPr bwMode="auto">
          <a:xfrm>
            <a:off x="6307720" y="2341836"/>
            <a:ext cx="5479" cy="19176"/>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281" name="Freeform 177"/>
          <p:cNvSpPr>
            <a:spLocks noChangeAspect="1"/>
          </p:cNvSpPr>
          <p:nvPr/>
        </p:nvSpPr>
        <p:spPr bwMode="auto">
          <a:xfrm>
            <a:off x="6107741" y="2218561"/>
            <a:ext cx="257507" cy="104099"/>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82" name="Freeform 178"/>
          <p:cNvSpPr>
            <a:spLocks noChangeAspect="1"/>
          </p:cNvSpPr>
          <p:nvPr/>
        </p:nvSpPr>
        <p:spPr bwMode="auto">
          <a:xfrm>
            <a:off x="6107741" y="2224040"/>
            <a:ext cx="52049" cy="65746"/>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83" name="Freeform 179"/>
          <p:cNvSpPr>
            <a:spLocks noChangeAspect="1"/>
          </p:cNvSpPr>
          <p:nvPr/>
        </p:nvSpPr>
        <p:spPr bwMode="auto">
          <a:xfrm>
            <a:off x="6159790" y="2232258"/>
            <a:ext cx="147930" cy="82183"/>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84" name="Freeform 180"/>
          <p:cNvSpPr>
            <a:spLocks noChangeAspect="1"/>
          </p:cNvSpPr>
          <p:nvPr/>
        </p:nvSpPr>
        <p:spPr bwMode="auto">
          <a:xfrm>
            <a:off x="6107741" y="2218561"/>
            <a:ext cx="52049" cy="13697"/>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85" name="Freeform 181"/>
          <p:cNvSpPr>
            <a:spLocks noChangeAspect="1"/>
          </p:cNvSpPr>
          <p:nvPr/>
        </p:nvSpPr>
        <p:spPr bwMode="auto">
          <a:xfrm>
            <a:off x="6159790" y="2232258"/>
            <a:ext cx="147930" cy="24655"/>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a:latin typeface="+mj-ea"/>
              <a:ea typeface="+mj-ea"/>
            </a:endParaRPr>
          </a:p>
        </p:txBody>
      </p:sp>
      <p:sp>
        <p:nvSpPr>
          <p:cNvPr id="286" name="Rectangle 182"/>
          <p:cNvSpPr>
            <a:spLocks noChangeAspect="1" noChangeArrowheads="1"/>
          </p:cNvSpPr>
          <p:nvPr/>
        </p:nvSpPr>
        <p:spPr bwMode="auto">
          <a:xfrm>
            <a:off x="6307720" y="2256913"/>
            <a:ext cx="547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87" name="Freeform 183"/>
          <p:cNvSpPr>
            <a:spLocks noChangeAspect="1"/>
          </p:cNvSpPr>
          <p:nvPr/>
        </p:nvSpPr>
        <p:spPr bwMode="auto">
          <a:xfrm>
            <a:off x="6107741" y="2133639"/>
            <a:ext cx="257507" cy="104099"/>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88" name="Freeform 184"/>
          <p:cNvSpPr>
            <a:spLocks noChangeAspect="1"/>
          </p:cNvSpPr>
          <p:nvPr/>
        </p:nvSpPr>
        <p:spPr bwMode="auto">
          <a:xfrm>
            <a:off x="6107741" y="2139118"/>
            <a:ext cx="52049" cy="65746"/>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89" name="Freeform 185"/>
          <p:cNvSpPr>
            <a:spLocks noChangeAspect="1"/>
          </p:cNvSpPr>
          <p:nvPr/>
        </p:nvSpPr>
        <p:spPr bwMode="auto">
          <a:xfrm>
            <a:off x="6159790" y="2152815"/>
            <a:ext cx="147930" cy="8492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90" name="Freeform 186"/>
          <p:cNvSpPr>
            <a:spLocks noChangeAspect="1"/>
          </p:cNvSpPr>
          <p:nvPr/>
        </p:nvSpPr>
        <p:spPr bwMode="auto">
          <a:xfrm>
            <a:off x="6107741" y="2139118"/>
            <a:ext cx="52049" cy="13697"/>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91" name="Freeform 187"/>
          <p:cNvSpPr>
            <a:spLocks noChangeAspect="1"/>
          </p:cNvSpPr>
          <p:nvPr/>
        </p:nvSpPr>
        <p:spPr bwMode="auto">
          <a:xfrm>
            <a:off x="6159790" y="2147336"/>
            <a:ext cx="147930" cy="32873"/>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92" name="Rectangle 188"/>
          <p:cNvSpPr>
            <a:spLocks noChangeAspect="1" noChangeArrowheads="1"/>
          </p:cNvSpPr>
          <p:nvPr/>
        </p:nvSpPr>
        <p:spPr bwMode="auto">
          <a:xfrm>
            <a:off x="6307720" y="2171991"/>
            <a:ext cx="547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93" name="Freeform 189"/>
          <p:cNvSpPr>
            <a:spLocks noChangeAspect="1"/>
          </p:cNvSpPr>
          <p:nvPr/>
        </p:nvSpPr>
        <p:spPr bwMode="auto">
          <a:xfrm>
            <a:off x="6107741" y="2048716"/>
            <a:ext cx="257507" cy="112317"/>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294" name="Freeform 190"/>
          <p:cNvSpPr>
            <a:spLocks noChangeAspect="1"/>
          </p:cNvSpPr>
          <p:nvPr/>
        </p:nvSpPr>
        <p:spPr bwMode="auto">
          <a:xfrm>
            <a:off x="6107741" y="2062413"/>
            <a:ext cx="52049" cy="57528"/>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295" name="Freeform 191"/>
          <p:cNvSpPr>
            <a:spLocks noChangeAspect="1"/>
          </p:cNvSpPr>
          <p:nvPr/>
        </p:nvSpPr>
        <p:spPr bwMode="auto">
          <a:xfrm>
            <a:off x="6159790" y="2067892"/>
            <a:ext cx="147930" cy="8492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mj-ea"/>
              <a:ea typeface="+mj-ea"/>
            </a:endParaRPr>
          </a:p>
        </p:txBody>
      </p:sp>
      <p:sp>
        <p:nvSpPr>
          <p:cNvPr id="296" name="Freeform 192"/>
          <p:cNvSpPr>
            <a:spLocks noChangeAspect="1"/>
          </p:cNvSpPr>
          <p:nvPr/>
        </p:nvSpPr>
        <p:spPr bwMode="auto">
          <a:xfrm>
            <a:off x="6107741" y="2056935"/>
            <a:ext cx="52049" cy="10958"/>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97" name="Freeform 193"/>
          <p:cNvSpPr>
            <a:spLocks noChangeAspect="1"/>
          </p:cNvSpPr>
          <p:nvPr/>
        </p:nvSpPr>
        <p:spPr bwMode="auto">
          <a:xfrm>
            <a:off x="6159790" y="2062413"/>
            <a:ext cx="147930" cy="32873"/>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298" name="Rectangle 194"/>
          <p:cNvSpPr>
            <a:spLocks noChangeAspect="1" noChangeArrowheads="1"/>
          </p:cNvSpPr>
          <p:nvPr/>
        </p:nvSpPr>
        <p:spPr bwMode="auto">
          <a:xfrm>
            <a:off x="6307720" y="2089808"/>
            <a:ext cx="5479" cy="19176"/>
          </a:xfrm>
          <a:prstGeom prst="rect">
            <a:avLst/>
          </a:prstGeom>
          <a:solidFill>
            <a:srgbClr val="D2DAE4"/>
          </a:solidFill>
          <a:ln w="9525">
            <a:noFill/>
            <a:miter lim="800000"/>
            <a:headEnd/>
            <a:tailEnd/>
          </a:ln>
        </p:spPr>
        <p:txBody>
          <a:bodyPr/>
          <a:lstStyle/>
          <a:p>
            <a:endParaRPr lang="zh-CN" altLang="en-US">
              <a:latin typeface="+mj-ea"/>
              <a:ea typeface="+mj-ea"/>
            </a:endParaRPr>
          </a:p>
        </p:txBody>
      </p:sp>
      <p:sp>
        <p:nvSpPr>
          <p:cNvPr id="299" name="Freeform 195"/>
          <p:cNvSpPr>
            <a:spLocks noChangeAspect="1"/>
          </p:cNvSpPr>
          <p:nvPr/>
        </p:nvSpPr>
        <p:spPr bwMode="auto">
          <a:xfrm>
            <a:off x="6107741" y="1966533"/>
            <a:ext cx="257507" cy="109577"/>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zh-CN" altLang="en-US">
              <a:latin typeface="+mj-ea"/>
              <a:ea typeface="+mj-ea"/>
            </a:endParaRPr>
          </a:p>
        </p:txBody>
      </p:sp>
      <p:sp>
        <p:nvSpPr>
          <p:cNvPr id="300" name="Freeform 196"/>
          <p:cNvSpPr>
            <a:spLocks noChangeAspect="1"/>
          </p:cNvSpPr>
          <p:nvPr/>
        </p:nvSpPr>
        <p:spPr bwMode="auto">
          <a:xfrm>
            <a:off x="6107741" y="1977491"/>
            <a:ext cx="52049" cy="65746"/>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zh-CN" altLang="en-US">
              <a:latin typeface="+mj-ea"/>
              <a:ea typeface="+mj-ea"/>
            </a:endParaRPr>
          </a:p>
        </p:txBody>
      </p:sp>
      <p:sp>
        <p:nvSpPr>
          <p:cNvPr id="301" name="Freeform 197"/>
          <p:cNvSpPr>
            <a:spLocks noChangeAspect="1"/>
          </p:cNvSpPr>
          <p:nvPr/>
        </p:nvSpPr>
        <p:spPr bwMode="auto">
          <a:xfrm>
            <a:off x="6151572" y="1985709"/>
            <a:ext cx="156148" cy="82183"/>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a:latin typeface="+mj-ea"/>
              <a:ea typeface="+mj-ea"/>
            </a:endParaRPr>
          </a:p>
        </p:txBody>
      </p:sp>
      <p:sp>
        <p:nvSpPr>
          <p:cNvPr id="302" name="Freeform 198"/>
          <p:cNvSpPr>
            <a:spLocks noChangeAspect="1"/>
          </p:cNvSpPr>
          <p:nvPr/>
        </p:nvSpPr>
        <p:spPr bwMode="auto">
          <a:xfrm>
            <a:off x="6107741" y="1972012"/>
            <a:ext cx="52049" cy="13697"/>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303" name="Freeform 199"/>
          <p:cNvSpPr>
            <a:spLocks noChangeAspect="1"/>
          </p:cNvSpPr>
          <p:nvPr/>
        </p:nvSpPr>
        <p:spPr bwMode="auto">
          <a:xfrm>
            <a:off x="6151572" y="1985709"/>
            <a:ext cx="156148" cy="24655"/>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mj-ea"/>
              <a:ea typeface="+mj-ea"/>
            </a:endParaRPr>
          </a:p>
        </p:txBody>
      </p:sp>
      <p:sp>
        <p:nvSpPr>
          <p:cNvPr id="304" name="Freeform 200"/>
          <p:cNvSpPr>
            <a:spLocks noChangeAspect="1"/>
          </p:cNvSpPr>
          <p:nvPr/>
        </p:nvSpPr>
        <p:spPr bwMode="auto">
          <a:xfrm>
            <a:off x="6307720" y="2010364"/>
            <a:ext cx="5479" cy="1917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mj-ea"/>
              <a:ea typeface="+mj-ea"/>
            </a:endParaRPr>
          </a:p>
        </p:txBody>
      </p:sp>
      <p:sp>
        <p:nvSpPr>
          <p:cNvPr id="305" name="1274409052"/>
          <p:cNvSpPr txBox="1">
            <a:spLocks noChangeArrowheads="1"/>
          </p:cNvSpPr>
          <p:nvPr/>
        </p:nvSpPr>
        <p:spPr bwMode="gray">
          <a:xfrm>
            <a:off x="4403812" y="2257318"/>
            <a:ext cx="1060486" cy="366254"/>
          </a:xfrm>
          <a:prstGeom prst="rect">
            <a:avLst/>
          </a:prstGeom>
          <a:noFill/>
          <a:ln w="12700">
            <a:noFill/>
            <a:miter lim="800000"/>
            <a:headEnd/>
            <a:tailEnd/>
          </a:ln>
        </p:spPr>
        <p:txBody>
          <a:bodyPr lIns="0" tIns="0" rIns="0" bIns="0" anchor="ctr">
            <a:spAutoFit/>
          </a:bodyPr>
          <a:lstStyle/>
          <a:p>
            <a:pPr algn="ctr" eaLnBrk="0" hangingPunct="0">
              <a:lnSpc>
                <a:spcPct val="85000"/>
              </a:lnSpc>
              <a:spcBef>
                <a:spcPct val="0"/>
              </a:spcBef>
              <a:buClrTx/>
              <a:buFontTx/>
              <a:buNone/>
            </a:pPr>
            <a:r>
              <a:rPr lang="en-US" altLang="zh-CN" sz="1400" b="1" dirty="0">
                <a:solidFill>
                  <a:srgbClr val="000000"/>
                </a:solidFill>
                <a:latin typeface="+mj-ea"/>
                <a:ea typeface="+mj-ea"/>
              </a:rPr>
              <a:t>Storage array</a:t>
            </a:r>
            <a:endParaRPr lang="en-US" sz="1400" b="1" dirty="0">
              <a:solidFill>
                <a:srgbClr val="000000"/>
              </a:solidFill>
              <a:latin typeface="+mj-ea"/>
              <a:ea typeface="+mj-ea"/>
            </a:endParaRPr>
          </a:p>
        </p:txBody>
      </p:sp>
      <p:sp>
        <p:nvSpPr>
          <p:cNvPr id="384" name="Freeform 978"/>
          <p:cNvSpPr>
            <a:spLocks noChangeAspect="1"/>
          </p:cNvSpPr>
          <p:nvPr/>
        </p:nvSpPr>
        <p:spPr bwMode="auto">
          <a:xfrm>
            <a:off x="4736849" y="5308325"/>
            <a:ext cx="113045" cy="825159"/>
          </a:xfrm>
          <a:custGeom>
            <a:avLst/>
            <a:gdLst/>
            <a:ahLst/>
            <a:cxnLst>
              <a:cxn ang="0">
                <a:pos x="30" y="3"/>
              </a:cxn>
              <a:cxn ang="0">
                <a:pos x="2" y="18"/>
              </a:cxn>
              <a:cxn ang="0">
                <a:pos x="0" y="227"/>
              </a:cxn>
              <a:cxn ang="0">
                <a:pos x="7" y="224"/>
              </a:cxn>
              <a:cxn ang="0">
                <a:pos x="27" y="203"/>
              </a:cxn>
              <a:cxn ang="0">
                <a:pos x="31" y="192"/>
              </a:cxn>
              <a:cxn ang="0">
                <a:pos x="31" y="11"/>
              </a:cxn>
              <a:cxn ang="0">
                <a:pos x="30" y="3"/>
              </a:cxn>
            </a:cxnLst>
            <a:rect l="0" t="0" r="r" b="b"/>
            <a:pathLst>
              <a:path w="31" h="230">
                <a:moveTo>
                  <a:pt x="30" y="3"/>
                </a:moveTo>
                <a:cubicBezTo>
                  <a:pt x="28" y="0"/>
                  <a:pt x="2" y="18"/>
                  <a:pt x="2" y="18"/>
                </a:cubicBezTo>
                <a:cubicBezTo>
                  <a:pt x="0" y="227"/>
                  <a:pt x="0" y="227"/>
                  <a:pt x="0" y="227"/>
                </a:cubicBezTo>
                <a:cubicBezTo>
                  <a:pt x="0" y="227"/>
                  <a:pt x="0" y="230"/>
                  <a:pt x="7" y="224"/>
                </a:cubicBezTo>
                <a:cubicBezTo>
                  <a:pt x="12" y="220"/>
                  <a:pt x="25" y="206"/>
                  <a:pt x="27" y="203"/>
                </a:cubicBezTo>
                <a:cubicBezTo>
                  <a:pt x="30" y="201"/>
                  <a:pt x="31" y="199"/>
                  <a:pt x="31" y="192"/>
                </a:cubicBezTo>
                <a:cubicBezTo>
                  <a:pt x="31" y="11"/>
                  <a:pt x="31" y="11"/>
                  <a:pt x="31" y="11"/>
                </a:cubicBezTo>
                <a:cubicBezTo>
                  <a:pt x="31" y="4"/>
                  <a:pt x="31" y="4"/>
                  <a:pt x="30" y="3"/>
                </a:cubicBezTo>
                <a:close/>
              </a:path>
            </a:pathLst>
          </a:custGeom>
          <a:solidFill>
            <a:srgbClr val="26446C"/>
          </a:solidFill>
          <a:ln w="9525">
            <a:noFill/>
            <a:round/>
            <a:headEnd/>
            <a:tailEnd/>
          </a:ln>
        </p:spPr>
        <p:txBody>
          <a:bodyPr/>
          <a:lstStyle/>
          <a:p>
            <a:endParaRPr lang="zh-CN" altLang="en-US">
              <a:latin typeface="+mj-ea"/>
              <a:ea typeface="+mj-ea"/>
            </a:endParaRPr>
          </a:p>
        </p:txBody>
      </p:sp>
      <p:sp>
        <p:nvSpPr>
          <p:cNvPr id="385" name="Freeform 979"/>
          <p:cNvSpPr>
            <a:spLocks noChangeAspect="1"/>
          </p:cNvSpPr>
          <p:nvPr/>
        </p:nvSpPr>
        <p:spPr bwMode="auto">
          <a:xfrm>
            <a:off x="4259797" y="5229200"/>
            <a:ext cx="583314" cy="146946"/>
          </a:xfrm>
          <a:custGeom>
            <a:avLst/>
            <a:gdLst/>
            <a:ahLst/>
            <a:cxnLst>
              <a:cxn ang="0">
                <a:pos x="162" y="23"/>
              </a:cxn>
              <a:cxn ang="0">
                <a:pos x="137" y="41"/>
              </a:cxn>
              <a:cxn ang="0">
                <a:pos x="5" y="16"/>
              </a:cxn>
              <a:cxn ang="0">
                <a:pos x="1" y="20"/>
              </a:cxn>
              <a:cxn ang="0">
                <a:pos x="3" y="14"/>
              </a:cxn>
              <a:cxn ang="0">
                <a:pos x="23" y="1"/>
              </a:cxn>
              <a:cxn ang="0">
                <a:pos x="26" y="0"/>
              </a:cxn>
              <a:cxn ang="0">
                <a:pos x="157" y="22"/>
              </a:cxn>
              <a:cxn ang="0">
                <a:pos x="162" y="23"/>
              </a:cxn>
            </a:cxnLst>
            <a:rect l="0" t="0" r="r" b="b"/>
            <a:pathLst>
              <a:path w="162" h="41">
                <a:moveTo>
                  <a:pt x="162" y="23"/>
                </a:moveTo>
                <a:cubicBezTo>
                  <a:pt x="137" y="41"/>
                  <a:pt x="137" y="41"/>
                  <a:pt x="137" y="41"/>
                </a:cubicBezTo>
                <a:cubicBezTo>
                  <a:pt x="60" y="27"/>
                  <a:pt x="12" y="17"/>
                  <a:pt x="5" y="16"/>
                </a:cubicBezTo>
                <a:cubicBezTo>
                  <a:pt x="2" y="15"/>
                  <a:pt x="1" y="20"/>
                  <a:pt x="1" y="20"/>
                </a:cubicBezTo>
                <a:cubicBezTo>
                  <a:pt x="1" y="20"/>
                  <a:pt x="0" y="16"/>
                  <a:pt x="3" y="14"/>
                </a:cubicBezTo>
                <a:cubicBezTo>
                  <a:pt x="5" y="12"/>
                  <a:pt x="18" y="4"/>
                  <a:pt x="23" y="1"/>
                </a:cubicBezTo>
                <a:cubicBezTo>
                  <a:pt x="25" y="0"/>
                  <a:pt x="26" y="0"/>
                  <a:pt x="26" y="0"/>
                </a:cubicBezTo>
                <a:cubicBezTo>
                  <a:pt x="26" y="0"/>
                  <a:pt x="155" y="22"/>
                  <a:pt x="157" y="22"/>
                </a:cubicBezTo>
                <a:cubicBezTo>
                  <a:pt x="161" y="23"/>
                  <a:pt x="162" y="23"/>
                  <a:pt x="162" y="23"/>
                </a:cubicBezTo>
                <a:close/>
              </a:path>
            </a:pathLst>
          </a:custGeom>
          <a:solidFill>
            <a:srgbClr val="4F6A8C"/>
          </a:solidFill>
          <a:ln w="9525">
            <a:noFill/>
            <a:round/>
            <a:headEnd/>
            <a:tailEnd/>
          </a:ln>
        </p:spPr>
        <p:txBody>
          <a:bodyPr/>
          <a:lstStyle/>
          <a:p>
            <a:endParaRPr lang="zh-CN" altLang="en-US">
              <a:latin typeface="+mj-ea"/>
              <a:ea typeface="+mj-ea"/>
            </a:endParaRPr>
          </a:p>
        </p:txBody>
      </p:sp>
      <p:sp>
        <p:nvSpPr>
          <p:cNvPr id="386" name="Freeform 980"/>
          <p:cNvSpPr>
            <a:spLocks noChangeAspect="1"/>
          </p:cNvSpPr>
          <p:nvPr/>
        </p:nvSpPr>
        <p:spPr bwMode="auto">
          <a:xfrm>
            <a:off x="4730066" y="5310586"/>
            <a:ext cx="119828" cy="83646"/>
          </a:xfrm>
          <a:custGeom>
            <a:avLst/>
            <a:gdLst/>
            <a:ahLst/>
            <a:cxnLst>
              <a:cxn ang="0">
                <a:pos x="0" y="17"/>
              </a:cxn>
              <a:cxn ang="0">
                <a:pos x="30" y="0"/>
              </a:cxn>
              <a:cxn ang="0">
                <a:pos x="33" y="4"/>
              </a:cxn>
              <a:cxn ang="0">
                <a:pos x="5" y="23"/>
              </a:cxn>
              <a:cxn ang="0">
                <a:pos x="0" y="17"/>
              </a:cxn>
            </a:cxnLst>
            <a:rect l="0" t="0" r="r" b="b"/>
            <a:pathLst>
              <a:path w="33" h="23">
                <a:moveTo>
                  <a:pt x="0" y="17"/>
                </a:moveTo>
                <a:cubicBezTo>
                  <a:pt x="0" y="17"/>
                  <a:pt x="27" y="1"/>
                  <a:pt x="30" y="0"/>
                </a:cubicBezTo>
                <a:cubicBezTo>
                  <a:pt x="32" y="1"/>
                  <a:pt x="33" y="2"/>
                  <a:pt x="33" y="4"/>
                </a:cubicBezTo>
                <a:cubicBezTo>
                  <a:pt x="5" y="23"/>
                  <a:pt x="5" y="23"/>
                  <a:pt x="5" y="23"/>
                </a:cubicBezTo>
                <a:lnTo>
                  <a:pt x="0" y="17"/>
                </a:lnTo>
                <a:close/>
              </a:path>
            </a:pathLst>
          </a:custGeom>
          <a:solidFill>
            <a:srgbClr val="617996"/>
          </a:solidFill>
          <a:ln w="9525">
            <a:noFill/>
            <a:round/>
            <a:headEnd/>
            <a:tailEnd/>
          </a:ln>
        </p:spPr>
        <p:txBody>
          <a:bodyPr/>
          <a:lstStyle/>
          <a:p>
            <a:endParaRPr lang="zh-CN" altLang="en-US">
              <a:latin typeface="+mj-ea"/>
              <a:ea typeface="+mj-ea"/>
            </a:endParaRPr>
          </a:p>
        </p:txBody>
      </p:sp>
      <p:sp>
        <p:nvSpPr>
          <p:cNvPr id="387" name="Freeform 981"/>
          <p:cNvSpPr>
            <a:spLocks noChangeAspect="1"/>
          </p:cNvSpPr>
          <p:nvPr/>
        </p:nvSpPr>
        <p:spPr bwMode="auto">
          <a:xfrm>
            <a:off x="4259797" y="5283457"/>
            <a:ext cx="495139" cy="850027"/>
          </a:xfrm>
          <a:custGeom>
            <a:avLst/>
            <a:gdLst/>
            <a:ahLst/>
            <a:cxnLst>
              <a:cxn ang="0">
                <a:pos x="134" y="24"/>
              </a:cxn>
              <a:cxn ang="0">
                <a:pos x="5" y="1"/>
              </a:cxn>
              <a:cxn ang="0">
                <a:pos x="0" y="4"/>
              </a:cxn>
              <a:cxn ang="0">
                <a:pos x="0" y="198"/>
              </a:cxn>
              <a:cxn ang="0">
                <a:pos x="5" y="208"/>
              </a:cxn>
              <a:cxn ang="0">
                <a:pos x="129" y="234"/>
              </a:cxn>
              <a:cxn ang="0">
                <a:pos x="137" y="229"/>
              </a:cxn>
              <a:cxn ang="0">
                <a:pos x="137" y="30"/>
              </a:cxn>
              <a:cxn ang="0">
                <a:pos x="134" y="24"/>
              </a:cxn>
            </a:cxnLst>
            <a:rect l="0" t="0" r="r" b="b"/>
            <a:pathLst>
              <a:path w="138" h="237">
                <a:moveTo>
                  <a:pt x="134" y="24"/>
                </a:moveTo>
                <a:cubicBezTo>
                  <a:pt x="60" y="11"/>
                  <a:pt x="11" y="2"/>
                  <a:pt x="5" y="1"/>
                </a:cubicBezTo>
                <a:cubicBezTo>
                  <a:pt x="1" y="0"/>
                  <a:pt x="0" y="4"/>
                  <a:pt x="0" y="4"/>
                </a:cubicBezTo>
                <a:cubicBezTo>
                  <a:pt x="0" y="4"/>
                  <a:pt x="0" y="191"/>
                  <a:pt x="0" y="198"/>
                </a:cubicBezTo>
                <a:cubicBezTo>
                  <a:pt x="0" y="206"/>
                  <a:pt x="1" y="206"/>
                  <a:pt x="5" y="208"/>
                </a:cubicBezTo>
                <a:cubicBezTo>
                  <a:pt x="7" y="208"/>
                  <a:pt x="106" y="229"/>
                  <a:pt x="129" y="234"/>
                </a:cubicBezTo>
                <a:cubicBezTo>
                  <a:pt x="138" y="237"/>
                  <a:pt x="137" y="232"/>
                  <a:pt x="137" y="229"/>
                </a:cubicBezTo>
                <a:cubicBezTo>
                  <a:pt x="137" y="229"/>
                  <a:pt x="137" y="35"/>
                  <a:pt x="137" y="30"/>
                </a:cubicBezTo>
                <a:cubicBezTo>
                  <a:pt x="137" y="27"/>
                  <a:pt x="135" y="25"/>
                  <a:pt x="134" y="24"/>
                </a:cubicBezTo>
                <a:close/>
              </a:path>
            </a:pathLst>
          </a:custGeom>
          <a:solidFill>
            <a:srgbClr val="84A2B9"/>
          </a:solidFill>
          <a:ln w="9525">
            <a:noFill/>
            <a:round/>
            <a:headEnd/>
            <a:tailEnd/>
          </a:ln>
        </p:spPr>
        <p:txBody>
          <a:bodyPr/>
          <a:lstStyle/>
          <a:p>
            <a:endParaRPr lang="zh-CN" altLang="en-US">
              <a:latin typeface="+mj-ea"/>
              <a:ea typeface="+mj-ea"/>
            </a:endParaRPr>
          </a:p>
        </p:txBody>
      </p:sp>
      <p:sp>
        <p:nvSpPr>
          <p:cNvPr id="388" name="Freeform 982"/>
          <p:cNvSpPr>
            <a:spLocks noChangeAspect="1"/>
          </p:cNvSpPr>
          <p:nvPr/>
        </p:nvSpPr>
        <p:spPr bwMode="auto">
          <a:xfrm>
            <a:off x="4275623" y="5301543"/>
            <a:ext cx="461225" cy="811595"/>
          </a:xfrm>
          <a:custGeom>
            <a:avLst/>
            <a:gdLst/>
            <a:ahLst/>
            <a:cxnLst>
              <a:cxn ang="0">
                <a:pos x="125" y="22"/>
              </a:cxn>
              <a:cxn ang="0">
                <a:pos x="5" y="0"/>
              </a:cxn>
              <a:cxn ang="0">
                <a:pos x="0" y="3"/>
              </a:cxn>
              <a:cxn ang="0">
                <a:pos x="0" y="189"/>
              </a:cxn>
              <a:cxn ang="0">
                <a:pos x="5" y="198"/>
              </a:cxn>
              <a:cxn ang="0">
                <a:pos x="121" y="224"/>
              </a:cxn>
              <a:cxn ang="0">
                <a:pos x="128" y="218"/>
              </a:cxn>
              <a:cxn ang="0">
                <a:pos x="128" y="28"/>
              </a:cxn>
              <a:cxn ang="0">
                <a:pos x="125" y="22"/>
              </a:cxn>
            </a:cxnLst>
            <a:rect l="0" t="0" r="r" b="b"/>
            <a:pathLst>
              <a:path w="129" h="226">
                <a:moveTo>
                  <a:pt x="125" y="22"/>
                </a:moveTo>
                <a:cubicBezTo>
                  <a:pt x="56" y="10"/>
                  <a:pt x="11" y="1"/>
                  <a:pt x="5" y="0"/>
                </a:cubicBezTo>
                <a:cubicBezTo>
                  <a:pt x="1" y="0"/>
                  <a:pt x="0" y="3"/>
                  <a:pt x="0" y="3"/>
                </a:cubicBezTo>
                <a:cubicBezTo>
                  <a:pt x="0" y="3"/>
                  <a:pt x="0" y="182"/>
                  <a:pt x="0" y="189"/>
                </a:cubicBezTo>
                <a:cubicBezTo>
                  <a:pt x="0" y="197"/>
                  <a:pt x="1" y="197"/>
                  <a:pt x="5" y="198"/>
                </a:cubicBezTo>
                <a:cubicBezTo>
                  <a:pt x="7" y="199"/>
                  <a:pt x="100" y="219"/>
                  <a:pt x="121" y="224"/>
                </a:cubicBezTo>
                <a:cubicBezTo>
                  <a:pt x="129" y="226"/>
                  <a:pt x="127" y="220"/>
                  <a:pt x="128" y="218"/>
                </a:cubicBezTo>
                <a:cubicBezTo>
                  <a:pt x="128" y="218"/>
                  <a:pt x="128" y="32"/>
                  <a:pt x="128" y="28"/>
                </a:cubicBezTo>
                <a:cubicBezTo>
                  <a:pt x="128" y="25"/>
                  <a:pt x="127" y="23"/>
                  <a:pt x="125" y="22"/>
                </a:cubicBezTo>
                <a:close/>
              </a:path>
            </a:pathLst>
          </a:custGeom>
          <a:solidFill>
            <a:srgbClr val="617996"/>
          </a:solidFill>
          <a:ln w="9525">
            <a:noFill/>
            <a:round/>
            <a:headEnd/>
            <a:tailEnd/>
          </a:ln>
        </p:spPr>
        <p:txBody>
          <a:bodyPr/>
          <a:lstStyle/>
          <a:p>
            <a:endParaRPr lang="zh-CN" altLang="en-US">
              <a:latin typeface="+mj-ea"/>
              <a:ea typeface="+mj-ea"/>
            </a:endParaRPr>
          </a:p>
        </p:txBody>
      </p:sp>
      <p:sp>
        <p:nvSpPr>
          <p:cNvPr id="389" name="Freeform 983"/>
          <p:cNvSpPr>
            <a:spLocks noChangeAspect="1" noEditPoints="1"/>
          </p:cNvSpPr>
          <p:nvPr/>
        </p:nvSpPr>
        <p:spPr bwMode="auto">
          <a:xfrm>
            <a:off x="4275623" y="5301543"/>
            <a:ext cx="461225" cy="807073"/>
          </a:xfrm>
          <a:custGeom>
            <a:avLst/>
            <a:gdLst/>
            <a:ahLst/>
            <a:cxnLst>
              <a:cxn ang="0">
                <a:pos x="1" y="0"/>
              </a:cxn>
              <a:cxn ang="0">
                <a:pos x="0" y="3"/>
              </a:cxn>
              <a:cxn ang="0">
                <a:pos x="0" y="189"/>
              </a:cxn>
              <a:cxn ang="0">
                <a:pos x="5" y="199"/>
              </a:cxn>
              <a:cxn ang="0">
                <a:pos x="47" y="208"/>
              </a:cxn>
              <a:cxn ang="0">
                <a:pos x="121" y="224"/>
              </a:cxn>
              <a:cxn ang="0">
                <a:pos x="126" y="224"/>
              </a:cxn>
              <a:cxn ang="0">
                <a:pos x="128" y="219"/>
              </a:cxn>
              <a:cxn ang="0">
                <a:pos x="128" y="28"/>
              </a:cxn>
              <a:cxn ang="0">
                <a:pos x="125" y="22"/>
              </a:cxn>
              <a:cxn ang="0">
                <a:pos x="125" y="22"/>
              </a:cxn>
              <a:cxn ang="0">
                <a:pos x="5" y="0"/>
              </a:cxn>
              <a:cxn ang="0">
                <a:pos x="1" y="0"/>
              </a:cxn>
              <a:cxn ang="0">
                <a:pos x="121" y="223"/>
              </a:cxn>
              <a:cxn ang="0">
                <a:pos x="47" y="207"/>
              </a:cxn>
              <a:cxn ang="0">
                <a:pos x="5" y="198"/>
              </a:cxn>
              <a:cxn ang="0">
                <a:pos x="1" y="189"/>
              </a:cxn>
              <a:cxn ang="0">
                <a:pos x="1" y="3"/>
              </a:cxn>
              <a:cxn ang="0">
                <a:pos x="2" y="1"/>
              </a:cxn>
              <a:cxn ang="0">
                <a:pos x="5" y="1"/>
              </a:cxn>
              <a:cxn ang="0">
                <a:pos x="125" y="23"/>
              </a:cxn>
              <a:cxn ang="0">
                <a:pos x="127" y="28"/>
              </a:cxn>
              <a:cxn ang="0">
                <a:pos x="127" y="218"/>
              </a:cxn>
              <a:cxn ang="0">
                <a:pos x="126" y="223"/>
              </a:cxn>
              <a:cxn ang="0">
                <a:pos x="121" y="223"/>
              </a:cxn>
            </a:cxnLst>
            <a:rect l="0" t="0" r="r" b="b"/>
            <a:pathLst>
              <a:path w="129" h="225">
                <a:moveTo>
                  <a:pt x="1" y="0"/>
                </a:moveTo>
                <a:cubicBezTo>
                  <a:pt x="0" y="1"/>
                  <a:pt x="0" y="3"/>
                  <a:pt x="0" y="3"/>
                </a:cubicBezTo>
                <a:cubicBezTo>
                  <a:pt x="0" y="189"/>
                  <a:pt x="0" y="189"/>
                  <a:pt x="0" y="189"/>
                </a:cubicBezTo>
                <a:cubicBezTo>
                  <a:pt x="0" y="197"/>
                  <a:pt x="1" y="197"/>
                  <a:pt x="5" y="199"/>
                </a:cubicBezTo>
                <a:cubicBezTo>
                  <a:pt x="5" y="199"/>
                  <a:pt x="21" y="202"/>
                  <a:pt x="47" y="208"/>
                </a:cubicBezTo>
                <a:cubicBezTo>
                  <a:pt x="121" y="224"/>
                  <a:pt x="121" y="224"/>
                  <a:pt x="121" y="224"/>
                </a:cubicBezTo>
                <a:cubicBezTo>
                  <a:pt x="123" y="225"/>
                  <a:pt x="125" y="225"/>
                  <a:pt x="126" y="224"/>
                </a:cubicBezTo>
                <a:cubicBezTo>
                  <a:pt x="129" y="222"/>
                  <a:pt x="128" y="219"/>
                  <a:pt x="128" y="219"/>
                </a:cubicBezTo>
                <a:cubicBezTo>
                  <a:pt x="128" y="218"/>
                  <a:pt x="128" y="28"/>
                  <a:pt x="128" y="28"/>
                </a:cubicBezTo>
                <a:cubicBezTo>
                  <a:pt x="128" y="25"/>
                  <a:pt x="128" y="22"/>
                  <a:pt x="125" y="22"/>
                </a:cubicBezTo>
                <a:cubicBezTo>
                  <a:pt x="125" y="22"/>
                  <a:pt x="125" y="22"/>
                  <a:pt x="125" y="22"/>
                </a:cubicBezTo>
                <a:cubicBezTo>
                  <a:pt x="5" y="0"/>
                  <a:pt x="5" y="0"/>
                  <a:pt x="5" y="0"/>
                </a:cubicBezTo>
                <a:cubicBezTo>
                  <a:pt x="3" y="0"/>
                  <a:pt x="2" y="0"/>
                  <a:pt x="1" y="0"/>
                </a:cubicBezTo>
                <a:close/>
                <a:moveTo>
                  <a:pt x="121" y="223"/>
                </a:moveTo>
                <a:cubicBezTo>
                  <a:pt x="121" y="223"/>
                  <a:pt x="47" y="207"/>
                  <a:pt x="47" y="207"/>
                </a:cubicBezTo>
                <a:cubicBezTo>
                  <a:pt x="25" y="202"/>
                  <a:pt x="6" y="198"/>
                  <a:pt x="5" y="198"/>
                </a:cubicBezTo>
                <a:cubicBezTo>
                  <a:pt x="2" y="197"/>
                  <a:pt x="1" y="196"/>
                  <a:pt x="1" y="189"/>
                </a:cubicBezTo>
                <a:cubicBezTo>
                  <a:pt x="1" y="3"/>
                  <a:pt x="1" y="3"/>
                  <a:pt x="1" y="3"/>
                </a:cubicBezTo>
                <a:cubicBezTo>
                  <a:pt x="1" y="3"/>
                  <a:pt x="1" y="2"/>
                  <a:pt x="2" y="1"/>
                </a:cubicBezTo>
                <a:cubicBezTo>
                  <a:pt x="3" y="1"/>
                  <a:pt x="3" y="1"/>
                  <a:pt x="5" y="1"/>
                </a:cubicBezTo>
                <a:cubicBezTo>
                  <a:pt x="125" y="23"/>
                  <a:pt x="125" y="23"/>
                  <a:pt x="125" y="23"/>
                </a:cubicBezTo>
                <a:cubicBezTo>
                  <a:pt x="127" y="23"/>
                  <a:pt x="127" y="25"/>
                  <a:pt x="127" y="28"/>
                </a:cubicBezTo>
                <a:cubicBezTo>
                  <a:pt x="127" y="218"/>
                  <a:pt x="127" y="218"/>
                  <a:pt x="127" y="218"/>
                </a:cubicBezTo>
                <a:cubicBezTo>
                  <a:pt x="127" y="218"/>
                  <a:pt x="128" y="222"/>
                  <a:pt x="126" y="223"/>
                </a:cubicBezTo>
                <a:cubicBezTo>
                  <a:pt x="125" y="224"/>
                  <a:pt x="123" y="223"/>
                  <a:pt x="121" y="223"/>
                </a:cubicBezTo>
                <a:close/>
              </a:path>
            </a:pathLst>
          </a:custGeom>
          <a:solidFill>
            <a:srgbClr val="26446C"/>
          </a:solidFill>
          <a:ln w="9525">
            <a:noFill/>
            <a:round/>
            <a:headEnd/>
            <a:tailEnd/>
          </a:ln>
        </p:spPr>
        <p:txBody>
          <a:bodyPr/>
          <a:lstStyle/>
          <a:p>
            <a:endParaRPr lang="zh-CN" altLang="en-US">
              <a:latin typeface="+mj-ea"/>
              <a:ea typeface="+mj-ea"/>
            </a:endParaRPr>
          </a:p>
        </p:txBody>
      </p:sp>
      <p:sp>
        <p:nvSpPr>
          <p:cNvPr id="390" name="Freeform 984"/>
          <p:cNvSpPr>
            <a:spLocks noChangeAspect="1" noEditPoints="1"/>
          </p:cNvSpPr>
          <p:nvPr/>
        </p:nvSpPr>
        <p:spPr bwMode="auto">
          <a:xfrm>
            <a:off x="4311798" y="5382928"/>
            <a:ext cx="357223" cy="671431"/>
          </a:xfrm>
          <a:custGeom>
            <a:avLst/>
            <a:gdLst/>
            <a:ahLst/>
            <a:cxnLst>
              <a:cxn ang="0">
                <a:pos x="103" y="0"/>
              </a:cxn>
              <a:cxn ang="0">
                <a:pos x="158" y="11"/>
              </a:cxn>
              <a:cxn ang="0">
                <a:pos x="158" y="81"/>
              </a:cxn>
              <a:cxn ang="0">
                <a:pos x="141" y="78"/>
              </a:cxn>
              <a:cxn ang="0">
                <a:pos x="141" y="116"/>
              </a:cxn>
              <a:cxn ang="0">
                <a:pos x="158" y="119"/>
              </a:cxn>
              <a:cxn ang="0">
                <a:pos x="158" y="191"/>
              </a:cxn>
              <a:cxn ang="0">
                <a:pos x="141" y="186"/>
              </a:cxn>
              <a:cxn ang="0">
                <a:pos x="141" y="224"/>
              </a:cxn>
              <a:cxn ang="0">
                <a:pos x="158" y="227"/>
              </a:cxn>
              <a:cxn ang="0">
                <a:pos x="158" y="297"/>
              </a:cxn>
              <a:cxn ang="0">
                <a:pos x="103" y="286"/>
              </a:cxn>
              <a:cxn ang="0">
                <a:pos x="103" y="262"/>
              </a:cxn>
              <a:cxn ang="0">
                <a:pos x="19" y="246"/>
              </a:cxn>
              <a:cxn ang="0">
                <a:pos x="19" y="240"/>
              </a:cxn>
              <a:cxn ang="0">
                <a:pos x="19" y="227"/>
              </a:cxn>
              <a:cxn ang="0">
                <a:pos x="19" y="161"/>
              </a:cxn>
              <a:cxn ang="0">
                <a:pos x="0" y="157"/>
              </a:cxn>
              <a:cxn ang="0">
                <a:pos x="0" y="88"/>
              </a:cxn>
              <a:cxn ang="0">
                <a:pos x="19" y="91"/>
              </a:cxn>
              <a:cxn ang="0">
                <a:pos x="19" y="24"/>
              </a:cxn>
              <a:cxn ang="0">
                <a:pos x="19" y="7"/>
              </a:cxn>
              <a:cxn ang="0">
                <a:pos x="38" y="10"/>
              </a:cxn>
              <a:cxn ang="0">
                <a:pos x="103" y="24"/>
              </a:cxn>
              <a:cxn ang="0">
                <a:pos x="103" y="0"/>
              </a:cxn>
              <a:cxn ang="0">
                <a:pos x="103" y="0"/>
              </a:cxn>
              <a:cxn ang="0">
                <a:pos x="38" y="95"/>
              </a:cxn>
              <a:cxn ang="0">
                <a:pos x="55" y="99"/>
              </a:cxn>
              <a:cxn ang="0">
                <a:pos x="55" y="169"/>
              </a:cxn>
              <a:cxn ang="0">
                <a:pos x="38" y="165"/>
              </a:cxn>
              <a:cxn ang="0">
                <a:pos x="38" y="232"/>
              </a:cxn>
              <a:cxn ang="0">
                <a:pos x="103" y="245"/>
              </a:cxn>
              <a:cxn ang="0">
                <a:pos x="103" y="216"/>
              </a:cxn>
              <a:cxn ang="0">
                <a:pos x="122" y="221"/>
              </a:cxn>
              <a:cxn ang="0">
                <a:pos x="122" y="183"/>
              </a:cxn>
              <a:cxn ang="0">
                <a:pos x="103" y="178"/>
              </a:cxn>
              <a:cxn ang="0">
                <a:pos x="103" y="108"/>
              </a:cxn>
              <a:cxn ang="0">
                <a:pos x="122" y="113"/>
              </a:cxn>
              <a:cxn ang="0">
                <a:pos x="122" y="75"/>
              </a:cxn>
              <a:cxn ang="0">
                <a:pos x="103" y="70"/>
              </a:cxn>
              <a:cxn ang="0">
                <a:pos x="103" y="41"/>
              </a:cxn>
              <a:cxn ang="0">
                <a:pos x="38" y="29"/>
              </a:cxn>
              <a:cxn ang="0">
                <a:pos x="38" y="95"/>
              </a:cxn>
              <a:cxn ang="0">
                <a:pos x="38" y="95"/>
              </a:cxn>
            </a:cxnLst>
            <a:rect l="0" t="0" r="r" b="b"/>
            <a:pathLst>
              <a:path w="158" h="297">
                <a:moveTo>
                  <a:pt x="103" y="0"/>
                </a:moveTo>
                <a:lnTo>
                  <a:pt x="158" y="11"/>
                </a:lnTo>
                <a:lnTo>
                  <a:pt x="158" y="81"/>
                </a:lnTo>
                <a:lnTo>
                  <a:pt x="141" y="78"/>
                </a:lnTo>
                <a:lnTo>
                  <a:pt x="141" y="116"/>
                </a:lnTo>
                <a:lnTo>
                  <a:pt x="158" y="119"/>
                </a:lnTo>
                <a:lnTo>
                  <a:pt x="158" y="191"/>
                </a:lnTo>
                <a:lnTo>
                  <a:pt x="141" y="186"/>
                </a:lnTo>
                <a:lnTo>
                  <a:pt x="141" y="224"/>
                </a:lnTo>
                <a:lnTo>
                  <a:pt x="158" y="227"/>
                </a:lnTo>
                <a:lnTo>
                  <a:pt x="158" y="297"/>
                </a:lnTo>
                <a:lnTo>
                  <a:pt x="103" y="286"/>
                </a:lnTo>
                <a:lnTo>
                  <a:pt x="103" y="262"/>
                </a:lnTo>
                <a:lnTo>
                  <a:pt x="19" y="246"/>
                </a:lnTo>
                <a:lnTo>
                  <a:pt x="19" y="240"/>
                </a:lnTo>
                <a:lnTo>
                  <a:pt x="19" y="227"/>
                </a:lnTo>
                <a:lnTo>
                  <a:pt x="19" y="161"/>
                </a:lnTo>
                <a:lnTo>
                  <a:pt x="0" y="157"/>
                </a:lnTo>
                <a:lnTo>
                  <a:pt x="0" y="88"/>
                </a:lnTo>
                <a:lnTo>
                  <a:pt x="19" y="91"/>
                </a:lnTo>
                <a:lnTo>
                  <a:pt x="19" y="24"/>
                </a:lnTo>
                <a:lnTo>
                  <a:pt x="19" y="7"/>
                </a:lnTo>
                <a:lnTo>
                  <a:pt x="38" y="10"/>
                </a:lnTo>
                <a:lnTo>
                  <a:pt x="103" y="24"/>
                </a:lnTo>
                <a:lnTo>
                  <a:pt x="103" y="0"/>
                </a:lnTo>
                <a:lnTo>
                  <a:pt x="103" y="0"/>
                </a:lnTo>
                <a:close/>
                <a:moveTo>
                  <a:pt x="38" y="95"/>
                </a:moveTo>
                <a:lnTo>
                  <a:pt x="55" y="99"/>
                </a:lnTo>
                <a:lnTo>
                  <a:pt x="55" y="169"/>
                </a:lnTo>
                <a:lnTo>
                  <a:pt x="38" y="165"/>
                </a:lnTo>
                <a:lnTo>
                  <a:pt x="38" y="232"/>
                </a:lnTo>
                <a:lnTo>
                  <a:pt x="103" y="245"/>
                </a:lnTo>
                <a:lnTo>
                  <a:pt x="103" y="216"/>
                </a:lnTo>
                <a:lnTo>
                  <a:pt x="122" y="221"/>
                </a:lnTo>
                <a:lnTo>
                  <a:pt x="122" y="183"/>
                </a:lnTo>
                <a:lnTo>
                  <a:pt x="103" y="178"/>
                </a:lnTo>
                <a:lnTo>
                  <a:pt x="103" y="108"/>
                </a:lnTo>
                <a:lnTo>
                  <a:pt x="122" y="113"/>
                </a:lnTo>
                <a:lnTo>
                  <a:pt x="122" y="75"/>
                </a:lnTo>
                <a:lnTo>
                  <a:pt x="103" y="70"/>
                </a:lnTo>
                <a:lnTo>
                  <a:pt x="103" y="41"/>
                </a:lnTo>
                <a:lnTo>
                  <a:pt x="38" y="29"/>
                </a:lnTo>
                <a:lnTo>
                  <a:pt x="38" y="95"/>
                </a:lnTo>
                <a:lnTo>
                  <a:pt x="38" y="95"/>
                </a:lnTo>
                <a:close/>
              </a:path>
            </a:pathLst>
          </a:custGeom>
          <a:solidFill>
            <a:srgbClr val="26446C"/>
          </a:solidFill>
          <a:ln w="9525">
            <a:noFill/>
            <a:round/>
            <a:headEnd/>
            <a:tailEnd/>
          </a:ln>
        </p:spPr>
        <p:txBody>
          <a:bodyPr/>
          <a:lstStyle/>
          <a:p>
            <a:endParaRPr lang="zh-CN" altLang="en-US">
              <a:latin typeface="+mj-ea"/>
              <a:ea typeface="+mj-ea"/>
            </a:endParaRPr>
          </a:p>
        </p:txBody>
      </p:sp>
      <p:sp>
        <p:nvSpPr>
          <p:cNvPr id="391" name="Freeform 985"/>
          <p:cNvSpPr>
            <a:spLocks noChangeAspect="1" noEditPoints="1"/>
          </p:cNvSpPr>
          <p:nvPr/>
        </p:nvSpPr>
        <p:spPr bwMode="auto">
          <a:xfrm>
            <a:off x="4302754" y="5369364"/>
            <a:ext cx="359484" cy="671431"/>
          </a:xfrm>
          <a:custGeom>
            <a:avLst/>
            <a:gdLst/>
            <a:ahLst/>
            <a:cxnLst>
              <a:cxn ang="0">
                <a:pos x="104" y="0"/>
              </a:cxn>
              <a:cxn ang="0">
                <a:pos x="159" y="11"/>
              </a:cxn>
              <a:cxn ang="0">
                <a:pos x="159" y="81"/>
              </a:cxn>
              <a:cxn ang="0">
                <a:pos x="142" y="78"/>
              </a:cxn>
              <a:cxn ang="0">
                <a:pos x="142" y="116"/>
              </a:cxn>
              <a:cxn ang="0">
                <a:pos x="159" y="119"/>
              </a:cxn>
              <a:cxn ang="0">
                <a:pos x="159" y="190"/>
              </a:cxn>
              <a:cxn ang="0">
                <a:pos x="142" y="186"/>
              </a:cxn>
              <a:cxn ang="0">
                <a:pos x="142" y="224"/>
              </a:cxn>
              <a:cxn ang="0">
                <a:pos x="159" y="227"/>
              </a:cxn>
              <a:cxn ang="0">
                <a:pos x="159" y="297"/>
              </a:cxn>
              <a:cxn ang="0">
                <a:pos x="104" y="286"/>
              </a:cxn>
              <a:cxn ang="0">
                <a:pos x="104" y="262"/>
              </a:cxn>
              <a:cxn ang="0">
                <a:pos x="20" y="246"/>
              </a:cxn>
              <a:cxn ang="0">
                <a:pos x="20" y="240"/>
              </a:cxn>
              <a:cxn ang="0">
                <a:pos x="20" y="227"/>
              </a:cxn>
              <a:cxn ang="0">
                <a:pos x="20" y="160"/>
              </a:cxn>
              <a:cxn ang="0">
                <a:pos x="0" y="157"/>
              </a:cxn>
              <a:cxn ang="0">
                <a:pos x="0" y="87"/>
              </a:cxn>
              <a:cxn ang="0">
                <a:pos x="20" y="90"/>
              </a:cxn>
              <a:cxn ang="0">
                <a:pos x="20" y="24"/>
              </a:cxn>
              <a:cxn ang="0">
                <a:pos x="20" y="6"/>
              </a:cxn>
              <a:cxn ang="0">
                <a:pos x="39" y="9"/>
              </a:cxn>
              <a:cxn ang="0">
                <a:pos x="104" y="24"/>
              </a:cxn>
              <a:cxn ang="0">
                <a:pos x="104" y="0"/>
              </a:cxn>
              <a:cxn ang="0">
                <a:pos x="104" y="0"/>
              </a:cxn>
              <a:cxn ang="0">
                <a:pos x="39" y="95"/>
              </a:cxn>
              <a:cxn ang="0">
                <a:pos x="56" y="98"/>
              </a:cxn>
              <a:cxn ang="0">
                <a:pos x="56" y="168"/>
              </a:cxn>
              <a:cxn ang="0">
                <a:pos x="39" y="165"/>
              </a:cxn>
              <a:cxn ang="0">
                <a:pos x="39" y="232"/>
              </a:cxn>
              <a:cxn ang="0">
                <a:pos x="104" y="244"/>
              </a:cxn>
              <a:cxn ang="0">
                <a:pos x="104" y="216"/>
              </a:cxn>
              <a:cxn ang="0">
                <a:pos x="123" y="221"/>
              </a:cxn>
              <a:cxn ang="0">
                <a:pos x="123" y="182"/>
              </a:cxn>
              <a:cxn ang="0">
                <a:pos x="104" y="178"/>
              </a:cxn>
              <a:cxn ang="0">
                <a:pos x="104" y="108"/>
              </a:cxn>
              <a:cxn ang="0">
                <a:pos x="123" y="113"/>
              </a:cxn>
              <a:cxn ang="0">
                <a:pos x="123" y="74"/>
              </a:cxn>
              <a:cxn ang="0">
                <a:pos x="104" y="70"/>
              </a:cxn>
              <a:cxn ang="0">
                <a:pos x="104" y="41"/>
              </a:cxn>
              <a:cxn ang="0">
                <a:pos x="39" y="28"/>
              </a:cxn>
              <a:cxn ang="0">
                <a:pos x="39" y="95"/>
              </a:cxn>
              <a:cxn ang="0">
                <a:pos x="39" y="95"/>
              </a:cxn>
            </a:cxnLst>
            <a:rect l="0" t="0" r="r" b="b"/>
            <a:pathLst>
              <a:path w="159" h="297">
                <a:moveTo>
                  <a:pt x="104" y="0"/>
                </a:moveTo>
                <a:lnTo>
                  <a:pt x="159" y="11"/>
                </a:lnTo>
                <a:lnTo>
                  <a:pt x="159" y="81"/>
                </a:lnTo>
                <a:lnTo>
                  <a:pt x="142" y="78"/>
                </a:lnTo>
                <a:lnTo>
                  <a:pt x="142" y="116"/>
                </a:lnTo>
                <a:lnTo>
                  <a:pt x="159" y="119"/>
                </a:lnTo>
                <a:lnTo>
                  <a:pt x="159" y="190"/>
                </a:lnTo>
                <a:lnTo>
                  <a:pt x="142" y="186"/>
                </a:lnTo>
                <a:lnTo>
                  <a:pt x="142" y="224"/>
                </a:lnTo>
                <a:lnTo>
                  <a:pt x="159" y="227"/>
                </a:lnTo>
                <a:lnTo>
                  <a:pt x="159" y="297"/>
                </a:lnTo>
                <a:lnTo>
                  <a:pt x="104" y="286"/>
                </a:lnTo>
                <a:lnTo>
                  <a:pt x="104" y="262"/>
                </a:lnTo>
                <a:lnTo>
                  <a:pt x="20" y="246"/>
                </a:lnTo>
                <a:lnTo>
                  <a:pt x="20" y="240"/>
                </a:lnTo>
                <a:lnTo>
                  <a:pt x="20" y="227"/>
                </a:lnTo>
                <a:lnTo>
                  <a:pt x="20" y="160"/>
                </a:lnTo>
                <a:lnTo>
                  <a:pt x="0" y="157"/>
                </a:lnTo>
                <a:lnTo>
                  <a:pt x="0" y="87"/>
                </a:lnTo>
                <a:lnTo>
                  <a:pt x="20" y="90"/>
                </a:lnTo>
                <a:lnTo>
                  <a:pt x="20" y="24"/>
                </a:lnTo>
                <a:lnTo>
                  <a:pt x="20" y="6"/>
                </a:lnTo>
                <a:lnTo>
                  <a:pt x="39" y="9"/>
                </a:lnTo>
                <a:lnTo>
                  <a:pt x="104" y="24"/>
                </a:lnTo>
                <a:lnTo>
                  <a:pt x="104" y="0"/>
                </a:lnTo>
                <a:lnTo>
                  <a:pt x="104" y="0"/>
                </a:lnTo>
                <a:close/>
                <a:moveTo>
                  <a:pt x="39" y="95"/>
                </a:moveTo>
                <a:lnTo>
                  <a:pt x="56" y="98"/>
                </a:lnTo>
                <a:lnTo>
                  <a:pt x="56" y="168"/>
                </a:lnTo>
                <a:lnTo>
                  <a:pt x="39" y="165"/>
                </a:lnTo>
                <a:lnTo>
                  <a:pt x="39" y="232"/>
                </a:lnTo>
                <a:lnTo>
                  <a:pt x="104" y="244"/>
                </a:lnTo>
                <a:lnTo>
                  <a:pt x="104" y="216"/>
                </a:lnTo>
                <a:lnTo>
                  <a:pt x="123" y="221"/>
                </a:lnTo>
                <a:lnTo>
                  <a:pt x="123" y="182"/>
                </a:lnTo>
                <a:lnTo>
                  <a:pt x="104" y="178"/>
                </a:lnTo>
                <a:lnTo>
                  <a:pt x="104" y="108"/>
                </a:lnTo>
                <a:lnTo>
                  <a:pt x="123" y="113"/>
                </a:lnTo>
                <a:lnTo>
                  <a:pt x="123" y="74"/>
                </a:lnTo>
                <a:lnTo>
                  <a:pt x="104" y="70"/>
                </a:lnTo>
                <a:lnTo>
                  <a:pt x="104" y="41"/>
                </a:lnTo>
                <a:lnTo>
                  <a:pt x="39" y="28"/>
                </a:lnTo>
                <a:lnTo>
                  <a:pt x="39" y="95"/>
                </a:lnTo>
                <a:lnTo>
                  <a:pt x="39" y="95"/>
                </a:lnTo>
                <a:close/>
              </a:path>
            </a:pathLst>
          </a:custGeom>
          <a:solidFill>
            <a:srgbClr val="FFFFFF"/>
          </a:solidFill>
          <a:ln w="9525">
            <a:noFill/>
            <a:round/>
            <a:headEnd/>
            <a:tailEnd/>
          </a:ln>
        </p:spPr>
        <p:txBody>
          <a:bodyPr/>
          <a:lstStyle/>
          <a:p>
            <a:endParaRPr lang="zh-CN" altLang="en-US">
              <a:latin typeface="+mj-ea"/>
              <a:ea typeface="+mj-ea"/>
            </a:endParaRPr>
          </a:p>
        </p:txBody>
      </p:sp>
      <p:sp>
        <p:nvSpPr>
          <p:cNvPr id="393" name="Freeform 978"/>
          <p:cNvSpPr>
            <a:spLocks noChangeAspect="1"/>
          </p:cNvSpPr>
          <p:nvPr/>
        </p:nvSpPr>
        <p:spPr bwMode="auto">
          <a:xfrm>
            <a:off x="8143196" y="5376149"/>
            <a:ext cx="113045" cy="825159"/>
          </a:xfrm>
          <a:custGeom>
            <a:avLst/>
            <a:gdLst/>
            <a:ahLst/>
            <a:cxnLst>
              <a:cxn ang="0">
                <a:pos x="30" y="3"/>
              </a:cxn>
              <a:cxn ang="0">
                <a:pos x="2" y="18"/>
              </a:cxn>
              <a:cxn ang="0">
                <a:pos x="0" y="227"/>
              </a:cxn>
              <a:cxn ang="0">
                <a:pos x="7" y="224"/>
              </a:cxn>
              <a:cxn ang="0">
                <a:pos x="27" y="203"/>
              </a:cxn>
              <a:cxn ang="0">
                <a:pos x="31" y="192"/>
              </a:cxn>
              <a:cxn ang="0">
                <a:pos x="31" y="11"/>
              </a:cxn>
              <a:cxn ang="0">
                <a:pos x="30" y="3"/>
              </a:cxn>
            </a:cxnLst>
            <a:rect l="0" t="0" r="r" b="b"/>
            <a:pathLst>
              <a:path w="31" h="230">
                <a:moveTo>
                  <a:pt x="30" y="3"/>
                </a:moveTo>
                <a:cubicBezTo>
                  <a:pt x="28" y="0"/>
                  <a:pt x="2" y="18"/>
                  <a:pt x="2" y="18"/>
                </a:cubicBezTo>
                <a:cubicBezTo>
                  <a:pt x="0" y="227"/>
                  <a:pt x="0" y="227"/>
                  <a:pt x="0" y="227"/>
                </a:cubicBezTo>
                <a:cubicBezTo>
                  <a:pt x="0" y="227"/>
                  <a:pt x="0" y="230"/>
                  <a:pt x="7" y="224"/>
                </a:cubicBezTo>
                <a:cubicBezTo>
                  <a:pt x="12" y="220"/>
                  <a:pt x="25" y="206"/>
                  <a:pt x="27" y="203"/>
                </a:cubicBezTo>
                <a:cubicBezTo>
                  <a:pt x="30" y="201"/>
                  <a:pt x="31" y="199"/>
                  <a:pt x="31" y="192"/>
                </a:cubicBezTo>
                <a:cubicBezTo>
                  <a:pt x="31" y="11"/>
                  <a:pt x="31" y="11"/>
                  <a:pt x="31" y="11"/>
                </a:cubicBezTo>
                <a:cubicBezTo>
                  <a:pt x="31" y="4"/>
                  <a:pt x="31" y="4"/>
                  <a:pt x="30" y="3"/>
                </a:cubicBezTo>
                <a:close/>
              </a:path>
            </a:pathLst>
          </a:custGeom>
          <a:solidFill>
            <a:srgbClr val="26446C"/>
          </a:solidFill>
          <a:ln w="9525">
            <a:noFill/>
            <a:round/>
            <a:headEnd/>
            <a:tailEnd/>
          </a:ln>
        </p:spPr>
        <p:txBody>
          <a:bodyPr/>
          <a:lstStyle/>
          <a:p>
            <a:endParaRPr lang="zh-CN" altLang="en-US">
              <a:latin typeface="+mj-ea"/>
              <a:ea typeface="+mj-ea"/>
            </a:endParaRPr>
          </a:p>
        </p:txBody>
      </p:sp>
      <p:sp>
        <p:nvSpPr>
          <p:cNvPr id="394" name="Freeform 979"/>
          <p:cNvSpPr>
            <a:spLocks noChangeAspect="1"/>
          </p:cNvSpPr>
          <p:nvPr/>
        </p:nvSpPr>
        <p:spPr bwMode="auto">
          <a:xfrm>
            <a:off x="7666144" y="5297024"/>
            <a:ext cx="583314" cy="146946"/>
          </a:xfrm>
          <a:custGeom>
            <a:avLst/>
            <a:gdLst/>
            <a:ahLst/>
            <a:cxnLst>
              <a:cxn ang="0">
                <a:pos x="162" y="23"/>
              </a:cxn>
              <a:cxn ang="0">
                <a:pos x="137" y="41"/>
              </a:cxn>
              <a:cxn ang="0">
                <a:pos x="5" y="16"/>
              </a:cxn>
              <a:cxn ang="0">
                <a:pos x="1" y="20"/>
              </a:cxn>
              <a:cxn ang="0">
                <a:pos x="3" y="14"/>
              </a:cxn>
              <a:cxn ang="0">
                <a:pos x="23" y="1"/>
              </a:cxn>
              <a:cxn ang="0">
                <a:pos x="26" y="0"/>
              </a:cxn>
              <a:cxn ang="0">
                <a:pos x="157" y="22"/>
              </a:cxn>
              <a:cxn ang="0">
                <a:pos x="162" y="23"/>
              </a:cxn>
            </a:cxnLst>
            <a:rect l="0" t="0" r="r" b="b"/>
            <a:pathLst>
              <a:path w="162" h="41">
                <a:moveTo>
                  <a:pt x="162" y="23"/>
                </a:moveTo>
                <a:cubicBezTo>
                  <a:pt x="137" y="41"/>
                  <a:pt x="137" y="41"/>
                  <a:pt x="137" y="41"/>
                </a:cubicBezTo>
                <a:cubicBezTo>
                  <a:pt x="60" y="27"/>
                  <a:pt x="12" y="17"/>
                  <a:pt x="5" y="16"/>
                </a:cubicBezTo>
                <a:cubicBezTo>
                  <a:pt x="2" y="15"/>
                  <a:pt x="1" y="20"/>
                  <a:pt x="1" y="20"/>
                </a:cubicBezTo>
                <a:cubicBezTo>
                  <a:pt x="1" y="20"/>
                  <a:pt x="0" y="16"/>
                  <a:pt x="3" y="14"/>
                </a:cubicBezTo>
                <a:cubicBezTo>
                  <a:pt x="5" y="12"/>
                  <a:pt x="18" y="4"/>
                  <a:pt x="23" y="1"/>
                </a:cubicBezTo>
                <a:cubicBezTo>
                  <a:pt x="25" y="0"/>
                  <a:pt x="26" y="0"/>
                  <a:pt x="26" y="0"/>
                </a:cubicBezTo>
                <a:cubicBezTo>
                  <a:pt x="26" y="0"/>
                  <a:pt x="155" y="22"/>
                  <a:pt x="157" y="22"/>
                </a:cubicBezTo>
                <a:cubicBezTo>
                  <a:pt x="161" y="23"/>
                  <a:pt x="162" y="23"/>
                  <a:pt x="162" y="23"/>
                </a:cubicBezTo>
                <a:close/>
              </a:path>
            </a:pathLst>
          </a:custGeom>
          <a:solidFill>
            <a:srgbClr val="4F6A8C"/>
          </a:solidFill>
          <a:ln w="9525">
            <a:noFill/>
            <a:round/>
            <a:headEnd/>
            <a:tailEnd/>
          </a:ln>
        </p:spPr>
        <p:txBody>
          <a:bodyPr/>
          <a:lstStyle/>
          <a:p>
            <a:endParaRPr lang="zh-CN" altLang="en-US">
              <a:latin typeface="+mj-ea"/>
              <a:ea typeface="+mj-ea"/>
            </a:endParaRPr>
          </a:p>
        </p:txBody>
      </p:sp>
      <p:sp>
        <p:nvSpPr>
          <p:cNvPr id="395" name="Freeform 980"/>
          <p:cNvSpPr>
            <a:spLocks noChangeAspect="1"/>
          </p:cNvSpPr>
          <p:nvPr/>
        </p:nvSpPr>
        <p:spPr bwMode="auto">
          <a:xfrm>
            <a:off x="8136413" y="5378410"/>
            <a:ext cx="119828" cy="83646"/>
          </a:xfrm>
          <a:custGeom>
            <a:avLst/>
            <a:gdLst/>
            <a:ahLst/>
            <a:cxnLst>
              <a:cxn ang="0">
                <a:pos x="0" y="17"/>
              </a:cxn>
              <a:cxn ang="0">
                <a:pos x="30" y="0"/>
              </a:cxn>
              <a:cxn ang="0">
                <a:pos x="33" y="4"/>
              </a:cxn>
              <a:cxn ang="0">
                <a:pos x="5" y="23"/>
              </a:cxn>
              <a:cxn ang="0">
                <a:pos x="0" y="17"/>
              </a:cxn>
            </a:cxnLst>
            <a:rect l="0" t="0" r="r" b="b"/>
            <a:pathLst>
              <a:path w="33" h="23">
                <a:moveTo>
                  <a:pt x="0" y="17"/>
                </a:moveTo>
                <a:cubicBezTo>
                  <a:pt x="0" y="17"/>
                  <a:pt x="27" y="1"/>
                  <a:pt x="30" y="0"/>
                </a:cubicBezTo>
                <a:cubicBezTo>
                  <a:pt x="32" y="1"/>
                  <a:pt x="33" y="2"/>
                  <a:pt x="33" y="4"/>
                </a:cubicBezTo>
                <a:cubicBezTo>
                  <a:pt x="5" y="23"/>
                  <a:pt x="5" y="23"/>
                  <a:pt x="5" y="23"/>
                </a:cubicBezTo>
                <a:lnTo>
                  <a:pt x="0" y="17"/>
                </a:lnTo>
                <a:close/>
              </a:path>
            </a:pathLst>
          </a:custGeom>
          <a:solidFill>
            <a:srgbClr val="617996"/>
          </a:solidFill>
          <a:ln w="9525">
            <a:noFill/>
            <a:round/>
            <a:headEnd/>
            <a:tailEnd/>
          </a:ln>
        </p:spPr>
        <p:txBody>
          <a:bodyPr/>
          <a:lstStyle/>
          <a:p>
            <a:endParaRPr lang="zh-CN" altLang="en-US">
              <a:latin typeface="+mj-ea"/>
              <a:ea typeface="+mj-ea"/>
            </a:endParaRPr>
          </a:p>
        </p:txBody>
      </p:sp>
      <p:sp>
        <p:nvSpPr>
          <p:cNvPr id="396" name="Freeform 981"/>
          <p:cNvSpPr>
            <a:spLocks noChangeAspect="1"/>
          </p:cNvSpPr>
          <p:nvPr/>
        </p:nvSpPr>
        <p:spPr bwMode="auto">
          <a:xfrm>
            <a:off x="7666144" y="5351281"/>
            <a:ext cx="495139" cy="850027"/>
          </a:xfrm>
          <a:custGeom>
            <a:avLst/>
            <a:gdLst/>
            <a:ahLst/>
            <a:cxnLst>
              <a:cxn ang="0">
                <a:pos x="134" y="24"/>
              </a:cxn>
              <a:cxn ang="0">
                <a:pos x="5" y="1"/>
              </a:cxn>
              <a:cxn ang="0">
                <a:pos x="0" y="4"/>
              </a:cxn>
              <a:cxn ang="0">
                <a:pos x="0" y="198"/>
              </a:cxn>
              <a:cxn ang="0">
                <a:pos x="5" y="208"/>
              </a:cxn>
              <a:cxn ang="0">
                <a:pos x="129" y="234"/>
              </a:cxn>
              <a:cxn ang="0">
                <a:pos x="137" y="229"/>
              </a:cxn>
              <a:cxn ang="0">
                <a:pos x="137" y="30"/>
              </a:cxn>
              <a:cxn ang="0">
                <a:pos x="134" y="24"/>
              </a:cxn>
            </a:cxnLst>
            <a:rect l="0" t="0" r="r" b="b"/>
            <a:pathLst>
              <a:path w="138" h="237">
                <a:moveTo>
                  <a:pt x="134" y="24"/>
                </a:moveTo>
                <a:cubicBezTo>
                  <a:pt x="60" y="11"/>
                  <a:pt x="11" y="2"/>
                  <a:pt x="5" y="1"/>
                </a:cubicBezTo>
                <a:cubicBezTo>
                  <a:pt x="1" y="0"/>
                  <a:pt x="0" y="4"/>
                  <a:pt x="0" y="4"/>
                </a:cubicBezTo>
                <a:cubicBezTo>
                  <a:pt x="0" y="4"/>
                  <a:pt x="0" y="191"/>
                  <a:pt x="0" y="198"/>
                </a:cubicBezTo>
                <a:cubicBezTo>
                  <a:pt x="0" y="206"/>
                  <a:pt x="1" y="206"/>
                  <a:pt x="5" y="208"/>
                </a:cubicBezTo>
                <a:cubicBezTo>
                  <a:pt x="7" y="208"/>
                  <a:pt x="106" y="229"/>
                  <a:pt x="129" y="234"/>
                </a:cubicBezTo>
                <a:cubicBezTo>
                  <a:pt x="138" y="237"/>
                  <a:pt x="137" y="232"/>
                  <a:pt x="137" y="229"/>
                </a:cubicBezTo>
                <a:cubicBezTo>
                  <a:pt x="137" y="229"/>
                  <a:pt x="137" y="35"/>
                  <a:pt x="137" y="30"/>
                </a:cubicBezTo>
                <a:cubicBezTo>
                  <a:pt x="137" y="27"/>
                  <a:pt x="135" y="25"/>
                  <a:pt x="134" y="24"/>
                </a:cubicBezTo>
                <a:close/>
              </a:path>
            </a:pathLst>
          </a:custGeom>
          <a:solidFill>
            <a:srgbClr val="84A2B9"/>
          </a:solidFill>
          <a:ln w="9525">
            <a:noFill/>
            <a:round/>
            <a:headEnd/>
            <a:tailEnd/>
          </a:ln>
        </p:spPr>
        <p:txBody>
          <a:bodyPr/>
          <a:lstStyle/>
          <a:p>
            <a:endParaRPr lang="zh-CN" altLang="en-US">
              <a:latin typeface="+mj-ea"/>
              <a:ea typeface="+mj-ea"/>
            </a:endParaRPr>
          </a:p>
        </p:txBody>
      </p:sp>
      <p:sp>
        <p:nvSpPr>
          <p:cNvPr id="397" name="Freeform 982"/>
          <p:cNvSpPr>
            <a:spLocks noChangeAspect="1"/>
          </p:cNvSpPr>
          <p:nvPr/>
        </p:nvSpPr>
        <p:spPr bwMode="auto">
          <a:xfrm>
            <a:off x="7681970" y="5369367"/>
            <a:ext cx="461225" cy="811595"/>
          </a:xfrm>
          <a:custGeom>
            <a:avLst/>
            <a:gdLst/>
            <a:ahLst/>
            <a:cxnLst>
              <a:cxn ang="0">
                <a:pos x="125" y="22"/>
              </a:cxn>
              <a:cxn ang="0">
                <a:pos x="5" y="0"/>
              </a:cxn>
              <a:cxn ang="0">
                <a:pos x="0" y="3"/>
              </a:cxn>
              <a:cxn ang="0">
                <a:pos x="0" y="189"/>
              </a:cxn>
              <a:cxn ang="0">
                <a:pos x="5" y="198"/>
              </a:cxn>
              <a:cxn ang="0">
                <a:pos x="121" y="224"/>
              </a:cxn>
              <a:cxn ang="0">
                <a:pos x="128" y="218"/>
              </a:cxn>
              <a:cxn ang="0">
                <a:pos x="128" y="28"/>
              </a:cxn>
              <a:cxn ang="0">
                <a:pos x="125" y="22"/>
              </a:cxn>
            </a:cxnLst>
            <a:rect l="0" t="0" r="r" b="b"/>
            <a:pathLst>
              <a:path w="129" h="226">
                <a:moveTo>
                  <a:pt x="125" y="22"/>
                </a:moveTo>
                <a:cubicBezTo>
                  <a:pt x="56" y="10"/>
                  <a:pt x="11" y="1"/>
                  <a:pt x="5" y="0"/>
                </a:cubicBezTo>
                <a:cubicBezTo>
                  <a:pt x="1" y="0"/>
                  <a:pt x="0" y="3"/>
                  <a:pt x="0" y="3"/>
                </a:cubicBezTo>
                <a:cubicBezTo>
                  <a:pt x="0" y="3"/>
                  <a:pt x="0" y="182"/>
                  <a:pt x="0" y="189"/>
                </a:cubicBezTo>
                <a:cubicBezTo>
                  <a:pt x="0" y="197"/>
                  <a:pt x="1" y="197"/>
                  <a:pt x="5" y="198"/>
                </a:cubicBezTo>
                <a:cubicBezTo>
                  <a:pt x="7" y="199"/>
                  <a:pt x="100" y="219"/>
                  <a:pt x="121" y="224"/>
                </a:cubicBezTo>
                <a:cubicBezTo>
                  <a:pt x="129" y="226"/>
                  <a:pt x="127" y="220"/>
                  <a:pt x="128" y="218"/>
                </a:cubicBezTo>
                <a:cubicBezTo>
                  <a:pt x="128" y="218"/>
                  <a:pt x="128" y="32"/>
                  <a:pt x="128" y="28"/>
                </a:cubicBezTo>
                <a:cubicBezTo>
                  <a:pt x="128" y="25"/>
                  <a:pt x="127" y="23"/>
                  <a:pt x="125" y="22"/>
                </a:cubicBezTo>
                <a:close/>
              </a:path>
            </a:pathLst>
          </a:custGeom>
          <a:solidFill>
            <a:srgbClr val="617996"/>
          </a:solidFill>
          <a:ln w="9525">
            <a:noFill/>
            <a:round/>
            <a:headEnd/>
            <a:tailEnd/>
          </a:ln>
        </p:spPr>
        <p:txBody>
          <a:bodyPr/>
          <a:lstStyle/>
          <a:p>
            <a:endParaRPr lang="zh-CN" altLang="en-US">
              <a:latin typeface="+mj-ea"/>
              <a:ea typeface="+mj-ea"/>
            </a:endParaRPr>
          </a:p>
        </p:txBody>
      </p:sp>
      <p:sp>
        <p:nvSpPr>
          <p:cNvPr id="398" name="Freeform 983"/>
          <p:cNvSpPr>
            <a:spLocks noChangeAspect="1" noEditPoints="1"/>
          </p:cNvSpPr>
          <p:nvPr/>
        </p:nvSpPr>
        <p:spPr bwMode="auto">
          <a:xfrm>
            <a:off x="7681970" y="5369367"/>
            <a:ext cx="461225" cy="807073"/>
          </a:xfrm>
          <a:custGeom>
            <a:avLst/>
            <a:gdLst/>
            <a:ahLst/>
            <a:cxnLst>
              <a:cxn ang="0">
                <a:pos x="1" y="0"/>
              </a:cxn>
              <a:cxn ang="0">
                <a:pos x="0" y="3"/>
              </a:cxn>
              <a:cxn ang="0">
                <a:pos x="0" y="189"/>
              </a:cxn>
              <a:cxn ang="0">
                <a:pos x="5" y="199"/>
              </a:cxn>
              <a:cxn ang="0">
                <a:pos x="47" y="208"/>
              </a:cxn>
              <a:cxn ang="0">
                <a:pos x="121" y="224"/>
              </a:cxn>
              <a:cxn ang="0">
                <a:pos x="126" y="224"/>
              </a:cxn>
              <a:cxn ang="0">
                <a:pos x="128" y="219"/>
              </a:cxn>
              <a:cxn ang="0">
                <a:pos x="128" y="28"/>
              </a:cxn>
              <a:cxn ang="0">
                <a:pos x="125" y="22"/>
              </a:cxn>
              <a:cxn ang="0">
                <a:pos x="125" y="22"/>
              </a:cxn>
              <a:cxn ang="0">
                <a:pos x="5" y="0"/>
              </a:cxn>
              <a:cxn ang="0">
                <a:pos x="1" y="0"/>
              </a:cxn>
              <a:cxn ang="0">
                <a:pos x="121" y="223"/>
              </a:cxn>
              <a:cxn ang="0">
                <a:pos x="47" y="207"/>
              </a:cxn>
              <a:cxn ang="0">
                <a:pos x="5" y="198"/>
              </a:cxn>
              <a:cxn ang="0">
                <a:pos x="1" y="189"/>
              </a:cxn>
              <a:cxn ang="0">
                <a:pos x="1" y="3"/>
              </a:cxn>
              <a:cxn ang="0">
                <a:pos x="2" y="1"/>
              </a:cxn>
              <a:cxn ang="0">
                <a:pos x="5" y="1"/>
              </a:cxn>
              <a:cxn ang="0">
                <a:pos x="125" y="23"/>
              </a:cxn>
              <a:cxn ang="0">
                <a:pos x="127" y="28"/>
              </a:cxn>
              <a:cxn ang="0">
                <a:pos x="127" y="218"/>
              </a:cxn>
              <a:cxn ang="0">
                <a:pos x="126" y="223"/>
              </a:cxn>
              <a:cxn ang="0">
                <a:pos x="121" y="223"/>
              </a:cxn>
            </a:cxnLst>
            <a:rect l="0" t="0" r="r" b="b"/>
            <a:pathLst>
              <a:path w="129" h="225">
                <a:moveTo>
                  <a:pt x="1" y="0"/>
                </a:moveTo>
                <a:cubicBezTo>
                  <a:pt x="0" y="1"/>
                  <a:pt x="0" y="3"/>
                  <a:pt x="0" y="3"/>
                </a:cubicBezTo>
                <a:cubicBezTo>
                  <a:pt x="0" y="189"/>
                  <a:pt x="0" y="189"/>
                  <a:pt x="0" y="189"/>
                </a:cubicBezTo>
                <a:cubicBezTo>
                  <a:pt x="0" y="197"/>
                  <a:pt x="1" y="197"/>
                  <a:pt x="5" y="199"/>
                </a:cubicBezTo>
                <a:cubicBezTo>
                  <a:pt x="5" y="199"/>
                  <a:pt x="21" y="202"/>
                  <a:pt x="47" y="208"/>
                </a:cubicBezTo>
                <a:cubicBezTo>
                  <a:pt x="121" y="224"/>
                  <a:pt x="121" y="224"/>
                  <a:pt x="121" y="224"/>
                </a:cubicBezTo>
                <a:cubicBezTo>
                  <a:pt x="123" y="225"/>
                  <a:pt x="125" y="225"/>
                  <a:pt x="126" y="224"/>
                </a:cubicBezTo>
                <a:cubicBezTo>
                  <a:pt x="129" y="222"/>
                  <a:pt x="128" y="219"/>
                  <a:pt x="128" y="219"/>
                </a:cubicBezTo>
                <a:cubicBezTo>
                  <a:pt x="128" y="218"/>
                  <a:pt x="128" y="28"/>
                  <a:pt x="128" y="28"/>
                </a:cubicBezTo>
                <a:cubicBezTo>
                  <a:pt x="128" y="25"/>
                  <a:pt x="128" y="22"/>
                  <a:pt x="125" y="22"/>
                </a:cubicBezTo>
                <a:cubicBezTo>
                  <a:pt x="125" y="22"/>
                  <a:pt x="125" y="22"/>
                  <a:pt x="125" y="22"/>
                </a:cubicBezTo>
                <a:cubicBezTo>
                  <a:pt x="5" y="0"/>
                  <a:pt x="5" y="0"/>
                  <a:pt x="5" y="0"/>
                </a:cubicBezTo>
                <a:cubicBezTo>
                  <a:pt x="3" y="0"/>
                  <a:pt x="2" y="0"/>
                  <a:pt x="1" y="0"/>
                </a:cubicBezTo>
                <a:close/>
                <a:moveTo>
                  <a:pt x="121" y="223"/>
                </a:moveTo>
                <a:cubicBezTo>
                  <a:pt x="121" y="223"/>
                  <a:pt x="47" y="207"/>
                  <a:pt x="47" y="207"/>
                </a:cubicBezTo>
                <a:cubicBezTo>
                  <a:pt x="25" y="202"/>
                  <a:pt x="6" y="198"/>
                  <a:pt x="5" y="198"/>
                </a:cubicBezTo>
                <a:cubicBezTo>
                  <a:pt x="2" y="197"/>
                  <a:pt x="1" y="196"/>
                  <a:pt x="1" y="189"/>
                </a:cubicBezTo>
                <a:cubicBezTo>
                  <a:pt x="1" y="3"/>
                  <a:pt x="1" y="3"/>
                  <a:pt x="1" y="3"/>
                </a:cubicBezTo>
                <a:cubicBezTo>
                  <a:pt x="1" y="3"/>
                  <a:pt x="1" y="2"/>
                  <a:pt x="2" y="1"/>
                </a:cubicBezTo>
                <a:cubicBezTo>
                  <a:pt x="3" y="1"/>
                  <a:pt x="3" y="1"/>
                  <a:pt x="5" y="1"/>
                </a:cubicBezTo>
                <a:cubicBezTo>
                  <a:pt x="125" y="23"/>
                  <a:pt x="125" y="23"/>
                  <a:pt x="125" y="23"/>
                </a:cubicBezTo>
                <a:cubicBezTo>
                  <a:pt x="127" y="23"/>
                  <a:pt x="127" y="25"/>
                  <a:pt x="127" y="28"/>
                </a:cubicBezTo>
                <a:cubicBezTo>
                  <a:pt x="127" y="218"/>
                  <a:pt x="127" y="218"/>
                  <a:pt x="127" y="218"/>
                </a:cubicBezTo>
                <a:cubicBezTo>
                  <a:pt x="127" y="218"/>
                  <a:pt x="128" y="222"/>
                  <a:pt x="126" y="223"/>
                </a:cubicBezTo>
                <a:cubicBezTo>
                  <a:pt x="125" y="224"/>
                  <a:pt x="123" y="223"/>
                  <a:pt x="121" y="223"/>
                </a:cubicBezTo>
                <a:close/>
              </a:path>
            </a:pathLst>
          </a:custGeom>
          <a:solidFill>
            <a:srgbClr val="26446C"/>
          </a:solidFill>
          <a:ln w="9525">
            <a:noFill/>
            <a:round/>
            <a:headEnd/>
            <a:tailEnd/>
          </a:ln>
        </p:spPr>
        <p:txBody>
          <a:bodyPr/>
          <a:lstStyle/>
          <a:p>
            <a:endParaRPr lang="zh-CN" altLang="en-US">
              <a:latin typeface="+mj-ea"/>
              <a:ea typeface="+mj-ea"/>
            </a:endParaRPr>
          </a:p>
        </p:txBody>
      </p:sp>
      <p:sp>
        <p:nvSpPr>
          <p:cNvPr id="399" name="Freeform 984"/>
          <p:cNvSpPr>
            <a:spLocks noChangeAspect="1" noEditPoints="1"/>
          </p:cNvSpPr>
          <p:nvPr/>
        </p:nvSpPr>
        <p:spPr bwMode="auto">
          <a:xfrm>
            <a:off x="7718145" y="5450752"/>
            <a:ext cx="357223" cy="671431"/>
          </a:xfrm>
          <a:custGeom>
            <a:avLst/>
            <a:gdLst/>
            <a:ahLst/>
            <a:cxnLst>
              <a:cxn ang="0">
                <a:pos x="103" y="0"/>
              </a:cxn>
              <a:cxn ang="0">
                <a:pos x="158" y="11"/>
              </a:cxn>
              <a:cxn ang="0">
                <a:pos x="158" y="81"/>
              </a:cxn>
              <a:cxn ang="0">
                <a:pos x="141" y="78"/>
              </a:cxn>
              <a:cxn ang="0">
                <a:pos x="141" y="116"/>
              </a:cxn>
              <a:cxn ang="0">
                <a:pos x="158" y="119"/>
              </a:cxn>
              <a:cxn ang="0">
                <a:pos x="158" y="191"/>
              </a:cxn>
              <a:cxn ang="0">
                <a:pos x="141" y="186"/>
              </a:cxn>
              <a:cxn ang="0">
                <a:pos x="141" y="224"/>
              </a:cxn>
              <a:cxn ang="0">
                <a:pos x="158" y="227"/>
              </a:cxn>
              <a:cxn ang="0">
                <a:pos x="158" y="297"/>
              </a:cxn>
              <a:cxn ang="0">
                <a:pos x="103" y="286"/>
              </a:cxn>
              <a:cxn ang="0">
                <a:pos x="103" y="262"/>
              </a:cxn>
              <a:cxn ang="0">
                <a:pos x="19" y="246"/>
              </a:cxn>
              <a:cxn ang="0">
                <a:pos x="19" y="240"/>
              </a:cxn>
              <a:cxn ang="0">
                <a:pos x="19" y="227"/>
              </a:cxn>
              <a:cxn ang="0">
                <a:pos x="19" y="161"/>
              </a:cxn>
              <a:cxn ang="0">
                <a:pos x="0" y="157"/>
              </a:cxn>
              <a:cxn ang="0">
                <a:pos x="0" y="88"/>
              </a:cxn>
              <a:cxn ang="0">
                <a:pos x="19" y="91"/>
              </a:cxn>
              <a:cxn ang="0">
                <a:pos x="19" y="24"/>
              </a:cxn>
              <a:cxn ang="0">
                <a:pos x="19" y="7"/>
              </a:cxn>
              <a:cxn ang="0">
                <a:pos x="38" y="10"/>
              </a:cxn>
              <a:cxn ang="0">
                <a:pos x="103" y="24"/>
              </a:cxn>
              <a:cxn ang="0">
                <a:pos x="103" y="0"/>
              </a:cxn>
              <a:cxn ang="0">
                <a:pos x="103" y="0"/>
              </a:cxn>
              <a:cxn ang="0">
                <a:pos x="38" y="95"/>
              </a:cxn>
              <a:cxn ang="0">
                <a:pos x="55" y="99"/>
              </a:cxn>
              <a:cxn ang="0">
                <a:pos x="55" y="169"/>
              </a:cxn>
              <a:cxn ang="0">
                <a:pos x="38" y="165"/>
              </a:cxn>
              <a:cxn ang="0">
                <a:pos x="38" y="232"/>
              </a:cxn>
              <a:cxn ang="0">
                <a:pos x="103" y="245"/>
              </a:cxn>
              <a:cxn ang="0">
                <a:pos x="103" y="216"/>
              </a:cxn>
              <a:cxn ang="0">
                <a:pos x="122" y="221"/>
              </a:cxn>
              <a:cxn ang="0">
                <a:pos x="122" y="183"/>
              </a:cxn>
              <a:cxn ang="0">
                <a:pos x="103" y="178"/>
              </a:cxn>
              <a:cxn ang="0">
                <a:pos x="103" y="108"/>
              </a:cxn>
              <a:cxn ang="0">
                <a:pos x="122" y="113"/>
              </a:cxn>
              <a:cxn ang="0">
                <a:pos x="122" y="75"/>
              </a:cxn>
              <a:cxn ang="0">
                <a:pos x="103" y="70"/>
              </a:cxn>
              <a:cxn ang="0">
                <a:pos x="103" y="41"/>
              </a:cxn>
              <a:cxn ang="0">
                <a:pos x="38" y="29"/>
              </a:cxn>
              <a:cxn ang="0">
                <a:pos x="38" y="95"/>
              </a:cxn>
              <a:cxn ang="0">
                <a:pos x="38" y="95"/>
              </a:cxn>
            </a:cxnLst>
            <a:rect l="0" t="0" r="r" b="b"/>
            <a:pathLst>
              <a:path w="158" h="297">
                <a:moveTo>
                  <a:pt x="103" y="0"/>
                </a:moveTo>
                <a:lnTo>
                  <a:pt x="158" y="11"/>
                </a:lnTo>
                <a:lnTo>
                  <a:pt x="158" y="81"/>
                </a:lnTo>
                <a:lnTo>
                  <a:pt x="141" y="78"/>
                </a:lnTo>
                <a:lnTo>
                  <a:pt x="141" y="116"/>
                </a:lnTo>
                <a:lnTo>
                  <a:pt x="158" y="119"/>
                </a:lnTo>
                <a:lnTo>
                  <a:pt x="158" y="191"/>
                </a:lnTo>
                <a:lnTo>
                  <a:pt x="141" y="186"/>
                </a:lnTo>
                <a:lnTo>
                  <a:pt x="141" y="224"/>
                </a:lnTo>
                <a:lnTo>
                  <a:pt x="158" y="227"/>
                </a:lnTo>
                <a:lnTo>
                  <a:pt x="158" y="297"/>
                </a:lnTo>
                <a:lnTo>
                  <a:pt x="103" y="286"/>
                </a:lnTo>
                <a:lnTo>
                  <a:pt x="103" y="262"/>
                </a:lnTo>
                <a:lnTo>
                  <a:pt x="19" y="246"/>
                </a:lnTo>
                <a:lnTo>
                  <a:pt x="19" y="240"/>
                </a:lnTo>
                <a:lnTo>
                  <a:pt x="19" y="227"/>
                </a:lnTo>
                <a:lnTo>
                  <a:pt x="19" y="161"/>
                </a:lnTo>
                <a:lnTo>
                  <a:pt x="0" y="157"/>
                </a:lnTo>
                <a:lnTo>
                  <a:pt x="0" y="88"/>
                </a:lnTo>
                <a:lnTo>
                  <a:pt x="19" y="91"/>
                </a:lnTo>
                <a:lnTo>
                  <a:pt x="19" y="24"/>
                </a:lnTo>
                <a:lnTo>
                  <a:pt x="19" y="7"/>
                </a:lnTo>
                <a:lnTo>
                  <a:pt x="38" y="10"/>
                </a:lnTo>
                <a:lnTo>
                  <a:pt x="103" y="24"/>
                </a:lnTo>
                <a:lnTo>
                  <a:pt x="103" y="0"/>
                </a:lnTo>
                <a:lnTo>
                  <a:pt x="103" y="0"/>
                </a:lnTo>
                <a:close/>
                <a:moveTo>
                  <a:pt x="38" y="95"/>
                </a:moveTo>
                <a:lnTo>
                  <a:pt x="55" y="99"/>
                </a:lnTo>
                <a:lnTo>
                  <a:pt x="55" y="169"/>
                </a:lnTo>
                <a:lnTo>
                  <a:pt x="38" y="165"/>
                </a:lnTo>
                <a:lnTo>
                  <a:pt x="38" y="232"/>
                </a:lnTo>
                <a:lnTo>
                  <a:pt x="103" y="245"/>
                </a:lnTo>
                <a:lnTo>
                  <a:pt x="103" y="216"/>
                </a:lnTo>
                <a:lnTo>
                  <a:pt x="122" y="221"/>
                </a:lnTo>
                <a:lnTo>
                  <a:pt x="122" y="183"/>
                </a:lnTo>
                <a:lnTo>
                  <a:pt x="103" y="178"/>
                </a:lnTo>
                <a:lnTo>
                  <a:pt x="103" y="108"/>
                </a:lnTo>
                <a:lnTo>
                  <a:pt x="122" y="113"/>
                </a:lnTo>
                <a:lnTo>
                  <a:pt x="122" y="75"/>
                </a:lnTo>
                <a:lnTo>
                  <a:pt x="103" y="70"/>
                </a:lnTo>
                <a:lnTo>
                  <a:pt x="103" y="41"/>
                </a:lnTo>
                <a:lnTo>
                  <a:pt x="38" y="29"/>
                </a:lnTo>
                <a:lnTo>
                  <a:pt x="38" y="95"/>
                </a:lnTo>
                <a:lnTo>
                  <a:pt x="38" y="95"/>
                </a:lnTo>
                <a:close/>
              </a:path>
            </a:pathLst>
          </a:custGeom>
          <a:solidFill>
            <a:srgbClr val="26446C"/>
          </a:solidFill>
          <a:ln w="9525">
            <a:noFill/>
            <a:round/>
            <a:headEnd/>
            <a:tailEnd/>
          </a:ln>
        </p:spPr>
        <p:txBody>
          <a:bodyPr/>
          <a:lstStyle/>
          <a:p>
            <a:endParaRPr lang="zh-CN" altLang="en-US">
              <a:latin typeface="+mj-ea"/>
              <a:ea typeface="+mj-ea"/>
            </a:endParaRPr>
          </a:p>
        </p:txBody>
      </p:sp>
      <p:sp>
        <p:nvSpPr>
          <p:cNvPr id="400" name="Freeform 985"/>
          <p:cNvSpPr>
            <a:spLocks noChangeAspect="1" noEditPoints="1"/>
          </p:cNvSpPr>
          <p:nvPr/>
        </p:nvSpPr>
        <p:spPr bwMode="auto">
          <a:xfrm>
            <a:off x="7709101" y="5437188"/>
            <a:ext cx="359484" cy="671431"/>
          </a:xfrm>
          <a:custGeom>
            <a:avLst/>
            <a:gdLst/>
            <a:ahLst/>
            <a:cxnLst>
              <a:cxn ang="0">
                <a:pos x="104" y="0"/>
              </a:cxn>
              <a:cxn ang="0">
                <a:pos x="159" y="11"/>
              </a:cxn>
              <a:cxn ang="0">
                <a:pos x="159" y="81"/>
              </a:cxn>
              <a:cxn ang="0">
                <a:pos x="142" y="78"/>
              </a:cxn>
              <a:cxn ang="0">
                <a:pos x="142" y="116"/>
              </a:cxn>
              <a:cxn ang="0">
                <a:pos x="159" y="119"/>
              </a:cxn>
              <a:cxn ang="0">
                <a:pos x="159" y="190"/>
              </a:cxn>
              <a:cxn ang="0">
                <a:pos x="142" y="186"/>
              </a:cxn>
              <a:cxn ang="0">
                <a:pos x="142" y="224"/>
              </a:cxn>
              <a:cxn ang="0">
                <a:pos x="159" y="227"/>
              </a:cxn>
              <a:cxn ang="0">
                <a:pos x="159" y="297"/>
              </a:cxn>
              <a:cxn ang="0">
                <a:pos x="104" y="286"/>
              </a:cxn>
              <a:cxn ang="0">
                <a:pos x="104" y="262"/>
              </a:cxn>
              <a:cxn ang="0">
                <a:pos x="20" y="246"/>
              </a:cxn>
              <a:cxn ang="0">
                <a:pos x="20" y="240"/>
              </a:cxn>
              <a:cxn ang="0">
                <a:pos x="20" y="227"/>
              </a:cxn>
              <a:cxn ang="0">
                <a:pos x="20" y="160"/>
              </a:cxn>
              <a:cxn ang="0">
                <a:pos x="0" y="157"/>
              </a:cxn>
              <a:cxn ang="0">
                <a:pos x="0" y="87"/>
              </a:cxn>
              <a:cxn ang="0">
                <a:pos x="20" y="90"/>
              </a:cxn>
              <a:cxn ang="0">
                <a:pos x="20" y="24"/>
              </a:cxn>
              <a:cxn ang="0">
                <a:pos x="20" y="6"/>
              </a:cxn>
              <a:cxn ang="0">
                <a:pos x="39" y="9"/>
              </a:cxn>
              <a:cxn ang="0">
                <a:pos x="104" y="24"/>
              </a:cxn>
              <a:cxn ang="0">
                <a:pos x="104" y="0"/>
              </a:cxn>
              <a:cxn ang="0">
                <a:pos x="104" y="0"/>
              </a:cxn>
              <a:cxn ang="0">
                <a:pos x="39" y="95"/>
              </a:cxn>
              <a:cxn ang="0">
                <a:pos x="56" y="98"/>
              </a:cxn>
              <a:cxn ang="0">
                <a:pos x="56" y="168"/>
              </a:cxn>
              <a:cxn ang="0">
                <a:pos x="39" y="165"/>
              </a:cxn>
              <a:cxn ang="0">
                <a:pos x="39" y="232"/>
              </a:cxn>
              <a:cxn ang="0">
                <a:pos x="104" y="244"/>
              </a:cxn>
              <a:cxn ang="0">
                <a:pos x="104" y="216"/>
              </a:cxn>
              <a:cxn ang="0">
                <a:pos x="123" y="221"/>
              </a:cxn>
              <a:cxn ang="0">
                <a:pos x="123" y="182"/>
              </a:cxn>
              <a:cxn ang="0">
                <a:pos x="104" y="178"/>
              </a:cxn>
              <a:cxn ang="0">
                <a:pos x="104" y="108"/>
              </a:cxn>
              <a:cxn ang="0">
                <a:pos x="123" y="113"/>
              </a:cxn>
              <a:cxn ang="0">
                <a:pos x="123" y="74"/>
              </a:cxn>
              <a:cxn ang="0">
                <a:pos x="104" y="70"/>
              </a:cxn>
              <a:cxn ang="0">
                <a:pos x="104" y="41"/>
              </a:cxn>
              <a:cxn ang="0">
                <a:pos x="39" y="28"/>
              </a:cxn>
              <a:cxn ang="0">
                <a:pos x="39" y="95"/>
              </a:cxn>
              <a:cxn ang="0">
                <a:pos x="39" y="95"/>
              </a:cxn>
            </a:cxnLst>
            <a:rect l="0" t="0" r="r" b="b"/>
            <a:pathLst>
              <a:path w="159" h="297">
                <a:moveTo>
                  <a:pt x="104" y="0"/>
                </a:moveTo>
                <a:lnTo>
                  <a:pt x="159" y="11"/>
                </a:lnTo>
                <a:lnTo>
                  <a:pt x="159" y="81"/>
                </a:lnTo>
                <a:lnTo>
                  <a:pt x="142" y="78"/>
                </a:lnTo>
                <a:lnTo>
                  <a:pt x="142" y="116"/>
                </a:lnTo>
                <a:lnTo>
                  <a:pt x="159" y="119"/>
                </a:lnTo>
                <a:lnTo>
                  <a:pt x="159" y="190"/>
                </a:lnTo>
                <a:lnTo>
                  <a:pt x="142" y="186"/>
                </a:lnTo>
                <a:lnTo>
                  <a:pt x="142" y="224"/>
                </a:lnTo>
                <a:lnTo>
                  <a:pt x="159" y="227"/>
                </a:lnTo>
                <a:lnTo>
                  <a:pt x="159" y="297"/>
                </a:lnTo>
                <a:lnTo>
                  <a:pt x="104" y="286"/>
                </a:lnTo>
                <a:lnTo>
                  <a:pt x="104" y="262"/>
                </a:lnTo>
                <a:lnTo>
                  <a:pt x="20" y="246"/>
                </a:lnTo>
                <a:lnTo>
                  <a:pt x="20" y="240"/>
                </a:lnTo>
                <a:lnTo>
                  <a:pt x="20" y="227"/>
                </a:lnTo>
                <a:lnTo>
                  <a:pt x="20" y="160"/>
                </a:lnTo>
                <a:lnTo>
                  <a:pt x="0" y="157"/>
                </a:lnTo>
                <a:lnTo>
                  <a:pt x="0" y="87"/>
                </a:lnTo>
                <a:lnTo>
                  <a:pt x="20" y="90"/>
                </a:lnTo>
                <a:lnTo>
                  <a:pt x="20" y="24"/>
                </a:lnTo>
                <a:lnTo>
                  <a:pt x="20" y="6"/>
                </a:lnTo>
                <a:lnTo>
                  <a:pt x="39" y="9"/>
                </a:lnTo>
                <a:lnTo>
                  <a:pt x="104" y="24"/>
                </a:lnTo>
                <a:lnTo>
                  <a:pt x="104" y="0"/>
                </a:lnTo>
                <a:lnTo>
                  <a:pt x="104" y="0"/>
                </a:lnTo>
                <a:close/>
                <a:moveTo>
                  <a:pt x="39" y="95"/>
                </a:moveTo>
                <a:lnTo>
                  <a:pt x="56" y="98"/>
                </a:lnTo>
                <a:lnTo>
                  <a:pt x="56" y="168"/>
                </a:lnTo>
                <a:lnTo>
                  <a:pt x="39" y="165"/>
                </a:lnTo>
                <a:lnTo>
                  <a:pt x="39" y="232"/>
                </a:lnTo>
                <a:lnTo>
                  <a:pt x="104" y="244"/>
                </a:lnTo>
                <a:lnTo>
                  <a:pt x="104" y="216"/>
                </a:lnTo>
                <a:lnTo>
                  <a:pt x="123" y="221"/>
                </a:lnTo>
                <a:lnTo>
                  <a:pt x="123" y="182"/>
                </a:lnTo>
                <a:lnTo>
                  <a:pt x="104" y="178"/>
                </a:lnTo>
                <a:lnTo>
                  <a:pt x="104" y="108"/>
                </a:lnTo>
                <a:lnTo>
                  <a:pt x="123" y="113"/>
                </a:lnTo>
                <a:lnTo>
                  <a:pt x="123" y="74"/>
                </a:lnTo>
                <a:lnTo>
                  <a:pt x="104" y="70"/>
                </a:lnTo>
                <a:lnTo>
                  <a:pt x="104" y="41"/>
                </a:lnTo>
                <a:lnTo>
                  <a:pt x="39" y="28"/>
                </a:lnTo>
                <a:lnTo>
                  <a:pt x="39" y="95"/>
                </a:lnTo>
                <a:lnTo>
                  <a:pt x="39" y="95"/>
                </a:lnTo>
                <a:close/>
              </a:path>
            </a:pathLst>
          </a:custGeom>
          <a:solidFill>
            <a:srgbClr val="FFFFFF"/>
          </a:solidFill>
          <a:ln w="9525">
            <a:noFill/>
            <a:round/>
            <a:headEnd/>
            <a:tailEnd/>
          </a:ln>
        </p:spPr>
        <p:txBody>
          <a:bodyPr/>
          <a:lstStyle/>
          <a:p>
            <a:endParaRPr lang="zh-CN" altLang="en-US">
              <a:latin typeface="+mj-ea"/>
              <a:ea typeface="+mj-ea"/>
            </a:endParaRPr>
          </a:p>
        </p:txBody>
      </p:sp>
      <p:sp>
        <p:nvSpPr>
          <p:cNvPr id="402" name="Freeform 978"/>
          <p:cNvSpPr>
            <a:spLocks noChangeAspect="1"/>
          </p:cNvSpPr>
          <p:nvPr/>
        </p:nvSpPr>
        <p:spPr bwMode="auto">
          <a:xfrm>
            <a:off x="7149117" y="5416337"/>
            <a:ext cx="113045" cy="825159"/>
          </a:xfrm>
          <a:custGeom>
            <a:avLst/>
            <a:gdLst/>
            <a:ahLst/>
            <a:cxnLst>
              <a:cxn ang="0">
                <a:pos x="30" y="3"/>
              </a:cxn>
              <a:cxn ang="0">
                <a:pos x="2" y="18"/>
              </a:cxn>
              <a:cxn ang="0">
                <a:pos x="0" y="227"/>
              </a:cxn>
              <a:cxn ang="0">
                <a:pos x="7" y="224"/>
              </a:cxn>
              <a:cxn ang="0">
                <a:pos x="27" y="203"/>
              </a:cxn>
              <a:cxn ang="0">
                <a:pos x="31" y="192"/>
              </a:cxn>
              <a:cxn ang="0">
                <a:pos x="31" y="11"/>
              </a:cxn>
              <a:cxn ang="0">
                <a:pos x="30" y="3"/>
              </a:cxn>
            </a:cxnLst>
            <a:rect l="0" t="0" r="r" b="b"/>
            <a:pathLst>
              <a:path w="31" h="230">
                <a:moveTo>
                  <a:pt x="30" y="3"/>
                </a:moveTo>
                <a:cubicBezTo>
                  <a:pt x="28" y="0"/>
                  <a:pt x="2" y="18"/>
                  <a:pt x="2" y="18"/>
                </a:cubicBezTo>
                <a:cubicBezTo>
                  <a:pt x="0" y="227"/>
                  <a:pt x="0" y="227"/>
                  <a:pt x="0" y="227"/>
                </a:cubicBezTo>
                <a:cubicBezTo>
                  <a:pt x="0" y="227"/>
                  <a:pt x="0" y="230"/>
                  <a:pt x="7" y="224"/>
                </a:cubicBezTo>
                <a:cubicBezTo>
                  <a:pt x="12" y="220"/>
                  <a:pt x="25" y="206"/>
                  <a:pt x="27" y="203"/>
                </a:cubicBezTo>
                <a:cubicBezTo>
                  <a:pt x="30" y="201"/>
                  <a:pt x="31" y="199"/>
                  <a:pt x="31" y="192"/>
                </a:cubicBezTo>
                <a:cubicBezTo>
                  <a:pt x="31" y="11"/>
                  <a:pt x="31" y="11"/>
                  <a:pt x="31" y="11"/>
                </a:cubicBezTo>
                <a:cubicBezTo>
                  <a:pt x="31" y="4"/>
                  <a:pt x="31" y="4"/>
                  <a:pt x="30" y="3"/>
                </a:cubicBezTo>
                <a:close/>
              </a:path>
            </a:pathLst>
          </a:custGeom>
          <a:solidFill>
            <a:srgbClr val="26446C"/>
          </a:solidFill>
          <a:ln w="9525">
            <a:noFill/>
            <a:round/>
            <a:headEnd/>
            <a:tailEnd/>
          </a:ln>
        </p:spPr>
        <p:txBody>
          <a:bodyPr/>
          <a:lstStyle/>
          <a:p>
            <a:endParaRPr lang="zh-CN" altLang="en-US">
              <a:latin typeface="+mj-ea"/>
              <a:ea typeface="+mj-ea"/>
            </a:endParaRPr>
          </a:p>
        </p:txBody>
      </p:sp>
      <p:sp>
        <p:nvSpPr>
          <p:cNvPr id="403" name="Freeform 979"/>
          <p:cNvSpPr>
            <a:spLocks noChangeAspect="1"/>
          </p:cNvSpPr>
          <p:nvPr/>
        </p:nvSpPr>
        <p:spPr bwMode="auto">
          <a:xfrm>
            <a:off x="6672065" y="5337212"/>
            <a:ext cx="583314" cy="146946"/>
          </a:xfrm>
          <a:custGeom>
            <a:avLst/>
            <a:gdLst/>
            <a:ahLst/>
            <a:cxnLst>
              <a:cxn ang="0">
                <a:pos x="162" y="23"/>
              </a:cxn>
              <a:cxn ang="0">
                <a:pos x="137" y="41"/>
              </a:cxn>
              <a:cxn ang="0">
                <a:pos x="5" y="16"/>
              </a:cxn>
              <a:cxn ang="0">
                <a:pos x="1" y="20"/>
              </a:cxn>
              <a:cxn ang="0">
                <a:pos x="3" y="14"/>
              </a:cxn>
              <a:cxn ang="0">
                <a:pos x="23" y="1"/>
              </a:cxn>
              <a:cxn ang="0">
                <a:pos x="26" y="0"/>
              </a:cxn>
              <a:cxn ang="0">
                <a:pos x="157" y="22"/>
              </a:cxn>
              <a:cxn ang="0">
                <a:pos x="162" y="23"/>
              </a:cxn>
            </a:cxnLst>
            <a:rect l="0" t="0" r="r" b="b"/>
            <a:pathLst>
              <a:path w="162" h="41">
                <a:moveTo>
                  <a:pt x="162" y="23"/>
                </a:moveTo>
                <a:cubicBezTo>
                  <a:pt x="137" y="41"/>
                  <a:pt x="137" y="41"/>
                  <a:pt x="137" y="41"/>
                </a:cubicBezTo>
                <a:cubicBezTo>
                  <a:pt x="60" y="27"/>
                  <a:pt x="12" y="17"/>
                  <a:pt x="5" y="16"/>
                </a:cubicBezTo>
                <a:cubicBezTo>
                  <a:pt x="2" y="15"/>
                  <a:pt x="1" y="20"/>
                  <a:pt x="1" y="20"/>
                </a:cubicBezTo>
                <a:cubicBezTo>
                  <a:pt x="1" y="20"/>
                  <a:pt x="0" y="16"/>
                  <a:pt x="3" y="14"/>
                </a:cubicBezTo>
                <a:cubicBezTo>
                  <a:pt x="5" y="12"/>
                  <a:pt x="18" y="4"/>
                  <a:pt x="23" y="1"/>
                </a:cubicBezTo>
                <a:cubicBezTo>
                  <a:pt x="25" y="0"/>
                  <a:pt x="26" y="0"/>
                  <a:pt x="26" y="0"/>
                </a:cubicBezTo>
                <a:cubicBezTo>
                  <a:pt x="26" y="0"/>
                  <a:pt x="155" y="22"/>
                  <a:pt x="157" y="22"/>
                </a:cubicBezTo>
                <a:cubicBezTo>
                  <a:pt x="161" y="23"/>
                  <a:pt x="162" y="23"/>
                  <a:pt x="162" y="23"/>
                </a:cubicBezTo>
                <a:close/>
              </a:path>
            </a:pathLst>
          </a:custGeom>
          <a:solidFill>
            <a:srgbClr val="4F6A8C"/>
          </a:solidFill>
          <a:ln w="9525">
            <a:noFill/>
            <a:round/>
            <a:headEnd/>
            <a:tailEnd/>
          </a:ln>
        </p:spPr>
        <p:txBody>
          <a:bodyPr/>
          <a:lstStyle/>
          <a:p>
            <a:endParaRPr lang="zh-CN" altLang="en-US">
              <a:latin typeface="+mj-ea"/>
              <a:ea typeface="+mj-ea"/>
            </a:endParaRPr>
          </a:p>
        </p:txBody>
      </p:sp>
      <p:sp>
        <p:nvSpPr>
          <p:cNvPr id="404" name="Freeform 980"/>
          <p:cNvSpPr>
            <a:spLocks noChangeAspect="1"/>
          </p:cNvSpPr>
          <p:nvPr/>
        </p:nvSpPr>
        <p:spPr bwMode="auto">
          <a:xfrm>
            <a:off x="7142334" y="5418598"/>
            <a:ext cx="119828" cy="83646"/>
          </a:xfrm>
          <a:custGeom>
            <a:avLst/>
            <a:gdLst/>
            <a:ahLst/>
            <a:cxnLst>
              <a:cxn ang="0">
                <a:pos x="0" y="17"/>
              </a:cxn>
              <a:cxn ang="0">
                <a:pos x="30" y="0"/>
              </a:cxn>
              <a:cxn ang="0">
                <a:pos x="33" y="4"/>
              </a:cxn>
              <a:cxn ang="0">
                <a:pos x="5" y="23"/>
              </a:cxn>
              <a:cxn ang="0">
                <a:pos x="0" y="17"/>
              </a:cxn>
            </a:cxnLst>
            <a:rect l="0" t="0" r="r" b="b"/>
            <a:pathLst>
              <a:path w="33" h="23">
                <a:moveTo>
                  <a:pt x="0" y="17"/>
                </a:moveTo>
                <a:cubicBezTo>
                  <a:pt x="0" y="17"/>
                  <a:pt x="27" y="1"/>
                  <a:pt x="30" y="0"/>
                </a:cubicBezTo>
                <a:cubicBezTo>
                  <a:pt x="32" y="1"/>
                  <a:pt x="33" y="2"/>
                  <a:pt x="33" y="4"/>
                </a:cubicBezTo>
                <a:cubicBezTo>
                  <a:pt x="5" y="23"/>
                  <a:pt x="5" y="23"/>
                  <a:pt x="5" y="23"/>
                </a:cubicBezTo>
                <a:lnTo>
                  <a:pt x="0" y="17"/>
                </a:lnTo>
                <a:close/>
              </a:path>
            </a:pathLst>
          </a:custGeom>
          <a:solidFill>
            <a:srgbClr val="617996"/>
          </a:solidFill>
          <a:ln w="9525">
            <a:noFill/>
            <a:round/>
            <a:headEnd/>
            <a:tailEnd/>
          </a:ln>
        </p:spPr>
        <p:txBody>
          <a:bodyPr/>
          <a:lstStyle/>
          <a:p>
            <a:endParaRPr lang="zh-CN" altLang="en-US">
              <a:latin typeface="+mj-ea"/>
              <a:ea typeface="+mj-ea"/>
            </a:endParaRPr>
          </a:p>
        </p:txBody>
      </p:sp>
      <p:sp>
        <p:nvSpPr>
          <p:cNvPr id="405" name="Freeform 981"/>
          <p:cNvSpPr>
            <a:spLocks noChangeAspect="1"/>
          </p:cNvSpPr>
          <p:nvPr/>
        </p:nvSpPr>
        <p:spPr bwMode="auto">
          <a:xfrm>
            <a:off x="6672065" y="5391469"/>
            <a:ext cx="495139" cy="850027"/>
          </a:xfrm>
          <a:custGeom>
            <a:avLst/>
            <a:gdLst/>
            <a:ahLst/>
            <a:cxnLst>
              <a:cxn ang="0">
                <a:pos x="134" y="24"/>
              </a:cxn>
              <a:cxn ang="0">
                <a:pos x="5" y="1"/>
              </a:cxn>
              <a:cxn ang="0">
                <a:pos x="0" y="4"/>
              </a:cxn>
              <a:cxn ang="0">
                <a:pos x="0" y="198"/>
              </a:cxn>
              <a:cxn ang="0">
                <a:pos x="5" y="208"/>
              </a:cxn>
              <a:cxn ang="0">
                <a:pos x="129" y="234"/>
              </a:cxn>
              <a:cxn ang="0">
                <a:pos x="137" y="229"/>
              </a:cxn>
              <a:cxn ang="0">
                <a:pos x="137" y="30"/>
              </a:cxn>
              <a:cxn ang="0">
                <a:pos x="134" y="24"/>
              </a:cxn>
            </a:cxnLst>
            <a:rect l="0" t="0" r="r" b="b"/>
            <a:pathLst>
              <a:path w="138" h="237">
                <a:moveTo>
                  <a:pt x="134" y="24"/>
                </a:moveTo>
                <a:cubicBezTo>
                  <a:pt x="60" y="11"/>
                  <a:pt x="11" y="2"/>
                  <a:pt x="5" y="1"/>
                </a:cubicBezTo>
                <a:cubicBezTo>
                  <a:pt x="1" y="0"/>
                  <a:pt x="0" y="4"/>
                  <a:pt x="0" y="4"/>
                </a:cubicBezTo>
                <a:cubicBezTo>
                  <a:pt x="0" y="4"/>
                  <a:pt x="0" y="191"/>
                  <a:pt x="0" y="198"/>
                </a:cubicBezTo>
                <a:cubicBezTo>
                  <a:pt x="0" y="206"/>
                  <a:pt x="1" y="206"/>
                  <a:pt x="5" y="208"/>
                </a:cubicBezTo>
                <a:cubicBezTo>
                  <a:pt x="7" y="208"/>
                  <a:pt x="106" y="229"/>
                  <a:pt x="129" y="234"/>
                </a:cubicBezTo>
                <a:cubicBezTo>
                  <a:pt x="138" y="237"/>
                  <a:pt x="137" y="232"/>
                  <a:pt x="137" y="229"/>
                </a:cubicBezTo>
                <a:cubicBezTo>
                  <a:pt x="137" y="229"/>
                  <a:pt x="137" y="35"/>
                  <a:pt x="137" y="30"/>
                </a:cubicBezTo>
                <a:cubicBezTo>
                  <a:pt x="137" y="27"/>
                  <a:pt x="135" y="25"/>
                  <a:pt x="134" y="24"/>
                </a:cubicBezTo>
                <a:close/>
              </a:path>
            </a:pathLst>
          </a:custGeom>
          <a:solidFill>
            <a:srgbClr val="84A2B9"/>
          </a:solidFill>
          <a:ln w="9525">
            <a:noFill/>
            <a:round/>
            <a:headEnd/>
            <a:tailEnd/>
          </a:ln>
        </p:spPr>
        <p:txBody>
          <a:bodyPr/>
          <a:lstStyle/>
          <a:p>
            <a:endParaRPr lang="zh-CN" altLang="en-US">
              <a:latin typeface="+mj-ea"/>
              <a:ea typeface="+mj-ea"/>
            </a:endParaRPr>
          </a:p>
        </p:txBody>
      </p:sp>
      <p:sp>
        <p:nvSpPr>
          <p:cNvPr id="406" name="Freeform 982"/>
          <p:cNvSpPr>
            <a:spLocks noChangeAspect="1"/>
          </p:cNvSpPr>
          <p:nvPr/>
        </p:nvSpPr>
        <p:spPr bwMode="auto">
          <a:xfrm>
            <a:off x="6687891" y="5409555"/>
            <a:ext cx="461225" cy="811595"/>
          </a:xfrm>
          <a:custGeom>
            <a:avLst/>
            <a:gdLst/>
            <a:ahLst/>
            <a:cxnLst>
              <a:cxn ang="0">
                <a:pos x="125" y="22"/>
              </a:cxn>
              <a:cxn ang="0">
                <a:pos x="5" y="0"/>
              </a:cxn>
              <a:cxn ang="0">
                <a:pos x="0" y="3"/>
              </a:cxn>
              <a:cxn ang="0">
                <a:pos x="0" y="189"/>
              </a:cxn>
              <a:cxn ang="0">
                <a:pos x="5" y="198"/>
              </a:cxn>
              <a:cxn ang="0">
                <a:pos x="121" y="224"/>
              </a:cxn>
              <a:cxn ang="0">
                <a:pos x="128" y="218"/>
              </a:cxn>
              <a:cxn ang="0">
                <a:pos x="128" y="28"/>
              </a:cxn>
              <a:cxn ang="0">
                <a:pos x="125" y="22"/>
              </a:cxn>
            </a:cxnLst>
            <a:rect l="0" t="0" r="r" b="b"/>
            <a:pathLst>
              <a:path w="129" h="226">
                <a:moveTo>
                  <a:pt x="125" y="22"/>
                </a:moveTo>
                <a:cubicBezTo>
                  <a:pt x="56" y="10"/>
                  <a:pt x="11" y="1"/>
                  <a:pt x="5" y="0"/>
                </a:cubicBezTo>
                <a:cubicBezTo>
                  <a:pt x="1" y="0"/>
                  <a:pt x="0" y="3"/>
                  <a:pt x="0" y="3"/>
                </a:cubicBezTo>
                <a:cubicBezTo>
                  <a:pt x="0" y="3"/>
                  <a:pt x="0" y="182"/>
                  <a:pt x="0" y="189"/>
                </a:cubicBezTo>
                <a:cubicBezTo>
                  <a:pt x="0" y="197"/>
                  <a:pt x="1" y="197"/>
                  <a:pt x="5" y="198"/>
                </a:cubicBezTo>
                <a:cubicBezTo>
                  <a:pt x="7" y="199"/>
                  <a:pt x="100" y="219"/>
                  <a:pt x="121" y="224"/>
                </a:cubicBezTo>
                <a:cubicBezTo>
                  <a:pt x="129" y="226"/>
                  <a:pt x="127" y="220"/>
                  <a:pt x="128" y="218"/>
                </a:cubicBezTo>
                <a:cubicBezTo>
                  <a:pt x="128" y="218"/>
                  <a:pt x="128" y="32"/>
                  <a:pt x="128" y="28"/>
                </a:cubicBezTo>
                <a:cubicBezTo>
                  <a:pt x="128" y="25"/>
                  <a:pt x="127" y="23"/>
                  <a:pt x="125" y="22"/>
                </a:cubicBezTo>
                <a:close/>
              </a:path>
            </a:pathLst>
          </a:custGeom>
          <a:solidFill>
            <a:srgbClr val="617996"/>
          </a:solidFill>
          <a:ln w="9525">
            <a:noFill/>
            <a:round/>
            <a:headEnd/>
            <a:tailEnd/>
          </a:ln>
        </p:spPr>
        <p:txBody>
          <a:bodyPr/>
          <a:lstStyle/>
          <a:p>
            <a:endParaRPr lang="zh-CN" altLang="en-US">
              <a:latin typeface="+mj-ea"/>
              <a:ea typeface="+mj-ea"/>
            </a:endParaRPr>
          </a:p>
        </p:txBody>
      </p:sp>
      <p:sp>
        <p:nvSpPr>
          <p:cNvPr id="407" name="Freeform 983"/>
          <p:cNvSpPr>
            <a:spLocks noChangeAspect="1" noEditPoints="1"/>
          </p:cNvSpPr>
          <p:nvPr/>
        </p:nvSpPr>
        <p:spPr bwMode="auto">
          <a:xfrm>
            <a:off x="6687891" y="5409555"/>
            <a:ext cx="461225" cy="807073"/>
          </a:xfrm>
          <a:custGeom>
            <a:avLst/>
            <a:gdLst/>
            <a:ahLst/>
            <a:cxnLst>
              <a:cxn ang="0">
                <a:pos x="1" y="0"/>
              </a:cxn>
              <a:cxn ang="0">
                <a:pos x="0" y="3"/>
              </a:cxn>
              <a:cxn ang="0">
                <a:pos x="0" y="189"/>
              </a:cxn>
              <a:cxn ang="0">
                <a:pos x="5" y="199"/>
              </a:cxn>
              <a:cxn ang="0">
                <a:pos x="47" y="208"/>
              </a:cxn>
              <a:cxn ang="0">
                <a:pos x="121" y="224"/>
              </a:cxn>
              <a:cxn ang="0">
                <a:pos x="126" y="224"/>
              </a:cxn>
              <a:cxn ang="0">
                <a:pos x="128" y="219"/>
              </a:cxn>
              <a:cxn ang="0">
                <a:pos x="128" y="28"/>
              </a:cxn>
              <a:cxn ang="0">
                <a:pos x="125" y="22"/>
              </a:cxn>
              <a:cxn ang="0">
                <a:pos x="125" y="22"/>
              </a:cxn>
              <a:cxn ang="0">
                <a:pos x="5" y="0"/>
              </a:cxn>
              <a:cxn ang="0">
                <a:pos x="1" y="0"/>
              </a:cxn>
              <a:cxn ang="0">
                <a:pos x="121" y="223"/>
              </a:cxn>
              <a:cxn ang="0">
                <a:pos x="47" y="207"/>
              </a:cxn>
              <a:cxn ang="0">
                <a:pos x="5" y="198"/>
              </a:cxn>
              <a:cxn ang="0">
                <a:pos x="1" y="189"/>
              </a:cxn>
              <a:cxn ang="0">
                <a:pos x="1" y="3"/>
              </a:cxn>
              <a:cxn ang="0">
                <a:pos x="2" y="1"/>
              </a:cxn>
              <a:cxn ang="0">
                <a:pos x="5" y="1"/>
              </a:cxn>
              <a:cxn ang="0">
                <a:pos x="125" y="23"/>
              </a:cxn>
              <a:cxn ang="0">
                <a:pos x="127" y="28"/>
              </a:cxn>
              <a:cxn ang="0">
                <a:pos x="127" y="218"/>
              </a:cxn>
              <a:cxn ang="0">
                <a:pos x="126" y="223"/>
              </a:cxn>
              <a:cxn ang="0">
                <a:pos x="121" y="223"/>
              </a:cxn>
            </a:cxnLst>
            <a:rect l="0" t="0" r="r" b="b"/>
            <a:pathLst>
              <a:path w="129" h="225">
                <a:moveTo>
                  <a:pt x="1" y="0"/>
                </a:moveTo>
                <a:cubicBezTo>
                  <a:pt x="0" y="1"/>
                  <a:pt x="0" y="3"/>
                  <a:pt x="0" y="3"/>
                </a:cubicBezTo>
                <a:cubicBezTo>
                  <a:pt x="0" y="189"/>
                  <a:pt x="0" y="189"/>
                  <a:pt x="0" y="189"/>
                </a:cubicBezTo>
                <a:cubicBezTo>
                  <a:pt x="0" y="197"/>
                  <a:pt x="1" y="197"/>
                  <a:pt x="5" y="199"/>
                </a:cubicBezTo>
                <a:cubicBezTo>
                  <a:pt x="5" y="199"/>
                  <a:pt x="21" y="202"/>
                  <a:pt x="47" y="208"/>
                </a:cubicBezTo>
                <a:cubicBezTo>
                  <a:pt x="121" y="224"/>
                  <a:pt x="121" y="224"/>
                  <a:pt x="121" y="224"/>
                </a:cubicBezTo>
                <a:cubicBezTo>
                  <a:pt x="123" y="225"/>
                  <a:pt x="125" y="225"/>
                  <a:pt x="126" y="224"/>
                </a:cubicBezTo>
                <a:cubicBezTo>
                  <a:pt x="129" y="222"/>
                  <a:pt x="128" y="219"/>
                  <a:pt x="128" y="219"/>
                </a:cubicBezTo>
                <a:cubicBezTo>
                  <a:pt x="128" y="218"/>
                  <a:pt x="128" y="28"/>
                  <a:pt x="128" y="28"/>
                </a:cubicBezTo>
                <a:cubicBezTo>
                  <a:pt x="128" y="25"/>
                  <a:pt x="128" y="22"/>
                  <a:pt x="125" y="22"/>
                </a:cubicBezTo>
                <a:cubicBezTo>
                  <a:pt x="125" y="22"/>
                  <a:pt x="125" y="22"/>
                  <a:pt x="125" y="22"/>
                </a:cubicBezTo>
                <a:cubicBezTo>
                  <a:pt x="5" y="0"/>
                  <a:pt x="5" y="0"/>
                  <a:pt x="5" y="0"/>
                </a:cubicBezTo>
                <a:cubicBezTo>
                  <a:pt x="3" y="0"/>
                  <a:pt x="2" y="0"/>
                  <a:pt x="1" y="0"/>
                </a:cubicBezTo>
                <a:close/>
                <a:moveTo>
                  <a:pt x="121" y="223"/>
                </a:moveTo>
                <a:cubicBezTo>
                  <a:pt x="121" y="223"/>
                  <a:pt x="47" y="207"/>
                  <a:pt x="47" y="207"/>
                </a:cubicBezTo>
                <a:cubicBezTo>
                  <a:pt x="25" y="202"/>
                  <a:pt x="6" y="198"/>
                  <a:pt x="5" y="198"/>
                </a:cubicBezTo>
                <a:cubicBezTo>
                  <a:pt x="2" y="197"/>
                  <a:pt x="1" y="196"/>
                  <a:pt x="1" y="189"/>
                </a:cubicBezTo>
                <a:cubicBezTo>
                  <a:pt x="1" y="3"/>
                  <a:pt x="1" y="3"/>
                  <a:pt x="1" y="3"/>
                </a:cubicBezTo>
                <a:cubicBezTo>
                  <a:pt x="1" y="3"/>
                  <a:pt x="1" y="2"/>
                  <a:pt x="2" y="1"/>
                </a:cubicBezTo>
                <a:cubicBezTo>
                  <a:pt x="3" y="1"/>
                  <a:pt x="3" y="1"/>
                  <a:pt x="5" y="1"/>
                </a:cubicBezTo>
                <a:cubicBezTo>
                  <a:pt x="125" y="23"/>
                  <a:pt x="125" y="23"/>
                  <a:pt x="125" y="23"/>
                </a:cubicBezTo>
                <a:cubicBezTo>
                  <a:pt x="127" y="23"/>
                  <a:pt x="127" y="25"/>
                  <a:pt x="127" y="28"/>
                </a:cubicBezTo>
                <a:cubicBezTo>
                  <a:pt x="127" y="218"/>
                  <a:pt x="127" y="218"/>
                  <a:pt x="127" y="218"/>
                </a:cubicBezTo>
                <a:cubicBezTo>
                  <a:pt x="127" y="218"/>
                  <a:pt x="128" y="222"/>
                  <a:pt x="126" y="223"/>
                </a:cubicBezTo>
                <a:cubicBezTo>
                  <a:pt x="125" y="224"/>
                  <a:pt x="123" y="223"/>
                  <a:pt x="121" y="223"/>
                </a:cubicBezTo>
                <a:close/>
              </a:path>
            </a:pathLst>
          </a:custGeom>
          <a:solidFill>
            <a:srgbClr val="26446C"/>
          </a:solidFill>
          <a:ln w="9525">
            <a:noFill/>
            <a:round/>
            <a:headEnd/>
            <a:tailEnd/>
          </a:ln>
        </p:spPr>
        <p:txBody>
          <a:bodyPr/>
          <a:lstStyle/>
          <a:p>
            <a:endParaRPr lang="zh-CN" altLang="en-US">
              <a:latin typeface="+mj-ea"/>
              <a:ea typeface="+mj-ea"/>
            </a:endParaRPr>
          </a:p>
        </p:txBody>
      </p:sp>
      <p:sp>
        <p:nvSpPr>
          <p:cNvPr id="408" name="Freeform 984"/>
          <p:cNvSpPr>
            <a:spLocks noChangeAspect="1" noEditPoints="1"/>
          </p:cNvSpPr>
          <p:nvPr/>
        </p:nvSpPr>
        <p:spPr bwMode="auto">
          <a:xfrm>
            <a:off x="6724066" y="5490940"/>
            <a:ext cx="357223" cy="671431"/>
          </a:xfrm>
          <a:custGeom>
            <a:avLst/>
            <a:gdLst/>
            <a:ahLst/>
            <a:cxnLst>
              <a:cxn ang="0">
                <a:pos x="103" y="0"/>
              </a:cxn>
              <a:cxn ang="0">
                <a:pos x="158" y="11"/>
              </a:cxn>
              <a:cxn ang="0">
                <a:pos x="158" y="81"/>
              </a:cxn>
              <a:cxn ang="0">
                <a:pos x="141" y="78"/>
              </a:cxn>
              <a:cxn ang="0">
                <a:pos x="141" y="116"/>
              </a:cxn>
              <a:cxn ang="0">
                <a:pos x="158" y="119"/>
              </a:cxn>
              <a:cxn ang="0">
                <a:pos x="158" y="191"/>
              </a:cxn>
              <a:cxn ang="0">
                <a:pos x="141" y="186"/>
              </a:cxn>
              <a:cxn ang="0">
                <a:pos x="141" y="224"/>
              </a:cxn>
              <a:cxn ang="0">
                <a:pos x="158" y="227"/>
              </a:cxn>
              <a:cxn ang="0">
                <a:pos x="158" y="297"/>
              </a:cxn>
              <a:cxn ang="0">
                <a:pos x="103" y="286"/>
              </a:cxn>
              <a:cxn ang="0">
                <a:pos x="103" y="262"/>
              </a:cxn>
              <a:cxn ang="0">
                <a:pos x="19" y="246"/>
              </a:cxn>
              <a:cxn ang="0">
                <a:pos x="19" y="240"/>
              </a:cxn>
              <a:cxn ang="0">
                <a:pos x="19" y="227"/>
              </a:cxn>
              <a:cxn ang="0">
                <a:pos x="19" y="161"/>
              </a:cxn>
              <a:cxn ang="0">
                <a:pos x="0" y="157"/>
              </a:cxn>
              <a:cxn ang="0">
                <a:pos x="0" y="88"/>
              </a:cxn>
              <a:cxn ang="0">
                <a:pos x="19" y="91"/>
              </a:cxn>
              <a:cxn ang="0">
                <a:pos x="19" y="24"/>
              </a:cxn>
              <a:cxn ang="0">
                <a:pos x="19" y="7"/>
              </a:cxn>
              <a:cxn ang="0">
                <a:pos x="38" y="10"/>
              </a:cxn>
              <a:cxn ang="0">
                <a:pos x="103" y="24"/>
              </a:cxn>
              <a:cxn ang="0">
                <a:pos x="103" y="0"/>
              </a:cxn>
              <a:cxn ang="0">
                <a:pos x="103" y="0"/>
              </a:cxn>
              <a:cxn ang="0">
                <a:pos x="38" y="95"/>
              </a:cxn>
              <a:cxn ang="0">
                <a:pos x="55" y="99"/>
              </a:cxn>
              <a:cxn ang="0">
                <a:pos x="55" y="169"/>
              </a:cxn>
              <a:cxn ang="0">
                <a:pos x="38" y="165"/>
              </a:cxn>
              <a:cxn ang="0">
                <a:pos x="38" y="232"/>
              </a:cxn>
              <a:cxn ang="0">
                <a:pos x="103" y="245"/>
              </a:cxn>
              <a:cxn ang="0">
                <a:pos x="103" y="216"/>
              </a:cxn>
              <a:cxn ang="0">
                <a:pos x="122" y="221"/>
              </a:cxn>
              <a:cxn ang="0">
                <a:pos x="122" y="183"/>
              </a:cxn>
              <a:cxn ang="0">
                <a:pos x="103" y="178"/>
              </a:cxn>
              <a:cxn ang="0">
                <a:pos x="103" y="108"/>
              </a:cxn>
              <a:cxn ang="0">
                <a:pos x="122" y="113"/>
              </a:cxn>
              <a:cxn ang="0">
                <a:pos x="122" y="75"/>
              </a:cxn>
              <a:cxn ang="0">
                <a:pos x="103" y="70"/>
              </a:cxn>
              <a:cxn ang="0">
                <a:pos x="103" y="41"/>
              </a:cxn>
              <a:cxn ang="0">
                <a:pos x="38" y="29"/>
              </a:cxn>
              <a:cxn ang="0">
                <a:pos x="38" y="95"/>
              </a:cxn>
              <a:cxn ang="0">
                <a:pos x="38" y="95"/>
              </a:cxn>
            </a:cxnLst>
            <a:rect l="0" t="0" r="r" b="b"/>
            <a:pathLst>
              <a:path w="158" h="297">
                <a:moveTo>
                  <a:pt x="103" y="0"/>
                </a:moveTo>
                <a:lnTo>
                  <a:pt x="158" y="11"/>
                </a:lnTo>
                <a:lnTo>
                  <a:pt x="158" y="81"/>
                </a:lnTo>
                <a:lnTo>
                  <a:pt x="141" y="78"/>
                </a:lnTo>
                <a:lnTo>
                  <a:pt x="141" y="116"/>
                </a:lnTo>
                <a:lnTo>
                  <a:pt x="158" y="119"/>
                </a:lnTo>
                <a:lnTo>
                  <a:pt x="158" y="191"/>
                </a:lnTo>
                <a:lnTo>
                  <a:pt x="141" y="186"/>
                </a:lnTo>
                <a:lnTo>
                  <a:pt x="141" y="224"/>
                </a:lnTo>
                <a:lnTo>
                  <a:pt x="158" y="227"/>
                </a:lnTo>
                <a:lnTo>
                  <a:pt x="158" y="297"/>
                </a:lnTo>
                <a:lnTo>
                  <a:pt x="103" y="286"/>
                </a:lnTo>
                <a:lnTo>
                  <a:pt x="103" y="262"/>
                </a:lnTo>
                <a:lnTo>
                  <a:pt x="19" y="246"/>
                </a:lnTo>
                <a:lnTo>
                  <a:pt x="19" y="240"/>
                </a:lnTo>
                <a:lnTo>
                  <a:pt x="19" y="227"/>
                </a:lnTo>
                <a:lnTo>
                  <a:pt x="19" y="161"/>
                </a:lnTo>
                <a:lnTo>
                  <a:pt x="0" y="157"/>
                </a:lnTo>
                <a:lnTo>
                  <a:pt x="0" y="88"/>
                </a:lnTo>
                <a:lnTo>
                  <a:pt x="19" y="91"/>
                </a:lnTo>
                <a:lnTo>
                  <a:pt x="19" y="24"/>
                </a:lnTo>
                <a:lnTo>
                  <a:pt x="19" y="7"/>
                </a:lnTo>
                <a:lnTo>
                  <a:pt x="38" y="10"/>
                </a:lnTo>
                <a:lnTo>
                  <a:pt x="103" y="24"/>
                </a:lnTo>
                <a:lnTo>
                  <a:pt x="103" y="0"/>
                </a:lnTo>
                <a:lnTo>
                  <a:pt x="103" y="0"/>
                </a:lnTo>
                <a:close/>
                <a:moveTo>
                  <a:pt x="38" y="95"/>
                </a:moveTo>
                <a:lnTo>
                  <a:pt x="55" y="99"/>
                </a:lnTo>
                <a:lnTo>
                  <a:pt x="55" y="169"/>
                </a:lnTo>
                <a:lnTo>
                  <a:pt x="38" y="165"/>
                </a:lnTo>
                <a:lnTo>
                  <a:pt x="38" y="232"/>
                </a:lnTo>
                <a:lnTo>
                  <a:pt x="103" y="245"/>
                </a:lnTo>
                <a:lnTo>
                  <a:pt x="103" y="216"/>
                </a:lnTo>
                <a:lnTo>
                  <a:pt x="122" y="221"/>
                </a:lnTo>
                <a:lnTo>
                  <a:pt x="122" y="183"/>
                </a:lnTo>
                <a:lnTo>
                  <a:pt x="103" y="178"/>
                </a:lnTo>
                <a:lnTo>
                  <a:pt x="103" y="108"/>
                </a:lnTo>
                <a:lnTo>
                  <a:pt x="122" y="113"/>
                </a:lnTo>
                <a:lnTo>
                  <a:pt x="122" y="75"/>
                </a:lnTo>
                <a:lnTo>
                  <a:pt x="103" y="70"/>
                </a:lnTo>
                <a:lnTo>
                  <a:pt x="103" y="41"/>
                </a:lnTo>
                <a:lnTo>
                  <a:pt x="38" y="29"/>
                </a:lnTo>
                <a:lnTo>
                  <a:pt x="38" y="95"/>
                </a:lnTo>
                <a:lnTo>
                  <a:pt x="38" y="95"/>
                </a:lnTo>
                <a:close/>
              </a:path>
            </a:pathLst>
          </a:custGeom>
          <a:solidFill>
            <a:srgbClr val="26446C"/>
          </a:solidFill>
          <a:ln w="9525">
            <a:noFill/>
            <a:round/>
            <a:headEnd/>
            <a:tailEnd/>
          </a:ln>
        </p:spPr>
        <p:txBody>
          <a:bodyPr/>
          <a:lstStyle/>
          <a:p>
            <a:endParaRPr lang="zh-CN" altLang="en-US">
              <a:latin typeface="+mj-ea"/>
              <a:ea typeface="+mj-ea"/>
            </a:endParaRPr>
          </a:p>
        </p:txBody>
      </p:sp>
      <p:sp>
        <p:nvSpPr>
          <p:cNvPr id="409" name="Freeform 985"/>
          <p:cNvSpPr>
            <a:spLocks noChangeAspect="1" noEditPoints="1"/>
          </p:cNvSpPr>
          <p:nvPr/>
        </p:nvSpPr>
        <p:spPr bwMode="auto">
          <a:xfrm>
            <a:off x="6715022" y="5477376"/>
            <a:ext cx="359484" cy="671431"/>
          </a:xfrm>
          <a:custGeom>
            <a:avLst/>
            <a:gdLst/>
            <a:ahLst/>
            <a:cxnLst>
              <a:cxn ang="0">
                <a:pos x="104" y="0"/>
              </a:cxn>
              <a:cxn ang="0">
                <a:pos x="159" y="11"/>
              </a:cxn>
              <a:cxn ang="0">
                <a:pos x="159" y="81"/>
              </a:cxn>
              <a:cxn ang="0">
                <a:pos x="142" y="78"/>
              </a:cxn>
              <a:cxn ang="0">
                <a:pos x="142" y="116"/>
              </a:cxn>
              <a:cxn ang="0">
                <a:pos x="159" y="119"/>
              </a:cxn>
              <a:cxn ang="0">
                <a:pos x="159" y="190"/>
              </a:cxn>
              <a:cxn ang="0">
                <a:pos x="142" y="186"/>
              </a:cxn>
              <a:cxn ang="0">
                <a:pos x="142" y="224"/>
              </a:cxn>
              <a:cxn ang="0">
                <a:pos x="159" y="227"/>
              </a:cxn>
              <a:cxn ang="0">
                <a:pos x="159" y="297"/>
              </a:cxn>
              <a:cxn ang="0">
                <a:pos x="104" y="286"/>
              </a:cxn>
              <a:cxn ang="0">
                <a:pos x="104" y="262"/>
              </a:cxn>
              <a:cxn ang="0">
                <a:pos x="20" y="246"/>
              </a:cxn>
              <a:cxn ang="0">
                <a:pos x="20" y="240"/>
              </a:cxn>
              <a:cxn ang="0">
                <a:pos x="20" y="227"/>
              </a:cxn>
              <a:cxn ang="0">
                <a:pos x="20" y="160"/>
              </a:cxn>
              <a:cxn ang="0">
                <a:pos x="0" y="157"/>
              </a:cxn>
              <a:cxn ang="0">
                <a:pos x="0" y="87"/>
              </a:cxn>
              <a:cxn ang="0">
                <a:pos x="20" y="90"/>
              </a:cxn>
              <a:cxn ang="0">
                <a:pos x="20" y="24"/>
              </a:cxn>
              <a:cxn ang="0">
                <a:pos x="20" y="6"/>
              </a:cxn>
              <a:cxn ang="0">
                <a:pos x="39" y="9"/>
              </a:cxn>
              <a:cxn ang="0">
                <a:pos x="104" y="24"/>
              </a:cxn>
              <a:cxn ang="0">
                <a:pos x="104" y="0"/>
              </a:cxn>
              <a:cxn ang="0">
                <a:pos x="104" y="0"/>
              </a:cxn>
              <a:cxn ang="0">
                <a:pos x="39" y="95"/>
              </a:cxn>
              <a:cxn ang="0">
                <a:pos x="56" y="98"/>
              </a:cxn>
              <a:cxn ang="0">
                <a:pos x="56" y="168"/>
              </a:cxn>
              <a:cxn ang="0">
                <a:pos x="39" y="165"/>
              </a:cxn>
              <a:cxn ang="0">
                <a:pos x="39" y="232"/>
              </a:cxn>
              <a:cxn ang="0">
                <a:pos x="104" y="244"/>
              </a:cxn>
              <a:cxn ang="0">
                <a:pos x="104" y="216"/>
              </a:cxn>
              <a:cxn ang="0">
                <a:pos x="123" y="221"/>
              </a:cxn>
              <a:cxn ang="0">
                <a:pos x="123" y="182"/>
              </a:cxn>
              <a:cxn ang="0">
                <a:pos x="104" y="178"/>
              </a:cxn>
              <a:cxn ang="0">
                <a:pos x="104" y="108"/>
              </a:cxn>
              <a:cxn ang="0">
                <a:pos x="123" y="113"/>
              </a:cxn>
              <a:cxn ang="0">
                <a:pos x="123" y="74"/>
              </a:cxn>
              <a:cxn ang="0">
                <a:pos x="104" y="70"/>
              </a:cxn>
              <a:cxn ang="0">
                <a:pos x="104" y="41"/>
              </a:cxn>
              <a:cxn ang="0">
                <a:pos x="39" y="28"/>
              </a:cxn>
              <a:cxn ang="0">
                <a:pos x="39" y="95"/>
              </a:cxn>
              <a:cxn ang="0">
                <a:pos x="39" y="95"/>
              </a:cxn>
            </a:cxnLst>
            <a:rect l="0" t="0" r="r" b="b"/>
            <a:pathLst>
              <a:path w="159" h="297">
                <a:moveTo>
                  <a:pt x="104" y="0"/>
                </a:moveTo>
                <a:lnTo>
                  <a:pt x="159" y="11"/>
                </a:lnTo>
                <a:lnTo>
                  <a:pt x="159" y="81"/>
                </a:lnTo>
                <a:lnTo>
                  <a:pt x="142" y="78"/>
                </a:lnTo>
                <a:lnTo>
                  <a:pt x="142" y="116"/>
                </a:lnTo>
                <a:lnTo>
                  <a:pt x="159" y="119"/>
                </a:lnTo>
                <a:lnTo>
                  <a:pt x="159" y="190"/>
                </a:lnTo>
                <a:lnTo>
                  <a:pt x="142" y="186"/>
                </a:lnTo>
                <a:lnTo>
                  <a:pt x="142" y="224"/>
                </a:lnTo>
                <a:lnTo>
                  <a:pt x="159" y="227"/>
                </a:lnTo>
                <a:lnTo>
                  <a:pt x="159" y="297"/>
                </a:lnTo>
                <a:lnTo>
                  <a:pt x="104" y="286"/>
                </a:lnTo>
                <a:lnTo>
                  <a:pt x="104" y="262"/>
                </a:lnTo>
                <a:lnTo>
                  <a:pt x="20" y="246"/>
                </a:lnTo>
                <a:lnTo>
                  <a:pt x="20" y="240"/>
                </a:lnTo>
                <a:lnTo>
                  <a:pt x="20" y="227"/>
                </a:lnTo>
                <a:lnTo>
                  <a:pt x="20" y="160"/>
                </a:lnTo>
                <a:lnTo>
                  <a:pt x="0" y="157"/>
                </a:lnTo>
                <a:lnTo>
                  <a:pt x="0" y="87"/>
                </a:lnTo>
                <a:lnTo>
                  <a:pt x="20" y="90"/>
                </a:lnTo>
                <a:lnTo>
                  <a:pt x="20" y="24"/>
                </a:lnTo>
                <a:lnTo>
                  <a:pt x="20" y="6"/>
                </a:lnTo>
                <a:lnTo>
                  <a:pt x="39" y="9"/>
                </a:lnTo>
                <a:lnTo>
                  <a:pt x="104" y="24"/>
                </a:lnTo>
                <a:lnTo>
                  <a:pt x="104" y="0"/>
                </a:lnTo>
                <a:lnTo>
                  <a:pt x="104" y="0"/>
                </a:lnTo>
                <a:close/>
                <a:moveTo>
                  <a:pt x="39" y="95"/>
                </a:moveTo>
                <a:lnTo>
                  <a:pt x="56" y="98"/>
                </a:lnTo>
                <a:lnTo>
                  <a:pt x="56" y="168"/>
                </a:lnTo>
                <a:lnTo>
                  <a:pt x="39" y="165"/>
                </a:lnTo>
                <a:lnTo>
                  <a:pt x="39" y="232"/>
                </a:lnTo>
                <a:lnTo>
                  <a:pt x="104" y="244"/>
                </a:lnTo>
                <a:lnTo>
                  <a:pt x="104" y="216"/>
                </a:lnTo>
                <a:lnTo>
                  <a:pt x="123" y="221"/>
                </a:lnTo>
                <a:lnTo>
                  <a:pt x="123" y="182"/>
                </a:lnTo>
                <a:lnTo>
                  <a:pt x="104" y="178"/>
                </a:lnTo>
                <a:lnTo>
                  <a:pt x="104" y="108"/>
                </a:lnTo>
                <a:lnTo>
                  <a:pt x="123" y="113"/>
                </a:lnTo>
                <a:lnTo>
                  <a:pt x="123" y="74"/>
                </a:lnTo>
                <a:lnTo>
                  <a:pt x="104" y="70"/>
                </a:lnTo>
                <a:lnTo>
                  <a:pt x="104" y="41"/>
                </a:lnTo>
                <a:lnTo>
                  <a:pt x="39" y="28"/>
                </a:lnTo>
                <a:lnTo>
                  <a:pt x="39" y="95"/>
                </a:lnTo>
                <a:lnTo>
                  <a:pt x="39" y="95"/>
                </a:lnTo>
                <a:close/>
              </a:path>
            </a:pathLst>
          </a:custGeom>
          <a:solidFill>
            <a:srgbClr val="FFFFFF"/>
          </a:solidFill>
          <a:ln w="9525">
            <a:noFill/>
            <a:round/>
            <a:headEnd/>
            <a:tailEnd/>
          </a:ln>
        </p:spPr>
        <p:txBody>
          <a:bodyPr/>
          <a:lstStyle/>
          <a:p>
            <a:endParaRPr lang="zh-CN" altLang="en-US">
              <a:latin typeface="+mj-ea"/>
              <a:ea typeface="+mj-ea"/>
            </a:endParaRPr>
          </a:p>
        </p:txBody>
      </p:sp>
      <p:sp>
        <p:nvSpPr>
          <p:cNvPr id="411" name="Freeform 978"/>
          <p:cNvSpPr>
            <a:spLocks noChangeAspect="1"/>
          </p:cNvSpPr>
          <p:nvPr/>
        </p:nvSpPr>
        <p:spPr bwMode="auto">
          <a:xfrm>
            <a:off x="5636949" y="5380333"/>
            <a:ext cx="113045" cy="825159"/>
          </a:xfrm>
          <a:custGeom>
            <a:avLst/>
            <a:gdLst/>
            <a:ahLst/>
            <a:cxnLst>
              <a:cxn ang="0">
                <a:pos x="30" y="3"/>
              </a:cxn>
              <a:cxn ang="0">
                <a:pos x="2" y="18"/>
              </a:cxn>
              <a:cxn ang="0">
                <a:pos x="0" y="227"/>
              </a:cxn>
              <a:cxn ang="0">
                <a:pos x="7" y="224"/>
              </a:cxn>
              <a:cxn ang="0">
                <a:pos x="27" y="203"/>
              </a:cxn>
              <a:cxn ang="0">
                <a:pos x="31" y="192"/>
              </a:cxn>
              <a:cxn ang="0">
                <a:pos x="31" y="11"/>
              </a:cxn>
              <a:cxn ang="0">
                <a:pos x="30" y="3"/>
              </a:cxn>
            </a:cxnLst>
            <a:rect l="0" t="0" r="r" b="b"/>
            <a:pathLst>
              <a:path w="31" h="230">
                <a:moveTo>
                  <a:pt x="30" y="3"/>
                </a:moveTo>
                <a:cubicBezTo>
                  <a:pt x="28" y="0"/>
                  <a:pt x="2" y="18"/>
                  <a:pt x="2" y="18"/>
                </a:cubicBezTo>
                <a:cubicBezTo>
                  <a:pt x="0" y="227"/>
                  <a:pt x="0" y="227"/>
                  <a:pt x="0" y="227"/>
                </a:cubicBezTo>
                <a:cubicBezTo>
                  <a:pt x="0" y="227"/>
                  <a:pt x="0" y="230"/>
                  <a:pt x="7" y="224"/>
                </a:cubicBezTo>
                <a:cubicBezTo>
                  <a:pt x="12" y="220"/>
                  <a:pt x="25" y="206"/>
                  <a:pt x="27" y="203"/>
                </a:cubicBezTo>
                <a:cubicBezTo>
                  <a:pt x="30" y="201"/>
                  <a:pt x="31" y="199"/>
                  <a:pt x="31" y="192"/>
                </a:cubicBezTo>
                <a:cubicBezTo>
                  <a:pt x="31" y="11"/>
                  <a:pt x="31" y="11"/>
                  <a:pt x="31" y="11"/>
                </a:cubicBezTo>
                <a:cubicBezTo>
                  <a:pt x="31" y="4"/>
                  <a:pt x="31" y="4"/>
                  <a:pt x="30" y="3"/>
                </a:cubicBezTo>
                <a:close/>
              </a:path>
            </a:pathLst>
          </a:custGeom>
          <a:solidFill>
            <a:srgbClr val="26446C"/>
          </a:solidFill>
          <a:ln w="9525">
            <a:noFill/>
            <a:round/>
            <a:headEnd/>
            <a:tailEnd/>
          </a:ln>
        </p:spPr>
        <p:txBody>
          <a:bodyPr/>
          <a:lstStyle/>
          <a:p>
            <a:endParaRPr lang="zh-CN" altLang="en-US">
              <a:latin typeface="+mj-ea"/>
              <a:ea typeface="+mj-ea"/>
            </a:endParaRPr>
          </a:p>
        </p:txBody>
      </p:sp>
      <p:sp>
        <p:nvSpPr>
          <p:cNvPr id="412" name="Freeform 979"/>
          <p:cNvSpPr>
            <a:spLocks noChangeAspect="1"/>
          </p:cNvSpPr>
          <p:nvPr/>
        </p:nvSpPr>
        <p:spPr bwMode="auto">
          <a:xfrm>
            <a:off x="5159897" y="5301208"/>
            <a:ext cx="583314" cy="146946"/>
          </a:xfrm>
          <a:custGeom>
            <a:avLst/>
            <a:gdLst/>
            <a:ahLst/>
            <a:cxnLst>
              <a:cxn ang="0">
                <a:pos x="162" y="23"/>
              </a:cxn>
              <a:cxn ang="0">
                <a:pos x="137" y="41"/>
              </a:cxn>
              <a:cxn ang="0">
                <a:pos x="5" y="16"/>
              </a:cxn>
              <a:cxn ang="0">
                <a:pos x="1" y="20"/>
              </a:cxn>
              <a:cxn ang="0">
                <a:pos x="3" y="14"/>
              </a:cxn>
              <a:cxn ang="0">
                <a:pos x="23" y="1"/>
              </a:cxn>
              <a:cxn ang="0">
                <a:pos x="26" y="0"/>
              </a:cxn>
              <a:cxn ang="0">
                <a:pos x="157" y="22"/>
              </a:cxn>
              <a:cxn ang="0">
                <a:pos x="162" y="23"/>
              </a:cxn>
            </a:cxnLst>
            <a:rect l="0" t="0" r="r" b="b"/>
            <a:pathLst>
              <a:path w="162" h="41">
                <a:moveTo>
                  <a:pt x="162" y="23"/>
                </a:moveTo>
                <a:cubicBezTo>
                  <a:pt x="137" y="41"/>
                  <a:pt x="137" y="41"/>
                  <a:pt x="137" y="41"/>
                </a:cubicBezTo>
                <a:cubicBezTo>
                  <a:pt x="60" y="27"/>
                  <a:pt x="12" y="17"/>
                  <a:pt x="5" y="16"/>
                </a:cubicBezTo>
                <a:cubicBezTo>
                  <a:pt x="2" y="15"/>
                  <a:pt x="1" y="20"/>
                  <a:pt x="1" y="20"/>
                </a:cubicBezTo>
                <a:cubicBezTo>
                  <a:pt x="1" y="20"/>
                  <a:pt x="0" y="16"/>
                  <a:pt x="3" y="14"/>
                </a:cubicBezTo>
                <a:cubicBezTo>
                  <a:pt x="5" y="12"/>
                  <a:pt x="18" y="4"/>
                  <a:pt x="23" y="1"/>
                </a:cubicBezTo>
                <a:cubicBezTo>
                  <a:pt x="25" y="0"/>
                  <a:pt x="26" y="0"/>
                  <a:pt x="26" y="0"/>
                </a:cubicBezTo>
                <a:cubicBezTo>
                  <a:pt x="26" y="0"/>
                  <a:pt x="155" y="22"/>
                  <a:pt x="157" y="22"/>
                </a:cubicBezTo>
                <a:cubicBezTo>
                  <a:pt x="161" y="23"/>
                  <a:pt x="162" y="23"/>
                  <a:pt x="162" y="23"/>
                </a:cubicBezTo>
                <a:close/>
              </a:path>
            </a:pathLst>
          </a:custGeom>
          <a:solidFill>
            <a:srgbClr val="4F6A8C"/>
          </a:solidFill>
          <a:ln w="9525">
            <a:noFill/>
            <a:round/>
            <a:headEnd/>
            <a:tailEnd/>
          </a:ln>
        </p:spPr>
        <p:txBody>
          <a:bodyPr/>
          <a:lstStyle/>
          <a:p>
            <a:endParaRPr lang="zh-CN" altLang="en-US">
              <a:latin typeface="+mj-ea"/>
              <a:ea typeface="+mj-ea"/>
            </a:endParaRPr>
          </a:p>
        </p:txBody>
      </p:sp>
      <p:sp>
        <p:nvSpPr>
          <p:cNvPr id="413" name="Freeform 980"/>
          <p:cNvSpPr>
            <a:spLocks noChangeAspect="1"/>
          </p:cNvSpPr>
          <p:nvPr/>
        </p:nvSpPr>
        <p:spPr bwMode="auto">
          <a:xfrm>
            <a:off x="5630166" y="5382594"/>
            <a:ext cx="119828" cy="83646"/>
          </a:xfrm>
          <a:custGeom>
            <a:avLst/>
            <a:gdLst/>
            <a:ahLst/>
            <a:cxnLst>
              <a:cxn ang="0">
                <a:pos x="0" y="17"/>
              </a:cxn>
              <a:cxn ang="0">
                <a:pos x="30" y="0"/>
              </a:cxn>
              <a:cxn ang="0">
                <a:pos x="33" y="4"/>
              </a:cxn>
              <a:cxn ang="0">
                <a:pos x="5" y="23"/>
              </a:cxn>
              <a:cxn ang="0">
                <a:pos x="0" y="17"/>
              </a:cxn>
            </a:cxnLst>
            <a:rect l="0" t="0" r="r" b="b"/>
            <a:pathLst>
              <a:path w="33" h="23">
                <a:moveTo>
                  <a:pt x="0" y="17"/>
                </a:moveTo>
                <a:cubicBezTo>
                  <a:pt x="0" y="17"/>
                  <a:pt x="27" y="1"/>
                  <a:pt x="30" y="0"/>
                </a:cubicBezTo>
                <a:cubicBezTo>
                  <a:pt x="32" y="1"/>
                  <a:pt x="33" y="2"/>
                  <a:pt x="33" y="4"/>
                </a:cubicBezTo>
                <a:cubicBezTo>
                  <a:pt x="5" y="23"/>
                  <a:pt x="5" y="23"/>
                  <a:pt x="5" y="23"/>
                </a:cubicBezTo>
                <a:lnTo>
                  <a:pt x="0" y="17"/>
                </a:lnTo>
                <a:close/>
              </a:path>
            </a:pathLst>
          </a:custGeom>
          <a:solidFill>
            <a:srgbClr val="617996"/>
          </a:solidFill>
          <a:ln w="9525">
            <a:noFill/>
            <a:round/>
            <a:headEnd/>
            <a:tailEnd/>
          </a:ln>
        </p:spPr>
        <p:txBody>
          <a:bodyPr/>
          <a:lstStyle/>
          <a:p>
            <a:endParaRPr lang="zh-CN" altLang="en-US">
              <a:latin typeface="+mj-ea"/>
              <a:ea typeface="+mj-ea"/>
            </a:endParaRPr>
          </a:p>
        </p:txBody>
      </p:sp>
      <p:sp>
        <p:nvSpPr>
          <p:cNvPr id="414" name="Freeform 981"/>
          <p:cNvSpPr>
            <a:spLocks noChangeAspect="1"/>
          </p:cNvSpPr>
          <p:nvPr/>
        </p:nvSpPr>
        <p:spPr bwMode="auto">
          <a:xfrm>
            <a:off x="5159897" y="5355465"/>
            <a:ext cx="495139" cy="850027"/>
          </a:xfrm>
          <a:custGeom>
            <a:avLst/>
            <a:gdLst/>
            <a:ahLst/>
            <a:cxnLst>
              <a:cxn ang="0">
                <a:pos x="134" y="24"/>
              </a:cxn>
              <a:cxn ang="0">
                <a:pos x="5" y="1"/>
              </a:cxn>
              <a:cxn ang="0">
                <a:pos x="0" y="4"/>
              </a:cxn>
              <a:cxn ang="0">
                <a:pos x="0" y="198"/>
              </a:cxn>
              <a:cxn ang="0">
                <a:pos x="5" y="208"/>
              </a:cxn>
              <a:cxn ang="0">
                <a:pos x="129" y="234"/>
              </a:cxn>
              <a:cxn ang="0">
                <a:pos x="137" y="229"/>
              </a:cxn>
              <a:cxn ang="0">
                <a:pos x="137" y="30"/>
              </a:cxn>
              <a:cxn ang="0">
                <a:pos x="134" y="24"/>
              </a:cxn>
            </a:cxnLst>
            <a:rect l="0" t="0" r="r" b="b"/>
            <a:pathLst>
              <a:path w="138" h="237">
                <a:moveTo>
                  <a:pt x="134" y="24"/>
                </a:moveTo>
                <a:cubicBezTo>
                  <a:pt x="60" y="11"/>
                  <a:pt x="11" y="2"/>
                  <a:pt x="5" y="1"/>
                </a:cubicBezTo>
                <a:cubicBezTo>
                  <a:pt x="1" y="0"/>
                  <a:pt x="0" y="4"/>
                  <a:pt x="0" y="4"/>
                </a:cubicBezTo>
                <a:cubicBezTo>
                  <a:pt x="0" y="4"/>
                  <a:pt x="0" y="191"/>
                  <a:pt x="0" y="198"/>
                </a:cubicBezTo>
                <a:cubicBezTo>
                  <a:pt x="0" y="206"/>
                  <a:pt x="1" y="206"/>
                  <a:pt x="5" y="208"/>
                </a:cubicBezTo>
                <a:cubicBezTo>
                  <a:pt x="7" y="208"/>
                  <a:pt x="106" y="229"/>
                  <a:pt x="129" y="234"/>
                </a:cubicBezTo>
                <a:cubicBezTo>
                  <a:pt x="138" y="237"/>
                  <a:pt x="137" y="232"/>
                  <a:pt x="137" y="229"/>
                </a:cubicBezTo>
                <a:cubicBezTo>
                  <a:pt x="137" y="229"/>
                  <a:pt x="137" y="35"/>
                  <a:pt x="137" y="30"/>
                </a:cubicBezTo>
                <a:cubicBezTo>
                  <a:pt x="137" y="27"/>
                  <a:pt x="135" y="25"/>
                  <a:pt x="134" y="24"/>
                </a:cubicBezTo>
                <a:close/>
              </a:path>
            </a:pathLst>
          </a:custGeom>
          <a:solidFill>
            <a:srgbClr val="84A2B9"/>
          </a:solidFill>
          <a:ln w="9525">
            <a:noFill/>
            <a:round/>
            <a:headEnd/>
            <a:tailEnd/>
          </a:ln>
        </p:spPr>
        <p:txBody>
          <a:bodyPr/>
          <a:lstStyle/>
          <a:p>
            <a:endParaRPr lang="zh-CN" altLang="en-US">
              <a:latin typeface="+mj-ea"/>
              <a:ea typeface="+mj-ea"/>
            </a:endParaRPr>
          </a:p>
        </p:txBody>
      </p:sp>
      <p:sp>
        <p:nvSpPr>
          <p:cNvPr id="415" name="Freeform 982"/>
          <p:cNvSpPr>
            <a:spLocks noChangeAspect="1"/>
          </p:cNvSpPr>
          <p:nvPr/>
        </p:nvSpPr>
        <p:spPr bwMode="auto">
          <a:xfrm>
            <a:off x="5175723" y="5373551"/>
            <a:ext cx="461225" cy="811595"/>
          </a:xfrm>
          <a:custGeom>
            <a:avLst/>
            <a:gdLst/>
            <a:ahLst/>
            <a:cxnLst>
              <a:cxn ang="0">
                <a:pos x="125" y="22"/>
              </a:cxn>
              <a:cxn ang="0">
                <a:pos x="5" y="0"/>
              </a:cxn>
              <a:cxn ang="0">
                <a:pos x="0" y="3"/>
              </a:cxn>
              <a:cxn ang="0">
                <a:pos x="0" y="189"/>
              </a:cxn>
              <a:cxn ang="0">
                <a:pos x="5" y="198"/>
              </a:cxn>
              <a:cxn ang="0">
                <a:pos x="121" y="224"/>
              </a:cxn>
              <a:cxn ang="0">
                <a:pos x="128" y="218"/>
              </a:cxn>
              <a:cxn ang="0">
                <a:pos x="128" y="28"/>
              </a:cxn>
              <a:cxn ang="0">
                <a:pos x="125" y="22"/>
              </a:cxn>
            </a:cxnLst>
            <a:rect l="0" t="0" r="r" b="b"/>
            <a:pathLst>
              <a:path w="129" h="226">
                <a:moveTo>
                  <a:pt x="125" y="22"/>
                </a:moveTo>
                <a:cubicBezTo>
                  <a:pt x="56" y="10"/>
                  <a:pt x="11" y="1"/>
                  <a:pt x="5" y="0"/>
                </a:cubicBezTo>
                <a:cubicBezTo>
                  <a:pt x="1" y="0"/>
                  <a:pt x="0" y="3"/>
                  <a:pt x="0" y="3"/>
                </a:cubicBezTo>
                <a:cubicBezTo>
                  <a:pt x="0" y="3"/>
                  <a:pt x="0" y="182"/>
                  <a:pt x="0" y="189"/>
                </a:cubicBezTo>
                <a:cubicBezTo>
                  <a:pt x="0" y="197"/>
                  <a:pt x="1" y="197"/>
                  <a:pt x="5" y="198"/>
                </a:cubicBezTo>
                <a:cubicBezTo>
                  <a:pt x="7" y="199"/>
                  <a:pt x="100" y="219"/>
                  <a:pt x="121" y="224"/>
                </a:cubicBezTo>
                <a:cubicBezTo>
                  <a:pt x="129" y="226"/>
                  <a:pt x="127" y="220"/>
                  <a:pt x="128" y="218"/>
                </a:cubicBezTo>
                <a:cubicBezTo>
                  <a:pt x="128" y="218"/>
                  <a:pt x="128" y="32"/>
                  <a:pt x="128" y="28"/>
                </a:cubicBezTo>
                <a:cubicBezTo>
                  <a:pt x="128" y="25"/>
                  <a:pt x="127" y="23"/>
                  <a:pt x="125" y="22"/>
                </a:cubicBezTo>
                <a:close/>
              </a:path>
            </a:pathLst>
          </a:custGeom>
          <a:solidFill>
            <a:srgbClr val="617996"/>
          </a:solidFill>
          <a:ln w="9525">
            <a:noFill/>
            <a:round/>
            <a:headEnd/>
            <a:tailEnd/>
          </a:ln>
        </p:spPr>
        <p:txBody>
          <a:bodyPr/>
          <a:lstStyle/>
          <a:p>
            <a:endParaRPr lang="zh-CN" altLang="en-US">
              <a:latin typeface="+mj-ea"/>
              <a:ea typeface="+mj-ea"/>
            </a:endParaRPr>
          </a:p>
        </p:txBody>
      </p:sp>
      <p:sp>
        <p:nvSpPr>
          <p:cNvPr id="416" name="Freeform 983"/>
          <p:cNvSpPr>
            <a:spLocks noChangeAspect="1" noEditPoints="1"/>
          </p:cNvSpPr>
          <p:nvPr/>
        </p:nvSpPr>
        <p:spPr bwMode="auto">
          <a:xfrm>
            <a:off x="5175723" y="5373551"/>
            <a:ext cx="461225" cy="807073"/>
          </a:xfrm>
          <a:custGeom>
            <a:avLst/>
            <a:gdLst/>
            <a:ahLst/>
            <a:cxnLst>
              <a:cxn ang="0">
                <a:pos x="1" y="0"/>
              </a:cxn>
              <a:cxn ang="0">
                <a:pos x="0" y="3"/>
              </a:cxn>
              <a:cxn ang="0">
                <a:pos x="0" y="189"/>
              </a:cxn>
              <a:cxn ang="0">
                <a:pos x="5" y="199"/>
              </a:cxn>
              <a:cxn ang="0">
                <a:pos x="47" y="208"/>
              </a:cxn>
              <a:cxn ang="0">
                <a:pos x="121" y="224"/>
              </a:cxn>
              <a:cxn ang="0">
                <a:pos x="126" y="224"/>
              </a:cxn>
              <a:cxn ang="0">
                <a:pos x="128" y="219"/>
              </a:cxn>
              <a:cxn ang="0">
                <a:pos x="128" y="28"/>
              </a:cxn>
              <a:cxn ang="0">
                <a:pos x="125" y="22"/>
              </a:cxn>
              <a:cxn ang="0">
                <a:pos x="125" y="22"/>
              </a:cxn>
              <a:cxn ang="0">
                <a:pos x="5" y="0"/>
              </a:cxn>
              <a:cxn ang="0">
                <a:pos x="1" y="0"/>
              </a:cxn>
              <a:cxn ang="0">
                <a:pos x="121" y="223"/>
              </a:cxn>
              <a:cxn ang="0">
                <a:pos x="47" y="207"/>
              </a:cxn>
              <a:cxn ang="0">
                <a:pos x="5" y="198"/>
              </a:cxn>
              <a:cxn ang="0">
                <a:pos x="1" y="189"/>
              </a:cxn>
              <a:cxn ang="0">
                <a:pos x="1" y="3"/>
              </a:cxn>
              <a:cxn ang="0">
                <a:pos x="2" y="1"/>
              </a:cxn>
              <a:cxn ang="0">
                <a:pos x="5" y="1"/>
              </a:cxn>
              <a:cxn ang="0">
                <a:pos x="125" y="23"/>
              </a:cxn>
              <a:cxn ang="0">
                <a:pos x="127" y="28"/>
              </a:cxn>
              <a:cxn ang="0">
                <a:pos x="127" y="218"/>
              </a:cxn>
              <a:cxn ang="0">
                <a:pos x="126" y="223"/>
              </a:cxn>
              <a:cxn ang="0">
                <a:pos x="121" y="223"/>
              </a:cxn>
            </a:cxnLst>
            <a:rect l="0" t="0" r="r" b="b"/>
            <a:pathLst>
              <a:path w="129" h="225">
                <a:moveTo>
                  <a:pt x="1" y="0"/>
                </a:moveTo>
                <a:cubicBezTo>
                  <a:pt x="0" y="1"/>
                  <a:pt x="0" y="3"/>
                  <a:pt x="0" y="3"/>
                </a:cubicBezTo>
                <a:cubicBezTo>
                  <a:pt x="0" y="189"/>
                  <a:pt x="0" y="189"/>
                  <a:pt x="0" y="189"/>
                </a:cubicBezTo>
                <a:cubicBezTo>
                  <a:pt x="0" y="197"/>
                  <a:pt x="1" y="197"/>
                  <a:pt x="5" y="199"/>
                </a:cubicBezTo>
                <a:cubicBezTo>
                  <a:pt x="5" y="199"/>
                  <a:pt x="21" y="202"/>
                  <a:pt x="47" y="208"/>
                </a:cubicBezTo>
                <a:cubicBezTo>
                  <a:pt x="121" y="224"/>
                  <a:pt x="121" y="224"/>
                  <a:pt x="121" y="224"/>
                </a:cubicBezTo>
                <a:cubicBezTo>
                  <a:pt x="123" y="225"/>
                  <a:pt x="125" y="225"/>
                  <a:pt x="126" y="224"/>
                </a:cubicBezTo>
                <a:cubicBezTo>
                  <a:pt x="129" y="222"/>
                  <a:pt x="128" y="219"/>
                  <a:pt x="128" y="219"/>
                </a:cubicBezTo>
                <a:cubicBezTo>
                  <a:pt x="128" y="218"/>
                  <a:pt x="128" y="28"/>
                  <a:pt x="128" y="28"/>
                </a:cubicBezTo>
                <a:cubicBezTo>
                  <a:pt x="128" y="25"/>
                  <a:pt x="128" y="22"/>
                  <a:pt x="125" y="22"/>
                </a:cubicBezTo>
                <a:cubicBezTo>
                  <a:pt x="125" y="22"/>
                  <a:pt x="125" y="22"/>
                  <a:pt x="125" y="22"/>
                </a:cubicBezTo>
                <a:cubicBezTo>
                  <a:pt x="5" y="0"/>
                  <a:pt x="5" y="0"/>
                  <a:pt x="5" y="0"/>
                </a:cubicBezTo>
                <a:cubicBezTo>
                  <a:pt x="3" y="0"/>
                  <a:pt x="2" y="0"/>
                  <a:pt x="1" y="0"/>
                </a:cubicBezTo>
                <a:close/>
                <a:moveTo>
                  <a:pt x="121" y="223"/>
                </a:moveTo>
                <a:cubicBezTo>
                  <a:pt x="121" y="223"/>
                  <a:pt x="47" y="207"/>
                  <a:pt x="47" y="207"/>
                </a:cubicBezTo>
                <a:cubicBezTo>
                  <a:pt x="25" y="202"/>
                  <a:pt x="6" y="198"/>
                  <a:pt x="5" y="198"/>
                </a:cubicBezTo>
                <a:cubicBezTo>
                  <a:pt x="2" y="197"/>
                  <a:pt x="1" y="196"/>
                  <a:pt x="1" y="189"/>
                </a:cubicBezTo>
                <a:cubicBezTo>
                  <a:pt x="1" y="3"/>
                  <a:pt x="1" y="3"/>
                  <a:pt x="1" y="3"/>
                </a:cubicBezTo>
                <a:cubicBezTo>
                  <a:pt x="1" y="3"/>
                  <a:pt x="1" y="2"/>
                  <a:pt x="2" y="1"/>
                </a:cubicBezTo>
                <a:cubicBezTo>
                  <a:pt x="3" y="1"/>
                  <a:pt x="3" y="1"/>
                  <a:pt x="5" y="1"/>
                </a:cubicBezTo>
                <a:cubicBezTo>
                  <a:pt x="125" y="23"/>
                  <a:pt x="125" y="23"/>
                  <a:pt x="125" y="23"/>
                </a:cubicBezTo>
                <a:cubicBezTo>
                  <a:pt x="127" y="23"/>
                  <a:pt x="127" y="25"/>
                  <a:pt x="127" y="28"/>
                </a:cubicBezTo>
                <a:cubicBezTo>
                  <a:pt x="127" y="218"/>
                  <a:pt x="127" y="218"/>
                  <a:pt x="127" y="218"/>
                </a:cubicBezTo>
                <a:cubicBezTo>
                  <a:pt x="127" y="218"/>
                  <a:pt x="128" y="222"/>
                  <a:pt x="126" y="223"/>
                </a:cubicBezTo>
                <a:cubicBezTo>
                  <a:pt x="125" y="224"/>
                  <a:pt x="123" y="223"/>
                  <a:pt x="121" y="223"/>
                </a:cubicBezTo>
                <a:close/>
              </a:path>
            </a:pathLst>
          </a:custGeom>
          <a:solidFill>
            <a:srgbClr val="26446C"/>
          </a:solidFill>
          <a:ln w="9525">
            <a:noFill/>
            <a:round/>
            <a:headEnd/>
            <a:tailEnd/>
          </a:ln>
        </p:spPr>
        <p:txBody>
          <a:bodyPr/>
          <a:lstStyle/>
          <a:p>
            <a:endParaRPr lang="zh-CN" altLang="en-US">
              <a:latin typeface="+mj-ea"/>
              <a:ea typeface="+mj-ea"/>
            </a:endParaRPr>
          </a:p>
        </p:txBody>
      </p:sp>
      <p:sp>
        <p:nvSpPr>
          <p:cNvPr id="417" name="Freeform 984"/>
          <p:cNvSpPr>
            <a:spLocks noChangeAspect="1" noEditPoints="1"/>
          </p:cNvSpPr>
          <p:nvPr/>
        </p:nvSpPr>
        <p:spPr bwMode="auto">
          <a:xfrm>
            <a:off x="5211898" y="5454936"/>
            <a:ext cx="357223" cy="671431"/>
          </a:xfrm>
          <a:custGeom>
            <a:avLst/>
            <a:gdLst/>
            <a:ahLst/>
            <a:cxnLst>
              <a:cxn ang="0">
                <a:pos x="103" y="0"/>
              </a:cxn>
              <a:cxn ang="0">
                <a:pos x="158" y="11"/>
              </a:cxn>
              <a:cxn ang="0">
                <a:pos x="158" y="81"/>
              </a:cxn>
              <a:cxn ang="0">
                <a:pos x="141" y="78"/>
              </a:cxn>
              <a:cxn ang="0">
                <a:pos x="141" y="116"/>
              </a:cxn>
              <a:cxn ang="0">
                <a:pos x="158" y="119"/>
              </a:cxn>
              <a:cxn ang="0">
                <a:pos x="158" y="191"/>
              </a:cxn>
              <a:cxn ang="0">
                <a:pos x="141" y="186"/>
              </a:cxn>
              <a:cxn ang="0">
                <a:pos x="141" y="224"/>
              </a:cxn>
              <a:cxn ang="0">
                <a:pos x="158" y="227"/>
              </a:cxn>
              <a:cxn ang="0">
                <a:pos x="158" y="297"/>
              </a:cxn>
              <a:cxn ang="0">
                <a:pos x="103" y="286"/>
              </a:cxn>
              <a:cxn ang="0">
                <a:pos x="103" y="262"/>
              </a:cxn>
              <a:cxn ang="0">
                <a:pos x="19" y="246"/>
              </a:cxn>
              <a:cxn ang="0">
                <a:pos x="19" y="240"/>
              </a:cxn>
              <a:cxn ang="0">
                <a:pos x="19" y="227"/>
              </a:cxn>
              <a:cxn ang="0">
                <a:pos x="19" y="161"/>
              </a:cxn>
              <a:cxn ang="0">
                <a:pos x="0" y="157"/>
              </a:cxn>
              <a:cxn ang="0">
                <a:pos x="0" y="88"/>
              </a:cxn>
              <a:cxn ang="0">
                <a:pos x="19" y="91"/>
              </a:cxn>
              <a:cxn ang="0">
                <a:pos x="19" y="24"/>
              </a:cxn>
              <a:cxn ang="0">
                <a:pos x="19" y="7"/>
              </a:cxn>
              <a:cxn ang="0">
                <a:pos x="38" y="10"/>
              </a:cxn>
              <a:cxn ang="0">
                <a:pos x="103" y="24"/>
              </a:cxn>
              <a:cxn ang="0">
                <a:pos x="103" y="0"/>
              </a:cxn>
              <a:cxn ang="0">
                <a:pos x="103" y="0"/>
              </a:cxn>
              <a:cxn ang="0">
                <a:pos x="38" y="95"/>
              </a:cxn>
              <a:cxn ang="0">
                <a:pos x="55" y="99"/>
              </a:cxn>
              <a:cxn ang="0">
                <a:pos x="55" y="169"/>
              </a:cxn>
              <a:cxn ang="0">
                <a:pos x="38" y="165"/>
              </a:cxn>
              <a:cxn ang="0">
                <a:pos x="38" y="232"/>
              </a:cxn>
              <a:cxn ang="0">
                <a:pos x="103" y="245"/>
              </a:cxn>
              <a:cxn ang="0">
                <a:pos x="103" y="216"/>
              </a:cxn>
              <a:cxn ang="0">
                <a:pos x="122" y="221"/>
              </a:cxn>
              <a:cxn ang="0">
                <a:pos x="122" y="183"/>
              </a:cxn>
              <a:cxn ang="0">
                <a:pos x="103" y="178"/>
              </a:cxn>
              <a:cxn ang="0">
                <a:pos x="103" y="108"/>
              </a:cxn>
              <a:cxn ang="0">
                <a:pos x="122" y="113"/>
              </a:cxn>
              <a:cxn ang="0">
                <a:pos x="122" y="75"/>
              </a:cxn>
              <a:cxn ang="0">
                <a:pos x="103" y="70"/>
              </a:cxn>
              <a:cxn ang="0">
                <a:pos x="103" y="41"/>
              </a:cxn>
              <a:cxn ang="0">
                <a:pos x="38" y="29"/>
              </a:cxn>
              <a:cxn ang="0">
                <a:pos x="38" y="95"/>
              </a:cxn>
              <a:cxn ang="0">
                <a:pos x="38" y="95"/>
              </a:cxn>
            </a:cxnLst>
            <a:rect l="0" t="0" r="r" b="b"/>
            <a:pathLst>
              <a:path w="158" h="297">
                <a:moveTo>
                  <a:pt x="103" y="0"/>
                </a:moveTo>
                <a:lnTo>
                  <a:pt x="158" y="11"/>
                </a:lnTo>
                <a:lnTo>
                  <a:pt x="158" y="81"/>
                </a:lnTo>
                <a:lnTo>
                  <a:pt x="141" y="78"/>
                </a:lnTo>
                <a:lnTo>
                  <a:pt x="141" y="116"/>
                </a:lnTo>
                <a:lnTo>
                  <a:pt x="158" y="119"/>
                </a:lnTo>
                <a:lnTo>
                  <a:pt x="158" y="191"/>
                </a:lnTo>
                <a:lnTo>
                  <a:pt x="141" y="186"/>
                </a:lnTo>
                <a:lnTo>
                  <a:pt x="141" y="224"/>
                </a:lnTo>
                <a:lnTo>
                  <a:pt x="158" y="227"/>
                </a:lnTo>
                <a:lnTo>
                  <a:pt x="158" y="297"/>
                </a:lnTo>
                <a:lnTo>
                  <a:pt x="103" y="286"/>
                </a:lnTo>
                <a:lnTo>
                  <a:pt x="103" y="262"/>
                </a:lnTo>
                <a:lnTo>
                  <a:pt x="19" y="246"/>
                </a:lnTo>
                <a:lnTo>
                  <a:pt x="19" y="240"/>
                </a:lnTo>
                <a:lnTo>
                  <a:pt x="19" y="227"/>
                </a:lnTo>
                <a:lnTo>
                  <a:pt x="19" y="161"/>
                </a:lnTo>
                <a:lnTo>
                  <a:pt x="0" y="157"/>
                </a:lnTo>
                <a:lnTo>
                  <a:pt x="0" y="88"/>
                </a:lnTo>
                <a:lnTo>
                  <a:pt x="19" y="91"/>
                </a:lnTo>
                <a:lnTo>
                  <a:pt x="19" y="24"/>
                </a:lnTo>
                <a:lnTo>
                  <a:pt x="19" y="7"/>
                </a:lnTo>
                <a:lnTo>
                  <a:pt x="38" y="10"/>
                </a:lnTo>
                <a:lnTo>
                  <a:pt x="103" y="24"/>
                </a:lnTo>
                <a:lnTo>
                  <a:pt x="103" y="0"/>
                </a:lnTo>
                <a:lnTo>
                  <a:pt x="103" y="0"/>
                </a:lnTo>
                <a:close/>
                <a:moveTo>
                  <a:pt x="38" y="95"/>
                </a:moveTo>
                <a:lnTo>
                  <a:pt x="55" y="99"/>
                </a:lnTo>
                <a:lnTo>
                  <a:pt x="55" y="169"/>
                </a:lnTo>
                <a:lnTo>
                  <a:pt x="38" y="165"/>
                </a:lnTo>
                <a:lnTo>
                  <a:pt x="38" y="232"/>
                </a:lnTo>
                <a:lnTo>
                  <a:pt x="103" y="245"/>
                </a:lnTo>
                <a:lnTo>
                  <a:pt x="103" y="216"/>
                </a:lnTo>
                <a:lnTo>
                  <a:pt x="122" y="221"/>
                </a:lnTo>
                <a:lnTo>
                  <a:pt x="122" y="183"/>
                </a:lnTo>
                <a:lnTo>
                  <a:pt x="103" y="178"/>
                </a:lnTo>
                <a:lnTo>
                  <a:pt x="103" y="108"/>
                </a:lnTo>
                <a:lnTo>
                  <a:pt x="122" y="113"/>
                </a:lnTo>
                <a:lnTo>
                  <a:pt x="122" y="75"/>
                </a:lnTo>
                <a:lnTo>
                  <a:pt x="103" y="70"/>
                </a:lnTo>
                <a:lnTo>
                  <a:pt x="103" y="41"/>
                </a:lnTo>
                <a:lnTo>
                  <a:pt x="38" y="29"/>
                </a:lnTo>
                <a:lnTo>
                  <a:pt x="38" y="95"/>
                </a:lnTo>
                <a:lnTo>
                  <a:pt x="38" y="95"/>
                </a:lnTo>
                <a:close/>
              </a:path>
            </a:pathLst>
          </a:custGeom>
          <a:solidFill>
            <a:srgbClr val="26446C"/>
          </a:solidFill>
          <a:ln w="9525">
            <a:noFill/>
            <a:round/>
            <a:headEnd/>
            <a:tailEnd/>
          </a:ln>
        </p:spPr>
        <p:txBody>
          <a:bodyPr/>
          <a:lstStyle/>
          <a:p>
            <a:endParaRPr lang="zh-CN" altLang="en-US">
              <a:latin typeface="+mj-ea"/>
              <a:ea typeface="+mj-ea"/>
            </a:endParaRPr>
          </a:p>
        </p:txBody>
      </p:sp>
      <p:sp>
        <p:nvSpPr>
          <p:cNvPr id="418" name="Freeform 985"/>
          <p:cNvSpPr>
            <a:spLocks noChangeAspect="1" noEditPoints="1"/>
          </p:cNvSpPr>
          <p:nvPr/>
        </p:nvSpPr>
        <p:spPr bwMode="auto">
          <a:xfrm>
            <a:off x="5202854" y="5441372"/>
            <a:ext cx="359484" cy="671431"/>
          </a:xfrm>
          <a:custGeom>
            <a:avLst/>
            <a:gdLst/>
            <a:ahLst/>
            <a:cxnLst>
              <a:cxn ang="0">
                <a:pos x="104" y="0"/>
              </a:cxn>
              <a:cxn ang="0">
                <a:pos x="159" y="11"/>
              </a:cxn>
              <a:cxn ang="0">
                <a:pos x="159" y="81"/>
              </a:cxn>
              <a:cxn ang="0">
                <a:pos x="142" y="78"/>
              </a:cxn>
              <a:cxn ang="0">
                <a:pos x="142" y="116"/>
              </a:cxn>
              <a:cxn ang="0">
                <a:pos x="159" y="119"/>
              </a:cxn>
              <a:cxn ang="0">
                <a:pos x="159" y="190"/>
              </a:cxn>
              <a:cxn ang="0">
                <a:pos x="142" y="186"/>
              </a:cxn>
              <a:cxn ang="0">
                <a:pos x="142" y="224"/>
              </a:cxn>
              <a:cxn ang="0">
                <a:pos x="159" y="227"/>
              </a:cxn>
              <a:cxn ang="0">
                <a:pos x="159" y="297"/>
              </a:cxn>
              <a:cxn ang="0">
                <a:pos x="104" y="286"/>
              </a:cxn>
              <a:cxn ang="0">
                <a:pos x="104" y="262"/>
              </a:cxn>
              <a:cxn ang="0">
                <a:pos x="20" y="246"/>
              </a:cxn>
              <a:cxn ang="0">
                <a:pos x="20" y="240"/>
              </a:cxn>
              <a:cxn ang="0">
                <a:pos x="20" y="227"/>
              </a:cxn>
              <a:cxn ang="0">
                <a:pos x="20" y="160"/>
              </a:cxn>
              <a:cxn ang="0">
                <a:pos x="0" y="157"/>
              </a:cxn>
              <a:cxn ang="0">
                <a:pos x="0" y="87"/>
              </a:cxn>
              <a:cxn ang="0">
                <a:pos x="20" y="90"/>
              </a:cxn>
              <a:cxn ang="0">
                <a:pos x="20" y="24"/>
              </a:cxn>
              <a:cxn ang="0">
                <a:pos x="20" y="6"/>
              </a:cxn>
              <a:cxn ang="0">
                <a:pos x="39" y="9"/>
              </a:cxn>
              <a:cxn ang="0">
                <a:pos x="104" y="24"/>
              </a:cxn>
              <a:cxn ang="0">
                <a:pos x="104" y="0"/>
              </a:cxn>
              <a:cxn ang="0">
                <a:pos x="104" y="0"/>
              </a:cxn>
              <a:cxn ang="0">
                <a:pos x="39" y="95"/>
              </a:cxn>
              <a:cxn ang="0">
                <a:pos x="56" y="98"/>
              </a:cxn>
              <a:cxn ang="0">
                <a:pos x="56" y="168"/>
              </a:cxn>
              <a:cxn ang="0">
                <a:pos x="39" y="165"/>
              </a:cxn>
              <a:cxn ang="0">
                <a:pos x="39" y="232"/>
              </a:cxn>
              <a:cxn ang="0">
                <a:pos x="104" y="244"/>
              </a:cxn>
              <a:cxn ang="0">
                <a:pos x="104" y="216"/>
              </a:cxn>
              <a:cxn ang="0">
                <a:pos x="123" y="221"/>
              </a:cxn>
              <a:cxn ang="0">
                <a:pos x="123" y="182"/>
              </a:cxn>
              <a:cxn ang="0">
                <a:pos x="104" y="178"/>
              </a:cxn>
              <a:cxn ang="0">
                <a:pos x="104" y="108"/>
              </a:cxn>
              <a:cxn ang="0">
                <a:pos x="123" y="113"/>
              </a:cxn>
              <a:cxn ang="0">
                <a:pos x="123" y="74"/>
              </a:cxn>
              <a:cxn ang="0">
                <a:pos x="104" y="70"/>
              </a:cxn>
              <a:cxn ang="0">
                <a:pos x="104" y="41"/>
              </a:cxn>
              <a:cxn ang="0">
                <a:pos x="39" y="28"/>
              </a:cxn>
              <a:cxn ang="0">
                <a:pos x="39" y="95"/>
              </a:cxn>
              <a:cxn ang="0">
                <a:pos x="39" y="95"/>
              </a:cxn>
            </a:cxnLst>
            <a:rect l="0" t="0" r="r" b="b"/>
            <a:pathLst>
              <a:path w="159" h="297">
                <a:moveTo>
                  <a:pt x="104" y="0"/>
                </a:moveTo>
                <a:lnTo>
                  <a:pt x="159" y="11"/>
                </a:lnTo>
                <a:lnTo>
                  <a:pt x="159" y="81"/>
                </a:lnTo>
                <a:lnTo>
                  <a:pt x="142" y="78"/>
                </a:lnTo>
                <a:lnTo>
                  <a:pt x="142" y="116"/>
                </a:lnTo>
                <a:lnTo>
                  <a:pt x="159" y="119"/>
                </a:lnTo>
                <a:lnTo>
                  <a:pt x="159" y="190"/>
                </a:lnTo>
                <a:lnTo>
                  <a:pt x="142" y="186"/>
                </a:lnTo>
                <a:lnTo>
                  <a:pt x="142" y="224"/>
                </a:lnTo>
                <a:lnTo>
                  <a:pt x="159" y="227"/>
                </a:lnTo>
                <a:lnTo>
                  <a:pt x="159" y="297"/>
                </a:lnTo>
                <a:lnTo>
                  <a:pt x="104" y="286"/>
                </a:lnTo>
                <a:lnTo>
                  <a:pt x="104" y="262"/>
                </a:lnTo>
                <a:lnTo>
                  <a:pt x="20" y="246"/>
                </a:lnTo>
                <a:lnTo>
                  <a:pt x="20" y="240"/>
                </a:lnTo>
                <a:lnTo>
                  <a:pt x="20" y="227"/>
                </a:lnTo>
                <a:lnTo>
                  <a:pt x="20" y="160"/>
                </a:lnTo>
                <a:lnTo>
                  <a:pt x="0" y="157"/>
                </a:lnTo>
                <a:lnTo>
                  <a:pt x="0" y="87"/>
                </a:lnTo>
                <a:lnTo>
                  <a:pt x="20" y="90"/>
                </a:lnTo>
                <a:lnTo>
                  <a:pt x="20" y="24"/>
                </a:lnTo>
                <a:lnTo>
                  <a:pt x="20" y="6"/>
                </a:lnTo>
                <a:lnTo>
                  <a:pt x="39" y="9"/>
                </a:lnTo>
                <a:lnTo>
                  <a:pt x="104" y="24"/>
                </a:lnTo>
                <a:lnTo>
                  <a:pt x="104" y="0"/>
                </a:lnTo>
                <a:lnTo>
                  <a:pt x="104" y="0"/>
                </a:lnTo>
                <a:close/>
                <a:moveTo>
                  <a:pt x="39" y="95"/>
                </a:moveTo>
                <a:lnTo>
                  <a:pt x="56" y="98"/>
                </a:lnTo>
                <a:lnTo>
                  <a:pt x="56" y="168"/>
                </a:lnTo>
                <a:lnTo>
                  <a:pt x="39" y="165"/>
                </a:lnTo>
                <a:lnTo>
                  <a:pt x="39" y="232"/>
                </a:lnTo>
                <a:lnTo>
                  <a:pt x="104" y="244"/>
                </a:lnTo>
                <a:lnTo>
                  <a:pt x="104" y="216"/>
                </a:lnTo>
                <a:lnTo>
                  <a:pt x="123" y="221"/>
                </a:lnTo>
                <a:lnTo>
                  <a:pt x="123" y="182"/>
                </a:lnTo>
                <a:lnTo>
                  <a:pt x="104" y="178"/>
                </a:lnTo>
                <a:lnTo>
                  <a:pt x="104" y="108"/>
                </a:lnTo>
                <a:lnTo>
                  <a:pt x="123" y="113"/>
                </a:lnTo>
                <a:lnTo>
                  <a:pt x="123" y="74"/>
                </a:lnTo>
                <a:lnTo>
                  <a:pt x="104" y="70"/>
                </a:lnTo>
                <a:lnTo>
                  <a:pt x="104" y="41"/>
                </a:lnTo>
                <a:lnTo>
                  <a:pt x="39" y="28"/>
                </a:lnTo>
                <a:lnTo>
                  <a:pt x="39" y="95"/>
                </a:lnTo>
                <a:lnTo>
                  <a:pt x="39" y="95"/>
                </a:lnTo>
                <a:close/>
              </a:path>
            </a:pathLst>
          </a:custGeom>
          <a:solidFill>
            <a:srgbClr val="FFFFFF"/>
          </a:solidFill>
          <a:ln w="9525">
            <a:noFill/>
            <a:round/>
            <a:headEnd/>
            <a:tailEnd/>
          </a:ln>
        </p:spPr>
        <p:txBody>
          <a:bodyPr/>
          <a:lstStyle/>
          <a:p>
            <a:endParaRPr lang="zh-CN" altLang="en-US">
              <a:latin typeface="+mj-ea"/>
              <a:ea typeface="+mj-ea"/>
            </a:endParaRPr>
          </a:p>
        </p:txBody>
      </p:sp>
      <p:sp>
        <p:nvSpPr>
          <p:cNvPr id="419" name="718509144"/>
          <p:cNvSpPr txBox="1">
            <a:spLocks noChangeArrowheads="1"/>
          </p:cNvSpPr>
          <p:nvPr/>
        </p:nvSpPr>
        <p:spPr bwMode="gray">
          <a:xfrm>
            <a:off x="6023992" y="5877273"/>
            <a:ext cx="756084" cy="183127"/>
          </a:xfrm>
          <a:prstGeom prst="rect">
            <a:avLst/>
          </a:prstGeom>
          <a:noFill/>
          <a:ln w="12700">
            <a:noFill/>
            <a:miter lim="800000"/>
            <a:headEnd/>
            <a:tailEnd/>
          </a:ln>
        </p:spPr>
        <p:txBody>
          <a:bodyPr wrap="square" lIns="0" tIns="0" rIns="0" bIns="0">
            <a:spAutoFit/>
          </a:bodyPr>
          <a:lstStyle/>
          <a:p>
            <a:pPr algn="ctr" eaLnBrk="0" hangingPunct="0">
              <a:lnSpc>
                <a:spcPct val="85000"/>
              </a:lnSpc>
              <a:spcBef>
                <a:spcPct val="0"/>
              </a:spcBef>
              <a:buClrTx/>
              <a:buFontTx/>
              <a:buNone/>
            </a:pPr>
            <a:r>
              <a:rPr lang="en-US" altLang="zh-CN" sz="1400" b="1" dirty="0">
                <a:solidFill>
                  <a:srgbClr val="000000"/>
                </a:solidFill>
                <a:latin typeface="+mj-ea"/>
                <a:ea typeface="+mj-ea"/>
              </a:rPr>
              <a:t>Host</a:t>
            </a:r>
            <a:endParaRPr lang="en-US" sz="1400" b="1" dirty="0">
              <a:solidFill>
                <a:srgbClr val="000000"/>
              </a:solidFill>
              <a:latin typeface="+mj-ea"/>
              <a:ea typeface="+mj-ea"/>
            </a:endParaRPr>
          </a:p>
        </p:txBody>
      </p:sp>
    </p:spTree>
    <p:custDataLst>
      <p:tags r:id="rId1"/>
    </p:custDataLst>
    <p:extLst>
      <p:ext uri="{BB962C8B-B14F-4D97-AF65-F5344CB8AC3E}">
        <p14:creationId xmlns:p14="http://schemas.microsoft.com/office/powerpoint/2010/main" val="18944039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96ba9ee5-cf99-44dd-a457-61b9af5a69e2"/>
          <p:cNvSpPr>
            <a:spLocks noGrp="1"/>
          </p:cNvSpPr>
          <p:nvPr>
            <p:ph type="body" sz="quarter" idx="10"/>
          </p:nvPr>
        </p:nvSpPr>
        <p:spPr/>
        <p:txBody>
          <a:bodyPr/>
          <a:lstStyle/>
          <a:p>
            <a:r>
              <a:rPr lang="en-US" altLang="zh-CN" dirty="0">
                <a:solidFill>
                  <a:schemeClr val="bg1">
                    <a:lumMod val="50000"/>
                  </a:schemeClr>
                </a:solidFill>
                <a:latin typeface="微软雅黑" panose="020B0503020204020204" pitchFamily="34" charset="-122"/>
                <a:ea typeface="微软雅黑" panose="020B0503020204020204" pitchFamily="34" charset="-122"/>
              </a:rPr>
              <a:t>Data Management</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Traditional RAID Technology</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Introduction to DAS Technology</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Introduction to SAN Technology</a:t>
            </a:r>
          </a:p>
          <a:p>
            <a:r>
              <a:rPr lang="en-US" altLang="zh-CN" b="1" dirty="0">
                <a:latin typeface="微软雅黑" panose="020B0503020204020204" pitchFamily="34" charset="-122"/>
                <a:ea typeface="微软雅黑" panose="020B0503020204020204" pitchFamily="34" charset="-122"/>
              </a:rPr>
              <a:t>Introduction to NAS Technology</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Huawei Distributed Storage</a:t>
            </a:r>
          </a:p>
          <a:p>
            <a:r>
              <a:rPr lang="en-US" altLang="zh-CN" dirty="0">
                <a:solidFill>
                  <a:schemeClr val="bg1">
                    <a:lumMod val="50000"/>
                  </a:schemeClr>
                </a:solidFill>
                <a:latin typeface="微软雅黑" panose="020B0503020204020204" pitchFamily="34" charset="-122"/>
                <a:ea typeface="微软雅黑" panose="020B0503020204020204" pitchFamily="34" charset="-122"/>
              </a:rPr>
              <a:t>Object Storage</a:t>
            </a:r>
          </a:p>
        </p:txBody>
      </p:sp>
    </p:spTree>
    <p:extLst>
      <p:ext uri="{BB962C8B-B14F-4D97-AF65-F5344CB8AC3E}">
        <p14:creationId xmlns:p14="http://schemas.microsoft.com/office/powerpoint/2010/main" val="8865518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2748552"/>
          <p:cNvSpPr>
            <a:spLocks noGrp="1"/>
          </p:cNvSpPr>
          <p:nvPr>
            <p:ph type="body" sz="quarter" idx="10"/>
          </p:nvPr>
        </p:nvSpPr>
        <p:spPr/>
        <p:txBody>
          <a:bodyPr/>
          <a:lstStyle/>
          <a:p>
            <a:r>
              <a:rPr lang="en-US" altLang="zh-CN" smtClean="0"/>
              <a:t>The file system is used to store and organize data structures.</a:t>
            </a:r>
          </a:p>
          <a:p>
            <a:r>
              <a:rPr lang="en-US" altLang="zh-CN" smtClean="0"/>
              <a:t>File sharing</a:t>
            </a:r>
          </a:p>
          <a:p>
            <a:pPr lvl="1"/>
            <a:r>
              <a:rPr lang="en-US" altLang="zh-CN" smtClean="0"/>
              <a:t>Data is accessed through network storage.</a:t>
            </a:r>
          </a:p>
          <a:p>
            <a:pPr lvl="1"/>
            <a:r>
              <a:rPr lang="en-US" altLang="zh-CN" smtClean="0"/>
              <a:t>The file system can be used only after being mounted.</a:t>
            </a:r>
          </a:p>
          <a:p>
            <a:r>
              <a:rPr lang="en-US" altLang="zh-CN" smtClean="0"/>
              <a:t>In the traditional C/S model, remote file sharing is implemented through the file sharing protocol.</a:t>
            </a:r>
          </a:p>
          <a:p>
            <a:pPr lvl="1"/>
            <a:r>
              <a:rPr lang="en-US" altLang="zh-CN" smtClean="0"/>
              <a:t>FTP  </a:t>
            </a:r>
          </a:p>
          <a:p>
            <a:pPr lvl="1"/>
            <a:r>
              <a:rPr lang="en-US" altLang="zh-CN" smtClean="0"/>
              <a:t>DFS</a:t>
            </a:r>
          </a:p>
          <a:p>
            <a:endParaRPr lang="en-US" dirty="0"/>
          </a:p>
        </p:txBody>
      </p:sp>
      <p:sp>
        <p:nvSpPr>
          <p:cNvPr id="9" name="文本占位符 8"/>
          <p:cNvSpPr>
            <a:spLocks noGrp="1"/>
          </p:cNvSpPr>
          <p:nvPr>
            <p:ph type="body" sz="quarter" idx="12"/>
          </p:nvPr>
        </p:nvSpPr>
        <p:spPr/>
        <p:txBody>
          <a:bodyPr/>
          <a:lstStyle/>
          <a:p>
            <a:r>
              <a:rPr lang="en-US" altLang="zh-CN" dirty="0"/>
              <a:t>File Sharing Environment</a:t>
            </a:r>
            <a:endParaRPr lang="zh-CN" altLang="en-US" dirty="0"/>
          </a:p>
        </p:txBody>
      </p:sp>
    </p:spTree>
    <p:extLst>
      <p:ext uri="{BB962C8B-B14F-4D97-AF65-F5344CB8AC3E}">
        <p14:creationId xmlns:p14="http://schemas.microsoft.com/office/powerpoint/2010/main" val="343534251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File Sharing Technology Evolution</a:t>
            </a:r>
            <a:endParaRPr lang="zh-CN" altLang="en-US" dirty="0"/>
          </a:p>
        </p:txBody>
      </p:sp>
      <p:sp>
        <p:nvSpPr>
          <p:cNvPr id="4" name="AutoShape 2"/>
          <p:cNvSpPr>
            <a:spLocks noChangeArrowheads="1"/>
          </p:cNvSpPr>
          <p:nvPr/>
        </p:nvSpPr>
        <p:spPr bwMode="auto">
          <a:xfrm>
            <a:off x="8116669" y="1560460"/>
            <a:ext cx="2011508" cy="3198662"/>
          </a:xfrm>
          <a:prstGeom prst="roundRect">
            <a:avLst>
              <a:gd name="adj" fmla="val 9644"/>
            </a:avLst>
          </a:prstGeom>
          <a:solidFill>
            <a:schemeClr val="bg1"/>
          </a:solidFill>
          <a:ln w="28575" algn="ctr">
            <a:solidFill>
              <a:srgbClr val="8B7E3D"/>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6" name="AutoShape 5"/>
          <p:cNvSpPr>
            <a:spLocks noChangeArrowheads="1"/>
          </p:cNvSpPr>
          <p:nvPr/>
        </p:nvSpPr>
        <p:spPr bwMode="auto">
          <a:xfrm>
            <a:off x="5797569" y="4157551"/>
            <a:ext cx="1902778" cy="2229370"/>
          </a:xfrm>
          <a:prstGeom prst="roundRect">
            <a:avLst>
              <a:gd name="adj" fmla="val 9644"/>
            </a:avLst>
          </a:prstGeom>
          <a:solidFill>
            <a:schemeClr val="bg1"/>
          </a:solidFill>
          <a:ln w="28575" algn="ctr">
            <a:solidFill>
              <a:srgbClr val="8B7E3D"/>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8" name="AutoShape 7"/>
          <p:cNvSpPr>
            <a:spLocks noChangeArrowheads="1"/>
          </p:cNvSpPr>
          <p:nvPr/>
        </p:nvSpPr>
        <p:spPr bwMode="auto">
          <a:xfrm>
            <a:off x="2279576" y="2214732"/>
            <a:ext cx="1258981" cy="1350950"/>
          </a:xfrm>
          <a:prstGeom prst="roundRect">
            <a:avLst>
              <a:gd name="adj" fmla="val 9644"/>
            </a:avLst>
          </a:prstGeom>
          <a:solidFill>
            <a:schemeClr val="bg1"/>
          </a:solidFill>
          <a:ln w="28575" algn="ctr">
            <a:solidFill>
              <a:srgbClr val="8B7E3D"/>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9" name="Text Box 8"/>
          <p:cNvSpPr txBox="1">
            <a:spLocks noChangeArrowheads="1"/>
          </p:cNvSpPr>
          <p:nvPr/>
        </p:nvSpPr>
        <p:spPr bwMode="auto">
          <a:xfrm>
            <a:off x="2163316" y="1916831"/>
            <a:ext cx="1491499" cy="246221"/>
          </a:xfrm>
          <a:prstGeom prst="rect">
            <a:avLst/>
          </a:prstGeom>
          <a:noFill/>
          <a:ln w="25400" algn="ctr">
            <a:noFill/>
            <a:miter lim="800000"/>
            <a:headEnd/>
            <a:tailEnd/>
          </a:ln>
        </p:spPr>
        <p:txBody>
          <a:bodyPr wrap="none" lIns="0" tIns="0" rIns="0" bIns="0">
            <a:spAutoFit/>
          </a:bodyPr>
          <a:lstStyle/>
          <a:p>
            <a:pPr marL="354013" indent="-354013" algn="ctr" defTabSz="941388"/>
            <a:r>
              <a:rPr lang="en-US" altLang="zh-CN" sz="1600" b="1" dirty="0">
                <a:solidFill>
                  <a:srgbClr val="001636"/>
                </a:solidFill>
                <a:latin typeface="微软雅黑" panose="020B0503020204020204" pitchFamily="34" charset="-122"/>
                <a:ea typeface="微软雅黑" panose="020B0503020204020204" pitchFamily="34" charset="-122"/>
              </a:rPr>
              <a:t>Standalone PC</a:t>
            </a:r>
            <a:endParaRPr lang="en-US" sz="1600" b="1" dirty="0">
              <a:solidFill>
                <a:srgbClr val="001636"/>
              </a:solidFill>
              <a:latin typeface="微软雅黑" panose="020B0503020204020204" pitchFamily="34" charset="-122"/>
              <a:ea typeface="微软雅黑" panose="020B0503020204020204" pitchFamily="34" charset="-122"/>
            </a:endParaRPr>
          </a:p>
        </p:txBody>
      </p:sp>
      <p:sp>
        <p:nvSpPr>
          <p:cNvPr id="10" name="Line 9"/>
          <p:cNvSpPr>
            <a:spLocks noChangeShapeType="1"/>
          </p:cNvSpPr>
          <p:nvPr/>
        </p:nvSpPr>
        <p:spPr bwMode="auto">
          <a:xfrm flipV="1">
            <a:off x="6733221" y="4873918"/>
            <a:ext cx="0" cy="404376"/>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11" name="Line 10"/>
          <p:cNvSpPr>
            <a:spLocks noChangeShapeType="1"/>
          </p:cNvSpPr>
          <p:nvPr/>
        </p:nvSpPr>
        <p:spPr bwMode="auto">
          <a:xfrm flipV="1">
            <a:off x="5859087" y="4873918"/>
            <a:ext cx="1748267" cy="0"/>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12" name="Text Box 11"/>
          <p:cNvSpPr txBox="1">
            <a:spLocks noChangeArrowheads="1"/>
          </p:cNvSpPr>
          <p:nvPr/>
        </p:nvSpPr>
        <p:spPr bwMode="auto">
          <a:xfrm>
            <a:off x="8138920" y="1268759"/>
            <a:ext cx="1989904" cy="246221"/>
          </a:xfrm>
          <a:prstGeom prst="rect">
            <a:avLst/>
          </a:prstGeom>
          <a:noFill/>
          <a:ln w="25400" algn="ctr">
            <a:noFill/>
            <a:miter lim="800000"/>
            <a:headEnd/>
            <a:tailEnd/>
          </a:ln>
        </p:spPr>
        <p:txBody>
          <a:bodyPr wrap="none" lIns="0" tIns="0" rIns="0" bIns="0">
            <a:spAutoFit/>
          </a:bodyPr>
          <a:lstStyle/>
          <a:p>
            <a:pPr marL="354013" indent="-354013" algn="ctr" defTabSz="941388"/>
            <a:r>
              <a:rPr lang="en-US" altLang="zh-CN" sz="1600" b="1" dirty="0">
                <a:solidFill>
                  <a:srgbClr val="001636"/>
                </a:solidFill>
                <a:latin typeface="微软雅黑" panose="020B0503020204020204" pitchFamily="34" charset="-122"/>
                <a:ea typeface="微软雅黑" panose="020B0503020204020204" pitchFamily="34" charset="-122"/>
              </a:rPr>
              <a:t>File servers sharing</a:t>
            </a:r>
            <a:endParaRPr lang="en-US" sz="1600" b="1" dirty="0">
              <a:solidFill>
                <a:srgbClr val="001636"/>
              </a:solidFill>
              <a:latin typeface="微软雅黑" panose="020B0503020204020204" pitchFamily="34" charset="-122"/>
              <a:ea typeface="微软雅黑" panose="020B0503020204020204" pitchFamily="34" charset="-122"/>
            </a:endParaRPr>
          </a:p>
        </p:txBody>
      </p:sp>
      <p:sp>
        <p:nvSpPr>
          <p:cNvPr id="13" name="Line 12"/>
          <p:cNvSpPr>
            <a:spLocks noChangeShapeType="1"/>
          </p:cNvSpPr>
          <p:nvPr/>
        </p:nvSpPr>
        <p:spPr bwMode="auto">
          <a:xfrm flipV="1">
            <a:off x="8193925" y="3421803"/>
            <a:ext cx="1748267" cy="0"/>
          </a:xfrm>
          <a:prstGeom prst="line">
            <a:avLst/>
          </a:prstGeom>
          <a:noFill/>
          <a:ln w="28575">
            <a:solidFill>
              <a:srgbClr val="FF9900"/>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14" name="Line 13"/>
          <p:cNvSpPr>
            <a:spLocks noChangeShapeType="1"/>
          </p:cNvSpPr>
          <p:nvPr/>
        </p:nvSpPr>
        <p:spPr bwMode="auto">
          <a:xfrm>
            <a:off x="8478626" y="3421803"/>
            <a:ext cx="0" cy="598352"/>
          </a:xfrm>
          <a:prstGeom prst="line">
            <a:avLst/>
          </a:prstGeom>
          <a:noFill/>
          <a:ln w="28575">
            <a:solidFill>
              <a:srgbClr val="FF9900"/>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16" name="Line 15"/>
          <p:cNvSpPr>
            <a:spLocks noChangeShapeType="1"/>
          </p:cNvSpPr>
          <p:nvPr/>
        </p:nvSpPr>
        <p:spPr bwMode="auto">
          <a:xfrm>
            <a:off x="8193925" y="2423736"/>
            <a:ext cx="1748267" cy="0"/>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17" name="AutoShape 16"/>
          <p:cNvSpPr>
            <a:spLocks noChangeArrowheads="1"/>
          </p:cNvSpPr>
          <p:nvPr/>
        </p:nvSpPr>
        <p:spPr bwMode="auto">
          <a:xfrm>
            <a:off x="5797569" y="2042077"/>
            <a:ext cx="1902778" cy="1693231"/>
          </a:xfrm>
          <a:prstGeom prst="roundRect">
            <a:avLst>
              <a:gd name="adj" fmla="val 9644"/>
            </a:avLst>
          </a:prstGeom>
          <a:solidFill>
            <a:schemeClr val="bg1"/>
          </a:solidFill>
          <a:ln w="28575" algn="ctr">
            <a:solidFill>
              <a:srgbClr val="8B7E3D"/>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18" name="Text Box 17"/>
          <p:cNvSpPr txBox="1">
            <a:spLocks noChangeArrowheads="1"/>
          </p:cNvSpPr>
          <p:nvPr/>
        </p:nvSpPr>
        <p:spPr bwMode="auto">
          <a:xfrm>
            <a:off x="6073971" y="1736811"/>
            <a:ext cx="1277016" cy="246221"/>
          </a:xfrm>
          <a:prstGeom prst="rect">
            <a:avLst/>
          </a:prstGeom>
          <a:noFill/>
          <a:ln w="25400" algn="ctr">
            <a:noFill/>
            <a:miter lim="800000"/>
            <a:headEnd/>
            <a:tailEnd/>
          </a:ln>
        </p:spPr>
        <p:txBody>
          <a:bodyPr wrap="none" lIns="0" tIns="0" rIns="0" bIns="0">
            <a:spAutoFit/>
          </a:bodyPr>
          <a:lstStyle/>
          <a:p>
            <a:pPr marL="354013" indent="-354013" algn="ctr" defTabSz="941388"/>
            <a:r>
              <a:rPr lang="en-US" altLang="zh-CN" sz="1600" b="1" dirty="0">
                <a:solidFill>
                  <a:srgbClr val="001636"/>
                </a:solidFill>
                <a:latin typeface="微软雅黑" panose="020B0503020204020204" pitchFamily="34" charset="-122"/>
                <a:ea typeface="微软雅黑" panose="020B0503020204020204" pitchFamily="34" charset="-122"/>
              </a:rPr>
              <a:t>LAN sharing</a:t>
            </a:r>
            <a:endParaRPr lang="en-US" sz="1600" b="1" dirty="0">
              <a:solidFill>
                <a:srgbClr val="001636"/>
              </a:solidFill>
              <a:latin typeface="微软雅黑" panose="020B0503020204020204" pitchFamily="34" charset="-122"/>
              <a:ea typeface="微软雅黑" panose="020B0503020204020204" pitchFamily="34" charset="-122"/>
            </a:endParaRPr>
          </a:p>
        </p:txBody>
      </p:sp>
      <p:sp>
        <p:nvSpPr>
          <p:cNvPr id="19" name="Line 18"/>
          <p:cNvSpPr>
            <a:spLocks noChangeShapeType="1"/>
          </p:cNvSpPr>
          <p:nvPr/>
        </p:nvSpPr>
        <p:spPr bwMode="auto">
          <a:xfrm>
            <a:off x="5874825" y="2861432"/>
            <a:ext cx="1748267" cy="0"/>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20" name="Line 19"/>
          <p:cNvSpPr>
            <a:spLocks noChangeShapeType="1"/>
          </p:cNvSpPr>
          <p:nvPr/>
        </p:nvSpPr>
        <p:spPr bwMode="auto">
          <a:xfrm flipV="1">
            <a:off x="6419906" y="2872033"/>
            <a:ext cx="0" cy="404377"/>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21" name="AutoShape 20"/>
          <p:cNvSpPr>
            <a:spLocks noChangeArrowheads="1"/>
          </p:cNvSpPr>
          <p:nvPr/>
        </p:nvSpPr>
        <p:spPr bwMode="auto">
          <a:xfrm>
            <a:off x="3953448" y="2213218"/>
            <a:ext cx="1427799" cy="1350950"/>
          </a:xfrm>
          <a:prstGeom prst="roundRect">
            <a:avLst>
              <a:gd name="adj" fmla="val 9644"/>
            </a:avLst>
          </a:prstGeom>
          <a:solidFill>
            <a:schemeClr val="bg1"/>
          </a:solidFill>
          <a:ln w="28575" algn="ctr">
            <a:solidFill>
              <a:srgbClr val="8B7E3D"/>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22" name="Oval 21"/>
          <p:cNvSpPr>
            <a:spLocks noChangeArrowheads="1"/>
          </p:cNvSpPr>
          <p:nvPr/>
        </p:nvSpPr>
        <p:spPr bwMode="auto">
          <a:xfrm>
            <a:off x="4208106" y="2641826"/>
            <a:ext cx="918484" cy="511907"/>
          </a:xfrm>
          <a:prstGeom prst="ellipse">
            <a:avLst/>
          </a:prstGeom>
          <a:gradFill rotWithShape="1">
            <a:gsLst>
              <a:gs pos="0">
                <a:srgbClr val="5A5A5A"/>
              </a:gs>
              <a:gs pos="50000">
                <a:srgbClr val="C0C0C0"/>
              </a:gs>
              <a:gs pos="100000">
                <a:srgbClr val="5A5A5A"/>
              </a:gs>
            </a:gsLst>
            <a:lin ang="0" scaled="1"/>
          </a:gradFill>
          <a:ln w="3175"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23" name="Oval 22"/>
          <p:cNvSpPr>
            <a:spLocks noChangeArrowheads="1"/>
          </p:cNvSpPr>
          <p:nvPr/>
        </p:nvSpPr>
        <p:spPr bwMode="auto">
          <a:xfrm>
            <a:off x="4208106" y="2626681"/>
            <a:ext cx="918484" cy="511907"/>
          </a:xfrm>
          <a:prstGeom prst="ellipse">
            <a:avLst/>
          </a:prstGeom>
          <a:gradFill rotWithShape="1">
            <a:gsLst>
              <a:gs pos="0">
                <a:srgbClr val="FFFFFF"/>
              </a:gs>
              <a:gs pos="8000">
                <a:srgbClr val="1F1F1F"/>
              </a:gs>
              <a:gs pos="9000">
                <a:srgbClr val="FFFFFF"/>
              </a:gs>
              <a:gs pos="21001">
                <a:srgbClr val="636363"/>
              </a:gs>
              <a:gs pos="26500">
                <a:srgbClr val="CFCFCF"/>
              </a:gs>
              <a:gs pos="33000">
                <a:srgbClr val="CFCFCF"/>
              </a:gs>
              <a:gs pos="38000">
                <a:srgbClr val="1F1F1F"/>
              </a:gs>
              <a:gs pos="39500">
                <a:srgbClr val="FFFFFF"/>
              </a:gs>
              <a:gs pos="50000">
                <a:srgbClr val="7F7F7F"/>
              </a:gs>
              <a:gs pos="60501">
                <a:srgbClr val="FFFFFF"/>
              </a:gs>
              <a:gs pos="62001">
                <a:srgbClr val="1F1F1F"/>
              </a:gs>
              <a:gs pos="67000">
                <a:srgbClr val="CFCFCF"/>
              </a:gs>
              <a:gs pos="73500">
                <a:srgbClr val="CFCFCF"/>
              </a:gs>
              <a:gs pos="78999">
                <a:srgbClr val="636363"/>
              </a:gs>
              <a:gs pos="91000">
                <a:srgbClr val="FFFFFF"/>
              </a:gs>
              <a:gs pos="92000">
                <a:srgbClr val="1F1F1F"/>
              </a:gs>
              <a:gs pos="100000">
                <a:srgbClr val="FFFFFF"/>
              </a:gs>
            </a:gsLst>
            <a:lin ang="2700000" scaled="1"/>
          </a:gradFill>
          <a:ln w="3175"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24" name="Oval 23"/>
          <p:cNvSpPr>
            <a:spLocks noChangeArrowheads="1"/>
          </p:cNvSpPr>
          <p:nvPr/>
        </p:nvSpPr>
        <p:spPr bwMode="auto">
          <a:xfrm>
            <a:off x="4225273" y="2635768"/>
            <a:ext cx="882718" cy="492219"/>
          </a:xfrm>
          <a:prstGeom prst="ellipse">
            <a:avLst/>
          </a:prstGeom>
          <a:gradFill rotWithShape="1">
            <a:gsLst>
              <a:gs pos="0">
                <a:srgbClr val="FF3399"/>
              </a:gs>
              <a:gs pos="25000">
                <a:srgbClr val="FF6633"/>
              </a:gs>
              <a:gs pos="50000">
                <a:srgbClr val="FFFF00"/>
              </a:gs>
              <a:gs pos="75000">
                <a:srgbClr val="01A78F"/>
              </a:gs>
              <a:gs pos="100000">
                <a:srgbClr val="3366FF"/>
              </a:gs>
            </a:gsLst>
            <a:lin ang="2700000" scaled="1"/>
          </a:gradFill>
          <a:ln w="3175"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25" name="Oval 24"/>
          <p:cNvSpPr>
            <a:spLocks noChangeArrowheads="1"/>
          </p:cNvSpPr>
          <p:nvPr/>
        </p:nvSpPr>
        <p:spPr bwMode="auto">
          <a:xfrm>
            <a:off x="4508544" y="2794793"/>
            <a:ext cx="316176" cy="175684"/>
          </a:xfrm>
          <a:prstGeom prst="ellipse">
            <a:avLst/>
          </a:prstGeom>
          <a:gradFill rotWithShape="1">
            <a:gsLst>
              <a:gs pos="0">
                <a:srgbClr val="EAEAEA"/>
              </a:gs>
              <a:gs pos="9000">
                <a:srgbClr val="777777"/>
              </a:gs>
              <a:gs pos="15500">
                <a:srgbClr val="292929"/>
              </a:gs>
              <a:gs pos="16499">
                <a:srgbClr val="B2B2B2"/>
              </a:gs>
              <a:gs pos="18500">
                <a:srgbClr val="FFFFFF"/>
              </a:gs>
              <a:gs pos="39500">
                <a:srgbClr val="5F5F5F"/>
              </a:gs>
              <a:gs pos="43500">
                <a:srgbClr val="5F5F5F"/>
              </a:gs>
              <a:gs pos="50000">
                <a:srgbClr val="CBCBCB"/>
              </a:gs>
              <a:gs pos="56500">
                <a:srgbClr val="5F5F5F"/>
              </a:gs>
              <a:gs pos="60501">
                <a:srgbClr val="5F5F5F"/>
              </a:gs>
              <a:gs pos="81500">
                <a:srgbClr val="FFFFFF"/>
              </a:gs>
              <a:gs pos="83501">
                <a:srgbClr val="B2B2B2"/>
              </a:gs>
              <a:gs pos="84500">
                <a:srgbClr val="292929"/>
              </a:gs>
              <a:gs pos="91000">
                <a:srgbClr val="777777"/>
              </a:gs>
              <a:gs pos="100000">
                <a:srgbClr val="EAEAEA"/>
              </a:gs>
            </a:gsLst>
            <a:lin ang="2700000" scaled="1"/>
          </a:gradFill>
          <a:ln w="3175"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26" name="Oval 25"/>
          <p:cNvSpPr>
            <a:spLocks noChangeArrowheads="1"/>
          </p:cNvSpPr>
          <p:nvPr/>
        </p:nvSpPr>
        <p:spPr bwMode="auto">
          <a:xfrm>
            <a:off x="4538588" y="2809938"/>
            <a:ext cx="257519" cy="143879"/>
          </a:xfrm>
          <a:prstGeom prst="ellipse">
            <a:avLst/>
          </a:prstGeom>
          <a:gradFill rotWithShape="1">
            <a:gsLst>
              <a:gs pos="0">
                <a:srgbClr val="C0C0C0"/>
              </a:gs>
              <a:gs pos="50000">
                <a:srgbClr val="E9E9E9"/>
              </a:gs>
              <a:gs pos="100000">
                <a:srgbClr val="C0C0C0"/>
              </a:gs>
            </a:gsLst>
            <a:lin ang="2700000" scaled="1"/>
          </a:gradFill>
          <a:ln w="3175"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27" name="Oval 26"/>
          <p:cNvSpPr>
            <a:spLocks noChangeArrowheads="1"/>
          </p:cNvSpPr>
          <p:nvPr/>
        </p:nvSpPr>
        <p:spPr bwMode="auto">
          <a:xfrm>
            <a:off x="4602968" y="2846286"/>
            <a:ext cx="127329" cy="71182"/>
          </a:xfrm>
          <a:prstGeom prst="ellipse">
            <a:avLst/>
          </a:prstGeom>
          <a:solidFill>
            <a:schemeClr val="bg1"/>
          </a:solidFill>
          <a:ln w="3175"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28" name="Oval 27"/>
          <p:cNvSpPr>
            <a:spLocks noChangeArrowheads="1"/>
          </p:cNvSpPr>
          <p:nvPr/>
        </p:nvSpPr>
        <p:spPr bwMode="auto">
          <a:xfrm>
            <a:off x="4602968" y="2847801"/>
            <a:ext cx="127329" cy="71183"/>
          </a:xfrm>
          <a:prstGeom prst="ellipse">
            <a:avLst/>
          </a:prstGeom>
          <a:gradFill rotWithShape="1">
            <a:gsLst>
              <a:gs pos="0">
                <a:srgbClr val="595959"/>
              </a:gs>
              <a:gs pos="50000">
                <a:srgbClr val="C0C0C0"/>
              </a:gs>
              <a:gs pos="100000">
                <a:srgbClr val="595959"/>
              </a:gs>
            </a:gsLst>
            <a:lin ang="0" scaled="1"/>
          </a:gradFill>
          <a:ln w="3175"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29" name="Oval 28"/>
          <p:cNvSpPr>
            <a:spLocks noChangeArrowheads="1"/>
          </p:cNvSpPr>
          <p:nvPr/>
        </p:nvSpPr>
        <p:spPr bwMode="auto">
          <a:xfrm>
            <a:off x="4602968" y="2864461"/>
            <a:ext cx="127329" cy="54523"/>
          </a:xfrm>
          <a:prstGeom prst="ellipse">
            <a:avLst/>
          </a:prstGeom>
          <a:solidFill>
            <a:schemeClr val="bg1"/>
          </a:solidFill>
          <a:ln w="3175"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30" name="AutoShape 29"/>
          <p:cNvSpPr>
            <a:spLocks noChangeArrowheads="1"/>
          </p:cNvSpPr>
          <p:nvPr/>
        </p:nvSpPr>
        <p:spPr bwMode="auto">
          <a:xfrm>
            <a:off x="3605798" y="2646370"/>
            <a:ext cx="280409" cy="484646"/>
          </a:xfrm>
          <a:prstGeom prst="rightArrow">
            <a:avLst>
              <a:gd name="adj1" fmla="val 50000"/>
              <a:gd name="adj2" fmla="val 69139"/>
            </a:avLst>
          </a:prstGeom>
          <a:gradFill rotWithShape="1">
            <a:gsLst>
              <a:gs pos="0">
                <a:srgbClr val="D6D1BA"/>
              </a:gs>
              <a:gs pos="100000">
                <a:srgbClr val="8B7E3D"/>
              </a:gs>
            </a:gsLst>
            <a:lin ang="0" scaled="1"/>
          </a:gradFill>
          <a:ln w="9525" algn="ctr">
            <a:solidFill>
              <a:srgbClr val="463F1E"/>
            </a:solidFill>
            <a:miter lim="800000"/>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31" name="AutoShape 30"/>
          <p:cNvSpPr>
            <a:spLocks noChangeArrowheads="1"/>
          </p:cNvSpPr>
          <p:nvPr/>
        </p:nvSpPr>
        <p:spPr bwMode="auto">
          <a:xfrm>
            <a:off x="5448488" y="2646370"/>
            <a:ext cx="280409" cy="484646"/>
          </a:xfrm>
          <a:prstGeom prst="rightArrow">
            <a:avLst>
              <a:gd name="adj1" fmla="val 50000"/>
              <a:gd name="adj2" fmla="val 69139"/>
            </a:avLst>
          </a:prstGeom>
          <a:gradFill rotWithShape="1">
            <a:gsLst>
              <a:gs pos="0">
                <a:srgbClr val="D6D1BA"/>
              </a:gs>
              <a:gs pos="100000">
                <a:srgbClr val="8B7E3D"/>
              </a:gs>
            </a:gsLst>
            <a:lin ang="0" scaled="1"/>
          </a:gradFill>
          <a:ln w="9525" algn="ctr">
            <a:solidFill>
              <a:srgbClr val="463F1E"/>
            </a:solidFill>
            <a:miter lim="800000"/>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32" name="AutoShape 31"/>
          <p:cNvSpPr>
            <a:spLocks noChangeArrowheads="1"/>
          </p:cNvSpPr>
          <p:nvPr/>
        </p:nvSpPr>
        <p:spPr bwMode="auto">
          <a:xfrm>
            <a:off x="7767588" y="2646370"/>
            <a:ext cx="280409" cy="484646"/>
          </a:xfrm>
          <a:prstGeom prst="rightArrow">
            <a:avLst>
              <a:gd name="adj1" fmla="val 50000"/>
              <a:gd name="adj2" fmla="val 69139"/>
            </a:avLst>
          </a:prstGeom>
          <a:gradFill rotWithShape="1">
            <a:gsLst>
              <a:gs pos="0">
                <a:srgbClr val="D6D1BA"/>
              </a:gs>
              <a:gs pos="100000">
                <a:srgbClr val="8B7E3D"/>
              </a:gs>
            </a:gsLst>
            <a:lin ang="0" scaled="1"/>
          </a:gradFill>
          <a:ln w="9525" algn="ctr">
            <a:solidFill>
              <a:srgbClr val="463F1E"/>
            </a:solidFill>
            <a:miter lim="800000"/>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33" name="Text Box 32"/>
          <p:cNvSpPr txBox="1">
            <a:spLocks noChangeArrowheads="1"/>
          </p:cNvSpPr>
          <p:nvPr/>
        </p:nvSpPr>
        <p:spPr bwMode="auto">
          <a:xfrm>
            <a:off x="4000521" y="1911039"/>
            <a:ext cx="1517147" cy="246221"/>
          </a:xfrm>
          <a:prstGeom prst="rect">
            <a:avLst/>
          </a:prstGeom>
          <a:noFill/>
          <a:ln w="25400" algn="ctr">
            <a:noFill/>
            <a:miter lim="800000"/>
            <a:headEnd/>
            <a:tailEnd type="none" w="lg" len="med"/>
          </a:ln>
        </p:spPr>
        <p:txBody>
          <a:bodyPr wrap="none" lIns="0" tIns="0" rIns="0" bIns="0">
            <a:spAutoFit/>
          </a:bodyPr>
          <a:lstStyle/>
          <a:p>
            <a:pPr marL="354013" indent="-354013" defTabSz="941388"/>
            <a:r>
              <a:rPr lang="en-US" altLang="zh-CN" sz="1600" b="1" dirty="0">
                <a:solidFill>
                  <a:srgbClr val="001636"/>
                </a:solidFill>
                <a:latin typeface="微软雅黑" panose="020B0503020204020204" pitchFamily="34" charset="-122"/>
                <a:ea typeface="微软雅黑" panose="020B0503020204020204" pitchFamily="34" charset="-122"/>
              </a:rPr>
              <a:t>CD file sharing</a:t>
            </a:r>
            <a:endParaRPr lang="en-US" sz="1600" b="1" dirty="0">
              <a:solidFill>
                <a:srgbClr val="001636"/>
              </a:solidFill>
              <a:latin typeface="微软雅黑" panose="020B0503020204020204" pitchFamily="34" charset="-122"/>
              <a:ea typeface="微软雅黑" panose="020B0503020204020204" pitchFamily="34" charset="-122"/>
            </a:endParaRPr>
          </a:p>
        </p:txBody>
      </p:sp>
      <p:sp>
        <p:nvSpPr>
          <p:cNvPr id="34" name="Line 33"/>
          <p:cNvSpPr>
            <a:spLocks noChangeShapeType="1"/>
          </p:cNvSpPr>
          <p:nvPr/>
        </p:nvSpPr>
        <p:spPr bwMode="auto">
          <a:xfrm flipV="1">
            <a:off x="7106623" y="2869004"/>
            <a:ext cx="0" cy="404377"/>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35" name="Line 34"/>
          <p:cNvSpPr>
            <a:spLocks noChangeShapeType="1"/>
          </p:cNvSpPr>
          <p:nvPr/>
        </p:nvSpPr>
        <p:spPr bwMode="auto">
          <a:xfrm flipV="1">
            <a:off x="8713255" y="2437367"/>
            <a:ext cx="0" cy="404376"/>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36" name="Line 35"/>
          <p:cNvSpPr>
            <a:spLocks noChangeShapeType="1"/>
          </p:cNvSpPr>
          <p:nvPr/>
        </p:nvSpPr>
        <p:spPr bwMode="auto">
          <a:xfrm flipV="1">
            <a:off x="9372788" y="2432823"/>
            <a:ext cx="0" cy="404377"/>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37" name="Line 36"/>
          <p:cNvSpPr>
            <a:spLocks noChangeShapeType="1"/>
          </p:cNvSpPr>
          <p:nvPr/>
        </p:nvSpPr>
        <p:spPr bwMode="auto">
          <a:xfrm>
            <a:off x="8713255" y="3014397"/>
            <a:ext cx="0" cy="404377"/>
          </a:xfrm>
          <a:prstGeom prst="line">
            <a:avLst/>
          </a:prstGeom>
          <a:noFill/>
          <a:ln w="28575">
            <a:solidFill>
              <a:srgbClr val="FF9900"/>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38" name="Line 37"/>
          <p:cNvSpPr>
            <a:spLocks noChangeShapeType="1"/>
          </p:cNvSpPr>
          <p:nvPr/>
        </p:nvSpPr>
        <p:spPr bwMode="auto">
          <a:xfrm>
            <a:off x="9397110" y="3031058"/>
            <a:ext cx="0" cy="404376"/>
          </a:xfrm>
          <a:prstGeom prst="line">
            <a:avLst/>
          </a:prstGeom>
          <a:noFill/>
          <a:ln w="28575">
            <a:solidFill>
              <a:srgbClr val="FF9900"/>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44" name="Freeform 43"/>
          <p:cNvSpPr>
            <a:spLocks/>
          </p:cNvSpPr>
          <p:nvPr/>
        </p:nvSpPr>
        <p:spPr bwMode="auto">
          <a:xfrm>
            <a:off x="8068026" y="4904516"/>
            <a:ext cx="1098747" cy="764382"/>
          </a:xfrm>
          <a:custGeom>
            <a:avLst/>
            <a:gdLst>
              <a:gd name="T0" fmla="*/ 0 w 991"/>
              <a:gd name="T1" fmla="*/ 1093752 h 1015"/>
              <a:gd name="T2" fmla="*/ 162396 w 991"/>
              <a:gd name="T3" fmla="*/ 892103 h 1015"/>
              <a:gd name="T4" fmla="*/ 162396 w 991"/>
              <a:gd name="T5" fmla="*/ 989099 h 1015"/>
              <a:gd name="T6" fmla="*/ 1021126 w 991"/>
              <a:gd name="T7" fmla="*/ 989099 h 1015"/>
              <a:gd name="T8" fmla="*/ 1021126 w 991"/>
              <a:gd name="T9" fmla="*/ 0 h 1015"/>
              <a:gd name="T10" fmla="*/ 1219200 w 991"/>
              <a:gd name="T11" fmla="*/ 0 h 1015"/>
              <a:gd name="T12" fmla="*/ 1219200 w 991"/>
              <a:gd name="T13" fmla="*/ 1198405 h 1015"/>
              <a:gd name="T14" fmla="*/ 162396 w 991"/>
              <a:gd name="T15" fmla="*/ 1198405 h 1015"/>
              <a:gd name="T16" fmla="*/ 162396 w 991"/>
              <a:gd name="T17" fmla="*/ 1295400 h 1015"/>
              <a:gd name="T18" fmla="*/ 0 w 991"/>
              <a:gd name="T19" fmla="*/ 1093752 h 10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1"/>
              <a:gd name="T31" fmla="*/ 0 h 1015"/>
              <a:gd name="T32" fmla="*/ 991 w 991"/>
              <a:gd name="T33" fmla="*/ 1015 h 10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1" h="1015">
                <a:moveTo>
                  <a:pt x="0" y="857"/>
                </a:moveTo>
                <a:lnTo>
                  <a:pt x="132" y="699"/>
                </a:lnTo>
                <a:lnTo>
                  <a:pt x="132" y="775"/>
                </a:lnTo>
                <a:lnTo>
                  <a:pt x="830" y="775"/>
                </a:lnTo>
                <a:lnTo>
                  <a:pt x="830" y="0"/>
                </a:lnTo>
                <a:lnTo>
                  <a:pt x="991" y="0"/>
                </a:lnTo>
                <a:lnTo>
                  <a:pt x="991" y="939"/>
                </a:lnTo>
                <a:lnTo>
                  <a:pt x="132" y="939"/>
                </a:lnTo>
                <a:lnTo>
                  <a:pt x="132" y="1015"/>
                </a:lnTo>
                <a:lnTo>
                  <a:pt x="0" y="857"/>
                </a:lnTo>
                <a:close/>
              </a:path>
            </a:pathLst>
          </a:custGeom>
          <a:gradFill rotWithShape="1">
            <a:gsLst>
              <a:gs pos="0">
                <a:srgbClr val="8B7E3D"/>
              </a:gs>
              <a:gs pos="100000">
                <a:srgbClr val="D6D1BA"/>
              </a:gs>
            </a:gsLst>
            <a:lin ang="0" scaled="1"/>
          </a:gradFill>
          <a:ln w="9525" cap="flat" cmpd="sng">
            <a:solidFill>
              <a:srgbClr val="463F1E"/>
            </a:solidFill>
            <a:prstDash val="solid"/>
            <a:round/>
            <a:headEnd type="none" w="med" len="med"/>
            <a:tailEnd type="none" w="med" len="me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53" name="Line 52"/>
          <p:cNvSpPr>
            <a:spLocks noChangeShapeType="1"/>
          </p:cNvSpPr>
          <p:nvPr/>
        </p:nvSpPr>
        <p:spPr bwMode="auto">
          <a:xfrm flipV="1">
            <a:off x="8478626" y="2128405"/>
            <a:ext cx="0" cy="287758"/>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54" name="Line 53"/>
          <p:cNvSpPr>
            <a:spLocks noChangeShapeType="1"/>
          </p:cNvSpPr>
          <p:nvPr/>
        </p:nvSpPr>
        <p:spPr bwMode="auto">
          <a:xfrm flipV="1">
            <a:off x="9009401" y="2128405"/>
            <a:ext cx="0" cy="287758"/>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55" name="Line 54"/>
          <p:cNvSpPr>
            <a:spLocks noChangeShapeType="1"/>
          </p:cNvSpPr>
          <p:nvPr/>
        </p:nvSpPr>
        <p:spPr bwMode="auto">
          <a:xfrm flipV="1">
            <a:off x="9696118" y="2128405"/>
            <a:ext cx="0" cy="287758"/>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56" name="Line 55"/>
          <p:cNvSpPr>
            <a:spLocks noChangeShapeType="1"/>
          </p:cNvSpPr>
          <p:nvPr/>
        </p:nvSpPr>
        <p:spPr bwMode="auto">
          <a:xfrm flipV="1">
            <a:off x="6142358" y="2581245"/>
            <a:ext cx="0" cy="287758"/>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57" name="Line 56"/>
          <p:cNvSpPr>
            <a:spLocks noChangeShapeType="1"/>
          </p:cNvSpPr>
          <p:nvPr/>
        </p:nvSpPr>
        <p:spPr bwMode="auto">
          <a:xfrm flipV="1">
            <a:off x="6674563" y="2581245"/>
            <a:ext cx="0" cy="287758"/>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58" name="Line 57"/>
          <p:cNvSpPr>
            <a:spLocks noChangeShapeType="1"/>
          </p:cNvSpPr>
          <p:nvPr/>
        </p:nvSpPr>
        <p:spPr bwMode="auto">
          <a:xfrm flipV="1">
            <a:off x="7361280" y="2578216"/>
            <a:ext cx="0" cy="287758"/>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62" name="Line 61"/>
          <p:cNvSpPr>
            <a:spLocks noChangeShapeType="1"/>
          </p:cNvSpPr>
          <p:nvPr/>
        </p:nvSpPr>
        <p:spPr bwMode="auto">
          <a:xfrm flipV="1">
            <a:off x="6125190" y="4634624"/>
            <a:ext cx="0" cy="234750"/>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63" name="Line 62"/>
          <p:cNvSpPr>
            <a:spLocks noChangeShapeType="1"/>
          </p:cNvSpPr>
          <p:nvPr/>
        </p:nvSpPr>
        <p:spPr bwMode="auto">
          <a:xfrm flipV="1">
            <a:off x="6605892" y="4642196"/>
            <a:ext cx="0" cy="234751"/>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64" name="Line 63"/>
          <p:cNvSpPr>
            <a:spLocks noChangeShapeType="1"/>
          </p:cNvSpPr>
          <p:nvPr/>
        </p:nvSpPr>
        <p:spPr bwMode="auto">
          <a:xfrm flipV="1">
            <a:off x="7361280" y="4642196"/>
            <a:ext cx="0" cy="234751"/>
          </a:xfrm>
          <a:prstGeom prst="line">
            <a:avLst/>
          </a:prstGeom>
          <a:noFill/>
          <a:ln w="12700">
            <a:solidFill>
              <a:srgbClr val="0000FF"/>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66" name="Oval 65"/>
          <p:cNvSpPr>
            <a:spLocks noChangeArrowheads="1"/>
          </p:cNvSpPr>
          <p:nvPr/>
        </p:nvSpPr>
        <p:spPr bwMode="auto">
          <a:xfrm>
            <a:off x="6977863" y="2360126"/>
            <a:ext cx="40059" cy="42406"/>
          </a:xfrm>
          <a:prstGeom prst="ellipse">
            <a:avLst/>
          </a:prstGeom>
          <a:solidFill>
            <a:srgbClr val="8D8DB3"/>
          </a:solidFill>
          <a:ln w="25400"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67" name="Oval 66"/>
          <p:cNvSpPr>
            <a:spLocks noChangeArrowheads="1"/>
          </p:cNvSpPr>
          <p:nvPr/>
        </p:nvSpPr>
        <p:spPr bwMode="auto">
          <a:xfrm>
            <a:off x="7046535" y="2360126"/>
            <a:ext cx="40059" cy="42406"/>
          </a:xfrm>
          <a:prstGeom prst="ellipse">
            <a:avLst/>
          </a:prstGeom>
          <a:solidFill>
            <a:srgbClr val="8D8DB3"/>
          </a:solidFill>
          <a:ln w="25400"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68" name="Oval 67"/>
          <p:cNvSpPr>
            <a:spLocks noChangeArrowheads="1"/>
          </p:cNvSpPr>
          <p:nvPr/>
        </p:nvSpPr>
        <p:spPr bwMode="auto">
          <a:xfrm>
            <a:off x="7115206" y="2360126"/>
            <a:ext cx="40059" cy="42406"/>
          </a:xfrm>
          <a:prstGeom prst="ellipse">
            <a:avLst/>
          </a:prstGeom>
          <a:solidFill>
            <a:srgbClr val="8D8DB3"/>
          </a:solidFill>
          <a:ln w="25400"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70" name="Oval 69"/>
          <p:cNvSpPr>
            <a:spLocks noChangeArrowheads="1"/>
          </p:cNvSpPr>
          <p:nvPr/>
        </p:nvSpPr>
        <p:spPr bwMode="auto">
          <a:xfrm>
            <a:off x="9312701" y="1923945"/>
            <a:ext cx="40059" cy="42406"/>
          </a:xfrm>
          <a:prstGeom prst="ellipse">
            <a:avLst/>
          </a:prstGeom>
          <a:solidFill>
            <a:srgbClr val="8D8DB3"/>
          </a:solidFill>
          <a:ln w="25400"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71" name="Oval 70"/>
          <p:cNvSpPr>
            <a:spLocks noChangeArrowheads="1"/>
          </p:cNvSpPr>
          <p:nvPr/>
        </p:nvSpPr>
        <p:spPr bwMode="auto">
          <a:xfrm>
            <a:off x="9381373" y="1923945"/>
            <a:ext cx="40059" cy="42406"/>
          </a:xfrm>
          <a:prstGeom prst="ellipse">
            <a:avLst/>
          </a:prstGeom>
          <a:solidFill>
            <a:srgbClr val="8D8DB3"/>
          </a:solidFill>
          <a:ln w="25400"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72" name="Oval 71"/>
          <p:cNvSpPr>
            <a:spLocks noChangeArrowheads="1"/>
          </p:cNvSpPr>
          <p:nvPr/>
        </p:nvSpPr>
        <p:spPr bwMode="auto">
          <a:xfrm>
            <a:off x="9450044" y="1923945"/>
            <a:ext cx="40059" cy="42406"/>
          </a:xfrm>
          <a:prstGeom prst="ellipse">
            <a:avLst/>
          </a:prstGeom>
          <a:solidFill>
            <a:srgbClr val="8D8DB3"/>
          </a:solidFill>
          <a:ln w="25400"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76" name="Oval 75"/>
          <p:cNvSpPr>
            <a:spLocks noChangeArrowheads="1"/>
          </p:cNvSpPr>
          <p:nvPr/>
        </p:nvSpPr>
        <p:spPr bwMode="auto">
          <a:xfrm>
            <a:off x="6933513" y="4477115"/>
            <a:ext cx="40059" cy="42406"/>
          </a:xfrm>
          <a:prstGeom prst="ellipse">
            <a:avLst/>
          </a:prstGeom>
          <a:solidFill>
            <a:srgbClr val="8D8DB3"/>
          </a:solidFill>
          <a:ln w="25400"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77" name="Oval 76"/>
          <p:cNvSpPr>
            <a:spLocks noChangeArrowheads="1"/>
          </p:cNvSpPr>
          <p:nvPr/>
        </p:nvSpPr>
        <p:spPr bwMode="auto">
          <a:xfrm>
            <a:off x="7002185" y="4477115"/>
            <a:ext cx="40059" cy="42406"/>
          </a:xfrm>
          <a:prstGeom prst="ellipse">
            <a:avLst/>
          </a:prstGeom>
          <a:solidFill>
            <a:srgbClr val="8D8DB3"/>
          </a:solidFill>
          <a:ln w="25400"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78" name="Oval 77"/>
          <p:cNvSpPr>
            <a:spLocks noChangeArrowheads="1"/>
          </p:cNvSpPr>
          <p:nvPr/>
        </p:nvSpPr>
        <p:spPr bwMode="auto">
          <a:xfrm>
            <a:off x="7070856" y="4477115"/>
            <a:ext cx="40059" cy="42406"/>
          </a:xfrm>
          <a:prstGeom prst="ellipse">
            <a:avLst/>
          </a:prstGeom>
          <a:solidFill>
            <a:srgbClr val="8D8DB3"/>
          </a:solidFill>
          <a:ln w="25400" algn="ctr">
            <a:no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pic>
        <p:nvPicPr>
          <p:cNvPr id="79" name="Picture 1950" descr="图片693"/>
          <p:cNvPicPr>
            <a:picLocks noChangeAspect="1" noChangeArrowheads="1"/>
          </p:cNvPicPr>
          <p:nvPr/>
        </p:nvPicPr>
        <p:blipFill>
          <a:blip r:embed="rId3" cstate="print"/>
          <a:srcRect/>
          <a:stretch>
            <a:fillRect/>
          </a:stretch>
        </p:blipFill>
        <p:spPr bwMode="auto">
          <a:xfrm>
            <a:off x="2469110" y="2440111"/>
            <a:ext cx="738965" cy="762289"/>
          </a:xfrm>
          <a:prstGeom prst="rect">
            <a:avLst/>
          </a:prstGeom>
          <a:noFill/>
        </p:spPr>
      </p:pic>
      <p:pic>
        <p:nvPicPr>
          <p:cNvPr id="80" name="Picture 1950" descr="图片693"/>
          <p:cNvPicPr>
            <a:picLocks noChangeAspect="1" noChangeArrowheads="1"/>
          </p:cNvPicPr>
          <p:nvPr/>
        </p:nvPicPr>
        <p:blipFill>
          <a:blip r:embed="rId3" cstate="print"/>
          <a:srcRect/>
          <a:stretch>
            <a:fillRect/>
          </a:stretch>
        </p:blipFill>
        <p:spPr bwMode="auto">
          <a:xfrm>
            <a:off x="5892503" y="2132753"/>
            <a:ext cx="431146" cy="444754"/>
          </a:xfrm>
          <a:prstGeom prst="rect">
            <a:avLst/>
          </a:prstGeom>
          <a:noFill/>
        </p:spPr>
      </p:pic>
      <p:pic>
        <p:nvPicPr>
          <p:cNvPr id="81" name="Picture 1950" descr="图片693"/>
          <p:cNvPicPr>
            <a:picLocks noChangeAspect="1" noChangeArrowheads="1"/>
          </p:cNvPicPr>
          <p:nvPr/>
        </p:nvPicPr>
        <p:blipFill>
          <a:blip r:embed="rId3" cstate="print"/>
          <a:srcRect/>
          <a:stretch>
            <a:fillRect/>
          </a:stretch>
        </p:blipFill>
        <p:spPr bwMode="auto">
          <a:xfrm>
            <a:off x="6389555" y="2105059"/>
            <a:ext cx="431146" cy="444754"/>
          </a:xfrm>
          <a:prstGeom prst="rect">
            <a:avLst/>
          </a:prstGeom>
          <a:noFill/>
        </p:spPr>
      </p:pic>
      <p:pic>
        <p:nvPicPr>
          <p:cNvPr id="82" name="Picture 1950" descr="图片693"/>
          <p:cNvPicPr>
            <a:picLocks noChangeAspect="1" noChangeArrowheads="1"/>
          </p:cNvPicPr>
          <p:nvPr/>
        </p:nvPicPr>
        <p:blipFill>
          <a:blip r:embed="rId3" cstate="print"/>
          <a:srcRect/>
          <a:stretch>
            <a:fillRect/>
          </a:stretch>
        </p:blipFill>
        <p:spPr bwMode="auto">
          <a:xfrm>
            <a:off x="7174374" y="2091211"/>
            <a:ext cx="431146" cy="444754"/>
          </a:xfrm>
          <a:prstGeom prst="rect">
            <a:avLst/>
          </a:prstGeom>
          <a:noFill/>
        </p:spPr>
      </p:pic>
      <p:pic>
        <p:nvPicPr>
          <p:cNvPr id="83" name="Picture 1950" descr="图片693"/>
          <p:cNvPicPr>
            <a:picLocks noChangeAspect="1" noChangeArrowheads="1"/>
          </p:cNvPicPr>
          <p:nvPr/>
        </p:nvPicPr>
        <p:blipFill>
          <a:blip r:embed="rId3" cstate="print"/>
          <a:srcRect/>
          <a:stretch>
            <a:fillRect/>
          </a:stretch>
        </p:blipFill>
        <p:spPr bwMode="auto">
          <a:xfrm>
            <a:off x="6141029" y="3295902"/>
            <a:ext cx="431146" cy="444754"/>
          </a:xfrm>
          <a:prstGeom prst="rect">
            <a:avLst/>
          </a:prstGeom>
          <a:noFill/>
        </p:spPr>
      </p:pic>
      <p:pic>
        <p:nvPicPr>
          <p:cNvPr id="84" name="Picture 1950" descr="图片693"/>
          <p:cNvPicPr>
            <a:picLocks noChangeAspect="1" noChangeArrowheads="1"/>
          </p:cNvPicPr>
          <p:nvPr/>
        </p:nvPicPr>
        <p:blipFill>
          <a:blip r:embed="rId3" cstate="print"/>
          <a:srcRect/>
          <a:stretch>
            <a:fillRect/>
          </a:stretch>
        </p:blipFill>
        <p:spPr bwMode="auto">
          <a:xfrm>
            <a:off x="6912768" y="3264482"/>
            <a:ext cx="431146" cy="444754"/>
          </a:xfrm>
          <a:prstGeom prst="rect">
            <a:avLst/>
          </a:prstGeom>
          <a:noFill/>
        </p:spPr>
      </p:pic>
      <p:pic>
        <p:nvPicPr>
          <p:cNvPr id="85" name="Picture 1950" descr="图片693"/>
          <p:cNvPicPr>
            <a:picLocks noChangeAspect="1" noChangeArrowheads="1"/>
          </p:cNvPicPr>
          <p:nvPr/>
        </p:nvPicPr>
        <p:blipFill>
          <a:blip r:embed="rId3" cstate="print"/>
          <a:srcRect/>
          <a:stretch>
            <a:fillRect/>
          </a:stretch>
        </p:blipFill>
        <p:spPr bwMode="auto">
          <a:xfrm>
            <a:off x="8220800" y="1675800"/>
            <a:ext cx="431146" cy="444754"/>
          </a:xfrm>
          <a:prstGeom prst="rect">
            <a:avLst/>
          </a:prstGeom>
          <a:noFill/>
        </p:spPr>
      </p:pic>
      <p:pic>
        <p:nvPicPr>
          <p:cNvPr id="86" name="Picture 1950" descr="图片693"/>
          <p:cNvPicPr>
            <a:picLocks noChangeAspect="1" noChangeArrowheads="1"/>
          </p:cNvPicPr>
          <p:nvPr/>
        </p:nvPicPr>
        <p:blipFill>
          <a:blip r:embed="rId3" cstate="print"/>
          <a:srcRect/>
          <a:stretch>
            <a:fillRect/>
          </a:stretch>
        </p:blipFill>
        <p:spPr bwMode="auto">
          <a:xfrm>
            <a:off x="9515752" y="1675800"/>
            <a:ext cx="431146" cy="444754"/>
          </a:xfrm>
          <a:prstGeom prst="rect">
            <a:avLst/>
          </a:prstGeom>
          <a:noFill/>
        </p:spPr>
      </p:pic>
      <p:pic>
        <p:nvPicPr>
          <p:cNvPr id="87" name="Picture 1950" descr="图片693"/>
          <p:cNvPicPr>
            <a:picLocks noChangeAspect="1" noChangeArrowheads="1"/>
          </p:cNvPicPr>
          <p:nvPr/>
        </p:nvPicPr>
        <p:blipFill>
          <a:blip r:embed="rId3" cstate="print"/>
          <a:srcRect/>
          <a:stretch>
            <a:fillRect/>
          </a:stretch>
        </p:blipFill>
        <p:spPr bwMode="auto">
          <a:xfrm>
            <a:off x="5931744" y="4158654"/>
            <a:ext cx="431146" cy="444754"/>
          </a:xfrm>
          <a:prstGeom prst="rect">
            <a:avLst/>
          </a:prstGeom>
          <a:noFill/>
        </p:spPr>
      </p:pic>
      <p:pic>
        <p:nvPicPr>
          <p:cNvPr id="88" name="Picture 1950" descr="图片693"/>
          <p:cNvPicPr>
            <a:picLocks noChangeAspect="1" noChangeArrowheads="1"/>
          </p:cNvPicPr>
          <p:nvPr/>
        </p:nvPicPr>
        <p:blipFill>
          <a:blip r:embed="rId3" cstate="print"/>
          <a:srcRect/>
          <a:stretch>
            <a:fillRect/>
          </a:stretch>
        </p:blipFill>
        <p:spPr bwMode="auto">
          <a:xfrm>
            <a:off x="6389555" y="4186348"/>
            <a:ext cx="431146" cy="444754"/>
          </a:xfrm>
          <a:prstGeom prst="rect">
            <a:avLst/>
          </a:prstGeom>
          <a:noFill/>
        </p:spPr>
      </p:pic>
      <p:pic>
        <p:nvPicPr>
          <p:cNvPr id="89" name="Picture 1950" descr="图片693"/>
          <p:cNvPicPr>
            <a:picLocks noChangeAspect="1" noChangeArrowheads="1"/>
          </p:cNvPicPr>
          <p:nvPr/>
        </p:nvPicPr>
        <p:blipFill>
          <a:blip r:embed="rId3" cstate="print"/>
          <a:srcRect/>
          <a:stretch>
            <a:fillRect/>
          </a:stretch>
        </p:blipFill>
        <p:spPr bwMode="auto">
          <a:xfrm>
            <a:off x="7122053" y="4186348"/>
            <a:ext cx="431146" cy="444754"/>
          </a:xfrm>
          <a:prstGeom prst="rect">
            <a:avLst/>
          </a:prstGeom>
          <a:noFill/>
        </p:spPr>
      </p:pic>
      <p:sp>
        <p:nvSpPr>
          <p:cNvPr id="91" name="Freeform 179"/>
          <p:cNvSpPr>
            <a:spLocks noChangeAspect="1"/>
          </p:cNvSpPr>
          <p:nvPr/>
        </p:nvSpPr>
        <p:spPr bwMode="auto">
          <a:xfrm>
            <a:off x="8669551" y="2675389"/>
            <a:ext cx="190685" cy="581265"/>
          </a:xfrm>
          <a:custGeom>
            <a:avLst/>
            <a:gdLst/>
            <a:ahLst/>
            <a:cxnLst>
              <a:cxn ang="0">
                <a:pos x="83" y="76"/>
              </a:cxn>
              <a:cxn ang="0">
                <a:pos x="82" y="3"/>
              </a:cxn>
              <a:cxn ang="0">
                <a:pos x="4" y="63"/>
              </a:cxn>
              <a:cxn ang="0">
                <a:pos x="5" y="227"/>
              </a:cxn>
              <a:cxn ang="0">
                <a:pos x="0" y="236"/>
              </a:cxn>
              <a:cxn ang="0">
                <a:pos x="6" y="235"/>
              </a:cxn>
              <a:cxn ang="0">
                <a:pos x="12" y="229"/>
              </a:cxn>
              <a:cxn ang="0">
                <a:pos x="12" y="226"/>
              </a:cxn>
              <a:cxn ang="0">
                <a:pos x="15" y="227"/>
              </a:cxn>
              <a:cxn ang="0">
                <a:pos x="80" y="176"/>
              </a:cxn>
              <a:cxn ang="0">
                <a:pos x="83" y="172"/>
              </a:cxn>
              <a:cxn ang="0">
                <a:pos x="83" y="76"/>
              </a:cxn>
            </a:cxnLst>
            <a:rect l="0" t="0" r="r" b="b"/>
            <a:pathLst>
              <a:path w="83" h="239">
                <a:moveTo>
                  <a:pt x="83" y="76"/>
                </a:moveTo>
                <a:cubicBezTo>
                  <a:pt x="83" y="37"/>
                  <a:pt x="83" y="4"/>
                  <a:pt x="82" y="3"/>
                </a:cubicBezTo>
                <a:cubicBezTo>
                  <a:pt x="80" y="0"/>
                  <a:pt x="4" y="63"/>
                  <a:pt x="4" y="63"/>
                </a:cubicBezTo>
                <a:cubicBezTo>
                  <a:pt x="5" y="227"/>
                  <a:pt x="5" y="227"/>
                  <a:pt x="5" y="227"/>
                </a:cubicBezTo>
                <a:cubicBezTo>
                  <a:pt x="0" y="236"/>
                  <a:pt x="0" y="236"/>
                  <a:pt x="0" y="236"/>
                </a:cubicBezTo>
                <a:cubicBezTo>
                  <a:pt x="0" y="236"/>
                  <a:pt x="1" y="239"/>
                  <a:pt x="6" y="235"/>
                </a:cubicBezTo>
                <a:cubicBezTo>
                  <a:pt x="7" y="234"/>
                  <a:pt x="10" y="232"/>
                  <a:pt x="12" y="229"/>
                </a:cubicBezTo>
                <a:cubicBezTo>
                  <a:pt x="12" y="227"/>
                  <a:pt x="12" y="227"/>
                  <a:pt x="12" y="226"/>
                </a:cubicBezTo>
                <a:cubicBezTo>
                  <a:pt x="13" y="226"/>
                  <a:pt x="14" y="226"/>
                  <a:pt x="15" y="227"/>
                </a:cubicBezTo>
                <a:cubicBezTo>
                  <a:pt x="37" y="209"/>
                  <a:pt x="78" y="178"/>
                  <a:pt x="80" y="176"/>
                </a:cubicBezTo>
                <a:cubicBezTo>
                  <a:pt x="82" y="174"/>
                  <a:pt x="82" y="173"/>
                  <a:pt x="83" y="172"/>
                </a:cubicBezTo>
                <a:cubicBezTo>
                  <a:pt x="83" y="172"/>
                  <a:pt x="83" y="124"/>
                  <a:pt x="83" y="76"/>
                </a:cubicBez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 name="Freeform 180"/>
          <p:cNvSpPr>
            <a:spLocks noChangeAspect="1"/>
          </p:cNvSpPr>
          <p:nvPr/>
        </p:nvSpPr>
        <p:spPr bwMode="auto">
          <a:xfrm>
            <a:off x="8501840" y="2646204"/>
            <a:ext cx="356098" cy="179973"/>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5" y="1"/>
              </a:cxn>
              <a:cxn ang="0">
                <a:pos x="79" y="0"/>
              </a:cxn>
              <a:cxn ang="0">
                <a:pos x="151" y="11"/>
              </a:cxn>
              <a:cxn ang="0">
                <a:pos x="155" y="14"/>
              </a:cxn>
            </a:cxnLst>
            <a:rect l="0" t="0" r="r" b="b"/>
            <a:pathLst>
              <a:path w="155" h="74">
                <a:moveTo>
                  <a:pt x="155" y="14"/>
                </a:moveTo>
                <a:cubicBezTo>
                  <a:pt x="77" y="74"/>
                  <a:pt x="77" y="74"/>
                  <a:pt x="77" y="74"/>
                </a:cubicBezTo>
                <a:cubicBezTo>
                  <a:pt x="12" y="65"/>
                  <a:pt x="9" y="59"/>
                  <a:pt x="4" y="59"/>
                </a:cubicBezTo>
                <a:cubicBezTo>
                  <a:pt x="1" y="58"/>
                  <a:pt x="0" y="61"/>
                  <a:pt x="0" y="61"/>
                </a:cubicBezTo>
                <a:cubicBezTo>
                  <a:pt x="0" y="61"/>
                  <a:pt x="0" y="58"/>
                  <a:pt x="2" y="57"/>
                </a:cubicBezTo>
                <a:cubicBezTo>
                  <a:pt x="2" y="57"/>
                  <a:pt x="4" y="55"/>
                  <a:pt x="8" y="52"/>
                </a:cubicBezTo>
                <a:cubicBezTo>
                  <a:pt x="9" y="53"/>
                  <a:pt x="10" y="53"/>
                  <a:pt x="11" y="53"/>
                </a:cubicBezTo>
                <a:cubicBezTo>
                  <a:pt x="11" y="52"/>
                  <a:pt x="11" y="51"/>
                  <a:pt x="11" y="50"/>
                </a:cubicBezTo>
                <a:cubicBezTo>
                  <a:pt x="40" y="27"/>
                  <a:pt x="73" y="2"/>
                  <a:pt x="75" y="1"/>
                </a:cubicBezTo>
                <a:cubicBezTo>
                  <a:pt x="77" y="0"/>
                  <a:pt x="79" y="0"/>
                  <a:pt x="79" y="0"/>
                </a:cubicBezTo>
                <a:cubicBezTo>
                  <a:pt x="79" y="0"/>
                  <a:pt x="149" y="11"/>
                  <a:pt x="151" y="11"/>
                </a:cubicBezTo>
                <a:cubicBezTo>
                  <a:pt x="154" y="12"/>
                  <a:pt x="155" y="14"/>
                  <a:pt x="155" y="14"/>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 name="Freeform 181"/>
          <p:cNvSpPr>
            <a:spLocks noChangeAspect="1"/>
          </p:cNvSpPr>
          <p:nvPr/>
        </p:nvSpPr>
        <p:spPr bwMode="auto">
          <a:xfrm>
            <a:off x="8674146" y="2677821"/>
            <a:ext cx="183793" cy="150788"/>
          </a:xfrm>
          <a:custGeom>
            <a:avLst/>
            <a:gdLst/>
            <a:ahLst/>
            <a:cxnLst>
              <a:cxn ang="0">
                <a:pos x="80" y="2"/>
              </a:cxn>
              <a:cxn ang="0">
                <a:pos x="79" y="0"/>
              </a:cxn>
              <a:cxn ang="0">
                <a:pos x="0" y="61"/>
              </a:cxn>
              <a:cxn ang="0">
                <a:pos x="2" y="62"/>
              </a:cxn>
              <a:cxn ang="0">
                <a:pos x="80" y="2"/>
              </a:cxn>
            </a:cxnLst>
            <a:rect l="0" t="0" r="r" b="b"/>
            <a:pathLst>
              <a:path w="80" h="62">
                <a:moveTo>
                  <a:pt x="80" y="2"/>
                </a:moveTo>
                <a:cubicBezTo>
                  <a:pt x="80" y="2"/>
                  <a:pt x="80" y="1"/>
                  <a:pt x="79" y="0"/>
                </a:cubicBezTo>
                <a:cubicBezTo>
                  <a:pt x="77" y="2"/>
                  <a:pt x="0" y="61"/>
                  <a:pt x="0" y="61"/>
                </a:cubicBezTo>
                <a:cubicBezTo>
                  <a:pt x="2" y="62"/>
                  <a:pt x="2" y="62"/>
                  <a:pt x="2" y="62"/>
                </a:cubicBezTo>
                <a:lnTo>
                  <a:pt x="80" y="2"/>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 name="Freeform 182"/>
          <p:cNvSpPr>
            <a:spLocks noChangeAspect="1"/>
          </p:cNvSpPr>
          <p:nvPr/>
        </p:nvSpPr>
        <p:spPr bwMode="auto">
          <a:xfrm>
            <a:off x="8501840" y="2787264"/>
            <a:ext cx="179198" cy="466958"/>
          </a:xfrm>
          <a:custGeom>
            <a:avLst/>
            <a:gdLst/>
            <a:ahLst/>
            <a:cxnLst>
              <a:cxn ang="0">
                <a:pos x="78" y="19"/>
              </a:cxn>
              <a:cxn ang="0">
                <a:pos x="75" y="14"/>
              </a:cxn>
              <a:cxn ang="0">
                <a:pos x="4" y="1"/>
              </a:cxn>
              <a:cxn ang="0">
                <a:pos x="0" y="3"/>
              </a:cxn>
              <a:cxn ang="0">
                <a:pos x="0" y="17"/>
              </a:cxn>
              <a:cxn ang="0">
                <a:pos x="2" y="17"/>
              </a:cxn>
              <a:cxn ang="0">
                <a:pos x="0" y="19"/>
              </a:cxn>
              <a:cxn ang="0">
                <a:pos x="0" y="26"/>
              </a:cxn>
              <a:cxn ang="0">
                <a:pos x="0" y="171"/>
              </a:cxn>
              <a:cxn ang="0">
                <a:pos x="4" y="177"/>
              </a:cxn>
              <a:cxn ang="0">
                <a:pos x="72" y="191"/>
              </a:cxn>
              <a:cxn ang="0">
                <a:pos x="78" y="187"/>
              </a:cxn>
              <a:cxn ang="0">
                <a:pos x="78" y="19"/>
              </a:cxn>
            </a:cxnLst>
            <a:rect l="0" t="0" r="r" b="b"/>
            <a:pathLst>
              <a:path w="78" h="192">
                <a:moveTo>
                  <a:pt x="78" y="19"/>
                </a:moveTo>
                <a:cubicBezTo>
                  <a:pt x="78" y="16"/>
                  <a:pt x="76" y="14"/>
                  <a:pt x="75" y="14"/>
                </a:cubicBezTo>
                <a:cubicBezTo>
                  <a:pt x="34" y="7"/>
                  <a:pt x="9" y="1"/>
                  <a:pt x="4" y="1"/>
                </a:cubicBezTo>
                <a:cubicBezTo>
                  <a:pt x="0" y="0"/>
                  <a:pt x="0" y="3"/>
                  <a:pt x="0" y="3"/>
                </a:cubicBezTo>
                <a:cubicBezTo>
                  <a:pt x="0" y="3"/>
                  <a:pt x="0" y="9"/>
                  <a:pt x="0" y="17"/>
                </a:cubicBezTo>
                <a:cubicBezTo>
                  <a:pt x="0" y="17"/>
                  <a:pt x="1" y="17"/>
                  <a:pt x="2" y="17"/>
                </a:cubicBezTo>
                <a:cubicBezTo>
                  <a:pt x="2" y="18"/>
                  <a:pt x="0" y="19"/>
                  <a:pt x="0" y="19"/>
                </a:cubicBezTo>
                <a:cubicBezTo>
                  <a:pt x="0" y="22"/>
                  <a:pt x="0" y="24"/>
                  <a:pt x="0" y="26"/>
                </a:cubicBezTo>
                <a:cubicBezTo>
                  <a:pt x="0" y="26"/>
                  <a:pt x="0" y="170"/>
                  <a:pt x="0" y="171"/>
                </a:cubicBezTo>
                <a:cubicBezTo>
                  <a:pt x="0" y="176"/>
                  <a:pt x="1" y="177"/>
                  <a:pt x="4" y="177"/>
                </a:cubicBezTo>
                <a:cubicBezTo>
                  <a:pt x="5" y="178"/>
                  <a:pt x="54" y="188"/>
                  <a:pt x="72" y="191"/>
                </a:cubicBezTo>
                <a:cubicBezTo>
                  <a:pt x="77" y="192"/>
                  <a:pt x="78" y="187"/>
                  <a:pt x="78" y="187"/>
                </a:cubicBezTo>
                <a:cubicBezTo>
                  <a:pt x="78" y="187"/>
                  <a:pt x="78" y="19"/>
                  <a:pt x="78" y="19"/>
                </a:cubicBezTo>
                <a:close/>
              </a:path>
            </a:pathLst>
          </a:custGeom>
          <a:solidFill>
            <a:srgbClr val="D3DBE4"/>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 name="Freeform 183"/>
          <p:cNvSpPr>
            <a:spLocks noChangeAspect="1"/>
          </p:cNvSpPr>
          <p:nvPr/>
        </p:nvSpPr>
        <p:spPr bwMode="auto">
          <a:xfrm>
            <a:off x="8561573" y="3079113"/>
            <a:ext cx="137845" cy="34049"/>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6" name="Freeform 184"/>
          <p:cNvSpPr>
            <a:spLocks noChangeAspect="1"/>
          </p:cNvSpPr>
          <p:nvPr/>
        </p:nvSpPr>
        <p:spPr bwMode="auto">
          <a:xfrm>
            <a:off x="8561573" y="3079113"/>
            <a:ext cx="4595" cy="7296"/>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 name="Freeform 185"/>
          <p:cNvSpPr>
            <a:spLocks noChangeAspect="1"/>
          </p:cNvSpPr>
          <p:nvPr/>
        </p:nvSpPr>
        <p:spPr bwMode="auto">
          <a:xfrm>
            <a:off x="8561573" y="3096137"/>
            <a:ext cx="137845" cy="34049"/>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 name="Freeform 186"/>
          <p:cNvSpPr>
            <a:spLocks noChangeAspect="1"/>
          </p:cNvSpPr>
          <p:nvPr/>
        </p:nvSpPr>
        <p:spPr bwMode="auto">
          <a:xfrm>
            <a:off x="8561573" y="3096137"/>
            <a:ext cx="4595" cy="7296"/>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 name="Freeform 187"/>
          <p:cNvSpPr>
            <a:spLocks noChangeAspect="1"/>
          </p:cNvSpPr>
          <p:nvPr/>
        </p:nvSpPr>
        <p:spPr bwMode="auto">
          <a:xfrm>
            <a:off x="8561573" y="3110730"/>
            <a:ext cx="137845" cy="34049"/>
          </a:xfrm>
          <a:custGeom>
            <a:avLst/>
            <a:gdLst/>
            <a:ahLst/>
            <a:cxnLst>
              <a:cxn ang="0">
                <a:pos x="0" y="0"/>
              </a:cxn>
              <a:cxn ang="0">
                <a:pos x="104" y="24"/>
              </a:cxn>
              <a:cxn ang="0">
                <a:pos x="120" y="12"/>
              </a:cxn>
              <a:cxn ang="0">
                <a:pos x="120" y="18"/>
              </a:cxn>
              <a:cxn ang="0">
                <a:pos x="104" y="28"/>
              </a:cxn>
              <a:cxn ang="0">
                <a:pos x="0" y="6"/>
              </a:cxn>
              <a:cxn ang="0">
                <a:pos x="0" y="0"/>
              </a:cxn>
            </a:cxnLst>
            <a:rect l="0" t="0" r="r" b="b"/>
            <a:pathLst>
              <a:path w="120" h="28">
                <a:moveTo>
                  <a:pt x="0" y="0"/>
                </a:moveTo>
                <a:lnTo>
                  <a:pt x="104" y="24"/>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 name="Freeform 188"/>
          <p:cNvSpPr>
            <a:spLocks noChangeAspect="1"/>
          </p:cNvSpPr>
          <p:nvPr/>
        </p:nvSpPr>
        <p:spPr bwMode="auto">
          <a:xfrm>
            <a:off x="8561573" y="3110730"/>
            <a:ext cx="4595" cy="7296"/>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 name="Freeform 189"/>
          <p:cNvSpPr>
            <a:spLocks noChangeAspect="1"/>
          </p:cNvSpPr>
          <p:nvPr/>
        </p:nvSpPr>
        <p:spPr bwMode="auto">
          <a:xfrm>
            <a:off x="8561573" y="3127754"/>
            <a:ext cx="137845" cy="34049"/>
          </a:xfrm>
          <a:custGeom>
            <a:avLst/>
            <a:gdLst/>
            <a:ahLst/>
            <a:cxnLst>
              <a:cxn ang="0">
                <a:pos x="0" y="0"/>
              </a:cxn>
              <a:cxn ang="0">
                <a:pos x="104" y="22"/>
              </a:cxn>
              <a:cxn ang="0">
                <a:pos x="120" y="12"/>
              </a:cxn>
              <a:cxn ang="0">
                <a:pos x="120" y="16"/>
              </a:cxn>
              <a:cxn ang="0">
                <a:pos x="104" y="28"/>
              </a:cxn>
              <a:cxn ang="0">
                <a:pos x="0" y="6"/>
              </a:cxn>
              <a:cxn ang="0">
                <a:pos x="0" y="0"/>
              </a:cxn>
            </a:cxnLst>
            <a:rect l="0" t="0" r="r" b="b"/>
            <a:pathLst>
              <a:path w="120" h="28">
                <a:moveTo>
                  <a:pt x="0" y="0"/>
                </a:moveTo>
                <a:lnTo>
                  <a:pt x="104" y="22"/>
                </a:lnTo>
                <a:lnTo>
                  <a:pt x="120" y="12"/>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 name="Freeform 190"/>
          <p:cNvSpPr>
            <a:spLocks noChangeAspect="1"/>
          </p:cNvSpPr>
          <p:nvPr/>
        </p:nvSpPr>
        <p:spPr bwMode="auto">
          <a:xfrm>
            <a:off x="8561573" y="3127754"/>
            <a:ext cx="4595" cy="7296"/>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3" name="Freeform 191"/>
          <p:cNvSpPr>
            <a:spLocks noChangeAspect="1"/>
          </p:cNvSpPr>
          <p:nvPr/>
        </p:nvSpPr>
        <p:spPr bwMode="auto">
          <a:xfrm>
            <a:off x="8561573" y="3144779"/>
            <a:ext cx="137845" cy="34049"/>
          </a:xfrm>
          <a:custGeom>
            <a:avLst/>
            <a:gdLst/>
            <a:ahLst/>
            <a:cxnLst>
              <a:cxn ang="0">
                <a:pos x="0" y="0"/>
              </a:cxn>
              <a:cxn ang="0">
                <a:pos x="104" y="22"/>
              </a:cxn>
              <a:cxn ang="0">
                <a:pos x="120" y="10"/>
              </a:cxn>
              <a:cxn ang="0">
                <a:pos x="120" y="16"/>
              </a:cxn>
              <a:cxn ang="0">
                <a:pos x="104" y="28"/>
              </a:cxn>
              <a:cxn ang="0">
                <a:pos x="0" y="4"/>
              </a:cxn>
              <a:cxn ang="0">
                <a:pos x="0" y="0"/>
              </a:cxn>
            </a:cxnLst>
            <a:rect l="0" t="0" r="r" b="b"/>
            <a:pathLst>
              <a:path w="120" h="28">
                <a:moveTo>
                  <a:pt x="0" y="0"/>
                </a:moveTo>
                <a:lnTo>
                  <a:pt x="104" y="22"/>
                </a:lnTo>
                <a:lnTo>
                  <a:pt x="120" y="10"/>
                </a:lnTo>
                <a:lnTo>
                  <a:pt x="120" y="16"/>
                </a:lnTo>
                <a:lnTo>
                  <a:pt x="104" y="28"/>
                </a:lnTo>
                <a:lnTo>
                  <a:pt x="0" y="4"/>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 name="Freeform 192"/>
          <p:cNvSpPr>
            <a:spLocks noChangeAspect="1"/>
          </p:cNvSpPr>
          <p:nvPr/>
        </p:nvSpPr>
        <p:spPr bwMode="auto">
          <a:xfrm>
            <a:off x="8561573" y="3142347"/>
            <a:ext cx="4595" cy="7296"/>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 name="Freeform 193"/>
          <p:cNvSpPr>
            <a:spLocks noChangeAspect="1"/>
          </p:cNvSpPr>
          <p:nvPr/>
        </p:nvSpPr>
        <p:spPr bwMode="auto">
          <a:xfrm>
            <a:off x="8561573" y="3159371"/>
            <a:ext cx="137845" cy="34049"/>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 name="Freeform 194"/>
          <p:cNvSpPr>
            <a:spLocks noChangeAspect="1"/>
          </p:cNvSpPr>
          <p:nvPr/>
        </p:nvSpPr>
        <p:spPr bwMode="auto">
          <a:xfrm>
            <a:off x="8561573" y="3159371"/>
            <a:ext cx="4595" cy="7296"/>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 name="Freeform 195"/>
          <p:cNvSpPr>
            <a:spLocks noChangeAspect="1"/>
          </p:cNvSpPr>
          <p:nvPr/>
        </p:nvSpPr>
        <p:spPr bwMode="auto">
          <a:xfrm>
            <a:off x="8561573" y="3176396"/>
            <a:ext cx="137845" cy="34049"/>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 name="Freeform 196"/>
          <p:cNvSpPr>
            <a:spLocks noChangeAspect="1"/>
          </p:cNvSpPr>
          <p:nvPr/>
        </p:nvSpPr>
        <p:spPr bwMode="auto">
          <a:xfrm>
            <a:off x="8561573" y="3176396"/>
            <a:ext cx="4595" cy="7296"/>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 name="Freeform 197"/>
          <p:cNvSpPr>
            <a:spLocks noChangeAspect="1"/>
          </p:cNvSpPr>
          <p:nvPr/>
        </p:nvSpPr>
        <p:spPr bwMode="auto">
          <a:xfrm>
            <a:off x="8501840" y="2828609"/>
            <a:ext cx="195280" cy="41345"/>
          </a:xfrm>
          <a:custGeom>
            <a:avLst/>
            <a:gdLst/>
            <a:ahLst/>
            <a:cxnLst>
              <a:cxn ang="0">
                <a:pos x="156" y="30"/>
              </a:cxn>
              <a:cxn ang="0">
                <a:pos x="4" y="0"/>
              </a:cxn>
              <a:cxn ang="0">
                <a:pos x="0" y="4"/>
              </a:cxn>
              <a:cxn ang="0">
                <a:pos x="156" y="34"/>
              </a:cxn>
              <a:cxn ang="0">
                <a:pos x="170" y="24"/>
              </a:cxn>
              <a:cxn ang="0">
                <a:pos x="170" y="20"/>
              </a:cxn>
              <a:cxn ang="0">
                <a:pos x="156" y="30"/>
              </a:cxn>
            </a:cxnLst>
            <a:rect l="0" t="0" r="r" b="b"/>
            <a:pathLst>
              <a:path w="170" h="34">
                <a:moveTo>
                  <a:pt x="156" y="30"/>
                </a:moveTo>
                <a:lnTo>
                  <a:pt x="4" y="0"/>
                </a:lnTo>
                <a:lnTo>
                  <a:pt x="0" y="4"/>
                </a:lnTo>
                <a:lnTo>
                  <a:pt x="156" y="34"/>
                </a:lnTo>
                <a:lnTo>
                  <a:pt x="170" y="24"/>
                </a:lnTo>
                <a:lnTo>
                  <a:pt x="170" y="20"/>
                </a:lnTo>
                <a:lnTo>
                  <a:pt x="156" y="30"/>
                </a:lnTo>
                <a:close/>
              </a:path>
            </a:pathLst>
          </a:custGeom>
          <a:solidFill>
            <a:srgbClr val="7588A2"/>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 name="Freeform 198"/>
          <p:cNvSpPr>
            <a:spLocks noChangeAspect="1"/>
          </p:cNvSpPr>
          <p:nvPr/>
        </p:nvSpPr>
        <p:spPr bwMode="auto">
          <a:xfrm>
            <a:off x="8531706" y="2852930"/>
            <a:ext cx="114870" cy="36481"/>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 name="Freeform 199"/>
          <p:cNvSpPr>
            <a:spLocks noChangeAspect="1"/>
          </p:cNvSpPr>
          <p:nvPr/>
        </p:nvSpPr>
        <p:spPr bwMode="auto">
          <a:xfrm>
            <a:off x="8531706" y="2852930"/>
            <a:ext cx="11487" cy="1216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 name="Freeform 200"/>
          <p:cNvSpPr>
            <a:spLocks noChangeAspect="1"/>
          </p:cNvSpPr>
          <p:nvPr/>
        </p:nvSpPr>
        <p:spPr bwMode="auto">
          <a:xfrm>
            <a:off x="8527112" y="2767808"/>
            <a:ext cx="176901" cy="459662"/>
          </a:xfrm>
          <a:custGeom>
            <a:avLst/>
            <a:gdLst/>
            <a:ahLst/>
            <a:cxnLst>
              <a:cxn ang="0">
                <a:pos x="0" y="0"/>
              </a:cxn>
              <a:cxn ang="0">
                <a:pos x="75" y="15"/>
              </a:cxn>
              <a:cxn ang="0">
                <a:pos x="77" y="18"/>
              </a:cxn>
              <a:cxn ang="0">
                <a:pos x="77" y="189"/>
              </a:cxn>
              <a:cxn ang="0">
                <a:pos x="74" y="189"/>
              </a:cxn>
              <a:cxn ang="0">
                <a:pos x="74" y="19"/>
              </a:cxn>
              <a:cxn ang="0">
                <a:pos x="73" y="17"/>
              </a:cxn>
              <a:cxn ang="0">
                <a:pos x="0" y="3"/>
              </a:cxn>
              <a:cxn ang="0">
                <a:pos x="0" y="0"/>
              </a:cxn>
            </a:cxnLst>
            <a:rect l="0" t="0" r="r" b="b"/>
            <a:pathLst>
              <a:path w="77" h="189">
                <a:moveTo>
                  <a:pt x="0" y="0"/>
                </a:moveTo>
                <a:cubicBezTo>
                  <a:pt x="75" y="15"/>
                  <a:pt x="75" y="15"/>
                  <a:pt x="75" y="15"/>
                </a:cubicBezTo>
                <a:cubicBezTo>
                  <a:pt x="75" y="15"/>
                  <a:pt x="77" y="16"/>
                  <a:pt x="77" y="18"/>
                </a:cubicBezTo>
                <a:cubicBezTo>
                  <a:pt x="77" y="36"/>
                  <a:pt x="77" y="189"/>
                  <a:pt x="77" y="189"/>
                </a:cubicBezTo>
                <a:cubicBezTo>
                  <a:pt x="74" y="189"/>
                  <a:pt x="74" y="189"/>
                  <a:pt x="74" y="189"/>
                </a:cubicBezTo>
                <a:cubicBezTo>
                  <a:pt x="74" y="19"/>
                  <a:pt x="74" y="19"/>
                  <a:pt x="74" y="19"/>
                </a:cubicBezTo>
                <a:cubicBezTo>
                  <a:pt x="74" y="19"/>
                  <a:pt x="74" y="17"/>
                  <a:pt x="73" y="17"/>
                </a:cubicBezTo>
                <a:cubicBezTo>
                  <a:pt x="72" y="17"/>
                  <a:pt x="0" y="3"/>
                  <a:pt x="0" y="3"/>
                </a:cubicBezTo>
                <a:lnTo>
                  <a:pt x="0" y="0"/>
                </a:lnTo>
                <a:close/>
              </a:path>
            </a:pathLst>
          </a:custGeom>
          <a:solidFill>
            <a:srgbClr val="7588A2"/>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 name="Freeform 201"/>
          <p:cNvSpPr>
            <a:spLocks noChangeAspect="1"/>
          </p:cNvSpPr>
          <p:nvPr/>
        </p:nvSpPr>
        <p:spPr bwMode="auto">
          <a:xfrm>
            <a:off x="8759150" y="3032903"/>
            <a:ext cx="225146" cy="187270"/>
          </a:xfrm>
          <a:custGeom>
            <a:avLst/>
            <a:gdLst/>
            <a:ahLst/>
            <a:cxnLst>
              <a:cxn ang="0">
                <a:pos x="176" y="40"/>
              </a:cxn>
              <a:cxn ang="0">
                <a:pos x="162" y="16"/>
              </a:cxn>
              <a:cxn ang="0">
                <a:pos x="84" y="0"/>
              </a:cxn>
              <a:cxn ang="0">
                <a:pos x="78" y="6"/>
              </a:cxn>
              <a:cxn ang="0">
                <a:pos x="82" y="22"/>
              </a:cxn>
              <a:cxn ang="0">
                <a:pos x="8" y="8"/>
              </a:cxn>
              <a:cxn ang="0">
                <a:pos x="0" y="14"/>
              </a:cxn>
              <a:cxn ang="0">
                <a:pos x="6" y="118"/>
              </a:cxn>
              <a:cxn ang="0">
                <a:pos x="190" y="154"/>
              </a:cxn>
              <a:cxn ang="0">
                <a:pos x="196" y="148"/>
              </a:cxn>
              <a:cxn ang="0">
                <a:pos x="196" y="44"/>
              </a:cxn>
              <a:cxn ang="0">
                <a:pos x="176" y="40"/>
              </a:cxn>
            </a:cxnLst>
            <a:rect l="0" t="0" r="r" b="b"/>
            <a:pathLst>
              <a:path w="196" h="154">
                <a:moveTo>
                  <a:pt x="176" y="40"/>
                </a:moveTo>
                <a:lnTo>
                  <a:pt x="162" y="16"/>
                </a:lnTo>
                <a:lnTo>
                  <a:pt x="84" y="0"/>
                </a:lnTo>
                <a:lnTo>
                  <a:pt x="78" y="6"/>
                </a:lnTo>
                <a:lnTo>
                  <a:pt x="82" y="22"/>
                </a:lnTo>
                <a:lnTo>
                  <a:pt x="8" y="8"/>
                </a:lnTo>
                <a:lnTo>
                  <a:pt x="0" y="14"/>
                </a:lnTo>
                <a:lnTo>
                  <a:pt x="6" y="118"/>
                </a:lnTo>
                <a:lnTo>
                  <a:pt x="190" y="154"/>
                </a:lnTo>
                <a:lnTo>
                  <a:pt x="196" y="148"/>
                </a:lnTo>
                <a:lnTo>
                  <a:pt x="196" y="44"/>
                </a:lnTo>
                <a:lnTo>
                  <a:pt x="176" y="4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 name="Freeform 202"/>
          <p:cNvSpPr>
            <a:spLocks noChangeAspect="1"/>
          </p:cNvSpPr>
          <p:nvPr/>
        </p:nvSpPr>
        <p:spPr bwMode="auto">
          <a:xfrm>
            <a:off x="8759150" y="3040200"/>
            <a:ext cx="218254" cy="179973"/>
          </a:xfrm>
          <a:custGeom>
            <a:avLst/>
            <a:gdLst/>
            <a:ahLst/>
            <a:cxnLst>
              <a:cxn ang="0">
                <a:pos x="168" y="38"/>
              </a:cxn>
              <a:cxn ang="0">
                <a:pos x="156" y="14"/>
              </a:cxn>
              <a:cxn ang="0">
                <a:pos x="78" y="0"/>
              </a:cxn>
              <a:cxn ang="0">
                <a:pos x="74" y="20"/>
              </a:cxn>
              <a:cxn ang="0">
                <a:pos x="0" y="6"/>
              </a:cxn>
              <a:cxn ang="0">
                <a:pos x="0" y="112"/>
              </a:cxn>
              <a:cxn ang="0">
                <a:pos x="190" y="148"/>
              </a:cxn>
              <a:cxn ang="0">
                <a:pos x="190" y="42"/>
              </a:cxn>
              <a:cxn ang="0">
                <a:pos x="168" y="38"/>
              </a:cxn>
            </a:cxnLst>
            <a:rect l="0" t="0" r="r" b="b"/>
            <a:pathLst>
              <a:path w="190" h="148">
                <a:moveTo>
                  <a:pt x="168" y="38"/>
                </a:moveTo>
                <a:lnTo>
                  <a:pt x="156" y="14"/>
                </a:lnTo>
                <a:lnTo>
                  <a:pt x="78" y="0"/>
                </a:lnTo>
                <a:lnTo>
                  <a:pt x="74" y="20"/>
                </a:lnTo>
                <a:lnTo>
                  <a:pt x="0" y="6"/>
                </a:lnTo>
                <a:lnTo>
                  <a:pt x="0" y="112"/>
                </a:lnTo>
                <a:lnTo>
                  <a:pt x="190" y="148"/>
                </a:lnTo>
                <a:lnTo>
                  <a:pt x="190" y="42"/>
                </a:lnTo>
                <a:lnTo>
                  <a:pt x="168" y="38"/>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 name="Freeform 203"/>
          <p:cNvSpPr>
            <a:spLocks noChangeAspect="1"/>
          </p:cNvSpPr>
          <p:nvPr/>
        </p:nvSpPr>
        <p:spPr bwMode="auto">
          <a:xfrm>
            <a:off x="8740771" y="3052360"/>
            <a:ext cx="225146" cy="184837"/>
          </a:xfrm>
          <a:custGeom>
            <a:avLst/>
            <a:gdLst/>
            <a:ahLst/>
            <a:cxnLst>
              <a:cxn ang="0">
                <a:pos x="176" y="40"/>
              </a:cxn>
              <a:cxn ang="0">
                <a:pos x="164" y="14"/>
              </a:cxn>
              <a:cxn ang="0">
                <a:pos x="84" y="0"/>
              </a:cxn>
              <a:cxn ang="0">
                <a:pos x="78" y="4"/>
              </a:cxn>
              <a:cxn ang="0">
                <a:pos x="82" y="22"/>
              </a:cxn>
              <a:cxn ang="0">
                <a:pos x="8" y="8"/>
              </a:cxn>
              <a:cxn ang="0">
                <a:pos x="0" y="12"/>
              </a:cxn>
              <a:cxn ang="0">
                <a:pos x="6" y="118"/>
              </a:cxn>
              <a:cxn ang="0">
                <a:pos x="190" y="152"/>
              </a:cxn>
              <a:cxn ang="0">
                <a:pos x="196" y="148"/>
              </a:cxn>
              <a:cxn ang="0">
                <a:pos x="196" y="44"/>
              </a:cxn>
              <a:cxn ang="0">
                <a:pos x="176" y="40"/>
              </a:cxn>
            </a:cxnLst>
            <a:rect l="0" t="0" r="r" b="b"/>
            <a:pathLst>
              <a:path w="196" h="152">
                <a:moveTo>
                  <a:pt x="176" y="40"/>
                </a:moveTo>
                <a:lnTo>
                  <a:pt x="164" y="14"/>
                </a:lnTo>
                <a:lnTo>
                  <a:pt x="84" y="0"/>
                </a:lnTo>
                <a:lnTo>
                  <a:pt x="78" y="4"/>
                </a:lnTo>
                <a:lnTo>
                  <a:pt x="82" y="22"/>
                </a:lnTo>
                <a:lnTo>
                  <a:pt x="8" y="8"/>
                </a:lnTo>
                <a:lnTo>
                  <a:pt x="0" y="12"/>
                </a:lnTo>
                <a:lnTo>
                  <a:pt x="6" y="118"/>
                </a:lnTo>
                <a:lnTo>
                  <a:pt x="190" y="152"/>
                </a:lnTo>
                <a:lnTo>
                  <a:pt x="196" y="148"/>
                </a:lnTo>
                <a:lnTo>
                  <a:pt x="196" y="44"/>
                </a:lnTo>
                <a:lnTo>
                  <a:pt x="176" y="4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 name="Freeform 204"/>
          <p:cNvSpPr>
            <a:spLocks noChangeAspect="1"/>
          </p:cNvSpPr>
          <p:nvPr/>
        </p:nvSpPr>
        <p:spPr bwMode="auto">
          <a:xfrm>
            <a:off x="8740771" y="3057224"/>
            <a:ext cx="218254" cy="179973"/>
          </a:xfrm>
          <a:custGeom>
            <a:avLst/>
            <a:gdLst/>
            <a:ahLst/>
            <a:cxnLst>
              <a:cxn ang="0">
                <a:pos x="170" y="40"/>
              </a:cxn>
              <a:cxn ang="0">
                <a:pos x="156" y="16"/>
              </a:cxn>
              <a:cxn ang="0">
                <a:pos x="78" y="0"/>
              </a:cxn>
              <a:cxn ang="0">
                <a:pos x="74" y="22"/>
              </a:cxn>
              <a:cxn ang="0">
                <a:pos x="0" y="8"/>
              </a:cxn>
              <a:cxn ang="0">
                <a:pos x="0" y="114"/>
              </a:cxn>
              <a:cxn ang="0">
                <a:pos x="190" y="148"/>
              </a:cxn>
              <a:cxn ang="0">
                <a:pos x="190" y="44"/>
              </a:cxn>
              <a:cxn ang="0">
                <a:pos x="170" y="40"/>
              </a:cxn>
            </a:cxnLst>
            <a:rect l="0" t="0" r="r" b="b"/>
            <a:pathLst>
              <a:path w="190" h="148">
                <a:moveTo>
                  <a:pt x="170" y="40"/>
                </a:moveTo>
                <a:lnTo>
                  <a:pt x="156" y="16"/>
                </a:lnTo>
                <a:lnTo>
                  <a:pt x="78" y="0"/>
                </a:lnTo>
                <a:lnTo>
                  <a:pt x="74" y="22"/>
                </a:lnTo>
                <a:lnTo>
                  <a:pt x="0" y="8"/>
                </a:lnTo>
                <a:lnTo>
                  <a:pt x="0" y="114"/>
                </a:lnTo>
                <a:lnTo>
                  <a:pt x="190" y="148"/>
                </a:lnTo>
                <a:lnTo>
                  <a:pt x="190" y="44"/>
                </a:lnTo>
                <a:lnTo>
                  <a:pt x="170" y="40"/>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 name="Freeform 179"/>
          <p:cNvSpPr>
            <a:spLocks noChangeAspect="1"/>
          </p:cNvSpPr>
          <p:nvPr/>
        </p:nvSpPr>
        <p:spPr bwMode="auto">
          <a:xfrm>
            <a:off x="9323567" y="2716930"/>
            <a:ext cx="190685" cy="581265"/>
          </a:xfrm>
          <a:custGeom>
            <a:avLst/>
            <a:gdLst/>
            <a:ahLst/>
            <a:cxnLst>
              <a:cxn ang="0">
                <a:pos x="83" y="76"/>
              </a:cxn>
              <a:cxn ang="0">
                <a:pos x="82" y="3"/>
              </a:cxn>
              <a:cxn ang="0">
                <a:pos x="4" y="63"/>
              </a:cxn>
              <a:cxn ang="0">
                <a:pos x="5" y="227"/>
              </a:cxn>
              <a:cxn ang="0">
                <a:pos x="0" y="236"/>
              </a:cxn>
              <a:cxn ang="0">
                <a:pos x="6" y="235"/>
              </a:cxn>
              <a:cxn ang="0">
                <a:pos x="12" y="229"/>
              </a:cxn>
              <a:cxn ang="0">
                <a:pos x="12" y="226"/>
              </a:cxn>
              <a:cxn ang="0">
                <a:pos x="15" y="227"/>
              </a:cxn>
              <a:cxn ang="0">
                <a:pos x="80" y="176"/>
              </a:cxn>
              <a:cxn ang="0">
                <a:pos x="83" y="172"/>
              </a:cxn>
              <a:cxn ang="0">
                <a:pos x="83" y="76"/>
              </a:cxn>
            </a:cxnLst>
            <a:rect l="0" t="0" r="r" b="b"/>
            <a:pathLst>
              <a:path w="83" h="239">
                <a:moveTo>
                  <a:pt x="83" y="76"/>
                </a:moveTo>
                <a:cubicBezTo>
                  <a:pt x="83" y="37"/>
                  <a:pt x="83" y="4"/>
                  <a:pt x="82" y="3"/>
                </a:cubicBezTo>
                <a:cubicBezTo>
                  <a:pt x="80" y="0"/>
                  <a:pt x="4" y="63"/>
                  <a:pt x="4" y="63"/>
                </a:cubicBezTo>
                <a:cubicBezTo>
                  <a:pt x="5" y="227"/>
                  <a:pt x="5" y="227"/>
                  <a:pt x="5" y="227"/>
                </a:cubicBezTo>
                <a:cubicBezTo>
                  <a:pt x="0" y="236"/>
                  <a:pt x="0" y="236"/>
                  <a:pt x="0" y="236"/>
                </a:cubicBezTo>
                <a:cubicBezTo>
                  <a:pt x="0" y="236"/>
                  <a:pt x="1" y="239"/>
                  <a:pt x="6" y="235"/>
                </a:cubicBezTo>
                <a:cubicBezTo>
                  <a:pt x="7" y="234"/>
                  <a:pt x="10" y="232"/>
                  <a:pt x="12" y="229"/>
                </a:cubicBezTo>
                <a:cubicBezTo>
                  <a:pt x="12" y="227"/>
                  <a:pt x="12" y="227"/>
                  <a:pt x="12" y="226"/>
                </a:cubicBezTo>
                <a:cubicBezTo>
                  <a:pt x="13" y="226"/>
                  <a:pt x="14" y="226"/>
                  <a:pt x="15" y="227"/>
                </a:cubicBezTo>
                <a:cubicBezTo>
                  <a:pt x="37" y="209"/>
                  <a:pt x="78" y="178"/>
                  <a:pt x="80" y="176"/>
                </a:cubicBezTo>
                <a:cubicBezTo>
                  <a:pt x="82" y="174"/>
                  <a:pt x="82" y="173"/>
                  <a:pt x="83" y="172"/>
                </a:cubicBezTo>
                <a:cubicBezTo>
                  <a:pt x="83" y="172"/>
                  <a:pt x="83" y="124"/>
                  <a:pt x="83" y="76"/>
                </a:cubicBez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 name="Freeform 180"/>
          <p:cNvSpPr>
            <a:spLocks noChangeAspect="1"/>
          </p:cNvSpPr>
          <p:nvPr/>
        </p:nvSpPr>
        <p:spPr bwMode="auto">
          <a:xfrm>
            <a:off x="9155856" y="2687745"/>
            <a:ext cx="356098" cy="179973"/>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5" y="1"/>
              </a:cxn>
              <a:cxn ang="0">
                <a:pos x="79" y="0"/>
              </a:cxn>
              <a:cxn ang="0">
                <a:pos x="151" y="11"/>
              </a:cxn>
              <a:cxn ang="0">
                <a:pos x="155" y="14"/>
              </a:cxn>
            </a:cxnLst>
            <a:rect l="0" t="0" r="r" b="b"/>
            <a:pathLst>
              <a:path w="155" h="74">
                <a:moveTo>
                  <a:pt x="155" y="14"/>
                </a:moveTo>
                <a:cubicBezTo>
                  <a:pt x="77" y="74"/>
                  <a:pt x="77" y="74"/>
                  <a:pt x="77" y="74"/>
                </a:cubicBezTo>
                <a:cubicBezTo>
                  <a:pt x="12" y="65"/>
                  <a:pt x="9" y="59"/>
                  <a:pt x="4" y="59"/>
                </a:cubicBezTo>
                <a:cubicBezTo>
                  <a:pt x="1" y="58"/>
                  <a:pt x="0" y="61"/>
                  <a:pt x="0" y="61"/>
                </a:cubicBezTo>
                <a:cubicBezTo>
                  <a:pt x="0" y="61"/>
                  <a:pt x="0" y="58"/>
                  <a:pt x="2" y="57"/>
                </a:cubicBezTo>
                <a:cubicBezTo>
                  <a:pt x="2" y="57"/>
                  <a:pt x="4" y="55"/>
                  <a:pt x="8" y="52"/>
                </a:cubicBezTo>
                <a:cubicBezTo>
                  <a:pt x="9" y="53"/>
                  <a:pt x="10" y="53"/>
                  <a:pt x="11" y="53"/>
                </a:cubicBezTo>
                <a:cubicBezTo>
                  <a:pt x="11" y="52"/>
                  <a:pt x="11" y="51"/>
                  <a:pt x="11" y="50"/>
                </a:cubicBezTo>
                <a:cubicBezTo>
                  <a:pt x="40" y="27"/>
                  <a:pt x="73" y="2"/>
                  <a:pt x="75" y="1"/>
                </a:cubicBezTo>
                <a:cubicBezTo>
                  <a:pt x="77" y="0"/>
                  <a:pt x="79" y="0"/>
                  <a:pt x="79" y="0"/>
                </a:cubicBezTo>
                <a:cubicBezTo>
                  <a:pt x="79" y="0"/>
                  <a:pt x="149" y="11"/>
                  <a:pt x="151" y="11"/>
                </a:cubicBezTo>
                <a:cubicBezTo>
                  <a:pt x="154" y="12"/>
                  <a:pt x="155" y="14"/>
                  <a:pt x="155" y="14"/>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 name="Freeform 181"/>
          <p:cNvSpPr>
            <a:spLocks noChangeAspect="1"/>
          </p:cNvSpPr>
          <p:nvPr/>
        </p:nvSpPr>
        <p:spPr bwMode="auto">
          <a:xfrm>
            <a:off x="9328162" y="2719362"/>
            <a:ext cx="183793" cy="150788"/>
          </a:xfrm>
          <a:custGeom>
            <a:avLst/>
            <a:gdLst/>
            <a:ahLst/>
            <a:cxnLst>
              <a:cxn ang="0">
                <a:pos x="80" y="2"/>
              </a:cxn>
              <a:cxn ang="0">
                <a:pos x="79" y="0"/>
              </a:cxn>
              <a:cxn ang="0">
                <a:pos x="0" y="61"/>
              </a:cxn>
              <a:cxn ang="0">
                <a:pos x="2" y="62"/>
              </a:cxn>
              <a:cxn ang="0">
                <a:pos x="80" y="2"/>
              </a:cxn>
            </a:cxnLst>
            <a:rect l="0" t="0" r="r" b="b"/>
            <a:pathLst>
              <a:path w="80" h="62">
                <a:moveTo>
                  <a:pt x="80" y="2"/>
                </a:moveTo>
                <a:cubicBezTo>
                  <a:pt x="80" y="2"/>
                  <a:pt x="80" y="1"/>
                  <a:pt x="79" y="0"/>
                </a:cubicBezTo>
                <a:cubicBezTo>
                  <a:pt x="77" y="2"/>
                  <a:pt x="0" y="61"/>
                  <a:pt x="0" y="61"/>
                </a:cubicBezTo>
                <a:cubicBezTo>
                  <a:pt x="2" y="62"/>
                  <a:pt x="2" y="62"/>
                  <a:pt x="2" y="62"/>
                </a:cubicBezTo>
                <a:lnTo>
                  <a:pt x="80" y="2"/>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 name="Freeform 182"/>
          <p:cNvSpPr>
            <a:spLocks noChangeAspect="1"/>
          </p:cNvSpPr>
          <p:nvPr/>
        </p:nvSpPr>
        <p:spPr bwMode="auto">
          <a:xfrm>
            <a:off x="9155856" y="2828805"/>
            <a:ext cx="179198" cy="466958"/>
          </a:xfrm>
          <a:custGeom>
            <a:avLst/>
            <a:gdLst/>
            <a:ahLst/>
            <a:cxnLst>
              <a:cxn ang="0">
                <a:pos x="78" y="19"/>
              </a:cxn>
              <a:cxn ang="0">
                <a:pos x="75" y="14"/>
              </a:cxn>
              <a:cxn ang="0">
                <a:pos x="4" y="1"/>
              </a:cxn>
              <a:cxn ang="0">
                <a:pos x="0" y="3"/>
              </a:cxn>
              <a:cxn ang="0">
                <a:pos x="0" y="17"/>
              </a:cxn>
              <a:cxn ang="0">
                <a:pos x="2" y="17"/>
              </a:cxn>
              <a:cxn ang="0">
                <a:pos x="0" y="19"/>
              </a:cxn>
              <a:cxn ang="0">
                <a:pos x="0" y="26"/>
              </a:cxn>
              <a:cxn ang="0">
                <a:pos x="0" y="171"/>
              </a:cxn>
              <a:cxn ang="0">
                <a:pos x="4" y="177"/>
              </a:cxn>
              <a:cxn ang="0">
                <a:pos x="72" y="191"/>
              </a:cxn>
              <a:cxn ang="0">
                <a:pos x="78" y="187"/>
              </a:cxn>
              <a:cxn ang="0">
                <a:pos x="78" y="19"/>
              </a:cxn>
            </a:cxnLst>
            <a:rect l="0" t="0" r="r" b="b"/>
            <a:pathLst>
              <a:path w="78" h="192">
                <a:moveTo>
                  <a:pt x="78" y="19"/>
                </a:moveTo>
                <a:cubicBezTo>
                  <a:pt x="78" y="16"/>
                  <a:pt x="76" y="14"/>
                  <a:pt x="75" y="14"/>
                </a:cubicBezTo>
                <a:cubicBezTo>
                  <a:pt x="34" y="7"/>
                  <a:pt x="9" y="1"/>
                  <a:pt x="4" y="1"/>
                </a:cubicBezTo>
                <a:cubicBezTo>
                  <a:pt x="0" y="0"/>
                  <a:pt x="0" y="3"/>
                  <a:pt x="0" y="3"/>
                </a:cubicBezTo>
                <a:cubicBezTo>
                  <a:pt x="0" y="3"/>
                  <a:pt x="0" y="9"/>
                  <a:pt x="0" y="17"/>
                </a:cubicBezTo>
                <a:cubicBezTo>
                  <a:pt x="0" y="17"/>
                  <a:pt x="1" y="17"/>
                  <a:pt x="2" y="17"/>
                </a:cubicBezTo>
                <a:cubicBezTo>
                  <a:pt x="2" y="18"/>
                  <a:pt x="0" y="19"/>
                  <a:pt x="0" y="19"/>
                </a:cubicBezTo>
                <a:cubicBezTo>
                  <a:pt x="0" y="22"/>
                  <a:pt x="0" y="24"/>
                  <a:pt x="0" y="26"/>
                </a:cubicBezTo>
                <a:cubicBezTo>
                  <a:pt x="0" y="26"/>
                  <a:pt x="0" y="170"/>
                  <a:pt x="0" y="171"/>
                </a:cubicBezTo>
                <a:cubicBezTo>
                  <a:pt x="0" y="176"/>
                  <a:pt x="1" y="177"/>
                  <a:pt x="4" y="177"/>
                </a:cubicBezTo>
                <a:cubicBezTo>
                  <a:pt x="5" y="178"/>
                  <a:pt x="54" y="188"/>
                  <a:pt x="72" y="191"/>
                </a:cubicBezTo>
                <a:cubicBezTo>
                  <a:pt x="77" y="192"/>
                  <a:pt x="78" y="187"/>
                  <a:pt x="78" y="187"/>
                </a:cubicBezTo>
                <a:cubicBezTo>
                  <a:pt x="78" y="187"/>
                  <a:pt x="78" y="19"/>
                  <a:pt x="78" y="19"/>
                </a:cubicBezTo>
                <a:close/>
              </a:path>
            </a:pathLst>
          </a:custGeom>
          <a:solidFill>
            <a:srgbClr val="D3DBE4"/>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 name="Freeform 183"/>
          <p:cNvSpPr>
            <a:spLocks noChangeAspect="1"/>
          </p:cNvSpPr>
          <p:nvPr/>
        </p:nvSpPr>
        <p:spPr bwMode="auto">
          <a:xfrm>
            <a:off x="9215589" y="3120654"/>
            <a:ext cx="137845" cy="34049"/>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 name="Freeform 184"/>
          <p:cNvSpPr>
            <a:spLocks noChangeAspect="1"/>
          </p:cNvSpPr>
          <p:nvPr/>
        </p:nvSpPr>
        <p:spPr bwMode="auto">
          <a:xfrm>
            <a:off x="9215589" y="3120654"/>
            <a:ext cx="4595" cy="7296"/>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4" name="Freeform 185"/>
          <p:cNvSpPr>
            <a:spLocks noChangeAspect="1"/>
          </p:cNvSpPr>
          <p:nvPr/>
        </p:nvSpPr>
        <p:spPr bwMode="auto">
          <a:xfrm>
            <a:off x="9215589" y="3137678"/>
            <a:ext cx="137845" cy="34049"/>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5" name="Freeform 186"/>
          <p:cNvSpPr>
            <a:spLocks noChangeAspect="1"/>
          </p:cNvSpPr>
          <p:nvPr/>
        </p:nvSpPr>
        <p:spPr bwMode="auto">
          <a:xfrm>
            <a:off x="9215589" y="3137678"/>
            <a:ext cx="4595" cy="7296"/>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6" name="Freeform 187"/>
          <p:cNvSpPr>
            <a:spLocks noChangeAspect="1"/>
          </p:cNvSpPr>
          <p:nvPr/>
        </p:nvSpPr>
        <p:spPr bwMode="auto">
          <a:xfrm>
            <a:off x="9215589" y="3152271"/>
            <a:ext cx="137845" cy="34049"/>
          </a:xfrm>
          <a:custGeom>
            <a:avLst/>
            <a:gdLst/>
            <a:ahLst/>
            <a:cxnLst>
              <a:cxn ang="0">
                <a:pos x="0" y="0"/>
              </a:cxn>
              <a:cxn ang="0">
                <a:pos x="104" y="24"/>
              </a:cxn>
              <a:cxn ang="0">
                <a:pos x="120" y="12"/>
              </a:cxn>
              <a:cxn ang="0">
                <a:pos x="120" y="18"/>
              </a:cxn>
              <a:cxn ang="0">
                <a:pos x="104" y="28"/>
              </a:cxn>
              <a:cxn ang="0">
                <a:pos x="0" y="6"/>
              </a:cxn>
              <a:cxn ang="0">
                <a:pos x="0" y="0"/>
              </a:cxn>
            </a:cxnLst>
            <a:rect l="0" t="0" r="r" b="b"/>
            <a:pathLst>
              <a:path w="120" h="28">
                <a:moveTo>
                  <a:pt x="0" y="0"/>
                </a:moveTo>
                <a:lnTo>
                  <a:pt x="104" y="24"/>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7" name="Freeform 188"/>
          <p:cNvSpPr>
            <a:spLocks noChangeAspect="1"/>
          </p:cNvSpPr>
          <p:nvPr/>
        </p:nvSpPr>
        <p:spPr bwMode="auto">
          <a:xfrm>
            <a:off x="9215589" y="3152271"/>
            <a:ext cx="4595" cy="7296"/>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8" name="Freeform 189"/>
          <p:cNvSpPr>
            <a:spLocks noChangeAspect="1"/>
          </p:cNvSpPr>
          <p:nvPr/>
        </p:nvSpPr>
        <p:spPr bwMode="auto">
          <a:xfrm>
            <a:off x="9215589" y="3169295"/>
            <a:ext cx="137845" cy="34049"/>
          </a:xfrm>
          <a:custGeom>
            <a:avLst/>
            <a:gdLst/>
            <a:ahLst/>
            <a:cxnLst>
              <a:cxn ang="0">
                <a:pos x="0" y="0"/>
              </a:cxn>
              <a:cxn ang="0">
                <a:pos x="104" y="22"/>
              </a:cxn>
              <a:cxn ang="0">
                <a:pos x="120" y="12"/>
              </a:cxn>
              <a:cxn ang="0">
                <a:pos x="120" y="16"/>
              </a:cxn>
              <a:cxn ang="0">
                <a:pos x="104" y="28"/>
              </a:cxn>
              <a:cxn ang="0">
                <a:pos x="0" y="6"/>
              </a:cxn>
              <a:cxn ang="0">
                <a:pos x="0" y="0"/>
              </a:cxn>
            </a:cxnLst>
            <a:rect l="0" t="0" r="r" b="b"/>
            <a:pathLst>
              <a:path w="120" h="28">
                <a:moveTo>
                  <a:pt x="0" y="0"/>
                </a:moveTo>
                <a:lnTo>
                  <a:pt x="104" y="22"/>
                </a:lnTo>
                <a:lnTo>
                  <a:pt x="120" y="12"/>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9" name="Freeform 190"/>
          <p:cNvSpPr>
            <a:spLocks noChangeAspect="1"/>
          </p:cNvSpPr>
          <p:nvPr/>
        </p:nvSpPr>
        <p:spPr bwMode="auto">
          <a:xfrm>
            <a:off x="9215589" y="3169295"/>
            <a:ext cx="4595" cy="7296"/>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30" name="Freeform 191"/>
          <p:cNvSpPr>
            <a:spLocks noChangeAspect="1"/>
          </p:cNvSpPr>
          <p:nvPr/>
        </p:nvSpPr>
        <p:spPr bwMode="auto">
          <a:xfrm>
            <a:off x="9215589" y="3186320"/>
            <a:ext cx="137845" cy="34049"/>
          </a:xfrm>
          <a:custGeom>
            <a:avLst/>
            <a:gdLst/>
            <a:ahLst/>
            <a:cxnLst>
              <a:cxn ang="0">
                <a:pos x="0" y="0"/>
              </a:cxn>
              <a:cxn ang="0">
                <a:pos x="104" y="22"/>
              </a:cxn>
              <a:cxn ang="0">
                <a:pos x="120" y="10"/>
              </a:cxn>
              <a:cxn ang="0">
                <a:pos x="120" y="16"/>
              </a:cxn>
              <a:cxn ang="0">
                <a:pos x="104" y="28"/>
              </a:cxn>
              <a:cxn ang="0">
                <a:pos x="0" y="4"/>
              </a:cxn>
              <a:cxn ang="0">
                <a:pos x="0" y="0"/>
              </a:cxn>
            </a:cxnLst>
            <a:rect l="0" t="0" r="r" b="b"/>
            <a:pathLst>
              <a:path w="120" h="28">
                <a:moveTo>
                  <a:pt x="0" y="0"/>
                </a:moveTo>
                <a:lnTo>
                  <a:pt x="104" y="22"/>
                </a:lnTo>
                <a:lnTo>
                  <a:pt x="120" y="10"/>
                </a:lnTo>
                <a:lnTo>
                  <a:pt x="120" y="16"/>
                </a:lnTo>
                <a:lnTo>
                  <a:pt x="104" y="28"/>
                </a:lnTo>
                <a:lnTo>
                  <a:pt x="0" y="4"/>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31" name="Freeform 192"/>
          <p:cNvSpPr>
            <a:spLocks noChangeAspect="1"/>
          </p:cNvSpPr>
          <p:nvPr/>
        </p:nvSpPr>
        <p:spPr bwMode="auto">
          <a:xfrm>
            <a:off x="9215589" y="3183888"/>
            <a:ext cx="4595" cy="7296"/>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32" name="Freeform 193"/>
          <p:cNvSpPr>
            <a:spLocks noChangeAspect="1"/>
          </p:cNvSpPr>
          <p:nvPr/>
        </p:nvSpPr>
        <p:spPr bwMode="auto">
          <a:xfrm>
            <a:off x="9215589" y="3200912"/>
            <a:ext cx="137845" cy="34049"/>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33" name="Freeform 194"/>
          <p:cNvSpPr>
            <a:spLocks noChangeAspect="1"/>
          </p:cNvSpPr>
          <p:nvPr/>
        </p:nvSpPr>
        <p:spPr bwMode="auto">
          <a:xfrm>
            <a:off x="9215589" y="3200912"/>
            <a:ext cx="4595" cy="7296"/>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34" name="Freeform 195"/>
          <p:cNvSpPr>
            <a:spLocks noChangeAspect="1"/>
          </p:cNvSpPr>
          <p:nvPr/>
        </p:nvSpPr>
        <p:spPr bwMode="auto">
          <a:xfrm>
            <a:off x="9215589" y="3217937"/>
            <a:ext cx="137845" cy="34049"/>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35" name="Freeform 196"/>
          <p:cNvSpPr>
            <a:spLocks noChangeAspect="1"/>
          </p:cNvSpPr>
          <p:nvPr/>
        </p:nvSpPr>
        <p:spPr bwMode="auto">
          <a:xfrm>
            <a:off x="9215589" y="3217937"/>
            <a:ext cx="4595" cy="7296"/>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36" name="Freeform 197"/>
          <p:cNvSpPr>
            <a:spLocks noChangeAspect="1"/>
          </p:cNvSpPr>
          <p:nvPr/>
        </p:nvSpPr>
        <p:spPr bwMode="auto">
          <a:xfrm>
            <a:off x="9155856" y="2870150"/>
            <a:ext cx="195280" cy="41345"/>
          </a:xfrm>
          <a:custGeom>
            <a:avLst/>
            <a:gdLst/>
            <a:ahLst/>
            <a:cxnLst>
              <a:cxn ang="0">
                <a:pos x="156" y="30"/>
              </a:cxn>
              <a:cxn ang="0">
                <a:pos x="4" y="0"/>
              </a:cxn>
              <a:cxn ang="0">
                <a:pos x="0" y="4"/>
              </a:cxn>
              <a:cxn ang="0">
                <a:pos x="156" y="34"/>
              </a:cxn>
              <a:cxn ang="0">
                <a:pos x="170" y="24"/>
              </a:cxn>
              <a:cxn ang="0">
                <a:pos x="170" y="20"/>
              </a:cxn>
              <a:cxn ang="0">
                <a:pos x="156" y="30"/>
              </a:cxn>
            </a:cxnLst>
            <a:rect l="0" t="0" r="r" b="b"/>
            <a:pathLst>
              <a:path w="170" h="34">
                <a:moveTo>
                  <a:pt x="156" y="30"/>
                </a:moveTo>
                <a:lnTo>
                  <a:pt x="4" y="0"/>
                </a:lnTo>
                <a:lnTo>
                  <a:pt x="0" y="4"/>
                </a:lnTo>
                <a:lnTo>
                  <a:pt x="156" y="34"/>
                </a:lnTo>
                <a:lnTo>
                  <a:pt x="170" y="24"/>
                </a:lnTo>
                <a:lnTo>
                  <a:pt x="170" y="20"/>
                </a:lnTo>
                <a:lnTo>
                  <a:pt x="156" y="30"/>
                </a:lnTo>
                <a:close/>
              </a:path>
            </a:pathLst>
          </a:custGeom>
          <a:solidFill>
            <a:srgbClr val="7588A2"/>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37" name="Freeform 198"/>
          <p:cNvSpPr>
            <a:spLocks noChangeAspect="1"/>
          </p:cNvSpPr>
          <p:nvPr/>
        </p:nvSpPr>
        <p:spPr bwMode="auto">
          <a:xfrm>
            <a:off x="9185722" y="2894471"/>
            <a:ext cx="114870" cy="36481"/>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38" name="Freeform 199"/>
          <p:cNvSpPr>
            <a:spLocks noChangeAspect="1"/>
          </p:cNvSpPr>
          <p:nvPr/>
        </p:nvSpPr>
        <p:spPr bwMode="auto">
          <a:xfrm>
            <a:off x="9185722" y="2894471"/>
            <a:ext cx="11487" cy="1216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39" name="Freeform 200"/>
          <p:cNvSpPr>
            <a:spLocks noChangeAspect="1"/>
          </p:cNvSpPr>
          <p:nvPr/>
        </p:nvSpPr>
        <p:spPr bwMode="auto">
          <a:xfrm>
            <a:off x="9181128" y="2809349"/>
            <a:ext cx="176901" cy="459662"/>
          </a:xfrm>
          <a:custGeom>
            <a:avLst/>
            <a:gdLst/>
            <a:ahLst/>
            <a:cxnLst>
              <a:cxn ang="0">
                <a:pos x="0" y="0"/>
              </a:cxn>
              <a:cxn ang="0">
                <a:pos x="75" y="15"/>
              </a:cxn>
              <a:cxn ang="0">
                <a:pos x="77" y="18"/>
              </a:cxn>
              <a:cxn ang="0">
                <a:pos x="77" y="189"/>
              </a:cxn>
              <a:cxn ang="0">
                <a:pos x="74" y="189"/>
              </a:cxn>
              <a:cxn ang="0">
                <a:pos x="74" y="19"/>
              </a:cxn>
              <a:cxn ang="0">
                <a:pos x="73" y="17"/>
              </a:cxn>
              <a:cxn ang="0">
                <a:pos x="0" y="3"/>
              </a:cxn>
              <a:cxn ang="0">
                <a:pos x="0" y="0"/>
              </a:cxn>
            </a:cxnLst>
            <a:rect l="0" t="0" r="r" b="b"/>
            <a:pathLst>
              <a:path w="77" h="189">
                <a:moveTo>
                  <a:pt x="0" y="0"/>
                </a:moveTo>
                <a:cubicBezTo>
                  <a:pt x="75" y="15"/>
                  <a:pt x="75" y="15"/>
                  <a:pt x="75" y="15"/>
                </a:cubicBezTo>
                <a:cubicBezTo>
                  <a:pt x="75" y="15"/>
                  <a:pt x="77" y="16"/>
                  <a:pt x="77" y="18"/>
                </a:cubicBezTo>
                <a:cubicBezTo>
                  <a:pt x="77" y="36"/>
                  <a:pt x="77" y="189"/>
                  <a:pt x="77" y="189"/>
                </a:cubicBezTo>
                <a:cubicBezTo>
                  <a:pt x="74" y="189"/>
                  <a:pt x="74" y="189"/>
                  <a:pt x="74" y="189"/>
                </a:cubicBezTo>
                <a:cubicBezTo>
                  <a:pt x="74" y="19"/>
                  <a:pt x="74" y="19"/>
                  <a:pt x="74" y="19"/>
                </a:cubicBezTo>
                <a:cubicBezTo>
                  <a:pt x="74" y="19"/>
                  <a:pt x="74" y="17"/>
                  <a:pt x="73" y="17"/>
                </a:cubicBezTo>
                <a:cubicBezTo>
                  <a:pt x="72" y="17"/>
                  <a:pt x="0" y="3"/>
                  <a:pt x="0" y="3"/>
                </a:cubicBezTo>
                <a:lnTo>
                  <a:pt x="0" y="0"/>
                </a:lnTo>
                <a:close/>
              </a:path>
            </a:pathLst>
          </a:custGeom>
          <a:solidFill>
            <a:srgbClr val="7588A2"/>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40" name="Freeform 201"/>
          <p:cNvSpPr>
            <a:spLocks noChangeAspect="1"/>
          </p:cNvSpPr>
          <p:nvPr/>
        </p:nvSpPr>
        <p:spPr bwMode="auto">
          <a:xfrm>
            <a:off x="9413166" y="3074444"/>
            <a:ext cx="225146" cy="187270"/>
          </a:xfrm>
          <a:custGeom>
            <a:avLst/>
            <a:gdLst/>
            <a:ahLst/>
            <a:cxnLst>
              <a:cxn ang="0">
                <a:pos x="176" y="40"/>
              </a:cxn>
              <a:cxn ang="0">
                <a:pos x="162" y="16"/>
              </a:cxn>
              <a:cxn ang="0">
                <a:pos x="84" y="0"/>
              </a:cxn>
              <a:cxn ang="0">
                <a:pos x="78" y="6"/>
              </a:cxn>
              <a:cxn ang="0">
                <a:pos x="82" y="22"/>
              </a:cxn>
              <a:cxn ang="0">
                <a:pos x="8" y="8"/>
              </a:cxn>
              <a:cxn ang="0">
                <a:pos x="0" y="14"/>
              </a:cxn>
              <a:cxn ang="0">
                <a:pos x="6" y="118"/>
              </a:cxn>
              <a:cxn ang="0">
                <a:pos x="190" y="154"/>
              </a:cxn>
              <a:cxn ang="0">
                <a:pos x="196" y="148"/>
              </a:cxn>
              <a:cxn ang="0">
                <a:pos x="196" y="44"/>
              </a:cxn>
              <a:cxn ang="0">
                <a:pos x="176" y="40"/>
              </a:cxn>
            </a:cxnLst>
            <a:rect l="0" t="0" r="r" b="b"/>
            <a:pathLst>
              <a:path w="196" h="154">
                <a:moveTo>
                  <a:pt x="176" y="40"/>
                </a:moveTo>
                <a:lnTo>
                  <a:pt x="162" y="16"/>
                </a:lnTo>
                <a:lnTo>
                  <a:pt x="84" y="0"/>
                </a:lnTo>
                <a:lnTo>
                  <a:pt x="78" y="6"/>
                </a:lnTo>
                <a:lnTo>
                  <a:pt x="82" y="22"/>
                </a:lnTo>
                <a:lnTo>
                  <a:pt x="8" y="8"/>
                </a:lnTo>
                <a:lnTo>
                  <a:pt x="0" y="14"/>
                </a:lnTo>
                <a:lnTo>
                  <a:pt x="6" y="118"/>
                </a:lnTo>
                <a:lnTo>
                  <a:pt x="190" y="154"/>
                </a:lnTo>
                <a:lnTo>
                  <a:pt x="196" y="148"/>
                </a:lnTo>
                <a:lnTo>
                  <a:pt x="196" y="44"/>
                </a:lnTo>
                <a:lnTo>
                  <a:pt x="176" y="4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41" name="Freeform 202"/>
          <p:cNvSpPr>
            <a:spLocks noChangeAspect="1"/>
          </p:cNvSpPr>
          <p:nvPr/>
        </p:nvSpPr>
        <p:spPr bwMode="auto">
          <a:xfrm>
            <a:off x="9413166" y="3081741"/>
            <a:ext cx="218254" cy="179973"/>
          </a:xfrm>
          <a:custGeom>
            <a:avLst/>
            <a:gdLst/>
            <a:ahLst/>
            <a:cxnLst>
              <a:cxn ang="0">
                <a:pos x="168" y="38"/>
              </a:cxn>
              <a:cxn ang="0">
                <a:pos x="156" y="14"/>
              </a:cxn>
              <a:cxn ang="0">
                <a:pos x="78" y="0"/>
              </a:cxn>
              <a:cxn ang="0">
                <a:pos x="74" y="20"/>
              </a:cxn>
              <a:cxn ang="0">
                <a:pos x="0" y="6"/>
              </a:cxn>
              <a:cxn ang="0">
                <a:pos x="0" y="112"/>
              </a:cxn>
              <a:cxn ang="0">
                <a:pos x="190" y="148"/>
              </a:cxn>
              <a:cxn ang="0">
                <a:pos x="190" y="42"/>
              </a:cxn>
              <a:cxn ang="0">
                <a:pos x="168" y="38"/>
              </a:cxn>
            </a:cxnLst>
            <a:rect l="0" t="0" r="r" b="b"/>
            <a:pathLst>
              <a:path w="190" h="148">
                <a:moveTo>
                  <a:pt x="168" y="38"/>
                </a:moveTo>
                <a:lnTo>
                  <a:pt x="156" y="14"/>
                </a:lnTo>
                <a:lnTo>
                  <a:pt x="78" y="0"/>
                </a:lnTo>
                <a:lnTo>
                  <a:pt x="74" y="20"/>
                </a:lnTo>
                <a:lnTo>
                  <a:pt x="0" y="6"/>
                </a:lnTo>
                <a:lnTo>
                  <a:pt x="0" y="112"/>
                </a:lnTo>
                <a:lnTo>
                  <a:pt x="190" y="148"/>
                </a:lnTo>
                <a:lnTo>
                  <a:pt x="190" y="42"/>
                </a:lnTo>
                <a:lnTo>
                  <a:pt x="168" y="38"/>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42" name="Freeform 203"/>
          <p:cNvSpPr>
            <a:spLocks noChangeAspect="1"/>
          </p:cNvSpPr>
          <p:nvPr/>
        </p:nvSpPr>
        <p:spPr bwMode="auto">
          <a:xfrm>
            <a:off x="9394787" y="3093901"/>
            <a:ext cx="225146" cy="184837"/>
          </a:xfrm>
          <a:custGeom>
            <a:avLst/>
            <a:gdLst/>
            <a:ahLst/>
            <a:cxnLst>
              <a:cxn ang="0">
                <a:pos x="176" y="40"/>
              </a:cxn>
              <a:cxn ang="0">
                <a:pos x="164" y="14"/>
              </a:cxn>
              <a:cxn ang="0">
                <a:pos x="84" y="0"/>
              </a:cxn>
              <a:cxn ang="0">
                <a:pos x="78" y="4"/>
              </a:cxn>
              <a:cxn ang="0">
                <a:pos x="82" y="22"/>
              </a:cxn>
              <a:cxn ang="0">
                <a:pos x="8" y="8"/>
              </a:cxn>
              <a:cxn ang="0">
                <a:pos x="0" y="12"/>
              </a:cxn>
              <a:cxn ang="0">
                <a:pos x="6" y="118"/>
              </a:cxn>
              <a:cxn ang="0">
                <a:pos x="190" y="152"/>
              </a:cxn>
              <a:cxn ang="0">
                <a:pos x="196" y="148"/>
              </a:cxn>
              <a:cxn ang="0">
                <a:pos x="196" y="44"/>
              </a:cxn>
              <a:cxn ang="0">
                <a:pos x="176" y="40"/>
              </a:cxn>
            </a:cxnLst>
            <a:rect l="0" t="0" r="r" b="b"/>
            <a:pathLst>
              <a:path w="196" h="152">
                <a:moveTo>
                  <a:pt x="176" y="40"/>
                </a:moveTo>
                <a:lnTo>
                  <a:pt x="164" y="14"/>
                </a:lnTo>
                <a:lnTo>
                  <a:pt x="84" y="0"/>
                </a:lnTo>
                <a:lnTo>
                  <a:pt x="78" y="4"/>
                </a:lnTo>
                <a:lnTo>
                  <a:pt x="82" y="22"/>
                </a:lnTo>
                <a:lnTo>
                  <a:pt x="8" y="8"/>
                </a:lnTo>
                <a:lnTo>
                  <a:pt x="0" y="12"/>
                </a:lnTo>
                <a:lnTo>
                  <a:pt x="6" y="118"/>
                </a:lnTo>
                <a:lnTo>
                  <a:pt x="190" y="152"/>
                </a:lnTo>
                <a:lnTo>
                  <a:pt x="196" y="148"/>
                </a:lnTo>
                <a:lnTo>
                  <a:pt x="196" y="44"/>
                </a:lnTo>
                <a:lnTo>
                  <a:pt x="176" y="4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43" name="Freeform 204"/>
          <p:cNvSpPr>
            <a:spLocks noChangeAspect="1"/>
          </p:cNvSpPr>
          <p:nvPr/>
        </p:nvSpPr>
        <p:spPr bwMode="auto">
          <a:xfrm>
            <a:off x="9394787" y="3098765"/>
            <a:ext cx="218254" cy="179973"/>
          </a:xfrm>
          <a:custGeom>
            <a:avLst/>
            <a:gdLst/>
            <a:ahLst/>
            <a:cxnLst>
              <a:cxn ang="0">
                <a:pos x="170" y="40"/>
              </a:cxn>
              <a:cxn ang="0">
                <a:pos x="156" y="16"/>
              </a:cxn>
              <a:cxn ang="0">
                <a:pos x="78" y="0"/>
              </a:cxn>
              <a:cxn ang="0">
                <a:pos x="74" y="22"/>
              </a:cxn>
              <a:cxn ang="0">
                <a:pos x="0" y="8"/>
              </a:cxn>
              <a:cxn ang="0">
                <a:pos x="0" y="114"/>
              </a:cxn>
              <a:cxn ang="0">
                <a:pos x="190" y="148"/>
              </a:cxn>
              <a:cxn ang="0">
                <a:pos x="190" y="44"/>
              </a:cxn>
              <a:cxn ang="0">
                <a:pos x="170" y="40"/>
              </a:cxn>
            </a:cxnLst>
            <a:rect l="0" t="0" r="r" b="b"/>
            <a:pathLst>
              <a:path w="190" h="148">
                <a:moveTo>
                  <a:pt x="170" y="40"/>
                </a:moveTo>
                <a:lnTo>
                  <a:pt x="156" y="16"/>
                </a:lnTo>
                <a:lnTo>
                  <a:pt x="78" y="0"/>
                </a:lnTo>
                <a:lnTo>
                  <a:pt x="74" y="22"/>
                </a:lnTo>
                <a:lnTo>
                  <a:pt x="0" y="8"/>
                </a:lnTo>
                <a:lnTo>
                  <a:pt x="0" y="114"/>
                </a:lnTo>
                <a:lnTo>
                  <a:pt x="190" y="148"/>
                </a:lnTo>
                <a:lnTo>
                  <a:pt x="190" y="44"/>
                </a:lnTo>
                <a:lnTo>
                  <a:pt x="170" y="40"/>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pic>
        <p:nvPicPr>
          <p:cNvPr id="144" name="Picture 1950" descr="图片693"/>
          <p:cNvPicPr>
            <a:picLocks noChangeAspect="1" noChangeArrowheads="1"/>
          </p:cNvPicPr>
          <p:nvPr/>
        </p:nvPicPr>
        <p:blipFill>
          <a:blip r:embed="rId3" cstate="print"/>
          <a:srcRect/>
          <a:stretch>
            <a:fillRect/>
          </a:stretch>
        </p:blipFill>
        <p:spPr bwMode="auto">
          <a:xfrm>
            <a:off x="8770174" y="1689647"/>
            <a:ext cx="431146" cy="444754"/>
          </a:xfrm>
          <a:prstGeom prst="rect">
            <a:avLst/>
          </a:prstGeom>
          <a:noFill/>
        </p:spPr>
      </p:pic>
      <p:sp>
        <p:nvSpPr>
          <p:cNvPr id="146" name="Freeform 1852"/>
          <p:cNvSpPr>
            <a:spLocks/>
          </p:cNvSpPr>
          <p:nvPr/>
        </p:nvSpPr>
        <p:spPr bwMode="auto">
          <a:xfrm>
            <a:off x="8173643" y="4170451"/>
            <a:ext cx="486185" cy="165506"/>
          </a:xfrm>
          <a:custGeom>
            <a:avLst/>
            <a:gdLst/>
            <a:ahLst/>
            <a:cxnLst>
              <a:cxn ang="0">
                <a:pos x="0" y="108"/>
              </a:cxn>
              <a:cxn ang="0">
                <a:pos x="218" y="0"/>
              </a:cxn>
              <a:cxn ang="0">
                <a:pos x="510" y="36"/>
              </a:cxn>
              <a:cxn ang="0">
                <a:pos x="328" y="164"/>
              </a:cxn>
              <a:cxn ang="0">
                <a:pos x="0" y="108"/>
              </a:cxn>
            </a:cxnLst>
            <a:rect l="0" t="0" r="r" b="b"/>
            <a:pathLst>
              <a:path w="510" h="164">
                <a:moveTo>
                  <a:pt x="0" y="108"/>
                </a:moveTo>
                <a:lnTo>
                  <a:pt x="218" y="0"/>
                </a:lnTo>
                <a:lnTo>
                  <a:pt x="510" y="36"/>
                </a:lnTo>
                <a:lnTo>
                  <a:pt x="328" y="164"/>
                </a:lnTo>
                <a:lnTo>
                  <a:pt x="0" y="108"/>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47" name="Freeform 1853"/>
          <p:cNvSpPr>
            <a:spLocks/>
          </p:cNvSpPr>
          <p:nvPr/>
        </p:nvSpPr>
        <p:spPr bwMode="auto">
          <a:xfrm>
            <a:off x="8486327" y="4206781"/>
            <a:ext cx="171595" cy="226057"/>
          </a:xfrm>
          <a:custGeom>
            <a:avLst/>
            <a:gdLst/>
            <a:ahLst/>
            <a:cxnLst>
              <a:cxn ang="0">
                <a:pos x="0" y="128"/>
              </a:cxn>
              <a:cxn ang="0">
                <a:pos x="0" y="224"/>
              </a:cxn>
              <a:cxn ang="0">
                <a:pos x="180" y="96"/>
              </a:cxn>
              <a:cxn ang="0">
                <a:pos x="180" y="0"/>
              </a:cxn>
              <a:cxn ang="0">
                <a:pos x="0" y="128"/>
              </a:cxn>
            </a:cxnLst>
            <a:rect l="0" t="0" r="r" b="b"/>
            <a:pathLst>
              <a:path w="180" h="224">
                <a:moveTo>
                  <a:pt x="0" y="128"/>
                </a:moveTo>
                <a:lnTo>
                  <a:pt x="0" y="224"/>
                </a:lnTo>
                <a:lnTo>
                  <a:pt x="180" y="96"/>
                </a:lnTo>
                <a:lnTo>
                  <a:pt x="180" y="0"/>
                </a:lnTo>
                <a:lnTo>
                  <a:pt x="0" y="128"/>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48" name="Freeform 1854"/>
          <p:cNvSpPr>
            <a:spLocks/>
          </p:cNvSpPr>
          <p:nvPr/>
        </p:nvSpPr>
        <p:spPr bwMode="auto">
          <a:xfrm>
            <a:off x="8482513" y="4206781"/>
            <a:ext cx="177315" cy="133212"/>
          </a:xfrm>
          <a:custGeom>
            <a:avLst/>
            <a:gdLst/>
            <a:ahLst/>
            <a:cxnLst>
              <a:cxn ang="0">
                <a:pos x="2" y="132"/>
              </a:cxn>
              <a:cxn ang="0">
                <a:pos x="186" y="2"/>
              </a:cxn>
              <a:cxn ang="0">
                <a:pos x="186" y="0"/>
              </a:cxn>
              <a:cxn ang="0">
                <a:pos x="182" y="0"/>
              </a:cxn>
              <a:cxn ang="0">
                <a:pos x="0" y="128"/>
              </a:cxn>
              <a:cxn ang="0">
                <a:pos x="2" y="132"/>
              </a:cxn>
            </a:cxnLst>
            <a:rect l="0" t="0" r="r" b="b"/>
            <a:pathLst>
              <a:path w="186" h="132">
                <a:moveTo>
                  <a:pt x="2" y="132"/>
                </a:moveTo>
                <a:lnTo>
                  <a:pt x="186" y="2"/>
                </a:lnTo>
                <a:lnTo>
                  <a:pt x="186" y="0"/>
                </a:lnTo>
                <a:lnTo>
                  <a:pt x="182" y="0"/>
                </a:lnTo>
                <a:lnTo>
                  <a:pt x="0" y="128"/>
                </a:lnTo>
                <a:lnTo>
                  <a:pt x="2" y="132"/>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49" name="Freeform 1855"/>
          <p:cNvSpPr>
            <a:spLocks/>
          </p:cNvSpPr>
          <p:nvPr/>
        </p:nvSpPr>
        <p:spPr bwMode="auto">
          <a:xfrm>
            <a:off x="8173643" y="4279442"/>
            <a:ext cx="312684" cy="153396"/>
          </a:xfrm>
          <a:custGeom>
            <a:avLst/>
            <a:gdLst/>
            <a:ahLst/>
            <a:cxnLst>
              <a:cxn ang="0">
                <a:pos x="328" y="152"/>
              </a:cxn>
              <a:cxn ang="0">
                <a:pos x="0" y="92"/>
              </a:cxn>
              <a:cxn ang="0">
                <a:pos x="0" y="0"/>
              </a:cxn>
              <a:cxn ang="0">
                <a:pos x="328" y="56"/>
              </a:cxn>
              <a:cxn ang="0">
                <a:pos x="328" y="152"/>
              </a:cxn>
            </a:cxnLst>
            <a:rect l="0" t="0" r="r" b="b"/>
            <a:pathLst>
              <a:path w="328" h="152">
                <a:moveTo>
                  <a:pt x="328" y="152"/>
                </a:moveTo>
                <a:lnTo>
                  <a:pt x="0" y="92"/>
                </a:lnTo>
                <a:lnTo>
                  <a:pt x="0" y="0"/>
                </a:lnTo>
                <a:lnTo>
                  <a:pt x="328" y="56"/>
                </a:lnTo>
                <a:lnTo>
                  <a:pt x="328" y="152"/>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50" name="Freeform 1856"/>
          <p:cNvSpPr>
            <a:spLocks noEditPoints="1"/>
          </p:cNvSpPr>
          <p:nvPr/>
        </p:nvSpPr>
        <p:spPr bwMode="auto">
          <a:xfrm>
            <a:off x="8181269" y="4291552"/>
            <a:ext cx="291711" cy="129175"/>
          </a:xfrm>
          <a:custGeom>
            <a:avLst/>
            <a:gdLst/>
            <a:ahLst/>
            <a:cxnLst>
              <a:cxn ang="0">
                <a:pos x="304" y="122"/>
              </a:cxn>
              <a:cxn ang="0">
                <a:pos x="4" y="68"/>
              </a:cxn>
              <a:cxn ang="0">
                <a:pos x="6" y="70"/>
              </a:cxn>
              <a:cxn ang="0">
                <a:pos x="6" y="4"/>
              </a:cxn>
              <a:cxn ang="0">
                <a:pos x="2" y="6"/>
              </a:cxn>
              <a:cxn ang="0">
                <a:pos x="302" y="60"/>
              </a:cxn>
              <a:cxn ang="0">
                <a:pos x="300" y="56"/>
              </a:cxn>
              <a:cxn ang="0">
                <a:pos x="300" y="124"/>
              </a:cxn>
              <a:cxn ang="0">
                <a:pos x="304" y="122"/>
              </a:cxn>
              <a:cxn ang="0">
                <a:pos x="304" y="54"/>
              </a:cxn>
              <a:cxn ang="0">
                <a:pos x="4" y="0"/>
              </a:cxn>
              <a:cxn ang="0">
                <a:pos x="0" y="0"/>
              </a:cxn>
              <a:cxn ang="0">
                <a:pos x="0" y="4"/>
              </a:cxn>
              <a:cxn ang="0">
                <a:pos x="0" y="70"/>
              </a:cxn>
              <a:cxn ang="0">
                <a:pos x="0" y="74"/>
              </a:cxn>
              <a:cxn ang="0">
                <a:pos x="2" y="74"/>
              </a:cxn>
              <a:cxn ang="0">
                <a:pos x="302" y="128"/>
              </a:cxn>
              <a:cxn ang="0">
                <a:pos x="306" y="128"/>
              </a:cxn>
              <a:cxn ang="0">
                <a:pos x="306" y="124"/>
              </a:cxn>
              <a:cxn ang="0">
                <a:pos x="306" y="56"/>
              </a:cxn>
              <a:cxn ang="0">
                <a:pos x="306" y="54"/>
              </a:cxn>
              <a:cxn ang="0">
                <a:pos x="304" y="54"/>
              </a:cxn>
            </a:cxnLst>
            <a:rect l="0" t="0" r="r" b="b"/>
            <a:pathLst>
              <a:path w="306" h="128">
                <a:moveTo>
                  <a:pt x="304" y="122"/>
                </a:moveTo>
                <a:lnTo>
                  <a:pt x="4" y="68"/>
                </a:lnTo>
                <a:lnTo>
                  <a:pt x="6" y="70"/>
                </a:lnTo>
                <a:lnTo>
                  <a:pt x="6" y="4"/>
                </a:lnTo>
                <a:lnTo>
                  <a:pt x="2" y="6"/>
                </a:lnTo>
                <a:lnTo>
                  <a:pt x="302" y="60"/>
                </a:lnTo>
                <a:lnTo>
                  <a:pt x="300" y="56"/>
                </a:lnTo>
                <a:lnTo>
                  <a:pt x="300" y="124"/>
                </a:lnTo>
                <a:lnTo>
                  <a:pt x="304" y="122"/>
                </a:lnTo>
                <a:close/>
                <a:moveTo>
                  <a:pt x="304" y="54"/>
                </a:moveTo>
                <a:lnTo>
                  <a:pt x="4" y="0"/>
                </a:lnTo>
                <a:lnTo>
                  <a:pt x="0" y="0"/>
                </a:lnTo>
                <a:lnTo>
                  <a:pt x="0" y="4"/>
                </a:lnTo>
                <a:lnTo>
                  <a:pt x="0" y="70"/>
                </a:lnTo>
                <a:lnTo>
                  <a:pt x="0" y="74"/>
                </a:lnTo>
                <a:lnTo>
                  <a:pt x="2" y="74"/>
                </a:lnTo>
                <a:lnTo>
                  <a:pt x="302" y="128"/>
                </a:lnTo>
                <a:lnTo>
                  <a:pt x="306" y="128"/>
                </a:lnTo>
                <a:lnTo>
                  <a:pt x="306" y="124"/>
                </a:lnTo>
                <a:lnTo>
                  <a:pt x="306" y="56"/>
                </a:lnTo>
                <a:lnTo>
                  <a:pt x="306" y="54"/>
                </a:lnTo>
                <a:lnTo>
                  <a:pt x="304" y="54"/>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51" name="Freeform 1857"/>
          <p:cNvSpPr>
            <a:spLocks/>
          </p:cNvSpPr>
          <p:nvPr/>
        </p:nvSpPr>
        <p:spPr bwMode="auto">
          <a:xfrm>
            <a:off x="8183176" y="4295589"/>
            <a:ext cx="287898" cy="121102"/>
          </a:xfrm>
          <a:custGeom>
            <a:avLst/>
            <a:gdLst/>
            <a:ahLst/>
            <a:cxnLst>
              <a:cxn ang="0">
                <a:pos x="302" y="120"/>
              </a:cxn>
              <a:cxn ang="0">
                <a:pos x="0" y="66"/>
              </a:cxn>
              <a:cxn ang="0">
                <a:pos x="0" y="0"/>
              </a:cxn>
              <a:cxn ang="0">
                <a:pos x="302" y="52"/>
              </a:cxn>
              <a:cxn ang="0">
                <a:pos x="302" y="120"/>
              </a:cxn>
            </a:cxnLst>
            <a:rect l="0" t="0" r="r" b="b"/>
            <a:pathLst>
              <a:path w="302" h="120">
                <a:moveTo>
                  <a:pt x="302" y="120"/>
                </a:moveTo>
                <a:lnTo>
                  <a:pt x="0" y="66"/>
                </a:lnTo>
                <a:lnTo>
                  <a:pt x="0" y="0"/>
                </a:lnTo>
                <a:lnTo>
                  <a:pt x="302" y="52"/>
                </a:lnTo>
                <a:lnTo>
                  <a:pt x="302" y="120"/>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52" name="Freeform 1858"/>
          <p:cNvSpPr>
            <a:spLocks/>
          </p:cNvSpPr>
          <p:nvPr/>
        </p:nvSpPr>
        <p:spPr bwMode="auto">
          <a:xfrm>
            <a:off x="8392903" y="422696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53" name="Freeform 1859"/>
          <p:cNvSpPr>
            <a:spLocks/>
          </p:cNvSpPr>
          <p:nvPr/>
        </p:nvSpPr>
        <p:spPr bwMode="auto">
          <a:xfrm>
            <a:off x="8392903" y="422494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54" name="Freeform 1860"/>
          <p:cNvSpPr>
            <a:spLocks/>
          </p:cNvSpPr>
          <p:nvPr/>
        </p:nvSpPr>
        <p:spPr bwMode="auto">
          <a:xfrm>
            <a:off x="8413876" y="4226965"/>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55" name="Freeform 1861"/>
          <p:cNvSpPr>
            <a:spLocks/>
          </p:cNvSpPr>
          <p:nvPr/>
        </p:nvSpPr>
        <p:spPr bwMode="auto">
          <a:xfrm>
            <a:off x="8389090" y="423100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56" name="Freeform 1862"/>
          <p:cNvSpPr>
            <a:spLocks/>
          </p:cNvSpPr>
          <p:nvPr/>
        </p:nvSpPr>
        <p:spPr bwMode="auto">
          <a:xfrm>
            <a:off x="8392903" y="4220910"/>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57" name="Freeform 1863"/>
          <p:cNvSpPr>
            <a:spLocks/>
          </p:cNvSpPr>
          <p:nvPr/>
        </p:nvSpPr>
        <p:spPr bwMode="auto">
          <a:xfrm>
            <a:off x="8392903" y="4216873"/>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58" name="Freeform 1864"/>
          <p:cNvSpPr>
            <a:spLocks/>
          </p:cNvSpPr>
          <p:nvPr/>
        </p:nvSpPr>
        <p:spPr bwMode="auto">
          <a:xfrm>
            <a:off x="8413876" y="4218891"/>
            <a:ext cx="22879" cy="16147"/>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59" name="Freeform 1865"/>
          <p:cNvSpPr>
            <a:spLocks/>
          </p:cNvSpPr>
          <p:nvPr/>
        </p:nvSpPr>
        <p:spPr bwMode="auto">
          <a:xfrm>
            <a:off x="8389090" y="4222928"/>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60" name="Freeform 1866"/>
          <p:cNvSpPr>
            <a:spLocks/>
          </p:cNvSpPr>
          <p:nvPr/>
        </p:nvSpPr>
        <p:spPr bwMode="auto">
          <a:xfrm>
            <a:off x="8392903" y="421283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61" name="Freeform 1867"/>
          <p:cNvSpPr>
            <a:spLocks/>
          </p:cNvSpPr>
          <p:nvPr/>
        </p:nvSpPr>
        <p:spPr bwMode="auto">
          <a:xfrm>
            <a:off x="8392903" y="4210818"/>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62" name="Freeform 1868"/>
          <p:cNvSpPr>
            <a:spLocks/>
          </p:cNvSpPr>
          <p:nvPr/>
        </p:nvSpPr>
        <p:spPr bwMode="auto">
          <a:xfrm>
            <a:off x="8413876" y="4212836"/>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63" name="Freeform 1869"/>
          <p:cNvSpPr>
            <a:spLocks/>
          </p:cNvSpPr>
          <p:nvPr/>
        </p:nvSpPr>
        <p:spPr bwMode="auto">
          <a:xfrm>
            <a:off x="8389090" y="421687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64" name="Freeform 1870"/>
          <p:cNvSpPr>
            <a:spLocks/>
          </p:cNvSpPr>
          <p:nvPr/>
        </p:nvSpPr>
        <p:spPr bwMode="auto">
          <a:xfrm>
            <a:off x="8457728" y="4237057"/>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65" name="Freeform 1871"/>
          <p:cNvSpPr>
            <a:spLocks/>
          </p:cNvSpPr>
          <p:nvPr/>
        </p:nvSpPr>
        <p:spPr bwMode="auto">
          <a:xfrm>
            <a:off x="8457728" y="4235038"/>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66" name="Freeform 1872"/>
          <p:cNvSpPr>
            <a:spLocks/>
          </p:cNvSpPr>
          <p:nvPr/>
        </p:nvSpPr>
        <p:spPr bwMode="auto">
          <a:xfrm>
            <a:off x="8478700" y="4237057"/>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67" name="Freeform 1873"/>
          <p:cNvSpPr>
            <a:spLocks/>
          </p:cNvSpPr>
          <p:nvPr/>
        </p:nvSpPr>
        <p:spPr bwMode="auto">
          <a:xfrm>
            <a:off x="8452008" y="424109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68" name="Freeform 1874"/>
          <p:cNvSpPr>
            <a:spLocks/>
          </p:cNvSpPr>
          <p:nvPr/>
        </p:nvSpPr>
        <p:spPr bwMode="auto">
          <a:xfrm>
            <a:off x="8457728" y="4231002"/>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69" name="Freeform 1875"/>
          <p:cNvSpPr>
            <a:spLocks/>
          </p:cNvSpPr>
          <p:nvPr/>
        </p:nvSpPr>
        <p:spPr bwMode="auto">
          <a:xfrm>
            <a:off x="8457728" y="4226965"/>
            <a:ext cx="38132" cy="24220"/>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70" name="Freeform 1876"/>
          <p:cNvSpPr>
            <a:spLocks/>
          </p:cNvSpPr>
          <p:nvPr/>
        </p:nvSpPr>
        <p:spPr bwMode="auto">
          <a:xfrm>
            <a:off x="8478700" y="4228983"/>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71" name="Freeform 1877"/>
          <p:cNvSpPr>
            <a:spLocks/>
          </p:cNvSpPr>
          <p:nvPr/>
        </p:nvSpPr>
        <p:spPr bwMode="auto">
          <a:xfrm>
            <a:off x="8452008" y="4233020"/>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72" name="Freeform 1878"/>
          <p:cNvSpPr>
            <a:spLocks/>
          </p:cNvSpPr>
          <p:nvPr/>
        </p:nvSpPr>
        <p:spPr bwMode="auto">
          <a:xfrm>
            <a:off x="8457728" y="4222928"/>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73" name="Freeform 1879"/>
          <p:cNvSpPr>
            <a:spLocks/>
          </p:cNvSpPr>
          <p:nvPr/>
        </p:nvSpPr>
        <p:spPr bwMode="auto">
          <a:xfrm>
            <a:off x="8457728" y="4220910"/>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74" name="Freeform 1880"/>
          <p:cNvSpPr>
            <a:spLocks/>
          </p:cNvSpPr>
          <p:nvPr/>
        </p:nvSpPr>
        <p:spPr bwMode="auto">
          <a:xfrm>
            <a:off x="8478700" y="4222928"/>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75" name="Freeform 1881"/>
          <p:cNvSpPr>
            <a:spLocks/>
          </p:cNvSpPr>
          <p:nvPr/>
        </p:nvSpPr>
        <p:spPr bwMode="auto">
          <a:xfrm>
            <a:off x="8452008" y="4226965"/>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76" name="Freeform 1882"/>
          <p:cNvSpPr>
            <a:spLocks/>
          </p:cNvSpPr>
          <p:nvPr/>
        </p:nvSpPr>
        <p:spPr bwMode="auto">
          <a:xfrm>
            <a:off x="8362397" y="4247148"/>
            <a:ext cx="38132" cy="2220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77" name="Freeform 1883"/>
          <p:cNvSpPr>
            <a:spLocks/>
          </p:cNvSpPr>
          <p:nvPr/>
        </p:nvSpPr>
        <p:spPr bwMode="auto">
          <a:xfrm>
            <a:off x="8362397" y="4245130"/>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78" name="Freeform 1884"/>
          <p:cNvSpPr>
            <a:spLocks/>
          </p:cNvSpPr>
          <p:nvPr/>
        </p:nvSpPr>
        <p:spPr bwMode="auto">
          <a:xfrm>
            <a:off x="8383370" y="4247148"/>
            <a:ext cx="22879" cy="1412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79" name="Freeform 1885"/>
          <p:cNvSpPr>
            <a:spLocks/>
          </p:cNvSpPr>
          <p:nvPr/>
        </p:nvSpPr>
        <p:spPr bwMode="auto">
          <a:xfrm>
            <a:off x="8356677" y="4251185"/>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80" name="Freeform 1886"/>
          <p:cNvSpPr>
            <a:spLocks/>
          </p:cNvSpPr>
          <p:nvPr/>
        </p:nvSpPr>
        <p:spPr bwMode="auto">
          <a:xfrm>
            <a:off x="8362397" y="4239075"/>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81" name="Freeform 1887"/>
          <p:cNvSpPr>
            <a:spLocks/>
          </p:cNvSpPr>
          <p:nvPr/>
        </p:nvSpPr>
        <p:spPr bwMode="auto">
          <a:xfrm>
            <a:off x="8362397" y="4237057"/>
            <a:ext cx="38132" cy="24220"/>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82" name="Freeform 1888"/>
          <p:cNvSpPr>
            <a:spLocks/>
          </p:cNvSpPr>
          <p:nvPr/>
        </p:nvSpPr>
        <p:spPr bwMode="auto">
          <a:xfrm>
            <a:off x="8383370" y="423907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83" name="Freeform 1889"/>
          <p:cNvSpPr>
            <a:spLocks/>
          </p:cNvSpPr>
          <p:nvPr/>
        </p:nvSpPr>
        <p:spPr bwMode="auto">
          <a:xfrm>
            <a:off x="8356677" y="424311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84" name="Freeform 1890"/>
          <p:cNvSpPr>
            <a:spLocks/>
          </p:cNvSpPr>
          <p:nvPr/>
        </p:nvSpPr>
        <p:spPr bwMode="auto">
          <a:xfrm>
            <a:off x="8362397" y="4233020"/>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85" name="Freeform 1891"/>
          <p:cNvSpPr>
            <a:spLocks/>
          </p:cNvSpPr>
          <p:nvPr/>
        </p:nvSpPr>
        <p:spPr bwMode="auto">
          <a:xfrm>
            <a:off x="8362397" y="4228983"/>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86" name="Freeform 1892"/>
          <p:cNvSpPr>
            <a:spLocks/>
          </p:cNvSpPr>
          <p:nvPr/>
        </p:nvSpPr>
        <p:spPr bwMode="auto">
          <a:xfrm>
            <a:off x="8383370" y="4231002"/>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87" name="Freeform 1893"/>
          <p:cNvSpPr>
            <a:spLocks/>
          </p:cNvSpPr>
          <p:nvPr/>
        </p:nvSpPr>
        <p:spPr bwMode="auto">
          <a:xfrm>
            <a:off x="8356677" y="4235038"/>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88" name="Freeform 1894"/>
          <p:cNvSpPr>
            <a:spLocks/>
          </p:cNvSpPr>
          <p:nvPr/>
        </p:nvSpPr>
        <p:spPr bwMode="auto">
          <a:xfrm>
            <a:off x="8425315" y="4257240"/>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89" name="Freeform 1895"/>
          <p:cNvSpPr>
            <a:spLocks/>
          </p:cNvSpPr>
          <p:nvPr/>
        </p:nvSpPr>
        <p:spPr bwMode="auto">
          <a:xfrm>
            <a:off x="8425315" y="4255222"/>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90" name="Freeform 1896"/>
          <p:cNvSpPr>
            <a:spLocks/>
          </p:cNvSpPr>
          <p:nvPr/>
        </p:nvSpPr>
        <p:spPr bwMode="auto">
          <a:xfrm>
            <a:off x="8446288" y="4255222"/>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91" name="Freeform 1897"/>
          <p:cNvSpPr>
            <a:spLocks/>
          </p:cNvSpPr>
          <p:nvPr/>
        </p:nvSpPr>
        <p:spPr bwMode="auto">
          <a:xfrm>
            <a:off x="8421502" y="4261277"/>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92" name="Freeform 1898"/>
          <p:cNvSpPr>
            <a:spLocks/>
          </p:cNvSpPr>
          <p:nvPr/>
        </p:nvSpPr>
        <p:spPr bwMode="auto">
          <a:xfrm>
            <a:off x="8425315" y="4249167"/>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93" name="Freeform 1899"/>
          <p:cNvSpPr>
            <a:spLocks/>
          </p:cNvSpPr>
          <p:nvPr/>
        </p:nvSpPr>
        <p:spPr bwMode="auto">
          <a:xfrm>
            <a:off x="8425315" y="4247148"/>
            <a:ext cx="40039" cy="24220"/>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94" name="Freeform 1900"/>
          <p:cNvSpPr>
            <a:spLocks/>
          </p:cNvSpPr>
          <p:nvPr/>
        </p:nvSpPr>
        <p:spPr bwMode="auto">
          <a:xfrm>
            <a:off x="8446288" y="4249167"/>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95" name="Freeform 1901"/>
          <p:cNvSpPr>
            <a:spLocks/>
          </p:cNvSpPr>
          <p:nvPr/>
        </p:nvSpPr>
        <p:spPr bwMode="auto">
          <a:xfrm>
            <a:off x="8421502" y="4253204"/>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96" name="Freeform 1902"/>
          <p:cNvSpPr>
            <a:spLocks/>
          </p:cNvSpPr>
          <p:nvPr/>
        </p:nvSpPr>
        <p:spPr bwMode="auto">
          <a:xfrm>
            <a:off x="8425315" y="4243112"/>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97" name="Freeform 1903"/>
          <p:cNvSpPr>
            <a:spLocks/>
          </p:cNvSpPr>
          <p:nvPr/>
        </p:nvSpPr>
        <p:spPr bwMode="auto">
          <a:xfrm>
            <a:off x="8425315" y="423907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98" name="Freeform 1904"/>
          <p:cNvSpPr>
            <a:spLocks/>
          </p:cNvSpPr>
          <p:nvPr/>
        </p:nvSpPr>
        <p:spPr bwMode="auto">
          <a:xfrm>
            <a:off x="8446288" y="4241093"/>
            <a:ext cx="22879" cy="16147"/>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99" name="Freeform 1905"/>
          <p:cNvSpPr>
            <a:spLocks/>
          </p:cNvSpPr>
          <p:nvPr/>
        </p:nvSpPr>
        <p:spPr bwMode="auto">
          <a:xfrm>
            <a:off x="8421502" y="4245130"/>
            <a:ext cx="19066" cy="16147"/>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00" name="Freeform 1906"/>
          <p:cNvSpPr>
            <a:spLocks/>
          </p:cNvSpPr>
          <p:nvPr/>
        </p:nvSpPr>
        <p:spPr bwMode="auto">
          <a:xfrm>
            <a:off x="8331891" y="4265314"/>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01" name="Freeform 1907"/>
          <p:cNvSpPr>
            <a:spLocks/>
          </p:cNvSpPr>
          <p:nvPr/>
        </p:nvSpPr>
        <p:spPr bwMode="auto">
          <a:xfrm>
            <a:off x="8331891" y="426329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02" name="Freeform 1908"/>
          <p:cNvSpPr>
            <a:spLocks/>
          </p:cNvSpPr>
          <p:nvPr/>
        </p:nvSpPr>
        <p:spPr bwMode="auto">
          <a:xfrm>
            <a:off x="8352864" y="426531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03" name="Freeform 1909"/>
          <p:cNvSpPr>
            <a:spLocks/>
          </p:cNvSpPr>
          <p:nvPr/>
        </p:nvSpPr>
        <p:spPr bwMode="auto">
          <a:xfrm>
            <a:off x="8328078" y="4269350"/>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04" name="Freeform 1910"/>
          <p:cNvSpPr>
            <a:spLocks/>
          </p:cNvSpPr>
          <p:nvPr/>
        </p:nvSpPr>
        <p:spPr bwMode="auto">
          <a:xfrm>
            <a:off x="8331891" y="4259259"/>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05" name="Freeform 1911"/>
          <p:cNvSpPr>
            <a:spLocks/>
          </p:cNvSpPr>
          <p:nvPr/>
        </p:nvSpPr>
        <p:spPr bwMode="auto">
          <a:xfrm>
            <a:off x="8331891" y="4255222"/>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06" name="Freeform 1912"/>
          <p:cNvSpPr>
            <a:spLocks/>
          </p:cNvSpPr>
          <p:nvPr/>
        </p:nvSpPr>
        <p:spPr bwMode="auto">
          <a:xfrm>
            <a:off x="8352864" y="425724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07" name="Freeform 1913"/>
          <p:cNvSpPr>
            <a:spLocks/>
          </p:cNvSpPr>
          <p:nvPr/>
        </p:nvSpPr>
        <p:spPr bwMode="auto">
          <a:xfrm>
            <a:off x="8328078" y="4261277"/>
            <a:ext cx="19066" cy="16147"/>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08" name="Freeform 1914"/>
          <p:cNvSpPr>
            <a:spLocks/>
          </p:cNvSpPr>
          <p:nvPr/>
        </p:nvSpPr>
        <p:spPr bwMode="auto">
          <a:xfrm>
            <a:off x="8331891" y="425118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09" name="Freeform 1915"/>
          <p:cNvSpPr>
            <a:spLocks/>
          </p:cNvSpPr>
          <p:nvPr/>
        </p:nvSpPr>
        <p:spPr bwMode="auto">
          <a:xfrm>
            <a:off x="8331891" y="4249167"/>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10" name="Freeform 1916"/>
          <p:cNvSpPr>
            <a:spLocks/>
          </p:cNvSpPr>
          <p:nvPr/>
        </p:nvSpPr>
        <p:spPr bwMode="auto">
          <a:xfrm>
            <a:off x="8352864" y="425118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11" name="Freeform 1917"/>
          <p:cNvSpPr>
            <a:spLocks/>
          </p:cNvSpPr>
          <p:nvPr/>
        </p:nvSpPr>
        <p:spPr bwMode="auto">
          <a:xfrm>
            <a:off x="8328078" y="4255222"/>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12" name="Freeform 1918"/>
          <p:cNvSpPr>
            <a:spLocks/>
          </p:cNvSpPr>
          <p:nvPr/>
        </p:nvSpPr>
        <p:spPr bwMode="auto">
          <a:xfrm>
            <a:off x="8394810" y="4275406"/>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13" name="Freeform 1919"/>
          <p:cNvSpPr>
            <a:spLocks/>
          </p:cNvSpPr>
          <p:nvPr/>
        </p:nvSpPr>
        <p:spPr bwMode="auto">
          <a:xfrm>
            <a:off x="8394810" y="4273387"/>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14" name="Freeform 1920"/>
          <p:cNvSpPr>
            <a:spLocks/>
          </p:cNvSpPr>
          <p:nvPr/>
        </p:nvSpPr>
        <p:spPr bwMode="auto">
          <a:xfrm>
            <a:off x="8417689" y="427540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15" name="Freeform 1921"/>
          <p:cNvSpPr>
            <a:spLocks/>
          </p:cNvSpPr>
          <p:nvPr/>
        </p:nvSpPr>
        <p:spPr bwMode="auto">
          <a:xfrm>
            <a:off x="8390996" y="427944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18" name="Freeform 1923"/>
          <p:cNvSpPr>
            <a:spLocks/>
          </p:cNvSpPr>
          <p:nvPr/>
        </p:nvSpPr>
        <p:spPr bwMode="auto">
          <a:xfrm>
            <a:off x="8394810" y="4269350"/>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19" name="Freeform 1924"/>
          <p:cNvSpPr>
            <a:spLocks/>
          </p:cNvSpPr>
          <p:nvPr/>
        </p:nvSpPr>
        <p:spPr bwMode="auto">
          <a:xfrm>
            <a:off x="8394810" y="4265314"/>
            <a:ext cx="40039" cy="24220"/>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20" name="Freeform 1925"/>
          <p:cNvSpPr>
            <a:spLocks/>
          </p:cNvSpPr>
          <p:nvPr/>
        </p:nvSpPr>
        <p:spPr bwMode="auto">
          <a:xfrm>
            <a:off x="8417689" y="4267332"/>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21" name="Freeform 1926"/>
          <p:cNvSpPr>
            <a:spLocks/>
          </p:cNvSpPr>
          <p:nvPr/>
        </p:nvSpPr>
        <p:spPr bwMode="auto">
          <a:xfrm>
            <a:off x="8390996" y="4271369"/>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22" name="Freeform 1927"/>
          <p:cNvSpPr>
            <a:spLocks/>
          </p:cNvSpPr>
          <p:nvPr/>
        </p:nvSpPr>
        <p:spPr bwMode="auto">
          <a:xfrm>
            <a:off x="8394810" y="4261277"/>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23" name="Freeform 1928"/>
          <p:cNvSpPr>
            <a:spLocks/>
          </p:cNvSpPr>
          <p:nvPr/>
        </p:nvSpPr>
        <p:spPr bwMode="auto">
          <a:xfrm>
            <a:off x="8394810" y="4259259"/>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24" name="Freeform 1929"/>
          <p:cNvSpPr>
            <a:spLocks/>
          </p:cNvSpPr>
          <p:nvPr/>
        </p:nvSpPr>
        <p:spPr bwMode="auto">
          <a:xfrm>
            <a:off x="8417689" y="4261277"/>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25" name="Freeform 1930"/>
          <p:cNvSpPr>
            <a:spLocks/>
          </p:cNvSpPr>
          <p:nvPr/>
        </p:nvSpPr>
        <p:spPr bwMode="auto">
          <a:xfrm>
            <a:off x="8390996" y="426531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26" name="Freeform 1931"/>
          <p:cNvSpPr>
            <a:spLocks/>
          </p:cNvSpPr>
          <p:nvPr/>
        </p:nvSpPr>
        <p:spPr bwMode="auto">
          <a:xfrm>
            <a:off x="8328078" y="4275406"/>
            <a:ext cx="133463" cy="40367"/>
          </a:xfrm>
          <a:custGeom>
            <a:avLst/>
            <a:gdLst/>
            <a:ahLst/>
            <a:cxnLst>
              <a:cxn ang="0">
                <a:pos x="0" y="0"/>
              </a:cxn>
              <a:cxn ang="0">
                <a:pos x="114" y="18"/>
              </a:cxn>
              <a:cxn ang="0">
                <a:pos x="140" y="40"/>
              </a:cxn>
              <a:cxn ang="0">
                <a:pos x="28" y="28"/>
              </a:cxn>
              <a:cxn ang="0">
                <a:pos x="0" y="0"/>
              </a:cxn>
            </a:cxnLst>
            <a:rect l="0" t="0" r="r" b="b"/>
            <a:pathLst>
              <a:path w="140" h="40">
                <a:moveTo>
                  <a:pt x="0" y="0"/>
                </a:moveTo>
                <a:lnTo>
                  <a:pt x="114" y="18"/>
                </a:lnTo>
                <a:lnTo>
                  <a:pt x="140" y="40"/>
                </a:lnTo>
                <a:lnTo>
                  <a:pt x="28" y="28"/>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27" name="Freeform 1932"/>
          <p:cNvSpPr>
            <a:spLocks/>
          </p:cNvSpPr>
          <p:nvPr/>
        </p:nvSpPr>
        <p:spPr bwMode="auto">
          <a:xfrm>
            <a:off x="8333798" y="4208800"/>
            <a:ext cx="30506" cy="6055"/>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28" name="Freeform 1933"/>
          <p:cNvSpPr>
            <a:spLocks/>
          </p:cNvSpPr>
          <p:nvPr/>
        </p:nvSpPr>
        <p:spPr bwMode="auto">
          <a:xfrm>
            <a:off x="8349051" y="4208800"/>
            <a:ext cx="32412" cy="8073"/>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29" name="Freeform 1934"/>
          <p:cNvSpPr>
            <a:spLocks/>
          </p:cNvSpPr>
          <p:nvPr/>
        </p:nvSpPr>
        <p:spPr bwMode="auto">
          <a:xfrm>
            <a:off x="8289946" y="4249167"/>
            <a:ext cx="28599" cy="6055"/>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30" name="Freeform 1935"/>
          <p:cNvSpPr>
            <a:spLocks/>
          </p:cNvSpPr>
          <p:nvPr/>
        </p:nvSpPr>
        <p:spPr bwMode="auto">
          <a:xfrm>
            <a:off x="8270880" y="4247148"/>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31" name="Freeform 1936"/>
          <p:cNvSpPr>
            <a:spLocks/>
          </p:cNvSpPr>
          <p:nvPr/>
        </p:nvSpPr>
        <p:spPr bwMode="auto">
          <a:xfrm>
            <a:off x="8530179" y="4243112"/>
            <a:ext cx="28599" cy="8073"/>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32" name="Freeform 1937"/>
          <p:cNvSpPr>
            <a:spLocks/>
          </p:cNvSpPr>
          <p:nvPr/>
        </p:nvSpPr>
        <p:spPr bwMode="auto">
          <a:xfrm>
            <a:off x="8545432" y="4245130"/>
            <a:ext cx="30506" cy="8073"/>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33" name="Freeform 1938"/>
          <p:cNvSpPr>
            <a:spLocks/>
          </p:cNvSpPr>
          <p:nvPr/>
        </p:nvSpPr>
        <p:spPr bwMode="auto">
          <a:xfrm>
            <a:off x="8484420" y="4283479"/>
            <a:ext cx="30506" cy="8073"/>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34" name="Freeform 1939"/>
          <p:cNvSpPr>
            <a:spLocks/>
          </p:cNvSpPr>
          <p:nvPr/>
        </p:nvSpPr>
        <p:spPr bwMode="auto">
          <a:xfrm>
            <a:off x="8467261" y="4281461"/>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35" name="Freeform 1940"/>
          <p:cNvSpPr>
            <a:spLocks/>
          </p:cNvSpPr>
          <p:nvPr/>
        </p:nvSpPr>
        <p:spPr bwMode="auto">
          <a:xfrm>
            <a:off x="8289946" y="4224946"/>
            <a:ext cx="165875" cy="72661"/>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6">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6"/>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36" name="Freeform 1941"/>
          <p:cNvSpPr>
            <a:spLocks/>
          </p:cNvSpPr>
          <p:nvPr/>
        </p:nvSpPr>
        <p:spPr bwMode="auto">
          <a:xfrm>
            <a:off x="8390996" y="4202744"/>
            <a:ext cx="165875" cy="7064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37" name="Freeform 1942"/>
          <p:cNvSpPr>
            <a:spLocks/>
          </p:cNvSpPr>
          <p:nvPr/>
        </p:nvSpPr>
        <p:spPr bwMode="auto">
          <a:xfrm>
            <a:off x="8173643" y="4060450"/>
            <a:ext cx="486185" cy="166515"/>
          </a:xfrm>
          <a:custGeom>
            <a:avLst/>
            <a:gdLst/>
            <a:ahLst/>
            <a:cxnLst>
              <a:cxn ang="0">
                <a:pos x="0" y="109"/>
              </a:cxn>
              <a:cxn ang="0">
                <a:pos x="218" y="0"/>
              </a:cxn>
              <a:cxn ang="0">
                <a:pos x="510" y="37"/>
              </a:cxn>
              <a:cxn ang="0">
                <a:pos x="328" y="165"/>
              </a:cxn>
              <a:cxn ang="0">
                <a:pos x="0" y="109"/>
              </a:cxn>
            </a:cxnLst>
            <a:rect l="0" t="0" r="r" b="b"/>
            <a:pathLst>
              <a:path w="510" h="165">
                <a:moveTo>
                  <a:pt x="0" y="109"/>
                </a:moveTo>
                <a:lnTo>
                  <a:pt x="218" y="0"/>
                </a:lnTo>
                <a:lnTo>
                  <a:pt x="510" y="37"/>
                </a:lnTo>
                <a:lnTo>
                  <a:pt x="328" y="165"/>
                </a:lnTo>
                <a:lnTo>
                  <a:pt x="0" y="109"/>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38" name="Freeform 1943"/>
          <p:cNvSpPr>
            <a:spLocks/>
          </p:cNvSpPr>
          <p:nvPr/>
        </p:nvSpPr>
        <p:spPr bwMode="auto">
          <a:xfrm>
            <a:off x="8486327" y="4097789"/>
            <a:ext cx="171595" cy="226057"/>
          </a:xfrm>
          <a:custGeom>
            <a:avLst/>
            <a:gdLst/>
            <a:ahLst/>
            <a:cxnLst>
              <a:cxn ang="0">
                <a:pos x="0" y="128"/>
              </a:cxn>
              <a:cxn ang="0">
                <a:pos x="0" y="224"/>
              </a:cxn>
              <a:cxn ang="0">
                <a:pos x="180" y="96"/>
              </a:cxn>
              <a:cxn ang="0">
                <a:pos x="180" y="0"/>
              </a:cxn>
              <a:cxn ang="0">
                <a:pos x="0" y="128"/>
              </a:cxn>
            </a:cxnLst>
            <a:rect l="0" t="0" r="r" b="b"/>
            <a:pathLst>
              <a:path w="180" h="224">
                <a:moveTo>
                  <a:pt x="0" y="128"/>
                </a:moveTo>
                <a:lnTo>
                  <a:pt x="0" y="224"/>
                </a:lnTo>
                <a:lnTo>
                  <a:pt x="180" y="96"/>
                </a:lnTo>
                <a:lnTo>
                  <a:pt x="180" y="0"/>
                </a:lnTo>
                <a:lnTo>
                  <a:pt x="0" y="128"/>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39" name="Freeform 1944"/>
          <p:cNvSpPr>
            <a:spLocks/>
          </p:cNvSpPr>
          <p:nvPr/>
        </p:nvSpPr>
        <p:spPr bwMode="auto">
          <a:xfrm>
            <a:off x="8482513" y="4097789"/>
            <a:ext cx="177315" cy="133212"/>
          </a:xfrm>
          <a:custGeom>
            <a:avLst/>
            <a:gdLst/>
            <a:ahLst/>
            <a:cxnLst>
              <a:cxn ang="0">
                <a:pos x="2" y="132"/>
              </a:cxn>
              <a:cxn ang="0">
                <a:pos x="186" y="2"/>
              </a:cxn>
              <a:cxn ang="0">
                <a:pos x="186" y="0"/>
              </a:cxn>
              <a:cxn ang="0">
                <a:pos x="182" y="0"/>
              </a:cxn>
              <a:cxn ang="0">
                <a:pos x="0" y="128"/>
              </a:cxn>
              <a:cxn ang="0">
                <a:pos x="2" y="132"/>
              </a:cxn>
            </a:cxnLst>
            <a:rect l="0" t="0" r="r" b="b"/>
            <a:pathLst>
              <a:path w="186" h="132">
                <a:moveTo>
                  <a:pt x="2" y="132"/>
                </a:moveTo>
                <a:lnTo>
                  <a:pt x="186" y="2"/>
                </a:lnTo>
                <a:lnTo>
                  <a:pt x="186" y="0"/>
                </a:lnTo>
                <a:lnTo>
                  <a:pt x="182" y="0"/>
                </a:lnTo>
                <a:lnTo>
                  <a:pt x="0" y="128"/>
                </a:lnTo>
                <a:lnTo>
                  <a:pt x="2" y="132"/>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40" name="Freeform 1945"/>
          <p:cNvSpPr>
            <a:spLocks/>
          </p:cNvSpPr>
          <p:nvPr/>
        </p:nvSpPr>
        <p:spPr bwMode="auto">
          <a:xfrm>
            <a:off x="8173643" y="4170451"/>
            <a:ext cx="312684" cy="153396"/>
          </a:xfrm>
          <a:custGeom>
            <a:avLst/>
            <a:gdLst/>
            <a:ahLst/>
            <a:cxnLst>
              <a:cxn ang="0">
                <a:pos x="328" y="152"/>
              </a:cxn>
              <a:cxn ang="0">
                <a:pos x="0" y="92"/>
              </a:cxn>
              <a:cxn ang="0">
                <a:pos x="0" y="0"/>
              </a:cxn>
              <a:cxn ang="0">
                <a:pos x="328" y="56"/>
              </a:cxn>
              <a:cxn ang="0">
                <a:pos x="328" y="152"/>
              </a:cxn>
            </a:cxnLst>
            <a:rect l="0" t="0" r="r" b="b"/>
            <a:pathLst>
              <a:path w="328" h="152">
                <a:moveTo>
                  <a:pt x="328" y="152"/>
                </a:moveTo>
                <a:lnTo>
                  <a:pt x="0" y="92"/>
                </a:lnTo>
                <a:lnTo>
                  <a:pt x="0" y="0"/>
                </a:lnTo>
                <a:lnTo>
                  <a:pt x="328" y="56"/>
                </a:lnTo>
                <a:lnTo>
                  <a:pt x="328" y="152"/>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41" name="Freeform 1946"/>
          <p:cNvSpPr>
            <a:spLocks noEditPoints="1"/>
          </p:cNvSpPr>
          <p:nvPr/>
        </p:nvSpPr>
        <p:spPr bwMode="auto">
          <a:xfrm>
            <a:off x="8181269" y="4182561"/>
            <a:ext cx="291711" cy="129175"/>
          </a:xfrm>
          <a:custGeom>
            <a:avLst/>
            <a:gdLst/>
            <a:ahLst/>
            <a:cxnLst>
              <a:cxn ang="0">
                <a:pos x="304" y="122"/>
              </a:cxn>
              <a:cxn ang="0">
                <a:pos x="4" y="68"/>
              </a:cxn>
              <a:cxn ang="0">
                <a:pos x="6" y="70"/>
              </a:cxn>
              <a:cxn ang="0">
                <a:pos x="6" y="4"/>
              </a:cxn>
              <a:cxn ang="0">
                <a:pos x="2" y="6"/>
              </a:cxn>
              <a:cxn ang="0">
                <a:pos x="302" y="60"/>
              </a:cxn>
              <a:cxn ang="0">
                <a:pos x="300" y="56"/>
              </a:cxn>
              <a:cxn ang="0">
                <a:pos x="300" y="124"/>
              </a:cxn>
              <a:cxn ang="0">
                <a:pos x="304" y="122"/>
              </a:cxn>
              <a:cxn ang="0">
                <a:pos x="304" y="54"/>
              </a:cxn>
              <a:cxn ang="0">
                <a:pos x="4" y="0"/>
              </a:cxn>
              <a:cxn ang="0">
                <a:pos x="0" y="0"/>
              </a:cxn>
              <a:cxn ang="0">
                <a:pos x="0" y="4"/>
              </a:cxn>
              <a:cxn ang="0">
                <a:pos x="0" y="70"/>
              </a:cxn>
              <a:cxn ang="0">
                <a:pos x="0" y="74"/>
              </a:cxn>
              <a:cxn ang="0">
                <a:pos x="2" y="74"/>
              </a:cxn>
              <a:cxn ang="0">
                <a:pos x="302" y="128"/>
              </a:cxn>
              <a:cxn ang="0">
                <a:pos x="306" y="128"/>
              </a:cxn>
              <a:cxn ang="0">
                <a:pos x="306" y="124"/>
              </a:cxn>
              <a:cxn ang="0">
                <a:pos x="306" y="56"/>
              </a:cxn>
              <a:cxn ang="0">
                <a:pos x="306" y="54"/>
              </a:cxn>
              <a:cxn ang="0">
                <a:pos x="304" y="54"/>
              </a:cxn>
            </a:cxnLst>
            <a:rect l="0" t="0" r="r" b="b"/>
            <a:pathLst>
              <a:path w="306" h="128">
                <a:moveTo>
                  <a:pt x="304" y="122"/>
                </a:moveTo>
                <a:lnTo>
                  <a:pt x="4" y="68"/>
                </a:lnTo>
                <a:lnTo>
                  <a:pt x="6" y="70"/>
                </a:lnTo>
                <a:lnTo>
                  <a:pt x="6" y="4"/>
                </a:lnTo>
                <a:lnTo>
                  <a:pt x="2" y="6"/>
                </a:lnTo>
                <a:lnTo>
                  <a:pt x="302" y="60"/>
                </a:lnTo>
                <a:lnTo>
                  <a:pt x="300" y="56"/>
                </a:lnTo>
                <a:lnTo>
                  <a:pt x="300" y="124"/>
                </a:lnTo>
                <a:lnTo>
                  <a:pt x="304" y="122"/>
                </a:lnTo>
                <a:close/>
                <a:moveTo>
                  <a:pt x="304" y="54"/>
                </a:moveTo>
                <a:lnTo>
                  <a:pt x="4" y="0"/>
                </a:lnTo>
                <a:lnTo>
                  <a:pt x="0" y="0"/>
                </a:lnTo>
                <a:lnTo>
                  <a:pt x="0" y="4"/>
                </a:lnTo>
                <a:lnTo>
                  <a:pt x="0" y="70"/>
                </a:lnTo>
                <a:lnTo>
                  <a:pt x="0" y="74"/>
                </a:lnTo>
                <a:lnTo>
                  <a:pt x="2" y="74"/>
                </a:lnTo>
                <a:lnTo>
                  <a:pt x="302" y="128"/>
                </a:lnTo>
                <a:lnTo>
                  <a:pt x="306" y="128"/>
                </a:lnTo>
                <a:lnTo>
                  <a:pt x="306" y="124"/>
                </a:lnTo>
                <a:lnTo>
                  <a:pt x="306" y="56"/>
                </a:lnTo>
                <a:lnTo>
                  <a:pt x="306" y="54"/>
                </a:lnTo>
                <a:lnTo>
                  <a:pt x="304" y="54"/>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42" name="Freeform 1947"/>
          <p:cNvSpPr>
            <a:spLocks/>
          </p:cNvSpPr>
          <p:nvPr/>
        </p:nvSpPr>
        <p:spPr bwMode="auto">
          <a:xfrm>
            <a:off x="8183176" y="4186598"/>
            <a:ext cx="287898" cy="121102"/>
          </a:xfrm>
          <a:custGeom>
            <a:avLst/>
            <a:gdLst/>
            <a:ahLst/>
            <a:cxnLst>
              <a:cxn ang="0">
                <a:pos x="302" y="120"/>
              </a:cxn>
              <a:cxn ang="0">
                <a:pos x="0" y="66"/>
              </a:cxn>
              <a:cxn ang="0">
                <a:pos x="0" y="0"/>
              </a:cxn>
              <a:cxn ang="0">
                <a:pos x="302" y="52"/>
              </a:cxn>
              <a:cxn ang="0">
                <a:pos x="302" y="120"/>
              </a:cxn>
            </a:cxnLst>
            <a:rect l="0" t="0" r="r" b="b"/>
            <a:pathLst>
              <a:path w="302" h="120">
                <a:moveTo>
                  <a:pt x="302" y="120"/>
                </a:moveTo>
                <a:lnTo>
                  <a:pt x="0" y="66"/>
                </a:lnTo>
                <a:lnTo>
                  <a:pt x="0" y="0"/>
                </a:lnTo>
                <a:lnTo>
                  <a:pt x="302" y="52"/>
                </a:lnTo>
                <a:lnTo>
                  <a:pt x="302" y="120"/>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43" name="Freeform 1948"/>
          <p:cNvSpPr>
            <a:spLocks/>
          </p:cNvSpPr>
          <p:nvPr/>
        </p:nvSpPr>
        <p:spPr bwMode="auto">
          <a:xfrm>
            <a:off x="8392903" y="4117973"/>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44" name="Freeform 1949"/>
          <p:cNvSpPr>
            <a:spLocks/>
          </p:cNvSpPr>
          <p:nvPr/>
        </p:nvSpPr>
        <p:spPr bwMode="auto">
          <a:xfrm>
            <a:off x="8392903" y="411595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45" name="Freeform 1950"/>
          <p:cNvSpPr>
            <a:spLocks/>
          </p:cNvSpPr>
          <p:nvPr/>
        </p:nvSpPr>
        <p:spPr bwMode="auto">
          <a:xfrm>
            <a:off x="8413876" y="4117973"/>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46" name="Freeform 1951"/>
          <p:cNvSpPr>
            <a:spLocks/>
          </p:cNvSpPr>
          <p:nvPr/>
        </p:nvSpPr>
        <p:spPr bwMode="auto">
          <a:xfrm>
            <a:off x="8389090" y="4122010"/>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47" name="Freeform 1952"/>
          <p:cNvSpPr>
            <a:spLocks/>
          </p:cNvSpPr>
          <p:nvPr/>
        </p:nvSpPr>
        <p:spPr bwMode="auto">
          <a:xfrm>
            <a:off x="8392903" y="4111918"/>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48" name="Freeform 1953"/>
          <p:cNvSpPr>
            <a:spLocks/>
          </p:cNvSpPr>
          <p:nvPr/>
        </p:nvSpPr>
        <p:spPr bwMode="auto">
          <a:xfrm>
            <a:off x="8392903" y="4107881"/>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49" name="Freeform 1954"/>
          <p:cNvSpPr>
            <a:spLocks/>
          </p:cNvSpPr>
          <p:nvPr/>
        </p:nvSpPr>
        <p:spPr bwMode="auto">
          <a:xfrm>
            <a:off x="8413876" y="4109900"/>
            <a:ext cx="22879" cy="16147"/>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50" name="Freeform 1955"/>
          <p:cNvSpPr>
            <a:spLocks/>
          </p:cNvSpPr>
          <p:nvPr/>
        </p:nvSpPr>
        <p:spPr bwMode="auto">
          <a:xfrm>
            <a:off x="8389090" y="4113936"/>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51" name="Freeform 1956"/>
          <p:cNvSpPr>
            <a:spLocks/>
          </p:cNvSpPr>
          <p:nvPr/>
        </p:nvSpPr>
        <p:spPr bwMode="auto">
          <a:xfrm>
            <a:off x="8392903" y="410384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52" name="Freeform 1957"/>
          <p:cNvSpPr>
            <a:spLocks/>
          </p:cNvSpPr>
          <p:nvPr/>
        </p:nvSpPr>
        <p:spPr bwMode="auto">
          <a:xfrm>
            <a:off x="8392903" y="4101826"/>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53" name="Freeform 1958"/>
          <p:cNvSpPr>
            <a:spLocks/>
          </p:cNvSpPr>
          <p:nvPr/>
        </p:nvSpPr>
        <p:spPr bwMode="auto">
          <a:xfrm>
            <a:off x="8413876" y="4103845"/>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54" name="Freeform 1959"/>
          <p:cNvSpPr>
            <a:spLocks/>
          </p:cNvSpPr>
          <p:nvPr/>
        </p:nvSpPr>
        <p:spPr bwMode="auto">
          <a:xfrm>
            <a:off x="8389090" y="410788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55" name="Freeform 1960"/>
          <p:cNvSpPr>
            <a:spLocks/>
          </p:cNvSpPr>
          <p:nvPr/>
        </p:nvSpPr>
        <p:spPr bwMode="auto">
          <a:xfrm>
            <a:off x="8457728" y="4128065"/>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56" name="Freeform 1961"/>
          <p:cNvSpPr>
            <a:spLocks/>
          </p:cNvSpPr>
          <p:nvPr/>
        </p:nvSpPr>
        <p:spPr bwMode="auto">
          <a:xfrm>
            <a:off x="8457728" y="4126047"/>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57" name="Freeform 1962"/>
          <p:cNvSpPr>
            <a:spLocks/>
          </p:cNvSpPr>
          <p:nvPr/>
        </p:nvSpPr>
        <p:spPr bwMode="auto">
          <a:xfrm>
            <a:off x="8478700" y="412806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58" name="Freeform 1963"/>
          <p:cNvSpPr>
            <a:spLocks/>
          </p:cNvSpPr>
          <p:nvPr/>
        </p:nvSpPr>
        <p:spPr bwMode="auto">
          <a:xfrm>
            <a:off x="8452008" y="413210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59" name="Freeform 1964"/>
          <p:cNvSpPr>
            <a:spLocks/>
          </p:cNvSpPr>
          <p:nvPr/>
        </p:nvSpPr>
        <p:spPr bwMode="auto">
          <a:xfrm>
            <a:off x="8457728" y="4122010"/>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60" name="Freeform 1965"/>
          <p:cNvSpPr>
            <a:spLocks/>
          </p:cNvSpPr>
          <p:nvPr/>
        </p:nvSpPr>
        <p:spPr bwMode="auto">
          <a:xfrm>
            <a:off x="8457728" y="4117973"/>
            <a:ext cx="38132" cy="24220"/>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61" name="Freeform 1966"/>
          <p:cNvSpPr>
            <a:spLocks/>
          </p:cNvSpPr>
          <p:nvPr/>
        </p:nvSpPr>
        <p:spPr bwMode="auto">
          <a:xfrm>
            <a:off x="8478700" y="411999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62" name="Freeform 1967"/>
          <p:cNvSpPr>
            <a:spLocks/>
          </p:cNvSpPr>
          <p:nvPr/>
        </p:nvSpPr>
        <p:spPr bwMode="auto">
          <a:xfrm>
            <a:off x="8452008" y="4124028"/>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63" name="Freeform 1968"/>
          <p:cNvSpPr>
            <a:spLocks/>
          </p:cNvSpPr>
          <p:nvPr/>
        </p:nvSpPr>
        <p:spPr bwMode="auto">
          <a:xfrm>
            <a:off x="8457728" y="4113936"/>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64" name="Freeform 1969"/>
          <p:cNvSpPr>
            <a:spLocks/>
          </p:cNvSpPr>
          <p:nvPr/>
        </p:nvSpPr>
        <p:spPr bwMode="auto">
          <a:xfrm>
            <a:off x="8457728" y="4111918"/>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65" name="Freeform 1970"/>
          <p:cNvSpPr>
            <a:spLocks/>
          </p:cNvSpPr>
          <p:nvPr/>
        </p:nvSpPr>
        <p:spPr bwMode="auto">
          <a:xfrm>
            <a:off x="8478700" y="411393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66" name="Freeform 1971"/>
          <p:cNvSpPr>
            <a:spLocks/>
          </p:cNvSpPr>
          <p:nvPr/>
        </p:nvSpPr>
        <p:spPr bwMode="auto">
          <a:xfrm>
            <a:off x="8452008" y="411797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67" name="Freeform 1972"/>
          <p:cNvSpPr>
            <a:spLocks/>
          </p:cNvSpPr>
          <p:nvPr/>
        </p:nvSpPr>
        <p:spPr bwMode="auto">
          <a:xfrm>
            <a:off x="8362397" y="4138157"/>
            <a:ext cx="38132" cy="2220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68" name="Freeform 1973"/>
          <p:cNvSpPr>
            <a:spLocks/>
          </p:cNvSpPr>
          <p:nvPr/>
        </p:nvSpPr>
        <p:spPr bwMode="auto">
          <a:xfrm>
            <a:off x="8362397" y="4136138"/>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69" name="Freeform 1974"/>
          <p:cNvSpPr>
            <a:spLocks/>
          </p:cNvSpPr>
          <p:nvPr/>
        </p:nvSpPr>
        <p:spPr bwMode="auto">
          <a:xfrm>
            <a:off x="8383370" y="4138157"/>
            <a:ext cx="22879" cy="1412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70" name="Freeform 1975"/>
          <p:cNvSpPr>
            <a:spLocks/>
          </p:cNvSpPr>
          <p:nvPr/>
        </p:nvSpPr>
        <p:spPr bwMode="auto">
          <a:xfrm>
            <a:off x="8356677" y="414219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71" name="Freeform 1976"/>
          <p:cNvSpPr>
            <a:spLocks/>
          </p:cNvSpPr>
          <p:nvPr/>
        </p:nvSpPr>
        <p:spPr bwMode="auto">
          <a:xfrm>
            <a:off x="8362397" y="4130083"/>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72" name="Freeform 1977"/>
          <p:cNvSpPr>
            <a:spLocks/>
          </p:cNvSpPr>
          <p:nvPr/>
        </p:nvSpPr>
        <p:spPr bwMode="auto">
          <a:xfrm>
            <a:off x="8362397" y="4128065"/>
            <a:ext cx="38132" cy="24220"/>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73" name="Freeform 1978"/>
          <p:cNvSpPr>
            <a:spLocks/>
          </p:cNvSpPr>
          <p:nvPr/>
        </p:nvSpPr>
        <p:spPr bwMode="auto">
          <a:xfrm>
            <a:off x="8383370" y="4130083"/>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74" name="Freeform 1979"/>
          <p:cNvSpPr>
            <a:spLocks/>
          </p:cNvSpPr>
          <p:nvPr/>
        </p:nvSpPr>
        <p:spPr bwMode="auto">
          <a:xfrm>
            <a:off x="8356677" y="4134120"/>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75" name="Freeform 1980"/>
          <p:cNvSpPr>
            <a:spLocks/>
          </p:cNvSpPr>
          <p:nvPr/>
        </p:nvSpPr>
        <p:spPr bwMode="auto">
          <a:xfrm>
            <a:off x="8362397" y="4124028"/>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7"/>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76" name="Freeform 1981"/>
          <p:cNvSpPr>
            <a:spLocks/>
          </p:cNvSpPr>
          <p:nvPr/>
        </p:nvSpPr>
        <p:spPr bwMode="auto">
          <a:xfrm>
            <a:off x="8362397" y="4119991"/>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77" name="Freeform 1982"/>
          <p:cNvSpPr>
            <a:spLocks/>
          </p:cNvSpPr>
          <p:nvPr/>
        </p:nvSpPr>
        <p:spPr bwMode="auto">
          <a:xfrm>
            <a:off x="8383370" y="412201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78" name="Freeform 1983"/>
          <p:cNvSpPr>
            <a:spLocks/>
          </p:cNvSpPr>
          <p:nvPr/>
        </p:nvSpPr>
        <p:spPr bwMode="auto">
          <a:xfrm>
            <a:off x="8356677" y="4126047"/>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79" name="Freeform 1984"/>
          <p:cNvSpPr>
            <a:spLocks/>
          </p:cNvSpPr>
          <p:nvPr/>
        </p:nvSpPr>
        <p:spPr bwMode="auto">
          <a:xfrm>
            <a:off x="8425315" y="4148249"/>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80" name="Freeform 1985"/>
          <p:cNvSpPr>
            <a:spLocks/>
          </p:cNvSpPr>
          <p:nvPr/>
        </p:nvSpPr>
        <p:spPr bwMode="auto">
          <a:xfrm>
            <a:off x="8425315" y="4146230"/>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81" name="Freeform 1986"/>
          <p:cNvSpPr>
            <a:spLocks/>
          </p:cNvSpPr>
          <p:nvPr/>
        </p:nvSpPr>
        <p:spPr bwMode="auto">
          <a:xfrm>
            <a:off x="8446288" y="414623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82" name="Freeform 1987"/>
          <p:cNvSpPr>
            <a:spLocks/>
          </p:cNvSpPr>
          <p:nvPr/>
        </p:nvSpPr>
        <p:spPr bwMode="auto">
          <a:xfrm>
            <a:off x="8421502" y="4152285"/>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83" name="Freeform 1988"/>
          <p:cNvSpPr>
            <a:spLocks/>
          </p:cNvSpPr>
          <p:nvPr/>
        </p:nvSpPr>
        <p:spPr bwMode="auto">
          <a:xfrm>
            <a:off x="8425315" y="414017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84" name="Freeform 1989"/>
          <p:cNvSpPr>
            <a:spLocks/>
          </p:cNvSpPr>
          <p:nvPr/>
        </p:nvSpPr>
        <p:spPr bwMode="auto">
          <a:xfrm>
            <a:off x="8425315" y="4138157"/>
            <a:ext cx="40039" cy="24220"/>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85" name="Freeform 1990"/>
          <p:cNvSpPr>
            <a:spLocks/>
          </p:cNvSpPr>
          <p:nvPr/>
        </p:nvSpPr>
        <p:spPr bwMode="auto">
          <a:xfrm>
            <a:off x="8446288" y="414017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86" name="Freeform 1991"/>
          <p:cNvSpPr>
            <a:spLocks/>
          </p:cNvSpPr>
          <p:nvPr/>
        </p:nvSpPr>
        <p:spPr bwMode="auto">
          <a:xfrm>
            <a:off x="8421502" y="4144212"/>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87" name="Freeform 1992"/>
          <p:cNvSpPr>
            <a:spLocks/>
          </p:cNvSpPr>
          <p:nvPr/>
        </p:nvSpPr>
        <p:spPr bwMode="auto">
          <a:xfrm>
            <a:off x="8425315" y="4134120"/>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88" name="Freeform 1993"/>
          <p:cNvSpPr>
            <a:spLocks/>
          </p:cNvSpPr>
          <p:nvPr/>
        </p:nvSpPr>
        <p:spPr bwMode="auto">
          <a:xfrm>
            <a:off x="8425315" y="4130083"/>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89" name="Freeform 1994"/>
          <p:cNvSpPr>
            <a:spLocks/>
          </p:cNvSpPr>
          <p:nvPr/>
        </p:nvSpPr>
        <p:spPr bwMode="auto">
          <a:xfrm>
            <a:off x="8446288" y="4132102"/>
            <a:ext cx="22879" cy="16147"/>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90" name="Freeform 1995"/>
          <p:cNvSpPr>
            <a:spLocks/>
          </p:cNvSpPr>
          <p:nvPr/>
        </p:nvSpPr>
        <p:spPr bwMode="auto">
          <a:xfrm>
            <a:off x="8421502" y="4136138"/>
            <a:ext cx="19066" cy="16147"/>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91" name="Freeform 1996"/>
          <p:cNvSpPr>
            <a:spLocks/>
          </p:cNvSpPr>
          <p:nvPr/>
        </p:nvSpPr>
        <p:spPr bwMode="auto">
          <a:xfrm>
            <a:off x="8331891" y="4156322"/>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92" name="Freeform 1997"/>
          <p:cNvSpPr>
            <a:spLocks/>
          </p:cNvSpPr>
          <p:nvPr/>
        </p:nvSpPr>
        <p:spPr bwMode="auto">
          <a:xfrm>
            <a:off x="8331891" y="415430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93" name="Freeform 1998"/>
          <p:cNvSpPr>
            <a:spLocks/>
          </p:cNvSpPr>
          <p:nvPr/>
        </p:nvSpPr>
        <p:spPr bwMode="auto">
          <a:xfrm>
            <a:off x="8352864" y="4156322"/>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94" name="Freeform 1999"/>
          <p:cNvSpPr>
            <a:spLocks/>
          </p:cNvSpPr>
          <p:nvPr/>
        </p:nvSpPr>
        <p:spPr bwMode="auto">
          <a:xfrm>
            <a:off x="8328078" y="4160359"/>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95" name="Freeform 2000"/>
          <p:cNvSpPr>
            <a:spLocks/>
          </p:cNvSpPr>
          <p:nvPr/>
        </p:nvSpPr>
        <p:spPr bwMode="auto">
          <a:xfrm>
            <a:off x="8331891" y="4150267"/>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96" name="Freeform 2001"/>
          <p:cNvSpPr>
            <a:spLocks/>
          </p:cNvSpPr>
          <p:nvPr/>
        </p:nvSpPr>
        <p:spPr bwMode="auto">
          <a:xfrm>
            <a:off x="8331891" y="4146230"/>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97" name="Freeform 2002"/>
          <p:cNvSpPr>
            <a:spLocks/>
          </p:cNvSpPr>
          <p:nvPr/>
        </p:nvSpPr>
        <p:spPr bwMode="auto">
          <a:xfrm>
            <a:off x="8352864" y="4148249"/>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98" name="Freeform 2003"/>
          <p:cNvSpPr>
            <a:spLocks/>
          </p:cNvSpPr>
          <p:nvPr/>
        </p:nvSpPr>
        <p:spPr bwMode="auto">
          <a:xfrm>
            <a:off x="8328078" y="4152285"/>
            <a:ext cx="19066" cy="16147"/>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99" name="Freeform 2004"/>
          <p:cNvSpPr>
            <a:spLocks/>
          </p:cNvSpPr>
          <p:nvPr/>
        </p:nvSpPr>
        <p:spPr bwMode="auto">
          <a:xfrm>
            <a:off x="8331891" y="4142193"/>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00" name="Freeform 2005"/>
          <p:cNvSpPr>
            <a:spLocks/>
          </p:cNvSpPr>
          <p:nvPr/>
        </p:nvSpPr>
        <p:spPr bwMode="auto">
          <a:xfrm>
            <a:off x="8331891" y="4140175"/>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01" name="Freeform 2006"/>
          <p:cNvSpPr>
            <a:spLocks/>
          </p:cNvSpPr>
          <p:nvPr/>
        </p:nvSpPr>
        <p:spPr bwMode="auto">
          <a:xfrm>
            <a:off x="8352864" y="4142193"/>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02" name="Freeform 2007"/>
          <p:cNvSpPr>
            <a:spLocks/>
          </p:cNvSpPr>
          <p:nvPr/>
        </p:nvSpPr>
        <p:spPr bwMode="auto">
          <a:xfrm>
            <a:off x="8328078" y="4146230"/>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03" name="Freeform 2008"/>
          <p:cNvSpPr>
            <a:spLocks/>
          </p:cNvSpPr>
          <p:nvPr/>
        </p:nvSpPr>
        <p:spPr bwMode="auto">
          <a:xfrm>
            <a:off x="8394810" y="4166414"/>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04" name="Freeform 2009"/>
          <p:cNvSpPr>
            <a:spLocks/>
          </p:cNvSpPr>
          <p:nvPr/>
        </p:nvSpPr>
        <p:spPr bwMode="auto">
          <a:xfrm>
            <a:off x="8394810" y="4164395"/>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05" name="Freeform 2010"/>
          <p:cNvSpPr>
            <a:spLocks/>
          </p:cNvSpPr>
          <p:nvPr/>
        </p:nvSpPr>
        <p:spPr bwMode="auto">
          <a:xfrm>
            <a:off x="8417689" y="416641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06" name="Freeform 2011"/>
          <p:cNvSpPr>
            <a:spLocks/>
          </p:cNvSpPr>
          <p:nvPr/>
        </p:nvSpPr>
        <p:spPr bwMode="auto">
          <a:xfrm>
            <a:off x="8390996" y="417045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07" name="Freeform 2012"/>
          <p:cNvSpPr>
            <a:spLocks/>
          </p:cNvSpPr>
          <p:nvPr/>
        </p:nvSpPr>
        <p:spPr bwMode="auto">
          <a:xfrm>
            <a:off x="8394810" y="4160359"/>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08" name="Freeform 2013"/>
          <p:cNvSpPr>
            <a:spLocks/>
          </p:cNvSpPr>
          <p:nvPr/>
        </p:nvSpPr>
        <p:spPr bwMode="auto">
          <a:xfrm>
            <a:off x="8394810" y="4156322"/>
            <a:ext cx="40039" cy="24220"/>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09" name="Freeform 2014"/>
          <p:cNvSpPr>
            <a:spLocks/>
          </p:cNvSpPr>
          <p:nvPr/>
        </p:nvSpPr>
        <p:spPr bwMode="auto">
          <a:xfrm>
            <a:off x="8417689" y="415834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10" name="Freeform 2015"/>
          <p:cNvSpPr>
            <a:spLocks/>
          </p:cNvSpPr>
          <p:nvPr/>
        </p:nvSpPr>
        <p:spPr bwMode="auto">
          <a:xfrm>
            <a:off x="8390996" y="4162377"/>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11" name="Freeform 2016"/>
          <p:cNvSpPr>
            <a:spLocks/>
          </p:cNvSpPr>
          <p:nvPr/>
        </p:nvSpPr>
        <p:spPr bwMode="auto">
          <a:xfrm>
            <a:off x="8394810" y="4152285"/>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12" name="Freeform 2017"/>
          <p:cNvSpPr>
            <a:spLocks/>
          </p:cNvSpPr>
          <p:nvPr/>
        </p:nvSpPr>
        <p:spPr bwMode="auto">
          <a:xfrm>
            <a:off x="8394810" y="4150267"/>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13" name="Freeform 2018"/>
          <p:cNvSpPr>
            <a:spLocks/>
          </p:cNvSpPr>
          <p:nvPr/>
        </p:nvSpPr>
        <p:spPr bwMode="auto">
          <a:xfrm>
            <a:off x="8417689" y="415228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14" name="Freeform 2019"/>
          <p:cNvSpPr>
            <a:spLocks/>
          </p:cNvSpPr>
          <p:nvPr/>
        </p:nvSpPr>
        <p:spPr bwMode="auto">
          <a:xfrm>
            <a:off x="8390996" y="415632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15" name="Freeform 2020"/>
          <p:cNvSpPr>
            <a:spLocks/>
          </p:cNvSpPr>
          <p:nvPr/>
        </p:nvSpPr>
        <p:spPr bwMode="auto">
          <a:xfrm>
            <a:off x="8328078" y="4166414"/>
            <a:ext cx="133463" cy="40367"/>
          </a:xfrm>
          <a:custGeom>
            <a:avLst/>
            <a:gdLst/>
            <a:ahLst/>
            <a:cxnLst>
              <a:cxn ang="0">
                <a:pos x="0" y="0"/>
              </a:cxn>
              <a:cxn ang="0">
                <a:pos x="114" y="18"/>
              </a:cxn>
              <a:cxn ang="0">
                <a:pos x="140" y="40"/>
              </a:cxn>
              <a:cxn ang="0">
                <a:pos x="28" y="28"/>
              </a:cxn>
              <a:cxn ang="0">
                <a:pos x="0" y="0"/>
              </a:cxn>
            </a:cxnLst>
            <a:rect l="0" t="0" r="r" b="b"/>
            <a:pathLst>
              <a:path w="140" h="40">
                <a:moveTo>
                  <a:pt x="0" y="0"/>
                </a:moveTo>
                <a:lnTo>
                  <a:pt x="114" y="18"/>
                </a:lnTo>
                <a:lnTo>
                  <a:pt x="140" y="40"/>
                </a:lnTo>
                <a:lnTo>
                  <a:pt x="28" y="28"/>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16" name="Freeform 2021"/>
          <p:cNvSpPr>
            <a:spLocks/>
          </p:cNvSpPr>
          <p:nvPr/>
        </p:nvSpPr>
        <p:spPr bwMode="auto">
          <a:xfrm>
            <a:off x="8333798" y="4099808"/>
            <a:ext cx="30506" cy="6055"/>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17" name="Freeform 2022"/>
          <p:cNvSpPr>
            <a:spLocks/>
          </p:cNvSpPr>
          <p:nvPr/>
        </p:nvSpPr>
        <p:spPr bwMode="auto">
          <a:xfrm>
            <a:off x="8349051" y="4099808"/>
            <a:ext cx="32412" cy="8073"/>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18" name="Freeform 2023"/>
          <p:cNvSpPr>
            <a:spLocks/>
          </p:cNvSpPr>
          <p:nvPr/>
        </p:nvSpPr>
        <p:spPr bwMode="auto">
          <a:xfrm>
            <a:off x="8289946" y="4140175"/>
            <a:ext cx="28599" cy="6055"/>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19" name="Freeform 2024"/>
          <p:cNvSpPr>
            <a:spLocks/>
          </p:cNvSpPr>
          <p:nvPr/>
        </p:nvSpPr>
        <p:spPr bwMode="auto">
          <a:xfrm>
            <a:off x="8270880" y="4138157"/>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20" name="Freeform 2025"/>
          <p:cNvSpPr>
            <a:spLocks/>
          </p:cNvSpPr>
          <p:nvPr/>
        </p:nvSpPr>
        <p:spPr bwMode="auto">
          <a:xfrm>
            <a:off x="8530179" y="4134120"/>
            <a:ext cx="28599" cy="8073"/>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21" name="Freeform 2026"/>
          <p:cNvSpPr>
            <a:spLocks/>
          </p:cNvSpPr>
          <p:nvPr/>
        </p:nvSpPr>
        <p:spPr bwMode="auto">
          <a:xfrm>
            <a:off x="8545432" y="4136138"/>
            <a:ext cx="30506" cy="8073"/>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22" name="Freeform 2027"/>
          <p:cNvSpPr>
            <a:spLocks/>
          </p:cNvSpPr>
          <p:nvPr/>
        </p:nvSpPr>
        <p:spPr bwMode="auto">
          <a:xfrm>
            <a:off x="8484420" y="4174487"/>
            <a:ext cx="30506" cy="8073"/>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23" name="Freeform 2028"/>
          <p:cNvSpPr>
            <a:spLocks/>
          </p:cNvSpPr>
          <p:nvPr/>
        </p:nvSpPr>
        <p:spPr bwMode="auto">
          <a:xfrm>
            <a:off x="8467261" y="4172469"/>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24" name="Freeform 2029"/>
          <p:cNvSpPr>
            <a:spLocks/>
          </p:cNvSpPr>
          <p:nvPr/>
        </p:nvSpPr>
        <p:spPr bwMode="auto">
          <a:xfrm>
            <a:off x="8289946" y="4115955"/>
            <a:ext cx="165875" cy="72661"/>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6">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6"/>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25" name="Freeform 2030"/>
          <p:cNvSpPr>
            <a:spLocks/>
          </p:cNvSpPr>
          <p:nvPr/>
        </p:nvSpPr>
        <p:spPr bwMode="auto">
          <a:xfrm>
            <a:off x="8390996" y="4093753"/>
            <a:ext cx="165875" cy="7064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26" name="Freeform 2031"/>
          <p:cNvSpPr>
            <a:spLocks noEditPoints="1"/>
          </p:cNvSpPr>
          <p:nvPr/>
        </p:nvSpPr>
        <p:spPr bwMode="auto">
          <a:xfrm>
            <a:off x="8253721" y="4315773"/>
            <a:ext cx="36226" cy="56514"/>
          </a:xfrm>
          <a:custGeom>
            <a:avLst/>
            <a:gdLst/>
            <a:ahLst/>
            <a:cxnLst>
              <a:cxn ang="0">
                <a:pos x="14" y="27"/>
              </a:cxn>
              <a:cxn ang="0">
                <a:pos x="11" y="19"/>
              </a:cxn>
              <a:cxn ang="0">
                <a:pos x="10" y="17"/>
              </a:cxn>
              <a:cxn ang="0">
                <a:pos x="9" y="16"/>
              </a:cxn>
              <a:cxn ang="0">
                <a:pos x="8" y="15"/>
              </a:cxn>
              <a:cxn ang="0">
                <a:pos x="7" y="15"/>
              </a:cxn>
              <a:cxn ang="0">
                <a:pos x="4" y="15"/>
              </a:cxn>
              <a:cxn ang="0">
                <a:pos x="4" y="25"/>
              </a:cxn>
              <a:cxn ang="0">
                <a:pos x="0" y="24"/>
              </a:cxn>
              <a:cxn ang="0">
                <a:pos x="0" y="0"/>
              </a:cxn>
              <a:cxn ang="0">
                <a:pos x="9" y="2"/>
              </a:cxn>
              <a:cxn ang="0">
                <a:pos x="12" y="3"/>
              </a:cxn>
              <a:cxn ang="0">
                <a:pos x="14" y="4"/>
              </a:cxn>
              <a:cxn ang="0">
                <a:pos x="16" y="7"/>
              </a:cxn>
              <a:cxn ang="0">
                <a:pos x="17" y="10"/>
              </a:cxn>
              <a:cxn ang="0">
                <a:pos x="17" y="12"/>
              </a:cxn>
              <a:cxn ang="0">
                <a:pos x="15" y="13"/>
              </a:cxn>
              <a:cxn ang="0">
                <a:pos x="13" y="14"/>
              </a:cxn>
              <a:cxn ang="0">
                <a:pos x="11" y="14"/>
              </a:cxn>
              <a:cxn ang="0">
                <a:pos x="14" y="16"/>
              </a:cxn>
              <a:cxn ang="0">
                <a:pos x="15" y="18"/>
              </a:cxn>
              <a:cxn ang="0">
                <a:pos x="19" y="28"/>
              </a:cxn>
              <a:cxn ang="0">
                <a:pos x="14" y="27"/>
              </a:cxn>
              <a:cxn ang="0">
                <a:pos x="13" y="9"/>
              </a:cxn>
              <a:cxn ang="0">
                <a:pos x="12" y="7"/>
              </a:cxn>
              <a:cxn ang="0">
                <a:pos x="11" y="6"/>
              </a:cxn>
              <a:cxn ang="0">
                <a:pos x="9" y="5"/>
              </a:cxn>
              <a:cxn ang="0">
                <a:pos x="7" y="5"/>
              </a:cxn>
              <a:cxn ang="0">
                <a:pos x="5" y="4"/>
              </a:cxn>
              <a:cxn ang="0">
                <a:pos x="4" y="12"/>
              </a:cxn>
              <a:cxn ang="0">
                <a:pos x="7" y="12"/>
              </a:cxn>
              <a:cxn ang="0">
                <a:pos x="9" y="12"/>
              </a:cxn>
              <a:cxn ang="0">
                <a:pos x="11" y="12"/>
              </a:cxn>
              <a:cxn ang="0">
                <a:pos x="12" y="11"/>
              </a:cxn>
              <a:cxn ang="0">
                <a:pos x="13" y="9"/>
              </a:cxn>
            </a:cxnLst>
            <a:rect l="0" t="0" r="r" b="b"/>
            <a:pathLst>
              <a:path w="19" h="28">
                <a:moveTo>
                  <a:pt x="14" y="27"/>
                </a:moveTo>
                <a:cubicBezTo>
                  <a:pt x="11" y="19"/>
                  <a:pt x="11" y="19"/>
                  <a:pt x="11" y="19"/>
                </a:cubicBezTo>
                <a:cubicBezTo>
                  <a:pt x="11" y="18"/>
                  <a:pt x="11" y="18"/>
                  <a:pt x="10" y="17"/>
                </a:cubicBezTo>
                <a:cubicBezTo>
                  <a:pt x="10" y="17"/>
                  <a:pt x="10" y="16"/>
                  <a:pt x="9" y="16"/>
                </a:cubicBezTo>
                <a:cubicBezTo>
                  <a:pt x="9" y="16"/>
                  <a:pt x="9" y="16"/>
                  <a:pt x="8" y="15"/>
                </a:cubicBezTo>
                <a:cubicBezTo>
                  <a:pt x="8" y="15"/>
                  <a:pt x="7" y="15"/>
                  <a:pt x="7" y="15"/>
                </a:cubicBezTo>
                <a:cubicBezTo>
                  <a:pt x="4" y="15"/>
                  <a:pt x="4" y="15"/>
                  <a:pt x="4" y="15"/>
                </a:cubicBezTo>
                <a:cubicBezTo>
                  <a:pt x="4" y="25"/>
                  <a:pt x="4" y="25"/>
                  <a:pt x="4" y="25"/>
                </a:cubicBezTo>
                <a:cubicBezTo>
                  <a:pt x="0" y="24"/>
                  <a:pt x="0" y="24"/>
                  <a:pt x="0" y="24"/>
                </a:cubicBezTo>
                <a:cubicBezTo>
                  <a:pt x="0" y="0"/>
                  <a:pt x="0" y="0"/>
                  <a:pt x="0" y="0"/>
                </a:cubicBezTo>
                <a:cubicBezTo>
                  <a:pt x="9" y="2"/>
                  <a:pt x="9" y="2"/>
                  <a:pt x="9" y="2"/>
                </a:cubicBezTo>
                <a:cubicBezTo>
                  <a:pt x="10" y="2"/>
                  <a:pt x="11" y="2"/>
                  <a:pt x="12" y="3"/>
                </a:cubicBezTo>
                <a:cubicBezTo>
                  <a:pt x="13" y="3"/>
                  <a:pt x="14" y="4"/>
                  <a:pt x="14" y="4"/>
                </a:cubicBezTo>
                <a:cubicBezTo>
                  <a:pt x="15" y="5"/>
                  <a:pt x="16" y="6"/>
                  <a:pt x="16" y="7"/>
                </a:cubicBezTo>
                <a:cubicBezTo>
                  <a:pt x="17" y="8"/>
                  <a:pt x="17" y="9"/>
                  <a:pt x="17" y="10"/>
                </a:cubicBezTo>
                <a:cubicBezTo>
                  <a:pt x="17" y="11"/>
                  <a:pt x="17" y="11"/>
                  <a:pt x="17" y="12"/>
                </a:cubicBezTo>
                <a:cubicBezTo>
                  <a:pt x="16" y="12"/>
                  <a:pt x="16" y="13"/>
                  <a:pt x="15" y="13"/>
                </a:cubicBezTo>
                <a:cubicBezTo>
                  <a:pt x="15" y="14"/>
                  <a:pt x="14" y="14"/>
                  <a:pt x="13" y="14"/>
                </a:cubicBezTo>
                <a:cubicBezTo>
                  <a:pt x="13" y="14"/>
                  <a:pt x="12" y="14"/>
                  <a:pt x="11" y="14"/>
                </a:cubicBezTo>
                <a:cubicBezTo>
                  <a:pt x="12" y="15"/>
                  <a:pt x="13" y="15"/>
                  <a:pt x="14" y="16"/>
                </a:cubicBezTo>
                <a:cubicBezTo>
                  <a:pt x="14" y="16"/>
                  <a:pt x="15" y="17"/>
                  <a:pt x="15" y="18"/>
                </a:cubicBezTo>
                <a:cubicBezTo>
                  <a:pt x="19" y="28"/>
                  <a:pt x="19" y="28"/>
                  <a:pt x="19" y="28"/>
                </a:cubicBezTo>
                <a:lnTo>
                  <a:pt x="14" y="27"/>
                </a:lnTo>
                <a:close/>
                <a:moveTo>
                  <a:pt x="13" y="9"/>
                </a:moveTo>
                <a:cubicBezTo>
                  <a:pt x="13" y="8"/>
                  <a:pt x="13" y="8"/>
                  <a:pt x="12" y="7"/>
                </a:cubicBezTo>
                <a:cubicBezTo>
                  <a:pt x="12" y="7"/>
                  <a:pt x="12" y="6"/>
                  <a:pt x="11" y="6"/>
                </a:cubicBezTo>
                <a:cubicBezTo>
                  <a:pt x="11" y="6"/>
                  <a:pt x="10" y="5"/>
                  <a:pt x="9" y="5"/>
                </a:cubicBezTo>
                <a:cubicBezTo>
                  <a:pt x="9" y="5"/>
                  <a:pt x="8" y="5"/>
                  <a:pt x="7" y="5"/>
                </a:cubicBezTo>
                <a:cubicBezTo>
                  <a:pt x="5" y="4"/>
                  <a:pt x="5" y="4"/>
                  <a:pt x="5" y="4"/>
                </a:cubicBezTo>
                <a:cubicBezTo>
                  <a:pt x="4" y="12"/>
                  <a:pt x="4" y="12"/>
                  <a:pt x="4" y="12"/>
                </a:cubicBezTo>
                <a:cubicBezTo>
                  <a:pt x="7" y="12"/>
                  <a:pt x="7" y="12"/>
                  <a:pt x="7" y="12"/>
                </a:cubicBezTo>
                <a:cubicBezTo>
                  <a:pt x="8" y="12"/>
                  <a:pt x="8" y="12"/>
                  <a:pt x="9" y="12"/>
                </a:cubicBezTo>
                <a:cubicBezTo>
                  <a:pt x="10" y="12"/>
                  <a:pt x="10" y="12"/>
                  <a:pt x="11" y="12"/>
                </a:cubicBezTo>
                <a:cubicBezTo>
                  <a:pt x="11" y="12"/>
                  <a:pt x="12" y="11"/>
                  <a:pt x="12" y="11"/>
                </a:cubicBezTo>
                <a:cubicBezTo>
                  <a:pt x="13" y="11"/>
                  <a:pt x="13" y="10"/>
                  <a:pt x="13" y="9"/>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27" name="Freeform 2032"/>
          <p:cNvSpPr>
            <a:spLocks noEditPoints="1"/>
          </p:cNvSpPr>
          <p:nvPr/>
        </p:nvSpPr>
        <p:spPr bwMode="auto">
          <a:xfrm>
            <a:off x="8289946" y="4327883"/>
            <a:ext cx="47665" cy="52477"/>
          </a:xfrm>
          <a:custGeom>
            <a:avLst/>
            <a:gdLst/>
            <a:ahLst/>
            <a:cxnLst>
              <a:cxn ang="0">
                <a:pos x="42" y="52"/>
              </a:cxn>
              <a:cxn ang="0">
                <a:pos x="38" y="38"/>
              </a:cxn>
              <a:cxn ang="0">
                <a:pos x="14" y="34"/>
              </a:cxn>
              <a:cxn ang="0">
                <a:pos x="8" y="44"/>
              </a:cxn>
              <a:cxn ang="0">
                <a:pos x="0" y="44"/>
              </a:cxn>
              <a:cxn ang="0">
                <a:pos x="20" y="0"/>
              </a:cxn>
              <a:cxn ang="0">
                <a:pos x="32" y="2"/>
              </a:cxn>
              <a:cxn ang="0">
                <a:pos x="50" y="52"/>
              </a:cxn>
              <a:cxn ang="0">
                <a:pos x="42" y="52"/>
              </a:cxn>
              <a:cxn ang="0">
                <a:pos x="26" y="6"/>
              </a:cxn>
              <a:cxn ang="0">
                <a:pos x="16" y="28"/>
              </a:cxn>
              <a:cxn ang="0">
                <a:pos x="36" y="32"/>
              </a:cxn>
              <a:cxn ang="0">
                <a:pos x="26" y="6"/>
              </a:cxn>
            </a:cxnLst>
            <a:rect l="0" t="0" r="r" b="b"/>
            <a:pathLst>
              <a:path w="50" h="52">
                <a:moveTo>
                  <a:pt x="42" y="52"/>
                </a:moveTo>
                <a:lnTo>
                  <a:pt x="38" y="38"/>
                </a:lnTo>
                <a:lnTo>
                  <a:pt x="14" y="34"/>
                </a:lnTo>
                <a:lnTo>
                  <a:pt x="8" y="44"/>
                </a:lnTo>
                <a:lnTo>
                  <a:pt x="0" y="44"/>
                </a:lnTo>
                <a:lnTo>
                  <a:pt x="20" y="0"/>
                </a:lnTo>
                <a:lnTo>
                  <a:pt x="32" y="2"/>
                </a:lnTo>
                <a:lnTo>
                  <a:pt x="50" y="52"/>
                </a:lnTo>
                <a:lnTo>
                  <a:pt x="42" y="52"/>
                </a:lnTo>
                <a:close/>
                <a:moveTo>
                  <a:pt x="26" y="6"/>
                </a:moveTo>
                <a:lnTo>
                  <a:pt x="16" y="28"/>
                </a:lnTo>
                <a:lnTo>
                  <a:pt x="36" y="32"/>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28" name="Freeform 2033"/>
          <p:cNvSpPr>
            <a:spLocks/>
          </p:cNvSpPr>
          <p:nvPr/>
        </p:nvSpPr>
        <p:spPr bwMode="auto">
          <a:xfrm>
            <a:off x="8343331" y="4333938"/>
            <a:ext cx="9533" cy="50459"/>
          </a:xfrm>
          <a:custGeom>
            <a:avLst/>
            <a:gdLst/>
            <a:ahLst/>
            <a:cxnLst>
              <a:cxn ang="0">
                <a:pos x="0" y="48"/>
              </a:cxn>
              <a:cxn ang="0">
                <a:pos x="0" y="0"/>
              </a:cxn>
              <a:cxn ang="0">
                <a:pos x="10" y="2"/>
              </a:cxn>
              <a:cxn ang="0">
                <a:pos x="10" y="50"/>
              </a:cxn>
              <a:cxn ang="0">
                <a:pos x="0" y="48"/>
              </a:cxn>
            </a:cxnLst>
            <a:rect l="0" t="0" r="r" b="b"/>
            <a:pathLst>
              <a:path w="10" h="50">
                <a:moveTo>
                  <a:pt x="0" y="48"/>
                </a:moveTo>
                <a:lnTo>
                  <a:pt x="0" y="0"/>
                </a:lnTo>
                <a:lnTo>
                  <a:pt x="10" y="2"/>
                </a:lnTo>
                <a:lnTo>
                  <a:pt x="10" y="50"/>
                </a:lnTo>
                <a:lnTo>
                  <a:pt x="0" y="4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29" name="Freeform 2034"/>
          <p:cNvSpPr>
            <a:spLocks noEditPoints="1"/>
          </p:cNvSpPr>
          <p:nvPr/>
        </p:nvSpPr>
        <p:spPr bwMode="auto">
          <a:xfrm>
            <a:off x="8364304" y="4337975"/>
            <a:ext cx="38132" cy="50459"/>
          </a:xfrm>
          <a:custGeom>
            <a:avLst/>
            <a:gdLst/>
            <a:ahLst/>
            <a:cxnLst>
              <a:cxn ang="0">
                <a:pos x="20" y="16"/>
              </a:cxn>
              <a:cxn ang="0">
                <a:pos x="19" y="21"/>
              </a:cxn>
              <a:cxn ang="0">
                <a:pos x="16" y="24"/>
              </a:cxn>
              <a:cxn ang="0">
                <a:pos x="12" y="25"/>
              </a:cxn>
              <a:cxn ang="0">
                <a:pos x="6" y="25"/>
              </a:cxn>
              <a:cxn ang="0">
                <a:pos x="0" y="24"/>
              </a:cxn>
              <a:cxn ang="0">
                <a:pos x="0" y="0"/>
              </a:cxn>
              <a:cxn ang="0">
                <a:pos x="7" y="1"/>
              </a:cxn>
              <a:cxn ang="0">
                <a:pos x="17" y="6"/>
              </a:cxn>
              <a:cxn ang="0">
                <a:pos x="20" y="16"/>
              </a:cxn>
              <a:cxn ang="0">
                <a:pos x="16" y="15"/>
              </a:cxn>
              <a:cxn ang="0">
                <a:pos x="15" y="11"/>
              </a:cxn>
              <a:cxn ang="0">
                <a:pos x="14" y="8"/>
              </a:cxn>
              <a:cxn ang="0">
                <a:pos x="11" y="5"/>
              </a:cxn>
              <a:cxn ang="0">
                <a:pos x="7" y="4"/>
              </a:cxn>
              <a:cxn ang="0">
                <a:pos x="4" y="4"/>
              </a:cxn>
              <a:cxn ang="0">
                <a:pos x="4" y="22"/>
              </a:cxn>
              <a:cxn ang="0">
                <a:pos x="6" y="22"/>
              </a:cxn>
              <a:cxn ang="0">
                <a:pos x="13" y="21"/>
              </a:cxn>
              <a:cxn ang="0">
                <a:pos x="16" y="15"/>
              </a:cxn>
            </a:cxnLst>
            <a:rect l="0" t="0" r="r" b="b"/>
            <a:pathLst>
              <a:path w="20" h="25">
                <a:moveTo>
                  <a:pt x="20" y="16"/>
                </a:moveTo>
                <a:cubicBezTo>
                  <a:pt x="20" y="18"/>
                  <a:pt x="20" y="19"/>
                  <a:pt x="19" y="21"/>
                </a:cubicBezTo>
                <a:cubicBezTo>
                  <a:pt x="18" y="22"/>
                  <a:pt x="18" y="23"/>
                  <a:pt x="16" y="24"/>
                </a:cubicBezTo>
                <a:cubicBezTo>
                  <a:pt x="15" y="25"/>
                  <a:pt x="14" y="25"/>
                  <a:pt x="12" y="25"/>
                </a:cubicBezTo>
                <a:cubicBezTo>
                  <a:pt x="10" y="25"/>
                  <a:pt x="8" y="25"/>
                  <a:pt x="6" y="25"/>
                </a:cubicBezTo>
                <a:cubicBezTo>
                  <a:pt x="0" y="24"/>
                  <a:pt x="0" y="24"/>
                  <a:pt x="0" y="24"/>
                </a:cubicBezTo>
                <a:cubicBezTo>
                  <a:pt x="0" y="0"/>
                  <a:pt x="0" y="0"/>
                  <a:pt x="0" y="0"/>
                </a:cubicBezTo>
                <a:cubicBezTo>
                  <a:pt x="7" y="1"/>
                  <a:pt x="7" y="1"/>
                  <a:pt x="7" y="1"/>
                </a:cubicBezTo>
                <a:cubicBezTo>
                  <a:pt x="11" y="2"/>
                  <a:pt x="15" y="4"/>
                  <a:pt x="17" y="6"/>
                </a:cubicBezTo>
                <a:cubicBezTo>
                  <a:pt x="19" y="8"/>
                  <a:pt x="20" y="12"/>
                  <a:pt x="20" y="16"/>
                </a:cubicBezTo>
                <a:close/>
                <a:moveTo>
                  <a:pt x="16" y="15"/>
                </a:moveTo>
                <a:cubicBezTo>
                  <a:pt x="16" y="13"/>
                  <a:pt x="16" y="12"/>
                  <a:pt x="15" y="11"/>
                </a:cubicBezTo>
                <a:cubicBezTo>
                  <a:pt x="15" y="10"/>
                  <a:pt x="14" y="9"/>
                  <a:pt x="14" y="8"/>
                </a:cubicBezTo>
                <a:cubicBezTo>
                  <a:pt x="13" y="7"/>
                  <a:pt x="12" y="6"/>
                  <a:pt x="11" y="5"/>
                </a:cubicBezTo>
                <a:cubicBezTo>
                  <a:pt x="10" y="5"/>
                  <a:pt x="8" y="4"/>
                  <a:pt x="7" y="4"/>
                </a:cubicBezTo>
                <a:cubicBezTo>
                  <a:pt x="4" y="4"/>
                  <a:pt x="4" y="4"/>
                  <a:pt x="4" y="4"/>
                </a:cubicBezTo>
                <a:cubicBezTo>
                  <a:pt x="4" y="22"/>
                  <a:pt x="4" y="22"/>
                  <a:pt x="4" y="22"/>
                </a:cubicBezTo>
                <a:cubicBezTo>
                  <a:pt x="6" y="22"/>
                  <a:pt x="6" y="22"/>
                  <a:pt x="6" y="22"/>
                </a:cubicBezTo>
                <a:cubicBezTo>
                  <a:pt x="9" y="23"/>
                  <a:pt x="11" y="22"/>
                  <a:pt x="13" y="21"/>
                </a:cubicBezTo>
                <a:cubicBezTo>
                  <a:pt x="15" y="20"/>
                  <a:pt x="16" y="18"/>
                  <a:pt x="16" y="15"/>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30" name="Freeform 2035"/>
          <p:cNvSpPr>
            <a:spLocks/>
          </p:cNvSpPr>
          <p:nvPr/>
        </p:nvSpPr>
        <p:spPr bwMode="auto">
          <a:xfrm>
            <a:off x="8173643" y="3951458"/>
            <a:ext cx="486185" cy="166515"/>
          </a:xfrm>
          <a:custGeom>
            <a:avLst/>
            <a:gdLst/>
            <a:ahLst/>
            <a:cxnLst>
              <a:cxn ang="0">
                <a:pos x="0" y="108"/>
              </a:cxn>
              <a:cxn ang="0">
                <a:pos x="218" y="0"/>
              </a:cxn>
              <a:cxn ang="0">
                <a:pos x="510" y="36"/>
              </a:cxn>
              <a:cxn ang="0">
                <a:pos x="328" y="165"/>
              </a:cxn>
              <a:cxn ang="0">
                <a:pos x="0" y="108"/>
              </a:cxn>
            </a:cxnLst>
            <a:rect l="0" t="0" r="r" b="b"/>
            <a:pathLst>
              <a:path w="510" h="165">
                <a:moveTo>
                  <a:pt x="0" y="108"/>
                </a:moveTo>
                <a:lnTo>
                  <a:pt x="218" y="0"/>
                </a:lnTo>
                <a:lnTo>
                  <a:pt x="510" y="36"/>
                </a:lnTo>
                <a:lnTo>
                  <a:pt x="328" y="165"/>
                </a:lnTo>
                <a:lnTo>
                  <a:pt x="0" y="108"/>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31" name="Freeform 2036"/>
          <p:cNvSpPr>
            <a:spLocks/>
          </p:cNvSpPr>
          <p:nvPr/>
        </p:nvSpPr>
        <p:spPr bwMode="auto">
          <a:xfrm>
            <a:off x="8486327" y="3987789"/>
            <a:ext cx="171595" cy="227066"/>
          </a:xfrm>
          <a:custGeom>
            <a:avLst/>
            <a:gdLst/>
            <a:ahLst/>
            <a:cxnLst>
              <a:cxn ang="0">
                <a:pos x="0" y="129"/>
              </a:cxn>
              <a:cxn ang="0">
                <a:pos x="0" y="225"/>
              </a:cxn>
              <a:cxn ang="0">
                <a:pos x="180" y="97"/>
              </a:cxn>
              <a:cxn ang="0">
                <a:pos x="180" y="0"/>
              </a:cxn>
              <a:cxn ang="0">
                <a:pos x="0" y="129"/>
              </a:cxn>
            </a:cxnLst>
            <a:rect l="0" t="0" r="r" b="b"/>
            <a:pathLst>
              <a:path w="180" h="225">
                <a:moveTo>
                  <a:pt x="0" y="129"/>
                </a:moveTo>
                <a:lnTo>
                  <a:pt x="0" y="225"/>
                </a:lnTo>
                <a:lnTo>
                  <a:pt x="180" y="97"/>
                </a:lnTo>
                <a:lnTo>
                  <a:pt x="180" y="0"/>
                </a:lnTo>
                <a:lnTo>
                  <a:pt x="0" y="129"/>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32" name="Freeform 2037"/>
          <p:cNvSpPr>
            <a:spLocks/>
          </p:cNvSpPr>
          <p:nvPr/>
        </p:nvSpPr>
        <p:spPr bwMode="auto">
          <a:xfrm>
            <a:off x="8482513" y="3987789"/>
            <a:ext cx="177315" cy="134221"/>
          </a:xfrm>
          <a:custGeom>
            <a:avLst/>
            <a:gdLst/>
            <a:ahLst/>
            <a:cxnLst>
              <a:cxn ang="0">
                <a:pos x="2" y="133"/>
              </a:cxn>
              <a:cxn ang="0">
                <a:pos x="186" y="2"/>
              </a:cxn>
              <a:cxn ang="0">
                <a:pos x="186" y="0"/>
              </a:cxn>
              <a:cxn ang="0">
                <a:pos x="182" y="0"/>
              </a:cxn>
              <a:cxn ang="0">
                <a:pos x="0" y="129"/>
              </a:cxn>
              <a:cxn ang="0">
                <a:pos x="2" y="133"/>
              </a:cxn>
            </a:cxnLst>
            <a:rect l="0" t="0" r="r" b="b"/>
            <a:pathLst>
              <a:path w="186" h="133">
                <a:moveTo>
                  <a:pt x="2" y="133"/>
                </a:moveTo>
                <a:lnTo>
                  <a:pt x="186" y="2"/>
                </a:lnTo>
                <a:lnTo>
                  <a:pt x="186" y="0"/>
                </a:lnTo>
                <a:lnTo>
                  <a:pt x="182" y="0"/>
                </a:lnTo>
                <a:lnTo>
                  <a:pt x="0" y="129"/>
                </a:lnTo>
                <a:lnTo>
                  <a:pt x="2" y="133"/>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33" name="Freeform 2038"/>
          <p:cNvSpPr>
            <a:spLocks/>
          </p:cNvSpPr>
          <p:nvPr/>
        </p:nvSpPr>
        <p:spPr bwMode="auto">
          <a:xfrm>
            <a:off x="8173643" y="4060450"/>
            <a:ext cx="312684" cy="154405"/>
          </a:xfrm>
          <a:custGeom>
            <a:avLst/>
            <a:gdLst/>
            <a:ahLst/>
            <a:cxnLst>
              <a:cxn ang="0">
                <a:pos x="328" y="153"/>
              </a:cxn>
              <a:cxn ang="0">
                <a:pos x="0" y="93"/>
              </a:cxn>
              <a:cxn ang="0">
                <a:pos x="0" y="0"/>
              </a:cxn>
              <a:cxn ang="0">
                <a:pos x="328" y="57"/>
              </a:cxn>
              <a:cxn ang="0">
                <a:pos x="328" y="153"/>
              </a:cxn>
            </a:cxnLst>
            <a:rect l="0" t="0" r="r" b="b"/>
            <a:pathLst>
              <a:path w="328" h="153">
                <a:moveTo>
                  <a:pt x="328" y="153"/>
                </a:moveTo>
                <a:lnTo>
                  <a:pt x="0" y="93"/>
                </a:lnTo>
                <a:lnTo>
                  <a:pt x="0" y="0"/>
                </a:lnTo>
                <a:lnTo>
                  <a:pt x="328" y="57"/>
                </a:lnTo>
                <a:lnTo>
                  <a:pt x="328" y="153"/>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34" name="Freeform 2039"/>
          <p:cNvSpPr>
            <a:spLocks noEditPoints="1"/>
          </p:cNvSpPr>
          <p:nvPr/>
        </p:nvSpPr>
        <p:spPr bwMode="auto">
          <a:xfrm>
            <a:off x="8181269" y="4072560"/>
            <a:ext cx="291711" cy="130185"/>
          </a:xfrm>
          <a:custGeom>
            <a:avLst/>
            <a:gdLst/>
            <a:ahLst/>
            <a:cxnLst>
              <a:cxn ang="0">
                <a:pos x="304" y="123"/>
              </a:cxn>
              <a:cxn ang="0">
                <a:pos x="4" y="69"/>
              </a:cxn>
              <a:cxn ang="0">
                <a:pos x="6" y="71"/>
              </a:cxn>
              <a:cxn ang="0">
                <a:pos x="6" y="4"/>
              </a:cxn>
              <a:cxn ang="0">
                <a:pos x="2" y="6"/>
              </a:cxn>
              <a:cxn ang="0">
                <a:pos x="302" y="61"/>
              </a:cxn>
              <a:cxn ang="0">
                <a:pos x="300" y="57"/>
              </a:cxn>
              <a:cxn ang="0">
                <a:pos x="300" y="125"/>
              </a:cxn>
              <a:cxn ang="0">
                <a:pos x="304" y="123"/>
              </a:cxn>
              <a:cxn ang="0">
                <a:pos x="304" y="55"/>
              </a:cxn>
              <a:cxn ang="0">
                <a:pos x="4" y="0"/>
              </a:cxn>
              <a:cxn ang="0">
                <a:pos x="0" y="0"/>
              </a:cxn>
              <a:cxn ang="0">
                <a:pos x="0" y="4"/>
              </a:cxn>
              <a:cxn ang="0">
                <a:pos x="0" y="71"/>
              </a:cxn>
              <a:cxn ang="0">
                <a:pos x="0" y="75"/>
              </a:cxn>
              <a:cxn ang="0">
                <a:pos x="2" y="75"/>
              </a:cxn>
              <a:cxn ang="0">
                <a:pos x="302" y="129"/>
              </a:cxn>
              <a:cxn ang="0">
                <a:pos x="306" y="129"/>
              </a:cxn>
              <a:cxn ang="0">
                <a:pos x="306" y="125"/>
              </a:cxn>
              <a:cxn ang="0">
                <a:pos x="306" y="57"/>
              </a:cxn>
              <a:cxn ang="0">
                <a:pos x="306" y="55"/>
              </a:cxn>
              <a:cxn ang="0">
                <a:pos x="304" y="55"/>
              </a:cxn>
            </a:cxnLst>
            <a:rect l="0" t="0" r="r" b="b"/>
            <a:pathLst>
              <a:path w="306" h="129">
                <a:moveTo>
                  <a:pt x="304" y="123"/>
                </a:moveTo>
                <a:lnTo>
                  <a:pt x="4" y="69"/>
                </a:lnTo>
                <a:lnTo>
                  <a:pt x="6" y="71"/>
                </a:lnTo>
                <a:lnTo>
                  <a:pt x="6" y="4"/>
                </a:lnTo>
                <a:lnTo>
                  <a:pt x="2" y="6"/>
                </a:lnTo>
                <a:lnTo>
                  <a:pt x="302" y="61"/>
                </a:lnTo>
                <a:lnTo>
                  <a:pt x="300" y="57"/>
                </a:lnTo>
                <a:lnTo>
                  <a:pt x="300" y="125"/>
                </a:lnTo>
                <a:lnTo>
                  <a:pt x="304" y="123"/>
                </a:lnTo>
                <a:close/>
                <a:moveTo>
                  <a:pt x="304" y="55"/>
                </a:moveTo>
                <a:lnTo>
                  <a:pt x="4" y="0"/>
                </a:lnTo>
                <a:lnTo>
                  <a:pt x="0" y="0"/>
                </a:lnTo>
                <a:lnTo>
                  <a:pt x="0" y="4"/>
                </a:lnTo>
                <a:lnTo>
                  <a:pt x="0" y="71"/>
                </a:lnTo>
                <a:lnTo>
                  <a:pt x="0" y="75"/>
                </a:lnTo>
                <a:lnTo>
                  <a:pt x="2" y="75"/>
                </a:lnTo>
                <a:lnTo>
                  <a:pt x="302" y="129"/>
                </a:lnTo>
                <a:lnTo>
                  <a:pt x="306" y="129"/>
                </a:lnTo>
                <a:lnTo>
                  <a:pt x="306" y="125"/>
                </a:lnTo>
                <a:lnTo>
                  <a:pt x="306" y="57"/>
                </a:lnTo>
                <a:lnTo>
                  <a:pt x="306" y="55"/>
                </a:lnTo>
                <a:lnTo>
                  <a:pt x="304" y="55"/>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35" name="Freeform 2040"/>
          <p:cNvSpPr>
            <a:spLocks/>
          </p:cNvSpPr>
          <p:nvPr/>
        </p:nvSpPr>
        <p:spPr bwMode="auto">
          <a:xfrm>
            <a:off x="8183176" y="4076597"/>
            <a:ext cx="287898" cy="122111"/>
          </a:xfrm>
          <a:custGeom>
            <a:avLst/>
            <a:gdLst/>
            <a:ahLst/>
            <a:cxnLst>
              <a:cxn ang="0">
                <a:pos x="302" y="121"/>
              </a:cxn>
              <a:cxn ang="0">
                <a:pos x="0" y="67"/>
              </a:cxn>
              <a:cxn ang="0">
                <a:pos x="0" y="0"/>
              </a:cxn>
              <a:cxn ang="0">
                <a:pos x="302" y="53"/>
              </a:cxn>
              <a:cxn ang="0">
                <a:pos x="302" y="121"/>
              </a:cxn>
            </a:cxnLst>
            <a:rect l="0" t="0" r="r" b="b"/>
            <a:pathLst>
              <a:path w="302" h="121">
                <a:moveTo>
                  <a:pt x="302" y="121"/>
                </a:moveTo>
                <a:lnTo>
                  <a:pt x="0" y="67"/>
                </a:lnTo>
                <a:lnTo>
                  <a:pt x="0" y="0"/>
                </a:lnTo>
                <a:lnTo>
                  <a:pt x="302" y="53"/>
                </a:lnTo>
                <a:lnTo>
                  <a:pt x="302" y="121"/>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36" name="Freeform 2041"/>
          <p:cNvSpPr>
            <a:spLocks/>
          </p:cNvSpPr>
          <p:nvPr/>
        </p:nvSpPr>
        <p:spPr bwMode="auto">
          <a:xfrm>
            <a:off x="8392903" y="4007972"/>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37" name="Freeform 2042"/>
          <p:cNvSpPr>
            <a:spLocks/>
          </p:cNvSpPr>
          <p:nvPr/>
        </p:nvSpPr>
        <p:spPr bwMode="auto">
          <a:xfrm>
            <a:off x="8392903" y="400595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38" name="Freeform 2043"/>
          <p:cNvSpPr>
            <a:spLocks/>
          </p:cNvSpPr>
          <p:nvPr/>
        </p:nvSpPr>
        <p:spPr bwMode="auto">
          <a:xfrm>
            <a:off x="8413876" y="4007972"/>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39" name="Freeform 2044"/>
          <p:cNvSpPr>
            <a:spLocks/>
          </p:cNvSpPr>
          <p:nvPr/>
        </p:nvSpPr>
        <p:spPr bwMode="auto">
          <a:xfrm>
            <a:off x="8389090" y="4012009"/>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40" name="Freeform 2045"/>
          <p:cNvSpPr>
            <a:spLocks/>
          </p:cNvSpPr>
          <p:nvPr/>
        </p:nvSpPr>
        <p:spPr bwMode="auto">
          <a:xfrm>
            <a:off x="8392903" y="4001917"/>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41" name="Freeform 2046"/>
          <p:cNvSpPr>
            <a:spLocks/>
          </p:cNvSpPr>
          <p:nvPr/>
        </p:nvSpPr>
        <p:spPr bwMode="auto">
          <a:xfrm>
            <a:off x="8392903" y="3997880"/>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42" name="Freeform 2047"/>
          <p:cNvSpPr>
            <a:spLocks/>
          </p:cNvSpPr>
          <p:nvPr/>
        </p:nvSpPr>
        <p:spPr bwMode="auto">
          <a:xfrm>
            <a:off x="8413876" y="3999899"/>
            <a:ext cx="22879" cy="16147"/>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43" name="Freeform 2048"/>
          <p:cNvSpPr>
            <a:spLocks/>
          </p:cNvSpPr>
          <p:nvPr/>
        </p:nvSpPr>
        <p:spPr bwMode="auto">
          <a:xfrm>
            <a:off x="8389090" y="4003935"/>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44" name="Freeform 2049"/>
          <p:cNvSpPr>
            <a:spLocks/>
          </p:cNvSpPr>
          <p:nvPr/>
        </p:nvSpPr>
        <p:spPr bwMode="auto">
          <a:xfrm>
            <a:off x="8392903" y="399384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45" name="Freeform 2050"/>
          <p:cNvSpPr>
            <a:spLocks/>
          </p:cNvSpPr>
          <p:nvPr/>
        </p:nvSpPr>
        <p:spPr bwMode="auto">
          <a:xfrm>
            <a:off x="8392903" y="3991825"/>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46" name="Freeform 2051"/>
          <p:cNvSpPr>
            <a:spLocks/>
          </p:cNvSpPr>
          <p:nvPr/>
        </p:nvSpPr>
        <p:spPr bwMode="auto">
          <a:xfrm>
            <a:off x="8413876" y="3993844"/>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47" name="Freeform 2052"/>
          <p:cNvSpPr>
            <a:spLocks/>
          </p:cNvSpPr>
          <p:nvPr/>
        </p:nvSpPr>
        <p:spPr bwMode="auto">
          <a:xfrm>
            <a:off x="8389090" y="3997880"/>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48" name="Freeform 2053"/>
          <p:cNvSpPr>
            <a:spLocks/>
          </p:cNvSpPr>
          <p:nvPr/>
        </p:nvSpPr>
        <p:spPr bwMode="auto">
          <a:xfrm>
            <a:off x="8457728" y="4018064"/>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49" name="Freeform 2054"/>
          <p:cNvSpPr>
            <a:spLocks/>
          </p:cNvSpPr>
          <p:nvPr/>
        </p:nvSpPr>
        <p:spPr bwMode="auto">
          <a:xfrm>
            <a:off x="8457728" y="4016046"/>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50" name="Freeform 2055"/>
          <p:cNvSpPr>
            <a:spLocks/>
          </p:cNvSpPr>
          <p:nvPr/>
        </p:nvSpPr>
        <p:spPr bwMode="auto">
          <a:xfrm>
            <a:off x="8478700" y="401806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51" name="Freeform 2056"/>
          <p:cNvSpPr>
            <a:spLocks/>
          </p:cNvSpPr>
          <p:nvPr/>
        </p:nvSpPr>
        <p:spPr bwMode="auto">
          <a:xfrm>
            <a:off x="8452008" y="402210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52" name="Freeform 2057"/>
          <p:cNvSpPr>
            <a:spLocks/>
          </p:cNvSpPr>
          <p:nvPr/>
        </p:nvSpPr>
        <p:spPr bwMode="auto">
          <a:xfrm>
            <a:off x="8457728" y="4012009"/>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53" name="Freeform 2058"/>
          <p:cNvSpPr>
            <a:spLocks/>
          </p:cNvSpPr>
          <p:nvPr/>
        </p:nvSpPr>
        <p:spPr bwMode="auto">
          <a:xfrm>
            <a:off x="8457728" y="4007972"/>
            <a:ext cx="38132" cy="24220"/>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54" name="Freeform 2059"/>
          <p:cNvSpPr>
            <a:spLocks/>
          </p:cNvSpPr>
          <p:nvPr/>
        </p:nvSpPr>
        <p:spPr bwMode="auto">
          <a:xfrm>
            <a:off x="8478700" y="400999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55" name="Freeform 2060"/>
          <p:cNvSpPr>
            <a:spLocks/>
          </p:cNvSpPr>
          <p:nvPr/>
        </p:nvSpPr>
        <p:spPr bwMode="auto">
          <a:xfrm>
            <a:off x="8452008" y="4014027"/>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56" name="Freeform 2061"/>
          <p:cNvSpPr>
            <a:spLocks/>
          </p:cNvSpPr>
          <p:nvPr/>
        </p:nvSpPr>
        <p:spPr bwMode="auto">
          <a:xfrm>
            <a:off x="8457728" y="4003935"/>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57" name="Freeform 2062"/>
          <p:cNvSpPr>
            <a:spLocks/>
          </p:cNvSpPr>
          <p:nvPr/>
        </p:nvSpPr>
        <p:spPr bwMode="auto">
          <a:xfrm>
            <a:off x="8457728" y="4001917"/>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58" name="Freeform 2063"/>
          <p:cNvSpPr>
            <a:spLocks/>
          </p:cNvSpPr>
          <p:nvPr/>
        </p:nvSpPr>
        <p:spPr bwMode="auto">
          <a:xfrm>
            <a:off x="8478700" y="400393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59" name="Freeform 2064"/>
          <p:cNvSpPr>
            <a:spLocks/>
          </p:cNvSpPr>
          <p:nvPr/>
        </p:nvSpPr>
        <p:spPr bwMode="auto">
          <a:xfrm>
            <a:off x="8452008" y="400797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60" name="Freeform 2065"/>
          <p:cNvSpPr>
            <a:spLocks/>
          </p:cNvSpPr>
          <p:nvPr/>
        </p:nvSpPr>
        <p:spPr bwMode="auto">
          <a:xfrm>
            <a:off x="8362397" y="4028156"/>
            <a:ext cx="38132" cy="2220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61" name="Freeform 2066"/>
          <p:cNvSpPr>
            <a:spLocks/>
          </p:cNvSpPr>
          <p:nvPr/>
        </p:nvSpPr>
        <p:spPr bwMode="auto">
          <a:xfrm>
            <a:off x="8362397" y="4026138"/>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62" name="Freeform 2067"/>
          <p:cNvSpPr>
            <a:spLocks/>
          </p:cNvSpPr>
          <p:nvPr/>
        </p:nvSpPr>
        <p:spPr bwMode="auto">
          <a:xfrm>
            <a:off x="8383370" y="4028156"/>
            <a:ext cx="22879" cy="1412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63" name="Freeform 2068"/>
          <p:cNvSpPr>
            <a:spLocks/>
          </p:cNvSpPr>
          <p:nvPr/>
        </p:nvSpPr>
        <p:spPr bwMode="auto">
          <a:xfrm>
            <a:off x="8356677" y="403219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64" name="Freeform 2069"/>
          <p:cNvSpPr>
            <a:spLocks/>
          </p:cNvSpPr>
          <p:nvPr/>
        </p:nvSpPr>
        <p:spPr bwMode="auto">
          <a:xfrm>
            <a:off x="8362397" y="4020082"/>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65" name="Freeform 2070"/>
          <p:cNvSpPr>
            <a:spLocks/>
          </p:cNvSpPr>
          <p:nvPr/>
        </p:nvSpPr>
        <p:spPr bwMode="auto">
          <a:xfrm>
            <a:off x="8362397" y="4018064"/>
            <a:ext cx="38132" cy="24220"/>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66" name="Freeform 2071"/>
          <p:cNvSpPr>
            <a:spLocks/>
          </p:cNvSpPr>
          <p:nvPr/>
        </p:nvSpPr>
        <p:spPr bwMode="auto">
          <a:xfrm>
            <a:off x="8383370" y="4020082"/>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67" name="Freeform 2072"/>
          <p:cNvSpPr>
            <a:spLocks/>
          </p:cNvSpPr>
          <p:nvPr/>
        </p:nvSpPr>
        <p:spPr bwMode="auto">
          <a:xfrm>
            <a:off x="8356677" y="4024119"/>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68" name="Freeform 2073"/>
          <p:cNvSpPr>
            <a:spLocks/>
          </p:cNvSpPr>
          <p:nvPr/>
        </p:nvSpPr>
        <p:spPr bwMode="auto">
          <a:xfrm>
            <a:off x="8362397" y="4014027"/>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7"/>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69" name="Freeform 2074"/>
          <p:cNvSpPr>
            <a:spLocks/>
          </p:cNvSpPr>
          <p:nvPr/>
        </p:nvSpPr>
        <p:spPr bwMode="auto">
          <a:xfrm>
            <a:off x="8362397" y="4009991"/>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70" name="Freeform 2075"/>
          <p:cNvSpPr>
            <a:spLocks/>
          </p:cNvSpPr>
          <p:nvPr/>
        </p:nvSpPr>
        <p:spPr bwMode="auto">
          <a:xfrm>
            <a:off x="8383370" y="4012009"/>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71" name="Freeform 2076"/>
          <p:cNvSpPr>
            <a:spLocks/>
          </p:cNvSpPr>
          <p:nvPr/>
        </p:nvSpPr>
        <p:spPr bwMode="auto">
          <a:xfrm>
            <a:off x="8356677" y="4016046"/>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72" name="Freeform 2077"/>
          <p:cNvSpPr>
            <a:spLocks/>
          </p:cNvSpPr>
          <p:nvPr/>
        </p:nvSpPr>
        <p:spPr bwMode="auto">
          <a:xfrm>
            <a:off x="8425315" y="4038248"/>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73" name="Freeform 2078"/>
          <p:cNvSpPr>
            <a:spLocks/>
          </p:cNvSpPr>
          <p:nvPr/>
        </p:nvSpPr>
        <p:spPr bwMode="auto">
          <a:xfrm>
            <a:off x="8425315" y="4036229"/>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74" name="Freeform 2079"/>
          <p:cNvSpPr>
            <a:spLocks/>
          </p:cNvSpPr>
          <p:nvPr/>
        </p:nvSpPr>
        <p:spPr bwMode="auto">
          <a:xfrm>
            <a:off x="8446288" y="4036229"/>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75" name="Freeform 2080"/>
          <p:cNvSpPr>
            <a:spLocks/>
          </p:cNvSpPr>
          <p:nvPr/>
        </p:nvSpPr>
        <p:spPr bwMode="auto">
          <a:xfrm>
            <a:off x="8421502" y="4042284"/>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76" name="Freeform 2081"/>
          <p:cNvSpPr>
            <a:spLocks/>
          </p:cNvSpPr>
          <p:nvPr/>
        </p:nvSpPr>
        <p:spPr bwMode="auto">
          <a:xfrm>
            <a:off x="8425315" y="403017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77" name="Freeform 2082"/>
          <p:cNvSpPr>
            <a:spLocks/>
          </p:cNvSpPr>
          <p:nvPr/>
        </p:nvSpPr>
        <p:spPr bwMode="auto">
          <a:xfrm>
            <a:off x="8425315" y="4028156"/>
            <a:ext cx="40039" cy="24220"/>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78" name="Freeform 2083"/>
          <p:cNvSpPr>
            <a:spLocks/>
          </p:cNvSpPr>
          <p:nvPr/>
        </p:nvSpPr>
        <p:spPr bwMode="auto">
          <a:xfrm>
            <a:off x="8446288" y="403017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79" name="Freeform 2084"/>
          <p:cNvSpPr>
            <a:spLocks/>
          </p:cNvSpPr>
          <p:nvPr/>
        </p:nvSpPr>
        <p:spPr bwMode="auto">
          <a:xfrm>
            <a:off x="8421502" y="4034211"/>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80" name="Freeform 2085"/>
          <p:cNvSpPr>
            <a:spLocks/>
          </p:cNvSpPr>
          <p:nvPr/>
        </p:nvSpPr>
        <p:spPr bwMode="auto">
          <a:xfrm>
            <a:off x="8425315" y="4024119"/>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81" name="Freeform 2086"/>
          <p:cNvSpPr>
            <a:spLocks/>
          </p:cNvSpPr>
          <p:nvPr/>
        </p:nvSpPr>
        <p:spPr bwMode="auto">
          <a:xfrm>
            <a:off x="8425315" y="4020082"/>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82" name="Freeform 2087"/>
          <p:cNvSpPr>
            <a:spLocks/>
          </p:cNvSpPr>
          <p:nvPr/>
        </p:nvSpPr>
        <p:spPr bwMode="auto">
          <a:xfrm>
            <a:off x="8446288" y="4022101"/>
            <a:ext cx="22879" cy="16147"/>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83" name="Freeform 2088"/>
          <p:cNvSpPr>
            <a:spLocks/>
          </p:cNvSpPr>
          <p:nvPr/>
        </p:nvSpPr>
        <p:spPr bwMode="auto">
          <a:xfrm>
            <a:off x="8421502" y="4026138"/>
            <a:ext cx="19066" cy="16147"/>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84" name="Freeform 2089"/>
          <p:cNvSpPr>
            <a:spLocks/>
          </p:cNvSpPr>
          <p:nvPr/>
        </p:nvSpPr>
        <p:spPr bwMode="auto">
          <a:xfrm>
            <a:off x="8331891" y="4046321"/>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85" name="Freeform 2090"/>
          <p:cNvSpPr>
            <a:spLocks/>
          </p:cNvSpPr>
          <p:nvPr/>
        </p:nvSpPr>
        <p:spPr bwMode="auto">
          <a:xfrm>
            <a:off x="8331891" y="4044303"/>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86" name="Freeform 2091"/>
          <p:cNvSpPr>
            <a:spLocks/>
          </p:cNvSpPr>
          <p:nvPr/>
        </p:nvSpPr>
        <p:spPr bwMode="auto">
          <a:xfrm>
            <a:off x="8352864" y="4046321"/>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87" name="Freeform 2092"/>
          <p:cNvSpPr>
            <a:spLocks/>
          </p:cNvSpPr>
          <p:nvPr/>
        </p:nvSpPr>
        <p:spPr bwMode="auto">
          <a:xfrm>
            <a:off x="8328078" y="4050358"/>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88" name="Freeform 2093"/>
          <p:cNvSpPr>
            <a:spLocks/>
          </p:cNvSpPr>
          <p:nvPr/>
        </p:nvSpPr>
        <p:spPr bwMode="auto">
          <a:xfrm>
            <a:off x="8331891" y="4040266"/>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89" name="Freeform 2094"/>
          <p:cNvSpPr>
            <a:spLocks/>
          </p:cNvSpPr>
          <p:nvPr/>
        </p:nvSpPr>
        <p:spPr bwMode="auto">
          <a:xfrm>
            <a:off x="8331891" y="4036229"/>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90" name="Freeform 2095"/>
          <p:cNvSpPr>
            <a:spLocks/>
          </p:cNvSpPr>
          <p:nvPr/>
        </p:nvSpPr>
        <p:spPr bwMode="auto">
          <a:xfrm>
            <a:off x="8352864" y="4038248"/>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91" name="Freeform 2096"/>
          <p:cNvSpPr>
            <a:spLocks/>
          </p:cNvSpPr>
          <p:nvPr/>
        </p:nvSpPr>
        <p:spPr bwMode="auto">
          <a:xfrm>
            <a:off x="8328078" y="4042284"/>
            <a:ext cx="19066" cy="16147"/>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92" name="Freeform 2097"/>
          <p:cNvSpPr>
            <a:spLocks/>
          </p:cNvSpPr>
          <p:nvPr/>
        </p:nvSpPr>
        <p:spPr bwMode="auto">
          <a:xfrm>
            <a:off x="8331891" y="4032193"/>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93" name="Freeform 2098"/>
          <p:cNvSpPr>
            <a:spLocks/>
          </p:cNvSpPr>
          <p:nvPr/>
        </p:nvSpPr>
        <p:spPr bwMode="auto">
          <a:xfrm>
            <a:off x="8331891" y="4030174"/>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94" name="Freeform 2099"/>
          <p:cNvSpPr>
            <a:spLocks/>
          </p:cNvSpPr>
          <p:nvPr/>
        </p:nvSpPr>
        <p:spPr bwMode="auto">
          <a:xfrm>
            <a:off x="8352864" y="4032193"/>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95" name="Freeform 2100"/>
          <p:cNvSpPr>
            <a:spLocks/>
          </p:cNvSpPr>
          <p:nvPr/>
        </p:nvSpPr>
        <p:spPr bwMode="auto">
          <a:xfrm>
            <a:off x="8328078" y="4036229"/>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96" name="Freeform 2101"/>
          <p:cNvSpPr>
            <a:spLocks/>
          </p:cNvSpPr>
          <p:nvPr/>
        </p:nvSpPr>
        <p:spPr bwMode="auto">
          <a:xfrm>
            <a:off x="8394810" y="4056413"/>
            <a:ext cx="40039" cy="2523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97" name="Freeform 2102"/>
          <p:cNvSpPr>
            <a:spLocks/>
          </p:cNvSpPr>
          <p:nvPr/>
        </p:nvSpPr>
        <p:spPr bwMode="auto">
          <a:xfrm>
            <a:off x="8394810" y="4054395"/>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98" name="Freeform 2103"/>
          <p:cNvSpPr>
            <a:spLocks/>
          </p:cNvSpPr>
          <p:nvPr/>
        </p:nvSpPr>
        <p:spPr bwMode="auto">
          <a:xfrm>
            <a:off x="8417689" y="4056413"/>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399" name="Freeform 2104"/>
          <p:cNvSpPr>
            <a:spLocks/>
          </p:cNvSpPr>
          <p:nvPr/>
        </p:nvSpPr>
        <p:spPr bwMode="auto">
          <a:xfrm>
            <a:off x="8390996" y="4060450"/>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00" name="Freeform 2105"/>
          <p:cNvSpPr>
            <a:spLocks/>
          </p:cNvSpPr>
          <p:nvPr/>
        </p:nvSpPr>
        <p:spPr bwMode="auto">
          <a:xfrm>
            <a:off x="8394810" y="4050358"/>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01" name="Freeform 2106"/>
          <p:cNvSpPr>
            <a:spLocks/>
          </p:cNvSpPr>
          <p:nvPr/>
        </p:nvSpPr>
        <p:spPr bwMode="auto">
          <a:xfrm>
            <a:off x="8394810" y="4046321"/>
            <a:ext cx="40039" cy="24220"/>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02" name="Freeform 2107"/>
          <p:cNvSpPr>
            <a:spLocks/>
          </p:cNvSpPr>
          <p:nvPr/>
        </p:nvSpPr>
        <p:spPr bwMode="auto">
          <a:xfrm>
            <a:off x="8417689" y="404834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03" name="Freeform 2108"/>
          <p:cNvSpPr>
            <a:spLocks/>
          </p:cNvSpPr>
          <p:nvPr/>
        </p:nvSpPr>
        <p:spPr bwMode="auto">
          <a:xfrm>
            <a:off x="8390996" y="4052376"/>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04" name="Freeform 2109"/>
          <p:cNvSpPr>
            <a:spLocks/>
          </p:cNvSpPr>
          <p:nvPr/>
        </p:nvSpPr>
        <p:spPr bwMode="auto">
          <a:xfrm>
            <a:off x="8394810" y="4042284"/>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05" name="Freeform 2110"/>
          <p:cNvSpPr>
            <a:spLocks/>
          </p:cNvSpPr>
          <p:nvPr/>
        </p:nvSpPr>
        <p:spPr bwMode="auto">
          <a:xfrm>
            <a:off x="8394810" y="4040266"/>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06" name="Freeform 2111"/>
          <p:cNvSpPr>
            <a:spLocks/>
          </p:cNvSpPr>
          <p:nvPr/>
        </p:nvSpPr>
        <p:spPr bwMode="auto">
          <a:xfrm>
            <a:off x="8417689" y="404228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07" name="Freeform 2112"/>
          <p:cNvSpPr>
            <a:spLocks/>
          </p:cNvSpPr>
          <p:nvPr/>
        </p:nvSpPr>
        <p:spPr bwMode="auto">
          <a:xfrm>
            <a:off x="8390996" y="404632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08" name="Freeform 2113"/>
          <p:cNvSpPr>
            <a:spLocks/>
          </p:cNvSpPr>
          <p:nvPr/>
        </p:nvSpPr>
        <p:spPr bwMode="auto">
          <a:xfrm>
            <a:off x="8328078" y="4056413"/>
            <a:ext cx="133463" cy="41376"/>
          </a:xfrm>
          <a:custGeom>
            <a:avLst/>
            <a:gdLst/>
            <a:ahLst/>
            <a:cxnLst>
              <a:cxn ang="0">
                <a:pos x="0" y="0"/>
              </a:cxn>
              <a:cxn ang="0">
                <a:pos x="114" y="18"/>
              </a:cxn>
              <a:cxn ang="0">
                <a:pos x="140" y="41"/>
              </a:cxn>
              <a:cxn ang="0">
                <a:pos x="28" y="29"/>
              </a:cxn>
              <a:cxn ang="0">
                <a:pos x="0" y="0"/>
              </a:cxn>
            </a:cxnLst>
            <a:rect l="0" t="0" r="r" b="b"/>
            <a:pathLst>
              <a:path w="140" h="41">
                <a:moveTo>
                  <a:pt x="0" y="0"/>
                </a:moveTo>
                <a:lnTo>
                  <a:pt x="114" y="18"/>
                </a:lnTo>
                <a:lnTo>
                  <a:pt x="140" y="41"/>
                </a:lnTo>
                <a:lnTo>
                  <a:pt x="28" y="29"/>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09" name="Freeform 2114"/>
          <p:cNvSpPr>
            <a:spLocks/>
          </p:cNvSpPr>
          <p:nvPr/>
        </p:nvSpPr>
        <p:spPr bwMode="auto">
          <a:xfrm>
            <a:off x="8333798" y="3989807"/>
            <a:ext cx="30506" cy="6055"/>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10" name="Freeform 2115"/>
          <p:cNvSpPr>
            <a:spLocks/>
          </p:cNvSpPr>
          <p:nvPr/>
        </p:nvSpPr>
        <p:spPr bwMode="auto">
          <a:xfrm>
            <a:off x="8349051" y="3989807"/>
            <a:ext cx="32412" cy="8073"/>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11" name="Freeform 2116"/>
          <p:cNvSpPr>
            <a:spLocks/>
          </p:cNvSpPr>
          <p:nvPr/>
        </p:nvSpPr>
        <p:spPr bwMode="auto">
          <a:xfrm>
            <a:off x="8289946" y="4030174"/>
            <a:ext cx="28599" cy="6055"/>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12" name="Freeform 2117"/>
          <p:cNvSpPr>
            <a:spLocks/>
          </p:cNvSpPr>
          <p:nvPr/>
        </p:nvSpPr>
        <p:spPr bwMode="auto">
          <a:xfrm>
            <a:off x="8270880" y="4028156"/>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13" name="Freeform 2118"/>
          <p:cNvSpPr>
            <a:spLocks/>
          </p:cNvSpPr>
          <p:nvPr/>
        </p:nvSpPr>
        <p:spPr bwMode="auto">
          <a:xfrm>
            <a:off x="8530179" y="4024119"/>
            <a:ext cx="28599" cy="8073"/>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14" name="Freeform 2119"/>
          <p:cNvSpPr>
            <a:spLocks/>
          </p:cNvSpPr>
          <p:nvPr/>
        </p:nvSpPr>
        <p:spPr bwMode="auto">
          <a:xfrm>
            <a:off x="8545432" y="4026138"/>
            <a:ext cx="30506" cy="8073"/>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15" name="Freeform 2120"/>
          <p:cNvSpPr>
            <a:spLocks/>
          </p:cNvSpPr>
          <p:nvPr/>
        </p:nvSpPr>
        <p:spPr bwMode="auto">
          <a:xfrm>
            <a:off x="8484420" y="4064486"/>
            <a:ext cx="30506" cy="8073"/>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16" name="Freeform 2121"/>
          <p:cNvSpPr>
            <a:spLocks/>
          </p:cNvSpPr>
          <p:nvPr/>
        </p:nvSpPr>
        <p:spPr bwMode="auto">
          <a:xfrm>
            <a:off x="8467261" y="4062468"/>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17" name="Freeform 2122"/>
          <p:cNvSpPr>
            <a:spLocks/>
          </p:cNvSpPr>
          <p:nvPr/>
        </p:nvSpPr>
        <p:spPr bwMode="auto">
          <a:xfrm>
            <a:off x="8289946" y="4005954"/>
            <a:ext cx="165875" cy="70643"/>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5">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5"/>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217" name="Freeform 2123"/>
          <p:cNvSpPr>
            <a:spLocks/>
          </p:cNvSpPr>
          <p:nvPr/>
        </p:nvSpPr>
        <p:spPr bwMode="auto">
          <a:xfrm>
            <a:off x="8390996" y="3983752"/>
            <a:ext cx="165875" cy="7064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19" name="Freeform 1852"/>
          <p:cNvSpPr>
            <a:spLocks/>
          </p:cNvSpPr>
          <p:nvPr/>
        </p:nvSpPr>
        <p:spPr bwMode="auto">
          <a:xfrm>
            <a:off x="8806757" y="4211992"/>
            <a:ext cx="486185" cy="165506"/>
          </a:xfrm>
          <a:custGeom>
            <a:avLst/>
            <a:gdLst/>
            <a:ahLst/>
            <a:cxnLst>
              <a:cxn ang="0">
                <a:pos x="0" y="108"/>
              </a:cxn>
              <a:cxn ang="0">
                <a:pos x="218" y="0"/>
              </a:cxn>
              <a:cxn ang="0">
                <a:pos x="510" y="36"/>
              </a:cxn>
              <a:cxn ang="0">
                <a:pos x="328" y="164"/>
              </a:cxn>
              <a:cxn ang="0">
                <a:pos x="0" y="108"/>
              </a:cxn>
            </a:cxnLst>
            <a:rect l="0" t="0" r="r" b="b"/>
            <a:pathLst>
              <a:path w="510" h="164">
                <a:moveTo>
                  <a:pt x="0" y="108"/>
                </a:moveTo>
                <a:lnTo>
                  <a:pt x="218" y="0"/>
                </a:lnTo>
                <a:lnTo>
                  <a:pt x="510" y="36"/>
                </a:lnTo>
                <a:lnTo>
                  <a:pt x="328" y="164"/>
                </a:lnTo>
                <a:lnTo>
                  <a:pt x="0" y="108"/>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20" name="Freeform 1853"/>
          <p:cNvSpPr>
            <a:spLocks/>
          </p:cNvSpPr>
          <p:nvPr/>
        </p:nvSpPr>
        <p:spPr bwMode="auto">
          <a:xfrm>
            <a:off x="9119441" y="4248322"/>
            <a:ext cx="171595" cy="226057"/>
          </a:xfrm>
          <a:custGeom>
            <a:avLst/>
            <a:gdLst/>
            <a:ahLst/>
            <a:cxnLst>
              <a:cxn ang="0">
                <a:pos x="0" y="128"/>
              </a:cxn>
              <a:cxn ang="0">
                <a:pos x="0" y="224"/>
              </a:cxn>
              <a:cxn ang="0">
                <a:pos x="180" y="96"/>
              </a:cxn>
              <a:cxn ang="0">
                <a:pos x="180" y="0"/>
              </a:cxn>
              <a:cxn ang="0">
                <a:pos x="0" y="128"/>
              </a:cxn>
            </a:cxnLst>
            <a:rect l="0" t="0" r="r" b="b"/>
            <a:pathLst>
              <a:path w="180" h="224">
                <a:moveTo>
                  <a:pt x="0" y="128"/>
                </a:moveTo>
                <a:lnTo>
                  <a:pt x="0" y="224"/>
                </a:lnTo>
                <a:lnTo>
                  <a:pt x="180" y="96"/>
                </a:lnTo>
                <a:lnTo>
                  <a:pt x="180" y="0"/>
                </a:lnTo>
                <a:lnTo>
                  <a:pt x="0" y="128"/>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21" name="Freeform 1854"/>
          <p:cNvSpPr>
            <a:spLocks/>
          </p:cNvSpPr>
          <p:nvPr/>
        </p:nvSpPr>
        <p:spPr bwMode="auto">
          <a:xfrm>
            <a:off x="9115627" y="4248322"/>
            <a:ext cx="177315" cy="133212"/>
          </a:xfrm>
          <a:custGeom>
            <a:avLst/>
            <a:gdLst/>
            <a:ahLst/>
            <a:cxnLst>
              <a:cxn ang="0">
                <a:pos x="2" y="132"/>
              </a:cxn>
              <a:cxn ang="0">
                <a:pos x="186" y="2"/>
              </a:cxn>
              <a:cxn ang="0">
                <a:pos x="186" y="0"/>
              </a:cxn>
              <a:cxn ang="0">
                <a:pos x="182" y="0"/>
              </a:cxn>
              <a:cxn ang="0">
                <a:pos x="0" y="128"/>
              </a:cxn>
              <a:cxn ang="0">
                <a:pos x="2" y="132"/>
              </a:cxn>
            </a:cxnLst>
            <a:rect l="0" t="0" r="r" b="b"/>
            <a:pathLst>
              <a:path w="186" h="132">
                <a:moveTo>
                  <a:pt x="2" y="132"/>
                </a:moveTo>
                <a:lnTo>
                  <a:pt x="186" y="2"/>
                </a:lnTo>
                <a:lnTo>
                  <a:pt x="186" y="0"/>
                </a:lnTo>
                <a:lnTo>
                  <a:pt x="182" y="0"/>
                </a:lnTo>
                <a:lnTo>
                  <a:pt x="0" y="128"/>
                </a:lnTo>
                <a:lnTo>
                  <a:pt x="2" y="132"/>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22" name="Freeform 1855"/>
          <p:cNvSpPr>
            <a:spLocks/>
          </p:cNvSpPr>
          <p:nvPr/>
        </p:nvSpPr>
        <p:spPr bwMode="auto">
          <a:xfrm>
            <a:off x="8806757" y="4320983"/>
            <a:ext cx="312684" cy="153396"/>
          </a:xfrm>
          <a:custGeom>
            <a:avLst/>
            <a:gdLst/>
            <a:ahLst/>
            <a:cxnLst>
              <a:cxn ang="0">
                <a:pos x="328" y="152"/>
              </a:cxn>
              <a:cxn ang="0">
                <a:pos x="0" y="92"/>
              </a:cxn>
              <a:cxn ang="0">
                <a:pos x="0" y="0"/>
              </a:cxn>
              <a:cxn ang="0">
                <a:pos x="328" y="56"/>
              </a:cxn>
              <a:cxn ang="0">
                <a:pos x="328" y="152"/>
              </a:cxn>
            </a:cxnLst>
            <a:rect l="0" t="0" r="r" b="b"/>
            <a:pathLst>
              <a:path w="328" h="152">
                <a:moveTo>
                  <a:pt x="328" y="152"/>
                </a:moveTo>
                <a:lnTo>
                  <a:pt x="0" y="92"/>
                </a:lnTo>
                <a:lnTo>
                  <a:pt x="0" y="0"/>
                </a:lnTo>
                <a:lnTo>
                  <a:pt x="328" y="56"/>
                </a:lnTo>
                <a:lnTo>
                  <a:pt x="328" y="152"/>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23" name="Freeform 1856"/>
          <p:cNvSpPr>
            <a:spLocks noEditPoints="1"/>
          </p:cNvSpPr>
          <p:nvPr/>
        </p:nvSpPr>
        <p:spPr bwMode="auto">
          <a:xfrm>
            <a:off x="8814383" y="4333093"/>
            <a:ext cx="291711" cy="129175"/>
          </a:xfrm>
          <a:custGeom>
            <a:avLst/>
            <a:gdLst/>
            <a:ahLst/>
            <a:cxnLst>
              <a:cxn ang="0">
                <a:pos x="304" y="122"/>
              </a:cxn>
              <a:cxn ang="0">
                <a:pos x="4" y="68"/>
              </a:cxn>
              <a:cxn ang="0">
                <a:pos x="6" y="70"/>
              </a:cxn>
              <a:cxn ang="0">
                <a:pos x="6" y="4"/>
              </a:cxn>
              <a:cxn ang="0">
                <a:pos x="2" y="6"/>
              </a:cxn>
              <a:cxn ang="0">
                <a:pos x="302" y="60"/>
              </a:cxn>
              <a:cxn ang="0">
                <a:pos x="300" y="56"/>
              </a:cxn>
              <a:cxn ang="0">
                <a:pos x="300" y="124"/>
              </a:cxn>
              <a:cxn ang="0">
                <a:pos x="304" y="122"/>
              </a:cxn>
              <a:cxn ang="0">
                <a:pos x="304" y="54"/>
              </a:cxn>
              <a:cxn ang="0">
                <a:pos x="4" y="0"/>
              </a:cxn>
              <a:cxn ang="0">
                <a:pos x="0" y="0"/>
              </a:cxn>
              <a:cxn ang="0">
                <a:pos x="0" y="4"/>
              </a:cxn>
              <a:cxn ang="0">
                <a:pos x="0" y="70"/>
              </a:cxn>
              <a:cxn ang="0">
                <a:pos x="0" y="74"/>
              </a:cxn>
              <a:cxn ang="0">
                <a:pos x="2" y="74"/>
              </a:cxn>
              <a:cxn ang="0">
                <a:pos x="302" y="128"/>
              </a:cxn>
              <a:cxn ang="0">
                <a:pos x="306" y="128"/>
              </a:cxn>
              <a:cxn ang="0">
                <a:pos x="306" y="124"/>
              </a:cxn>
              <a:cxn ang="0">
                <a:pos x="306" y="56"/>
              </a:cxn>
              <a:cxn ang="0">
                <a:pos x="306" y="54"/>
              </a:cxn>
              <a:cxn ang="0">
                <a:pos x="304" y="54"/>
              </a:cxn>
            </a:cxnLst>
            <a:rect l="0" t="0" r="r" b="b"/>
            <a:pathLst>
              <a:path w="306" h="128">
                <a:moveTo>
                  <a:pt x="304" y="122"/>
                </a:moveTo>
                <a:lnTo>
                  <a:pt x="4" y="68"/>
                </a:lnTo>
                <a:lnTo>
                  <a:pt x="6" y="70"/>
                </a:lnTo>
                <a:lnTo>
                  <a:pt x="6" y="4"/>
                </a:lnTo>
                <a:lnTo>
                  <a:pt x="2" y="6"/>
                </a:lnTo>
                <a:lnTo>
                  <a:pt x="302" y="60"/>
                </a:lnTo>
                <a:lnTo>
                  <a:pt x="300" y="56"/>
                </a:lnTo>
                <a:lnTo>
                  <a:pt x="300" y="124"/>
                </a:lnTo>
                <a:lnTo>
                  <a:pt x="304" y="122"/>
                </a:lnTo>
                <a:close/>
                <a:moveTo>
                  <a:pt x="304" y="54"/>
                </a:moveTo>
                <a:lnTo>
                  <a:pt x="4" y="0"/>
                </a:lnTo>
                <a:lnTo>
                  <a:pt x="0" y="0"/>
                </a:lnTo>
                <a:lnTo>
                  <a:pt x="0" y="4"/>
                </a:lnTo>
                <a:lnTo>
                  <a:pt x="0" y="70"/>
                </a:lnTo>
                <a:lnTo>
                  <a:pt x="0" y="74"/>
                </a:lnTo>
                <a:lnTo>
                  <a:pt x="2" y="74"/>
                </a:lnTo>
                <a:lnTo>
                  <a:pt x="302" y="128"/>
                </a:lnTo>
                <a:lnTo>
                  <a:pt x="306" y="128"/>
                </a:lnTo>
                <a:lnTo>
                  <a:pt x="306" y="124"/>
                </a:lnTo>
                <a:lnTo>
                  <a:pt x="306" y="56"/>
                </a:lnTo>
                <a:lnTo>
                  <a:pt x="306" y="54"/>
                </a:lnTo>
                <a:lnTo>
                  <a:pt x="304" y="54"/>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24" name="Freeform 1857"/>
          <p:cNvSpPr>
            <a:spLocks/>
          </p:cNvSpPr>
          <p:nvPr/>
        </p:nvSpPr>
        <p:spPr bwMode="auto">
          <a:xfrm>
            <a:off x="8816290" y="4337130"/>
            <a:ext cx="287898" cy="121102"/>
          </a:xfrm>
          <a:custGeom>
            <a:avLst/>
            <a:gdLst/>
            <a:ahLst/>
            <a:cxnLst>
              <a:cxn ang="0">
                <a:pos x="302" y="120"/>
              </a:cxn>
              <a:cxn ang="0">
                <a:pos x="0" y="66"/>
              </a:cxn>
              <a:cxn ang="0">
                <a:pos x="0" y="0"/>
              </a:cxn>
              <a:cxn ang="0">
                <a:pos x="302" y="52"/>
              </a:cxn>
              <a:cxn ang="0">
                <a:pos x="302" y="120"/>
              </a:cxn>
            </a:cxnLst>
            <a:rect l="0" t="0" r="r" b="b"/>
            <a:pathLst>
              <a:path w="302" h="120">
                <a:moveTo>
                  <a:pt x="302" y="120"/>
                </a:moveTo>
                <a:lnTo>
                  <a:pt x="0" y="66"/>
                </a:lnTo>
                <a:lnTo>
                  <a:pt x="0" y="0"/>
                </a:lnTo>
                <a:lnTo>
                  <a:pt x="302" y="52"/>
                </a:lnTo>
                <a:lnTo>
                  <a:pt x="302" y="120"/>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25" name="Freeform 1858"/>
          <p:cNvSpPr>
            <a:spLocks/>
          </p:cNvSpPr>
          <p:nvPr/>
        </p:nvSpPr>
        <p:spPr bwMode="auto">
          <a:xfrm>
            <a:off x="9026017" y="426850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26" name="Freeform 1859"/>
          <p:cNvSpPr>
            <a:spLocks/>
          </p:cNvSpPr>
          <p:nvPr/>
        </p:nvSpPr>
        <p:spPr bwMode="auto">
          <a:xfrm>
            <a:off x="9026017" y="4266487"/>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27" name="Freeform 1860"/>
          <p:cNvSpPr>
            <a:spLocks/>
          </p:cNvSpPr>
          <p:nvPr/>
        </p:nvSpPr>
        <p:spPr bwMode="auto">
          <a:xfrm>
            <a:off x="9046990" y="4268506"/>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28" name="Freeform 1861"/>
          <p:cNvSpPr>
            <a:spLocks/>
          </p:cNvSpPr>
          <p:nvPr/>
        </p:nvSpPr>
        <p:spPr bwMode="auto">
          <a:xfrm>
            <a:off x="9022204" y="427254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29" name="Freeform 1862"/>
          <p:cNvSpPr>
            <a:spLocks/>
          </p:cNvSpPr>
          <p:nvPr/>
        </p:nvSpPr>
        <p:spPr bwMode="auto">
          <a:xfrm>
            <a:off x="9026017" y="4262451"/>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30" name="Freeform 1863"/>
          <p:cNvSpPr>
            <a:spLocks/>
          </p:cNvSpPr>
          <p:nvPr/>
        </p:nvSpPr>
        <p:spPr bwMode="auto">
          <a:xfrm>
            <a:off x="9026017" y="4258414"/>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31" name="Freeform 1864"/>
          <p:cNvSpPr>
            <a:spLocks/>
          </p:cNvSpPr>
          <p:nvPr/>
        </p:nvSpPr>
        <p:spPr bwMode="auto">
          <a:xfrm>
            <a:off x="9046990" y="4260432"/>
            <a:ext cx="22879" cy="16147"/>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32" name="Freeform 1865"/>
          <p:cNvSpPr>
            <a:spLocks/>
          </p:cNvSpPr>
          <p:nvPr/>
        </p:nvSpPr>
        <p:spPr bwMode="auto">
          <a:xfrm>
            <a:off x="9022204" y="4264469"/>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33" name="Freeform 1866"/>
          <p:cNvSpPr>
            <a:spLocks/>
          </p:cNvSpPr>
          <p:nvPr/>
        </p:nvSpPr>
        <p:spPr bwMode="auto">
          <a:xfrm>
            <a:off x="9026017" y="4254377"/>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34" name="Freeform 1867"/>
          <p:cNvSpPr>
            <a:spLocks/>
          </p:cNvSpPr>
          <p:nvPr/>
        </p:nvSpPr>
        <p:spPr bwMode="auto">
          <a:xfrm>
            <a:off x="9026017" y="4252359"/>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35" name="Freeform 1868"/>
          <p:cNvSpPr>
            <a:spLocks/>
          </p:cNvSpPr>
          <p:nvPr/>
        </p:nvSpPr>
        <p:spPr bwMode="auto">
          <a:xfrm>
            <a:off x="9046990" y="4254377"/>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36" name="Freeform 1869"/>
          <p:cNvSpPr>
            <a:spLocks/>
          </p:cNvSpPr>
          <p:nvPr/>
        </p:nvSpPr>
        <p:spPr bwMode="auto">
          <a:xfrm>
            <a:off x="9022204" y="425841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37" name="Freeform 1870"/>
          <p:cNvSpPr>
            <a:spLocks/>
          </p:cNvSpPr>
          <p:nvPr/>
        </p:nvSpPr>
        <p:spPr bwMode="auto">
          <a:xfrm>
            <a:off x="9090842" y="4278598"/>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38" name="Freeform 1871"/>
          <p:cNvSpPr>
            <a:spLocks/>
          </p:cNvSpPr>
          <p:nvPr/>
        </p:nvSpPr>
        <p:spPr bwMode="auto">
          <a:xfrm>
            <a:off x="9090842" y="4276579"/>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39" name="Freeform 1872"/>
          <p:cNvSpPr>
            <a:spLocks/>
          </p:cNvSpPr>
          <p:nvPr/>
        </p:nvSpPr>
        <p:spPr bwMode="auto">
          <a:xfrm>
            <a:off x="9111814" y="4278598"/>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40" name="Freeform 1873"/>
          <p:cNvSpPr>
            <a:spLocks/>
          </p:cNvSpPr>
          <p:nvPr/>
        </p:nvSpPr>
        <p:spPr bwMode="auto">
          <a:xfrm>
            <a:off x="9085122" y="428263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41" name="Freeform 1874"/>
          <p:cNvSpPr>
            <a:spLocks/>
          </p:cNvSpPr>
          <p:nvPr/>
        </p:nvSpPr>
        <p:spPr bwMode="auto">
          <a:xfrm>
            <a:off x="9090842" y="4272543"/>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42" name="Freeform 1875"/>
          <p:cNvSpPr>
            <a:spLocks/>
          </p:cNvSpPr>
          <p:nvPr/>
        </p:nvSpPr>
        <p:spPr bwMode="auto">
          <a:xfrm>
            <a:off x="9090842" y="4268506"/>
            <a:ext cx="38132" cy="24220"/>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43" name="Freeform 1876"/>
          <p:cNvSpPr>
            <a:spLocks/>
          </p:cNvSpPr>
          <p:nvPr/>
        </p:nvSpPr>
        <p:spPr bwMode="auto">
          <a:xfrm>
            <a:off x="9111814" y="4270524"/>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44" name="Freeform 1877"/>
          <p:cNvSpPr>
            <a:spLocks/>
          </p:cNvSpPr>
          <p:nvPr/>
        </p:nvSpPr>
        <p:spPr bwMode="auto">
          <a:xfrm>
            <a:off x="9085122" y="4274561"/>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45" name="Freeform 1878"/>
          <p:cNvSpPr>
            <a:spLocks/>
          </p:cNvSpPr>
          <p:nvPr/>
        </p:nvSpPr>
        <p:spPr bwMode="auto">
          <a:xfrm>
            <a:off x="9090842" y="4264469"/>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46" name="Freeform 1879"/>
          <p:cNvSpPr>
            <a:spLocks/>
          </p:cNvSpPr>
          <p:nvPr/>
        </p:nvSpPr>
        <p:spPr bwMode="auto">
          <a:xfrm>
            <a:off x="9090842" y="4262451"/>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47" name="Freeform 1880"/>
          <p:cNvSpPr>
            <a:spLocks/>
          </p:cNvSpPr>
          <p:nvPr/>
        </p:nvSpPr>
        <p:spPr bwMode="auto">
          <a:xfrm>
            <a:off x="9111814" y="4264469"/>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48" name="Freeform 1881"/>
          <p:cNvSpPr>
            <a:spLocks/>
          </p:cNvSpPr>
          <p:nvPr/>
        </p:nvSpPr>
        <p:spPr bwMode="auto">
          <a:xfrm>
            <a:off x="9085122" y="4268506"/>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49" name="Freeform 1882"/>
          <p:cNvSpPr>
            <a:spLocks/>
          </p:cNvSpPr>
          <p:nvPr/>
        </p:nvSpPr>
        <p:spPr bwMode="auto">
          <a:xfrm>
            <a:off x="8995511" y="4288689"/>
            <a:ext cx="38132" cy="2220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50" name="Freeform 1883"/>
          <p:cNvSpPr>
            <a:spLocks/>
          </p:cNvSpPr>
          <p:nvPr/>
        </p:nvSpPr>
        <p:spPr bwMode="auto">
          <a:xfrm>
            <a:off x="8995511" y="4286671"/>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51" name="Freeform 1884"/>
          <p:cNvSpPr>
            <a:spLocks/>
          </p:cNvSpPr>
          <p:nvPr/>
        </p:nvSpPr>
        <p:spPr bwMode="auto">
          <a:xfrm>
            <a:off x="9016484" y="4288689"/>
            <a:ext cx="22879" cy="1412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52" name="Freeform 1885"/>
          <p:cNvSpPr>
            <a:spLocks/>
          </p:cNvSpPr>
          <p:nvPr/>
        </p:nvSpPr>
        <p:spPr bwMode="auto">
          <a:xfrm>
            <a:off x="8989791" y="4292726"/>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53" name="Freeform 1886"/>
          <p:cNvSpPr>
            <a:spLocks/>
          </p:cNvSpPr>
          <p:nvPr/>
        </p:nvSpPr>
        <p:spPr bwMode="auto">
          <a:xfrm>
            <a:off x="8995511" y="4280616"/>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54" name="Freeform 1887"/>
          <p:cNvSpPr>
            <a:spLocks/>
          </p:cNvSpPr>
          <p:nvPr/>
        </p:nvSpPr>
        <p:spPr bwMode="auto">
          <a:xfrm>
            <a:off x="8995511" y="4278598"/>
            <a:ext cx="38132" cy="24220"/>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55" name="Freeform 1888"/>
          <p:cNvSpPr>
            <a:spLocks/>
          </p:cNvSpPr>
          <p:nvPr/>
        </p:nvSpPr>
        <p:spPr bwMode="auto">
          <a:xfrm>
            <a:off x="9016484" y="428061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56" name="Freeform 1889"/>
          <p:cNvSpPr>
            <a:spLocks/>
          </p:cNvSpPr>
          <p:nvPr/>
        </p:nvSpPr>
        <p:spPr bwMode="auto">
          <a:xfrm>
            <a:off x="8989791" y="428465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57" name="Freeform 1890"/>
          <p:cNvSpPr>
            <a:spLocks/>
          </p:cNvSpPr>
          <p:nvPr/>
        </p:nvSpPr>
        <p:spPr bwMode="auto">
          <a:xfrm>
            <a:off x="8995511" y="4274561"/>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58" name="Freeform 1891"/>
          <p:cNvSpPr>
            <a:spLocks/>
          </p:cNvSpPr>
          <p:nvPr/>
        </p:nvSpPr>
        <p:spPr bwMode="auto">
          <a:xfrm>
            <a:off x="8995511" y="4270524"/>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59" name="Freeform 1892"/>
          <p:cNvSpPr>
            <a:spLocks/>
          </p:cNvSpPr>
          <p:nvPr/>
        </p:nvSpPr>
        <p:spPr bwMode="auto">
          <a:xfrm>
            <a:off x="9016484" y="4272543"/>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60" name="Freeform 1893"/>
          <p:cNvSpPr>
            <a:spLocks/>
          </p:cNvSpPr>
          <p:nvPr/>
        </p:nvSpPr>
        <p:spPr bwMode="auto">
          <a:xfrm>
            <a:off x="8989791" y="4276579"/>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61" name="Freeform 1894"/>
          <p:cNvSpPr>
            <a:spLocks/>
          </p:cNvSpPr>
          <p:nvPr/>
        </p:nvSpPr>
        <p:spPr bwMode="auto">
          <a:xfrm>
            <a:off x="9058429" y="4298781"/>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62" name="Freeform 1895"/>
          <p:cNvSpPr>
            <a:spLocks/>
          </p:cNvSpPr>
          <p:nvPr/>
        </p:nvSpPr>
        <p:spPr bwMode="auto">
          <a:xfrm>
            <a:off x="9058429" y="4296763"/>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63" name="Freeform 1896"/>
          <p:cNvSpPr>
            <a:spLocks/>
          </p:cNvSpPr>
          <p:nvPr/>
        </p:nvSpPr>
        <p:spPr bwMode="auto">
          <a:xfrm>
            <a:off x="9079402" y="4296763"/>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64" name="Freeform 1897"/>
          <p:cNvSpPr>
            <a:spLocks/>
          </p:cNvSpPr>
          <p:nvPr/>
        </p:nvSpPr>
        <p:spPr bwMode="auto">
          <a:xfrm>
            <a:off x="9054616" y="4302818"/>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65" name="Freeform 1898"/>
          <p:cNvSpPr>
            <a:spLocks/>
          </p:cNvSpPr>
          <p:nvPr/>
        </p:nvSpPr>
        <p:spPr bwMode="auto">
          <a:xfrm>
            <a:off x="9058429" y="4290708"/>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66" name="Freeform 1899"/>
          <p:cNvSpPr>
            <a:spLocks/>
          </p:cNvSpPr>
          <p:nvPr/>
        </p:nvSpPr>
        <p:spPr bwMode="auto">
          <a:xfrm>
            <a:off x="9058429" y="4288689"/>
            <a:ext cx="40039" cy="24220"/>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67" name="Freeform 1900"/>
          <p:cNvSpPr>
            <a:spLocks/>
          </p:cNvSpPr>
          <p:nvPr/>
        </p:nvSpPr>
        <p:spPr bwMode="auto">
          <a:xfrm>
            <a:off x="9079402" y="4290708"/>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68" name="Freeform 1901"/>
          <p:cNvSpPr>
            <a:spLocks/>
          </p:cNvSpPr>
          <p:nvPr/>
        </p:nvSpPr>
        <p:spPr bwMode="auto">
          <a:xfrm>
            <a:off x="9054616" y="4294745"/>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69" name="Freeform 1902"/>
          <p:cNvSpPr>
            <a:spLocks/>
          </p:cNvSpPr>
          <p:nvPr/>
        </p:nvSpPr>
        <p:spPr bwMode="auto">
          <a:xfrm>
            <a:off x="9058429" y="4284653"/>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70" name="Freeform 1903"/>
          <p:cNvSpPr>
            <a:spLocks/>
          </p:cNvSpPr>
          <p:nvPr/>
        </p:nvSpPr>
        <p:spPr bwMode="auto">
          <a:xfrm>
            <a:off x="9058429" y="428061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71" name="Freeform 1904"/>
          <p:cNvSpPr>
            <a:spLocks/>
          </p:cNvSpPr>
          <p:nvPr/>
        </p:nvSpPr>
        <p:spPr bwMode="auto">
          <a:xfrm>
            <a:off x="9079402" y="4282634"/>
            <a:ext cx="22879" cy="16147"/>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72" name="Freeform 1905"/>
          <p:cNvSpPr>
            <a:spLocks/>
          </p:cNvSpPr>
          <p:nvPr/>
        </p:nvSpPr>
        <p:spPr bwMode="auto">
          <a:xfrm>
            <a:off x="9054616" y="4286671"/>
            <a:ext cx="19066" cy="16147"/>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73" name="Freeform 1906"/>
          <p:cNvSpPr>
            <a:spLocks/>
          </p:cNvSpPr>
          <p:nvPr/>
        </p:nvSpPr>
        <p:spPr bwMode="auto">
          <a:xfrm>
            <a:off x="8965005" y="4306855"/>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74" name="Freeform 1907"/>
          <p:cNvSpPr>
            <a:spLocks/>
          </p:cNvSpPr>
          <p:nvPr/>
        </p:nvSpPr>
        <p:spPr bwMode="auto">
          <a:xfrm>
            <a:off x="8965005" y="430483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75" name="Freeform 1908"/>
          <p:cNvSpPr>
            <a:spLocks/>
          </p:cNvSpPr>
          <p:nvPr/>
        </p:nvSpPr>
        <p:spPr bwMode="auto">
          <a:xfrm>
            <a:off x="8985978" y="430685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76" name="Freeform 1909"/>
          <p:cNvSpPr>
            <a:spLocks/>
          </p:cNvSpPr>
          <p:nvPr/>
        </p:nvSpPr>
        <p:spPr bwMode="auto">
          <a:xfrm>
            <a:off x="8961192" y="4310891"/>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77" name="Freeform 1910"/>
          <p:cNvSpPr>
            <a:spLocks/>
          </p:cNvSpPr>
          <p:nvPr/>
        </p:nvSpPr>
        <p:spPr bwMode="auto">
          <a:xfrm>
            <a:off x="8965005" y="4300800"/>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78" name="Freeform 1911"/>
          <p:cNvSpPr>
            <a:spLocks/>
          </p:cNvSpPr>
          <p:nvPr/>
        </p:nvSpPr>
        <p:spPr bwMode="auto">
          <a:xfrm>
            <a:off x="8965005" y="4296763"/>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79" name="Freeform 1912"/>
          <p:cNvSpPr>
            <a:spLocks/>
          </p:cNvSpPr>
          <p:nvPr/>
        </p:nvSpPr>
        <p:spPr bwMode="auto">
          <a:xfrm>
            <a:off x="8985978" y="429878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80" name="Freeform 1913"/>
          <p:cNvSpPr>
            <a:spLocks/>
          </p:cNvSpPr>
          <p:nvPr/>
        </p:nvSpPr>
        <p:spPr bwMode="auto">
          <a:xfrm>
            <a:off x="8961192" y="4302818"/>
            <a:ext cx="19066" cy="16147"/>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81" name="Freeform 1914"/>
          <p:cNvSpPr>
            <a:spLocks/>
          </p:cNvSpPr>
          <p:nvPr/>
        </p:nvSpPr>
        <p:spPr bwMode="auto">
          <a:xfrm>
            <a:off x="8965005" y="429272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82" name="Freeform 1915"/>
          <p:cNvSpPr>
            <a:spLocks/>
          </p:cNvSpPr>
          <p:nvPr/>
        </p:nvSpPr>
        <p:spPr bwMode="auto">
          <a:xfrm>
            <a:off x="8965005" y="4290708"/>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83" name="Freeform 1916"/>
          <p:cNvSpPr>
            <a:spLocks/>
          </p:cNvSpPr>
          <p:nvPr/>
        </p:nvSpPr>
        <p:spPr bwMode="auto">
          <a:xfrm>
            <a:off x="8985978" y="429272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84" name="Freeform 1917"/>
          <p:cNvSpPr>
            <a:spLocks/>
          </p:cNvSpPr>
          <p:nvPr/>
        </p:nvSpPr>
        <p:spPr bwMode="auto">
          <a:xfrm>
            <a:off x="8961192" y="4296763"/>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85" name="Freeform 1918"/>
          <p:cNvSpPr>
            <a:spLocks/>
          </p:cNvSpPr>
          <p:nvPr/>
        </p:nvSpPr>
        <p:spPr bwMode="auto">
          <a:xfrm>
            <a:off x="9027924" y="4316947"/>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86" name="Freeform 1919"/>
          <p:cNvSpPr>
            <a:spLocks/>
          </p:cNvSpPr>
          <p:nvPr/>
        </p:nvSpPr>
        <p:spPr bwMode="auto">
          <a:xfrm>
            <a:off x="9027924" y="4314928"/>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87" name="Freeform 1920"/>
          <p:cNvSpPr>
            <a:spLocks/>
          </p:cNvSpPr>
          <p:nvPr/>
        </p:nvSpPr>
        <p:spPr bwMode="auto">
          <a:xfrm>
            <a:off x="9050803" y="4316947"/>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88" name="Freeform 1921"/>
          <p:cNvSpPr>
            <a:spLocks/>
          </p:cNvSpPr>
          <p:nvPr/>
        </p:nvSpPr>
        <p:spPr bwMode="auto">
          <a:xfrm>
            <a:off x="9024110" y="432098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91" name="Freeform 1923"/>
          <p:cNvSpPr>
            <a:spLocks/>
          </p:cNvSpPr>
          <p:nvPr/>
        </p:nvSpPr>
        <p:spPr bwMode="auto">
          <a:xfrm>
            <a:off x="9027924" y="4310891"/>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92" name="Freeform 1924"/>
          <p:cNvSpPr>
            <a:spLocks/>
          </p:cNvSpPr>
          <p:nvPr/>
        </p:nvSpPr>
        <p:spPr bwMode="auto">
          <a:xfrm>
            <a:off x="9027924" y="4306855"/>
            <a:ext cx="40039" cy="24220"/>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93" name="Freeform 1925"/>
          <p:cNvSpPr>
            <a:spLocks/>
          </p:cNvSpPr>
          <p:nvPr/>
        </p:nvSpPr>
        <p:spPr bwMode="auto">
          <a:xfrm>
            <a:off x="9050803" y="4308873"/>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94" name="Freeform 1926"/>
          <p:cNvSpPr>
            <a:spLocks/>
          </p:cNvSpPr>
          <p:nvPr/>
        </p:nvSpPr>
        <p:spPr bwMode="auto">
          <a:xfrm>
            <a:off x="9024110" y="4312910"/>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95" name="Freeform 1927"/>
          <p:cNvSpPr>
            <a:spLocks/>
          </p:cNvSpPr>
          <p:nvPr/>
        </p:nvSpPr>
        <p:spPr bwMode="auto">
          <a:xfrm>
            <a:off x="9027924" y="4302818"/>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96" name="Freeform 1928"/>
          <p:cNvSpPr>
            <a:spLocks/>
          </p:cNvSpPr>
          <p:nvPr/>
        </p:nvSpPr>
        <p:spPr bwMode="auto">
          <a:xfrm>
            <a:off x="9027924" y="4300800"/>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97" name="Freeform 1929"/>
          <p:cNvSpPr>
            <a:spLocks/>
          </p:cNvSpPr>
          <p:nvPr/>
        </p:nvSpPr>
        <p:spPr bwMode="auto">
          <a:xfrm>
            <a:off x="9050803" y="4302818"/>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98" name="Freeform 1930"/>
          <p:cNvSpPr>
            <a:spLocks/>
          </p:cNvSpPr>
          <p:nvPr/>
        </p:nvSpPr>
        <p:spPr bwMode="auto">
          <a:xfrm>
            <a:off x="9024110" y="4306855"/>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99" name="Freeform 1931"/>
          <p:cNvSpPr>
            <a:spLocks/>
          </p:cNvSpPr>
          <p:nvPr/>
        </p:nvSpPr>
        <p:spPr bwMode="auto">
          <a:xfrm>
            <a:off x="8961192" y="4316947"/>
            <a:ext cx="133463" cy="40367"/>
          </a:xfrm>
          <a:custGeom>
            <a:avLst/>
            <a:gdLst/>
            <a:ahLst/>
            <a:cxnLst>
              <a:cxn ang="0">
                <a:pos x="0" y="0"/>
              </a:cxn>
              <a:cxn ang="0">
                <a:pos x="114" y="18"/>
              </a:cxn>
              <a:cxn ang="0">
                <a:pos x="140" y="40"/>
              </a:cxn>
              <a:cxn ang="0">
                <a:pos x="28" y="28"/>
              </a:cxn>
              <a:cxn ang="0">
                <a:pos x="0" y="0"/>
              </a:cxn>
            </a:cxnLst>
            <a:rect l="0" t="0" r="r" b="b"/>
            <a:pathLst>
              <a:path w="140" h="40">
                <a:moveTo>
                  <a:pt x="0" y="0"/>
                </a:moveTo>
                <a:lnTo>
                  <a:pt x="114" y="18"/>
                </a:lnTo>
                <a:lnTo>
                  <a:pt x="140" y="40"/>
                </a:lnTo>
                <a:lnTo>
                  <a:pt x="28" y="28"/>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00" name="Freeform 1932"/>
          <p:cNvSpPr>
            <a:spLocks/>
          </p:cNvSpPr>
          <p:nvPr/>
        </p:nvSpPr>
        <p:spPr bwMode="auto">
          <a:xfrm>
            <a:off x="8966912" y="4250341"/>
            <a:ext cx="30506" cy="6055"/>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01" name="Freeform 1933"/>
          <p:cNvSpPr>
            <a:spLocks/>
          </p:cNvSpPr>
          <p:nvPr/>
        </p:nvSpPr>
        <p:spPr bwMode="auto">
          <a:xfrm>
            <a:off x="8982165" y="4250341"/>
            <a:ext cx="32412" cy="8073"/>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02" name="Freeform 1934"/>
          <p:cNvSpPr>
            <a:spLocks/>
          </p:cNvSpPr>
          <p:nvPr/>
        </p:nvSpPr>
        <p:spPr bwMode="auto">
          <a:xfrm>
            <a:off x="8923060" y="4290708"/>
            <a:ext cx="28599" cy="6055"/>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03" name="Freeform 1935"/>
          <p:cNvSpPr>
            <a:spLocks/>
          </p:cNvSpPr>
          <p:nvPr/>
        </p:nvSpPr>
        <p:spPr bwMode="auto">
          <a:xfrm>
            <a:off x="8903994" y="4288689"/>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04" name="Freeform 1936"/>
          <p:cNvSpPr>
            <a:spLocks/>
          </p:cNvSpPr>
          <p:nvPr/>
        </p:nvSpPr>
        <p:spPr bwMode="auto">
          <a:xfrm>
            <a:off x="9163293" y="4284653"/>
            <a:ext cx="28599" cy="8073"/>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05" name="Freeform 1937"/>
          <p:cNvSpPr>
            <a:spLocks/>
          </p:cNvSpPr>
          <p:nvPr/>
        </p:nvSpPr>
        <p:spPr bwMode="auto">
          <a:xfrm>
            <a:off x="9178546" y="4286671"/>
            <a:ext cx="30506" cy="8073"/>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06" name="Freeform 1938"/>
          <p:cNvSpPr>
            <a:spLocks/>
          </p:cNvSpPr>
          <p:nvPr/>
        </p:nvSpPr>
        <p:spPr bwMode="auto">
          <a:xfrm>
            <a:off x="9117534" y="4325020"/>
            <a:ext cx="30506" cy="8073"/>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07" name="Freeform 1939"/>
          <p:cNvSpPr>
            <a:spLocks/>
          </p:cNvSpPr>
          <p:nvPr/>
        </p:nvSpPr>
        <p:spPr bwMode="auto">
          <a:xfrm>
            <a:off x="9100375" y="4323002"/>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08" name="Freeform 1940"/>
          <p:cNvSpPr>
            <a:spLocks/>
          </p:cNvSpPr>
          <p:nvPr/>
        </p:nvSpPr>
        <p:spPr bwMode="auto">
          <a:xfrm>
            <a:off x="8923060" y="4266487"/>
            <a:ext cx="165875" cy="72661"/>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6">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6"/>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09" name="Freeform 1941"/>
          <p:cNvSpPr>
            <a:spLocks/>
          </p:cNvSpPr>
          <p:nvPr/>
        </p:nvSpPr>
        <p:spPr bwMode="auto">
          <a:xfrm>
            <a:off x="9024110" y="4244285"/>
            <a:ext cx="165875" cy="7064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10" name="Freeform 1942"/>
          <p:cNvSpPr>
            <a:spLocks/>
          </p:cNvSpPr>
          <p:nvPr/>
        </p:nvSpPr>
        <p:spPr bwMode="auto">
          <a:xfrm>
            <a:off x="8806757" y="4101991"/>
            <a:ext cx="486185" cy="166515"/>
          </a:xfrm>
          <a:custGeom>
            <a:avLst/>
            <a:gdLst/>
            <a:ahLst/>
            <a:cxnLst>
              <a:cxn ang="0">
                <a:pos x="0" y="109"/>
              </a:cxn>
              <a:cxn ang="0">
                <a:pos x="218" y="0"/>
              </a:cxn>
              <a:cxn ang="0">
                <a:pos x="510" y="37"/>
              </a:cxn>
              <a:cxn ang="0">
                <a:pos x="328" y="165"/>
              </a:cxn>
              <a:cxn ang="0">
                <a:pos x="0" y="109"/>
              </a:cxn>
            </a:cxnLst>
            <a:rect l="0" t="0" r="r" b="b"/>
            <a:pathLst>
              <a:path w="510" h="165">
                <a:moveTo>
                  <a:pt x="0" y="109"/>
                </a:moveTo>
                <a:lnTo>
                  <a:pt x="218" y="0"/>
                </a:lnTo>
                <a:lnTo>
                  <a:pt x="510" y="37"/>
                </a:lnTo>
                <a:lnTo>
                  <a:pt x="328" y="165"/>
                </a:lnTo>
                <a:lnTo>
                  <a:pt x="0" y="109"/>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11" name="Freeform 1943"/>
          <p:cNvSpPr>
            <a:spLocks/>
          </p:cNvSpPr>
          <p:nvPr/>
        </p:nvSpPr>
        <p:spPr bwMode="auto">
          <a:xfrm>
            <a:off x="9119441" y="4139330"/>
            <a:ext cx="171595" cy="226057"/>
          </a:xfrm>
          <a:custGeom>
            <a:avLst/>
            <a:gdLst/>
            <a:ahLst/>
            <a:cxnLst>
              <a:cxn ang="0">
                <a:pos x="0" y="128"/>
              </a:cxn>
              <a:cxn ang="0">
                <a:pos x="0" y="224"/>
              </a:cxn>
              <a:cxn ang="0">
                <a:pos x="180" y="96"/>
              </a:cxn>
              <a:cxn ang="0">
                <a:pos x="180" y="0"/>
              </a:cxn>
              <a:cxn ang="0">
                <a:pos x="0" y="128"/>
              </a:cxn>
            </a:cxnLst>
            <a:rect l="0" t="0" r="r" b="b"/>
            <a:pathLst>
              <a:path w="180" h="224">
                <a:moveTo>
                  <a:pt x="0" y="128"/>
                </a:moveTo>
                <a:lnTo>
                  <a:pt x="0" y="224"/>
                </a:lnTo>
                <a:lnTo>
                  <a:pt x="180" y="96"/>
                </a:lnTo>
                <a:lnTo>
                  <a:pt x="180" y="0"/>
                </a:lnTo>
                <a:lnTo>
                  <a:pt x="0" y="128"/>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12" name="Freeform 1944"/>
          <p:cNvSpPr>
            <a:spLocks/>
          </p:cNvSpPr>
          <p:nvPr/>
        </p:nvSpPr>
        <p:spPr bwMode="auto">
          <a:xfrm>
            <a:off x="9115627" y="4139330"/>
            <a:ext cx="177315" cy="133212"/>
          </a:xfrm>
          <a:custGeom>
            <a:avLst/>
            <a:gdLst/>
            <a:ahLst/>
            <a:cxnLst>
              <a:cxn ang="0">
                <a:pos x="2" y="132"/>
              </a:cxn>
              <a:cxn ang="0">
                <a:pos x="186" y="2"/>
              </a:cxn>
              <a:cxn ang="0">
                <a:pos x="186" y="0"/>
              </a:cxn>
              <a:cxn ang="0">
                <a:pos x="182" y="0"/>
              </a:cxn>
              <a:cxn ang="0">
                <a:pos x="0" y="128"/>
              </a:cxn>
              <a:cxn ang="0">
                <a:pos x="2" y="132"/>
              </a:cxn>
            </a:cxnLst>
            <a:rect l="0" t="0" r="r" b="b"/>
            <a:pathLst>
              <a:path w="186" h="132">
                <a:moveTo>
                  <a:pt x="2" y="132"/>
                </a:moveTo>
                <a:lnTo>
                  <a:pt x="186" y="2"/>
                </a:lnTo>
                <a:lnTo>
                  <a:pt x="186" y="0"/>
                </a:lnTo>
                <a:lnTo>
                  <a:pt x="182" y="0"/>
                </a:lnTo>
                <a:lnTo>
                  <a:pt x="0" y="128"/>
                </a:lnTo>
                <a:lnTo>
                  <a:pt x="2" y="132"/>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13" name="Freeform 1945"/>
          <p:cNvSpPr>
            <a:spLocks/>
          </p:cNvSpPr>
          <p:nvPr/>
        </p:nvSpPr>
        <p:spPr bwMode="auto">
          <a:xfrm>
            <a:off x="8806757" y="4211992"/>
            <a:ext cx="312684" cy="153396"/>
          </a:xfrm>
          <a:custGeom>
            <a:avLst/>
            <a:gdLst/>
            <a:ahLst/>
            <a:cxnLst>
              <a:cxn ang="0">
                <a:pos x="328" y="152"/>
              </a:cxn>
              <a:cxn ang="0">
                <a:pos x="0" y="92"/>
              </a:cxn>
              <a:cxn ang="0">
                <a:pos x="0" y="0"/>
              </a:cxn>
              <a:cxn ang="0">
                <a:pos x="328" y="56"/>
              </a:cxn>
              <a:cxn ang="0">
                <a:pos x="328" y="152"/>
              </a:cxn>
            </a:cxnLst>
            <a:rect l="0" t="0" r="r" b="b"/>
            <a:pathLst>
              <a:path w="328" h="152">
                <a:moveTo>
                  <a:pt x="328" y="152"/>
                </a:moveTo>
                <a:lnTo>
                  <a:pt x="0" y="92"/>
                </a:lnTo>
                <a:lnTo>
                  <a:pt x="0" y="0"/>
                </a:lnTo>
                <a:lnTo>
                  <a:pt x="328" y="56"/>
                </a:lnTo>
                <a:lnTo>
                  <a:pt x="328" y="152"/>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14" name="Freeform 1946"/>
          <p:cNvSpPr>
            <a:spLocks noEditPoints="1"/>
          </p:cNvSpPr>
          <p:nvPr/>
        </p:nvSpPr>
        <p:spPr bwMode="auto">
          <a:xfrm>
            <a:off x="8814383" y="4224102"/>
            <a:ext cx="291711" cy="129175"/>
          </a:xfrm>
          <a:custGeom>
            <a:avLst/>
            <a:gdLst/>
            <a:ahLst/>
            <a:cxnLst>
              <a:cxn ang="0">
                <a:pos x="304" y="122"/>
              </a:cxn>
              <a:cxn ang="0">
                <a:pos x="4" y="68"/>
              </a:cxn>
              <a:cxn ang="0">
                <a:pos x="6" y="70"/>
              </a:cxn>
              <a:cxn ang="0">
                <a:pos x="6" y="4"/>
              </a:cxn>
              <a:cxn ang="0">
                <a:pos x="2" y="6"/>
              </a:cxn>
              <a:cxn ang="0">
                <a:pos x="302" y="60"/>
              </a:cxn>
              <a:cxn ang="0">
                <a:pos x="300" y="56"/>
              </a:cxn>
              <a:cxn ang="0">
                <a:pos x="300" y="124"/>
              </a:cxn>
              <a:cxn ang="0">
                <a:pos x="304" y="122"/>
              </a:cxn>
              <a:cxn ang="0">
                <a:pos x="304" y="54"/>
              </a:cxn>
              <a:cxn ang="0">
                <a:pos x="4" y="0"/>
              </a:cxn>
              <a:cxn ang="0">
                <a:pos x="0" y="0"/>
              </a:cxn>
              <a:cxn ang="0">
                <a:pos x="0" y="4"/>
              </a:cxn>
              <a:cxn ang="0">
                <a:pos x="0" y="70"/>
              </a:cxn>
              <a:cxn ang="0">
                <a:pos x="0" y="74"/>
              </a:cxn>
              <a:cxn ang="0">
                <a:pos x="2" y="74"/>
              </a:cxn>
              <a:cxn ang="0">
                <a:pos x="302" y="128"/>
              </a:cxn>
              <a:cxn ang="0">
                <a:pos x="306" y="128"/>
              </a:cxn>
              <a:cxn ang="0">
                <a:pos x="306" y="124"/>
              </a:cxn>
              <a:cxn ang="0">
                <a:pos x="306" y="56"/>
              </a:cxn>
              <a:cxn ang="0">
                <a:pos x="306" y="54"/>
              </a:cxn>
              <a:cxn ang="0">
                <a:pos x="304" y="54"/>
              </a:cxn>
            </a:cxnLst>
            <a:rect l="0" t="0" r="r" b="b"/>
            <a:pathLst>
              <a:path w="306" h="128">
                <a:moveTo>
                  <a:pt x="304" y="122"/>
                </a:moveTo>
                <a:lnTo>
                  <a:pt x="4" y="68"/>
                </a:lnTo>
                <a:lnTo>
                  <a:pt x="6" y="70"/>
                </a:lnTo>
                <a:lnTo>
                  <a:pt x="6" y="4"/>
                </a:lnTo>
                <a:lnTo>
                  <a:pt x="2" y="6"/>
                </a:lnTo>
                <a:lnTo>
                  <a:pt x="302" y="60"/>
                </a:lnTo>
                <a:lnTo>
                  <a:pt x="300" y="56"/>
                </a:lnTo>
                <a:lnTo>
                  <a:pt x="300" y="124"/>
                </a:lnTo>
                <a:lnTo>
                  <a:pt x="304" y="122"/>
                </a:lnTo>
                <a:close/>
                <a:moveTo>
                  <a:pt x="304" y="54"/>
                </a:moveTo>
                <a:lnTo>
                  <a:pt x="4" y="0"/>
                </a:lnTo>
                <a:lnTo>
                  <a:pt x="0" y="0"/>
                </a:lnTo>
                <a:lnTo>
                  <a:pt x="0" y="4"/>
                </a:lnTo>
                <a:lnTo>
                  <a:pt x="0" y="70"/>
                </a:lnTo>
                <a:lnTo>
                  <a:pt x="0" y="74"/>
                </a:lnTo>
                <a:lnTo>
                  <a:pt x="2" y="74"/>
                </a:lnTo>
                <a:lnTo>
                  <a:pt x="302" y="128"/>
                </a:lnTo>
                <a:lnTo>
                  <a:pt x="306" y="128"/>
                </a:lnTo>
                <a:lnTo>
                  <a:pt x="306" y="124"/>
                </a:lnTo>
                <a:lnTo>
                  <a:pt x="306" y="56"/>
                </a:lnTo>
                <a:lnTo>
                  <a:pt x="306" y="54"/>
                </a:lnTo>
                <a:lnTo>
                  <a:pt x="304" y="54"/>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15" name="Freeform 1947"/>
          <p:cNvSpPr>
            <a:spLocks/>
          </p:cNvSpPr>
          <p:nvPr/>
        </p:nvSpPr>
        <p:spPr bwMode="auto">
          <a:xfrm>
            <a:off x="8816290" y="4228139"/>
            <a:ext cx="287898" cy="121102"/>
          </a:xfrm>
          <a:custGeom>
            <a:avLst/>
            <a:gdLst/>
            <a:ahLst/>
            <a:cxnLst>
              <a:cxn ang="0">
                <a:pos x="302" y="120"/>
              </a:cxn>
              <a:cxn ang="0">
                <a:pos x="0" y="66"/>
              </a:cxn>
              <a:cxn ang="0">
                <a:pos x="0" y="0"/>
              </a:cxn>
              <a:cxn ang="0">
                <a:pos x="302" y="52"/>
              </a:cxn>
              <a:cxn ang="0">
                <a:pos x="302" y="120"/>
              </a:cxn>
            </a:cxnLst>
            <a:rect l="0" t="0" r="r" b="b"/>
            <a:pathLst>
              <a:path w="302" h="120">
                <a:moveTo>
                  <a:pt x="302" y="120"/>
                </a:moveTo>
                <a:lnTo>
                  <a:pt x="0" y="66"/>
                </a:lnTo>
                <a:lnTo>
                  <a:pt x="0" y="0"/>
                </a:lnTo>
                <a:lnTo>
                  <a:pt x="302" y="52"/>
                </a:lnTo>
                <a:lnTo>
                  <a:pt x="302" y="120"/>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16" name="Freeform 1948"/>
          <p:cNvSpPr>
            <a:spLocks/>
          </p:cNvSpPr>
          <p:nvPr/>
        </p:nvSpPr>
        <p:spPr bwMode="auto">
          <a:xfrm>
            <a:off x="9026017" y="415951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17" name="Freeform 1949"/>
          <p:cNvSpPr>
            <a:spLocks/>
          </p:cNvSpPr>
          <p:nvPr/>
        </p:nvSpPr>
        <p:spPr bwMode="auto">
          <a:xfrm>
            <a:off x="9026017" y="415749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18" name="Freeform 1950"/>
          <p:cNvSpPr>
            <a:spLocks/>
          </p:cNvSpPr>
          <p:nvPr/>
        </p:nvSpPr>
        <p:spPr bwMode="auto">
          <a:xfrm>
            <a:off x="9046990" y="4159514"/>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19" name="Freeform 1951"/>
          <p:cNvSpPr>
            <a:spLocks/>
          </p:cNvSpPr>
          <p:nvPr/>
        </p:nvSpPr>
        <p:spPr bwMode="auto">
          <a:xfrm>
            <a:off x="9022204" y="416355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20" name="Freeform 1952"/>
          <p:cNvSpPr>
            <a:spLocks/>
          </p:cNvSpPr>
          <p:nvPr/>
        </p:nvSpPr>
        <p:spPr bwMode="auto">
          <a:xfrm>
            <a:off x="9026017" y="4153459"/>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21" name="Freeform 1953"/>
          <p:cNvSpPr>
            <a:spLocks/>
          </p:cNvSpPr>
          <p:nvPr/>
        </p:nvSpPr>
        <p:spPr bwMode="auto">
          <a:xfrm>
            <a:off x="9026017" y="4149422"/>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22" name="Freeform 1954"/>
          <p:cNvSpPr>
            <a:spLocks/>
          </p:cNvSpPr>
          <p:nvPr/>
        </p:nvSpPr>
        <p:spPr bwMode="auto">
          <a:xfrm>
            <a:off x="9046990" y="4151441"/>
            <a:ext cx="22879" cy="16147"/>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23" name="Freeform 1955"/>
          <p:cNvSpPr>
            <a:spLocks/>
          </p:cNvSpPr>
          <p:nvPr/>
        </p:nvSpPr>
        <p:spPr bwMode="auto">
          <a:xfrm>
            <a:off x="9022204" y="4155477"/>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24" name="Freeform 1956"/>
          <p:cNvSpPr>
            <a:spLocks/>
          </p:cNvSpPr>
          <p:nvPr/>
        </p:nvSpPr>
        <p:spPr bwMode="auto">
          <a:xfrm>
            <a:off x="9026017" y="414538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25" name="Freeform 1957"/>
          <p:cNvSpPr>
            <a:spLocks/>
          </p:cNvSpPr>
          <p:nvPr/>
        </p:nvSpPr>
        <p:spPr bwMode="auto">
          <a:xfrm>
            <a:off x="9026017" y="4143367"/>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26" name="Freeform 1958"/>
          <p:cNvSpPr>
            <a:spLocks/>
          </p:cNvSpPr>
          <p:nvPr/>
        </p:nvSpPr>
        <p:spPr bwMode="auto">
          <a:xfrm>
            <a:off x="9046990" y="4145386"/>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27" name="Freeform 1959"/>
          <p:cNvSpPr>
            <a:spLocks/>
          </p:cNvSpPr>
          <p:nvPr/>
        </p:nvSpPr>
        <p:spPr bwMode="auto">
          <a:xfrm>
            <a:off x="9022204" y="414942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28" name="Freeform 1960"/>
          <p:cNvSpPr>
            <a:spLocks/>
          </p:cNvSpPr>
          <p:nvPr/>
        </p:nvSpPr>
        <p:spPr bwMode="auto">
          <a:xfrm>
            <a:off x="9090842" y="4169606"/>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29" name="Freeform 1961"/>
          <p:cNvSpPr>
            <a:spLocks/>
          </p:cNvSpPr>
          <p:nvPr/>
        </p:nvSpPr>
        <p:spPr bwMode="auto">
          <a:xfrm>
            <a:off x="9090842" y="4167588"/>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30" name="Freeform 1962"/>
          <p:cNvSpPr>
            <a:spLocks/>
          </p:cNvSpPr>
          <p:nvPr/>
        </p:nvSpPr>
        <p:spPr bwMode="auto">
          <a:xfrm>
            <a:off x="9111814" y="416960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31" name="Freeform 1963"/>
          <p:cNvSpPr>
            <a:spLocks/>
          </p:cNvSpPr>
          <p:nvPr/>
        </p:nvSpPr>
        <p:spPr bwMode="auto">
          <a:xfrm>
            <a:off x="9085122" y="417364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32" name="Freeform 1964"/>
          <p:cNvSpPr>
            <a:spLocks/>
          </p:cNvSpPr>
          <p:nvPr/>
        </p:nvSpPr>
        <p:spPr bwMode="auto">
          <a:xfrm>
            <a:off x="9090842" y="4163551"/>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33" name="Freeform 1965"/>
          <p:cNvSpPr>
            <a:spLocks/>
          </p:cNvSpPr>
          <p:nvPr/>
        </p:nvSpPr>
        <p:spPr bwMode="auto">
          <a:xfrm>
            <a:off x="9090842" y="4159514"/>
            <a:ext cx="38132" cy="24220"/>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34" name="Freeform 1966"/>
          <p:cNvSpPr>
            <a:spLocks/>
          </p:cNvSpPr>
          <p:nvPr/>
        </p:nvSpPr>
        <p:spPr bwMode="auto">
          <a:xfrm>
            <a:off x="9111814" y="4161532"/>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35" name="Freeform 1967"/>
          <p:cNvSpPr>
            <a:spLocks/>
          </p:cNvSpPr>
          <p:nvPr/>
        </p:nvSpPr>
        <p:spPr bwMode="auto">
          <a:xfrm>
            <a:off x="9085122" y="4165569"/>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36" name="Freeform 1968"/>
          <p:cNvSpPr>
            <a:spLocks/>
          </p:cNvSpPr>
          <p:nvPr/>
        </p:nvSpPr>
        <p:spPr bwMode="auto">
          <a:xfrm>
            <a:off x="9090842" y="4155477"/>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37" name="Freeform 1969"/>
          <p:cNvSpPr>
            <a:spLocks/>
          </p:cNvSpPr>
          <p:nvPr/>
        </p:nvSpPr>
        <p:spPr bwMode="auto">
          <a:xfrm>
            <a:off x="9090842" y="4153459"/>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38" name="Freeform 1970"/>
          <p:cNvSpPr>
            <a:spLocks/>
          </p:cNvSpPr>
          <p:nvPr/>
        </p:nvSpPr>
        <p:spPr bwMode="auto">
          <a:xfrm>
            <a:off x="9111814" y="4155477"/>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39" name="Freeform 1971"/>
          <p:cNvSpPr>
            <a:spLocks/>
          </p:cNvSpPr>
          <p:nvPr/>
        </p:nvSpPr>
        <p:spPr bwMode="auto">
          <a:xfrm>
            <a:off x="9085122" y="415951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40" name="Freeform 1972"/>
          <p:cNvSpPr>
            <a:spLocks/>
          </p:cNvSpPr>
          <p:nvPr/>
        </p:nvSpPr>
        <p:spPr bwMode="auto">
          <a:xfrm>
            <a:off x="8995511" y="4179698"/>
            <a:ext cx="38132" cy="2220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41" name="Freeform 1973"/>
          <p:cNvSpPr>
            <a:spLocks/>
          </p:cNvSpPr>
          <p:nvPr/>
        </p:nvSpPr>
        <p:spPr bwMode="auto">
          <a:xfrm>
            <a:off x="8995511" y="4177679"/>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42" name="Freeform 1974"/>
          <p:cNvSpPr>
            <a:spLocks/>
          </p:cNvSpPr>
          <p:nvPr/>
        </p:nvSpPr>
        <p:spPr bwMode="auto">
          <a:xfrm>
            <a:off x="9016484" y="4179698"/>
            <a:ext cx="22879" cy="1412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43" name="Freeform 1975"/>
          <p:cNvSpPr>
            <a:spLocks/>
          </p:cNvSpPr>
          <p:nvPr/>
        </p:nvSpPr>
        <p:spPr bwMode="auto">
          <a:xfrm>
            <a:off x="8989791" y="418373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44" name="Freeform 1976"/>
          <p:cNvSpPr>
            <a:spLocks/>
          </p:cNvSpPr>
          <p:nvPr/>
        </p:nvSpPr>
        <p:spPr bwMode="auto">
          <a:xfrm>
            <a:off x="8995511" y="4171624"/>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45" name="Freeform 1977"/>
          <p:cNvSpPr>
            <a:spLocks/>
          </p:cNvSpPr>
          <p:nvPr/>
        </p:nvSpPr>
        <p:spPr bwMode="auto">
          <a:xfrm>
            <a:off x="8995511" y="4169606"/>
            <a:ext cx="38132" cy="24220"/>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46" name="Freeform 1978"/>
          <p:cNvSpPr>
            <a:spLocks/>
          </p:cNvSpPr>
          <p:nvPr/>
        </p:nvSpPr>
        <p:spPr bwMode="auto">
          <a:xfrm>
            <a:off x="9016484" y="417162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47" name="Freeform 1979"/>
          <p:cNvSpPr>
            <a:spLocks/>
          </p:cNvSpPr>
          <p:nvPr/>
        </p:nvSpPr>
        <p:spPr bwMode="auto">
          <a:xfrm>
            <a:off x="8989791" y="417566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48" name="Freeform 1980"/>
          <p:cNvSpPr>
            <a:spLocks/>
          </p:cNvSpPr>
          <p:nvPr/>
        </p:nvSpPr>
        <p:spPr bwMode="auto">
          <a:xfrm>
            <a:off x="8995511" y="4165569"/>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7"/>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49" name="Freeform 1981"/>
          <p:cNvSpPr>
            <a:spLocks/>
          </p:cNvSpPr>
          <p:nvPr/>
        </p:nvSpPr>
        <p:spPr bwMode="auto">
          <a:xfrm>
            <a:off x="8995511" y="4161532"/>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50" name="Freeform 1982"/>
          <p:cNvSpPr>
            <a:spLocks/>
          </p:cNvSpPr>
          <p:nvPr/>
        </p:nvSpPr>
        <p:spPr bwMode="auto">
          <a:xfrm>
            <a:off x="9016484" y="416355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51" name="Freeform 1983"/>
          <p:cNvSpPr>
            <a:spLocks/>
          </p:cNvSpPr>
          <p:nvPr/>
        </p:nvSpPr>
        <p:spPr bwMode="auto">
          <a:xfrm>
            <a:off x="8989791" y="4167588"/>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52" name="Freeform 1984"/>
          <p:cNvSpPr>
            <a:spLocks/>
          </p:cNvSpPr>
          <p:nvPr/>
        </p:nvSpPr>
        <p:spPr bwMode="auto">
          <a:xfrm>
            <a:off x="9058429" y="4189790"/>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53" name="Freeform 1985"/>
          <p:cNvSpPr>
            <a:spLocks/>
          </p:cNvSpPr>
          <p:nvPr/>
        </p:nvSpPr>
        <p:spPr bwMode="auto">
          <a:xfrm>
            <a:off x="9058429" y="4187771"/>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54" name="Freeform 1986"/>
          <p:cNvSpPr>
            <a:spLocks/>
          </p:cNvSpPr>
          <p:nvPr/>
        </p:nvSpPr>
        <p:spPr bwMode="auto">
          <a:xfrm>
            <a:off x="9079402" y="418777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55" name="Freeform 1987"/>
          <p:cNvSpPr>
            <a:spLocks/>
          </p:cNvSpPr>
          <p:nvPr/>
        </p:nvSpPr>
        <p:spPr bwMode="auto">
          <a:xfrm>
            <a:off x="9054616" y="4193826"/>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56" name="Freeform 1988"/>
          <p:cNvSpPr>
            <a:spLocks/>
          </p:cNvSpPr>
          <p:nvPr/>
        </p:nvSpPr>
        <p:spPr bwMode="auto">
          <a:xfrm>
            <a:off x="9058429" y="418171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57" name="Freeform 1989"/>
          <p:cNvSpPr>
            <a:spLocks/>
          </p:cNvSpPr>
          <p:nvPr/>
        </p:nvSpPr>
        <p:spPr bwMode="auto">
          <a:xfrm>
            <a:off x="9058429" y="4179698"/>
            <a:ext cx="40039" cy="24220"/>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58" name="Freeform 1990"/>
          <p:cNvSpPr>
            <a:spLocks/>
          </p:cNvSpPr>
          <p:nvPr/>
        </p:nvSpPr>
        <p:spPr bwMode="auto">
          <a:xfrm>
            <a:off x="9079402" y="418171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59" name="Freeform 1991"/>
          <p:cNvSpPr>
            <a:spLocks/>
          </p:cNvSpPr>
          <p:nvPr/>
        </p:nvSpPr>
        <p:spPr bwMode="auto">
          <a:xfrm>
            <a:off x="9054616" y="4185753"/>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60" name="Freeform 1992"/>
          <p:cNvSpPr>
            <a:spLocks/>
          </p:cNvSpPr>
          <p:nvPr/>
        </p:nvSpPr>
        <p:spPr bwMode="auto">
          <a:xfrm>
            <a:off x="9058429" y="4175661"/>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61" name="Freeform 1993"/>
          <p:cNvSpPr>
            <a:spLocks/>
          </p:cNvSpPr>
          <p:nvPr/>
        </p:nvSpPr>
        <p:spPr bwMode="auto">
          <a:xfrm>
            <a:off x="9058429" y="417162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62" name="Freeform 1994"/>
          <p:cNvSpPr>
            <a:spLocks/>
          </p:cNvSpPr>
          <p:nvPr/>
        </p:nvSpPr>
        <p:spPr bwMode="auto">
          <a:xfrm>
            <a:off x="9079402" y="4173643"/>
            <a:ext cx="22879" cy="16147"/>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63" name="Freeform 1995"/>
          <p:cNvSpPr>
            <a:spLocks/>
          </p:cNvSpPr>
          <p:nvPr/>
        </p:nvSpPr>
        <p:spPr bwMode="auto">
          <a:xfrm>
            <a:off x="9054616" y="4177679"/>
            <a:ext cx="19066" cy="16147"/>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64" name="Freeform 1996"/>
          <p:cNvSpPr>
            <a:spLocks/>
          </p:cNvSpPr>
          <p:nvPr/>
        </p:nvSpPr>
        <p:spPr bwMode="auto">
          <a:xfrm>
            <a:off x="8965005" y="4197863"/>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65" name="Freeform 1997"/>
          <p:cNvSpPr>
            <a:spLocks/>
          </p:cNvSpPr>
          <p:nvPr/>
        </p:nvSpPr>
        <p:spPr bwMode="auto">
          <a:xfrm>
            <a:off x="8965005" y="419584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66" name="Freeform 1998"/>
          <p:cNvSpPr>
            <a:spLocks/>
          </p:cNvSpPr>
          <p:nvPr/>
        </p:nvSpPr>
        <p:spPr bwMode="auto">
          <a:xfrm>
            <a:off x="8985978" y="4197863"/>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67" name="Freeform 1999"/>
          <p:cNvSpPr>
            <a:spLocks/>
          </p:cNvSpPr>
          <p:nvPr/>
        </p:nvSpPr>
        <p:spPr bwMode="auto">
          <a:xfrm>
            <a:off x="8961192" y="4201900"/>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68" name="Freeform 2000"/>
          <p:cNvSpPr>
            <a:spLocks/>
          </p:cNvSpPr>
          <p:nvPr/>
        </p:nvSpPr>
        <p:spPr bwMode="auto">
          <a:xfrm>
            <a:off x="8965005" y="4191808"/>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69" name="Freeform 2001"/>
          <p:cNvSpPr>
            <a:spLocks/>
          </p:cNvSpPr>
          <p:nvPr/>
        </p:nvSpPr>
        <p:spPr bwMode="auto">
          <a:xfrm>
            <a:off x="8965005" y="4187771"/>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70" name="Freeform 2002"/>
          <p:cNvSpPr>
            <a:spLocks/>
          </p:cNvSpPr>
          <p:nvPr/>
        </p:nvSpPr>
        <p:spPr bwMode="auto">
          <a:xfrm>
            <a:off x="8985978" y="418979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71" name="Freeform 2003"/>
          <p:cNvSpPr>
            <a:spLocks/>
          </p:cNvSpPr>
          <p:nvPr/>
        </p:nvSpPr>
        <p:spPr bwMode="auto">
          <a:xfrm>
            <a:off x="8961192" y="4193826"/>
            <a:ext cx="19066" cy="16147"/>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72" name="Freeform 2004"/>
          <p:cNvSpPr>
            <a:spLocks/>
          </p:cNvSpPr>
          <p:nvPr/>
        </p:nvSpPr>
        <p:spPr bwMode="auto">
          <a:xfrm>
            <a:off x="8965005" y="418373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73" name="Freeform 2005"/>
          <p:cNvSpPr>
            <a:spLocks/>
          </p:cNvSpPr>
          <p:nvPr/>
        </p:nvSpPr>
        <p:spPr bwMode="auto">
          <a:xfrm>
            <a:off x="8965005" y="4181716"/>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74" name="Freeform 2006"/>
          <p:cNvSpPr>
            <a:spLocks/>
          </p:cNvSpPr>
          <p:nvPr/>
        </p:nvSpPr>
        <p:spPr bwMode="auto">
          <a:xfrm>
            <a:off x="8985978" y="418373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75" name="Freeform 2007"/>
          <p:cNvSpPr>
            <a:spLocks/>
          </p:cNvSpPr>
          <p:nvPr/>
        </p:nvSpPr>
        <p:spPr bwMode="auto">
          <a:xfrm>
            <a:off x="8961192" y="4187771"/>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76" name="Freeform 2008"/>
          <p:cNvSpPr>
            <a:spLocks/>
          </p:cNvSpPr>
          <p:nvPr/>
        </p:nvSpPr>
        <p:spPr bwMode="auto">
          <a:xfrm>
            <a:off x="9027924" y="4207955"/>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77" name="Freeform 2009"/>
          <p:cNvSpPr>
            <a:spLocks/>
          </p:cNvSpPr>
          <p:nvPr/>
        </p:nvSpPr>
        <p:spPr bwMode="auto">
          <a:xfrm>
            <a:off x="9027924" y="4205936"/>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78" name="Freeform 2010"/>
          <p:cNvSpPr>
            <a:spLocks/>
          </p:cNvSpPr>
          <p:nvPr/>
        </p:nvSpPr>
        <p:spPr bwMode="auto">
          <a:xfrm>
            <a:off x="9050803" y="420795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79" name="Freeform 2011"/>
          <p:cNvSpPr>
            <a:spLocks/>
          </p:cNvSpPr>
          <p:nvPr/>
        </p:nvSpPr>
        <p:spPr bwMode="auto">
          <a:xfrm>
            <a:off x="9024110" y="421199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80" name="Freeform 2012"/>
          <p:cNvSpPr>
            <a:spLocks/>
          </p:cNvSpPr>
          <p:nvPr/>
        </p:nvSpPr>
        <p:spPr bwMode="auto">
          <a:xfrm>
            <a:off x="9027924" y="4201900"/>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81" name="Freeform 2013"/>
          <p:cNvSpPr>
            <a:spLocks/>
          </p:cNvSpPr>
          <p:nvPr/>
        </p:nvSpPr>
        <p:spPr bwMode="auto">
          <a:xfrm>
            <a:off x="9027924" y="4197863"/>
            <a:ext cx="40039" cy="24220"/>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82" name="Freeform 2014"/>
          <p:cNvSpPr>
            <a:spLocks/>
          </p:cNvSpPr>
          <p:nvPr/>
        </p:nvSpPr>
        <p:spPr bwMode="auto">
          <a:xfrm>
            <a:off x="9050803" y="419988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83" name="Freeform 2015"/>
          <p:cNvSpPr>
            <a:spLocks/>
          </p:cNvSpPr>
          <p:nvPr/>
        </p:nvSpPr>
        <p:spPr bwMode="auto">
          <a:xfrm>
            <a:off x="9024110" y="4203918"/>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84" name="Freeform 2016"/>
          <p:cNvSpPr>
            <a:spLocks/>
          </p:cNvSpPr>
          <p:nvPr/>
        </p:nvSpPr>
        <p:spPr bwMode="auto">
          <a:xfrm>
            <a:off x="9027924" y="4193826"/>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85" name="Freeform 2017"/>
          <p:cNvSpPr>
            <a:spLocks/>
          </p:cNvSpPr>
          <p:nvPr/>
        </p:nvSpPr>
        <p:spPr bwMode="auto">
          <a:xfrm>
            <a:off x="9027924" y="4191808"/>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86" name="Freeform 2018"/>
          <p:cNvSpPr>
            <a:spLocks/>
          </p:cNvSpPr>
          <p:nvPr/>
        </p:nvSpPr>
        <p:spPr bwMode="auto">
          <a:xfrm>
            <a:off x="9050803" y="419382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87" name="Freeform 2019"/>
          <p:cNvSpPr>
            <a:spLocks/>
          </p:cNvSpPr>
          <p:nvPr/>
        </p:nvSpPr>
        <p:spPr bwMode="auto">
          <a:xfrm>
            <a:off x="9024110" y="419786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88" name="Freeform 2020"/>
          <p:cNvSpPr>
            <a:spLocks/>
          </p:cNvSpPr>
          <p:nvPr/>
        </p:nvSpPr>
        <p:spPr bwMode="auto">
          <a:xfrm>
            <a:off x="8961192" y="4207955"/>
            <a:ext cx="133463" cy="40367"/>
          </a:xfrm>
          <a:custGeom>
            <a:avLst/>
            <a:gdLst/>
            <a:ahLst/>
            <a:cxnLst>
              <a:cxn ang="0">
                <a:pos x="0" y="0"/>
              </a:cxn>
              <a:cxn ang="0">
                <a:pos x="114" y="18"/>
              </a:cxn>
              <a:cxn ang="0">
                <a:pos x="140" y="40"/>
              </a:cxn>
              <a:cxn ang="0">
                <a:pos x="28" y="28"/>
              </a:cxn>
              <a:cxn ang="0">
                <a:pos x="0" y="0"/>
              </a:cxn>
            </a:cxnLst>
            <a:rect l="0" t="0" r="r" b="b"/>
            <a:pathLst>
              <a:path w="140" h="40">
                <a:moveTo>
                  <a:pt x="0" y="0"/>
                </a:moveTo>
                <a:lnTo>
                  <a:pt x="114" y="18"/>
                </a:lnTo>
                <a:lnTo>
                  <a:pt x="140" y="40"/>
                </a:lnTo>
                <a:lnTo>
                  <a:pt x="28" y="28"/>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89" name="Freeform 2021"/>
          <p:cNvSpPr>
            <a:spLocks/>
          </p:cNvSpPr>
          <p:nvPr/>
        </p:nvSpPr>
        <p:spPr bwMode="auto">
          <a:xfrm>
            <a:off x="8966912" y="4141349"/>
            <a:ext cx="30506" cy="6055"/>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90" name="Freeform 2022"/>
          <p:cNvSpPr>
            <a:spLocks/>
          </p:cNvSpPr>
          <p:nvPr/>
        </p:nvSpPr>
        <p:spPr bwMode="auto">
          <a:xfrm>
            <a:off x="8982165" y="4141349"/>
            <a:ext cx="32412" cy="8073"/>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91" name="Freeform 2023"/>
          <p:cNvSpPr>
            <a:spLocks/>
          </p:cNvSpPr>
          <p:nvPr/>
        </p:nvSpPr>
        <p:spPr bwMode="auto">
          <a:xfrm>
            <a:off x="8923060" y="4181716"/>
            <a:ext cx="28599" cy="6055"/>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92" name="Freeform 2024"/>
          <p:cNvSpPr>
            <a:spLocks/>
          </p:cNvSpPr>
          <p:nvPr/>
        </p:nvSpPr>
        <p:spPr bwMode="auto">
          <a:xfrm>
            <a:off x="8903994" y="4179698"/>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93" name="Freeform 2025"/>
          <p:cNvSpPr>
            <a:spLocks/>
          </p:cNvSpPr>
          <p:nvPr/>
        </p:nvSpPr>
        <p:spPr bwMode="auto">
          <a:xfrm>
            <a:off x="9163293" y="4175661"/>
            <a:ext cx="28599" cy="8073"/>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94" name="Freeform 2026"/>
          <p:cNvSpPr>
            <a:spLocks/>
          </p:cNvSpPr>
          <p:nvPr/>
        </p:nvSpPr>
        <p:spPr bwMode="auto">
          <a:xfrm>
            <a:off x="9178546" y="4177679"/>
            <a:ext cx="30506" cy="8073"/>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95" name="Freeform 2027"/>
          <p:cNvSpPr>
            <a:spLocks/>
          </p:cNvSpPr>
          <p:nvPr/>
        </p:nvSpPr>
        <p:spPr bwMode="auto">
          <a:xfrm>
            <a:off x="9117534" y="4216028"/>
            <a:ext cx="30506" cy="8073"/>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96" name="Freeform 2028"/>
          <p:cNvSpPr>
            <a:spLocks/>
          </p:cNvSpPr>
          <p:nvPr/>
        </p:nvSpPr>
        <p:spPr bwMode="auto">
          <a:xfrm>
            <a:off x="9100375" y="4214010"/>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97" name="Freeform 2029"/>
          <p:cNvSpPr>
            <a:spLocks/>
          </p:cNvSpPr>
          <p:nvPr/>
        </p:nvSpPr>
        <p:spPr bwMode="auto">
          <a:xfrm>
            <a:off x="8923060" y="4157496"/>
            <a:ext cx="165875" cy="72661"/>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6">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6"/>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98" name="Freeform 2030"/>
          <p:cNvSpPr>
            <a:spLocks/>
          </p:cNvSpPr>
          <p:nvPr/>
        </p:nvSpPr>
        <p:spPr bwMode="auto">
          <a:xfrm>
            <a:off x="9024110" y="4135294"/>
            <a:ext cx="165875" cy="7064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599" name="Freeform 2031"/>
          <p:cNvSpPr>
            <a:spLocks noEditPoints="1"/>
          </p:cNvSpPr>
          <p:nvPr/>
        </p:nvSpPr>
        <p:spPr bwMode="auto">
          <a:xfrm>
            <a:off x="8886835" y="4357314"/>
            <a:ext cx="36226" cy="56514"/>
          </a:xfrm>
          <a:custGeom>
            <a:avLst/>
            <a:gdLst/>
            <a:ahLst/>
            <a:cxnLst>
              <a:cxn ang="0">
                <a:pos x="14" y="27"/>
              </a:cxn>
              <a:cxn ang="0">
                <a:pos x="11" y="19"/>
              </a:cxn>
              <a:cxn ang="0">
                <a:pos x="10" y="17"/>
              </a:cxn>
              <a:cxn ang="0">
                <a:pos x="9" y="16"/>
              </a:cxn>
              <a:cxn ang="0">
                <a:pos x="8" y="15"/>
              </a:cxn>
              <a:cxn ang="0">
                <a:pos x="7" y="15"/>
              </a:cxn>
              <a:cxn ang="0">
                <a:pos x="4" y="15"/>
              </a:cxn>
              <a:cxn ang="0">
                <a:pos x="4" y="25"/>
              </a:cxn>
              <a:cxn ang="0">
                <a:pos x="0" y="24"/>
              </a:cxn>
              <a:cxn ang="0">
                <a:pos x="0" y="0"/>
              </a:cxn>
              <a:cxn ang="0">
                <a:pos x="9" y="2"/>
              </a:cxn>
              <a:cxn ang="0">
                <a:pos x="12" y="3"/>
              </a:cxn>
              <a:cxn ang="0">
                <a:pos x="14" y="4"/>
              </a:cxn>
              <a:cxn ang="0">
                <a:pos x="16" y="7"/>
              </a:cxn>
              <a:cxn ang="0">
                <a:pos x="17" y="10"/>
              </a:cxn>
              <a:cxn ang="0">
                <a:pos x="17" y="12"/>
              </a:cxn>
              <a:cxn ang="0">
                <a:pos x="15" y="13"/>
              </a:cxn>
              <a:cxn ang="0">
                <a:pos x="13" y="14"/>
              </a:cxn>
              <a:cxn ang="0">
                <a:pos x="11" y="14"/>
              </a:cxn>
              <a:cxn ang="0">
                <a:pos x="14" y="16"/>
              </a:cxn>
              <a:cxn ang="0">
                <a:pos x="15" y="18"/>
              </a:cxn>
              <a:cxn ang="0">
                <a:pos x="19" y="28"/>
              </a:cxn>
              <a:cxn ang="0">
                <a:pos x="14" y="27"/>
              </a:cxn>
              <a:cxn ang="0">
                <a:pos x="13" y="9"/>
              </a:cxn>
              <a:cxn ang="0">
                <a:pos x="12" y="7"/>
              </a:cxn>
              <a:cxn ang="0">
                <a:pos x="11" y="6"/>
              </a:cxn>
              <a:cxn ang="0">
                <a:pos x="9" y="5"/>
              </a:cxn>
              <a:cxn ang="0">
                <a:pos x="7" y="5"/>
              </a:cxn>
              <a:cxn ang="0">
                <a:pos x="5" y="4"/>
              </a:cxn>
              <a:cxn ang="0">
                <a:pos x="4" y="12"/>
              </a:cxn>
              <a:cxn ang="0">
                <a:pos x="7" y="12"/>
              </a:cxn>
              <a:cxn ang="0">
                <a:pos x="9" y="12"/>
              </a:cxn>
              <a:cxn ang="0">
                <a:pos x="11" y="12"/>
              </a:cxn>
              <a:cxn ang="0">
                <a:pos x="12" y="11"/>
              </a:cxn>
              <a:cxn ang="0">
                <a:pos x="13" y="9"/>
              </a:cxn>
            </a:cxnLst>
            <a:rect l="0" t="0" r="r" b="b"/>
            <a:pathLst>
              <a:path w="19" h="28">
                <a:moveTo>
                  <a:pt x="14" y="27"/>
                </a:moveTo>
                <a:cubicBezTo>
                  <a:pt x="11" y="19"/>
                  <a:pt x="11" y="19"/>
                  <a:pt x="11" y="19"/>
                </a:cubicBezTo>
                <a:cubicBezTo>
                  <a:pt x="11" y="18"/>
                  <a:pt x="11" y="18"/>
                  <a:pt x="10" y="17"/>
                </a:cubicBezTo>
                <a:cubicBezTo>
                  <a:pt x="10" y="17"/>
                  <a:pt x="10" y="16"/>
                  <a:pt x="9" y="16"/>
                </a:cubicBezTo>
                <a:cubicBezTo>
                  <a:pt x="9" y="16"/>
                  <a:pt x="9" y="16"/>
                  <a:pt x="8" y="15"/>
                </a:cubicBezTo>
                <a:cubicBezTo>
                  <a:pt x="8" y="15"/>
                  <a:pt x="7" y="15"/>
                  <a:pt x="7" y="15"/>
                </a:cubicBezTo>
                <a:cubicBezTo>
                  <a:pt x="4" y="15"/>
                  <a:pt x="4" y="15"/>
                  <a:pt x="4" y="15"/>
                </a:cubicBezTo>
                <a:cubicBezTo>
                  <a:pt x="4" y="25"/>
                  <a:pt x="4" y="25"/>
                  <a:pt x="4" y="25"/>
                </a:cubicBezTo>
                <a:cubicBezTo>
                  <a:pt x="0" y="24"/>
                  <a:pt x="0" y="24"/>
                  <a:pt x="0" y="24"/>
                </a:cubicBezTo>
                <a:cubicBezTo>
                  <a:pt x="0" y="0"/>
                  <a:pt x="0" y="0"/>
                  <a:pt x="0" y="0"/>
                </a:cubicBezTo>
                <a:cubicBezTo>
                  <a:pt x="9" y="2"/>
                  <a:pt x="9" y="2"/>
                  <a:pt x="9" y="2"/>
                </a:cubicBezTo>
                <a:cubicBezTo>
                  <a:pt x="10" y="2"/>
                  <a:pt x="11" y="2"/>
                  <a:pt x="12" y="3"/>
                </a:cubicBezTo>
                <a:cubicBezTo>
                  <a:pt x="13" y="3"/>
                  <a:pt x="14" y="4"/>
                  <a:pt x="14" y="4"/>
                </a:cubicBezTo>
                <a:cubicBezTo>
                  <a:pt x="15" y="5"/>
                  <a:pt x="16" y="6"/>
                  <a:pt x="16" y="7"/>
                </a:cubicBezTo>
                <a:cubicBezTo>
                  <a:pt x="17" y="8"/>
                  <a:pt x="17" y="9"/>
                  <a:pt x="17" y="10"/>
                </a:cubicBezTo>
                <a:cubicBezTo>
                  <a:pt x="17" y="11"/>
                  <a:pt x="17" y="11"/>
                  <a:pt x="17" y="12"/>
                </a:cubicBezTo>
                <a:cubicBezTo>
                  <a:pt x="16" y="12"/>
                  <a:pt x="16" y="13"/>
                  <a:pt x="15" y="13"/>
                </a:cubicBezTo>
                <a:cubicBezTo>
                  <a:pt x="15" y="14"/>
                  <a:pt x="14" y="14"/>
                  <a:pt x="13" y="14"/>
                </a:cubicBezTo>
                <a:cubicBezTo>
                  <a:pt x="13" y="14"/>
                  <a:pt x="12" y="14"/>
                  <a:pt x="11" y="14"/>
                </a:cubicBezTo>
                <a:cubicBezTo>
                  <a:pt x="12" y="15"/>
                  <a:pt x="13" y="15"/>
                  <a:pt x="14" y="16"/>
                </a:cubicBezTo>
                <a:cubicBezTo>
                  <a:pt x="14" y="16"/>
                  <a:pt x="15" y="17"/>
                  <a:pt x="15" y="18"/>
                </a:cubicBezTo>
                <a:cubicBezTo>
                  <a:pt x="19" y="28"/>
                  <a:pt x="19" y="28"/>
                  <a:pt x="19" y="28"/>
                </a:cubicBezTo>
                <a:lnTo>
                  <a:pt x="14" y="27"/>
                </a:lnTo>
                <a:close/>
                <a:moveTo>
                  <a:pt x="13" y="9"/>
                </a:moveTo>
                <a:cubicBezTo>
                  <a:pt x="13" y="8"/>
                  <a:pt x="13" y="8"/>
                  <a:pt x="12" y="7"/>
                </a:cubicBezTo>
                <a:cubicBezTo>
                  <a:pt x="12" y="7"/>
                  <a:pt x="12" y="6"/>
                  <a:pt x="11" y="6"/>
                </a:cubicBezTo>
                <a:cubicBezTo>
                  <a:pt x="11" y="6"/>
                  <a:pt x="10" y="5"/>
                  <a:pt x="9" y="5"/>
                </a:cubicBezTo>
                <a:cubicBezTo>
                  <a:pt x="9" y="5"/>
                  <a:pt x="8" y="5"/>
                  <a:pt x="7" y="5"/>
                </a:cubicBezTo>
                <a:cubicBezTo>
                  <a:pt x="5" y="4"/>
                  <a:pt x="5" y="4"/>
                  <a:pt x="5" y="4"/>
                </a:cubicBezTo>
                <a:cubicBezTo>
                  <a:pt x="4" y="12"/>
                  <a:pt x="4" y="12"/>
                  <a:pt x="4" y="12"/>
                </a:cubicBezTo>
                <a:cubicBezTo>
                  <a:pt x="7" y="12"/>
                  <a:pt x="7" y="12"/>
                  <a:pt x="7" y="12"/>
                </a:cubicBezTo>
                <a:cubicBezTo>
                  <a:pt x="8" y="12"/>
                  <a:pt x="8" y="12"/>
                  <a:pt x="9" y="12"/>
                </a:cubicBezTo>
                <a:cubicBezTo>
                  <a:pt x="10" y="12"/>
                  <a:pt x="10" y="12"/>
                  <a:pt x="11" y="12"/>
                </a:cubicBezTo>
                <a:cubicBezTo>
                  <a:pt x="11" y="12"/>
                  <a:pt x="12" y="11"/>
                  <a:pt x="12" y="11"/>
                </a:cubicBezTo>
                <a:cubicBezTo>
                  <a:pt x="13" y="11"/>
                  <a:pt x="13" y="10"/>
                  <a:pt x="13" y="9"/>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00" name="Freeform 2032"/>
          <p:cNvSpPr>
            <a:spLocks noEditPoints="1"/>
          </p:cNvSpPr>
          <p:nvPr/>
        </p:nvSpPr>
        <p:spPr bwMode="auto">
          <a:xfrm>
            <a:off x="8923060" y="4369424"/>
            <a:ext cx="47665" cy="52477"/>
          </a:xfrm>
          <a:custGeom>
            <a:avLst/>
            <a:gdLst/>
            <a:ahLst/>
            <a:cxnLst>
              <a:cxn ang="0">
                <a:pos x="42" y="52"/>
              </a:cxn>
              <a:cxn ang="0">
                <a:pos x="38" y="38"/>
              </a:cxn>
              <a:cxn ang="0">
                <a:pos x="14" y="34"/>
              </a:cxn>
              <a:cxn ang="0">
                <a:pos x="8" y="44"/>
              </a:cxn>
              <a:cxn ang="0">
                <a:pos x="0" y="44"/>
              </a:cxn>
              <a:cxn ang="0">
                <a:pos x="20" y="0"/>
              </a:cxn>
              <a:cxn ang="0">
                <a:pos x="32" y="2"/>
              </a:cxn>
              <a:cxn ang="0">
                <a:pos x="50" y="52"/>
              </a:cxn>
              <a:cxn ang="0">
                <a:pos x="42" y="52"/>
              </a:cxn>
              <a:cxn ang="0">
                <a:pos x="26" y="6"/>
              </a:cxn>
              <a:cxn ang="0">
                <a:pos x="16" y="28"/>
              </a:cxn>
              <a:cxn ang="0">
                <a:pos x="36" y="32"/>
              </a:cxn>
              <a:cxn ang="0">
                <a:pos x="26" y="6"/>
              </a:cxn>
            </a:cxnLst>
            <a:rect l="0" t="0" r="r" b="b"/>
            <a:pathLst>
              <a:path w="50" h="52">
                <a:moveTo>
                  <a:pt x="42" y="52"/>
                </a:moveTo>
                <a:lnTo>
                  <a:pt x="38" y="38"/>
                </a:lnTo>
                <a:lnTo>
                  <a:pt x="14" y="34"/>
                </a:lnTo>
                <a:lnTo>
                  <a:pt x="8" y="44"/>
                </a:lnTo>
                <a:lnTo>
                  <a:pt x="0" y="44"/>
                </a:lnTo>
                <a:lnTo>
                  <a:pt x="20" y="0"/>
                </a:lnTo>
                <a:lnTo>
                  <a:pt x="32" y="2"/>
                </a:lnTo>
                <a:lnTo>
                  <a:pt x="50" y="52"/>
                </a:lnTo>
                <a:lnTo>
                  <a:pt x="42" y="52"/>
                </a:lnTo>
                <a:close/>
                <a:moveTo>
                  <a:pt x="26" y="6"/>
                </a:moveTo>
                <a:lnTo>
                  <a:pt x="16" y="28"/>
                </a:lnTo>
                <a:lnTo>
                  <a:pt x="36" y="32"/>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01" name="Freeform 2033"/>
          <p:cNvSpPr>
            <a:spLocks/>
          </p:cNvSpPr>
          <p:nvPr/>
        </p:nvSpPr>
        <p:spPr bwMode="auto">
          <a:xfrm>
            <a:off x="8976445" y="4375479"/>
            <a:ext cx="9533" cy="50459"/>
          </a:xfrm>
          <a:custGeom>
            <a:avLst/>
            <a:gdLst/>
            <a:ahLst/>
            <a:cxnLst>
              <a:cxn ang="0">
                <a:pos x="0" y="48"/>
              </a:cxn>
              <a:cxn ang="0">
                <a:pos x="0" y="0"/>
              </a:cxn>
              <a:cxn ang="0">
                <a:pos x="10" y="2"/>
              </a:cxn>
              <a:cxn ang="0">
                <a:pos x="10" y="50"/>
              </a:cxn>
              <a:cxn ang="0">
                <a:pos x="0" y="48"/>
              </a:cxn>
            </a:cxnLst>
            <a:rect l="0" t="0" r="r" b="b"/>
            <a:pathLst>
              <a:path w="10" h="50">
                <a:moveTo>
                  <a:pt x="0" y="48"/>
                </a:moveTo>
                <a:lnTo>
                  <a:pt x="0" y="0"/>
                </a:lnTo>
                <a:lnTo>
                  <a:pt x="10" y="2"/>
                </a:lnTo>
                <a:lnTo>
                  <a:pt x="10" y="50"/>
                </a:lnTo>
                <a:lnTo>
                  <a:pt x="0" y="4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02" name="Freeform 2034"/>
          <p:cNvSpPr>
            <a:spLocks noEditPoints="1"/>
          </p:cNvSpPr>
          <p:nvPr/>
        </p:nvSpPr>
        <p:spPr bwMode="auto">
          <a:xfrm>
            <a:off x="8997418" y="4379516"/>
            <a:ext cx="38132" cy="50459"/>
          </a:xfrm>
          <a:custGeom>
            <a:avLst/>
            <a:gdLst/>
            <a:ahLst/>
            <a:cxnLst>
              <a:cxn ang="0">
                <a:pos x="20" y="16"/>
              </a:cxn>
              <a:cxn ang="0">
                <a:pos x="19" y="21"/>
              </a:cxn>
              <a:cxn ang="0">
                <a:pos x="16" y="24"/>
              </a:cxn>
              <a:cxn ang="0">
                <a:pos x="12" y="25"/>
              </a:cxn>
              <a:cxn ang="0">
                <a:pos x="6" y="25"/>
              </a:cxn>
              <a:cxn ang="0">
                <a:pos x="0" y="24"/>
              </a:cxn>
              <a:cxn ang="0">
                <a:pos x="0" y="0"/>
              </a:cxn>
              <a:cxn ang="0">
                <a:pos x="7" y="1"/>
              </a:cxn>
              <a:cxn ang="0">
                <a:pos x="17" y="6"/>
              </a:cxn>
              <a:cxn ang="0">
                <a:pos x="20" y="16"/>
              </a:cxn>
              <a:cxn ang="0">
                <a:pos x="16" y="15"/>
              </a:cxn>
              <a:cxn ang="0">
                <a:pos x="15" y="11"/>
              </a:cxn>
              <a:cxn ang="0">
                <a:pos x="14" y="8"/>
              </a:cxn>
              <a:cxn ang="0">
                <a:pos x="11" y="5"/>
              </a:cxn>
              <a:cxn ang="0">
                <a:pos x="7" y="4"/>
              </a:cxn>
              <a:cxn ang="0">
                <a:pos x="4" y="4"/>
              </a:cxn>
              <a:cxn ang="0">
                <a:pos x="4" y="22"/>
              </a:cxn>
              <a:cxn ang="0">
                <a:pos x="6" y="22"/>
              </a:cxn>
              <a:cxn ang="0">
                <a:pos x="13" y="21"/>
              </a:cxn>
              <a:cxn ang="0">
                <a:pos x="16" y="15"/>
              </a:cxn>
            </a:cxnLst>
            <a:rect l="0" t="0" r="r" b="b"/>
            <a:pathLst>
              <a:path w="20" h="25">
                <a:moveTo>
                  <a:pt x="20" y="16"/>
                </a:moveTo>
                <a:cubicBezTo>
                  <a:pt x="20" y="18"/>
                  <a:pt x="20" y="19"/>
                  <a:pt x="19" y="21"/>
                </a:cubicBezTo>
                <a:cubicBezTo>
                  <a:pt x="18" y="22"/>
                  <a:pt x="18" y="23"/>
                  <a:pt x="16" y="24"/>
                </a:cubicBezTo>
                <a:cubicBezTo>
                  <a:pt x="15" y="25"/>
                  <a:pt x="14" y="25"/>
                  <a:pt x="12" y="25"/>
                </a:cubicBezTo>
                <a:cubicBezTo>
                  <a:pt x="10" y="25"/>
                  <a:pt x="8" y="25"/>
                  <a:pt x="6" y="25"/>
                </a:cubicBezTo>
                <a:cubicBezTo>
                  <a:pt x="0" y="24"/>
                  <a:pt x="0" y="24"/>
                  <a:pt x="0" y="24"/>
                </a:cubicBezTo>
                <a:cubicBezTo>
                  <a:pt x="0" y="0"/>
                  <a:pt x="0" y="0"/>
                  <a:pt x="0" y="0"/>
                </a:cubicBezTo>
                <a:cubicBezTo>
                  <a:pt x="7" y="1"/>
                  <a:pt x="7" y="1"/>
                  <a:pt x="7" y="1"/>
                </a:cubicBezTo>
                <a:cubicBezTo>
                  <a:pt x="11" y="2"/>
                  <a:pt x="15" y="4"/>
                  <a:pt x="17" y="6"/>
                </a:cubicBezTo>
                <a:cubicBezTo>
                  <a:pt x="19" y="8"/>
                  <a:pt x="20" y="12"/>
                  <a:pt x="20" y="16"/>
                </a:cubicBezTo>
                <a:close/>
                <a:moveTo>
                  <a:pt x="16" y="15"/>
                </a:moveTo>
                <a:cubicBezTo>
                  <a:pt x="16" y="13"/>
                  <a:pt x="16" y="12"/>
                  <a:pt x="15" y="11"/>
                </a:cubicBezTo>
                <a:cubicBezTo>
                  <a:pt x="15" y="10"/>
                  <a:pt x="14" y="9"/>
                  <a:pt x="14" y="8"/>
                </a:cubicBezTo>
                <a:cubicBezTo>
                  <a:pt x="13" y="7"/>
                  <a:pt x="12" y="6"/>
                  <a:pt x="11" y="5"/>
                </a:cubicBezTo>
                <a:cubicBezTo>
                  <a:pt x="10" y="5"/>
                  <a:pt x="8" y="4"/>
                  <a:pt x="7" y="4"/>
                </a:cubicBezTo>
                <a:cubicBezTo>
                  <a:pt x="4" y="4"/>
                  <a:pt x="4" y="4"/>
                  <a:pt x="4" y="4"/>
                </a:cubicBezTo>
                <a:cubicBezTo>
                  <a:pt x="4" y="22"/>
                  <a:pt x="4" y="22"/>
                  <a:pt x="4" y="22"/>
                </a:cubicBezTo>
                <a:cubicBezTo>
                  <a:pt x="6" y="22"/>
                  <a:pt x="6" y="22"/>
                  <a:pt x="6" y="22"/>
                </a:cubicBezTo>
                <a:cubicBezTo>
                  <a:pt x="9" y="23"/>
                  <a:pt x="11" y="22"/>
                  <a:pt x="13" y="21"/>
                </a:cubicBezTo>
                <a:cubicBezTo>
                  <a:pt x="15" y="20"/>
                  <a:pt x="16" y="18"/>
                  <a:pt x="16" y="15"/>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03" name="Freeform 2035"/>
          <p:cNvSpPr>
            <a:spLocks/>
          </p:cNvSpPr>
          <p:nvPr/>
        </p:nvSpPr>
        <p:spPr bwMode="auto">
          <a:xfrm>
            <a:off x="8806757" y="3992999"/>
            <a:ext cx="486185" cy="166515"/>
          </a:xfrm>
          <a:custGeom>
            <a:avLst/>
            <a:gdLst/>
            <a:ahLst/>
            <a:cxnLst>
              <a:cxn ang="0">
                <a:pos x="0" y="108"/>
              </a:cxn>
              <a:cxn ang="0">
                <a:pos x="218" y="0"/>
              </a:cxn>
              <a:cxn ang="0">
                <a:pos x="510" y="36"/>
              </a:cxn>
              <a:cxn ang="0">
                <a:pos x="328" y="165"/>
              </a:cxn>
              <a:cxn ang="0">
                <a:pos x="0" y="108"/>
              </a:cxn>
            </a:cxnLst>
            <a:rect l="0" t="0" r="r" b="b"/>
            <a:pathLst>
              <a:path w="510" h="165">
                <a:moveTo>
                  <a:pt x="0" y="108"/>
                </a:moveTo>
                <a:lnTo>
                  <a:pt x="218" y="0"/>
                </a:lnTo>
                <a:lnTo>
                  <a:pt x="510" y="36"/>
                </a:lnTo>
                <a:lnTo>
                  <a:pt x="328" y="165"/>
                </a:lnTo>
                <a:lnTo>
                  <a:pt x="0" y="108"/>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04" name="Freeform 2036"/>
          <p:cNvSpPr>
            <a:spLocks/>
          </p:cNvSpPr>
          <p:nvPr/>
        </p:nvSpPr>
        <p:spPr bwMode="auto">
          <a:xfrm>
            <a:off x="9119441" y="4029330"/>
            <a:ext cx="171595" cy="227066"/>
          </a:xfrm>
          <a:custGeom>
            <a:avLst/>
            <a:gdLst/>
            <a:ahLst/>
            <a:cxnLst>
              <a:cxn ang="0">
                <a:pos x="0" y="129"/>
              </a:cxn>
              <a:cxn ang="0">
                <a:pos x="0" y="225"/>
              </a:cxn>
              <a:cxn ang="0">
                <a:pos x="180" y="97"/>
              </a:cxn>
              <a:cxn ang="0">
                <a:pos x="180" y="0"/>
              </a:cxn>
              <a:cxn ang="0">
                <a:pos x="0" y="129"/>
              </a:cxn>
            </a:cxnLst>
            <a:rect l="0" t="0" r="r" b="b"/>
            <a:pathLst>
              <a:path w="180" h="225">
                <a:moveTo>
                  <a:pt x="0" y="129"/>
                </a:moveTo>
                <a:lnTo>
                  <a:pt x="0" y="225"/>
                </a:lnTo>
                <a:lnTo>
                  <a:pt x="180" y="97"/>
                </a:lnTo>
                <a:lnTo>
                  <a:pt x="180" y="0"/>
                </a:lnTo>
                <a:lnTo>
                  <a:pt x="0" y="129"/>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05" name="Freeform 2037"/>
          <p:cNvSpPr>
            <a:spLocks/>
          </p:cNvSpPr>
          <p:nvPr/>
        </p:nvSpPr>
        <p:spPr bwMode="auto">
          <a:xfrm>
            <a:off x="9115627" y="4029330"/>
            <a:ext cx="177315" cy="134221"/>
          </a:xfrm>
          <a:custGeom>
            <a:avLst/>
            <a:gdLst/>
            <a:ahLst/>
            <a:cxnLst>
              <a:cxn ang="0">
                <a:pos x="2" y="133"/>
              </a:cxn>
              <a:cxn ang="0">
                <a:pos x="186" y="2"/>
              </a:cxn>
              <a:cxn ang="0">
                <a:pos x="186" y="0"/>
              </a:cxn>
              <a:cxn ang="0">
                <a:pos x="182" y="0"/>
              </a:cxn>
              <a:cxn ang="0">
                <a:pos x="0" y="129"/>
              </a:cxn>
              <a:cxn ang="0">
                <a:pos x="2" y="133"/>
              </a:cxn>
            </a:cxnLst>
            <a:rect l="0" t="0" r="r" b="b"/>
            <a:pathLst>
              <a:path w="186" h="133">
                <a:moveTo>
                  <a:pt x="2" y="133"/>
                </a:moveTo>
                <a:lnTo>
                  <a:pt x="186" y="2"/>
                </a:lnTo>
                <a:lnTo>
                  <a:pt x="186" y="0"/>
                </a:lnTo>
                <a:lnTo>
                  <a:pt x="182" y="0"/>
                </a:lnTo>
                <a:lnTo>
                  <a:pt x="0" y="129"/>
                </a:lnTo>
                <a:lnTo>
                  <a:pt x="2" y="133"/>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06" name="Freeform 2038"/>
          <p:cNvSpPr>
            <a:spLocks/>
          </p:cNvSpPr>
          <p:nvPr/>
        </p:nvSpPr>
        <p:spPr bwMode="auto">
          <a:xfrm>
            <a:off x="8806757" y="4101991"/>
            <a:ext cx="312684" cy="154405"/>
          </a:xfrm>
          <a:custGeom>
            <a:avLst/>
            <a:gdLst/>
            <a:ahLst/>
            <a:cxnLst>
              <a:cxn ang="0">
                <a:pos x="328" y="153"/>
              </a:cxn>
              <a:cxn ang="0">
                <a:pos x="0" y="93"/>
              </a:cxn>
              <a:cxn ang="0">
                <a:pos x="0" y="0"/>
              </a:cxn>
              <a:cxn ang="0">
                <a:pos x="328" y="57"/>
              </a:cxn>
              <a:cxn ang="0">
                <a:pos x="328" y="153"/>
              </a:cxn>
            </a:cxnLst>
            <a:rect l="0" t="0" r="r" b="b"/>
            <a:pathLst>
              <a:path w="328" h="153">
                <a:moveTo>
                  <a:pt x="328" y="153"/>
                </a:moveTo>
                <a:lnTo>
                  <a:pt x="0" y="93"/>
                </a:lnTo>
                <a:lnTo>
                  <a:pt x="0" y="0"/>
                </a:lnTo>
                <a:lnTo>
                  <a:pt x="328" y="57"/>
                </a:lnTo>
                <a:lnTo>
                  <a:pt x="328" y="153"/>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07" name="Freeform 2039"/>
          <p:cNvSpPr>
            <a:spLocks noEditPoints="1"/>
          </p:cNvSpPr>
          <p:nvPr/>
        </p:nvSpPr>
        <p:spPr bwMode="auto">
          <a:xfrm>
            <a:off x="8814383" y="4114101"/>
            <a:ext cx="291711" cy="130185"/>
          </a:xfrm>
          <a:custGeom>
            <a:avLst/>
            <a:gdLst/>
            <a:ahLst/>
            <a:cxnLst>
              <a:cxn ang="0">
                <a:pos x="304" y="123"/>
              </a:cxn>
              <a:cxn ang="0">
                <a:pos x="4" y="69"/>
              </a:cxn>
              <a:cxn ang="0">
                <a:pos x="6" y="71"/>
              </a:cxn>
              <a:cxn ang="0">
                <a:pos x="6" y="4"/>
              </a:cxn>
              <a:cxn ang="0">
                <a:pos x="2" y="6"/>
              </a:cxn>
              <a:cxn ang="0">
                <a:pos x="302" y="61"/>
              </a:cxn>
              <a:cxn ang="0">
                <a:pos x="300" y="57"/>
              </a:cxn>
              <a:cxn ang="0">
                <a:pos x="300" y="125"/>
              </a:cxn>
              <a:cxn ang="0">
                <a:pos x="304" y="123"/>
              </a:cxn>
              <a:cxn ang="0">
                <a:pos x="304" y="55"/>
              </a:cxn>
              <a:cxn ang="0">
                <a:pos x="4" y="0"/>
              </a:cxn>
              <a:cxn ang="0">
                <a:pos x="0" y="0"/>
              </a:cxn>
              <a:cxn ang="0">
                <a:pos x="0" y="4"/>
              </a:cxn>
              <a:cxn ang="0">
                <a:pos x="0" y="71"/>
              </a:cxn>
              <a:cxn ang="0">
                <a:pos x="0" y="75"/>
              </a:cxn>
              <a:cxn ang="0">
                <a:pos x="2" y="75"/>
              </a:cxn>
              <a:cxn ang="0">
                <a:pos x="302" y="129"/>
              </a:cxn>
              <a:cxn ang="0">
                <a:pos x="306" y="129"/>
              </a:cxn>
              <a:cxn ang="0">
                <a:pos x="306" y="125"/>
              </a:cxn>
              <a:cxn ang="0">
                <a:pos x="306" y="57"/>
              </a:cxn>
              <a:cxn ang="0">
                <a:pos x="306" y="55"/>
              </a:cxn>
              <a:cxn ang="0">
                <a:pos x="304" y="55"/>
              </a:cxn>
            </a:cxnLst>
            <a:rect l="0" t="0" r="r" b="b"/>
            <a:pathLst>
              <a:path w="306" h="129">
                <a:moveTo>
                  <a:pt x="304" y="123"/>
                </a:moveTo>
                <a:lnTo>
                  <a:pt x="4" y="69"/>
                </a:lnTo>
                <a:lnTo>
                  <a:pt x="6" y="71"/>
                </a:lnTo>
                <a:lnTo>
                  <a:pt x="6" y="4"/>
                </a:lnTo>
                <a:lnTo>
                  <a:pt x="2" y="6"/>
                </a:lnTo>
                <a:lnTo>
                  <a:pt x="302" y="61"/>
                </a:lnTo>
                <a:lnTo>
                  <a:pt x="300" y="57"/>
                </a:lnTo>
                <a:lnTo>
                  <a:pt x="300" y="125"/>
                </a:lnTo>
                <a:lnTo>
                  <a:pt x="304" y="123"/>
                </a:lnTo>
                <a:close/>
                <a:moveTo>
                  <a:pt x="304" y="55"/>
                </a:moveTo>
                <a:lnTo>
                  <a:pt x="4" y="0"/>
                </a:lnTo>
                <a:lnTo>
                  <a:pt x="0" y="0"/>
                </a:lnTo>
                <a:lnTo>
                  <a:pt x="0" y="4"/>
                </a:lnTo>
                <a:lnTo>
                  <a:pt x="0" y="71"/>
                </a:lnTo>
                <a:lnTo>
                  <a:pt x="0" y="75"/>
                </a:lnTo>
                <a:lnTo>
                  <a:pt x="2" y="75"/>
                </a:lnTo>
                <a:lnTo>
                  <a:pt x="302" y="129"/>
                </a:lnTo>
                <a:lnTo>
                  <a:pt x="306" y="129"/>
                </a:lnTo>
                <a:lnTo>
                  <a:pt x="306" y="125"/>
                </a:lnTo>
                <a:lnTo>
                  <a:pt x="306" y="57"/>
                </a:lnTo>
                <a:lnTo>
                  <a:pt x="306" y="55"/>
                </a:lnTo>
                <a:lnTo>
                  <a:pt x="304" y="55"/>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08" name="Freeform 2040"/>
          <p:cNvSpPr>
            <a:spLocks/>
          </p:cNvSpPr>
          <p:nvPr/>
        </p:nvSpPr>
        <p:spPr bwMode="auto">
          <a:xfrm>
            <a:off x="8816290" y="4118138"/>
            <a:ext cx="287898" cy="122111"/>
          </a:xfrm>
          <a:custGeom>
            <a:avLst/>
            <a:gdLst/>
            <a:ahLst/>
            <a:cxnLst>
              <a:cxn ang="0">
                <a:pos x="302" y="121"/>
              </a:cxn>
              <a:cxn ang="0">
                <a:pos x="0" y="67"/>
              </a:cxn>
              <a:cxn ang="0">
                <a:pos x="0" y="0"/>
              </a:cxn>
              <a:cxn ang="0">
                <a:pos x="302" y="53"/>
              </a:cxn>
              <a:cxn ang="0">
                <a:pos x="302" y="121"/>
              </a:cxn>
            </a:cxnLst>
            <a:rect l="0" t="0" r="r" b="b"/>
            <a:pathLst>
              <a:path w="302" h="121">
                <a:moveTo>
                  <a:pt x="302" y="121"/>
                </a:moveTo>
                <a:lnTo>
                  <a:pt x="0" y="67"/>
                </a:lnTo>
                <a:lnTo>
                  <a:pt x="0" y="0"/>
                </a:lnTo>
                <a:lnTo>
                  <a:pt x="302" y="53"/>
                </a:lnTo>
                <a:lnTo>
                  <a:pt x="302" y="121"/>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09" name="Freeform 2041"/>
          <p:cNvSpPr>
            <a:spLocks/>
          </p:cNvSpPr>
          <p:nvPr/>
        </p:nvSpPr>
        <p:spPr bwMode="auto">
          <a:xfrm>
            <a:off x="9026017" y="4049513"/>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10" name="Freeform 2042"/>
          <p:cNvSpPr>
            <a:spLocks/>
          </p:cNvSpPr>
          <p:nvPr/>
        </p:nvSpPr>
        <p:spPr bwMode="auto">
          <a:xfrm>
            <a:off x="9026017" y="404749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11" name="Freeform 2043"/>
          <p:cNvSpPr>
            <a:spLocks/>
          </p:cNvSpPr>
          <p:nvPr/>
        </p:nvSpPr>
        <p:spPr bwMode="auto">
          <a:xfrm>
            <a:off x="9046990" y="4049513"/>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12" name="Freeform 2044"/>
          <p:cNvSpPr>
            <a:spLocks/>
          </p:cNvSpPr>
          <p:nvPr/>
        </p:nvSpPr>
        <p:spPr bwMode="auto">
          <a:xfrm>
            <a:off x="9022204" y="4053550"/>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13" name="Freeform 2045"/>
          <p:cNvSpPr>
            <a:spLocks/>
          </p:cNvSpPr>
          <p:nvPr/>
        </p:nvSpPr>
        <p:spPr bwMode="auto">
          <a:xfrm>
            <a:off x="9026017" y="4043458"/>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14" name="Freeform 2046"/>
          <p:cNvSpPr>
            <a:spLocks/>
          </p:cNvSpPr>
          <p:nvPr/>
        </p:nvSpPr>
        <p:spPr bwMode="auto">
          <a:xfrm>
            <a:off x="9026017" y="4039421"/>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15" name="Freeform 2047"/>
          <p:cNvSpPr>
            <a:spLocks/>
          </p:cNvSpPr>
          <p:nvPr/>
        </p:nvSpPr>
        <p:spPr bwMode="auto">
          <a:xfrm>
            <a:off x="9046990" y="4041440"/>
            <a:ext cx="22879" cy="16147"/>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16" name="Freeform 2048"/>
          <p:cNvSpPr>
            <a:spLocks/>
          </p:cNvSpPr>
          <p:nvPr/>
        </p:nvSpPr>
        <p:spPr bwMode="auto">
          <a:xfrm>
            <a:off x="9022204" y="4045476"/>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17" name="Freeform 2049"/>
          <p:cNvSpPr>
            <a:spLocks/>
          </p:cNvSpPr>
          <p:nvPr/>
        </p:nvSpPr>
        <p:spPr bwMode="auto">
          <a:xfrm>
            <a:off x="9026017" y="403538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18" name="Freeform 2050"/>
          <p:cNvSpPr>
            <a:spLocks/>
          </p:cNvSpPr>
          <p:nvPr/>
        </p:nvSpPr>
        <p:spPr bwMode="auto">
          <a:xfrm>
            <a:off x="9026017" y="4033366"/>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19" name="Freeform 2051"/>
          <p:cNvSpPr>
            <a:spLocks/>
          </p:cNvSpPr>
          <p:nvPr/>
        </p:nvSpPr>
        <p:spPr bwMode="auto">
          <a:xfrm>
            <a:off x="9046990" y="4035385"/>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20" name="Freeform 2052"/>
          <p:cNvSpPr>
            <a:spLocks/>
          </p:cNvSpPr>
          <p:nvPr/>
        </p:nvSpPr>
        <p:spPr bwMode="auto">
          <a:xfrm>
            <a:off x="9022204" y="403942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21" name="Freeform 2053"/>
          <p:cNvSpPr>
            <a:spLocks/>
          </p:cNvSpPr>
          <p:nvPr/>
        </p:nvSpPr>
        <p:spPr bwMode="auto">
          <a:xfrm>
            <a:off x="9090842" y="4059605"/>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22" name="Freeform 2054"/>
          <p:cNvSpPr>
            <a:spLocks/>
          </p:cNvSpPr>
          <p:nvPr/>
        </p:nvSpPr>
        <p:spPr bwMode="auto">
          <a:xfrm>
            <a:off x="9090842" y="4057587"/>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23" name="Freeform 2055"/>
          <p:cNvSpPr>
            <a:spLocks/>
          </p:cNvSpPr>
          <p:nvPr/>
        </p:nvSpPr>
        <p:spPr bwMode="auto">
          <a:xfrm>
            <a:off x="9111814" y="405960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24" name="Freeform 2056"/>
          <p:cNvSpPr>
            <a:spLocks/>
          </p:cNvSpPr>
          <p:nvPr/>
        </p:nvSpPr>
        <p:spPr bwMode="auto">
          <a:xfrm>
            <a:off x="9085122" y="406364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25" name="Freeform 2057"/>
          <p:cNvSpPr>
            <a:spLocks/>
          </p:cNvSpPr>
          <p:nvPr/>
        </p:nvSpPr>
        <p:spPr bwMode="auto">
          <a:xfrm>
            <a:off x="9090842" y="4053550"/>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26" name="Freeform 2058"/>
          <p:cNvSpPr>
            <a:spLocks/>
          </p:cNvSpPr>
          <p:nvPr/>
        </p:nvSpPr>
        <p:spPr bwMode="auto">
          <a:xfrm>
            <a:off x="9090842" y="4049513"/>
            <a:ext cx="38132" cy="24220"/>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27" name="Freeform 2059"/>
          <p:cNvSpPr>
            <a:spLocks/>
          </p:cNvSpPr>
          <p:nvPr/>
        </p:nvSpPr>
        <p:spPr bwMode="auto">
          <a:xfrm>
            <a:off x="9111814" y="4051532"/>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28" name="Freeform 2060"/>
          <p:cNvSpPr>
            <a:spLocks/>
          </p:cNvSpPr>
          <p:nvPr/>
        </p:nvSpPr>
        <p:spPr bwMode="auto">
          <a:xfrm>
            <a:off x="9085122" y="4055568"/>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29" name="Freeform 2061"/>
          <p:cNvSpPr>
            <a:spLocks/>
          </p:cNvSpPr>
          <p:nvPr/>
        </p:nvSpPr>
        <p:spPr bwMode="auto">
          <a:xfrm>
            <a:off x="9090842" y="4045476"/>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30" name="Freeform 2062"/>
          <p:cNvSpPr>
            <a:spLocks/>
          </p:cNvSpPr>
          <p:nvPr/>
        </p:nvSpPr>
        <p:spPr bwMode="auto">
          <a:xfrm>
            <a:off x="9090842" y="4043458"/>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31" name="Freeform 2063"/>
          <p:cNvSpPr>
            <a:spLocks/>
          </p:cNvSpPr>
          <p:nvPr/>
        </p:nvSpPr>
        <p:spPr bwMode="auto">
          <a:xfrm>
            <a:off x="9111814" y="404547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32" name="Freeform 2064"/>
          <p:cNvSpPr>
            <a:spLocks/>
          </p:cNvSpPr>
          <p:nvPr/>
        </p:nvSpPr>
        <p:spPr bwMode="auto">
          <a:xfrm>
            <a:off x="9085122" y="404951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33" name="Freeform 2065"/>
          <p:cNvSpPr>
            <a:spLocks/>
          </p:cNvSpPr>
          <p:nvPr/>
        </p:nvSpPr>
        <p:spPr bwMode="auto">
          <a:xfrm>
            <a:off x="8995511" y="4069697"/>
            <a:ext cx="38132" cy="2220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34" name="Freeform 2066"/>
          <p:cNvSpPr>
            <a:spLocks/>
          </p:cNvSpPr>
          <p:nvPr/>
        </p:nvSpPr>
        <p:spPr bwMode="auto">
          <a:xfrm>
            <a:off x="8995511" y="4067679"/>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35" name="Freeform 2067"/>
          <p:cNvSpPr>
            <a:spLocks/>
          </p:cNvSpPr>
          <p:nvPr/>
        </p:nvSpPr>
        <p:spPr bwMode="auto">
          <a:xfrm>
            <a:off x="9016484" y="4069697"/>
            <a:ext cx="22879" cy="1412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36" name="Freeform 2068"/>
          <p:cNvSpPr>
            <a:spLocks/>
          </p:cNvSpPr>
          <p:nvPr/>
        </p:nvSpPr>
        <p:spPr bwMode="auto">
          <a:xfrm>
            <a:off x="8989791" y="407373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37" name="Freeform 2069"/>
          <p:cNvSpPr>
            <a:spLocks/>
          </p:cNvSpPr>
          <p:nvPr/>
        </p:nvSpPr>
        <p:spPr bwMode="auto">
          <a:xfrm>
            <a:off x="8995511" y="4061623"/>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38" name="Freeform 2070"/>
          <p:cNvSpPr>
            <a:spLocks/>
          </p:cNvSpPr>
          <p:nvPr/>
        </p:nvSpPr>
        <p:spPr bwMode="auto">
          <a:xfrm>
            <a:off x="8995511" y="4059605"/>
            <a:ext cx="38132" cy="24220"/>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39" name="Freeform 2071"/>
          <p:cNvSpPr>
            <a:spLocks/>
          </p:cNvSpPr>
          <p:nvPr/>
        </p:nvSpPr>
        <p:spPr bwMode="auto">
          <a:xfrm>
            <a:off x="9016484" y="4061623"/>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40" name="Freeform 2072"/>
          <p:cNvSpPr>
            <a:spLocks/>
          </p:cNvSpPr>
          <p:nvPr/>
        </p:nvSpPr>
        <p:spPr bwMode="auto">
          <a:xfrm>
            <a:off x="8989791" y="4065660"/>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41" name="Freeform 2073"/>
          <p:cNvSpPr>
            <a:spLocks/>
          </p:cNvSpPr>
          <p:nvPr/>
        </p:nvSpPr>
        <p:spPr bwMode="auto">
          <a:xfrm>
            <a:off x="8995511" y="4055568"/>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7"/>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42" name="Freeform 2074"/>
          <p:cNvSpPr>
            <a:spLocks/>
          </p:cNvSpPr>
          <p:nvPr/>
        </p:nvSpPr>
        <p:spPr bwMode="auto">
          <a:xfrm>
            <a:off x="8995511" y="4051532"/>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43" name="Freeform 2075"/>
          <p:cNvSpPr>
            <a:spLocks/>
          </p:cNvSpPr>
          <p:nvPr/>
        </p:nvSpPr>
        <p:spPr bwMode="auto">
          <a:xfrm>
            <a:off x="9016484" y="405355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44" name="Freeform 2076"/>
          <p:cNvSpPr>
            <a:spLocks/>
          </p:cNvSpPr>
          <p:nvPr/>
        </p:nvSpPr>
        <p:spPr bwMode="auto">
          <a:xfrm>
            <a:off x="8989791" y="4057587"/>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45" name="Freeform 2077"/>
          <p:cNvSpPr>
            <a:spLocks/>
          </p:cNvSpPr>
          <p:nvPr/>
        </p:nvSpPr>
        <p:spPr bwMode="auto">
          <a:xfrm>
            <a:off x="9058429" y="4079789"/>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46" name="Freeform 2078"/>
          <p:cNvSpPr>
            <a:spLocks/>
          </p:cNvSpPr>
          <p:nvPr/>
        </p:nvSpPr>
        <p:spPr bwMode="auto">
          <a:xfrm>
            <a:off x="9058429" y="4077770"/>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47" name="Freeform 2079"/>
          <p:cNvSpPr>
            <a:spLocks/>
          </p:cNvSpPr>
          <p:nvPr/>
        </p:nvSpPr>
        <p:spPr bwMode="auto">
          <a:xfrm>
            <a:off x="9079402" y="407777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48" name="Freeform 2080"/>
          <p:cNvSpPr>
            <a:spLocks/>
          </p:cNvSpPr>
          <p:nvPr/>
        </p:nvSpPr>
        <p:spPr bwMode="auto">
          <a:xfrm>
            <a:off x="9054616" y="4083825"/>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49" name="Freeform 2081"/>
          <p:cNvSpPr>
            <a:spLocks/>
          </p:cNvSpPr>
          <p:nvPr/>
        </p:nvSpPr>
        <p:spPr bwMode="auto">
          <a:xfrm>
            <a:off x="9058429" y="407171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50" name="Freeform 2082"/>
          <p:cNvSpPr>
            <a:spLocks/>
          </p:cNvSpPr>
          <p:nvPr/>
        </p:nvSpPr>
        <p:spPr bwMode="auto">
          <a:xfrm>
            <a:off x="9058429" y="4069697"/>
            <a:ext cx="40039" cy="24220"/>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51" name="Freeform 2083"/>
          <p:cNvSpPr>
            <a:spLocks/>
          </p:cNvSpPr>
          <p:nvPr/>
        </p:nvSpPr>
        <p:spPr bwMode="auto">
          <a:xfrm>
            <a:off x="9079402" y="407171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52" name="Freeform 2084"/>
          <p:cNvSpPr>
            <a:spLocks/>
          </p:cNvSpPr>
          <p:nvPr/>
        </p:nvSpPr>
        <p:spPr bwMode="auto">
          <a:xfrm>
            <a:off x="9054616" y="4075752"/>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53" name="Freeform 2085"/>
          <p:cNvSpPr>
            <a:spLocks/>
          </p:cNvSpPr>
          <p:nvPr/>
        </p:nvSpPr>
        <p:spPr bwMode="auto">
          <a:xfrm>
            <a:off x="9058429" y="4065660"/>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54" name="Freeform 2086"/>
          <p:cNvSpPr>
            <a:spLocks/>
          </p:cNvSpPr>
          <p:nvPr/>
        </p:nvSpPr>
        <p:spPr bwMode="auto">
          <a:xfrm>
            <a:off x="9058429" y="4061623"/>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55" name="Freeform 2087"/>
          <p:cNvSpPr>
            <a:spLocks/>
          </p:cNvSpPr>
          <p:nvPr/>
        </p:nvSpPr>
        <p:spPr bwMode="auto">
          <a:xfrm>
            <a:off x="9079402" y="4063642"/>
            <a:ext cx="22879" cy="16147"/>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56" name="Freeform 2088"/>
          <p:cNvSpPr>
            <a:spLocks/>
          </p:cNvSpPr>
          <p:nvPr/>
        </p:nvSpPr>
        <p:spPr bwMode="auto">
          <a:xfrm>
            <a:off x="9054616" y="4067679"/>
            <a:ext cx="19066" cy="16147"/>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57" name="Freeform 2089"/>
          <p:cNvSpPr>
            <a:spLocks/>
          </p:cNvSpPr>
          <p:nvPr/>
        </p:nvSpPr>
        <p:spPr bwMode="auto">
          <a:xfrm>
            <a:off x="8965005" y="4087862"/>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58" name="Freeform 2090"/>
          <p:cNvSpPr>
            <a:spLocks/>
          </p:cNvSpPr>
          <p:nvPr/>
        </p:nvSpPr>
        <p:spPr bwMode="auto">
          <a:xfrm>
            <a:off x="8965005" y="408584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59" name="Freeform 2091"/>
          <p:cNvSpPr>
            <a:spLocks/>
          </p:cNvSpPr>
          <p:nvPr/>
        </p:nvSpPr>
        <p:spPr bwMode="auto">
          <a:xfrm>
            <a:off x="8985978" y="4087862"/>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60" name="Freeform 2092"/>
          <p:cNvSpPr>
            <a:spLocks/>
          </p:cNvSpPr>
          <p:nvPr/>
        </p:nvSpPr>
        <p:spPr bwMode="auto">
          <a:xfrm>
            <a:off x="8961192" y="4091899"/>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61" name="Freeform 2093"/>
          <p:cNvSpPr>
            <a:spLocks/>
          </p:cNvSpPr>
          <p:nvPr/>
        </p:nvSpPr>
        <p:spPr bwMode="auto">
          <a:xfrm>
            <a:off x="8965005" y="4081807"/>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62" name="Freeform 2094"/>
          <p:cNvSpPr>
            <a:spLocks/>
          </p:cNvSpPr>
          <p:nvPr/>
        </p:nvSpPr>
        <p:spPr bwMode="auto">
          <a:xfrm>
            <a:off x="8965005" y="4077770"/>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63" name="Freeform 2095"/>
          <p:cNvSpPr>
            <a:spLocks/>
          </p:cNvSpPr>
          <p:nvPr/>
        </p:nvSpPr>
        <p:spPr bwMode="auto">
          <a:xfrm>
            <a:off x="8985978" y="4079789"/>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64" name="Freeform 2096"/>
          <p:cNvSpPr>
            <a:spLocks/>
          </p:cNvSpPr>
          <p:nvPr/>
        </p:nvSpPr>
        <p:spPr bwMode="auto">
          <a:xfrm>
            <a:off x="8961192" y="4083825"/>
            <a:ext cx="19066" cy="16147"/>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65" name="Freeform 2097"/>
          <p:cNvSpPr>
            <a:spLocks/>
          </p:cNvSpPr>
          <p:nvPr/>
        </p:nvSpPr>
        <p:spPr bwMode="auto">
          <a:xfrm>
            <a:off x="8965005" y="407373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66" name="Freeform 2098"/>
          <p:cNvSpPr>
            <a:spLocks/>
          </p:cNvSpPr>
          <p:nvPr/>
        </p:nvSpPr>
        <p:spPr bwMode="auto">
          <a:xfrm>
            <a:off x="8965005" y="4071715"/>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67" name="Freeform 2099"/>
          <p:cNvSpPr>
            <a:spLocks/>
          </p:cNvSpPr>
          <p:nvPr/>
        </p:nvSpPr>
        <p:spPr bwMode="auto">
          <a:xfrm>
            <a:off x="8985978" y="407373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68" name="Freeform 2100"/>
          <p:cNvSpPr>
            <a:spLocks/>
          </p:cNvSpPr>
          <p:nvPr/>
        </p:nvSpPr>
        <p:spPr bwMode="auto">
          <a:xfrm>
            <a:off x="8961192" y="4077770"/>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69" name="Freeform 2101"/>
          <p:cNvSpPr>
            <a:spLocks/>
          </p:cNvSpPr>
          <p:nvPr/>
        </p:nvSpPr>
        <p:spPr bwMode="auto">
          <a:xfrm>
            <a:off x="9027924" y="4097954"/>
            <a:ext cx="40039" cy="2523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70" name="Freeform 2102"/>
          <p:cNvSpPr>
            <a:spLocks/>
          </p:cNvSpPr>
          <p:nvPr/>
        </p:nvSpPr>
        <p:spPr bwMode="auto">
          <a:xfrm>
            <a:off x="9027924" y="4095936"/>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71" name="Freeform 2103"/>
          <p:cNvSpPr>
            <a:spLocks/>
          </p:cNvSpPr>
          <p:nvPr/>
        </p:nvSpPr>
        <p:spPr bwMode="auto">
          <a:xfrm>
            <a:off x="9050803" y="409795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72" name="Freeform 2104"/>
          <p:cNvSpPr>
            <a:spLocks/>
          </p:cNvSpPr>
          <p:nvPr/>
        </p:nvSpPr>
        <p:spPr bwMode="auto">
          <a:xfrm>
            <a:off x="9024110" y="410199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73" name="Freeform 2105"/>
          <p:cNvSpPr>
            <a:spLocks/>
          </p:cNvSpPr>
          <p:nvPr/>
        </p:nvSpPr>
        <p:spPr bwMode="auto">
          <a:xfrm>
            <a:off x="9027924" y="4091899"/>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74" name="Freeform 2106"/>
          <p:cNvSpPr>
            <a:spLocks/>
          </p:cNvSpPr>
          <p:nvPr/>
        </p:nvSpPr>
        <p:spPr bwMode="auto">
          <a:xfrm>
            <a:off x="9027924" y="4087862"/>
            <a:ext cx="40039" cy="24220"/>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75" name="Freeform 2107"/>
          <p:cNvSpPr>
            <a:spLocks/>
          </p:cNvSpPr>
          <p:nvPr/>
        </p:nvSpPr>
        <p:spPr bwMode="auto">
          <a:xfrm>
            <a:off x="9050803" y="408988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76" name="Freeform 2108"/>
          <p:cNvSpPr>
            <a:spLocks/>
          </p:cNvSpPr>
          <p:nvPr/>
        </p:nvSpPr>
        <p:spPr bwMode="auto">
          <a:xfrm>
            <a:off x="9024110" y="4093917"/>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77" name="Freeform 2109"/>
          <p:cNvSpPr>
            <a:spLocks/>
          </p:cNvSpPr>
          <p:nvPr/>
        </p:nvSpPr>
        <p:spPr bwMode="auto">
          <a:xfrm>
            <a:off x="9027924" y="4083825"/>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78" name="Freeform 2110"/>
          <p:cNvSpPr>
            <a:spLocks/>
          </p:cNvSpPr>
          <p:nvPr/>
        </p:nvSpPr>
        <p:spPr bwMode="auto">
          <a:xfrm>
            <a:off x="9027924" y="4081807"/>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79" name="Freeform 2111"/>
          <p:cNvSpPr>
            <a:spLocks/>
          </p:cNvSpPr>
          <p:nvPr/>
        </p:nvSpPr>
        <p:spPr bwMode="auto">
          <a:xfrm>
            <a:off x="9050803" y="408382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80" name="Freeform 2112"/>
          <p:cNvSpPr>
            <a:spLocks/>
          </p:cNvSpPr>
          <p:nvPr/>
        </p:nvSpPr>
        <p:spPr bwMode="auto">
          <a:xfrm>
            <a:off x="9024110" y="408786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81" name="Freeform 2113"/>
          <p:cNvSpPr>
            <a:spLocks/>
          </p:cNvSpPr>
          <p:nvPr/>
        </p:nvSpPr>
        <p:spPr bwMode="auto">
          <a:xfrm>
            <a:off x="8961192" y="4097954"/>
            <a:ext cx="133463" cy="41376"/>
          </a:xfrm>
          <a:custGeom>
            <a:avLst/>
            <a:gdLst/>
            <a:ahLst/>
            <a:cxnLst>
              <a:cxn ang="0">
                <a:pos x="0" y="0"/>
              </a:cxn>
              <a:cxn ang="0">
                <a:pos x="114" y="18"/>
              </a:cxn>
              <a:cxn ang="0">
                <a:pos x="140" y="41"/>
              </a:cxn>
              <a:cxn ang="0">
                <a:pos x="28" y="29"/>
              </a:cxn>
              <a:cxn ang="0">
                <a:pos x="0" y="0"/>
              </a:cxn>
            </a:cxnLst>
            <a:rect l="0" t="0" r="r" b="b"/>
            <a:pathLst>
              <a:path w="140" h="41">
                <a:moveTo>
                  <a:pt x="0" y="0"/>
                </a:moveTo>
                <a:lnTo>
                  <a:pt x="114" y="18"/>
                </a:lnTo>
                <a:lnTo>
                  <a:pt x="140" y="41"/>
                </a:lnTo>
                <a:lnTo>
                  <a:pt x="28" y="29"/>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82" name="Freeform 2114"/>
          <p:cNvSpPr>
            <a:spLocks/>
          </p:cNvSpPr>
          <p:nvPr/>
        </p:nvSpPr>
        <p:spPr bwMode="auto">
          <a:xfrm>
            <a:off x="8966912" y="4031348"/>
            <a:ext cx="30506" cy="6055"/>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83" name="Freeform 2115"/>
          <p:cNvSpPr>
            <a:spLocks/>
          </p:cNvSpPr>
          <p:nvPr/>
        </p:nvSpPr>
        <p:spPr bwMode="auto">
          <a:xfrm>
            <a:off x="8982165" y="4031348"/>
            <a:ext cx="32412" cy="8073"/>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84" name="Freeform 2116"/>
          <p:cNvSpPr>
            <a:spLocks/>
          </p:cNvSpPr>
          <p:nvPr/>
        </p:nvSpPr>
        <p:spPr bwMode="auto">
          <a:xfrm>
            <a:off x="8923060" y="4071715"/>
            <a:ext cx="28599" cy="6055"/>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85" name="Freeform 2117"/>
          <p:cNvSpPr>
            <a:spLocks/>
          </p:cNvSpPr>
          <p:nvPr/>
        </p:nvSpPr>
        <p:spPr bwMode="auto">
          <a:xfrm>
            <a:off x="8903994" y="4069697"/>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86" name="Freeform 2118"/>
          <p:cNvSpPr>
            <a:spLocks/>
          </p:cNvSpPr>
          <p:nvPr/>
        </p:nvSpPr>
        <p:spPr bwMode="auto">
          <a:xfrm>
            <a:off x="9163293" y="4065660"/>
            <a:ext cx="28599" cy="8073"/>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87" name="Freeform 2119"/>
          <p:cNvSpPr>
            <a:spLocks/>
          </p:cNvSpPr>
          <p:nvPr/>
        </p:nvSpPr>
        <p:spPr bwMode="auto">
          <a:xfrm>
            <a:off x="9178546" y="4067679"/>
            <a:ext cx="30506" cy="8073"/>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88" name="Freeform 2120"/>
          <p:cNvSpPr>
            <a:spLocks/>
          </p:cNvSpPr>
          <p:nvPr/>
        </p:nvSpPr>
        <p:spPr bwMode="auto">
          <a:xfrm>
            <a:off x="9117534" y="4106027"/>
            <a:ext cx="30506" cy="8073"/>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89" name="Freeform 2121"/>
          <p:cNvSpPr>
            <a:spLocks/>
          </p:cNvSpPr>
          <p:nvPr/>
        </p:nvSpPr>
        <p:spPr bwMode="auto">
          <a:xfrm>
            <a:off x="9100375" y="4104009"/>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90" name="Freeform 2122"/>
          <p:cNvSpPr>
            <a:spLocks/>
          </p:cNvSpPr>
          <p:nvPr/>
        </p:nvSpPr>
        <p:spPr bwMode="auto">
          <a:xfrm>
            <a:off x="8923060" y="4047495"/>
            <a:ext cx="165875" cy="70643"/>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5">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5"/>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490" name="Freeform 2123"/>
          <p:cNvSpPr>
            <a:spLocks/>
          </p:cNvSpPr>
          <p:nvPr/>
        </p:nvSpPr>
        <p:spPr bwMode="auto">
          <a:xfrm>
            <a:off x="9024110" y="4025293"/>
            <a:ext cx="165875" cy="7064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92" name="Freeform 1852"/>
          <p:cNvSpPr>
            <a:spLocks/>
          </p:cNvSpPr>
          <p:nvPr/>
        </p:nvSpPr>
        <p:spPr bwMode="auto">
          <a:xfrm>
            <a:off x="9408452" y="4211992"/>
            <a:ext cx="486185" cy="165506"/>
          </a:xfrm>
          <a:custGeom>
            <a:avLst/>
            <a:gdLst/>
            <a:ahLst/>
            <a:cxnLst>
              <a:cxn ang="0">
                <a:pos x="0" y="108"/>
              </a:cxn>
              <a:cxn ang="0">
                <a:pos x="218" y="0"/>
              </a:cxn>
              <a:cxn ang="0">
                <a:pos x="510" y="36"/>
              </a:cxn>
              <a:cxn ang="0">
                <a:pos x="328" y="164"/>
              </a:cxn>
              <a:cxn ang="0">
                <a:pos x="0" y="108"/>
              </a:cxn>
            </a:cxnLst>
            <a:rect l="0" t="0" r="r" b="b"/>
            <a:pathLst>
              <a:path w="510" h="164">
                <a:moveTo>
                  <a:pt x="0" y="108"/>
                </a:moveTo>
                <a:lnTo>
                  <a:pt x="218" y="0"/>
                </a:lnTo>
                <a:lnTo>
                  <a:pt x="510" y="36"/>
                </a:lnTo>
                <a:lnTo>
                  <a:pt x="328" y="164"/>
                </a:lnTo>
                <a:lnTo>
                  <a:pt x="0" y="108"/>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93" name="Freeform 1853"/>
          <p:cNvSpPr>
            <a:spLocks/>
          </p:cNvSpPr>
          <p:nvPr/>
        </p:nvSpPr>
        <p:spPr bwMode="auto">
          <a:xfrm>
            <a:off x="9721136" y="4248322"/>
            <a:ext cx="171595" cy="226057"/>
          </a:xfrm>
          <a:custGeom>
            <a:avLst/>
            <a:gdLst/>
            <a:ahLst/>
            <a:cxnLst>
              <a:cxn ang="0">
                <a:pos x="0" y="128"/>
              </a:cxn>
              <a:cxn ang="0">
                <a:pos x="0" y="224"/>
              </a:cxn>
              <a:cxn ang="0">
                <a:pos x="180" y="96"/>
              </a:cxn>
              <a:cxn ang="0">
                <a:pos x="180" y="0"/>
              </a:cxn>
              <a:cxn ang="0">
                <a:pos x="0" y="128"/>
              </a:cxn>
            </a:cxnLst>
            <a:rect l="0" t="0" r="r" b="b"/>
            <a:pathLst>
              <a:path w="180" h="224">
                <a:moveTo>
                  <a:pt x="0" y="128"/>
                </a:moveTo>
                <a:lnTo>
                  <a:pt x="0" y="224"/>
                </a:lnTo>
                <a:lnTo>
                  <a:pt x="180" y="96"/>
                </a:lnTo>
                <a:lnTo>
                  <a:pt x="180" y="0"/>
                </a:lnTo>
                <a:lnTo>
                  <a:pt x="0" y="128"/>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94" name="Freeform 1854"/>
          <p:cNvSpPr>
            <a:spLocks/>
          </p:cNvSpPr>
          <p:nvPr/>
        </p:nvSpPr>
        <p:spPr bwMode="auto">
          <a:xfrm>
            <a:off x="9717322" y="4248322"/>
            <a:ext cx="177315" cy="133212"/>
          </a:xfrm>
          <a:custGeom>
            <a:avLst/>
            <a:gdLst/>
            <a:ahLst/>
            <a:cxnLst>
              <a:cxn ang="0">
                <a:pos x="2" y="132"/>
              </a:cxn>
              <a:cxn ang="0">
                <a:pos x="186" y="2"/>
              </a:cxn>
              <a:cxn ang="0">
                <a:pos x="186" y="0"/>
              </a:cxn>
              <a:cxn ang="0">
                <a:pos x="182" y="0"/>
              </a:cxn>
              <a:cxn ang="0">
                <a:pos x="0" y="128"/>
              </a:cxn>
              <a:cxn ang="0">
                <a:pos x="2" y="132"/>
              </a:cxn>
            </a:cxnLst>
            <a:rect l="0" t="0" r="r" b="b"/>
            <a:pathLst>
              <a:path w="186" h="132">
                <a:moveTo>
                  <a:pt x="2" y="132"/>
                </a:moveTo>
                <a:lnTo>
                  <a:pt x="186" y="2"/>
                </a:lnTo>
                <a:lnTo>
                  <a:pt x="186" y="0"/>
                </a:lnTo>
                <a:lnTo>
                  <a:pt x="182" y="0"/>
                </a:lnTo>
                <a:lnTo>
                  <a:pt x="0" y="128"/>
                </a:lnTo>
                <a:lnTo>
                  <a:pt x="2" y="132"/>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95" name="Freeform 1855"/>
          <p:cNvSpPr>
            <a:spLocks/>
          </p:cNvSpPr>
          <p:nvPr/>
        </p:nvSpPr>
        <p:spPr bwMode="auto">
          <a:xfrm>
            <a:off x="9408452" y="4320983"/>
            <a:ext cx="312684" cy="153396"/>
          </a:xfrm>
          <a:custGeom>
            <a:avLst/>
            <a:gdLst/>
            <a:ahLst/>
            <a:cxnLst>
              <a:cxn ang="0">
                <a:pos x="328" y="152"/>
              </a:cxn>
              <a:cxn ang="0">
                <a:pos x="0" y="92"/>
              </a:cxn>
              <a:cxn ang="0">
                <a:pos x="0" y="0"/>
              </a:cxn>
              <a:cxn ang="0">
                <a:pos x="328" y="56"/>
              </a:cxn>
              <a:cxn ang="0">
                <a:pos x="328" y="152"/>
              </a:cxn>
            </a:cxnLst>
            <a:rect l="0" t="0" r="r" b="b"/>
            <a:pathLst>
              <a:path w="328" h="152">
                <a:moveTo>
                  <a:pt x="328" y="152"/>
                </a:moveTo>
                <a:lnTo>
                  <a:pt x="0" y="92"/>
                </a:lnTo>
                <a:lnTo>
                  <a:pt x="0" y="0"/>
                </a:lnTo>
                <a:lnTo>
                  <a:pt x="328" y="56"/>
                </a:lnTo>
                <a:lnTo>
                  <a:pt x="328" y="152"/>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96" name="Freeform 1856"/>
          <p:cNvSpPr>
            <a:spLocks noEditPoints="1"/>
          </p:cNvSpPr>
          <p:nvPr/>
        </p:nvSpPr>
        <p:spPr bwMode="auto">
          <a:xfrm>
            <a:off x="9416078" y="4333093"/>
            <a:ext cx="291711" cy="129175"/>
          </a:xfrm>
          <a:custGeom>
            <a:avLst/>
            <a:gdLst/>
            <a:ahLst/>
            <a:cxnLst>
              <a:cxn ang="0">
                <a:pos x="304" y="122"/>
              </a:cxn>
              <a:cxn ang="0">
                <a:pos x="4" y="68"/>
              </a:cxn>
              <a:cxn ang="0">
                <a:pos x="6" y="70"/>
              </a:cxn>
              <a:cxn ang="0">
                <a:pos x="6" y="4"/>
              </a:cxn>
              <a:cxn ang="0">
                <a:pos x="2" y="6"/>
              </a:cxn>
              <a:cxn ang="0">
                <a:pos x="302" y="60"/>
              </a:cxn>
              <a:cxn ang="0">
                <a:pos x="300" y="56"/>
              </a:cxn>
              <a:cxn ang="0">
                <a:pos x="300" y="124"/>
              </a:cxn>
              <a:cxn ang="0">
                <a:pos x="304" y="122"/>
              </a:cxn>
              <a:cxn ang="0">
                <a:pos x="304" y="54"/>
              </a:cxn>
              <a:cxn ang="0">
                <a:pos x="4" y="0"/>
              </a:cxn>
              <a:cxn ang="0">
                <a:pos x="0" y="0"/>
              </a:cxn>
              <a:cxn ang="0">
                <a:pos x="0" y="4"/>
              </a:cxn>
              <a:cxn ang="0">
                <a:pos x="0" y="70"/>
              </a:cxn>
              <a:cxn ang="0">
                <a:pos x="0" y="74"/>
              </a:cxn>
              <a:cxn ang="0">
                <a:pos x="2" y="74"/>
              </a:cxn>
              <a:cxn ang="0">
                <a:pos x="302" y="128"/>
              </a:cxn>
              <a:cxn ang="0">
                <a:pos x="306" y="128"/>
              </a:cxn>
              <a:cxn ang="0">
                <a:pos x="306" y="124"/>
              </a:cxn>
              <a:cxn ang="0">
                <a:pos x="306" y="56"/>
              </a:cxn>
              <a:cxn ang="0">
                <a:pos x="306" y="54"/>
              </a:cxn>
              <a:cxn ang="0">
                <a:pos x="304" y="54"/>
              </a:cxn>
            </a:cxnLst>
            <a:rect l="0" t="0" r="r" b="b"/>
            <a:pathLst>
              <a:path w="306" h="128">
                <a:moveTo>
                  <a:pt x="304" y="122"/>
                </a:moveTo>
                <a:lnTo>
                  <a:pt x="4" y="68"/>
                </a:lnTo>
                <a:lnTo>
                  <a:pt x="6" y="70"/>
                </a:lnTo>
                <a:lnTo>
                  <a:pt x="6" y="4"/>
                </a:lnTo>
                <a:lnTo>
                  <a:pt x="2" y="6"/>
                </a:lnTo>
                <a:lnTo>
                  <a:pt x="302" y="60"/>
                </a:lnTo>
                <a:lnTo>
                  <a:pt x="300" y="56"/>
                </a:lnTo>
                <a:lnTo>
                  <a:pt x="300" y="124"/>
                </a:lnTo>
                <a:lnTo>
                  <a:pt x="304" y="122"/>
                </a:lnTo>
                <a:close/>
                <a:moveTo>
                  <a:pt x="304" y="54"/>
                </a:moveTo>
                <a:lnTo>
                  <a:pt x="4" y="0"/>
                </a:lnTo>
                <a:lnTo>
                  <a:pt x="0" y="0"/>
                </a:lnTo>
                <a:lnTo>
                  <a:pt x="0" y="4"/>
                </a:lnTo>
                <a:lnTo>
                  <a:pt x="0" y="70"/>
                </a:lnTo>
                <a:lnTo>
                  <a:pt x="0" y="74"/>
                </a:lnTo>
                <a:lnTo>
                  <a:pt x="2" y="74"/>
                </a:lnTo>
                <a:lnTo>
                  <a:pt x="302" y="128"/>
                </a:lnTo>
                <a:lnTo>
                  <a:pt x="306" y="128"/>
                </a:lnTo>
                <a:lnTo>
                  <a:pt x="306" y="124"/>
                </a:lnTo>
                <a:lnTo>
                  <a:pt x="306" y="56"/>
                </a:lnTo>
                <a:lnTo>
                  <a:pt x="306" y="54"/>
                </a:lnTo>
                <a:lnTo>
                  <a:pt x="304" y="54"/>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97" name="Freeform 1857"/>
          <p:cNvSpPr>
            <a:spLocks/>
          </p:cNvSpPr>
          <p:nvPr/>
        </p:nvSpPr>
        <p:spPr bwMode="auto">
          <a:xfrm>
            <a:off x="9417985" y="4337130"/>
            <a:ext cx="287898" cy="121102"/>
          </a:xfrm>
          <a:custGeom>
            <a:avLst/>
            <a:gdLst/>
            <a:ahLst/>
            <a:cxnLst>
              <a:cxn ang="0">
                <a:pos x="302" y="120"/>
              </a:cxn>
              <a:cxn ang="0">
                <a:pos x="0" y="66"/>
              </a:cxn>
              <a:cxn ang="0">
                <a:pos x="0" y="0"/>
              </a:cxn>
              <a:cxn ang="0">
                <a:pos x="302" y="52"/>
              </a:cxn>
              <a:cxn ang="0">
                <a:pos x="302" y="120"/>
              </a:cxn>
            </a:cxnLst>
            <a:rect l="0" t="0" r="r" b="b"/>
            <a:pathLst>
              <a:path w="302" h="120">
                <a:moveTo>
                  <a:pt x="302" y="120"/>
                </a:moveTo>
                <a:lnTo>
                  <a:pt x="0" y="66"/>
                </a:lnTo>
                <a:lnTo>
                  <a:pt x="0" y="0"/>
                </a:lnTo>
                <a:lnTo>
                  <a:pt x="302" y="52"/>
                </a:lnTo>
                <a:lnTo>
                  <a:pt x="302" y="120"/>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98" name="Freeform 1858"/>
          <p:cNvSpPr>
            <a:spLocks/>
          </p:cNvSpPr>
          <p:nvPr/>
        </p:nvSpPr>
        <p:spPr bwMode="auto">
          <a:xfrm>
            <a:off x="9627712" y="426850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699" name="Freeform 1859"/>
          <p:cNvSpPr>
            <a:spLocks/>
          </p:cNvSpPr>
          <p:nvPr/>
        </p:nvSpPr>
        <p:spPr bwMode="auto">
          <a:xfrm>
            <a:off x="9627712" y="4266487"/>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00" name="Freeform 1860"/>
          <p:cNvSpPr>
            <a:spLocks/>
          </p:cNvSpPr>
          <p:nvPr/>
        </p:nvSpPr>
        <p:spPr bwMode="auto">
          <a:xfrm>
            <a:off x="9648685" y="4268506"/>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01" name="Freeform 1861"/>
          <p:cNvSpPr>
            <a:spLocks/>
          </p:cNvSpPr>
          <p:nvPr/>
        </p:nvSpPr>
        <p:spPr bwMode="auto">
          <a:xfrm>
            <a:off x="9623899" y="427254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02" name="Freeform 1862"/>
          <p:cNvSpPr>
            <a:spLocks/>
          </p:cNvSpPr>
          <p:nvPr/>
        </p:nvSpPr>
        <p:spPr bwMode="auto">
          <a:xfrm>
            <a:off x="9627712" y="4262451"/>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03" name="Freeform 1863"/>
          <p:cNvSpPr>
            <a:spLocks/>
          </p:cNvSpPr>
          <p:nvPr/>
        </p:nvSpPr>
        <p:spPr bwMode="auto">
          <a:xfrm>
            <a:off x="9627712" y="4258414"/>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04" name="Freeform 1864"/>
          <p:cNvSpPr>
            <a:spLocks/>
          </p:cNvSpPr>
          <p:nvPr/>
        </p:nvSpPr>
        <p:spPr bwMode="auto">
          <a:xfrm>
            <a:off x="9648685" y="4260432"/>
            <a:ext cx="22879" cy="16147"/>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05" name="Freeform 1865"/>
          <p:cNvSpPr>
            <a:spLocks/>
          </p:cNvSpPr>
          <p:nvPr/>
        </p:nvSpPr>
        <p:spPr bwMode="auto">
          <a:xfrm>
            <a:off x="9623899" y="4264469"/>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06" name="Freeform 1866"/>
          <p:cNvSpPr>
            <a:spLocks/>
          </p:cNvSpPr>
          <p:nvPr/>
        </p:nvSpPr>
        <p:spPr bwMode="auto">
          <a:xfrm>
            <a:off x="9627712" y="4254377"/>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07" name="Freeform 1867"/>
          <p:cNvSpPr>
            <a:spLocks/>
          </p:cNvSpPr>
          <p:nvPr/>
        </p:nvSpPr>
        <p:spPr bwMode="auto">
          <a:xfrm>
            <a:off x="9627712" y="4252359"/>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08" name="Freeform 1868"/>
          <p:cNvSpPr>
            <a:spLocks/>
          </p:cNvSpPr>
          <p:nvPr/>
        </p:nvSpPr>
        <p:spPr bwMode="auto">
          <a:xfrm>
            <a:off x="9648685" y="4254377"/>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09" name="Freeform 1869"/>
          <p:cNvSpPr>
            <a:spLocks/>
          </p:cNvSpPr>
          <p:nvPr/>
        </p:nvSpPr>
        <p:spPr bwMode="auto">
          <a:xfrm>
            <a:off x="9623899" y="425841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10" name="Freeform 1870"/>
          <p:cNvSpPr>
            <a:spLocks/>
          </p:cNvSpPr>
          <p:nvPr/>
        </p:nvSpPr>
        <p:spPr bwMode="auto">
          <a:xfrm>
            <a:off x="9692537" y="4278598"/>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11" name="Freeform 1871"/>
          <p:cNvSpPr>
            <a:spLocks/>
          </p:cNvSpPr>
          <p:nvPr/>
        </p:nvSpPr>
        <p:spPr bwMode="auto">
          <a:xfrm>
            <a:off x="9692537" y="4276579"/>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12" name="Freeform 1872"/>
          <p:cNvSpPr>
            <a:spLocks/>
          </p:cNvSpPr>
          <p:nvPr/>
        </p:nvSpPr>
        <p:spPr bwMode="auto">
          <a:xfrm>
            <a:off x="9713509" y="4278598"/>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13" name="Freeform 1873"/>
          <p:cNvSpPr>
            <a:spLocks/>
          </p:cNvSpPr>
          <p:nvPr/>
        </p:nvSpPr>
        <p:spPr bwMode="auto">
          <a:xfrm>
            <a:off x="9686817" y="428263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14" name="Freeform 1874"/>
          <p:cNvSpPr>
            <a:spLocks/>
          </p:cNvSpPr>
          <p:nvPr/>
        </p:nvSpPr>
        <p:spPr bwMode="auto">
          <a:xfrm>
            <a:off x="9692537" y="4272543"/>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15" name="Freeform 1875"/>
          <p:cNvSpPr>
            <a:spLocks/>
          </p:cNvSpPr>
          <p:nvPr/>
        </p:nvSpPr>
        <p:spPr bwMode="auto">
          <a:xfrm>
            <a:off x="9692537" y="4268506"/>
            <a:ext cx="38132" cy="24220"/>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16" name="Freeform 1876"/>
          <p:cNvSpPr>
            <a:spLocks/>
          </p:cNvSpPr>
          <p:nvPr/>
        </p:nvSpPr>
        <p:spPr bwMode="auto">
          <a:xfrm>
            <a:off x="9713509" y="4270524"/>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17" name="Freeform 1877"/>
          <p:cNvSpPr>
            <a:spLocks/>
          </p:cNvSpPr>
          <p:nvPr/>
        </p:nvSpPr>
        <p:spPr bwMode="auto">
          <a:xfrm>
            <a:off x="9686817" y="4274561"/>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18" name="Freeform 1878"/>
          <p:cNvSpPr>
            <a:spLocks/>
          </p:cNvSpPr>
          <p:nvPr/>
        </p:nvSpPr>
        <p:spPr bwMode="auto">
          <a:xfrm>
            <a:off x="9692537" y="4264469"/>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19" name="Freeform 1879"/>
          <p:cNvSpPr>
            <a:spLocks/>
          </p:cNvSpPr>
          <p:nvPr/>
        </p:nvSpPr>
        <p:spPr bwMode="auto">
          <a:xfrm>
            <a:off x="9692537" y="4262451"/>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20" name="Freeform 1880"/>
          <p:cNvSpPr>
            <a:spLocks/>
          </p:cNvSpPr>
          <p:nvPr/>
        </p:nvSpPr>
        <p:spPr bwMode="auto">
          <a:xfrm>
            <a:off x="9713509" y="4264469"/>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21" name="Freeform 1881"/>
          <p:cNvSpPr>
            <a:spLocks/>
          </p:cNvSpPr>
          <p:nvPr/>
        </p:nvSpPr>
        <p:spPr bwMode="auto">
          <a:xfrm>
            <a:off x="9686817" y="4268506"/>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22" name="Freeform 1882"/>
          <p:cNvSpPr>
            <a:spLocks/>
          </p:cNvSpPr>
          <p:nvPr/>
        </p:nvSpPr>
        <p:spPr bwMode="auto">
          <a:xfrm>
            <a:off x="9597206" y="4288689"/>
            <a:ext cx="38132" cy="2220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23" name="Freeform 1883"/>
          <p:cNvSpPr>
            <a:spLocks/>
          </p:cNvSpPr>
          <p:nvPr/>
        </p:nvSpPr>
        <p:spPr bwMode="auto">
          <a:xfrm>
            <a:off x="9597206" y="4286671"/>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24" name="Freeform 1884"/>
          <p:cNvSpPr>
            <a:spLocks/>
          </p:cNvSpPr>
          <p:nvPr/>
        </p:nvSpPr>
        <p:spPr bwMode="auto">
          <a:xfrm>
            <a:off x="9618179" y="4288689"/>
            <a:ext cx="22879" cy="1412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25" name="Freeform 1885"/>
          <p:cNvSpPr>
            <a:spLocks/>
          </p:cNvSpPr>
          <p:nvPr/>
        </p:nvSpPr>
        <p:spPr bwMode="auto">
          <a:xfrm>
            <a:off x="9591486" y="4292726"/>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26" name="Freeform 1886"/>
          <p:cNvSpPr>
            <a:spLocks/>
          </p:cNvSpPr>
          <p:nvPr/>
        </p:nvSpPr>
        <p:spPr bwMode="auto">
          <a:xfrm>
            <a:off x="9597206" y="4280616"/>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27" name="Freeform 1887"/>
          <p:cNvSpPr>
            <a:spLocks/>
          </p:cNvSpPr>
          <p:nvPr/>
        </p:nvSpPr>
        <p:spPr bwMode="auto">
          <a:xfrm>
            <a:off x="9597206" y="4278598"/>
            <a:ext cx="38132" cy="24220"/>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28" name="Freeform 1888"/>
          <p:cNvSpPr>
            <a:spLocks/>
          </p:cNvSpPr>
          <p:nvPr/>
        </p:nvSpPr>
        <p:spPr bwMode="auto">
          <a:xfrm>
            <a:off x="9618179" y="428061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29" name="Freeform 1889"/>
          <p:cNvSpPr>
            <a:spLocks/>
          </p:cNvSpPr>
          <p:nvPr/>
        </p:nvSpPr>
        <p:spPr bwMode="auto">
          <a:xfrm>
            <a:off x="9591486" y="428465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30" name="Freeform 1890"/>
          <p:cNvSpPr>
            <a:spLocks/>
          </p:cNvSpPr>
          <p:nvPr/>
        </p:nvSpPr>
        <p:spPr bwMode="auto">
          <a:xfrm>
            <a:off x="9597206" y="4274561"/>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31" name="Freeform 1891"/>
          <p:cNvSpPr>
            <a:spLocks/>
          </p:cNvSpPr>
          <p:nvPr/>
        </p:nvSpPr>
        <p:spPr bwMode="auto">
          <a:xfrm>
            <a:off x="9597206" y="4270524"/>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32" name="Freeform 1892"/>
          <p:cNvSpPr>
            <a:spLocks/>
          </p:cNvSpPr>
          <p:nvPr/>
        </p:nvSpPr>
        <p:spPr bwMode="auto">
          <a:xfrm>
            <a:off x="9618179" y="4272543"/>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33" name="Freeform 1893"/>
          <p:cNvSpPr>
            <a:spLocks/>
          </p:cNvSpPr>
          <p:nvPr/>
        </p:nvSpPr>
        <p:spPr bwMode="auto">
          <a:xfrm>
            <a:off x="9591486" y="4276579"/>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34" name="Freeform 1894"/>
          <p:cNvSpPr>
            <a:spLocks/>
          </p:cNvSpPr>
          <p:nvPr/>
        </p:nvSpPr>
        <p:spPr bwMode="auto">
          <a:xfrm>
            <a:off x="9660124" y="4298781"/>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35" name="Freeform 1895"/>
          <p:cNvSpPr>
            <a:spLocks/>
          </p:cNvSpPr>
          <p:nvPr/>
        </p:nvSpPr>
        <p:spPr bwMode="auto">
          <a:xfrm>
            <a:off x="9660124" y="4296763"/>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36" name="Freeform 1896"/>
          <p:cNvSpPr>
            <a:spLocks/>
          </p:cNvSpPr>
          <p:nvPr/>
        </p:nvSpPr>
        <p:spPr bwMode="auto">
          <a:xfrm>
            <a:off x="9681097" y="4296763"/>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37" name="Freeform 1897"/>
          <p:cNvSpPr>
            <a:spLocks/>
          </p:cNvSpPr>
          <p:nvPr/>
        </p:nvSpPr>
        <p:spPr bwMode="auto">
          <a:xfrm>
            <a:off x="9656311" y="4302818"/>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38" name="Freeform 1898"/>
          <p:cNvSpPr>
            <a:spLocks/>
          </p:cNvSpPr>
          <p:nvPr/>
        </p:nvSpPr>
        <p:spPr bwMode="auto">
          <a:xfrm>
            <a:off x="9660124" y="4290708"/>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39" name="Freeform 1899"/>
          <p:cNvSpPr>
            <a:spLocks/>
          </p:cNvSpPr>
          <p:nvPr/>
        </p:nvSpPr>
        <p:spPr bwMode="auto">
          <a:xfrm>
            <a:off x="9660124" y="4288689"/>
            <a:ext cx="40039" cy="24220"/>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40" name="Freeform 1900"/>
          <p:cNvSpPr>
            <a:spLocks/>
          </p:cNvSpPr>
          <p:nvPr/>
        </p:nvSpPr>
        <p:spPr bwMode="auto">
          <a:xfrm>
            <a:off x="9681097" y="4290708"/>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41" name="Freeform 1901"/>
          <p:cNvSpPr>
            <a:spLocks/>
          </p:cNvSpPr>
          <p:nvPr/>
        </p:nvSpPr>
        <p:spPr bwMode="auto">
          <a:xfrm>
            <a:off x="9656311" y="4294745"/>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42" name="Freeform 1902"/>
          <p:cNvSpPr>
            <a:spLocks/>
          </p:cNvSpPr>
          <p:nvPr/>
        </p:nvSpPr>
        <p:spPr bwMode="auto">
          <a:xfrm>
            <a:off x="9660124" y="4284653"/>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43" name="Freeform 1903"/>
          <p:cNvSpPr>
            <a:spLocks/>
          </p:cNvSpPr>
          <p:nvPr/>
        </p:nvSpPr>
        <p:spPr bwMode="auto">
          <a:xfrm>
            <a:off x="9660124" y="428061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44" name="Freeform 1904"/>
          <p:cNvSpPr>
            <a:spLocks/>
          </p:cNvSpPr>
          <p:nvPr/>
        </p:nvSpPr>
        <p:spPr bwMode="auto">
          <a:xfrm>
            <a:off x="9681097" y="4282634"/>
            <a:ext cx="22879" cy="16147"/>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45" name="Freeform 1905"/>
          <p:cNvSpPr>
            <a:spLocks/>
          </p:cNvSpPr>
          <p:nvPr/>
        </p:nvSpPr>
        <p:spPr bwMode="auto">
          <a:xfrm>
            <a:off x="9656311" y="4286671"/>
            <a:ext cx="19066" cy="16147"/>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46" name="Freeform 1906"/>
          <p:cNvSpPr>
            <a:spLocks/>
          </p:cNvSpPr>
          <p:nvPr/>
        </p:nvSpPr>
        <p:spPr bwMode="auto">
          <a:xfrm>
            <a:off x="9566700" y="4306855"/>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47" name="Freeform 1907"/>
          <p:cNvSpPr>
            <a:spLocks/>
          </p:cNvSpPr>
          <p:nvPr/>
        </p:nvSpPr>
        <p:spPr bwMode="auto">
          <a:xfrm>
            <a:off x="9566700" y="430483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48" name="Freeform 1908"/>
          <p:cNvSpPr>
            <a:spLocks/>
          </p:cNvSpPr>
          <p:nvPr/>
        </p:nvSpPr>
        <p:spPr bwMode="auto">
          <a:xfrm>
            <a:off x="9587673" y="430685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49" name="Freeform 1909"/>
          <p:cNvSpPr>
            <a:spLocks/>
          </p:cNvSpPr>
          <p:nvPr/>
        </p:nvSpPr>
        <p:spPr bwMode="auto">
          <a:xfrm>
            <a:off x="9562887" y="4310891"/>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50" name="Freeform 1910"/>
          <p:cNvSpPr>
            <a:spLocks/>
          </p:cNvSpPr>
          <p:nvPr/>
        </p:nvSpPr>
        <p:spPr bwMode="auto">
          <a:xfrm>
            <a:off x="9566700" y="4300800"/>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51" name="Freeform 1911"/>
          <p:cNvSpPr>
            <a:spLocks/>
          </p:cNvSpPr>
          <p:nvPr/>
        </p:nvSpPr>
        <p:spPr bwMode="auto">
          <a:xfrm>
            <a:off x="9566700" y="4296763"/>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52" name="Freeform 1912"/>
          <p:cNvSpPr>
            <a:spLocks/>
          </p:cNvSpPr>
          <p:nvPr/>
        </p:nvSpPr>
        <p:spPr bwMode="auto">
          <a:xfrm>
            <a:off x="9587673" y="429878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53" name="Freeform 1913"/>
          <p:cNvSpPr>
            <a:spLocks/>
          </p:cNvSpPr>
          <p:nvPr/>
        </p:nvSpPr>
        <p:spPr bwMode="auto">
          <a:xfrm>
            <a:off x="9562887" y="4302818"/>
            <a:ext cx="19066" cy="16147"/>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54" name="Freeform 1914"/>
          <p:cNvSpPr>
            <a:spLocks/>
          </p:cNvSpPr>
          <p:nvPr/>
        </p:nvSpPr>
        <p:spPr bwMode="auto">
          <a:xfrm>
            <a:off x="9566700" y="429272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55" name="Freeform 1915"/>
          <p:cNvSpPr>
            <a:spLocks/>
          </p:cNvSpPr>
          <p:nvPr/>
        </p:nvSpPr>
        <p:spPr bwMode="auto">
          <a:xfrm>
            <a:off x="9566700" y="4290708"/>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56" name="Freeform 1916"/>
          <p:cNvSpPr>
            <a:spLocks/>
          </p:cNvSpPr>
          <p:nvPr/>
        </p:nvSpPr>
        <p:spPr bwMode="auto">
          <a:xfrm>
            <a:off x="9587673" y="429272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57" name="Freeform 1917"/>
          <p:cNvSpPr>
            <a:spLocks/>
          </p:cNvSpPr>
          <p:nvPr/>
        </p:nvSpPr>
        <p:spPr bwMode="auto">
          <a:xfrm>
            <a:off x="9562887" y="4296763"/>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58" name="Freeform 1918"/>
          <p:cNvSpPr>
            <a:spLocks/>
          </p:cNvSpPr>
          <p:nvPr/>
        </p:nvSpPr>
        <p:spPr bwMode="auto">
          <a:xfrm>
            <a:off x="9629619" y="4316947"/>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59" name="Freeform 1919"/>
          <p:cNvSpPr>
            <a:spLocks/>
          </p:cNvSpPr>
          <p:nvPr/>
        </p:nvSpPr>
        <p:spPr bwMode="auto">
          <a:xfrm>
            <a:off x="9629619" y="4314928"/>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60" name="Freeform 1920"/>
          <p:cNvSpPr>
            <a:spLocks/>
          </p:cNvSpPr>
          <p:nvPr/>
        </p:nvSpPr>
        <p:spPr bwMode="auto">
          <a:xfrm>
            <a:off x="9652498" y="4316947"/>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61" name="Freeform 1921"/>
          <p:cNvSpPr>
            <a:spLocks/>
          </p:cNvSpPr>
          <p:nvPr/>
        </p:nvSpPr>
        <p:spPr bwMode="auto">
          <a:xfrm>
            <a:off x="9625805" y="432098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64" name="Freeform 1923"/>
          <p:cNvSpPr>
            <a:spLocks/>
          </p:cNvSpPr>
          <p:nvPr/>
        </p:nvSpPr>
        <p:spPr bwMode="auto">
          <a:xfrm>
            <a:off x="9629619" y="4310891"/>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65" name="Freeform 1924"/>
          <p:cNvSpPr>
            <a:spLocks/>
          </p:cNvSpPr>
          <p:nvPr/>
        </p:nvSpPr>
        <p:spPr bwMode="auto">
          <a:xfrm>
            <a:off x="9629619" y="4306855"/>
            <a:ext cx="40039" cy="24220"/>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66" name="Freeform 1925"/>
          <p:cNvSpPr>
            <a:spLocks/>
          </p:cNvSpPr>
          <p:nvPr/>
        </p:nvSpPr>
        <p:spPr bwMode="auto">
          <a:xfrm>
            <a:off x="9652498" y="4308873"/>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67" name="Freeform 1926"/>
          <p:cNvSpPr>
            <a:spLocks/>
          </p:cNvSpPr>
          <p:nvPr/>
        </p:nvSpPr>
        <p:spPr bwMode="auto">
          <a:xfrm>
            <a:off x="9625805" y="4312910"/>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68" name="Freeform 1927"/>
          <p:cNvSpPr>
            <a:spLocks/>
          </p:cNvSpPr>
          <p:nvPr/>
        </p:nvSpPr>
        <p:spPr bwMode="auto">
          <a:xfrm>
            <a:off x="9629619" y="4302818"/>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69" name="Freeform 1928"/>
          <p:cNvSpPr>
            <a:spLocks/>
          </p:cNvSpPr>
          <p:nvPr/>
        </p:nvSpPr>
        <p:spPr bwMode="auto">
          <a:xfrm>
            <a:off x="9629619" y="4300800"/>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70" name="Freeform 1929"/>
          <p:cNvSpPr>
            <a:spLocks/>
          </p:cNvSpPr>
          <p:nvPr/>
        </p:nvSpPr>
        <p:spPr bwMode="auto">
          <a:xfrm>
            <a:off x="9652498" y="4302818"/>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71" name="Freeform 1930"/>
          <p:cNvSpPr>
            <a:spLocks/>
          </p:cNvSpPr>
          <p:nvPr/>
        </p:nvSpPr>
        <p:spPr bwMode="auto">
          <a:xfrm>
            <a:off x="9625805" y="4306855"/>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72" name="Freeform 1931"/>
          <p:cNvSpPr>
            <a:spLocks/>
          </p:cNvSpPr>
          <p:nvPr/>
        </p:nvSpPr>
        <p:spPr bwMode="auto">
          <a:xfrm>
            <a:off x="9562887" y="4316947"/>
            <a:ext cx="133463" cy="40367"/>
          </a:xfrm>
          <a:custGeom>
            <a:avLst/>
            <a:gdLst/>
            <a:ahLst/>
            <a:cxnLst>
              <a:cxn ang="0">
                <a:pos x="0" y="0"/>
              </a:cxn>
              <a:cxn ang="0">
                <a:pos x="114" y="18"/>
              </a:cxn>
              <a:cxn ang="0">
                <a:pos x="140" y="40"/>
              </a:cxn>
              <a:cxn ang="0">
                <a:pos x="28" y="28"/>
              </a:cxn>
              <a:cxn ang="0">
                <a:pos x="0" y="0"/>
              </a:cxn>
            </a:cxnLst>
            <a:rect l="0" t="0" r="r" b="b"/>
            <a:pathLst>
              <a:path w="140" h="40">
                <a:moveTo>
                  <a:pt x="0" y="0"/>
                </a:moveTo>
                <a:lnTo>
                  <a:pt x="114" y="18"/>
                </a:lnTo>
                <a:lnTo>
                  <a:pt x="140" y="40"/>
                </a:lnTo>
                <a:lnTo>
                  <a:pt x="28" y="28"/>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73" name="Freeform 1932"/>
          <p:cNvSpPr>
            <a:spLocks/>
          </p:cNvSpPr>
          <p:nvPr/>
        </p:nvSpPr>
        <p:spPr bwMode="auto">
          <a:xfrm>
            <a:off x="9568607" y="4250341"/>
            <a:ext cx="30506" cy="6055"/>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74" name="Freeform 1933"/>
          <p:cNvSpPr>
            <a:spLocks/>
          </p:cNvSpPr>
          <p:nvPr/>
        </p:nvSpPr>
        <p:spPr bwMode="auto">
          <a:xfrm>
            <a:off x="9583860" y="4250341"/>
            <a:ext cx="32412" cy="8073"/>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75" name="Freeform 1934"/>
          <p:cNvSpPr>
            <a:spLocks/>
          </p:cNvSpPr>
          <p:nvPr/>
        </p:nvSpPr>
        <p:spPr bwMode="auto">
          <a:xfrm>
            <a:off x="9524755" y="4290708"/>
            <a:ext cx="28599" cy="6055"/>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76" name="Freeform 1935"/>
          <p:cNvSpPr>
            <a:spLocks/>
          </p:cNvSpPr>
          <p:nvPr/>
        </p:nvSpPr>
        <p:spPr bwMode="auto">
          <a:xfrm>
            <a:off x="9505689" y="4288689"/>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77" name="Freeform 1936"/>
          <p:cNvSpPr>
            <a:spLocks/>
          </p:cNvSpPr>
          <p:nvPr/>
        </p:nvSpPr>
        <p:spPr bwMode="auto">
          <a:xfrm>
            <a:off x="9764988" y="4284653"/>
            <a:ext cx="28599" cy="8073"/>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78" name="Freeform 1937"/>
          <p:cNvSpPr>
            <a:spLocks/>
          </p:cNvSpPr>
          <p:nvPr/>
        </p:nvSpPr>
        <p:spPr bwMode="auto">
          <a:xfrm>
            <a:off x="9780241" y="4286671"/>
            <a:ext cx="30506" cy="8073"/>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79" name="Freeform 1938"/>
          <p:cNvSpPr>
            <a:spLocks/>
          </p:cNvSpPr>
          <p:nvPr/>
        </p:nvSpPr>
        <p:spPr bwMode="auto">
          <a:xfrm>
            <a:off x="9719229" y="4325020"/>
            <a:ext cx="30506" cy="8073"/>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80" name="Freeform 1939"/>
          <p:cNvSpPr>
            <a:spLocks/>
          </p:cNvSpPr>
          <p:nvPr/>
        </p:nvSpPr>
        <p:spPr bwMode="auto">
          <a:xfrm>
            <a:off x="9702070" y="4323002"/>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81" name="Freeform 1940"/>
          <p:cNvSpPr>
            <a:spLocks/>
          </p:cNvSpPr>
          <p:nvPr/>
        </p:nvSpPr>
        <p:spPr bwMode="auto">
          <a:xfrm>
            <a:off x="9524755" y="4266487"/>
            <a:ext cx="165875" cy="72661"/>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6">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6"/>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82" name="Freeform 1941"/>
          <p:cNvSpPr>
            <a:spLocks/>
          </p:cNvSpPr>
          <p:nvPr/>
        </p:nvSpPr>
        <p:spPr bwMode="auto">
          <a:xfrm>
            <a:off x="9625805" y="4244285"/>
            <a:ext cx="165875" cy="7064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83" name="Freeform 1942"/>
          <p:cNvSpPr>
            <a:spLocks/>
          </p:cNvSpPr>
          <p:nvPr/>
        </p:nvSpPr>
        <p:spPr bwMode="auto">
          <a:xfrm>
            <a:off x="9408452" y="4101991"/>
            <a:ext cx="486185" cy="166515"/>
          </a:xfrm>
          <a:custGeom>
            <a:avLst/>
            <a:gdLst/>
            <a:ahLst/>
            <a:cxnLst>
              <a:cxn ang="0">
                <a:pos x="0" y="109"/>
              </a:cxn>
              <a:cxn ang="0">
                <a:pos x="218" y="0"/>
              </a:cxn>
              <a:cxn ang="0">
                <a:pos x="510" y="37"/>
              </a:cxn>
              <a:cxn ang="0">
                <a:pos x="328" y="165"/>
              </a:cxn>
              <a:cxn ang="0">
                <a:pos x="0" y="109"/>
              </a:cxn>
            </a:cxnLst>
            <a:rect l="0" t="0" r="r" b="b"/>
            <a:pathLst>
              <a:path w="510" h="165">
                <a:moveTo>
                  <a:pt x="0" y="109"/>
                </a:moveTo>
                <a:lnTo>
                  <a:pt x="218" y="0"/>
                </a:lnTo>
                <a:lnTo>
                  <a:pt x="510" y="37"/>
                </a:lnTo>
                <a:lnTo>
                  <a:pt x="328" y="165"/>
                </a:lnTo>
                <a:lnTo>
                  <a:pt x="0" y="109"/>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84" name="Freeform 1943"/>
          <p:cNvSpPr>
            <a:spLocks/>
          </p:cNvSpPr>
          <p:nvPr/>
        </p:nvSpPr>
        <p:spPr bwMode="auto">
          <a:xfrm>
            <a:off x="9721136" y="4139330"/>
            <a:ext cx="171595" cy="226057"/>
          </a:xfrm>
          <a:custGeom>
            <a:avLst/>
            <a:gdLst/>
            <a:ahLst/>
            <a:cxnLst>
              <a:cxn ang="0">
                <a:pos x="0" y="128"/>
              </a:cxn>
              <a:cxn ang="0">
                <a:pos x="0" y="224"/>
              </a:cxn>
              <a:cxn ang="0">
                <a:pos x="180" y="96"/>
              </a:cxn>
              <a:cxn ang="0">
                <a:pos x="180" y="0"/>
              </a:cxn>
              <a:cxn ang="0">
                <a:pos x="0" y="128"/>
              </a:cxn>
            </a:cxnLst>
            <a:rect l="0" t="0" r="r" b="b"/>
            <a:pathLst>
              <a:path w="180" h="224">
                <a:moveTo>
                  <a:pt x="0" y="128"/>
                </a:moveTo>
                <a:lnTo>
                  <a:pt x="0" y="224"/>
                </a:lnTo>
                <a:lnTo>
                  <a:pt x="180" y="96"/>
                </a:lnTo>
                <a:lnTo>
                  <a:pt x="180" y="0"/>
                </a:lnTo>
                <a:lnTo>
                  <a:pt x="0" y="128"/>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85" name="Freeform 1944"/>
          <p:cNvSpPr>
            <a:spLocks/>
          </p:cNvSpPr>
          <p:nvPr/>
        </p:nvSpPr>
        <p:spPr bwMode="auto">
          <a:xfrm>
            <a:off x="9717322" y="4139330"/>
            <a:ext cx="177315" cy="133212"/>
          </a:xfrm>
          <a:custGeom>
            <a:avLst/>
            <a:gdLst/>
            <a:ahLst/>
            <a:cxnLst>
              <a:cxn ang="0">
                <a:pos x="2" y="132"/>
              </a:cxn>
              <a:cxn ang="0">
                <a:pos x="186" y="2"/>
              </a:cxn>
              <a:cxn ang="0">
                <a:pos x="186" y="0"/>
              </a:cxn>
              <a:cxn ang="0">
                <a:pos x="182" y="0"/>
              </a:cxn>
              <a:cxn ang="0">
                <a:pos x="0" y="128"/>
              </a:cxn>
              <a:cxn ang="0">
                <a:pos x="2" y="132"/>
              </a:cxn>
            </a:cxnLst>
            <a:rect l="0" t="0" r="r" b="b"/>
            <a:pathLst>
              <a:path w="186" h="132">
                <a:moveTo>
                  <a:pt x="2" y="132"/>
                </a:moveTo>
                <a:lnTo>
                  <a:pt x="186" y="2"/>
                </a:lnTo>
                <a:lnTo>
                  <a:pt x="186" y="0"/>
                </a:lnTo>
                <a:lnTo>
                  <a:pt x="182" y="0"/>
                </a:lnTo>
                <a:lnTo>
                  <a:pt x="0" y="128"/>
                </a:lnTo>
                <a:lnTo>
                  <a:pt x="2" y="132"/>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86" name="Freeform 1945"/>
          <p:cNvSpPr>
            <a:spLocks/>
          </p:cNvSpPr>
          <p:nvPr/>
        </p:nvSpPr>
        <p:spPr bwMode="auto">
          <a:xfrm>
            <a:off x="9408452" y="4211992"/>
            <a:ext cx="312684" cy="153396"/>
          </a:xfrm>
          <a:custGeom>
            <a:avLst/>
            <a:gdLst/>
            <a:ahLst/>
            <a:cxnLst>
              <a:cxn ang="0">
                <a:pos x="328" y="152"/>
              </a:cxn>
              <a:cxn ang="0">
                <a:pos x="0" y="92"/>
              </a:cxn>
              <a:cxn ang="0">
                <a:pos x="0" y="0"/>
              </a:cxn>
              <a:cxn ang="0">
                <a:pos x="328" y="56"/>
              </a:cxn>
              <a:cxn ang="0">
                <a:pos x="328" y="152"/>
              </a:cxn>
            </a:cxnLst>
            <a:rect l="0" t="0" r="r" b="b"/>
            <a:pathLst>
              <a:path w="328" h="152">
                <a:moveTo>
                  <a:pt x="328" y="152"/>
                </a:moveTo>
                <a:lnTo>
                  <a:pt x="0" y="92"/>
                </a:lnTo>
                <a:lnTo>
                  <a:pt x="0" y="0"/>
                </a:lnTo>
                <a:lnTo>
                  <a:pt x="328" y="56"/>
                </a:lnTo>
                <a:lnTo>
                  <a:pt x="328" y="152"/>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87" name="Freeform 1946"/>
          <p:cNvSpPr>
            <a:spLocks noEditPoints="1"/>
          </p:cNvSpPr>
          <p:nvPr/>
        </p:nvSpPr>
        <p:spPr bwMode="auto">
          <a:xfrm>
            <a:off x="9416078" y="4224102"/>
            <a:ext cx="291711" cy="129175"/>
          </a:xfrm>
          <a:custGeom>
            <a:avLst/>
            <a:gdLst/>
            <a:ahLst/>
            <a:cxnLst>
              <a:cxn ang="0">
                <a:pos x="304" y="122"/>
              </a:cxn>
              <a:cxn ang="0">
                <a:pos x="4" y="68"/>
              </a:cxn>
              <a:cxn ang="0">
                <a:pos x="6" y="70"/>
              </a:cxn>
              <a:cxn ang="0">
                <a:pos x="6" y="4"/>
              </a:cxn>
              <a:cxn ang="0">
                <a:pos x="2" y="6"/>
              </a:cxn>
              <a:cxn ang="0">
                <a:pos x="302" y="60"/>
              </a:cxn>
              <a:cxn ang="0">
                <a:pos x="300" y="56"/>
              </a:cxn>
              <a:cxn ang="0">
                <a:pos x="300" y="124"/>
              </a:cxn>
              <a:cxn ang="0">
                <a:pos x="304" y="122"/>
              </a:cxn>
              <a:cxn ang="0">
                <a:pos x="304" y="54"/>
              </a:cxn>
              <a:cxn ang="0">
                <a:pos x="4" y="0"/>
              </a:cxn>
              <a:cxn ang="0">
                <a:pos x="0" y="0"/>
              </a:cxn>
              <a:cxn ang="0">
                <a:pos x="0" y="4"/>
              </a:cxn>
              <a:cxn ang="0">
                <a:pos x="0" y="70"/>
              </a:cxn>
              <a:cxn ang="0">
                <a:pos x="0" y="74"/>
              </a:cxn>
              <a:cxn ang="0">
                <a:pos x="2" y="74"/>
              </a:cxn>
              <a:cxn ang="0">
                <a:pos x="302" y="128"/>
              </a:cxn>
              <a:cxn ang="0">
                <a:pos x="306" y="128"/>
              </a:cxn>
              <a:cxn ang="0">
                <a:pos x="306" y="124"/>
              </a:cxn>
              <a:cxn ang="0">
                <a:pos x="306" y="56"/>
              </a:cxn>
              <a:cxn ang="0">
                <a:pos x="306" y="54"/>
              </a:cxn>
              <a:cxn ang="0">
                <a:pos x="304" y="54"/>
              </a:cxn>
            </a:cxnLst>
            <a:rect l="0" t="0" r="r" b="b"/>
            <a:pathLst>
              <a:path w="306" h="128">
                <a:moveTo>
                  <a:pt x="304" y="122"/>
                </a:moveTo>
                <a:lnTo>
                  <a:pt x="4" y="68"/>
                </a:lnTo>
                <a:lnTo>
                  <a:pt x="6" y="70"/>
                </a:lnTo>
                <a:lnTo>
                  <a:pt x="6" y="4"/>
                </a:lnTo>
                <a:lnTo>
                  <a:pt x="2" y="6"/>
                </a:lnTo>
                <a:lnTo>
                  <a:pt x="302" y="60"/>
                </a:lnTo>
                <a:lnTo>
                  <a:pt x="300" y="56"/>
                </a:lnTo>
                <a:lnTo>
                  <a:pt x="300" y="124"/>
                </a:lnTo>
                <a:lnTo>
                  <a:pt x="304" y="122"/>
                </a:lnTo>
                <a:close/>
                <a:moveTo>
                  <a:pt x="304" y="54"/>
                </a:moveTo>
                <a:lnTo>
                  <a:pt x="4" y="0"/>
                </a:lnTo>
                <a:lnTo>
                  <a:pt x="0" y="0"/>
                </a:lnTo>
                <a:lnTo>
                  <a:pt x="0" y="4"/>
                </a:lnTo>
                <a:lnTo>
                  <a:pt x="0" y="70"/>
                </a:lnTo>
                <a:lnTo>
                  <a:pt x="0" y="74"/>
                </a:lnTo>
                <a:lnTo>
                  <a:pt x="2" y="74"/>
                </a:lnTo>
                <a:lnTo>
                  <a:pt x="302" y="128"/>
                </a:lnTo>
                <a:lnTo>
                  <a:pt x="306" y="128"/>
                </a:lnTo>
                <a:lnTo>
                  <a:pt x="306" y="124"/>
                </a:lnTo>
                <a:lnTo>
                  <a:pt x="306" y="56"/>
                </a:lnTo>
                <a:lnTo>
                  <a:pt x="306" y="54"/>
                </a:lnTo>
                <a:lnTo>
                  <a:pt x="304" y="54"/>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88" name="Freeform 1947"/>
          <p:cNvSpPr>
            <a:spLocks/>
          </p:cNvSpPr>
          <p:nvPr/>
        </p:nvSpPr>
        <p:spPr bwMode="auto">
          <a:xfrm>
            <a:off x="9417985" y="4228139"/>
            <a:ext cx="287898" cy="121102"/>
          </a:xfrm>
          <a:custGeom>
            <a:avLst/>
            <a:gdLst/>
            <a:ahLst/>
            <a:cxnLst>
              <a:cxn ang="0">
                <a:pos x="302" y="120"/>
              </a:cxn>
              <a:cxn ang="0">
                <a:pos x="0" y="66"/>
              </a:cxn>
              <a:cxn ang="0">
                <a:pos x="0" y="0"/>
              </a:cxn>
              <a:cxn ang="0">
                <a:pos x="302" y="52"/>
              </a:cxn>
              <a:cxn ang="0">
                <a:pos x="302" y="120"/>
              </a:cxn>
            </a:cxnLst>
            <a:rect l="0" t="0" r="r" b="b"/>
            <a:pathLst>
              <a:path w="302" h="120">
                <a:moveTo>
                  <a:pt x="302" y="120"/>
                </a:moveTo>
                <a:lnTo>
                  <a:pt x="0" y="66"/>
                </a:lnTo>
                <a:lnTo>
                  <a:pt x="0" y="0"/>
                </a:lnTo>
                <a:lnTo>
                  <a:pt x="302" y="52"/>
                </a:lnTo>
                <a:lnTo>
                  <a:pt x="302" y="120"/>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89" name="Freeform 1948"/>
          <p:cNvSpPr>
            <a:spLocks/>
          </p:cNvSpPr>
          <p:nvPr/>
        </p:nvSpPr>
        <p:spPr bwMode="auto">
          <a:xfrm>
            <a:off x="9627712" y="415951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90" name="Freeform 1949"/>
          <p:cNvSpPr>
            <a:spLocks/>
          </p:cNvSpPr>
          <p:nvPr/>
        </p:nvSpPr>
        <p:spPr bwMode="auto">
          <a:xfrm>
            <a:off x="9627712" y="415749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91" name="Freeform 1950"/>
          <p:cNvSpPr>
            <a:spLocks/>
          </p:cNvSpPr>
          <p:nvPr/>
        </p:nvSpPr>
        <p:spPr bwMode="auto">
          <a:xfrm>
            <a:off x="9648685" y="4159514"/>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92" name="Freeform 1951"/>
          <p:cNvSpPr>
            <a:spLocks/>
          </p:cNvSpPr>
          <p:nvPr/>
        </p:nvSpPr>
        <p:spPr bwMode="auto">
          <a:xfrm>
            <a:off x="9623899" y="416355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93" name="Freeform 1952"/>
          <p:cNvSpPr>
            <a:spLocks/>
          </p:cNvSpPr>
          <p:nvPr/>
        </p:nvSpPr>
        <p:spPr bwMode="auto">
          <a:xfrm>
            <a:off x="9627712" y="4153459"/>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94" name="Freeform 1953"/>
          <p:cNvSpPr>
            <a:spLocks/>
          </p:cNvSpPr>
          <p:nvPr/>
        </p:nvSpPr>
        <p:spPr bwMode="auto">
          <a:xfrm>
            <a:off x="9627712" y="4149422"/>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95" name="Freeform 1954"/>
          <p:cNvSpPr>
            <a:spLocks/>
          </p:cNvSpPr>
          <p:nvPr/>
        </p:nvSpPr>
        <p:spPr bwMode="auto">
          <a:xfrm>
            <a:off x="9648685" y="4151441"/>
            <a:ext cx="22879" cy="16147"/>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96" name="Freeform 1955"/>
          <p:cNvSpPr>
            <a:spLocks/>
          </p:cNvSpPr>
          <p:nvPr/>
        </p:nvSpPr>
        <p:spPr bwMode="auto">
          <a:xfrm>
            <a:off x="9623899" y="4155477"/>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97" name="Freeform 1956"/>
          <p:cNvSpPr>
            <a:spLocks/>
          </p:cNvSpPr>
          <p:nvPr/>
        </p:nvSpPr>
        <p:spPr bwMode="auto">
          <a:xfrm>
            <a:off x="9627712" y="414538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98" name="Freeform 1957"/>
          <p:cNvSpPr>
            <a:spLocks/>
          </p:cNvSpPr>
          <p:nvPr/>
        </p:nvSpPr>
        <p:spPr bwMode="auto">
          <a:xfrm>
            <a:off x="9627712" y="4143367"/>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99" name="Freeform 1958"/>
          <p:cNvSpPr>
            <a:spLocks/>
          </p:cNvSpPr>
          <p:nvPr/>
        </p:nvSpPr>
        <p:spPr bwMode="auto">
          <a:xfrm>
            <a:off x="9648685" y="4145386"/>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00" name="Freeform 1959"/>
          <p:cNvSpPr>
            <a:spLocks/>
          </p:cNvSpPr>
          <p:nvPr/>
        </p:nvSpPr>
        <p:spPr bwMode="auto">
          <a:xfrm>
            <a:off x="9623899" y="414942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01" name="Freeform 1960"/>
          <p:cNvSpPr>
            <a:spLocks/>
          </p:cNvSpPr>
          <p:nvPr/>
        </p:nvSpPr>
        <p:spPr bwMode="auto">
          <a:xfrm>
            <a:off x="9692537" y="4169606"/>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02" name="Freeform 1961"/>
          <p:cNvSpPr>
            <a:spLocks/>
          </p:cNvSpPr>
          <p:nvPr/>
        </p:nvSpPr>
        <p:spPr bwMode="auto">
          <a:xfrm>
            <a:off x="9692537" y="4167588"/>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03" name="Freeform 1962"/>
          <p:cNvSpPr>
            <a:spLocks/>
          </p:cNvSpPr>
          <p:nvPr/>
        </p:nvSpPr>
        <p:spPr bwMode="auto">
          <a:xfrm>
            <a:off x="9713509" y="416960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04" name="Freeform 1963"/>
          <p:cNvSpPr>
            <a:spLocks/>
          </p:cNvSpPr>
          <p:nvPr/>
        </p:nvSpPr>
        <p:spPr bwMode="auto">
          <a:xfrm>
            <a:off x="9686817" y="417364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05" name="Freeform 1964"/>
          <p:cNvSpPr>
            <a:spLocks/>
          </p:cNvSpPr>
          <p:nvPr/>
        </p:nvSpPr>
        <p:spPr bwMode="auto">
          <a:xfrm>
            <a:off x="9692537" y="4163551"/>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06" name="Freeform 1965"/>
          <p:cNvSpPr>
            <a:spLocks/>
          </p:cNvSpPr>
          <p:nvPr/>
        </p:nvSpPr>
        <p:spPr bwMode="auto">
          <a:xfrm>
            <a:off x="9692537" y="4159514"/>
            <a:ext cx="38132" cy="24220"/>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07" name="Freeform 1966"/>
          <p:cNvSpPr>
            <a:spLocks/>
          </p:cNvSpPr>
          <p:nvPr/>
        </p:nvSpPr>
        <p:spPr bwMode="auto">
          <a:xfrm>
            <a:off x="9713509" y="4161532"/>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08" name="Freeform 1967"/>
          <p:cNvSpPr>
            <a:spLocks/>
          </p:cNvSpPr>
          <p:nvPr/>
        </p:nvSpPr>
        <p:spPr bwMode="auto">
          <a:xfrm>
            <a:off x="9686817" y="4165569"/>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09" name="Freeform 1968"/>
          <p:cNvSpPr>
            <a:spLocks/>
          </p:cNvSpPr>
          <p:nvPr/>
        </p:nvSpPr>
        <p:spPr bwMode="auto">
          <a:xfrm>
            <a:off x="9692537" y="4155477"/>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10" name="Freeform 1969"/>
          <p:cNvSpPr>
            <a:spLocks/>
          </p:cNvSpPr>
          <p:nvPr/>
        </p:nvSpPr>
        <p:spPr bwMode="auto">
          <a:xfrm>
            <a:off x="9692537" y="4153459"/>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11" name="Freeform 1970"/>
          <p:cNvSpPr>
            <a:spLocks/>
          </p:cNvSpPr>
          <p:nvPr/>
        </p:nvSpPr>
        <p:spPr bwMode="auto">
          <a:xfrm>
            <a:off x="9713509" y="4155477"/>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12" name="Freeform 1971"/>
          <p:cNvSpPr>
            <a:spLocks/>
          </p:cNvSpPr>
          <p:nvPr/>
        </p:nvSpPr>
        <p:spPr bwMode="auto">
          <a:xfrm>
            <a:off x="9686817" y="415951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13" name="Freeform 1972"/>
          <p:cNvSpPr>
            <a:spLocks/>
          </p:cNvSpPr>
          <p:nvPr/>
        </p:nvSpPr>
        <p:spPr bwMode="auto">
          <a:xfrm>
            <a:off x="9597206" y="4179698"/>
            <a:ext cx="38132" cy="2220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14" name="Freeform 1973"/>
          <p:cNvSpPr>
            <a:spLocks/>
          </p:cNvSpPr>
          <p:nvPr/>
        </p:nvSpPr>
        <p:spPr bwMode="auto">
          <a:xfrm>
            <a:off x="9597206" y="4177679"/>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15" name="Freeform 1974"/>
          <p:cNvSpPr>
            <a:spLocks/>
          </p:cNvSpPr>
          <p:nvPr/>
        </p:nvSpPr>
        <p:spPr bwMode="auto">
          <a:xfrm>
            <a:off x="9618179" y="4179698"/>
            <a:ext cx="22879" cy="1412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16" name="Freeform 1975"/>
          <p:cNvSpPr>
            <a:spLocks/>
          </p:cNvSpPr>
          <p:nvPr/>
        </p:nvSpPr>
        <p:spPr bwMode="auto">
          <a:xfrm>
            <a:off x="9591486" y="418373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17" name="Freeform 1976"/>
          <p:cNvSpPr>
            <a:spLocks/>
          </p:cNvSpPr>
          <p:nvPr/>
        </p:nvSpPr>
        <p:spPr bwMode="auto">
          <a:xfrm>
            <a:off x="9597206" y="4171624"/>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18" name="Freeform 1977"/>
          <p:cNvSpPr>
            <a:spLocks/>
          </p:cNvSpPr>
          <p:nvPr/>
        </p:nvSpPr>
        <p:spPr bwMode="auto">
          <a:xfrm>
            <a:off x="9597206" y="4169606"/>
            <a:ext cx="38132" cy="24220"/>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19" name="Freeform 1978"/>
          <p:cNvSpPr>
            <a:spLocks/>
          </p:cNvSpPr>
          <p:nvPr/>
        </p:nvSpPr>
        <p:spPr bwMode="auto">
          <a:xfrm>
            <a:off x="9618179" y="417162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20" name="Freeform 1979"/>
          <p:cNvSpPr>
            <a:spLocks/>
          </p:cNvSpPr>
          <p:nvPr/>
        </p:nvSpPr>
        <p:spPr bwMode="auto">
          <a:xfrm>
            <a:off x="9591486" y="417566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21" name="Freeform 1980"/>
          <p:cNvSpPr>
            <a:spLocks/>
          </p:cNvSpPr>
          <p:nvPr/>
        </p:nvSpPr>
        <p:spPr bwMode="auto">
          <a:xfrm>
            <a:off x="9597206" y="4165569"/>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7"/>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22" name="Freeform 1981"/>
          <p:cNvSpPr>
            <a:spLocks/>
          </p:cNvSpPr>
          <p:nvPr/>
        </p:nvSpPr>
        <p:spPr bwMode="auto">
          <a:xfrm>
            <a:off x="9597206" y="4161532"/>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23" name="Freeform 1982"/>
          <p:cNvSpPr>
            <a:spLocks/>
          </p:cNvSpPr>
          <p:nvPr/>
        </p:nvSpPr>
        <p:spPr bwMode="auto">
          <a:xfrm>
            <a:off x="9618179" y="416355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24" name="Freeform 1983"/>
          <p:cNvSpPr>
            <a:spLocks/>
          </p:cNvSpPr>
          <p:nvPr/>
        </p:nvSpPr>
        <p:spPr bwMode="auto">
          <a:xfrm>
            <a:off x="9591486" y="4167588"/>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25" name="Freeform 1984"/>
          <p:cNvSpPr>
            <a:spLocks/>
          </p:cNvSpPr>
          <p:nvPr/>
        </p:nvSpPr>
        <p:spPr bwMode="auto">
          <a:xfrm>
            <a:off x="9660124" y="4189790"/>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26" name="Freeform 1985"/>
          <p:cNvSpPr>
            <a:spLocks/>
          </p:cNvSpPr>
          <p:nvPr/>
        </p:nvSpPr>
        <p:spPr bwMode="auto">
          <a:xfrm>
            <a:off x="9660124" y="4187771"/>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27" name="Freeform 1986"/>
          <p:cNvSpPr>
            <a:spLocks/>
          </p:cNvSpPr>
          <p:nvPr/>
        </p:nvSpPr>
        <p:spPr bwMode="auto">
          <a:xfrm>
            <a:off x="9681097" y="418777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28" name="Freeform 1987"/>
          <p:cNvSpPr>
            <a:spLocks/>
          </p:cNvSpPr>
          <p:nvPr/>
        </p:nvSpPr>
        <p:spPr bwMode="auto">
          <a:xfrm>
            <a:off x="9656311" y="4193826"/>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29" name="Freeform 1988"/>
          <p:cNvSpPr>
            <a:spLocks/>
          </p:cNvSpPr>
          <p:nvPr/>
        </p:nvSpPr>
        <p:spPr bwMode="auto">
          <a:xfrm>
            <a:off x="9660124" y="4181716"/>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30" name="Freeform 1989"/>
          <p:cNvSpPr>
            <a:spLocks/>
          </p:cNvSpPr>
          <p:nvPr/>
        </p:nvSpPr>
        <p:spPr bwMode="auto">
          <a:xfrm>
            <a:off x="9660124" y="4179698"/>
            <a:ext cx="40039" cy="24220"/>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31" name="Freeform 1990"/>
          <p:cNvSpPr>
            <a:spLocks/>
          </p:cNvSpPr>
          <p:nvPr/>
        </p:nvSpPr>
        <p:spPr bwMode="auto">
          <a:xfrm>
            <a:off x="9681097" y="418171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32" name="Freeform 1991"/>
          <p:cNvSpPr>
            <a:spLocks/>
          </p:cNvSpPr>
          <p:nvPr/>
        </p:nvSpPr>
        <p:spPr bwMode="auto">
          <a:xfrm>
            <a:off x="9656311" y="4185753"/>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33" name="Freeform 1992"/>
          <p:cNvSpPr>
            <a:spLocks/>
          </p:cNvSpPr>
          <p:nvPr/>
        </p:nvSpPr>
        <p:spPr bwMode="auto">
          <a:xfrm>
            <a:off x="9660124" y="4175661"/>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34" name="Freeform 1993"/>
          <p:cNvSpPr>
            <a:spLocks/>
          </p:cNvSpPr>
          <p:nvPr/>
        </p:nvSpPr>
        <p:spPr bwMode="auto">
          <a:xfrm>
            <a:off x="9660124" y="417162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35" name="Freeform 1994"/>
          <p:cNvSpPr>
            <a:spLocks/>
          </p:cNvSpPr>
          <p:nvPr/>
        </p:nvSpPr>
        <p:spPr bwMode="auto">
          <a:xfrm>
            <a:off x="9681097" y="4173643"/>
            <a:ext cx="22879" cy="16147"/>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36" name="Freeform 1995"/>
          <p:cNvSpPr>
            <a:spLocks/>
          </p:cNvSpPr>
          <p:nvPr/>
        </p:nvSpPr>
        <p:spPr bwMode="auto">
          <a:xfrm>
            <a:off x="9656311" y="4177679"/>
            <a:ext cx="19066" cy="16147"/>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37" name="Freeform 1996"/>
          <p:cNvSpPr>
            <a:spLocks/>
          </p:cNvSpPr>
          <p:nvPr/>
        </p:nvSpPr>
        <p:spPr bwMode="auto">
          <a:xfrm>
            <a:off x="9566700" y="4197863"/>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38" name="Freeform 1997"/>
          <p:cNvSpPr>
            <a:spLocks/>
          </p:cNvSpPr>
          <p:nvPr/>
        </p:nvSpPr>
        <p:spPr bwMode="auto">
          <a:xfrm>
            <a:off x="9566700" y="419584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39" name="Freeform 1998"/>
          <p:cNvSpPr>
            <a:spLocks/>
          </p:cNvSpPr>
          <p:nvPr/>
        </p:nvSpPr>
        <p:spPr bwMode="auto">
          <a:xfrm>
            <a:off x="9587673" y="4197863"/>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40" name="Freeform 1999"/>
          <p:cNvSpPr>
            <a:spLocks/>
          </p:cNvSpPr>
          <p:nvPr/>
        </p:nvSpPr>
        <p:spPr bwMode="auto">
          <a:xfrm>
            <a:off x="9562887" y="4201900"/>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41" name="Freeform 2000"/>
          <p:cNvSpPr>
            <a:spLocks/>
          </p:cNvSpPr>
          <p:nvPr/>
        </p:nvSpPr>
        <p:spPr bwMode="auto">
          <a:xfrm>
            <a:off x="9566700" y="4191808"/>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42" name="Freeform 2001"/>
          <p:cNvSpPr>
            <a:spLocks/>
          </p:cNvSpPr>
          <p:nvPr/>
        </p:nvSpPr>
        <p:spPr bwMode="auto">
          <a:xfrm>
            <a:off x="9566700" y="4187771"/>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43" name="Freeform 2002"/>
          <p:cNvSpPr>
            <a:spLocks/>
          </p:cNvSpPr>
          <p:nvPr/>
        </p:nvSpPr>
        <p:spPr bwMode="auto">
          <a:xfrm>
            <a:off x="9587673" y="418979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44" name="Freeform 2003"/>
          <p:cNvSpPr>
            <a:spLocks/>
          </p:cNvSpPr>
          <p:nvPr/>
        </p:nvSpPr>
        <p:spPr bwMode="auto">
          <a:xfrm>
            <a:off x="9562887" y="4193826"/>
            <a:ext cx="19066" cy="16147"/>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45" name="Freeform 2004"/>
          <p:cNvSpPr>
            <a:spLocks/>
          </p:cNvSpPr>
          <p:nvPr/>
        </p:nvSpPr>
        <p:spPr bwMode="auto">
          <a:xfrm>
            <a:off x="9566700" y="418373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46" name="Freeform 2005"/>
          <p:cNvSpPr>
            <a:spLocks/>
          </p:cNvSpPr>
          <p:nvPr/>
        </p:nvSpPr>
        <p:spPr bwMode="auto">
          <a:xfrm>
            <a:off x="9566700" y="4181716"/>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47" name="Freeform 2006"/>
          <p:cNvSpPr>
            <a:spLocks/>
          </p:cNvSpPr>
          <p:nvPr/>
        </p:nvSpPr>
        <p:spPr bwMode="auto">
          <a:xfrm>
            <a:off x="9587673" y="418373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48" name="Freeform 2007"/>
          <p:cNvSpPr>
            <a:spLocks/>
          </p:cNvSpPr>
          <p:nvPr/>
        </p:nvSpPr>
        <p:spPr bwMode="auto">
          <a:xfrm>
            <a:off x="9562887" y="4187771"/>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49" name="Freeform 2008"/>
          <p:cNvSpPr>
            <a:spLocks/>
          </p:cNvSpPr>
          <p:nvPr/>
        </p:nvSpPr>
        <p:spPr bwMode="auto">
          <a:xfrm>
            <a:off x="9629619" y="4207955"/>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50" name="Freeform 2009"/>
          <p:cNvSpPr>
            <a:spLocks/>
          </p:cNvSpPr>
          <p:nvPr/>
        </p:nvSpPr>
        <p:spPr bwMode="auto">
          <a:xfrm>
            <a:off x="9629619" y="4205936"/>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51" name="Freeform 2010"/>
          <p:cNvSpPr>
            <a:spLocks/>
          </p:cNvSpPr>
          <p:nvPr/>
        </p:nvSpPr>
        <p:spPr bwMode="auto">
          <a:xfrm>
            <a:off x="9652498" y="420795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52" name="Freeform 2011"/>
          <p:cNvSpPr>
            <a:spLocks/>
          </p:cNvSpPr>
          <p:nvPr/>
        </p:nvSpPr>
        <p:spPr bwMode="auto">
          <a:xfrm>
            <a:off x="9625805" y="421199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53" name="Freeform 2012"/>
          <p:cNvSpPr>
            <a:spLocks/>
          </p:cNvSpPr>
          <p:nvPr/>
        </p:nvSpPr>
        <p:spPr bwMode="auto">
          <a:xfrm>
            <a:off x="9629619" y="4201900"/>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54" name="Freeform 2013"/>
          <p:cNvSpPr>
            <a:spLocks/>
          </p:cNvSpPr>
          <p:nvPr/>
        </p:nvSpPr>
        <p:spPr bwMode="auto">
          <a:xfrm>
            <a:off x="9629619" y="4197863"/>
            <a:ext cx="40039" cy="24220"/>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55" name="Freeform 2014"/>
          <p:cNvSpPr>
            <a:spLocks/>
          </p:cNvSpPr>
          <p:nvPr/>
        </p:nvSpPr>
        <p:spPr bwMode="auto">
          <a:xfrm>
            <a:off x="9652498" y="419988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56" name="Freeform 2015"/>
          <p:cNvSpPr>
            <a:spLocks/>
          </p:cNvSpPr>
          <p:nvPr/>
        </p:nvSpPr>
        <p:spPr bwMode="auto">
          <a:xfrm>
            <a:off x="9625805" y="4203918"/>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57" name="Freeform 2016"/>
          <p:cNvSpPr>
            <a:spLocks/>
          </p:cNvSpPr>
          <p:nvPr/>
        </p:nvSpPr>
        <p:spPr bwMode="auto">
          <a:xfrm>
            <a:off x="9629619" y="4193826"/>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58" name="Freeform 2017"/>
          <p:cNvSpPr>
            <a:spLocks/>
          </p:cNvSpPr>
          <p:nvPr/>
        </p:nvSpPr>
        <p:spPr bwMode="auto">
          <a:xfrm>
            <a:off x="9629619" y="4191808"/>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59" name="Freeform 2018"/>
          <p:cNvSpPr>
            <a:spLocks/>
          </p:cNvSpPr>
          <p:nvPr/>
        </p:nvSpPr>
        <p:spPr bwMode="auto">
          <a:xfrm>
            <a:off x="9652498" y="419382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60" name="Freeform 2019"/>
          <p:cNvSpPr>
            <a:spLocks/>
          </p:cNvSpPr>
          <p:nvPr/>
        </p:nvSpPr>
        <p:spPr bwMode="auto">
          <a:xfrm>
            <a:off x="9625805" y="419786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61" name="Freeform 2020"/>
          <p:cNvSpPr>
            <a:spLocks/>
          </p:cNvSpPr>
          <p:nvPr/>
        </p:nvSpPr>
        <p:spPr bwMode="auto">
          <a:xfrm>
            <a:off x="9562887" y="4207955"/>
            <a:ext cx="133463" cy="40367"/>
          </a:xfrm>
          <a:custGeom>
            <a:avLst/>
            <a:gdLst/>
            <a:ahLst/>
            <a:cxnLst>
              <a:cxn ang="0">
                <a:pos x="0" y="0"/>
              </a:cxn>
              <a:cxn ang="0">
                <a:pos x="114" y="18"/>
              </a:cxn>
              <a:cxn ang="0">
                <a:pos x="140" y="40"/>
              </a:cxn>
              <a:cxn ang="0">
                <a:pos x="28" y="28"/>
              </a:cxn>
              <a:cxn ang="0">
                <a:pos x="0" y="0"/>
              </a:cxn>
            </a:cxnLst>
            <a:rect l="0" t="0" r="r" b="b"/>
            <a:pathLst>
              <a:path w="140" h="40">
                <a:moveTo>
                  <a:pt x="0" y="0"/>
                </a:moveTo>
                <a:lnTo>
                  <a:pt x="114" y="18"/>
                </a:lnTo>
                <a:lnTo>
                  <a:pt x="140" y="40"/>
                </a:lnTo>
                <a:lnTo>
                  <a:pt x="28" y="28"/>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62" name="Freeform 2021"/>
          <p:cNvSpPr>
            <a:spLocks/>
          </p:cNvSpPr>
          <p:nvPr/>
        </p:nvSpPr>
        <p:spPr bwMode="auto">
          <a:xfrm>
            <a:off x="9568607" y="4141349"/>
            <a:ext cx="30506" cy="6055"/>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63" name="Freeform 2022"/>
          <p:cNvSpPr>
            <a:spLocks/>
          </p:cNvSpPr>
          <p:nvPr/>
        </p:nvSpPr>
        <p:spPr bwMode="auto">
          <a:xfrm>
            <a:off x="9583860" y="4141349"/>
            <a:ext cx="32412" cy="8073"/>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64" name="Freeform 2023"/>
          <p:cNvSpPr>
            <a:spLocks/>
          </p:cNvSpPr>
          <p:nvPr/>
        </p:nvSpPr>
        <p:spPr bwMode="auto">
          <a:xfrm>
            <a:off x="9524755" y="4181716"/>
            <a:ext cx="28599" cy="6055"/>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65" name="Freeform 2024"/>
          <p:cNvSpPr>
            <a:spLocks/>
          </p:cNvSpPr>
          <p:nvPr/>
        </p:nvSpPr>
        <p:spPr bwMode="auto">
          <a:xfrm>
            <a:off x="9505689" y="4179698"/>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66" name="Freeform 2025"/>
          <p:cNvSpPr>
            <a:spLocks/>
          </p:cNvSpPr>
          <p:nvPr/>
        </p:nvSpPr>
        <p:spPr bwMode="auto">
          <a:xfrm>
            <a:off x="9764988" y="4175661"/>
            <a:ext cx="28599" cy="8073"/>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67" name="Freeform 2026"/>
          <p:cNvSpPr>
            <a:spLocks/>
          </p:cNvSpPr>
          <p:nvPr/>
        </p:nvSpPr>
        <p:spPr bwMode="auto">
          <a:xfrm>
            <a:off x="9780241" y="4177679"/>
            <a:ext cx="30506" cy="8073"/>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68" name="Freeform 2027"/>
          <p:cNvSpPr>
            <a:spLocks/>
          </p:cNvSpPr>
          <p:nvPr/>
        </p:nvSpPr>
        <p:spPr bwMode="auto">
          <a:xfrm>
            <a:off x="9719229" y="4216028"/>
            <a:ext cx="30506" cy="8073"/>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69" name="Freeform 2028"/>
          <p:cNvSpPr>
            <a:spLocks/>
          </p:cNvSpPr>
          <p:nvPr/>
        </p:nvSpPr>
        <p:spPr bwMode="auto">
          <a:xfrm>
            <a:off x="9702070" y="4214010"/>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70" name="Freeform 2029"/>
          <p:cNvSpPr>
            <a:spLocks/>
          </p:cNvSpPr>
          <p:nvPr/>
        </p:nvSpPr>
        <p:spPr bwMode="auto">
          <a:xfrm>
            <a:off x="9524755" y="4157496"/>
            <a:ext cx="165875" cy="72661"/>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6">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6"/>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71" name="Freeform 2030"/>
          <p:cNvSpPr>
            <a:spLocks/>
          </p:cNvSpPr>
          <p:nvPr/>
        </p:nvSpPr>
        <p:spPr bwMode="auto">
          <a:xfrm>
            <a:off x="9625805" y="4135294"/>
            <a:ext cx="165875" cy="7064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72" name="Freeform 2031"/>
          <p:cNvSpPr>
            <a:spLocks noEditPoints="1"/>
          </p:cNvSpPr>
          <p:nvPr/>
        </p:nvSpPr>
        <p:spPr bwMode="auto">
          <a:xfrm>
            <a:off x="9488530" y="4357314"/>
            <a:ext cx="36226" cy="56514"/>
          </a:xfrm>
          <a:custGeom>
            <a:avLst/>
            <a:gdLst/>
            <a:ahLst/>
            <a:cxnLst>
              <a:cxn ang="0">
                <a:pos x="14" y="27"/>
              </a:cxn>
              <a:cxn ang="0">
                <a:pos x="11" y="19"/>
              </a:cxn>
              <a:cxn ang="0">
                <a:pos x="10" y="17"/>
              </a:cxn>
              <a:cxn ang="0">
                <a:pos x="9" y="16"/>
              </a:cxn>
              <a:cxn ang="0">
                <a:pos x="8" y="15"/>
              </a:cxn>
              <a:cxn ang="0">
                <a:pos x="7" y="15"/>
              </a:cxn>
              <a:cxn ang="0">
                <a:pos x="4" y="15"/>
              </a:cxn>
              <a:cxn ang="0">
                <a:pos x="4" y="25"/>
              </a:cxn>
              <a:cxn ang="0">
                <a:pos x="0" y="24"/>
              </a:cxn>
              <a:cxn ang="0">
                <a:pos x="0" y="0"/>
              </a:cxn>
              <a:cxn ang="0">
                <a:pos x="9" y="2"/>
              </a:cxn>
              <a:cxn ang="0">
                <a:pos x="12" y="3"/>
              </a:cxn>
              <a:cxn ang="0">
                <a:pos x="14" y="4"/>
              </a:cxn>
              <a:cxn ang="0">
                <a:pos x="16" y="7"/>
              </a:cxn>
              <a:cxn ang="0">
                <a:pos x="17" y="10"/>
              </a:cxn>
              <a:cxn ang="0">
                <a:pos x="17" y="12"/>
              </a:cxn>
              <a:cxn ang="0">
                <a:pos x="15" y="13"/>
              </a:cxn>
              <a:cxn ang="0">
                <a:pos x="13" y="14"/>
              </a:cxn>
              <a:cxn ang="0">
                <a:pos x="11" y="14"/>
              </a:cxn>
              <a:cxn ang="0">
                <a:pos x="14" y="16"/>
              </a:cxn>
              <a:cxn ang="0">
                <a:pos x="15" y="18"/>
              </a:cxn>
              <a:cxn ang="0">
                <a:pos x="19" y="28"/>
              </a:cxn>
              <a:cxn ang="0">
                <a:pos x="14" y="27"/>
              </a:cxn>
              <a:cxn ang="0">
                <a:pos x="13" y="9"/>
              </a:cxn>
              <a:cxn ang="0">
                <a:pos x="12" y="7"/>
              </a:cxn>
              <a:cxn ang="0">
                <a:pos x="11" y="6"/>
              </a:cxn>
              <a:cxn ang="0">
                <a:pos x="9" y="5"/>
              </a:cxn>
              <a:cxn ang="0">
                <a:pos x="7" y="5"/>
              </a:cxn>
              <a:cxn ang="0">
                <a:pos x="5" y="4"/>
              </a:cxn>
              <a:cxn ang="0">
                <a:pos x="4" y="12"/>
              </a:cxn>
              <a:cxn ang="0">
                <a:pos x="7" y="12"/>
              </a:cxn>
              <a:cxn ang="0">
                <a:pos x="9" y="12"/>
              </a:cxn>
              <a:cxn ang="0">
                <a:pos x="11" y="12"/>
              </a:cxn>
              <a:cxn ang="0">
                <a:pos x="12" y="11"/>
              </a:cxn>
              <a:cxn ang="0">
                <a:pos x="13" y="9"/>
              </a:cxn>
            </a:cxnLst>
            <a:rect l="0" t="0" r="r" b="b"/>
            <a:pathLst>
              <a:path w="19" h="28">
                <a:moveTo>
                  <a:pt x="14" y="27"/>
                </a:moveTo>
                <a:cubicBezTo>
                  <a:pt x="11" y="19"/>
                  <a:pt x="11" y="19"/>
                  <a:pt x="11" y="19"/>
                </a:cubicBezTo>
                <a:cubicBezTo>
                  <a:pt x="11" y="18"/>
                  <a:pt x="11" y="18"/>
                  <a:pt x="10" y="17"/>
                </a:cubicBezTo>
                <a:cubicBezTo>
                  <a:pt x="10" y="17"/>
                  <a:pt x="10" y="16"/>
                  <a:pt x="9" y="16"/>
                </a:cubicBezTo>
                <a:cubicBezTo>
                  <a:pt x="9" y="16"/>
                  <a:pt x="9" y="16"/>
                  <a:pt x="8" y="15"/>
                </a:cubicBezTo>
                <a:cubicBezTo>
                  <a:pt x="8" y="15"/>
                  <a:pt x="7" y="15"/>
                  <a:pt x="7" y="15"/>
                </a:cubicBezTo>
                <a:cubicBezTo>
                  <a:pt x="4" y="15"/>
                  <a:pt x="4" y="15"/>
                  <a:pt x="4" y="15"/>
                </a:cubicBezTo>
                <a:cubicBezTo>
                  <a:pt x="4" y="25"/>
                  <a:pt x="4" y="25"/>
                  <a:pt x="4" y="25"/>
                </a:cubicBezTo>
                <a:cubicBezTo>
                  <a:pt x="0" y="24"/>
                  <a:pt x="0" y="24"/>
                  <a:pt x="0" y="24"/>
                </a:cubicBezTo>
                <a:cubicBezTo>
                  <a:pt x="0" y="0"/>
                  <a:pt x="0" y="0"/>
                  <a:pt x="0" y="0"/>
                </a:cubicBezTo>
                <a:cubicBezTo>
                  <a:pt x="9" y="2"/>
                  <a:pt x="9" y="2"/>
                  <a:pt x="9" y="2"/>
                </a:cubicBezTo>
                <a:cubicBezTo>
                  <a:pt x="10" y="2"/>
                  <a:pt x="11" y="2"/>
                  <a:pt x="12" y="3"/>
                </a:cubicBezTo>
                <a:cubicBezTo>
                  <a:pt x="13" y="3"/>
                  <a:pt x="14" y="4"/>
                  <a:pt x="14" y="4"/>
                </a:cubicBezTo>
                <a:cubicBezTo>
                  <a:pt x="15" y="5"/>
                  <a:pt x="16" y="6"/>
                  <a:pt x="16" y="7"/>
                </a:cubicBezTo>
                <a:cubicBezTo>
                  <a:pt x="17" y="8"/>
                  <a:pt x="17" y="9"/>
                  <a:pt x="17" y="10"/>
                </a:cubicBezTo>
                <a:cubicBezTo>
                  <a:pt x="17" y="11"/>
                  <a:pt x="17" y="11"/>
                  <a:pt x="17" y="12"/>
                </a:cubicBezTo>
                <a:cubicBezTo>
                  <a:pt x="16" y="12"/>
                  <a:pt x="16" y="13"/>
                  <a:pt x="15" y="13"/>
                </a:cubicBezTo>
                <a:cubicBezTo>
                  <a:pt x="15" y="14"/>
                  <a:pt x="14" y="14"/>
                  <a:pt x="13" y="14"/>
                </a:cubicBezTo>
                <a:cubicBezTo>
                  <a:pt x="13" y="14"/>
                  <a:pt x="12" y="14"/>
                  <a:pt x="11" y="14"/>
                </a:cubicBezTo>
                <a:cubicBezTo>
                  <a:pt x="12" y="15"/>
                  <a:pt x="13" y="15"/>
                  <a:pt x="14" y="16"/>
                </a:cubicBezTo>
                <a:cubicBezTo>
                  <a:pt x="14" y="16"/>
                  <a:pt x="15" y="17"/>
                  <a:pt x="15" y="18"/>
                </a:cubicBezTo>
                <a:cubicBezTo>
                  <a:pt x="19" y="28"/>
                  <a:pt x="19" y="28"/>
                  <a:pt x="19" y="28"/>
                </a:cubicBezTo>
                <a:lnTo>
                  <a:pt x="14" y="27"/>
                </a:lnTo>
                <a:close/>
                <a:moveTo>
                  <a:pt x="13" y="9"/>
                </a:moveTo>
                <a:cubicBezTo>
                  <a:pt x="13" y="8"/>
                  <a:pt x="13" y="8"/>
                  <a:pt x="12" y="7"/>
                </a:cubicBezTo>
                <a:cubicBezTo>
                  <a:pt x="12" y="7"/>
                  <a:pt x="12" y="6"/>
                  <a:pt x="11" y="6"/>
                </a:cubicBezTo>
                <a:cubicBezTo>
                  <a:pt x="11" y="6"/>
                  <a:pt x="10" y="5"/>
                  <a:pt x="9" y="5"/>
                </a:cubicBezTo>
                <a:cubicBezTo>
                  <a:pt x="9" y="5"/>
                  <a:pt x="8" y="5"/>
                  <a:pt x="7" y="5"/>
                </a:cubicBezTo>
                <a:cubicBezTo>
                  <a:pt x="5" y="4"/>
                  <a:pt x="5" y="4"/>
                  <a:pt x="5" y="4"/>
                </a:cubicBezTo>
                <a:cubicBezTo>
                  <a:pt x="4" y="12"/>
                  <a:pt x="4" y="12"/>
                  <a:pt x="4" y="12"/>
                </a:cubicBezTo>
                <a:cubicBezTo>
                  <a:pt x="7" y="12"/>
                  <a:pt x="7" y="12"/>
                  <a:pt x="7" y="12"/>
                </a:cubicBezTo>
                <a:cubicBezTo>
                  <a:pt x="8" y="12"/>
                  <a:pt x="8" y="12"/>
                  <a:pt x="9" y="12"/>
                </a:cubicBezTo>
                <a:cubicBezTo>
                  <a:pt x="10" y="12"/>
                  <a:pt x="10" y="12"/>
                  <a:pt x="11" y="12"/>
                </a:cubicBezTo>
                <a:cubicBezTo>
                  <a:pt x="11" y="12"/>
                  <a:pt x="12" y="11"/>
                  <a:pt x="12" y="11"/>
                </a:cubicBezTo>
                <a:cubicBezTo>
                  <a:pt x="13" y="11"/>
                  <a:pt x="13" y="10"/>
                  <a:pt x="13" y="9"/>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73" name="Freeform 2032"/>
          <p:cNvSpPr>
            <a:spLocks noEditPoints="1"/>
          </p:cNvSpPr>
          <p:nvPr/>
        </p:nvSpPr>
        <p:spPr bwMode="auto">
          <a:xfrm>
            <a:off x="9524755" y="4369424"/>
            <a:ext cx="47665" cy="52477"/>
          </a:xfrm>
          <a:custGeom>
            <a:avLst/>
            <a:gdLst/>
            <a:ahLst/>
            <a:cxnLst>
              <a:cxn ang="0">
                <a:pos x="42" y="52"/>
              </a:cxn>
              <a:cxn ang="0">
                <a:pos x="38" y="38"/>
              </a:cxn>
              <a:cxn ang="0">
                <a:pos x="14" y="34"/>
              </a:cxn>
              <a:cxn ang="0">
                <a:pos x="8" y="44"/>
              </a:cxn>
              <a:cxn ang="0">
                <a:pos x="0" y="44"/>
              </a:cxn>
              <a:cxn ang="0">
                <a:pos x="20" y="0"/>
              </a:cxn>
              <a:cxn ang="0">
                <a:pos x="32" y="2"/>
              </a:cxn>
              <a:cxn ang="0">
                <a:pos x="50" y="52"/>
              </a:cxn>
              <a:cxn ang="0">
                <a:pos x="42" y="52"/>
              </a:cxn>
              <a:cxn ang="0">
                <a:pos x="26" y="6"/>
              </a:cxn>
              <a:cxn ang="0">
                <a:pos x="16" y="28"/>
              </a:cxn>
              <a:cxn ang="0">
                <a:pos x="36" y="32"/>
              </a:cxn>
              <a:cxn ang="0">
                <a:pos x="26" y="6"/>
              </a:cxn>
            </a:cxnLst>
            <a:rect l="0" t="0" r="r" b="b"/>
            <a:pathLst>
              <a:path w="50" h="52">
                <a:moveTo>
                  <a:pt x="42" y="52"/>
                </a:moveTo>
                <a:lnTo>
                  <a:pt x="38" y="38"/>
                </a:lnTo>
                <a:lnTo>
                  <a:pt x="14" y="34"/>
                </a:lnTo>
                <a:lnTo>
                  <a:pt x="8" y="44"/>
                </a:lnTo>
                <a:lnTo>
                  <a:pt x="0" y="44"/>
                </a:lnTo>
                <a:lnTo>
                  <a:pt x="20" y="0"/>
                </a:lnTo>
                <a:lnTo>
                  <a:pt x="32" y="2"/>
                </a:lnTo>
                <a:lnTo>
                  <a:pt x="50" y="52"/>
                </a:lnTo>
                <a:lnTo>
                  <a:pt x="42" y="52"/>
                </a:lnTo>
                <a:close/>
                <a:moveTo>
                  <a:pt x="26" y="6"/>
                </a:moveTo>
                <a:lnTo>
                  <a:pt x="16" y="28"/>
                </a:lnTo>
                <a:lnTo>
                  <a:pt x="36" y="32"/>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74" name="Freeform 2033"/>
          <p:cNvSpPr>
            <a:spLocks/>
          </p:cNvSpPr>
          <p:nvPr/>
        </p:nvSpPr>
        <p:spPr bwMode="auto">
          <a:xfrm>
            <a:off x="9578140" y="4375479"/>
            <a:ext cx="9533" cy="50459"/>
          </a:xfrm>
          <a:custGeom>
            <a:avLst/>
            <a:gdLst/>
            <a:ahLst/>
            <a:cxnLst>
              <a:cxn ang="0">
                <a:pos x="0" y="48"/>
              </a:cxn>
              <a:cxn ang="0">
                <a:pos x="0" y="0"/>
              </a:cxn>
              <a:cxn ang="0">
                <a:pos x="10" y="2"/>
              </a:cxn>
              <a:cxn ang="0">
                <a:pos x="10" y="50"/>
              </a:cxn>
              <a:cxn ang="0">
                <a:pos x="0" y="48"/>
              </a:cxn>
            </a:cxnLst>
            <a:rect l="0" t="0" r="r" b="b"/>
            <a:pathLst>
              <a:path w="10" h="50">
                <a:moveTo>
                  <a:pt x="0" y="48"/>
                </a:moveTo>
                <a:lnTo>
                  <a:pt x="0" y="0"/>
                </a:lnTo>
                <a:lnTo>
                  <a:pt x="10" y="2"/>
                </a:lnTo>
                <a:lnTo>
                  <a:pt x="10" y="50"/>
                </a:lnTo>
                <a:lnTo>
                  <a:pt x="0" y="4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75" name="Freeform 2034"/>
          <p:cNvSpPr>
            <a:spLocks noEditPoints="1"/>
          </p:cNvSpPr>
          <p:nvPr/>
        </p:nvSpPr>
        <p:spPr bwMode="auto">
          <a:xfrm>
            <a:off x="9599113" y="4379516"/>
            <a:ext cx="38132" cy="50459"/>
          </a:xfrm>
          <a:custGeom>
            <a:avLst/>
            <a:gdLst/>
            <a:ahLst/>
            <a:cxnLst>
              <a:cxn ang="0">
                <a:pos x="20" y="16"/>
              </a:cxn>
              <a:cxn ang="0">
                <a:pos x="19" y="21"/>
              </a:cxn>
              <a:cxn ang="0">
                <a:pos x="16" y="24"/>
              </a:cxn>
              <a:cxn ang="0">
                <a:pos x="12" y="25"/>
              </a:cxn>
              <a:cxn ang="0">
                <a:pos x="6" y="25"/>
              </a:cxn>
              <a:cxn ang="0">
                <a:pos x="0" y="24"/>
              </a:cxn>
              <a:cxn ang="0">
                <a:pos x="0" y="0"/>
              </a:cxn>
              <a:cxn ang="0">
                <a:pos x="7" y="1"/>
              </a:cxn>
              <a:cxn ang="0">
                <a:pos x="17" y="6"/>
              </a:cxn>
              <a:cxn ang="0">
                <a:pos x="20" y="16"/>
              </a:cxn>
              <a:cxn ang="0">
                <a:pos x="16" y="15"/>
              </a:cxn>
              <a:cxn ang="0">
                <a:pos x="15" y="11"/>
              </a:cxn>
              <a:cxn ang="0">
                <a:pos x="14" y="8"/>
              </a:cxn>
              <a:cxn ang="0">
                <a:pos x="11" y="5"/>
              </a:cxn>
              <a:cxn ang="0">
                <a:pos x="7" y="4"/>
              </a:cxn>
              <a:cxn ang="0">
                <a:pos x="4" y="4"/>
              </a:cxn>
              <a:cxn ang="0">
                <a:pos x="4" y="22"/>
              </a:cxn>
              <a:cxn ang="0">
                <a:pos x="6" y="22"/>
              </a:cxn>
              <a:cxn ang="0">
                <a:pos x="13" y="21"/>
              </a:cxn>
              <a:cxn ang="0">
                <a:pos x="16" y="15"/>
              </a:cxn>
            </a:cxnLst>
            <a:rect l="0" t="0" r="r" b="b"/>
            <a:pathLst>
              <a:path w="20" h="25">
                <a:moveTo>
                  <a:pt x="20" y="16"/>
                </a:moveTo>
                <a:cubicBezTo>
                  <a:pt x="20" y="18"/>
                  <a:pt x="20" y="19"/>
                  <a:pt x="19" y="21"/>
                </a:cubicBezTo>
                <a:cubicBezTo>
                  <a:pt x="18" y="22"/>
                  <a:pt x="18" y="23"/>
                  <a:pt x="16" y="24"/>
                </a:cubicBezTo>
                <a:cubicBezTo>
                  <a:pt x="15" y="25"/>
                  <a:pt x="14" y="25"/>
                  <a:pt x="12" y="25"/>
                </a:cubicBezTo>
                <a:cubicBezTo>
                  <a:pt x="10" y="25"/>
                  <a:pt x="8" y="25"/>
                  <a:pt x="6" y="25"/>
                </a:cubicBezTo>
                <a:cubicBezTo>
                  <a:pt x="0" y="24"/>
                  <a:pt x="0" y="24"/>
                  <a:pt x="0" y="24"/>
                </a:cubicBezTo>
                <a:cubicBezTo>
                  <a:pt x="0" y="0"/>
                  <a:pt x="0" y="0"/>
                  <a:pt x="0" y="0"/>
                </a:cubicBezTo>
                <a:cubicBezTo>
                  <a:pt x="7" y="1"/>
                  <a:pt x="7" y="1"/>
                  <a:pt x="7" y="1"/>
                </a:cubicBezTo>
                <a:cubicBezTo>
                  <a:pt x="11" y="2"/>
                  <a:pt x="15" y="4"/>
                  <a:pt x="17" y="6"/>
                </a:cubicBezTo>
                <a:cubicBezTo>
                  <a:pt x="19" y="8"/>
                  <a:pt x="20" y="12"/>
                  <a:pt x="20" y="16"/>
                </a:cubicBezTo>
                <a:close/>
                <a:moveTo>
                  <a:pt x="16" y="15"/>
                </a:moveTo>
                <a:cubicBezTo>
                  <a:pt x="16" y="13"/>
                  <a:pt x="16" y="12"/>
                  <a:pt x="15" y="11"/>
                </a:cubicBezTo>
                <a:cubicBezTo>
                  <a:pt x="15" y="10"/>
                  <a:pt x="14" y="9"/>
                  <a:pt x="14" y="8"/>
                </a:cubicBezTo>
                <a:cubicBezTo>
                  <a:pt x="13" y="7"/>
                  <a:pt x="12" y="6"/>
                  <a:pt x="11" y="5"/>
                </a:cubicBezTo>
                <a:cubicBezTo>
                  <a:pt x="10" y="5"/>
                  <a:pt x="8" y="4"/>
                  <a:pt x="7" y="4"/>
                </a:cubicBezTo>
                <a:cubicBezTo>
                  <a:pt x="4" y="4"/>
                  <a:pt x="4" y="4"/>
                  <a:pt x="4" y="4"/>
                </a:cubicBezTo>
                <a:cubicBezTo>
                  <a:pt x="4" y="22"/>
                  <a:pt x="4" y="22"/>
                  <a:pt x="4" y="22"/>
                </a:cubicBezTo>
                <a:cubicBezTo>
                  <a:pt x="6" y="22"/>
                  <a:pt x="6" y="22"/>
                  <a:pt x="6" y="22"/>
                </a:cubicBezTo>
                <a:cubicBezTo>
                  <a:pt x="9" y="23"/>
                  <a:pt x="11" y="22"/>
                  <a:pt x="13" y="21"/>
                </a:cubicBezTo>
                <a:cubicBezTo>
                  <a:pt x="15" y="20"/>
                  <a:pt x="16" y="18"/>
                  <a:pt x="16" y="15"/>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76" name="Freeform 2035"/>
          <p:cNvSpPr>
            <a:spLocks/>
          </p:cNvSpPr>
          <p:nvPr/>
        </p:nvSpPr>
        <p:spPr bwMode="auto">
          <a:xfrm>
            <a:off x="9408452" y="3992999"/>
            <a:ext cx="486185" cy="166515"/>
          </a:xfrm>
          <a:custGeom>
            <a:avLst/>
            <a:gdLst/>
            <a:ahLst/>
            <a:cxnLst>
              <a:cxn ang="0">
                <a:pos x="0" y="108"/>
              </a:cxn>
              <a:cxn ang="0">
                <a:pos x="218" y="0"/>
              </a:cxn>
              <a:cxn ang="0">
                <a:pos x="510" y="36"/>
              </a:cxn>
              <a:cxn ang="0">
                <a:pos x="328" y="165"/>
              </a:cxn>
              <a:cxn ang="0">
                <a:pos x="0" y="108"/>
              </a:cxn>
            </a:cxnLst>
            <a:rect l="0" t="0" r="r" b="b"/>
            <a:pathLst>
              <a:path w="510" h="165">
                <a:moveTo>
                  <a:pt x="0" y="108"/>
                </a:moveTo>
                <a:lnTo>
                  <a:pt x="218" y="0"/>
                </a:lnTo>
                <a:lnTo>
                  <a:pt x="510" y="36"/>
                </a:lnTo>
                <a:lnTo>
                  <a:pt x="328" y="165"/>
                </a:lnTo>
                <a:lnTo>
                  <a:pt x="0" y="108"/>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77" name="Freeform 2036"/>
          <p:cNvSpPr>
            <a:spLocks/>
          </p:cNvSpPr>
          <p:nvPr/>
        </p:nvSpPr>
        <p:spPr bwMode="auto">
          <a:xfrm>
            <a:off x="9721136" y="4029330"/>
            <a:ext cx="171595" cy="227066"/>
          </a:xfrm>
          <a:custGeom>
            <a:avLst/>
            <a:gdLst/>
            <a:ahLst/>
            <a:cxnLst>
              <a:cxn ang="0">
                <a:pos x="0" y="129"/>
              </a:cxn>
              <a:cxn ang="0">
                <a:pos x="0" y="225"/>
              </a:cxn>
              <a:cxn ang="0">
                <a:pos x="180" y="97"/>
              </a:cxn>
              <a:cxn ang="0">
                <a:pos x="180" y="0"/>
              </a:cxn>
              <a:cxn ang="0">
                <a:pos x="0" y="129"/>
              </a:cxn>
            </a:cxnLst>
            <a:rect l="0" t="0" r="r" b="b"/>
            <a:pathLst>
              <a:path w="180" h="225">
                <a:moveTo>
                  <a:pt x="0" y="129"/>
                </a:moveTo>
                <a:lnTo>
                  <a:pt x="0" y="225"/>
                </a:lnTo>
                <a:lnTo>
                  <a:pt x="180" y="97"/>
                </a:lnTo>
                <a:lnTo>
                  <a:pt x="180" y="0"/>
                </a:lnTo>
                <a:lnTo>
                  <a:pt x="0" y="129"/>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78" name="Freeform 2037"/>
          <p:cNvSpPr>
            <a:spLocks/>
          </p:cNvSpPr>
          <p:nvPr/>
        </p:nvSpPr>
        <p:spPr bwMode="auto">
          <a:xfrm>
            <a:off x="9717322" y="4029330"/>
            <a:ext cx="177315" cy="134221"/>
          </a:xfrm>
          <a:custGeom>
            <a:avLst/>
            <a:gdLst/>
            <a:ahLst/>
            <a:cxnLst>
              <a:cxn ang="0">
                <a:pos x="2" y="133"/>
              </a:cxn>
              <a:cxn ang="0">
                <a:pos x="186" y="2"/>
              </a:cxn>
              <a:cxn ang="0">
                <a:pos x="186" y="0"/>
              </a:cxn>
              <a:cxn ang="0">
                <a:pos x="182" y="0"/>
              </a:cxn>
              <a:cxn ang="0">
                <a:pos x="0" y="129"/>
              </a:cxn>
              <a:cxn ang="0">
                <a:pos x="2" y="133"/>
              </a:cxn>
            </a:cxnLst>
            <a:rect l="0" t="0" r="r" b="b"/>
            <a:pathLst>
              <a:path w="186" h="133">
                <a:moveTo>
                  <a:pt x="2" y="133"/>
                </a:moveTo>
                <a:lnTo>
                  <a:pt x="186" y="2"/>
                </a:lnTo>
                <a:lnTo>
                  <a:pt x="186" y="0"/>
                </a:lnTo>
                <a:lnTo>
                  <a:pt x="182" y="0"/>
                </a:lnTo>
                <a:lnTo>
                  <a:pt x="0" y="129"/>
                </a:lnTo>
                <a:lnTo>
                  <a:pt x="2" y="133"/>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79" name="Freeform 2038"/>
          <p:cNvSpPr>
            <a:spLocks/>
          </p:cNvSpPr>
          <p:nvPr/>
        </p:nvSpPr>
        <p:spPr bwMode="auto">
          <a:xfrm>
            <a:off x="9408452" y="4101991"/>
            <a:ext cx="312684" cy="154405"/>
          </a:xfrm>
          <a:custGeom>
            <a:avLst/>
            <a:gdLst/>
            <a:ahLst/>
            <a:cxnLst>
              <a:cxn ang="0">
                <a:pos x="328" y="153"/>
              </a:cxn>
              <a:cxn ang="0">
                <a:pos x="0" y="93"/>
              </a:cxn>
              <a:cxn ang="0">
                <a:pos x="0" y="0"/>
              </a:cxn>
              <a:cxn ang="0">
                <a:pos x="328" y="57"/>
              </a:cxn>
              <a:cxn ang="0">
                <a:pos x="328" y="153"/>
              </a:cxn>
            </a:cxnLst>
            <a:rect l="0" t="0" r="r" b="b"/>
            <a:pathLst>
              <a:path w="328" h="153">
                <a:moveTo>
                  <a:pt x="328" y="153"/>
                </a:moveTo>
                <a:lnTo>
                  <a:pt x="0" y="93"/>
                </a:lnTo>
                <a:lnTo>
                  <a:pt x="0" y="0"/>
                </a:lnTo>
                <a:lnTo>
                  <a:pt x="328" y="57"/>
                </a:lnTo>
                <a:lnTo>
                  <a:pt x="328" y="153"/>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80" name="Freeform 2039"/>
          <p:cNvSpPr>
            <a:spLocks noEditPoints="1"/>
          </p:cNvSpPr>
          <p:nvPr/>
        </p:nvSpPr>
        <p:spPr bwMode="auto">
          <a:xfrm>
            <a:off x="9416078" y="4114101"/>
            <a:ext cx="291711" cy="130185"/>
          </a:xfrm>
          <a:custGeom>
            <a:avLst/>
            <a:gdLst/>
            <a:ahLst/>
            <a:cxnLst>
              <a:cxn ang="0">
                <a:pos x="304" y="123"/>
              </a:cxn>
              <a:cxn ang="0">
                <a:pos x="4" y="69"/>
              </a:cxn>
              <a:cxn ang="0">
                <a:pos x="6" y="71"/>
              </a:cxn>
              <a:cxn ang="0">
                <a:pos x="6" y="4"/>
              </a:cxn>
              <a:cxn ang="0">
                <a:pos x="2" y="6"/>
              </a:cxn>
              <a:cxn ang="0">
                <a:pos x="302" y="61"/>
              </a:cxn>
              <a:cxn ang="0">
                <a:pos x="300" y="57"/>
              </a:cxn>
              <a:cxn ang="0">
                <a:pos x="300" y="125"/>
              </a:cxn>
              <a:cxn ang="0">
                <a:pos x="304" y="123"/>
              </a:cxn>
              <a:cxn ang="0">
                <a:pos x="304" y="55"/>
              </a:cxn>
              <a:cxn ang="0">
                <a:pos x="4" y="0"/>
              </a:cxn>
              <a:cxn ang="0">
                <a:pos x="0" y="0"/>
              </a:cxn>
              <a:cxn ang="0">
                <a:pos x="0" y="4"/>
              </a:cxn>
              <a:cxn ang="0">
                <a:pos x="0" y="71"/>
              </a:cxn>
              <a:cxn ang="0">
                <a:pos x="0" y="75"/>
              </a:cxn>
              <a:cxn ang="0">
                <a:pos x="2" y="75"/>
              </a:cxn>
              <a:cxn ang="0">
                <a:pos x="302" y="129"/>
              </a:cxn>
              <a:cxn ang="0">
                <a:pos x="306" y="129"/>
              </a:cxn>
              <a:cxn ang="0">
                <a:pos x="306" y="125"/>
              </a:cxn>
              <a:cxn ang="0">
                <a:pos x="306" y="57"/>
              </a:cxn>
              <a:cxn ang="0">
                <a:pos x="306" y="55"/>
              </a:cxn>
              <a:cxn ang="0">
                <a:pos x="304" y="55"/>
              </a:cxn>
            </a:cxnLst>
            <a:rect l="0" t="0" r="r" b="b"/>
            <a:pathLst>
              <a:path w="306" h="129">
                <a:moveTo>
                  <a:pt x="304" y="123"/>
                </a:moveTo>
                <a:lnTo>
                  <a:pt x="4" y="69"/>
                </a:lnTo>
                <a:lnTo>
                  <a:pt x="6" y="71"/>
                </a:lnTo>
                <a:lnTo>
                  <a:pt x="6" y="4"/>
                </a:lnTo>
                <a:lnTo>
                  <a:pt x="2" y="6"/>
                </a:lnTo>
                <a:lnTo>
                  <a:pt x="302" y="61"/>
                </a:lnTo>
                <a:lnTo>
                  <a:pt x="300" y="57"/>
                </a:lnTo>
                <a:lnTo>
                  <a:pt x="300" y="125"/>
                </a:lnTo>
                <a:lnTo>
                  <a:pt x="304" y="123"/>
                </a:lnTo>
                <a:close/>
                <a:moveTo>
                  <a:pt x="304" y="55"/>
                </a:moveTo>
                <a:lnTo>
                  <a:pt x="4" y="0"/>
                </a:lnTo>
                <a:lnTo>
                  <a:pt x="0" y="0"/>
                </a:lnTo>
                <a:lnTo>
                  <a:pt x="0" y="4"/>
                </a:lnTo>
                <a:lnTo>
                  <a:pt x="0" y="71"/>
                </a:lnTo>
                <a:lnTo>
                  <a:pt x="0" y="75"/>
                </a:lnTo>
                <a:lnTo>
                  <a:pt x="2" y="75"/>
                </a:lnTo>
                <a:lnTo>
                  <a:pt x="302" y="129"/>
                </a:lnTo>
                <a:lnTo>
                  <a:pt x="306" y="129"/>
                </a:lnTo>
                <a:lnTo>
                  <a:pt x="306" y="125"/>
                </a:lnTo>
                <a:lnTo>
                  <a:pt x="306" y="57"/>
                </a:lnTo>
                <a:lnTo>
                  <a:pt x="306" y="55"/>
                </a:lnTo>
                <a:lnTo>
                  <a:pt x="304" y="55"/>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81" name="Freeform 2040"/>
          <p:cNvSpPr>
            <a:spLocks/>
          </p:cNvSpPr>
          <p:nvPr/>
        </p:nvSpPr>
        <p:spPr bwMode="auto">
          <a:xfrm>
            <a:off x="9417985" y="4118138"/>
            <a:ext cx="287898" cy="122111"/>
          </a:xfrm>
          <a:custGeom>
            <a:avLst/>
            <a:gdLst/>
            <a:ahLst/>
            <a:cxnLst>
              <a:cxn ang="0">
                <a:pos x="302" y="121"/>
              </a:cxn>
              <a:cxn ang="0">
                <a:pos x="0" y="67"/>
              </a:cxn>
              <a:cxn ang="0">
                <a:pos x="0" y="0"/>
              </a:cxn>
              <a:cxn ang="0">
                <a:pos x="302" y="53"/>
              </a:cxn>
              <a:cxn ang="0">
                <a:pos x="302" y="121"/>
              </a:cxn>
            </a:cxnLst>
            <a:rect l="0" t="0" r="r" b="b"/>
            <a:pathLst>
              <a:path w="302" h="121">
                <a:moveTo>
                  <a:pt x="302" y="121"/>
                </a:moveTo>
                <a:lnTo>
                  <a:pt x="0" y="67"/>
                </a:lnTo>
                <a:lnTo>
                  <a:pt x="0" y="0"/>
                </a:lnTo>
                <a:lnTo>
                  <a:pt x="302" y="53"/>
                </a:lnTo>
                <a:lnTo>
                  <a:pt x="302" y="121"/>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82" name="Freeform 2041"/>
          <p:cNvSpPr>
            <a:spLocks/>
          </p:cNvSpPr>
          <p:nvPr/>
        </p:nvSpPr>
        <p:spPr bwMode="auto">
          <a:xfrm>
            <a:off x="9627712" y="4049513"/>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83" name="Freeform 2042"/>
          <p:cNvSpPr>
            <a:spLocks/>
          </p:cNvSpPr>
          <p:nvPr/>
        </p:nvSpPr>
        <p:spPr bwMode="auto">
          <a:xfrm>
            <a:off x="9627712" y="404749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84" name="Freeform 2043"/>
          <p:cNvSpPr>
            <a:spLocks/>
          </p:cNvSpPr>
          <p:nvPr/>
        </p:nvSpPr>
        <p:spPr bwMode="auto">
          <a:xfrm>
            <a:off x="9648685" y="4049513"/>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85" name="Freeform 2044"/>
          <p:cNvSpPr>
            <a:spLocks/>
          </p:cNvSpPr>
          <p:nvPr/>
        </p:nvSpPr>
        <p:spPr bwMode="auto">
          <a:xfrm>
            <a:off x="9623899" y="4053550"/>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86" name="Freeform 2045"/>
          <p:cNvSpPr>
            <a:spLocks/>
          </p:cNvSpPr>
          <p:nvPr/>
        </p:nvSpPr>
        <p:spPr bwMode="auto">
          <a:xfrm>
            <a:off x="9627712" y="4043458"/>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87" name="Freeform 2046"/>
          <p:cNvSpPr>
            <a:spLocks/>
          </p:cNvSpPr>
          <p:nvPr/>
        </p:nvSpPr>
        <p:spPr bwMode="auto">
          <a:xfrm>
            <a:off x="9627712" y="4039421"/>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88" name="Freeform 2047"/>
          <p:cNvSpPr>
            <a:spLocks/>
          </p:cNvSpPr>
          <p:nvPr/>
        </p:nvSpPr>
        <p:spPr bwMode="auto">
          <a:xfrm>
            <a:off x="9648685" y="4041440"/>
            <a:ext cx="22879" cy="16147"/>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89" name="Freeform 2048"/>
          <p:cNvSpPr>
            <a:spLocks/>
          </p:cNvSpPr>
          <p:nvPr/>
        </p:nvSpPr>
        <p:spPr bwMode="auto">
          <a:xfrm>
            <a:off x="9623899" y="4045476"/>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90" name="Freeform 2049"/>
          <p:cNvSpPr>
            <a:spLocks/>
          </p:cNvSpPr>
          <p:nvPr/>
        </p:nvSpPr>
        <p:spPr bwMode="auto">
          <a:xfrm>
            <a:off x="9627712" y="403538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91" name="Freeform 2050"/>
          <p:cNvSpPr>
            <a:spLocks/>
          </p:cNvSpPr>
          <p:nvPr/>
        </p:nvSpPr>
        <p:spPr bwMode="auto">
          <a:xfrm>
            <a:off x="9627712" y="4033366"/>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92" name="Freeform 2051"/>
          <p:cNvSpPr>
            <a:spLocks/>
          </p:cNvSpPr>
          <p:nvPr/>
        </p:nvSpPr>
        <p:spPr bwMode="auto">
          <a:xfrm>
            <a:off x="9648685" y="4035385"/>
            <a:ext cx="22879" cy="16147"/>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93" name="Freeform 2052"/>
          <p:cNvSpPr>
            <a:spLocks/>
          </p:cNvSpPr>
          <p:nvPr/>
        </p:nvSpPr>
        <p:spPr bwMode="auto">
          <a:xfrm>
            <a:off x="9623899" y="403942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94" name="Freeform 2053"/>
          <p:cNvSpPr>
            <a:spLocks/>
          </p:cNvSpPr>
          <p:nvPr/>
        </p:nvSpPr>
        <p:spPr bwMode="auto">
          <a:xfrm>
            <a:off x="9692537" y="4059605"/>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95" name="Freeform 2054"/>
          <p:cNvSpPr>
            <a:spLocks/>
          </p:cNvSpPr>
          <p:nvPr/>
        </p:nvSpPr>
        <p:spPr bwMode="auto">
          <a:xfrm>
            <a:off x="9692537" y="4057587"/>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96" name="Freeform 2055"/>
          <p:cNvSpPr>
            <a:spLocks/>
          </p:cNvSpPr>
          <p:nvPr/>
        </p:nvSpPr>
        <p:spPr bwMode="auto">
          <a:xfrm>
            <a:off x="9713509" y="405960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97" name="Freeform 2056"/>
          <p:cNvSpPr>
            <a:spLocks/>
          </p:cNvSpPr>
          <p:nvPr/>
        </p:nvSpPr>
        <p:spPr bwMode="auto">
          <a:xfrm>
            <a:off x="9686817" y="406364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98" name="Freeform 2057"/>
          <p:cNvSpPr>
            <a:spLocks/>
          </p:cNvSpPr>
          <p:nvPr/>
        </p:nvSpPr>
        <p:spPr bwMode="auto">
          <a:xfrm>
            <a:off x="9692537" y="4053550"/>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899" name="Freeform 2058"/>
          <p:cNvSpPr>
            <a:spLocks/>
          </p:cNvSpPr>
          <p:nvPr/>
        </p:nvSpPr>
        <p:spPr bwMode="auto">
          <a:xfrm>
            <a:off x="9692537" y="4049513"/>
            <a:ext cx="38132" cy="24220"/>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00" name="Freeform 2059"/>
          <p:cNvSpPr>
            <a:spLocks/>
          </p:cNvSpPr>
          <p:nvPr/>
        </p:nvSpPr>
        <p:spPr bwMode="auto">
          <a:xfrm>
            <a:off x="9713509" y="4051532"/>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01" name="Freeform 2060"/>
          <p:cNvSpPr>
            <a:spLocks/>
          </p:cNvSpPr>
          <p:nvPr/>
        </p:nvSpPr>
        <p:spPr bwMode="auto">
          <a:xfrm>
            <a:off x="9686817" y="4055568"/>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02" name="Freeform 2061"/>
          <p:cNvSpPr>
            <a:spLocks/>
          </p:cNvSpPr>
          <p:nvPr/>
        </p:nvSpPr>
        <p:spPr bwMode="auto">
          <a:xfrm>
            <a:off x="9692537" y="4045476"/>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03" name="Freeform 2062"/>
          <p:cNvSpPr>
            <a:spLocks/>
          </p:cNvSpPr>
          <p:nvPr/>
        </p:nvSpPr>
        <p:spPr bwMode="auto">
          <a:xfrm>
            <a:off x="9692537" y="4043458"/>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04" name="Freeform 2063"/>
          <p:cNvSpPr>
            <a:spLocks/>
          </p:cNvSpPr>
          <p:nvPr/>
        </p:nvSpPr>
        <p:spPr bwMode="auto">
          <a:xfrm>
            <a:off x="9713509" y="4045476"/>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05" name="Freeform 2064"/>
          <p:cNvSpPr>
            <a:spLocks/>
          </p:cNvSpPr>
          <p:nvPr/>
        </p:nvSpPr>
        <p:spPr bwMode="auto">
          <a:xfrm>
            <a:off x="9686817" y="4049513"/>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06" name="Freeform 2065"/>
          <p:cNvSpPr>
            <a:spLocks/>
          </p:cNvSpPr>
          <p:nvPr/>
        </p:nvSpPr>
        <p:spPr bwMode="auto">
          <a:xfrm>
            <a:off x="9597206" y="4069697"/>
            <a:ext cx="38132" cy="22202"/>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07" name="Freeform 2066"/>
          <p:cNvSpPr>
            <a:spLocks/>
          </p:cNvSpPr>
          <p:nvPr/>
        </p:nvSpPr>
        <p:spPr bwMode="auto">
          <a:xfrm>
            <a:off x="9597206" y="4067679"/>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08" name="Freeform 2067"/>
          <p:cNvSpPr>
            <a:spLocks/>
          </p:cNvSpPr>
          <p:nvPr/>
        </p:nvSpPr>
        <p:spPr bwMode="auto">
          <a:xfrm>
            <a:off x="9618179" y="4069697"/>
            <a:ext cx="22879" cy="1412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09" name="Freeform 2068"/>
          <p:cNvSpPr>
            <a:spLocks/>
          </p:cNvSpPr>
          <p:nvPr/>
        </p:nvSpPr>
        <p:spPr bwMode="auto">
          <a:xfrm>
            <a:off x="9591486" y="4073734"/>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10" name="Freeform 2069"/>
          <p:cNvSpPr>
            <a:spLocks/>
          </p:cNvSpPr>
          <p:nvPr/>
        </p:nvSpPr>
        <p:spPr bwMode="auto">
          <a:xfrm>
            <a:off x="9597206" y="4061623"/>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11" name="Freeform 2070"/>
          <p:cNvSpPr>
            <a:spLocks/>
          </p:cNvSpPr>
          <p:nvPr/>
        </p:nvSpPr>
        <p:spPr bwMode="auto">
          <a:xfrm>
            <a:off x="9597206" y="4059605"/>
            <a:ext cx="38132" cy="24220"/>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12" name="Freeform 2071"/>
          <p:cNvSpPr>
            <a:spLocks/>
          </p:cNvSpPr>
          <p:nvPr/>
        </p:nvSpPr>
        <p:spPr bwMode="auto">
          <a:xfrm>
            <a:off x="9618179" y="4061623"/>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13" name="Freeform 2072"/>
          <p:cNvSpPr>
            <a:spLocks/>
          </p:cNvSpPr>
          <p:nvPr/>
        </p:nvSpPr>
        <p:spPr bwMode="auto">
          <a:xfrm>
            <a:off x="9591486" y="4065660"/>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14" name="Freeform 2073"/>
          <p:cNvSpPr>
            <a:spLocks/>
          </p:cNvSpPr>
          <p:nvPr/>
        </p:nvSpPr>
        <p:spPr bwMode="auto">
          <a:xfrm>
            <a:off x="9597206" y="4055568"/>
            <a:ext cx="38132" cy="22202"/>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7"/>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15" name="Freeform 2074"/>
          <p:cNvSpPr>
            <a:spLocks/>
          </p:cNvSpPr>
          <p:nvPr/>
        </p:nvSpPr>
        <p:spPr bwMode="auto">
          <a:xfrm>
            <a:off x="9597206" y="4051532"/>
            <a:ext cx="38132" cy="24220"/>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16" name="Freeform 2075"/>
          <p:cNvSpPr>
            <a:spLocks/>
          </p:cNvSpPr>
          <p:nvPr/>
        </p:nvSpPr>
        <p:spPr bwMode="auto">
          <a:xfrm>
            <a:off x="9618179" y="405355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17" name="Freeform 2076"/>
          <p:cNvSpPr>
            <a:spLocks/>
          </p:cNvSpPr>
          <p:nvPr/>
        </p:nvSpPr>
        <p:spPr bwMode="auto">
          <a:xfrm>
            <a:off x="9591486" y="4057587"/>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18" name="Freeform 2077"/>
          <p:cNvSpPr>
            <a:spLocks/>
          </p:cNvSpPr>
          <p:nvPr/>
        </p:nvSpPr>
        <p:spPr bwMode="auto">
          <a:xfrm>
            <a:off x="9660124" y="4079789"/>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19" name="Freeform 2078"/>
          <p:cNvSpPr>
            <a:spLocks/>
          </p:cNvSpPr>
          <p:nvPr/>
        </p:nvSpPr>
        <p:spPr bwMode="auto">
          <a:xfrm>
            <a:off x="9660124" y="4077770"/>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0" name="Freeform 2079"/>
          <p:cNvSpPr>
            <a:spLocks/>
          </p:cNvSpPr>
          <p:nvPr/>
        </p:nvSpPr>
        <p:spPr bwMode="auto">
          <a:xfrm>
            <a:off x="9681097" y="4077770"/>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1" name="Freeform 2080"/>
          <p:cNvSpPr>
            <a:spLocks/>
          </p:cNvSpPr>
          <p:nvPr/>
        </p:nvSpPr>
        <p:spPr bwMode="auto">
          <a:xfrm>
            <a:off x="9656311" y="4083825"/>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2" name="Freeform 2081"/>
          <p:cNvSpPr>
            <a:spLocks/>
          </p:cNvSpPr>
          <p:nvPr/>
        </p:nvSpPr>
        <p:spPr bwMode="auto">
          <a:xfrm>
            <a:off x="9660124" y="4071715"/>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3" name="Freeform 2082"/>
          <p:cNvSpPr>
            <a:spLocks/>
          </p:cNvSpPr>
          <p:nvPr/>
        </p:nvSpPr>
        <p:spPr bwMode="auto">
          <a:xfrm>
            <a:off x="9660124" y="4069697"/>
            <a:ext cx="40039" cy="24220"/>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4" name="Freeform 2083"/>
          <p:cNvSpPr>
            <a:spLocks/>
          </p:cNvSpPr>
          <p:nvPr/>
        </p:nvSpPr>
        <p:spPr bwMode="auto">
          <a:xfrm>
            <a:off x="9681097" y="407171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5" name="Freeform 2084"/>
          <p:cNvSpPr>
            <a:spLocks/>
          </p:cNvSpPr>
          <p:nvPr/>
        </p:nvSpPr>
        <p:spPr bwMode="auto">
          <a:xfrm>
            <a:off x="9656311" y="4075752"/>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6" name="Freeform 2085"/>
          <p:cNvSpPr>
            <a:spLocks/>
          </p:cNvSpPr>
          <p:nvPr/>
        </p:nvSpPr>
        <p:spPr bwMode="auto">
          <a:xfrm>
            <a:off x="9660124" y="4065660"/>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7" name="Freeform 2086"/>
          <p:cNvSpPr>
            <a:spLocks/>
          </p:cNvSpPr>
          <p:nvPr/>
        </p:nvSpPr>
        <p:spPr bwMode="auto">
          <a:xfrm>
            <a:off x="9660124" y="4061623"/>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8" name="Freeform 2087"/>
          <p:cNvSpPr>
            <a:spLocks/>
          </p:cNvSpPr>
          <p:nvPr/>
        </p:nvSpPr>
        <p:spPr bwMode="auto">
          <a:xfrm>
            <a:off x="9681097" y="4063642"/>
            <a:ext cx="22879" cy="16147"/>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29" name="Freeform 2088"/>
          <p:cNvSpPr>
            <a:spLocks/>
          </p:cNvSpPr>
          <p:nvPr/>
        </p:nvSpPr>
        <p:spPr bwMode="auto">
          <a:xfrm>
            <a:off x="9656311" y="4067679"/>
            <a:ext cx="19066" cy="16147"/>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0" name="Freeform 2089"/>
          <p:cNvSpPr>
            <a:spLocks/>
          </p:cNvSpPr>
          <p:nvPr/>
        </p:nvSpPr>
        <p:spPr bwMode="auto">
          <a:xfrm>
            <a:off x="9566700" y="4087862"/>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1" name="Freeform 2090"/>
          <p:cNvSpPr>
            <a:spLocks/>
          </p:cNvSpPr>
          <p:nvPr/>
        </p:nvSpPr>
        <p:spPr bwMode="auto">
          <a:xfrm>
            <a:off x="9566700" y="408584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2" name="Freeform 2091"/>
          <p:cNvSpPr>
            <a:spLocks/>
          </p:cNvSpPr>
          <p:nvPr/>
        </p:nvSpPr>
        <p:spPr bwMode="auto">
          <a:xfrm>
            <a:off x="9587673" y="4087862"/>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3" name="Freeform 2092"/>
          <p:cNvSpPr>
            <a:spLocks/>
          </p:cNvSpPr>
          <p:nvPr/>
        </p:nvSpPr>
        <p:spPr bwMode="auto">
          <a:xfrm>
            <a:off x="9562887" y="4091899"/>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4" name="Freeform 2093"/>
          <p:cNvSpPr>
            <a:spLocks/>
          </p:cNvSpPr>
          <p:nvPr/>
        </p:nvSpPr>
        <p:spPr bwMode="auto">
          <a:xfrm>
            <a:off x="9566700" y="4081807"/>
            <a:ext cx="40039" cy="22202"/>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5" name="Freeform 2094"/>
          <p:cNvSpPr>
            <a:spLocks/>
          </p:cNvSpPr>
          <p:nvPr/>
        </p:nvSpPr>
        <p:spPr bwMode="auto">
          <a:xfrm>
            <a:off x="9566700" y="4077770"/>
            <a:ext cx="40039" cy="24220"/>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6" name="Freeform 2095"/>
          <p:cNvSpPr>
            <a:spLocks/>
          </p:cNvSpPr>
          <p:nvPr/>
        </p:nvSpPr>
        <p:spPr bwMode="auto">
          <a:xfrm>
            <a:off x="9587673" y="4079789"/>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7" name="Freeform 2096"/>
          <p:cNvSpPr>
            <a:spLocks/>
          </p:cNvSpPr>
          <p:nvPr/>
        </p:nvSpPr>
        <p:spPr bwMode="auto">
          <a:xfrm>
            <a:off x="9562887" y="4083825"/>
            <a:ext cx="19066" cy="16147"/>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8" name="Freeform 2097"/>
          <p:cNvSpPr>
            <a:spLocks/>
          </p:cNvSpPr>
          <p:nvPr/>
        </p:nvSpPr>
        <p:spPr bwMode="auto">
          <a:xfrm>
            <a:off x="9566700" y="4073734"/>
            <a:ext cx="40039" cy="24220"/>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39" name="Freeform 2098"/>
          <p:cNvSpPr>
            <a:spLocks/>
          </p:cNvSpPr>
          <p:nvPr/>
        </p:nvSpPr>
        <p:spPr bwMode="auto">
          <a:xfrm>
            <a:off x="9566700" y="4071715"/>
            <a:ext cx="40039" cy="22202"/>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0" name="Freeform 2099"/>
          <p:cNvSpPr>
            <a:spLocks/>
          </p:cNvSpPr>
          <p:nvPr/>
        </p:nvSpPr>
        <p:spPr bwMode="auto">
          <a:xfrm>
            <a:off x="9587673" y="407373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1" name="Freeform 2100"/>
          <p:cNvSpPr>
            <a:spLocks/>
          </p:cNvSpPr>
          <p:nvPr/>
        </p:nvSpPr>
        <p:spPr bwMode="auto">
          <a:xfrm>
            <a:off x="9562887" y="4077770"/>
            <a:ext cx="19066" cy="1412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2" name="Freeform 2101"/>
          <p:cNvSpPr>
            <a:spLocks/>
          </p:cNvSpPr>
          <p:nvPr/>
        </p:nvSpPr>
        <p:spPr bwMode="auto">
          <a:xfrm>
            <a:off x="9629619" y="4097954"/>
            <a:ext cx="40039" cy="2523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3" name="Freeform 2102"/>
          <p:cNvSpPr>
            <a:spLocks/>
          </p:cNvSpPr>
          <p:nvPr/>
        </p:nvSpPr>
        <p:spPr bwMode="auto">
          <a:xfrm>
            <a:off x="9629619" y="4095936"/>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4" name="Freeform 2103"/>
          <p:cNvSpPr>
            <a:spLocks/>
          </p:cNvSpPr>
          <p:nvPr/>
        </p:nvSpPr>
        <p:spPr bwMode="auto">
          <a:xfrm>
            <a:off x="9652498" y="4097954"/>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5" name="Freeform 2104"/>
          <p:cNvSpPr>
            <a:spLocks/>
          </p:cNvSpPr>
          <p:nvPr/>
        </p:nvSpPr>
        <p:spPr bwMode="auto">
          <a:xfrm>
            <a:off x="9625805" y="4101991"/>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6" name="Freeform 2105"/>
          <p:cNvSpPr>
            <a:spLocks/>
          </p:cNvSpPr>
          <p:nvPr/>
        </p:nvSpPr>
        <p:spPr bwMode="auto">
          <a:xfrm>
            <a:off x="9629619" y="4091899"/>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7" name="Freeform 2106"/>
          <p:cNvSpPr>
            <a:spLocks/>
          </p:cNvSpPr>
          <p:nvPr/>
        </p:nvSpPr>
        <p:spPr bwMode="auto">
          <a:xfrm>
            <a:off x="9629619" y="4087862"/>
            <a:ext cx="40039" cy="24220"/>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8" name="Freeform 2107"/>
          <p:cNvSpPr>
            <a:spLocks/>
          </p:cNvSpPr>
          <p:nvPr/>
        </p:nvSpPr>
        <p:spPr bwMode="auto">
          <a:xfrm>
            <a:off x="9652498" y="4089881"/>
            <a:ext cx="22879" cy="16147"/>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49" name="Freeform 2108"/>
          <p:cNvSpPr>
            <a:spLocks/>
          </p:cNvSpPr>
          <p:nvPr/>
        </p:nvSpPr>
        <p:spPr bwMode="auto">
          <a:xfrm>
            <a:off x="9625805" y="4093917"/>
            <a:ext cx="20973" cy="16147"/>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0" name="Freeform 2109"/>
          <p:cNvSpPr>
            <a:spLocks/>
          </p:cNvSpPr>
          <p:nvPr/>
        </p:nvSpPr>
        <p:spPr bwMode="auto">
          <a:xfrm>
            <a:off x="9629619" y="4083825"/>
            <a:ext cx="40039" cy="24220"/>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1" name="Freeform 2110"/>
          <p:cNvSpPr>
            <a:spLocks/>
          </p:cNvSpPr>
          <p:nvPr/>
        </p:nvSpPr>
        <p:spPr bwMode="auto">
          <a:xfrm>
            <a:off x="9629619" y="4081807"/>
            <a:ext cx="40039" cy="22202"/>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2" name="Freeform 2111"/>
          <p:cNvSpPr>
            <a:spLocks/>
          </p:cNvSpPr>
          <p:nvPr/>
        </p:nvSpPr>
        <p:spPr bwMode="auto">
          <a:xfrm>
            <a:off x="9652498" y="4083825"/>
            <a:ext cx="22879" cy="16147"/>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3" name="Freeform 2112"/>
          <p:cNvSpPr>
            <a:spLocks/>
          </p:cNvSpPr>
          <p:nvPr/>
        </p:nvSpPr>
        <p:spPr bwMode="auto">
          <a:xfrm>
            <a:off x="9625805" y="4087862"/>
            <a:ext cx="20973" cy="1412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4" name="Freeform 2113"/>
          <p:cNvSpPr>
            <a:spLocks/>
          </p:cNvSpPr>
          <p:nvPr/>
        </p:nvSpPr>
        <p:spPr bwMode="auto">
          <a:xfrm>
            <a:off x="9562887" y="4097954"/>
            <a:ext cx="133463" cy="41376"/>
          </a:xfrm>
          <a:custGeom>
            <a:avLst/>
            <a:gdLst/>
            <a:ahLst/>
            <a:cxnLst>
              <a:cxn ang="0">
                <a:pos x="0" y="0"/>
              </a:cxn>
              <a:cxn ang="0">
                <a:pos x="114" y="18"/>
              </a:cxn>
              <a:cxn ang="0">
                <a:pos x="140" y="41"/>
              </a:cxn>
              <a:cxn ang="0">
                <a:pos x="28" y="29"/>
              </a:cxn>
              <a:cxn ang="0">
                <a:pos x="0" y="0"/>
              </a:cxn>
            </a:cxnLst>
            <a:rect l="0" t="0" r="r" b="b"/>
            <a:pathLst>
              <a:path w="140" h="41">
                <a:moveTo>
                  <a:pt x="0" y="0"/>
                </a:moveTo>
                <a:lnTo>
                  <a:pt x="114" y="18"/>
                </a:lnTo>
                <a:lnTo>
                  <a:pt x="140" y="41"/>
                </a:lnTo>
                <a:lnTo>
                  <a:pt x="28" y="29"/>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5" name="Freeform 2114"/>
          <p:cNvSpPr>
            <a:spLocks/>
          </p:cNvSpPr>
          <p:nvPr/>
        </p:nvSpPr>
        <p:spPr bwMode="auto">
          <a:xfrm>
            <a:off x="9568607" y="4031348"/>
            <a:ext cx="30506" cy="6055"/>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6" name="Freeform 2115"/>
          <p:cNvSpPr>
            <a:spLocks/>
          </p:cNvSpPr>
          <p:nvPr/>
        </p:nvSpPr>
        <p:spPr bwMode="auto">
          <a:xfrm>
            <a:off x="9583860" y="4031348"/>
            <a:ext cx="32412" cy="8073"/>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7" name="Freeform 2116"/>
          <p:cNvSpPr>
            <a:spLocks/>
          </p:cNvSpPr>
          <p:nvPr/>
        </p:nvSpPr>
        <p:spPr bwMode="auto">
          <a:xfrm>
            <a:off x="9524755" y="4071715"/>
            <a:ext cx="28599" cy="6055"/>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8" name="Freeform 2117"/>
          <p:cNvSpPr>
            <a:spLocks/>
          </p:cNvSpPr>
          <p:nvPr/>
        </p:nvSpPr>
        <p:spPr bwMode="auto">
          <a:xfrm>
            <a:off x="9505689" y="4069697"/>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59" name="Freeform 2118"/>
          <p:cNvSpPr>
            <a:spLocks/>
          </p:cNvSpPr>
          <p:nvPr/>
        </p:nvSpPr>
        <p:spPr bwMode="auto">
          <a:xfrm>
            <a:off x="9764988" y="4065660"/>
            <a:ext cx="28599" cy="8073"/>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60" name="Freeform 2119"/>
          <p:cNvSpPr>
            <a:spLocks/>
          </p:cNvSpPr>
          <p:nvPr/>
        </p:nvSpPr>
        <p:spPr bwMode="auto">
          <a:xfrm>
            <a:off x="9780241" y="4067679"/>
            <a:ext cx="30506" cy="8073"/>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61" name="Freeform 2120"/>
          <p:cNvSpPr>
            <a:spLocks/>
          </p:cNvSpPr>
          <p:nvPr/>
        </p:nvSpPr>
        <p:spPr bwMode="auto">
          <a:xfrm>
            <a:off x="9719229" y="4106027"/>
            <a:ext cx="30506" cy="8073"/>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62" name="Freeform 2121"/>
          <p:cNvSpPr>
            <a:spLocks/>
          </p:cNvSpPr>
          <p:nvPr/>
        </p:nvSpPr>
        <p:spPr bwMode="auto">
          <a:xfrm>
            <a:off x="9702070" y="4104009"/>
            <a:ext cx="32412" cy="8073"/>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63" name="Freeform 2122"/>
          <p:cNvSpPr>
            <a:spLocks/>
          </p:cNvSpPr>
          <p:nvPr/>
        </p:nvSpPr>
        <p:spPr bwMode="auto">
          <a:xfrm>
            <a:off x="9524755" y="4047495"/>
            <a:ext cx="165875" cy="70643"/>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5">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5"/>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763" name="Freeform 2123"/>
          <p:cNvSpPr>
            <a:spLocks/>
          </p:cNvSpPr>
          <p:nvPr/>
        </p:nvSpPr>
        <p:spPr bwMode="auto">
          <a:xfrm>
            <a:off x="9625805" y="4025293"/>
            <a:ext cx="165875" cy="7064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64" name="Line 13"/>
          <p:cNvSpPr>
            <a:spLocks noChangeShapeType="1"/>
          </p:cNvSpPr>
          <p:nvPr/>
        </p:nvSpPr>
        <p:spPr bwMode="auto">
          <a:xfrm>
            <a:off x="9106482" y="3421803"/>
            <a:ext cx="0" cy="598352"/>
          </a:xfrm>
          <a:prstGeom prst="line">
            <a:avLst/>
          </a:prstGeom>
          <a:noFill/>
          <a:ln w="28575">
            <a:solidFill>
              <a:srgbClr val="FF9900"/>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965" name="Line 13"/>
          <p:cNvSpPr>
            <a:spLocks noChangeShapeType="1"/>
          </p:cNvSpPr>
          <p:nvPr/>
        </p:nvSpPr>
        <p:spPr bwMode="auto">
          <a:xfrm>
            <a:off x="9668935" y="3421803"/>
            <a:ext cx="0" cy="598352"/>
          </a:xfrm>
          <a:prstGeom prst="line">
            <a:avLst/>
          </a:prstGeom>
          <a:noFill/>
          <a:ln w="28575">
            <a:solidFill>
              <a:srgbClr val="FF9900"/>
            </a:solidFill>
            <a:round/>
            <a:headEnd/>
            <a:tailEnd/>
          </a:ln>
        </p:spPr>
        <p:txBody>
          <a:bodyPr wrap="none" lIns="0" tIns="0" rIns="0" bIns="0" anchor="ctr"/>
          <a:lstStyle/>
          <a:p>
            <a:endParaRPr lang="en-US" sz="1100" dirty="0">
              <a:latin typeface="微软雅黑" panose="020B0503020204020204" pitchFamily="34" charset="-122"/>
              <a:ea typeface="微软雅黑" panose="020B0503020204020204" pitchFamily="34" charset="-122"/>
            </a:endParaRPr>
          </a:p>
        </p:txBody>
      </p:sp>
      <p:sp>
        <p:nvSpPr>
          <p:cNvPr id="967" name="Freeform 1852"/>
          <p:cNvSpPr>
            <a:spLocks/>
          </p:cNvSpPr>
          <p:nvPr/>
        </p:nvSpPr>
        <p:spPr bwMode="auto">
          <a:xfrm>
            <a:off x="6258756" y="5656305"/>
            <a:ext cx="944893" cy="321658"/>
          </a:xfrm>
          <a:custGeom>
            <a:avLst/>
            <a:gdLst/>
            <a:ahLst/>
            <a:cxnLst>
              <a:cxn ang="0">
                <a:pos x="0" y="108"/>
              </a:cxn>
              <a:cxn ang="0">
                <a:pos x="218" y="0"/>
              </a:cxn>
              <a:cxn ang="0">
                <a:pos x="510" y="36"/>
              </a:cxn>
              <a:cxn ang="0">
                <a:pos x="328" y="164"/>
              </a:cxn>
              <a:cxn ang="0">
                <a:pos x="0" y="108"/>
              </a:cxn>
            </a:cxnLst>
            <a:rect l="0" t="0" r="r" b="b"/>
            <a:pathLst>
              <a:path w="510" h="164">
                <a:moveTo>
                  <a:pt x="0" y="108"/>
                </a:moveTo>
                <a:lnTo>
                  <a:pt x="218" y="0"/>
                </a:lnTo>
                <a:lnTo>
                  <a:pt x="510" y="36"/>
                </a:lnTo>
                <a:lnTo>
                  <a:pt x="328" y="164"/>
                </a:lnTo>
                <a:lnTo>
                  <a:pt x="0" y="108"/>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68" name="Freeform 1853"/>
          <p:cNvSpPr>
            <a:spLocks/>
          </p:cNvSpPr>
          <p:nvPr/>
        </p:nvSpPr>
        <p:spPr bwMode="auto">
          <a:xfrm>
            <a:off x="6866452" y="5726913"/>
            <a:ext cx="333492" cy="439338"/>
          </a:xfrm>
          <a:custGeom>
            <a:avLst/>
            <a:gdLst/>
            <a:ahLst/>
            <a:cxnLst>
              <a:cxn ang="0">
                <a:pos x="0" y="128"/>
              </a:cxn>
              <a:cxn ang="0">
                <a:pos x="0" y="224"/>
              </a:cxn>
              <a:cxn ang="0">
                <a:pos x="180" y="96"/>
              </a:cxn>
              <a:cxn ang="0">
                <a:pos x="180" y="0"/>
              </a:cxn>
              <a:cxn ang="0">
                <a:pos x="0" y="128"/>
              </a:cxn>
            </a:cxnLst>
            <a:rect l="0" t="0" r="r" b="b"/>
            <a:pathLst>
              <a:path w="180" h="224">
                <a:moveTo>
                  <a:pt x="0" y="128"/>
                </a:moveTo>
                <a:lnTo>
                  <a:pt x="0" y="224"/>
                </a:lnTo>
                <a:lnTo>
                  <a:pt x="180" y="96"/>
                </a:lnTo>
                <a:lnTo>
                  <a:pt x="180" y="0"/>
                </a:lnTo>
                <a:lnTo>
                  <a:pt x="0" y="128"/>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69" name="Freeform 1854"/>
          <p:cNvSpPr>
            <a:spLocks/>
          </p:cNvSpPr>
          <p:nvPr/>
        </p:nvSpPr>
        <p:spPr bwMode="auto">
          <a:xfrm>
            <a:off x="6859041" y="5726913"/>
            <a:ext cx="344608" cy="258896"/>
          </a:xfrm>
          <a:custGeom>
            <a:avLst/>
            <a:gdLst/>
            <a:ahLst/>
            <a:cxnLst>
              <a:cxn ang="0">
                <a:pos x="2" y="132"/>
              </a:cxn>
              <a:cxn ang="0">
                <a:pos x="186" y="2"/>
              </a:cxn>
              <a:cxn ang="0">
                <a:pos x="186" y="0"/>
              </a:cxn>
              <a:cxn ang="0">
                <a:pos x="182" y="0"/>
              </a:cxn>
              <a:cxn ang="0">
                <a:pos x="0" y="128"/>
              </a:cxn>
              <a:cxn ang="0">
                <a:pos x="2" y="132"/>
              </a:cxn>
            </a:cxnLst>
            <a:rect l="0" t="0" r="r" b="b"/>
            <a:pathLst>
              <a:path w="186" h="132">
                <a:moveTo>
                  <a:pt x="2" y="132"/>
                </a:moveTo>
                <a:lnTo>
                  <a:pt x="186" y="2"/>
                </a:lnTo>
                <a:lnTo>
                  <a:pt x="186" y="0"/>
                </a:lnTo>
                <a:lnTo>
                  <a:pt x="182" y="0"/>
                </a:lnTo>
                <a:lnTo>
                  <a:pt x="0" y="128"/>
                </a:lnTo>
                <a:lnTo>
                  <a:pt x="2" y="132"/>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0" name="Freeform 1855"/>
          <p:cNvSpPr>
            <a:spLocks/>
          </p:cNvSpPr>
          <p:nvPr/>
        </p:nvSpPr>
        <p:spPr bwMode="auto">
          <a:xfrm>
            <a:off x="6258756" y="5868129"/>
            <a:ext cx="607696" cy="298122"/>
          </a:xfrm>
          <a:custGeom>
            <a:avLst/>
            <a:gdLst/>
            <a:ahLst/>
            <a:cxnLst>
              <a:cxn ang="0">
                <a:pos x="328" y="152"/>
              </a:cxn>
              <a:cxn ang="0">
                <a:pos x="0" y="92"/>
              </a:cxn>
              <a:cxn ang="0">
                <a:pos x="0" y="0"/>
              </a:cxn>
              <a:cxn ang="0">
                <a:pos x="328" y="56"/>
              </a:cxn>
              <a:cxn ang="0">
                <a:pos x="328" y="152"/>
              </a:cxn>
            </a:cxnLst>
            <a:rect l="0" t="0" r="r" b="b"/>
            <a:pathLst>
              <a:path w="328" h="152">
                <a:moveTo>
                  <a:pt x="328" y="152"/>
                </a:moveTo>
                <a:lnTo>
                  <a:pt x="0" y="92"/>
                </a:lnTo>
                <a:lnTo>
                  <a:pt x="0" y="0"/>
                </a:lnTo>
                <a:lnTo>
                  <a:pt x="328" y="56"/>
                </a:lnTo>
                <a:lnTo>
                  <a:pt x="328" y="152"/>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1" name="Freeform 1856"/>
          <p:cNvSpPr>
            <a:spLocks noEditPoints="1"/>
          </p:cNvSpPr>
          <p:nvPr/>
        </p:nvSpPr>
        <p:spPr bwMode="auto">
          <a:xfrm>
            <a:off x="6273578" y="5891665"/>
            <a:ext cx="566936" cy="251050"/>
          </a:xfrm>
          <a:custGeom>
            <a:avLst/>
            <a:gdLst/>
            <a:ahLst/>
            <a:cxnLst>
              <a:cxn ang="0">
                <a:pos x="304" y="122"/>
              </a:cxn>
              <a:cxn ang="0">
                <a:pos x="4" y="68"/>
              </a:cxn>
              <a:cxn ang="0">
                <a:pos x="6" y="70"/>
              </a:cxn>
              <a:cxn ang="0">
                <a:pos x="6" y="4"/>
              </a:cxn>
              <a:cxn ang="0">
                <a:pos x="2" y="6"/>
              </a:cxn>
              <a:cxn ang="0">
                <a:pos x="302" y="60"/>
              </a:cxn>
              <a:cxn ang="0">
                <a:pos x="300" y="56"/>
              </a:cxn>
              <a:cxn ang="0">
                <a:pos x="300" y="124"/>
              </a:cxn>
              <a:cxn ang="0">
                <a:pos x="304" y="122"/>
              </a:cxn>
              <a:cxn ang="0">
                <a:pos x="304" y="54"/>
              </a:cxn>
              <a:cxn ang="0">
                <a:pos x="4" y="0"/>
              </a:cxn>
              <a:cxn ang="0">
                <a:pos x="0" y="0"/>
              </a:cxn>
              <a:cxn ang="0">
                <a:pos x="0" y="4"/>
              </a:cxn>
              <a:cxn ang="0">
                <a:pos x="0" y="70"/>
              </a:cxn>
              <a:cxn ang="0">
                <a:pos x="0" y="74"/>
              </a:cxn>
              <a:cxn ang="0">
                <a:pos x="2" y="74"/>
              </a:cxn>
              <a:cxn ang="0">
                <a:pos x="302" y="128"/>
              </a:cxn>
              <a:cxn ang="0">
                <a:pos x="306" y="128"/>
              </a:cxn>
              <a:cxn ang="0">
                <a:pos x="306" y="124"/>
              </a:cxn>
              <a:cxn ang="0">
                <a:pos x="306" y="56"/>
              </a:cxn>
              <a:cxn ang="0">
                <a:pos x="306" y="54"/>
              </a:cxn>
              <a:cxn ang="0">
                <a:pos x="304" y="54"/>
              </a:cxn>
            </a:cxnLst>
            <a:rect l="0" t="0" r="r" b="b"/>
            <a:pathLst>
              <a:path w="306" h="128">
                <a:moveTo>
                  <a:pt x="304" y="122"/>
                </a:moveTo>
                <a:lnTo>
                  <a:pt x="4" y="68"/>
                </a:lnTo>
                <a:lnTo>
                  <a:pt x="6" y="70"/>
                </a:lnTo>
                <a:lnTo>
                  <a:pt x="6" y="4"/>
                </a:lnTo>
                <a:lnTo>
                  <a:pt x="2" y="6"/>
                </a:lnTo>
                <a:lnTo>
                  <a:pt x="302" y="60"/>
                </a:lnTo>
                <a:lnTo>
                  <a:pt x="300" y="56"/>
                </a:lnTo>
                <a:lnTo>
                  <a:pt x="300" y="124"/>
                </a:lnTo>
                <a:lnTo>
                  <a:pt x="304" y="122"/>
                </a:lnTo>
                <a:close/>
                <a:moveTo>
                  <a:pt x="304" y="54"/>
                </a:moveTo>
                <a:lnTo>
                  <a:pt x="4" y="0"/>
                </a:lnTo>
                <a:lnTo>
                  <a:pt x="0" y="0"/>
                </a:lnTo>
                <a:lnTo>
                  <a:pt x="0" y="4"/>
                </a:lnTo>
                <a:lnTo>
                  <a:pt x="0" y="70"/>
                </a:lnTo>
                <a:lnTo>
                  <a:pt x="0" y="74"/>
                </a:lnTo>
                <a:lnTo>
                  <a:pt x="2" y="74"/>
                </a:lnTo>
                <a:lnTo>
                  <a:pt x="302" y="128"/>
                </a:lnTo>
                <a:lnTo>
                  <a:pt x="306" y="128"/>
                </a:lnTo>
                <a:lnTo>
                  <a:pt x="306" y="124"/>
                </a:lnTo>
                <a:lnTo>
                  <a:pt x="306" y="56"/>
                </a:lnTo>
                <a:lnTo>
                  <a:pt x="306" y="54"/>
                </a:lnTo>
                <a:lnTo>
                  <a:pt x="304" y="54"/>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2" name="Freeform 1857"/>
          <p:cNvSpPr>
            <a:spLocks/>
          </p:cNvSpPr>
          <p:nvPr/>
        </p:nvSpPr>
        <p:spPr bwMode="auto">
          <a:xfrm>
            <a:off x="6277283" y="5899510"/>
            <a:ext cx="559525" cy="235360"/>
          </a:xfrm>
          <a:custGeom>
            <a:avLst/>
            <a:gdLst/>
            <a:ahLst/>
            <a:cxnLst>
              <a:cxn ang="0">
                <a:pos x="302" y="120"/>
              </a:cxn>
              <a:cxn ang="0">
                <a:pos x="0" y="66"/>
              </a:cxn>
              <a:cxn ang="0">
                <a:pos x="0" y="0"/>
              </a:cxn>
              <a:cxn ang="0">
                <a:pos x="302" y="52"/>
              </a:cxn>
              <a:cxn ang="0">
                <a:pos x="302" y="120"/>
              </a:cxn>
            </a:cxnLst>
            <a:rect l="0" t="0" r="r" b="b"/>
            <a:pathLst>
              <a:path w="302" h="120">
                <a:moveTo>
                  <a:pt x="302" y="120"/>
                </a:moveTo>
                <a:lnTo>
                  <a:pt x="0" y="66"/>
                </a:lnTo>
                <a:lnTo>
                  <a:pt x="0" y="0"/>
                </a:lnTo>
                <a:lnTo>
                  <a:pt x="302" y="52"/>
                </a:lnTo>
                <a:lnTo>
                  <a:pt x="302" y="120"/>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3" name="Freeform 1858"/>
          <p:cNvSpPr>
            <a:spLocks/>
          </p:cNvSpPr>
          <p:nvPr/>
        </p:nvSpPr>
        <p:spPr bwMode="auto">
          <a:xfrm>
            <a:off x="6684884" y="5766139"/>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4" name="Freeform 1859"/>
          <p:cNvSpPr>
            <a:spLocks/>
          </p:cNvSpPr>
          <p:nvPr/>
        </p:nvSpPr>
        <p:spPr bwMode="auto">
          <a:xfrm>
            <a:off x="6684884" y="5762217"/>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5" name="Freeform 1860"/>
          <p:cNvSpPr>
            <a:spLocks/>
          </p:cNvSpPr>
          <p:nvPr/>
        </p:nvSpPr>
        <p:spPr bwMode="auto">
          <a:xfrm>
            <a:off x="6725644" y="5766139"/>
            <a:ext cx="44466" cy="31381"/>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6" name="Freeform 1861"/>
          <p:cNvSpPr>
            <a:spLocks/>
          </p:cNvSpPr>
          <p:nvPr/>
        </p:nvSpPr>
        <p:spPr bwMode="auto">
          <a:xfrm>
            <a:off x="6677473" y="5773985"/>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7" name="Freeform 1862"/>
          <p:cNvSpPr>
            <a:spLocks/>
          </p:cNvSpPr>
          <p:nvPr/>
        </p:nvSpPr>
        <p:spPr bwMode="auto">
          <a:xfrm>
            <a:off x="6684884" y="5754371"/>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8" name="Freeform 1863"/>
          <p:cNvSpPr>
            <a:spLocks/>
          </p:cNvSpPr>
          <p:nvPr/>
        </p:nvSpPr>
        <p:spPr bwMode="auto">
          <a:xfrm>
            <a:off x="6684884" y="5746526"/>
            <a:ext cx="77815" cy="47072"/>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79" name="Freeform 1864"/>
          <p:cNvSpPr>
            <a:spLocks/>
          </p:cNvSpPr>
          <p:nvPr/>
        </p:nvSpPr>
        <p:spPr bwMode="auto">
          <a:xfrm>
            <a:off x="6725644" y="5750449"/>
            <a:ext cx="44466" cy="31381"/>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0" name="Freeform 1865"/>
          <p:cNvSpPr>
            <a:spLocks/>
          </p:cNvSpPr>
          <p:nvPr/>
        </p:nvSpPr>
        <p:spPr bwMode="auto">
          <a:xfrm>
            <a:off x="6677473" y="5758294"/>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1" name="Freeform 1866"/>
          <p:cNvSpPr>
            <a:spLocks/>
          </p:cNvSpPr>
          <p:nvPr/>
        </p:nvSpPr>
        <p:spPr bwMode="auto">
          <a:xfrm>
            <a:off x="6684884" y="5738681"/>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2" name="Freeform 1867"/>
          <p:cNvSpPr>
            <a:spLocks/>
          </p:cNvSpPr>
          <p:nvPr/>
        </p:nvSpPr>
        <p:spPr bwMode="auto">
          <a:xfrm>
            <a:off x="6684884" y="5734758"/>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3" name="Freeform 1868"/>
          <p:cNvSpPr>
            <a:spLocks/>
          </p:cNvSpPr>
          <p:nvPr/>
        </p:nvSpPr>
        <p:spPr bwMode="auto">
          <a:xfrm>
            <a:off x="6725644" y="5738681"/>
            <a:ext cx="44466" cy="31381"/>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4" name="Freeform 1869"/>
          <p:cNvSpPr>
            <a:spLocks/>
          </p:cNvSpPr>
          <p:nvPr/>
        </p:nvSpPr>
        <p:spPr bwMode="auto">
          <a:xfrm>
            <a:off x="6677473" y="5746526"/>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5" name="Freeform 1870"/>
          <p:cNvSpPr>
            <a:spLocks/>
          </p:cNvSpPr>
          <p:nvPr/>
        </p:nvSpPr>
        <p:spPr bwMode="auto">
          <a:xfrm>
            <a:off x="6810870" y="5785753"/>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6" name="Freeform 1871"/>
          <p:cNvSpPr>
            <a:spLocks/>
          </p:cNvSpPr>
          <p:nvPr/>
        </p:nvSpPr>
        <p:spPr bwMode="auto">
          <a:xfrm>
            <a:off x="6810870" y="5781830"/>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7" name="Freeform 1872"/>
          <p:cNvSpPr>
            <a:spLocks/>
          </p:cNvSpPr>
          <p:nvPr/>
        </p:nvSpPr>
        <p:spPr bwMode="auto">
          <a:xfrm>
            <a:off x="6851630" y="5785753"/>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8" name="Freeform 1873"/>
          <p:cNvSpPr>
            <a:spLocks/>
          </p:cNvSpPr>
          <p:nvPr/>
        </p:nvSpPr>
        <p:spPr bwMode="auto">
          <a:xfrm>
            <a:off x="6799754" y="5793598"/>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89" name="Freeform 1874"/>
          <p:cNvSpPr>
            <a:spLocks/>
          </p:cNvSpPr>
          <p:nvPr/>
        </p:nvSpPr>
        <p:spPr bwMode="auto">
          <a:xfrm>
            <a:off x="6810870" y="5773985"/>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0" name="Freeform 1875"/>
          <p:cNvSpPr>
            <a:spLocks/>
          </p:cNvSpPr>
          <p:nvPr/>
        </p:nvSpPr>
        <p:spPr bwMode="auto">
          <a:xfrm>
            <a:off x="6810870" y="5766139"/>
            <a:ext cx="74109" cy="47072"/>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1" name="Freeform 1876"/>
          <p:cNvSpPr>
            <a:spLocks/>
          </p:cNvSpPr>
          <p:nvPr/>
        </p:nvSpPr>
        <p:spPr bwMode="auto">
          <a:xfrm>
            <a:off x="6851630" y="5770062"/>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2" name="Freeform 1877"/>
          <p:cNvSpPr>
            <a:spLocks/>
          </p:cNvSpPr>
          <p:nvPr/>
        </p:nvSpPr>
        <p:spPr bwMode="auto">
          <a:xfrm>
            <a:off x="6799754" y="5777907"/>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3" name="Freeform 1878"/>
          <p:cNvSpPr>
            <a:spLocks/>
          </p:cNvSpPr>
          <p:nvPr/>
        </p:nvSpPr>
        <p:spPr bwMode="auto">
          <a:xfrm>
            <a:off x="6810870" y="5758294"/>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4" name="Freeform 1879"/>
          <p:cNvSpPr>
            <a:spLocks/>
          </p:cNvSpPr>
          <p:nvPr/>
        </p:nvSpPr>
        <p:spPr bwMode="auto">
          <a:xfrm>
            <a:off x="6810870" y="5754371"/>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5" name="Freeform 1880"/>
          <p:cNvSpPr>
            <a:spLocks/>
          </p:cNvSpPr>
          <p:nvPr/>
        </p:nvSpPr>
        <p:spPr bwMode="auto">
          <a:xfrm>
            <a:off x="6851630" y="5758294"/>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6" name="Freeform 1881"/>
          <p:cNvSpPr>
            <a:spLocks/>
          </p:cNvSpPr>
          <p:nvPr/>
        </p:nvSpPr>
        <p:spPr bwMode="auto">
          <a:xfrm>
            <a:off x="6799754" y="5766139"/>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7" name="Freeform 1882"/>
          <p:cNvSpPr>
            <a:spLocks/>
          </p:cNvSpPr>
          <p:nvPr/>
        </p:nvSpPr>
        <p:spPr bwMode="auto">
          <a:xfrm>
            <a:off x="6625597" y="5805366"/>
            <a:ext cx="74109" cy="43149"/>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8" name="Freeform 1883"/>
          <p:cNvSpPr>
            <a:spLocks/>
          </p:cNvSpPr>
          <p:nvPr/>
        </p:nvSpPr>
        <p:spPr bwMode="auto">
          <a:xfrm>
            <a:off x="6625597" y="5801443"/>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999" name="Freeform 1884"/>
          <p:cNvSpPr>
            <a:spLocks/>
          </p:cNvSpPr>
          <p:nvPr/>
        </p:nvSpPr>
        <p:spPr bwMode="auto">
          <a:xfrm>
            <a:off x="6666357" y="5805366"/>
            <a:ext cx="44466" cy="2745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0" name="Freeform 1885"/>
          <p:cNvSpPr>
            <a:spLocks/>
          </p:cNvSpPr>
          <p:nvPr/>
        </p:nvSpPr>
        <p:spPr bwMode="auto">
          <a:xfrm>
            <a:off x="6614480" y="5813211"/>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1" name="Freeform 1886"/>
          <p:cNvSpPr>
            <a:spLocks/>
          </p:cNvSpPr>
          <p:nvPr/>
        </p:nvSpPr>
        <p:spPr bwMode="auto">
          <a:xfrm>
            <a:off x="6625597" y="5789675"/>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2" name="Freeform 1887"/>
          <p:cNvSpPr>
            <a:spLocks/>
          </p:cNvSpPr>
          <p:nvPr/>
        </p:nvSpPr>
        <p:spPr bwMode="auto">
          <a:xfrm>
            <a:off x="6625597" y="5785753"/>
            <a:ext cx="74109" cy="47072"/>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3" name="Freeform 1888"/>
          <p:cNvSpPr>
            <a:spLocks/>
          </p:cNvSpPr>
          <p:nvPr/>
        </p:nvSpPr>
        <p:spPr bwMode="auto">
          <a:xfrm>
            <a:off x="6666357" y="5789675"/>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4" name="Freeform 1889"/>
          <p:cNvSpPr>
            <a:spLocks/>
          </p:cNvSpPr>
          <p:nvPr/>
        </p:nvSpPr>
        <p:spPr bwMode="auto">
          <a:xfrm>
            <a:off x="6614480" y="5797521"/>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5" name="Freeform 1890"/>
          <p:cNvSpPr>
            <a:spLocks/>
          </p:cNvSpPr>
          <p:nvPr/>
        </p:nvSpPr>
        <p:spPr bwMode="auto">
          <a:xfrm>
            <a:off x="6625597" y="5777907"/>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6" name="Freeform 1891"/>
          <p:cNvSpPr>
            <a:spLocks/>
          </p:cNvSpPr>
          <p:nvPr/>
        </p:nvSpPr>
        <p:spPr bwMode="auto">
          <a:xfrm>
            <a:off x="6625597" y="5770062"/>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7" name="Freeform 1892"/>
          <p:cNvSpPr>
            <a:spLocks/>
          </p:cNvSpPr>
          <p:nvPr/>
        </p:nvSpPr>
        <p:spPr bwMode="auto">
          <a:xfrm>
            <a:off x="6666357" y="5773985"/>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8" name="Freeform 1893"/>
          <p:cNvSpPr>
            <a:spLocks/>
          </p:cNvSpPr>
          <p:nvPr/>
        </p:nvSpPr>
        <p:spPr bwMode="auto">
          <a:xfrm>
            <a:off x="6614480" y="5781830"/>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09" name="Freeform 1894"/>
          <p:cNvSpPr>
            <a:spLocks/>
          </p:cNvSpPr>
          <p:nvPr/>
        </p:nvSpPr>
        <p:spPr bwMode="auto">
          <a:xfrm>
            <a:off x="6747877" y="5824979"/>
            <a:ext cx="77815" cy="43149"/>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0" name="Freeform 1895"/>
          <p:cNvSpPr>
            <a:spLocks/>
          </p:cNvSpPr>
          <p:nvPr/>
        </p:nvSpPr>
        <p:spPr bwMode="auto">
          <a:xfrm>
            <a:off x="6747877" y="5821057"/>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1" name="Freeform 1896"/>
          <p:cNvSpPr>
            <a:spLocks/>
          </p:cNvSpPr>
          <p:nvPr/>
        </p:nvSpPr>
        <p:spPr bwMode="auto">
          <a:xfrm>
            <a:off x="6788637" y="5821057"/>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2" name="Freeform 1897"/>
          <p:cNvSpPr>
            <a:spLocks/>
          </p:cNvSpPr>
          <p:nvPr/>
        </p:nvSpPr>
        <p:spPr bwMode="auto">
          <a:xfrm>
            <a:off x="6740466" y="5832825"/>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3" name="Freeform 1898"/>
          <p:cNvSpPr>
            <a:spLocks/>
          </p:cNvSpPr>
          <p:nvPr/>
        </p:nvSpPr>
        <p:spPr bwMode="auto">
          <a:xfrm>
            <a:off x="6747877" y="5809289"/>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4" name="Freeform 1899"/>
          <p:cNvSpPr>
            <a:spLocks/>
          </p:cNvSpPr>
          <p:nvPr/>
        </p:nvSpPr>
        <p:spPr bwMode="auto">
          <a:xfrm>
            <a:off x="6747877" y="5805366"/>
            <a:ext cx="77815" cy="47072"/>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5" name="Freeform 1900"/>
          <p:cNvSpPr>
            <a:spLocks/>
          </p:cNvSpPr>
          <p:nvPr/>
        </p:nvSpPr>
        <p:spPr bwMode="auto">
          <a:xfrm>
            <a:off x="6788637" y="5809289"/>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6" name="Freeform 1901"/>
          <p:cNvSpPr>
            <a:spLocks/>
          </p:cNvSpPr>
          <p:nvPr/>
        </p:nvSpPr>
        <p:spPr bwMode="auto">
          <a:xfrm>
            <a:off x="6740466" y="5817134"/>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7" name="Freeform 1902"/>
          <p:cNvSpPr>
            <a:spLocks/>
          </p:cNvSpPr>
          <p:nvPr/>
        </p:nvSpPr>
        <p:spPr bwMode="auto">
          <a:xfrm>
            <a:off x="6747877" y="5797521"/>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8" name="Freeform 1903"/>
          <p:cNvSpPr>
            <a:spLocks/>
          </p:cNvSpPr>
          <p:nvPr/>
        </p:nvSpPr>
        <p:spPr bwMode="auto">
          <a:xfrm>
            <a:off x="6747877" y="5789675"/>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19" name="Freeform 1904"/>
          <p:cNvSpPr>
            <a:spLocks/>
          </p:cNvSpPr>
          <p:nvPr/>
        </p:nvSpPr>
        <p:spPr bwMode="auto">
          <a:xfrm>
            <a:off x="6788637" y="5793598"/>
            <a:ext cx="44466" cy="31381"/>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0" name="Freeform 1905"/>
          <p:cNvSpPr>
            <a:spLocks/>
          </p:cNvSpPr>
          <p:nvPr/>
        </p:nvSpPr>
        <p:spPr bwMode="auto">
          <a:xfrm>
            <a:off x="6740466" y="5801443"/>
            <a:ext cx="37055" cy="31381"/>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1" name="Freeform 1906"/>
          <p:cNvSpPr>
            <a:spLocks/>
          </p:cNvSpPr>
          <p:nvPr/>
        </p:nvSpPr>
        <p:spPr bwMode="auto">
          <a:xfrm>
            <a:off x="6566309" y="5840670"/>
            <a:ext cx="77815" cy="47072"/>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2" name="Freeform 1907"/>
          <p:cNvSpPr>
            <a:spLocks/>
          </p:cNvSpPr>
          <p:nvPr/>
        </p:nvSpPr>
        <p:spPr bwMode="auto">
          <a:xfrm>
            <a:off x="6566309" y="5836747"/>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3" name="Freeform 1908"/>
          <p:cNvSpPr>
            <a:spLocks/>
          </p:cNvSpPr>
          <p:nvPr/>
        </p:nvSpPr>
        <p:spPr bwMode="auto">
          <a:xfrm>
            <a:off x="6607069" y="5840670"/>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4" name="Freeform 1909"/>
          <p:cNvSpPr>
            <a:spLocks/>
          </p:cNvSpPr>
          <p:nvPr/>
        </p:nvSpPr>
        <p:spPr bwMode="auto">
          <a:xfrm>
            <a:off x="6558898" y="5848515"/>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5" name="Freeform 1910"/>
          <p:cNvSpPr>
            <a:spLocks/>
          </p:cNvSpPr>
          <p:nvPr/>
        </p:nvSpPr>
        <p:spPr bwMode="auto">
          <a:xfrm>
            <a:off x="6566309" y="5828902"/>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6" name="Freeform 1911"/>
          <p:cNvSpPr>
            <a:spLocks/>
          </p:cNvSpPr>
          <p:nvPr/>
        </p:nvSpPr>
        <p:spPr bwMode="auto">
          <a:xfrm>
            <a:off x="6566309" y="5821057"/>
            <a:ext cx="77815" cy="47072"/>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7" name="Freeform 1912"/>
          <p:cNvSpPr>
            <a:spLocks/>
          </p:cNvSpPr>
          <p:nvPr/>
        </p:nvSpPr>
        <p:spPr bwMode="auto">
          <a:xfrm>
            <a:off x="6607069" y="5824979"/>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8" name="Freeform 1913"/>
          <p:cNvSpPr>
            <a:spLocks/>
          </p:cNvSpPr>
          <p:nvPr/>
        </p:nvSpPr>
        <p:spPr bwMode="auto">
          <a:xfrm>
            <a:off x="6558898" y="5832825"/>
            <a:ext cx="37055" cy="31381"/>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29" name="Freeform 1914"/>
          <p:cNvSpPr>
            <a:spLocks/>
          </p:cNvSpPr>
          <p:nvPr/>
        </p:nvSpPr>
        <p:spPr bwMode="auto">
          <a:xfrm>
            <a:off x="6566309" y="5813211"/>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30" name="Freeform 1915"/>
          <p:cNvSpPr>
            <a:spLocks/>
          </p:cNvSpPr>
          <p:nvPr/>
        </p:nvSpPr>
        <p:spPr bwMode="auto">
          <a:xfrm>
            <a:off x="6566309" y="5809289"/>
            <a:ext cx="77815" cy="43149"/>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31" name="Freeform 1916"/>
          <p:cNvSpPr>
            <a:spLocks/>
          </p:cNvSpPr>
          <p:nvPr/>
        </p:nvSpPr>
        <p:spPr bwMode="auto">
          <a:xfrm>
            <a:off x="6607069" y="5813211"/>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32" name="Freeform 1917"/>
          <p:cNvSpPr>
            <a:spLocks/>
          </p:cNvSpPr>
          <p:nvPr/>
        </p:nvSpPr>
        <p:spPr bwMode="auto">
          <a:xfrm>
            <a:off x="6558898" y="5821057"/>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33" name="Freeform 1918"/>
          <p:cNvSpPr>
            <a:spLocks/>
          </p:cNvSpPr>
          <p:nvPr/>
        </p:nvSpPr>
        <p:spPr bwMode="auto">
          <a:xfrm>
            <a:off x="6688590" y="5860283"/>
            <a:ext cx="77815" cy="47072"/>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34" name="Freeform 1919"/>
          <p:cNvSpPr>
            <a:spLocks/>
          </p:cNvSpPr>
          <p:nvPr/>
        </p:nvSpPr>
        <p:spPr bwMode="auto">
          <a:xfrm>
            <a:off x="6688590" y="5856361"/>
            <a:ext cx="77815" cy="47072"/>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35" name="Freeform 1920"/>
          <p:cNvSpPr>
            <a:spLocks/>
          </p:cNvSpPr>
          <p:nvPr/>
        </p:nvSpPr>
        <p:spPr bwMode="auto">
          <a:xfrm>
            <a:off x="6733055" y="5860283"/>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36" name="Freeform 1921"/>
          <p:cNvSpPr>
            <a:spLocks/>
          </p:cNvSpPr>
          <p:nvPr/>
        </p:nvSpPr>
        <p:spPr bwMode="auto">
          <a:xfrm>
            <a:off x="6681179" y="5868129"/>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39" name="Freeform 1923"/>
          <p:cNvSpPr>
            <a:spLocks/>
          </p:cNvSpPr>
          <p:nvPr/>
        </p:nvSpPr>
        <p:spPr bwMode="auto">
          <a:xfrm>
            <a:off x="6688590" y="5848515"/>
            <a:ext cx="77815" cy="43149"/>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0" name="Freeform 1924"/>
          <p:cNvSpPr>
            <a:spLocks/>
          </p:cNvSpPr>
          <p:nvPr/>
        </p:nvSpPr>
        <p:spPr bwMode="auto">
          <a:xfrm>
            <a:off x="6688590" y="5840670"/>
            <a:ext cx="77815" cy="47072"/>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1" name="Freeform 1925"/>
          <p:cNvSpPr>
            <a:spLocks/>
          </p:cNvSpPr>
          <p:nvPr/>
        </p:nvSpPr>
        <p:spPr bwMode="auto">
          <a:xfrm>
            <a:off x="6733055" y="5844592"/>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2" name="Freeform 1926"/>
          <p:cNvSpPr>
            <a:spLocks/>
          </p:cNvSpPr>
          <p:nvPr/>
        </p:nvSpPr>
        <p:spPr bwMode="auto">
          <a:xfrm>
            <a:off x="6681179" y="5852438"/>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3" name="Freeform 1927"/>
          <p:cNvSpPr>
            <a:spLocks/>
          </p:cNvSpPr>
          <p:nvPr/>
        </p:nvSpPr>
        <p:spPr bwMode="auto">
          <a:xfrm>
            <a:off x="6688590" y="5832824"/>
            <a:ext cx="77815" cy="47072"/>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4" name="Freeform 1928"/>
          <p:cNvSpPr>
            <a:spLocks/>
          </p:cNvSpPr>
          <p:nvPr/>
        </p:nvSpPr>
        <p:spPr bwMode="auto">
          <a:xfrm>
            <a:off x="6688590" y="5828902"/>
            <a:ext cx="77815" cy="43149"/>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5" name="Freeform 1929"/>
          <p:cNvSpPr>
            <a:spLocks/>
          </p:cNvSpPr>
          <p:nvPr/>
        </p:nvSpPr>
        <p:spPr bwMode="auto">
          <a:xfrm>
            <a:off x="6733055" y="5832824"/>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6" name="Freeform 1930"/>
          <p:cNvSpPr>
            <a:spLocks/>
          </p:cNvSpPr>
          <p:nvPr/>
        </p:nvSpPr>
        <p:spPr bwMode="auto">
          <a:xfrm>
            <a:off x="6681179" y="5840670"/>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7" name="Freeform 1931"/>
          <p:cNvSpPr>
            <a:spLocks/>
          </p:cNvSpPr>
          <p:nvPr/>
        </p:nvSpPr>
        <p:spPr bwMode="auto">
          <a:xfrm>
            <a:off x="6558898" y="5860283"/>
            <a:ext cx="259382" cy="78453"/>
          </a:xfrm>
          <a:custGeom>
            <a:avLst/>
            <a:gdLst/>
            <a:ahLst/>
            <a:cxnLst>
              <a:cxn ang="0">
                <a:pos x="0" y="0"/>
              </a:cxn>
              <a:cxn ang="0">
                <a:pos x="114" y="18"/>
              </a:cxn>
              <a:cxn ang="0">
                <a:pos x="140" y="40"/>
              </a:cxn>
              <a:cxn ang="0">
                <a:pos x="28" y="28"/>
              </a:cxn>
              <a:cxn ang="0">
                <a:pos x="0" y="0"/>
              </a:cxn>
            </a:cxnLst>
            <a:rect l="0" t="0" r="r" b="b"/>
            <a:pathLst>
              <a:path w="140" h="40">
                <a:moveTo>
                  <a:pt x="0" y="0"/>
                </a:moveTo>
                <a:lnTo>
                  <a:pt x="114" y="18"/>
                </a:lnTo>
                <a:lnTo>
                  <a:pt x="140" y="40"/>
                </a:lnTo>
                <a:lnTo>
                  <a:pt x="28" y="28"/>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8" name="Freeform 1932"/>
          <p:cNvSpPr>
            <a:spLocks/>
          </p:cNvSpPr>
          <p:nvPr/>
        </p:nvSpPr>
        <p:spPr bwMode="auto">
          <a:xfrm>
            <a:off x="6570015" y="5730835"/>
            <a:ext cx="59287" cy="11768"/>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49" name="Freeform 1933"/>
          <p:cNvSpPr>
            <a:spLocks/>
          </p:cNvSpPr>
          <p:nvPr/>
        </p:nvSpPr>
        <p:spPr bwMode="auto">
          <a:xfrm>
            <a:off x="6599659" y="5730835"/>
            <a:ext cx="62993" cy="15691"/>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0" name="Freeform 1934"/>
          <p:cNvSpPr>
            <a:spLocks/>
          </p:cNvSpPr>
          <p:nvPr/>
        </p:nvSpPr>
        <p:spPr bwMode="auto">
          <a:xfrm>
            <a:off x="6484789" y="5809288"/>
            <a:ext cx="55582" cy="11768"/>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1" name="Freeform 1935"/>
          <p:cNvSpPr>
            <a:spLocks/>
          </p:cNvSpPr>
          <p:nvPr/>
        </p:nvSpPr>
        <p:spPr bwMode="auto">
          <a:xfrm>
            <a:off x="6447735" y="5805366"/>
            <a:ext cx="62993" cy="15691"/>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2" name="Freeform 1936"/>
          <p:cNvSpPr>
            <a:spLocks/>
          </p:cNvSpPr>
          <p:nvPr/>
        </p:nvSpPr>
        <p:spPr bwMode="auto">
          <a:xfrm>
            <a:off x="6951678" y="5797520"/>
            <a:ext cx="55582" cy="15691"/>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3" name="Freeform 1937"/>
          <p:cNvSpPr>
            <a:spLocks/>
          </p:cNvSpPr>
          <p:nvPr/>
        </p:nvSpPr>
        <p:spPr bwMode="auto">
          <a:xfrm>
            <a:off x="6981321" y="5801443"/>
            <a:ext cx="59287" cy="15691"/>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4" name="Freeform 1938"/>
          <p:cNvSpPr>
            <a:spLocks/>
          </p:cNvSpPr>
          <p:nvPr/>
        </p:nvSpPr>
        <p:spPr bwMode="auto">
          <a:xfrm>
            <a:off x="6862746" y="5875974"/>
            <a:ext cx="59287" cy="15691"/>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5" name="Freeform 1939"/>
          <p:cNvSpPr>
            <a:spLocks/>
          </p:cNvSpPr>
          <p:nvPr/>
        </p:nvSpPr>
        <p:spPr bwMode="auto">
          <a:xfrm>
            <a:off x="6829397" y="5872051"/>
            <a:ext cx="62993" cy="15691"/>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6" name="Freeform 1940"/>
          <p:cNvSpPr>
            <a:spLocks/>
          </p:cNvSpPr>
          <p:nvPr/>
        </p:nvSpPr>
        <p:spPr bwMode="auto">
          <a:xfrm>
            <a:off x="6484789" y="5762216"/>
            <a:ext cx="322375" cy="141216"/>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6">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6"/>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7" name="Freeform 1941"/>
          <p:cNvSpPr>
            <a:spLocks/>
          </p:cNvSpPr>
          <p:nvPr/>
        </p:nvSpPr>
        <p:spPr bwMode="auto">
          <a:xfrm>
            <a:off x="6681179" y="5719067"/>
            <a:ext cx="322375" cy="13729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8" name="Freeform 1942"/>
          <p:cNvSpPr>
            <a:spLocks/>
          </p:cNvSpPr>
          <p:nvPr/>
        </p:nvSpPr>
        <p:spPr bwMode="auto">
          <a:xfrm>
            <a:off x="6258756" y="5442520"/>
            <a:ext cx="944893" cy="323619"/>
          </a:xfrm>
          <a:custGeom>
            <a:avLst/>
            <a:gdLst/>
            <a:ahLst/>
            <a:cxnLst>
              <a:cxn ang="0">
                <a:pos x="0" y="109"/>
              </a:cxn>
              <a:cxn ang="0">
                <a:pos x="218" y="0"/>
              </a:cxn>
              <a:cxn ang="0">
                <a:pos x="510" y="37"/>
              </a:cxn>
              <a:cxn ang="0">
                <a:pos x="328" y="165"/>
              </a:cxn>
              <a:cxn ang="0">
                <a:pos x="0" y="109"/>
              </a:cxn>
            </a:cxnLst>
            <a:rect l="0" t="0" r="r" b="b"/>
            <a:pathLst>
              <a:path w="510" h="165">
                <a:moveTo>
                  <a:pt x="0" y="109"/>
                </a:moveTo>
                <a:lnTo>
                  <a:pt x="218" y="0"/>
                </a:lnTo>
                <a:lnTo>
                  <a:pt x="510" y="37"/>
                </a:lnTo>
                <a:lnTo>
                  <a:pt x="328" y="165"/>
                </a:lnTo>
                <a:lnTo>
                  <a:pt x="0" y="109"/>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59" name="Freeform 1943"/>
          <p:cNvSpPr>
            <a:spLocks/>
          </p:cNvSpPr>
          <p:nvPr/>
        </p:nvSpPr>
        <p:spPr bwMode="auto">
          <a:xfrm>
            <a:off x="6866452" y="5515089"/>
            <a:ext cx="333492" cy="439338"/>
          </a:xfrm>
          <a:custGeom>
            <a:avLst/>
            <a:gdLst/>
            <a:ahLst/>
            <a:cxnLst>
              <a:cxn ang="0">
                <a:pos x="0" y="128"/>
              </a:cxn>
              <a:cxn ang="0">
                <a:pos x="0" y="224"/>
              </a:cxn>
              <a:cxn ang="0">
                <a:pos x="180" y="96"/>
              </a:cxn>
              <a:cxn ang="0">
                <a:pos x="180" y="0"/>
              </a:cxn>
              <a:cxn ang="0">
                <a:pos x="0" y="128"/>
              </a:cxn>
            </a:cxnLst>
            <a:rect l="0" t="0" r="r" b="b"/>
            <a:pathLst>
              <a:path w="180" h="224">
                <a:moveTo>
                  <a:pt x="0" y="128"/>
                </a:moveTo>
                <a:lnTo>
                  <a:pt x="0" y="224"/>
                </a:lnTo>
                <a:lnTo>
                  <a:pt x="180" y="96"/>
                </a:lnTo>
                <a:lnTo>
                  <a:pt x="180" y="0"/>
                </a:lnTo>
                <a:lnTo>
                  <a:pt x="0" y="128"/>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0" name="Freeform 1944"/>
          <p:cNvSpPr>
            <a:spLocks/>
          </p:cNvSpPr>
          <p:nvPr/>
        </p:nvSpPr>
        <p:spPr bwMode="auto">
          <a:xfrm>
            <a:off x="6859041" y="5515089"/>
            <a:ext cx="344608" cy="258896"/>
          </a:xfrm>
          <a:custGeom>
            <a:avLst/>
            <a:gdLst/>
            <a:ahLst/>
            <a:cxnLst>
              <a:cxn ang="0">
                <a:pos x="2" y="132"/>
              </a:cxn>
              <a:cxn ang="0">
                <a:pos x="186" y="2"/>
              </a:cxn>
              <a:cxn ang="0">
                <a:pos x="186" y="0"/>
              </a:cxn>
              <a:cxn ang="0">
                <a:pos x="182" y="0"/>
              </a:cxn>
              <a:cxn ang="0">
                <a:pos x="0" y="128"/>
              </a:cxn>
              <a:cxn ang="0">
                <a:pos x="2" y="132"/>
              </a:cxn>
            </a:cxnLst>
            <a:rect l="0" t="0" r="r" b="b"/>
            <a:pathLst>
              <a:path w="186" h="132">
                <a:moveTo>
                  <a:pt x="2" y="132"/>
                </a:moveTo>
                <a:lnTo>
                  <a:pt x="186" y="2"/>
                </a:lnTo>
                <a:lnTo>
                  <a:pt x="186" y="0"/>
                </a:lnTo>
                <a:lnTo>
                  <a:pt x="182" y="0"/>
                </a:lnTo>
                <a:lnTo>
                  <a:pt x="0" y="128"/>
                </a:lnTo>
                <a:lnTo>
                  <a:pt x="2" y="132"/>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1" name="Freeform 1945"/>
          <p:cNvSpPr>
            <a:spLocks/>
          </p:cNvSpPr>
          <p:nvPr/>
        </p:nvSpPr>
        <p:spPr bwMode="auto">
          <a:xfrm>
            <a:off x="6258756" y="5656305"/>
            <a:ext cx="607696" cy="298122"/>
          </a:xfrm>
          <a:custGeom>
            <a:avLst/>
            <a:gdLst/>
            <a:ahLst/>
            <a:cxnLst>
              <a:cxn ang="0">
                <a:pos x="328" y="152"/>
              </a:cxn>
              <a:cxn ang="0">
                <a:pos x="0" y="92"/>
              </a:cxn>
              <a:cxn ang="0">
                <a:pos x="0" y="0"/>
              </a:cxn>
              <a:cxn ang="0">
                <a:pos x="328" y="56"/>
              </a:cxn>
              <a:cxn ang="0">
                <a:pos x="328" y="152"/>
              </a:cxn>
            </a:cxnLst>
            <a:rect l="0" t="0" r="r" b="b"/>
            <a:pathLst>
              <a:path w="328" h="152">
                <a:moveTo>
                  <a:pt x="328" y="152"/>
                </a:moveTo>
                <a:lnTo>
                  <a:pt x="0" y="92"/>
                </a:lnTo>
                <a:lnTo>
                  <a:pt x="0" y="0"/>
                </a:lnTo>
                <a:lnTo>
                  <a:pt x="328" y="56"/>
                </a:lnTo>
                <a:lnTo>
                  <a:pt x="328" y="152"/>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2" name="Freeform 1946"/>
          <p:cNvSpPr>
            <a:spLocks noEditPoints="1"/>
          </p:cNvSpPr>
          <p:nvPr/>
        </p:nvSpPr>
        <p:spPr bwMode="auto">
          <a:xfrm>
            <a:off x="6273578" y="5679841"/>
            <a:ext cx="566936" cy="251050"/>
          </a:xfrm>
          <a:custGeom>
            <a:avLst/>
            <a:gdLst/>
            <a:ahLst/>
            <a:cxnLst>
              <a:cxn ang="0">
                <a:pos x="304" y="122"/>
              </a:cxn>
              <a:cxn ang="0">
                <a:pos x="4" y="68"/>
              </a:cxn>
              <a:cxn ang="0">
                <a:pos x="6" y="70"/>
              </a:cxn>
              <a:cxn ang="0">
                <a:pos x="6" y="4"/>
              </a:cxn>
              <a:cxn ang="0">
                <a:pos x="2" y="6"/>
              </a:cxn>
              <a:cxn ang="0">
                <a:pos x="302" y="60"/>
              </a:cxn>
              <a:cxn ang="0">
                <a:pos x="300" y="56"/>
              </a:cxn>
              <a:cxn ang="0">
                <a:pos x="300" y="124"/>
              </a:cxn>
              <a:cxn ang="0">
                <a:pos x="304" y="122"/>
              </a:cxn>
              <a:cxn ang="0">
                <a:pos x="304" y="54"/>
              </a:cxn>
              <a:cxn ang="0">
                <a:pos x="4" y="0"/>
              </a:cxn>
              <a:cxn ang="0">
                <a:pos x="0" y="0"/>
              </a:cxn>
              <a:cxn ang="0">
                <a:pos x="0" y="4"/>
              </a:cxn>
              <a:cxn ang="0">
                <a:pos x="0" y="70"/>
              </a:cxn>
              <a:cxn ang="0">
                <a:pos x="0" y="74"/>
              </a:cxn>
              <a:cxn ang="0">
                <a:pos x="2" y="74"/>
              </a:cxn>
              <a:cxn ang="0">
                <a:pos x="302" y="128"/>
              </a:cxn>
              <a:cxn ang="0">
                <a:pos x="306" y="128"/>
              </a:cxn>
              <a:cxn ang="0">
                <a:pos x="306" y="124"/>
              </a:cxn>
              <a:cxn ang="0">
                <a:pos x="306" y="56"/>
              </a:cxn>
              <a:cxn ang="0">
                <a:pos x="306" y="54"/>
              </a:cxn>
              <a:cxn ang="0">
                <a:pos x="304" y="54"/>
              </a:cxn>
            </a:cxnLst>
            <a:rect l="0" t="0" r="r" b="b"/>
            <a:pathLst>
              <a:path w="306" h="128">
                <a:moveTo>
                  <a:pt x="304" y="122"/>
                </a:moveTo>
                <a:lnTo>
                  <a:pt x="4" y="68"/>
                </a:lnTo>
                <a:lnTo>
                  <a:pt x="6" y="70"/>
                </a:lnTo>
                <a:lnTo>
                  <a:pt x="6" y="4"/>
                </a:lnTo>
                <a:lnTo>
                  <a:pt x="2" y="6"/>
                </a:lnTo>
                <a:lnTo>
                  <a:pt x="302" y="60"/>
                </a:lnTo>
                <a:lnTo>
                  <a:pt x="300" y="56"/>
                </a:lnTo>
                <a:lnTo>
                  <a:pt x="300" y="124"/>
                </a:lnTo>
                <a:lnTo>
                  <a:pt x="304" y="122"/>
                </a:lnTo>
                <a:close/>
                <a:moveTo>
                  <a:pt x="304" y="54"/>
                </a:moveTo>
                <a:lnTo>
                  <a:pt x="4" y="0"/>
                </a:lnTo>
                <a:lnTo>
                  <a:pt x="0" y="0"/>
                </a:lnTo>
                <a:lnTo>
                  <a:pt x="0" y="4"/>
                </a:lnTo>
                <a:lnTo>
                  <a:pt x="0" y="70"/>
                </a:lnTo>
                <a:lnTo>
                  <a:pt x="0" y="74"/>
                </a:lnTo>
                <a:lnTo>
                  <a:pt x="2" y="74"/>
                </a:lnTo>
                <a:lnTo>
                  <a:pt x="302" y="128"/>
                </a:lnTo>
                <a:lnTo>
                  <a:pt x="306" y="128"/>
                </a:lnTo>
                <a:lnTo>
                  <a:pt x="306" y="124"/>
                </a:lnTo>
                <a:lnTo>
                  <a:pt x="306" y="56"/>
                </a:lnTo>
                <a:lnTo>
                  <a:pt x="306" y="54"/>
                </a:lnTo>
                <a:lnTo>
                  <a:pt x="304" y="54"/>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3" name="Freeform 1947"/>
          <p:cNvSpPr>
            <a:spLocks/>
          </p:cNvSpPr>
          <p:nvPr/>
        </p:nvSpPr>
        <p:spPr bwMode="auto">
          <a:xfrm>
            <a:off x="6277283" y="5687686"/>
            <a:ext cx="559525" cy="235360"/>
          </a:xfrm>
          <a:custGeom>
            <a:avLst/>
            <a:gdLst/>
            <a:ahLst/>
            <a:cxnLst>
              <a:cxn ang="0">
                <a:pos x="302" y="120"/>
              </a:cxn>
              <a:cxn ang="0">
                <a:pos x="0" y="66"/>
              </a:cxn>
              <a:cxn ang="0">
                <a:pos x="0" y="0"/>
              </a:cxn>
              <a:cxn ang="0">
                <a:pos x="302" y="52"/>
              </a:cxn>
              <a:cxn ang="0">
                <a:pos x="302" y="120"/>
              </a:cxn>
            </a:cxnLst>
            <a:rect l="0" t="0" r="r" b="b"/>
            <a:pathLst>
              <a:path w="302" h="120">
                <a:moveTo>
                  <a:pt x="302" y="120"/>
                </a:moveTo>
                <a:lnTo>
                  <a:pt x="0" y="66"/>
                </a:lnTo>
                <a:lnTo>
                  <a:pt x="0" y="0"/>
                </a:lnTo>
                <a:lnTo>
                  <a:pt x="302" y="52"/>
                </a:lnTo>
                <a:lnTo>
                  <a:pt x="302" y="120"/>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4" name="Freeform 1948"/>
          <p:cNvSpPr>
            <a:spLocks/>
          </p:cNvSpPr>
          <p:nvPr/>
        </p:nvSpPr>
        <p:spPr bwMode="auto">
          <a:xfrm>
            <a:off x="6684884" y="5554315"/>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5" name="Freeform 1949"/>
          <p:cNvSpPr>
            <a:spLocks/>
          </p:cNvSpPr>
          <p:nvPr/>
        </p:nvSpPr>
        <p:spPr bwMode="auto">
          <a:xfrm>
            <a:off x="6684884" y="5550393"/>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6" name="Freeform 1950"/>
          <p:cNvSpPr>
            <a:spLocks/>
          </p:cNvSpPr>
          <p:nvPr/>
        </p:nvSpPr>
        <p:spPr bwMode="auto">
          <a:xfrm>
            <a:off x="6725644" y="5554315"/>
            <a:ext cx="44466" cy="31381"/>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7" name="Freeform 1951"/>
          <p:cNvSpPr>
            <a:spLocks/>
          </p:cNvSpPr>
          <p:nvPr/>
        </p:nvSpPr>
        <p:spPr bwMode="auto">
          <a:xfrm>
            <a:off x="6677473" y="5562161"/>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8" name="Freeform 1952"/>
          <p:cNvSpPr>
            <a:spLocks/>
          </p:cNvSpPr>
          <p:nvPr/>
        </p:nvSpPr>
        <p:spPr bwMode="auto">
          <a:xfrm>
            <a:off x="6684884" y="5542548"/>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69" name="Freeform 1953"/>
          <p:cNvSpPr>
            <a:spLocks/>
          </p:cNvSpPr>
          <p:nvPr/>
        </p:nvSpPr>
        <p:spPr bwMode="auto">
          <a:xfrm>
            <a:off x="6684884" y="5534702"/>
            <a:ext cx="77815" cy="47072"/>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0" name="Freeform 1954"/>
          <p:cNvSpPr>
            <a:spLocks/>
          </p:cNvSpPr>
          <p:nvPr/>
        </p:nvSpPr>
        <p:spPr bwMode="auto">
          <a:xfrm>
            <a:off x="6725644" y="5538625"/>
            <a:ext cx="44466" cy="31381"/>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1" name="Freeform 1955"/>
          <p:cNvSpPr>
            <a:spLocks/>
          </p:cNvSpPr>
          <p:nvPr/>
        </p:nvSpPr>
        <p:spPr bwMode="auto">
          <a:xfrm>
            <a:off x="6677473" y="5546470"/>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2" name="Freeform 1956"/>
          <p:cNvSpPr>
            <a:spLocks/>
          </p:cNvSpPr>
          <p:nvPr/>
        </p:nvSpPr>
        <p:spPr bwMode="auto">
          <a:xfrm>
            <a:off x="6684884" y="5526857"/>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3" name="Freeform 1957"/>
          <p:cNvSpPr>
            <a:spLocks/>
          </p:cNvSpPr>
          <p:nvPr/>
        </p:nvSpPr>
        <p:spPr bwMode="auto">
          <a:xfrm>
            <a:off x="6684884" y="5522934"/>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4" name="Freeform 1958"/>
          <p:cNvSpPr>
            <a:spLocks/>
          </p:cNvSpPr>
          <p:nvPr/>
        </p:nvSpPr>
        <p:spPr bwMode="auto">
          <a:xfrm>
            <a:off x="6725644" y="5526857"/>
            <a:ext cx="44466" cy="31381"/>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5" name="Freeform 1959"/>
          <p:cNvSpPr>
            <a:spLocks/>
          </p:cNvSpPr>
          <p:nvPr/>
        </p:nvSpPr>
        <p:spPr bwMode="auto">
          <a:xfrm>
            <a:off x="6677473" y="5534702"/>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6" name="Freeform 1960"/>
          <p:cNvSpPr>
            <a:spLocks/>
          </p:cNvSpPr>
          <p:nvPr/>
        </p:nvSpPr>
        <p:spPr bwMode="auto">
          <a:xfrm>
            <a:off x="6810870" y="5573929"/>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7" name="Freeform 1961"/>
          <p:cNvSpPr>
            <a:spLocks/>
          </p:cNvSpPr>
          <p:nvPr/>
        </p:nvSpPr>
        <p:spPr bwMode="auto">
          <a:xfrm>
            <a:off x="6810870" y="5570006"/>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8" name="Freeform 1962"/>
          <p:cNvSpPr>
            <a:spLocks/>
          </p:cNvSpPr>
          <p:nvPr/>
        </p:nvSpPr>
        <p:spPr bwMode="auto">
          <a:xfrm>
            <a:off x="6851630" y="5573929"/>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79" name="Freeform 1963"/>
          <p:cNvSpPr>
            <a:spLocks/>
          </p:cNvSpPr>
          <p:nvPr/>
        </p:nvSpPr>
        <p:spPr bwMode="auto">
          <a:xfrm>
            <a:off x="6799754" y="5581774"/>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0" name="Freeform 1964"/>
          <p:cNvSpPr>
            <a:spLocks/>
          </p:cNvSpPr>
          <p:nvPr/>
        </p:nvSpPr>
        <p:spPr bwMode="auto">
          <a:xfrm>
            <a:off x="6810870" y="5562161"/>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1" name="Freeform 1965"/>
          <p:cNvSpPr>
            <a:spLocks/>
          </p:cNvSpPr>
          <p:nvPr/>
        </p:nvSpPr>
        <p:spPr bwMode="auto">
          <a:xfrm>
            <a:off x="6810870" y="5554315"/>
            <a:ext cx="74109" cy="47072"/>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2" name="Freeform 1966"/>
          <p:cNvSpPr>
            <a:spLocks/>
          </p:cNvSpPr>
          <p:nvPr/>
        </p:nvSpPr>
        <p:spPr bwMode="auto">
          <a:xfrm>
            <a:off x="6851630" y="5558238"/>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3" name="Freeform 1967"/>
          <p:cNvSpPr>
            <a:spLocks/>
          </p:cNvSpPr>
          <p:nvPr/>
        </p:nvSpPr>
        <p:spPr bwMode="auto">
          <a:xfrm>
            <a:off x="6799754" y="5566083"/>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4" name="Freeform 1968"/>
          <p:cNvSpPr>
            <a:spLocks/>
          </p:cNvSpPr>
          <p:nvPr/>
        </p:nvSpPr>
        <p:spPr bwMode="auto">
          <a:xfrm>
            <a:off x="6810870" y="5546470"/>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5" name="Freeform 1969"/>
          <p:cNvSpPr>
            <a:spLocks/>
          </p:cNvSpPr>
          <p:nvPr/>
        </p:nvSpPr>
        <p:spPr bwMode="auto">
          <a:xfrm>
            <a:off x="6810870" y="5542548"/>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6" name="Freeform 1970"/>
          <p:cNvSpPr>
            <a:spLocks/>
          </p:cNvSpPr>
          <p:nvPr/>
        </p:nvSpPr>
        <p:spPr bwMode="auto">
          <a:xfrm>
            <a:off x="6851630" y="5546470"/>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7" name="Freeform 1971"/>
          <p:cNvSpPr>
            <a:spLocks/>
          </p:cNvSpPr>
          <p:nvPr/>
        </p:nvSpPr>
        <p:spPr bwMode="auto">
          <a:xfrm>
            <a:off x="6799754" y="5554315"/>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8" name="Freeform 1972"/>
          <p:cNvSpPr>
            <a:spLocks/>
          </p:cNvSpPr>
          <p:nvPr/>
        </p:nvSpPr>
        <p:spPr bwMode="auto">
          <a:xfrm>
            <a:off x="6625597" y="5593542"/>
            <a:ext cx="74109" cy="43149"/>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89" name="Freeform 1973"/>
          <p:cNvSpPr>
            <a:spLocks/>
          </p:cNvSpPr>
          <p:nvPr/>
        </p:nvSpPr>
        <p:spPr bwMode="auto">
          <a:xfrm>
            <a:off x="6625597" y="5589619"/>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0" name="Freeform 1974"/>
          <p:cNvSpPr>
            <a:spLocks/>
          </p:cNvSpPr>
          <p:nvPr/>
        </p:nvSpPr>
        <p:spPr bwMode="auto">
          <a:xfrm>
            <a:off x="6666357" y="5593542"/>
            <a:ext cx="44466" cy="2745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1" name="Freeform 1975"/>
          <p:cNvSpPr>
            <a:spLocks/>
          </p:cNvSpPr>
          <p:nvPr/>
        </p:nvSpPr>
        <p:spPr bwMode="auto">
          <a:xfrm>
            <a:off x="6614480" y="5601387"/>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2" name="Freeform 1976"/>
          <p:cNvSpPr>
            <a:spLocks/>
          </p:cNvSpPr>
          <p:nvPr/>
        </p:nvSpPr>
        <p:spPr bwMode="auto">
          <a:xfrm>
            <a:off x="6625597" y="5577851"/>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3" name="Freeform 1977"/>
          <p:cNvSpPr>
            <a:spLocks/>
          </p:cNvSpPr>
          <p:nvPr/>
        </p:nvSpPr>
        <p:spPr bwMode="auto">
          <a:xfrm>
            <a:off x="6625597" y="5573929"/>
            <a:ext cx="74109" cy="47072"/>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4" name="Freeform 1978"/>
          <p:cNvSpPr>
            <a:spLocks/>
          </p:cNvSpPr>
          <p:nvPr/>
        </p:nvSpPr>
        <p:spPr bwMode="auto">
          <a:xfrm>
            <a:off x="6666357" y="5577851"/>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5" name="Freeform 1979"/>
          <p:cNvSpPr>
            <a:spLocks/>
          </p:cNvSpPr>
          <p:nvPr/>
        </p:nvSpPr>
        <p:spPr bwMode="auto">
          <a:xfrm>
            <a:off x="6614480" y="5585697"/>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6" name="Freeform 1980"/>
          <p:cNvSpPr>
            <a:spLocks/>
          </p:cNvSpPr>
          <p:nvPr/>
        </p:nvSpPr>
        <p:spPr bwMode="auto">
          <a:xfrm>
            <a:off x="6625597" y="5566083"/>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7"/>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7" name="Freeform 1981"/>
          <p:cNvSpPr>
            <a:spLocks/>
          </p:cNvSpPr>
          <p:nvPr/>
        </p:nvSpPr>
        <p:spPr bwMode="auto">
          <a:xfrm>
            <a:off x="6625597" y="5558238"/>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8" name="Freeform 1982"/>
          <p:cNvSpPr>
            <a:spLocks/>
          </p:cNvSpPr>
          <p:nvPr/>
        </p:nvSpPr>
        <p:spPr bwMode="auto">
          <a:xfrm>
            <a:off x="6666357" y="5562161"/>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99" name="Freeform 1983"/>
          <p:cNvSpPr>
            <a:spLocks/>
          </p:cNvSpPr>
          <p:nvPr/>
        </p:nvSpPr>
        <p:spPr bwMode="auto">
          <a:xfrm>
            <a:off x="6614480" y="5570006"/>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0" name="Freeform 1984"/>
          <p:cNvSpPr>
            <a:spLocks/>
          </p:cNvSpPr>
          <p:nvPr/>
        </p:nvSpPr>
        <p:spPr bwMode="auto">
          <a:xfrm>
            <a:off x="6747877" y="5613155"/>
            <a:ext cx="77815" cy="43149"/>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1" name="Freeform 1985"/>
          <p:cNvSpPr>
            <a:spLocks/>
          </p:cNvSpPr>
          <p:nvPr/>
        </p:nvSpPr>
        <p:spPr bwMode="auto">
          <a:xfrm>
            <a:off x="6747877" y="5609233"/>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2" name="Freeform 1986"/>
          <p:cNvSpPr>
            <a:spLocks/>
          </p:cNvSpPr>
          <p:nvPr/>
        </p:nvSpPr>
        <p:spPr bwMode="auto">
          <a:xfrm>
            <a:off x="6788637" y="5609233"/>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3" name="Freeform 1987"/>
          <p:cNvSpPr>
            <a:spLocks/>
          </p:cNvSpPr>
          <p:nvPr/>
        </p:nvSpPr>
        <p:spPr bwMode="auto">
          <a:xfrm>
            <a:off x="6740466" y="5621001"/>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4" name="Freeform 1988"/>
          <p:cNvSpPr>
            <a:spLocks/>
          </p:cNvSpPr>
          <p:nvPr/>
        </p:nvSpPr>
        <p:spPr bwMode="auto">
          <a:xfrm>
            <a:off x="6747877" y="5597465"/>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5" name="Freeform 1989"/>
          <p:cNvSpPr>
            <a:spLocks/>
          </p:cNvSpPr>
          <p:nvPr/>
        </p:nvSpPr>
        <p:spPr bwMode="auto">
          <a:xfrm>
            <a:off x="6747877" y="5593542"/>
            <a:ext cx="77815" cy="47072"/>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6" name="Freeform 1990"/>
          <p:cNvSpPr>
            <a:spLocks/>
          </p:cNvSpPr>
          <p:nvPr/>
        </p:nvSpPr>
        <p:spPr bwMode="auto">
          <a:xfrm>
            <a:off x="6788637" y="5597465"/>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7" name="Freeform 1991"/>
          <p:cNvSpPr>
            <a:spLocks/>
          </p:cNvSpPr>
          <p:nvPr/>
        </p:nvSpPr>
        <p:spPr bwMode="auto">
          <a:xfrm>
            <a:off x="6740466" y="5605310"/>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8" name="Freeform 1992"/>
          <p:cNvSpPr>
            <a:spLocks/>
          </p:cNvSpPr>
          <p:nvPr/>
        </p:nvSpPr>
        <p:spPr bwMode="auto">
          <a:xfrm>
            <a:off x="6747877" y="5585697"/>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09" name="Freeform 1993"/>
          <p:cNvSpPr>
            <a:spLocks/>
          </p:cNvSpPr>
          <p:nvPr/>
        </p:nvSpPr>
        <p:spPr bwMode="auto">
          <a:xfrm>
            <a:off x="6747877" y="5577851"/>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0" name="Freeform 1994"/>
          <p:cNvSpPr>
            <a:spLocks/>
          </p:cNvSpPr>
          <p:nvPr/>
        </p:nvSpPr>
        <p:spPr bwMode="auto">
          <a:xfrm>
            <a:off x="6788637" y="5581774"/>
            <a:ext cx="44466" cy="31381"/>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1" name="Freeform 1995"/>
          <p:cNvSpPr>
            <a:spLocks/>
          </p:cNvSpPr>
          <p:nvPr/>
        </p:nvSpPr>
        <p:spPr bwMode="auto">
          <a:xfrm>
            <a:off x="6740466" y="5589619"/>
            <a:ext cx="37055" cy="31381"/>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2" name="Freeform 1996"/>
          <p:cNvSpPr>
            <a:spLocks/>
          </p:cNvSpPr>
          <p:nvPr/>
        </p:nvSpPr>
        <p:spPr bwMode="auto">
          <a:xfrm>
            <a:off x="6566309" y="5628846"/>
            <a:ext cx="77815" cy="47072"/>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3" name="Freeform 1997"/>
          <p:cNvSpPr>
            <a:spLocks/>
          </p:cNvSpPr>
          <p:nvPr/>
        </p:nvSpPr>
        <p:spPr bwMode="auto">
          <a:xfrm>
            <a:off x="6566309" y="5624923"/>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4" name="Freeform 1998"/>
          <p:cNvSpPr>
            <a:spLocks/>
          </p:cNvSpPr>
          <p:nvPr/>
        </p:nvSpPr>
        <p:spPr bwMode="auto">
          <a:xfrm>
            <a:off x="6607069" y="5628846"/>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5" name="Freeform 1999"/>
          <p:cNvSpPr>
            <a:spLocks/>
          </p:cNvSpPr>
          <p:nvPr/>
        </p:nvSpPr>
        <p:spPr bwMode="auto">
          <a:xfrm>
            <a:off x="6558898" y="5636691"/>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6" name="Freeform 2000"/>
          <p:cNvSpPr>
            <a:spLocks/>
          </p:cNvSpPr>
          <p:nvPr/>
        </p:nvSpPr>
        <p:spPr bwMode="auto">
          <a:xfrm>
            <a:off x="6566309" y="5617078"/>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7" name="Freeform 2001"/>
          <p:cNvSpPr>
            <a:spLocks/>
          </p:cNvSpPr>
          <p:nvPr/>
        </p:nvSpPr>
        <p:spPr bwMode="auto">
          <a:xfrm>
            <a:off x="6566309" y="5609233"/>
            <a:ext cx="77815" cy="47072"/>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8" name="Freeform 2002"/>
          <p:cNvSpPr>
            <a:spLocks/>
          </p:cNvSpPr>
          <p:nvPr/>
        </p:nvSpPr>
        <p:spPr bwMode="auto">
          <a:xfrm>
            <a:off x="6607069" y="5613155"/>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19" name="Freeform 2003"/>
          <p:cNvSpPr>
            <a:spLocks/>
          </p:cNvSpPr>
          <p:nvPr/>
        </p:nvSpPr>
        <p:spPr bwMode="auto">
          <a:xfrm>
            <a:off x="6558898" y="5621001"/>
            <a:ext cx="37055" cy="31381"/>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0" name="Freeform 2004"/>
          <p:cNvSpPr>
            <a:spLocks/>
          </p:cNvSpPr>
          <p:nvPr/>
        </p:nvSpPr>
        <p:spPr bwMode="auto">
          <a:xfrm>
            <a:off x="6566309" y="5601387"/>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1" name="Freeform 2005"/>
          <p:cNvSpPr>
            <a:spLocks/>
          </p:cNvSpPr>
          <p:nvPr/>
        </p:nvSpPr>
        <p:spPr bwMode="auto">
          <a:xfrm>
            <a:off x="6566309" y="5597465"/>
            <a:ext cx="77815" cy="43149"/>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2" name="Freeform 2006"/>
          <p:cNvSpPr>
            <a:spLocks/>
          </p:cNvSpPr>
          <p:nvPr/>
        </p:nvSpPr>
        <p:spPr bwMode="auto">
          <a:xfrm>
            <a:off x="6607069" y="5601387"/>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3" name="Freeform 2007"/>
          <p:cNvSpPr>
            <a:spLocks/>
          </p:cNvSpPr>
          <p:nvPr/>
        </p:nvSpPr>
        <p:spPr bwMode="auto">
          <a:xfrm>
            <a:off x="6558898" y="5609233"/>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4" name="Freeform 2008"/>
          <p:cNvSpPr>
            <a:spLocks/>
          </p:cNvSpPr>
          <p:nvPr/>
        </p:nvSpPr>
        <p:spPr bwMode="auto">
          <a:xfrm>
            <a:off x="6688590" y="5648459"/>
            <a:ext cx="77815" cy="47072"/>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5" name="Freeform 2009"/>
          <p:cNvSpPr>
            <a:spLocks/>
          </p:cNvSpPr>
          <p:nvPr/>
        </p:nvSpPr>
        <p:spPr bwMode="auto">
          <a:xfrm>
            <a:off x="6688590" y="5644537"/>
            <a:ext cx="77815" cy="47072"/>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6" name="Freeform 2010"/>
          <p:cNvSpPr>
            <a:spLocks/>
          </p:cNvSpPr>
          <p:nvPr/>
        </p:nvSpPr>
        <p:spPr bwMode="auto">
          <a:xfrm>
            <a:off x="6733055" y="5648459"/>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7" name="Freeform 2011"/>
          <p:cNvSpPr>
            <a:spLocks/>
          </p:cNvSpPr>
          <p:nvPr/>
        </p:nvSpPr>
        <p:spPr bwMode="auto">
          <a:xfrm>
            <a:off x="6681179" y="5656305"/>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8" name="Freeform 2012"/>
          <p:cNvSpPr>
            <a:spLocks/>
          </p:cNvSpPr>
          <p:nvPr/>
        </p:nvSpPr>
        <p:spPr bwMode="auto">
          <a:xfrm>
            <a:off x="6688590" y="5636691"/>
            <a:ext cx="77815" cy="43149"/>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29" name="Freeform 2013"/>
          <p:cNvSpPr>
            <a:spLocks/>
          </p:cNvSpPr>
          <p:nvPr/>
        </p:nvSpPr>
        <p:spPr bwMode="auto">
          <a:xfrm>
            <a:off x="6688590" y="5628846"/>
            <a:ext cx="77815" cy="47072"/>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0" name="Freeform 2014"/>
          <p:cNvSpPr>
            <a:spLocks/>
          </p:cNvSpPr>
          <p:nvPr/>
        </p:nvSpPr>
        <p:spPr bwMode="auto">
          <a:xfrm>
            <a:off x="6733055" y="5632769"/>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1" name="Freeform 2015"/>
          <p:cNvSpPr>
            <a:spLocks/>
          </p:cNvSpPr>
          <p:nvPr/>
        </p:nvSpPr>
        <p:spPr bwMode="auto">
          <a:xfrm>
            <a:off x="6681179" y="5640614"/>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2" name="Freeform 2016"/>
          <p:cNvSpPr>
            <a:spLocks/>
          </p:cNvSpPr>
          <p:nvPr/>
        </p:nvSpPr>
        <p:spPr bwMode="auto">
          <a:xfrm>
            <a:off x="6688590" y="5621001"/>
            <a:ext cx="77815" cy="47072"/>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3" name="Freeform 2017"/>
          <p:cNvSpPr>
            <a:spLocks/>
          </p:cNvSpPr>
          <p:nvPr/>
        </p:nvSpPr>
        <p:spPr bwMode="auto">
          <a:xfrm>
            <a:off x="6688590" y="5617078"/>
            <a:ext cx="77815" cy="43149"/>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4" name="Freeform 2018"/>
          <p:cNvSpPr>
            <a:spLocks/>
          </p:cNvSpPr>
          <p:nvPr/>
        </p:nvSpPr>
        <p:spPr bwMode="auto">
          <a:xfrm>
            <a:off x="6733055" y="5621001"/>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5" name="Freeform 2019"/>
          <p:cNvSpPr>
            <a:spLocks/>
          </p:cNvSpPr>
          <p:nvPr/>
        </p:nvSpPr>
        <p:spPr bwMode="auto">
          <a:xfrm>
            <a:off x="6681179" y="5628846"/>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6" name="Freeform 2020"/>
          <p:cNvSpPr>
            <a:spLocks/>
          </p:cNvSpPr>
          <p:nvPr/>
        </p:nvSpPr>
        <p:spPr bwMode="auto">
          <a:xfrm>
            <a:off x="6558898" y="5648459"/>
            <a:ext cx="259382" cy="78453"/>
          </a:xfrm>
          <a:custGeom>
            <a:avLst/>
            <a:gdLst/>
            <a:ahLst/>
            <a:cxnLst>
              <a:cxn ang="0">
                <a:pos x="0" y="0"/>
              </a:cxn>
              <a:cxn ang="0">
                <a:pos x="114" y="18"/>
              </a:cxn>
              <a:cxn ang="0">
                <a:pos x="140" y="40"/>
              </a:cxn>
              <a:cxn ang="0">
                <a:pos x="28" y="28"/>
              </a:cxn>
              <a:cxn ang="0">
                <a:pos x="0" y="0"/>
              </a:cxn>
            </a:cxnLst>
            <a:rect l="0" t="0" r="r" b="b"/>
            <a:pathLst>
              <a:path w="140" h="40">
                <a:moveTo>
                  <a:pt x="0" y="0"/>
                </a:moveTo>
                <a:lnTo>
                  <a:pt x="114" y="18"/>
                </a:lnTo>
                <a:lnTo>
                  <a:pt x="140" y="40"/>
                </a:lnTo>
                <a:lnTo>
                  <a:pt x="28" y="28"/>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7" name="Freeform 2021"/>
          <p:cNvSpPr>
            <a:spLocks/>
          </p:cNvSpPr>
          <p:nvPr/>
        </p:nvSpPr>
        <p:spPr bwMode="auto">
          <a:xfrm>
            <a:off x="6570015" y="5519012"/>
            <a:ext cx="59287" cy="11768"/>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8" name="Freeform 2022"/>
          <p:cNvSpPr>
            <a:spLocks/>
          </p:cNvSpPr>
          <p:nvPr/>
        </p:nvSpPr>
        <p:spPr bwMode="auto">
          <a:xfrm>
            <a:off x="6599659" y="5519012"/>
            <a:ext cx="62993" cy="15691"/>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39" name="Freeform 2023"/>
          <p:cNvSpPr>
            <a:spLocks/>
          </p:cNvSpPr>
          <p:nvPr/>
        </p:nvSpPr>
        <p:spPr bwMode="auto">
          <a:xfrm>
            <a:off x="6484789" y="5597465"/>
            <a:ext cx="55582" cy="11768"/>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0" name="Freeform 2024"/>
          <p:cNvSpPr>
            <a:spLocks/>
          </p:cNvSpPr>
          <p:nvPr/>
        </p:nvSpPr>
        <p:spPr bwMode="auto">
          <a:xfrm>
            <a:off x="6447735" y="5593542"/>
            <a:ext cx="62993" cy="15691"/>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1" name="Freeform 2025"/>
          <p:cNvSpPr>
            <a:spLocks/>
          </p:cNvSpPr>
          <p:nvPr/>
        </p:nvSpPr>
        <p:spPr bwMode="auto">
          <a:xfrm>
            <a:off x="6951678" y="5585697"/>
            <a:ext cx="55582" cy="15691"/>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2" name="Freeform 2026"/>
          <p:cNvSpPr>
            <a:spLocks/>
          </p:cNvSpPr>
          <p:nvPr/>
        </p:nvSpPr>
        <p:spPr bwMode="auto">
          <a:xfrm>
            <a:off x="6981321" y="5589619"/>
            <a:ext cx="59287" cy="15691"/>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3" name="Freeform 2027"/>
          <p:cNvSpPr>
            <a:spLocks/>
          </p:cNvSpPr>
          <p:nvPr/>
        </p:nvSpPr>
        <p:spPr bwMode="auto">
          <a:xfrm>
            <a:off x="6862746" y="5664150"/>
            <a:ext cx="59287" cy="15691"/>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4" name="Freeform 2028"/>
          <p:cNvSpPr>
            <a:spLocks/>
          </p:cNvSpPr>
          <p:nvPr/>
        </p:nvSpPr>
        <p:spPr bwMode="auto">
          <a:xfrm>
            <a:off x="6829397" y="5660227"/>
            <a:ext cx="62993" cy="15691"/>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5" name="Freeform 2029"/>
          <p:cNvSpPr>
            <a:spLocks/>
          </p:cNvSpPr>
          <p:nvPr/>
        </p:nvSpPr>
        <p:spPr bwMode="auto">
          <a:xfrm>
            <a:off x="6484789" y="5550393"/>
            <a:ext cx="322375" cy="141216"/>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6">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6"/>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6" name="Freeform 2030"/>
          <p:cNvSpPr>
            <a:spLocks/>
          </p:cNvSpPr>
          <p:nvPr/>
        </p:nvSpPr>
        <p:spPr bwMode="auto">
          <a:xfrm>
            <a:off x="6681179" y="5507244"/>
            <a:ext cx="322375" cy="13729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7" name="Freeform 2031"/>
          <p:cNvSpPr>
            <a:spLocks noEditPoints="1"/>
          </p:cNvSpPr>
          <p:nvPr/>
        </p:nvSpPr>
        <p:spPr bwMode="auto">
          <a:xfrm>
            <a:off x="6414385" y="5938736"/>
            <a:ext cx="70404" cy="109834"/>
          </a:xfrm>
          <a:custGeom>
            <a:avLst/>
            <a:gdLst/>
            <a:ahLst/>
            <a:cxnLst>
              <a:cxn ang="0">
                <a:pos x="14" y="27"/>
              </a:cxn>
              <a:cxn ang="0">
                <a:pos x="11" y="19"/>
              </a:cxn>
              <a:cxn ang="0">
                <a:pos x="10" y="17"/>
              </a:cxn>
              <a:cxn ang="0">
                <a:pos x="9" y="16"/>
              </a:cxn>
              <a:cxn ang="0">
                <a:pos x="8" y="15"/>
              </a:cxn>
              <a:cxn ang="0">
                <a:pos x="7" y="15"/>
              </a:cxn>
              <a:cxn ang="0">
                <a:pos x="4" y="15"/>
              </a:cxn>
              <a:cxn ang="0">
                <a:pos x="4" y="25"/>
              </a:cxn>
              <a:cxn ang="0">
                <a:pos x="0" y="24"/>
              </a:cxn>
              <a:cxn ang="0">
                <a:pos x="0" y="0"/>
              </a:cxn>
              <a:cxn ang="0">
                <a:pos x="9" y="2"/>
              </a:cxn>
              <a:cxn ang="0">
                <a:pos x="12" y="3"/>
              </a:cxn>
              <a:cxn ang="0">
                <a:pos x="14" y="4"/>
              </a:cxn>
              <a:cxn ang="0">
                <a:pos x="16" y="7"/>
              </a:cxn>
              <a:cxn ang="0">
                <a:pos x="17" y="10"/>
              </a:cxn>
              <a:cxn ang="0">
                <a:pos x="17" y="12"/>
              </a:cxn>
              <a:cxn ang="0">
                <a:pos x="15" y="13"/>
              </a:cxn>
              <a:cxn ang="0">
                <a:pos x="13" y="14"/>
              </a:cxn>
              <a:cxn ang="0">
                <a:pos x="11" y="14"/>
              </a:cxn>
              <a:cxn ang="0">
                <a:pos x="14" y="16"/>
              </a:cxn>
              <a:cxn ang="0">
                <a:pos x="15" y="18"/>
              </a:cxn>
              <a:cxn ang="0">
                <a:pos x="19" y="28"/>
              </a:cxn>
              <a:cxn ang="0">
                <a:pos x="14" y="27"/>
              </a:cxn>
              <a:cxn ang="0">
                <a:pos x="13" y="9"/>
              </a:cxn>
              <a:cxn ang="0">
                <a:pos x="12" y="7"/>
              </a:cxn>
              <a:cxn ang="0">
                <a:pos x="11" y="6"/>
              </a:cxn>
              <a:cxn ang="0">
                <a:pos x="9" y="5"/>
              </a:cxn>
              <a:cxn ang="0">
                <a:pos x="7" y="5"/>
              </a:cxn>
              <a:cxn ang="0">
                <a:pos x="5" y="4"/>
              </a:cxn>
              <a:cxn ang="0">
                <a:pos x="4" y="12"/>
              </a:cxn>
              <a:cxn ang="0">
                <a:pos x="7" y="12"/>
              </a:cxn>
              <a:cxn ang="0">
                <a:pos x="9" y="12"/>
              </a:cxn>
              <a:cxn ang="0">
                <a:pos x="11" y="12"/>
              </a:cxn>
              <a:cxn ang="0">
                <a:pos x="12" y="11"/>
              </a:cxn>
              <a:cxn ang="0">
                <a:pos x="13" y="9"/>
              </a:cxn>
            </a:cxnLst>
            <a:rect l="0" t="0" r="r" b="b"/>
            <a:pathLst>
              <a:path w="19" h="28">
                <a:moveTo>
                  <a:pt x="14" y="27"/>
                </a:moveTo>
                <a:cubicBezTo>
                  <a:pt x="11" y="19"/>
                  <a:pt x="11" y="19"/>
                  <a:pt x="11" y="19"/>
                </a:cubicBezTo>
                <a:cubicBezTo>
                  <a:pt x="11" y="18"/>
                  <a:pt x="11" y="18"/>
                  <a:pt x="10" y="17"/>
                </a:cubicBezTo>
                <a:cubicBezTo>
                  <a:pt x="10" y="17"/>
                  <a:pt x="10" y="16"/>
                  <a:pt x="9" y="16"/>
                </a:cubicBezTo>
                <a:cubicBezTo>
                  <a:pt x="9" y="16"/>
                  <a:pt x="9" y="16"/>
                  <a:pt x="8" y="15"/>
                </a:cubicBezTo>
                <a:cubicBezTo>
                  <a:pt x="8" y="15"/>
                  <a:pt x="7" y="15"/>
                  <a:pt x="7" y="15"/>
                </a:cubicBezTo>
                <a:cubicBezTo>
                  <a:pt x="4" y="15"/>
                  <a:pt x="4" y="15"/>
                  <a:pt x="4" y="15"/>
                </a:cubicBezTo>
                <a:cubicBezTo>
                  <a:pt x="4" y="25"/>
                  <a:pt x="4" y="25"/>
                  <a:pt x="4" y="25"/>
                </a:cubicBezTo>
                <a:cubicBezTo>
                  <a:pt x="0" y="24"/>
                  <a:pt x="0" y="24"/>
                  <a:pt x="0" y="24"/>
                </a:cubicBezTo>
                <a:cubicBezTo>
                  <a:pt x="0" y="0"/>
                  <a:pt x="0" y="0"/>
                  <a:pt x="0" y="0"/>
                </a:cubicBezTo>
                <a:cubicBezTo>
                  <a:pt x="9" y="2"/>
                  <a:pt x="9" y="2"/>
                  <a:pt x="9" y="2"/>
                </a:cubicBezTo>
                <a:cubicBezTo>
                  <a:pt x="10" y="2"/>
                  <a:pt x="11" y="2"/>
                  <a:pt x="12" y="3"/>
                </a:cubicBezTo>
                <a:cubicBezTo>
                  <a:pt x="13" y="3"/>
                  <a:pt x="14" y="4"/>
                  <a:pt x="14" y="4"/>
                </a:cubicBezTo>
                <a:cubicBezTo>
                  <a:pt x="15" y="5"/>
                  <a:pt x="16" y="6"/>
                  <a:pt x="16" y="7"/>
                </a:cubicBezTo>
                <a:cubicBezTo>
                  <a:pt x="17" y="8"/>
                  <a:pt x="17" y="9"/>
                  <a:pt x="17" y="10"/>
                </a:cubicBezTo>
                <a:cubicBezTo>
                  <a:pt x="17" y="11"/>
                  <a:pt x="17" y="11"/>
                  <a:pt x="17" y="12"/>
                </a:cubicBezTo>
                <a:cubicBezTo>
                  <a:pt x="16" y="12"/>
                  <a:pt x="16" y="13"/>
                  <a:pt x="15" y="13"/>
                </a:cubicBezTo>
                <a:cubicBezTo>
                  <a:pt x="15" y="14"/>
                  <a:pt x="14" y="14"/>
                  <a:pt x="13" y="14"/>
                </a:cubicBezTo>
                <a:cubicBezTo>
                  <a:pt x="13" y="14"/>
                  <a:pt x="12" y="14"/>
                  <a:pt x="11" y="14"/>
                </a:cubicBezTo>
                <a:cubicBezTo>
                  <a:pt x="12" y="15"/>
                  <a:pt x="13" y="15"/>
                  <a:pt x="14" y="16"/>
                </a:cubicBezTo>
                <a:cubicBezTo>
                  <a:pt x="14" y="16"/>
                  <a:pt x="15" y="17"/>
                  <a:pt x="15" y="18"/>
                </a:cubicBezTo>
                <a:cubicBezTo>
                  <a:pt x="19" y="28"/>
                  <a:pt x="19" y="28"/>
                  <a:pt x="19" y="28"/>
                </a:cubicBezTo>
                <a:lnTo>
                  <a:pt x="14" y="27"/>
                </a:lnTo>
                <a:close/>
                <a:moveTo>
                  <a:pt x="13" y="9"/>
                </a:moveTo>
                <a:cubicBezTo>
                  <a:pt x="13" y="8"/>
                  <a:pt x="13" y="8"/>
                  <a:pt x="12" y="7"/>
                </a:cubicBezTo>
                <a:cubicBezTo>
                  <a:pt x="12" y="7"/>
                  <a:pt x="12" y="6"/>
                  <a:pt x="11" y="6"/>
                </a:cubicBezTo>
                <a:cubicBezTo>
                  <a:pt x="11" y="6"/>
                  <a:pt x="10" y="5"/>
                  <a:pt x="9" y="5"/>
                </a:cubicBezTo>
                <a:cubicBezTo>
                  <a:pt x="9" y="5"/>
                  <a:pt x="8" y="5"/>
                  <a:pt x="7" y="5"/>
                </a:cubicBezTo>
                <a:cubicBezTo>
                  <a:pt x="5" y="4"/>
                  <a:pt x="5" y="4"/>
                  <a:pt x="5" y="4"/>
                </a:cubicBezTo>
                <a:cubicBezTo>
                  <a:pt x="4" y="12"/>
                  <a:pt x="4" y="12"/>
                  <a:pt x="4" y="12"/>
                </a:cubicBezTo>
                <a:cubicBezTo>
                  <a:pt x="7" y="12"/>
                  <a:pt x="7" y="12"/>
                  <a:pt x="7" y="12"/>
                </a:cubicBezTo>
                <a:cubicBezTo>
                  <a:pt x="8" y="12"/>
                  <a:pt x="8" y="12"/>
                  <a:pt x="9" y="12"/>
                </a:cubicBezTo>
                <a:cubicBezTo>
                  <a:pt x="10" y="12"/>
                  <a:pt x="10" y="12"/>
                  <a:pt x="11" y="12"/>
                </a:cubicBezTo>
                <a:cubicBezTo>
                  <a:pt x="11" y="12"/>
                  <a:pt x="12" y="11"/>
                  <a:pt x="12" y="11"/>
                </a:cubicBezTo>
                <a:cubicBezTo>
                  <a:pt x="13" y="11"/>
                  <a:pt x="13" y="10"/>
                  <a:pt x="13" y="9"/>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8" name="Freeform 2032"/>
          <p:cNvSpPr>
            <a:spLocks noEditPoints="1"/>
          </p:cNvSpPr>
          <p:nvPr/>
        </p:nvSpPr>
        <p:spPr bwMode="auto">
          <a:xfrm>
            <a:off x="6484789" y="5962272"/>
            <a:ext cx="92637" cy="101989"/>
          </a:xfrm>
          <a:custGeom>
            <a:avLst/>
            <a:gdLst/>
            <a:ahLst/>
            <a:cxnLst>
              <a:cxn ang="0">
                <a:pos x="42" y="52"/>
              </a:cxn>
              <a:cxn ang="0">
                <a:pos x="38" y="38"/>
              </a:cxn>
              <a:cxn ang="0">
                <a:pos x="14" y="34"/>
              </a:cxn>
              <a:cxn ang="0">
                <a:pos x="8" y="44"/>
              </a:cxn>
              <a:cxn ang="0">
                <a:pos x="0" y="44"/>
              </a:cxn>
              <a:cxn ang="0">
                <a:pos x="20" y="0"/>
              </a:cxn>
              <a:cxn ang="0">
                <a:pos x="32" y="2"/>
              </a:cxn>
              <a:cxn ang="0">
                <a:pos x="50" y="52"/>
              </a:cxn>
              <a:cxn ang="0">
                <a:pos x="42" y="52"/>
              </a:cxn>
              <a:cxn ang="0">
                <a:pos x="26" y="6"/>
              </a:cxn>
              <a:cxn ang="0">
                <a:pos x="16" y="28"/>
              </a:cxn>
              <a:cxn ang="0">
                <a:pos x="36" y="32"/>
              </a:cxn>
              <a:cxn ang="0">
                <a:pos x="26" y="6"/>
              </a:cxn>
            </a:cxnLst>
            <a:rect l="0" t="0" r="r" b="b"/>
            <a:pathLst>
              <a:path w="50" h="52">
                <a:moveTo>
                  <a:pt x="42" y="52"/>
                </a:moveTo>
                <a:lnTo>
                  <a:pt x="38" y="38"/>
                </a:lnTo>
                <a:lnTo>
                  <a:pt x="14" y="34"/>
                </a:lnTo>
                <a:lnTo>
                  <a:pt x="8" y="44"/>
                </a:lnTo>
                <a:lnTo>
                  <a:pt x="0" y="44"/>
                </a:lnTo>
                <a:lnTo>
                  <a:pt x="20" y="0"/>
                </a:lnTo>
                <a:lnTo>
                  <a:pt x="32" y="2"/>
                </a:lnTo>
                <a:lnTo>
                  <a:pt x="50" y="52"/>
                </a:lnTo>
                <a:lnTo>
                  <a:pt x="42" y="52"/>
                </a:lnTo>
                <a:close/>
                <a:moveTo>
                  <a:pt x="26" y="6"/>
                </a:moveTo>
                <a:lnTo>
                  <a:pt x="16" y="28"/>
                </a:lnTo>
                <a:lnTo>
                  <a:pt x="36" y="32"/>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49" name="Freeform 2033"/>
          <p:cNvSpPr>
            <a:spLocks/>
          </p:cNvSpPr>
          <p:nvPr/>
        </p:nvSpPr>
        <p:spPr bwMode="auto">
          <a:xfrm>
            <a:off x="6588542" y="5974040"/>
            <a:ext cx="18527" cy="98067"/>
          </a:xfrm>
          <a:custGeom>
            <a:avLst/>
            <a:gdLst/>
            <a:ahLst/>
            <a:cxnLst>
              <a:cxn ang="0">
                <a:pos x="0" y="48"/>
              </a:cxn>
              <a:cxn ang="0">
                <a:pos x="0" y="0"/>
              </a:cxn>
              <a:cxn ang="0">
                <a:pos x="10" y="2"/>
              </a:cxn>
              <a:cxn ang="0">
                <a:pos x="10" y="50"/>
              </a:cxn>
              <a:cxn ang="0">
                <a:pos x="0" y="48"/>
              </a:cxn>
            </a:cxnLst>
            <a:rect l="0" t="0" r="r" b="b"/>
            <a:pathLst>
              <a:path w="10" h="50">
                <a:moveTo>
                  <a:pt x="0" y="48"/>
                </a:moveTo>
                <a:lnTo>
                  <a:pt x="0" y="0"/>
                </a:lnTo>
                <a:lnTo>
                  <a:pt x="10" y="2"/>
                </a:lnTo>
                <a:lnTo>
                  <a:pt x="10" y="50"/>
                </a:lnTo>
                <a:lnTo>
                  <a:pt x="0" y="4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0" name="Freeform 2034"/>
          <p:cNvSpPr>
            <a:spLocks noEditPoints="1"/>
          </p:cNvSpPr>
          <p:nvPr/>
        </p:nvSpPr>
        <p:spPr bwMode="auto">
          <a:xfrm>
            <a:off x="6629302" y="5981885"/>
            <a:ext cx="74109" cy="98067"/>
          </a:xfrm>
          <a:custGeom>
            <a:avLst/>
            <a:gdLst/>
            <a:ahLst/>
            <a:cxnLst>
              <a:cxn ang="0">
                <a:pos x="20" y="16"/>
              </a:cxn>
              <a:cxn ang="0">
                <a:pos x="19" y="21"/>
              </a:cxn>
              <a:cxn ang="0">
                <a:pos x="16" y="24"/>
              </a:cxn>
              <a:cxn ang="0">
                <a:pos x="12" y="25"/>
              </a:cxn>
              <a:cxn ang="0">
                <a:pos x="6" y="25"/>
              </a:cxn>
              <a:cxn ang="0">
                <a:pos x="0" y="24"/>
              </a:cxn>
              <a:cxn ang="0">
                <a:pos x="0" y="0"/>
              </a:cxn>
              <a:cxn ang="0">
                <a:pos x="7" y="1"/>
              </a:cxn>
              <a:cxn ang="0">
                <a:pos x="17" y="6"/>
              </a:cxn>
              <a:cxn ang="0">
                <a:pos x="20" y="16"/>
              </a:cxn>
              <a:cxn ang="0">
                <a:pos x="16" y="15"/>
              </a:cxn>
              <a:cxn ang="0">
                <a:pos x="15" y="11"/>
              </a:cxn>
              <a:cxn ang="0">
                <a:pos x="14" y="8"/>
              </a:cxn>
              <a:cxn ang="0">
                <a:pos x="11" y="5"/>
              </a:cxn>
              <a:cxn ang="0">
                <a:pos x="7" y="4"/>
              </a:cxn>
              <a:cxn ang="0">
                <a:pos x="4" y="4"/>
              </a:cxn>
              <a:cxn ang="0">
                <a:pos x="4" y="22"/>
              </a:cxn>
              <a:cxn ang="0">
                <a:pos x="6" y="22"/>
              </a:cxn>
              <a:cxn ang="0">
                <a:pos x="13" y="21"/>
              </a:cxn>
              <a:cxn ang="0">
                <a:pos x="16" y="15"/>
              </a:cxn>
            </a:cxnLst>
            <a:rect l="0" t="0" r="r" b="b"/>
            <a:pathLst>
              <a:path w="20" h="25">
                <a:moveTo>
                  <a:pt x="20" y="16"/>
                </a:moveTo>
                <a:cubicBezTo>
                  <a:pt x="20" y="18"/>
                  <a:pt x="20" y="19"/>
                  <a:pt x="19" y="21"/>
                </a:cubicBezTo>
                <a:cubicBezTo>
                  <a:pt x="18" y="22"/>
                  <a:pt x="18" y="23"/>
                  <a:pt x="16" y="24"/>
                </a:cubicBezTo>
                <a:cubicBezTo>
                  <a:pt x="15" y="25"/>
                  <a:pt x="14" y="25"/>
                  <a:pt x="12" y="25"/>
                </a:cubicBezTo>
                <a:cubicBezTo>
                  <a:pt x="10" y="25"/>
                  <a:pt x="8" y="25"/>
                  <a:pt x="6" y="25"/>
                </a:cubicBezTo>
                <a:cubicBezTo>
                  <a:pt x="0" y="24"/>
                  <a:pt x="0" y="24"/>
                  <a:pt x="0" y="24"/>
                </a:cubicBezTo>
                <a:cubicBezTo>
                  <a:pt x="0" y="0"/>
                  <a:pt x="0" y="0"/>
                  <a:pt x="0" y="0"/>
                </a:cubicBezTo>
                <a:cubicBezTo>
                  <a:pt x="7" y="1"/>
                  <a:pt x="7" y="1"/>
                  <a:pt x="7" y="1"/>
                </a:cubicBezTo>
                <a:cubicBezTo>
                  <a:pt x="11" y="2"/>
                  <a:pt x="15" y="4"/>
                  <a:pt x="17" y="6"/>
                </a:cubicBezTo>
                <a:cubicBezTo>
                  <a:pt x="19" y="8"/>
                  <a:pt x="20" y="12"/>
                  <a:pt x="20" y="16"/>
                </a:cubicBezTo>
                <a:close/>
                <a:moveTo>
                  <a:pt x="16" y="15"/>
                </a:moveTo>
                <a:cubicBezTo>
                  <a:pt x="16" y="13"/>
                  <a:pt x="16" y="12"/>
                  <a:pt x="15" y="11"/>
                </a:cubicBezTo>
                <a:cubicBezTo>
                  <a:pt x="15" y="10"/>
                  <a:pt x="14" y="9"/>
                  <a:pt x="14" y="8"/>
                </a:cubicBezTo>
                <a:cubicBezTo>
                  <a:pt x="13" y="7"/>
                  <a:pt x="12" y="6"/>
                  <a:pt x="11" y="5"/>
                </a:cubicBezTo>
                <a:cubicBezTo>
                  <a:pt x="10" y="5"/>
                  <a:pt x="8" y="4"/>
                  <a:pt x="7" y="4"/>
                </a:cubicBezTo>
                <a:cubicBezTo>
                  <a:pt x="4" y="4"/>
                  <a:pt x="4" y="4"/>
                  <a:pt x="4" y="4"/>
                </a:cubicBezTo>
                <a:cubicBezTo>
                  <a:pt x="4" y="22"/>
                  <a:pt x="4" y="22"/>
                  <a:pt x="4" y="22"/>
                </a:cubicBezTo>
                <a:cubicBezTo>
                  <a:pt x="6" y="22"/>
                  <a:pt x="6" y="22"/>
                  <a:pt x="6" y="22"/>
                </a:cubicBezTo>
                <a:cubicBezTo>
                  <a:pt x="9" y="23"/>
                  <a:pt x="11" y="22"/>
                  <a:pt x="13" y="21"/>
                </a:cubicBezTo>
                <a:cubicBezTo>
                  <a:pt x="15" y="20"/>
                  <a:pt x="16" y="18"/>
                  <a:pt x="16" y="15"/>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1" name="Freeform 2035"/>
          <p:cNvSpPr>
            <a:spLocks/>
          </p:cNvSpPr>
          <p:nvPr/>
        </p:nvSpPr>
        <p:spPr bwMode="auto">
          <a:xfrm>
            <a:off x="6258756" y="5230696"/>
            <a:ext cx="944893" cy="323619"/>
          </a:xfrm>
          <a:custGeom>
            <a:avLst/>
            <a:gdLst/>
            <a:ahLst/>
            <a:cxnLst>
              <a:cxn ang="0">
                <a:pos x="0" y="108"/>
              </a:cxn>
              <a:cxn ang="0">
                <a:pos x="218" y="0"/>
              </a:cxn>
              <a:cxn ang="0">
                <a:pos x="510" y="36"/>
              </a:cxn>
              <a:cxn ang="0">
                <a:pos x="328" y="165"/>
              </a:cxn>
              <a:cxn ang="0">
                <a:pos x="0" y="108"/>
              </a:cxn>
            </a:cxnLst>
            <a:rect l="0" t="0" r="r" b="b"/>
            <a:pathLst>
              <a:path w="510" h="165">
                <a:moveTo>
                  <a:pt x="0" y="108"/>
                </a:moveTo>
                <a:lnTo>
                  <a:pt x="218" y="0"/>
                </a:lnTo>
                <a:lnTo>
                  <a:pt x="510" y="36"/>
                </a:lnTo>
                <a:lnTo>
                  <a:pt x="328" y="165"/>
                </a:lnTo>
                <a:lnTo>
                  <a:pt x="0" y="108"/>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2" name="Freeform 2036"/>
          <p:cNvSpPr>
            <a:spLocks/>
          </p:cNvSpPr>
          <p:nvPr/>
        </p:nvSpPr>
        <p:spPr bwMode="auto">
          <a:xfrm>
            <a:off x="6866452" y="5301304"/>
            <a:ext cx="333492" cy="441299"/>
          </a:xfrm>
          <a:custGeom>
            <a:avLst/>
            <a:gdLst/>
            <a:ahLst/>
            <a:cxnLst>
              <a:cxn ang="0">
                <a:pos x="0" y="129"/>
              </a:cxn>
              <a:cxn ang="0">
                <a:pos x="0" y="225"/>
              </a:cxn>
              <a:cxn ang="0">
                <a:pos x="180" y="97"/>
              </a:cxn>
              <a:cxn ang="0">
                <a:pos x="180" y="0"/>
              </a:cxn>
              <a:cxn ang="0">
                <a:pos x="0" y="129"/>
              </a:cxn>
            </a:cxnLst>
            <a:rect l="0" t="0" r="r" b="b"/>
            <a:pathLst>
              <a:path w="180" h="225">
                <a:moveTo>
                  <a:pt x="0" y="129"/>
                </a:moveTo>
                <a:lnTo>
                  <a:pt x="0" y="225"/>
                </a:lnTo>
                <a:lnTo>
                  <a:pt x="180" y="97"/>
                </a:lnTo>
                <a:lnTo>
                  <a:pt x="180" y="0"/>
                </a:lnTo>
                <a:lnTo>
                  <a:pt x="0" y="129"/>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3" name="Freeform 2037"/>
          <p:cNvSpPr>
            <a:spLocks/>
          </p:cNvSpPr>
          <p:nvPr/>
        </p:nvSpPr>
        <p:spPr bwMode="auto">
          <a:xfrm>
            <a:off x="6859041" y="5301304"/>
            <a:ext cx="344608" cy="260857"/>
          </a:xfrm>
          <a:custGeom>
            <a:avLst/>
            <a:gdLst/>
            <a:ahLst/>
            <a:cxnLst>
              <a:cxn ang="0">
                <a:pos x="2" y="133"/>
              </a:cxn>
              <a:cxn ang="0">
                <a:pos x="186" y="2"/>
              </a:cxn>
              <a:cxn ang="0">
                <a:pos x="186" y="0"/>
              </a:cxn>
              <a:cxn ang="0">
                <a:pos x="182" y="0"/>
              </a:cxn>
              <a:cxn ang="0">
                <a:pos x="0" y="129"/>
              </a:cxn>
              <a:cxn ang="0">
                <a:pos x="2" y="133"/>
              </a:cxn>
            </a:cxnLst>
            <a:rect l="0" t="0" r="r" b="b"/>
            <a:pathLst>
              <a:path w="186" h="133">
                <a:moveTo>
                  <a:pt x="2" y="133"/>
                </a:moveTo>
                <a:lnTo>
                  <a:pt x="186" y="2"/>
                </a:lnTo>
                <a:lnTo>
                  <a:pt x="186" y="0"/>
                </a:lnTo>
                <a:lnTo>
                  <a:pt x="182" y="0"/>
                </a:lnTo>
                <a:lnTo>
                  <a:pt x="0" y="129"/>
                </a:lnTo>
                <a:lnTo>
                  <a:pt x="2" y="133"/>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4" name="Freeform 2038"/>
          <p:cNvSpPr>
            <a:spLocks/>
          </p:cNvSpPr>
          <p:nvPr/>
        </p:nvSpPr>
        <p:spPr bwMode="auto">
          <a:xfrm>
            <a:off x="6258756" y="5442520"/>
            <a:ext cx="607696" cy="300084"/>
          </a:xfrm>
          <a:custGeom>
            <a:avLst/>
            <a:gdLst/>
            <a:ahLst/>
            <a:cxnLst>
              <a:cxn ang="0">
                <a:pos x="328" y="153"/>
              </a:cxn>
              <a:cxn ang="0">
                <a:pos x="0" y="93"/>
              </a:cxn>
              <a:cxn ang="0">
                <a:pos x="0" y="0"/>
              </a:cxn>
              <a:cxn ang="0">
                <a:pos x="328" y="57"/>
              </a:cxn>
              <a:cxn ang="0">
                <a:pos x="328" y="153"/>
              </a:cxn>
            </a:cxnLst>
            <a:rect l="0" t="0" r="r" b="b"/>
            <a:pathLst>
              <a:path w="328" h="153">
                <a:moveTo>
                  <a:pt x="328" y="153"/>
                </a:moveTo>
                <a:lnTo>
                  <a:pt x="0" y="93"/>
                </a:lnTo>
                <a:lnTo>
                  <a:pt x="0" y="0"/>
                </a:lnTo>
                <a:lnTo>
                  <a:pt x="328" y="57"/>
                </a:lnTo>
                <a:lnTo>
                  <a:pt x="328" y="153"/>
                </a:lnTo>
                <a:close/>
              </a:path>
            </a:pathLst>
          </a:custGeom>
          <a:solidFill>
            <a:srgbClr val="8BA6BD"/>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5" name="Freeform 2039"/>
          <p:cNvSpPr>
            <a:spLocks noEditPoints="1"/>
          </p:cNvSpPr>
          <p:nvPr/>
        </p:nvSpPr>
        <p:spPr bwMode="auto">
          <a:xfrm>
            <a:off x="6273578" y="5466056"/>
            <a:ext cx="566936" cy="253012"/>
          </a:xfrm>
          <a:custGeom>
            <a:avLst/>
            <a:gdLst/>
            <a:ahLst/>
            <a:cxnLst>
              <a:cxn ang="0">
                <a:pos x="304" y="123"/>
              </a:cxn>
              <a:cxn ang="0">
                <a:pos x="4" y="69"/>
              </a:cxn>
              <a:cxn ang="0">
                <a:pos x="6" y="71"/>
              </a:cxn>
              <a:cxn ang="0">
                <a:pos x="6" y="4"/>
              </a:cxn>
              <a:cxn ang="0">
                <a:pos x="2" y="6"/>
              </a:cxn>
              <a:cxn ang="0">
                <a:pos x="302" y="61"/>
              </a:cxn>
              <a:cxn ang="0">
                <a:pos x="300" y="57"/>
              </a:cxn>
              <a:cxn ang="0">
                <a:pos x="300" y="125"/>
              </a:cxn>
              <a:cxn ang="0">
                <a:pos x="304" y="123"/>
              </a:cxn>
              <a:cxn ang="0">
                <a:pos x="304" y="55"/>
              </a:cxn>
              <a:cxn ang="0">
                <a:pos x="4" y="0"/>
              </a:cxn>
              <a:cxn ang="0">
                <a:pos x="0" y="0"/>
              </a:cxn>
              <a:cxn ang="0">
                <a:pos x="0" y="4"/>
              </a:cxn>
              <a:cxn ang="0">
                <a:pos x="0" y="71"/>
              </a:cxn>
              <a:cxn ang="0">
                <a:pos x="0" y="75"/>
              </a:cxn>
              <a:cxn ang="0">
                <a:pos x="2" y="75"/>
              </a:cxn>
              <a:cxn ang="0">
                <a:pos x="302" y="129"/>
              </a:cxn>
              <a:cxn ang="0">
                <a:pos x="306" y="129"/>
              </a:cxn>
              <a:cxn ang="0">
                <a:pos x="306" y="125"/>
              </a:cxn>
              <a:cxn ang="0">
                <a:pos x="306" y="57"/>
              </a:cxn>
              <a:cxn ang="0">
                <a:pos x="306" y="55"/>
              </a:cxn>
              <a:cxn ang="0">
                <a:pos x="304" y="55"/>
              </a:cxn>
            </a:cxnLst>
            <a:rect l="0" t="0" r="r" b="b"/>
            <a:pathLst>
              <a:path w="306" h="129">
                <a:moveTo>
                  <a:pt x="304" y="123"/>
                </a:moveTo>
                <a:lnTo>
                  <a:pt x="4" y="69"/>
                </a:lnTo>
                <a:lnTo>
                  <a:pt x="6" y="71"/>
                </a:lnTo>
                <a:lnTo>
                  <a:pt x="6" y="4"/>
                </a:lnTo>
                <a:lnTo>
                  <a:pt x="2" y="6"/>
                </a:lnTo>
                <a:lnTo>
                  <a:pt x="302" y="61"/>
                </a:lnTo>
                <a:lnTo>
                  <a:pt x="300" y="57"/>
                </a:lnTo>
                <a:lnTo>
                  <a:pt x="300" y="125"/>
                </a:lnTo>
                <a:lnTo>
                  <a:pt x="304" y="123"/>
                </a:lnTo>
                <a:close/>
                <a:moveTo>
                  <a:pt x="304" y="55"/>
                </a:moveTo>
                <a:lnTo>
                  <a:pt x="4" y="0"/>
                </a:lnTo>
                <a:lnTo>
                  <a:pt x="0" y="0"/>
                </a:lnTo>
                <a:lnTo>
                  <a:pt x="0" y="4"/>
                </a:lnTo>
                <a:lnTo>
                  <a:pt x="0" y="71"/>
                </a:lnTo>
                <a:lnTo>
                  <a:pt x="0" y="75"/>
                </a:lnTo>
                <a:lnTo>
                  <a:pt x="2" y="75"/>
                </a:lnTo>
                <a:lnTo>
                  <a:pt x="302" y="129"/>
                </a:lnTo>
                <a:lnTo>
                  <a:pt x="306" y="129"/>
                </a:lnTo>
                <a:lnTo>
                  <a:pt x="306" y="125"/>
                </a:lnTo>
                <a:lnTo>
                  <a:pt x="306" y="57"/>
                </a:lnTo>
                <a:lnTo>
                  <a:pt x="306" y="55"/>
                </a:lnTo>
                <a:lnTo>
                  <a:pt x="304" y="55"/>
                </a:lnTo>
                <a:close/>
              </a:path>
            </a:pathLst>
          </a:custGeom>
          <a:solidFill>
            <a:srgbClr val="0B3C6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6" name="Freeform 2040"/>
          <p:cNvSpPr>
            <a:spLocks/>
          </p:cNvSpPr>
          <p:nvPr/>
        </p:nvSpPr>
        <p:spPr bwMode="auto">
          <a:xfrm>
            <a:off x="6277283" y="5473901"/>
            <a:ext cx="559525" cy="237321"/>
          </a:xfrm>
          <a:custGeom>
            <a:avLst/>
            <a:gdLst/>
            <a:ahLst/>
            <a:cxnLst>
              <a:cxn ang="0">
                <a:pos x="302" y="121"/>
              </a:cxn>
              <a:cxn ang="0">
                <a:pos x="0" y="67"/>
              </a:cxn>
              <a:cxn ang="0">
                <a:pos x="0" y="0"/>
              </a:cxn>
              <a:cxn ang="0">
                <a:pos x="302" y="53"/>
              </a:cxn>
              <a:cxn ang="0">
                <a:pos x="302" y="121"/>
              </a:cxn>
            </a:cxnLst>
            <a:rect l="0" t="0" r="r" b="b"/>
            <a:pathLst>
              <a:path w="302" h="121">
                <a:moveTo>
                  <a:pt x="302" y="121"/>
                </a:moveTo>
                <a:lnTo>
                  <a:pt x="0" y="67"/>
                </a:lnTo>
                <a:lnTo>
                  <a:pt x="0" y="0"/>
                </a:lnTo>
                <a:lnTo>
                  <a:pt x="302" y="53"/>
                </a:lnTo>
                <a:lnTo>
                  <a:pt x="302" y="121"/>
                </a:ln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7" name="Freeform 2041"/>
          <p:cNvSpPr>
            <a:spLocks/>
          </p:cNvSpPr>
          <p:nvPr/>
        </p:nvSpPr>
        <p:spPr bwMode="auto">
          <a:xfrm>
            <a:off x="6684884" y="5340530"/>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8" name="Freeform 2042"/>
          <p:cNvSpPr>
            <a:spLocks/>
          </p:cNvSpPr>
          <p:nvPr/>
        </p:nvSpPr>
        <p:spPr bwMode="auto">
          <a:xfrm>
            <a:off x="6684884" y="5336608"/>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59" name="Freeform 2043"/>
          <p:cNvSpPr>
            <a:spLocks/>
          </p:cNvSpPr>
          <p:nvPr/>
        </p:nvSpPr>
        <p:spPr bwMode="auto">
          <a:xfrm>
            <a:off x="6725644" y="5340530"/>
            <a:ext cx="44466" cy="31381"/>
          </a:xfrm>
          <a:custGeom>
            <a:avLst/>
            <a:gdLst/>
            <a:ahLst/>
            <a:cxnLst>
              <a:cxn ang="0">
                <a:pos x="0" y="0"/>
              </a:cxn>
              <a:cxn ang="0">
                <a:pos x="8" y="8"/>
              </a:cxn>
              <a:cxn ang="0">
                <a:pos x="0" y="0"/>
              </a:cxn>
            </a:cxnLst>
            <a:rect l="0" t="0" r="r" b="b"/>
            <a:pathLst>
              <a:path w="12" h="8">
                <a:moveTo>
                  <a:pt x="0" y="0"/>
                </a:moveTo>
                <a:cubicBezTo>
                  <a:pt x="2" y="0"/>
                  <a:pt x="12" y="3"/>
                  <a:pt x="8"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0" name="Freeform 2044"/>
          <p:cNvSpPr>
            <a:spLocks/>
          </p:cNvSpPr>
          <p:nvPr/>
        </p:nvSpPr>
        <p:spPr bwMode="auto">
          <a:xfrm>
            <a:off x="6677473" y="5348376"/>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1" name="Freeform 2045"/>
          <p:cNvSpPr>
            <a:spLocks/>
          </p:cNvSpPr>
          <p:nvPr/>
        </p:nvSpPr>
        <p:spPr bwMode="auto">
          <a:xfrm>
            <a:off x="6684884" y="5328763"/>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2" name="Freeform 2046"/>
          <p:cNvSpPr>
            <a:spLocks/>
          </p:cNvSpPr>
          <p:nvPr/>
        </p:nvSpPr>
        <p:spPr bwMode="auto">
          <a:xfrm>
            <a:off x="6684884" y="5320917"/>
            <a:ext cx="77815" cy="47072"/>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3" name="Freeform 2047"/>
          <p:cNvSpPr>
            <a:spLocks/>
          </p:cNvSpPr>
          <p:nvPr/>
        </p:nvSpPr>
        <p:spPr bwMode="auto">
          <a:xfrm>
            <a:off x="6725644" y="5324840"/>
            <a:ext cx="44466" cy="31381"/>
          </a:xfrm>
          <a:custGeom>
            <a:avLst/>
            <a:gdLst/>
            <a:ahLst/>
            <a:cxnLst>
              <a:cxn ang="0">
                <a:pos x="0" y="1"/>
              </a:cxn>
              <a:cxn ang="0">
                <a:pos x="8" y="8"/>
              </a:cxn>
              <a:cxn ang="0">
                <a:pos x="0" y="1"/>
              </a:cxn>
            </a:cxnLst>
            <a:rect l="0" t="0" r="r" b="b"/>
            <a:pathLst>
              <a:path w="12" h="8">
                <a:moveTo>
                  <a:pt x="0" y="1"/>
                </a:moveTo>
                <a:cubicBezTo>
                  <a:pt x="2" y="0"/>
                  <a:pt x="12" y="4"/>
                  <a:pt x="8"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4" name="Freeform 2048"/>
          <p:cNvSpPr>
            <a:spLocks/>
          </p:cNvSpPr>
          <p:nvPr/>
        </p:nvSpPr>
        <p:spPr bwMode="auto">
          <a:xfrm>
            <a:off x="6677473" y="5332685"/>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5" name="Freeform 2049"/>
          <p:cNvSpPr>
            <a:spLocks/>
          </p:cNvSpPr>
          <p:nvPr/>
        </p:nvSpPr>
        <p:spPr bwMode="auto">
          <a:xfrm>
            <a:off x="6684884" y="5313072"/>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6" name="Freeform 2050"/>
          <p:cNvSpPr>
            <a:spLocks/>
          </p:cNvSpPr>
          <p:nvPr/>
        </p:nvSpPr>
        <p:spPr bwMode="auto">
          <a:xfrm>
            <a:off x="6684884" y="5309149"/>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7" name="Freeform 2051"/>
          <p:cNvSpPr>
            <a:spLocks/>
          </p:cNvSpPr>
          <p:nvPr/>
        </p:nvSpPr>
        <p:spPr bwMode="auto">
          <a:xfrm>
            <a:off x="6725644" y="5313072"/>
            <a:ext cx="44466" cy="31381"/>
          </a:xfrm>
          <a:custGeom>
            <a:avLst/>
            <a:gdLst/>
            <a:ahLst/>
            <a:cxnLst>
              <a:cxn ang="0">
                <a:pos x="0" y="0"/>
              </a:cxn>
              <a:cxn ang="0">
                <a:pos x="8" y="8"/>
              </a:cxn>
              <a:cxn ang="0">
                <a:pos x="0" y="0"/>
              </a:cxn>
            </a:cxnLst>
            <a:rect l="0" t="0" r="r" b="b"/>
            <a:pathLst>
              <a:path w="12" h="8">
                <a:moveTo>
                  <a:pt x="0" y="0"/>
                </a:moveTo>
                <a:cubicBezTo>
                  <a:pt x="2" y="0"/>
                  <a:pt x="12" y="3"/>
                  <a:pt x="8" y="8"/>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8" name="Freeform 2052"/>
          <p:cNvSpPr>
            <a:spLocks/>
          </p:cNvSpPr>
          <p:nvPr/>
        </p:nvSpPr>
        <p:spPr bwMode="auto">
          <a:xfrm>
            <a:off x="6677473" y="5320917"/>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69" name="Freeform 2053"/>
          <p:cNvSpPr>
            <a:spLocks/>
          </p:cNvSpPr>
          <p:nvPr/>
        </p:nvSpPr>
        <p:spPr bwMode="auto">
          <a:xfrm>
            <a:off x="6810870" y="5360144"/>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70" name="Freeform 2054"/>
          <p:cNvSpPr>
            <a:spLocks/>
          </p:cNvSpPr>
          <p:nvPr/>
        </p:nvSpPr>
        <p:spPr bwMode="auto">
          <a:xfrm>
            <a:off x="6810870" y="5356221"/>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71" name="Freeform 2055"/>
          <p:cNvSpPr>
            <a:spLocks/>
          </p:cNvSpPr>
          <p:nvPr/>
        </p:nvSpPr>
        <p:spPr bwMode="auto">
          <a:xfrm>
            <a:off x="6851630" y="5360144"/>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72" name="Freeform 2056"/>
          <p:cNvSpPr>
            <a:spLocks/>
          </p:cNvSpPr>
          <p:nvPr/>
        </p:nvSpPr>
        <p:spPr bwMode="auto">
          <a:xfrm>
            <a:off x="6799754" y="5367989"/>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73" name="Freeform 2057"/>
          <p:cNvSpPr>
            <a:spLocks/>
          </p:cNvSpPr>
          <p:nvPr/>
        </p:nvSpPr>
        <p:spPr bwMode="auto">
          <a:xfrm>
            <a:off x="6810870" y="5348376"/>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74" name="Freeform 2058"/>
          <p:cNvSpPr>
            <a:spLocks/>
          </p:cNvSpPr>
          <p:nvPr/>
        </p:nvSpPr>
        <p:spPr bwMode="auto">
          <a:xfrm>
            <a:off x="6810870" y="5340530"/>
            <a:ext cx="74109" cy="47072"/>
          </a:xfrm>
          <a:custGeom>
            <a:avLst/>
            <a:gdLst/>
            <a:ahLst/>
            <a:cxnLst>
              <a:cxn ang="0">
                <a:pos x="20" y="7"/>
              </a:cxn>
              <a:cxn ang="0">
                <a:pos x="10" y="12"/>
              </a:cxn>
              <a:cxn ang="0">
                <a:pos x="0" y="5"/>
              </a:cxn>
              <a:cxn ang="0">
                <a:pos x="10" y="1"/>
              </a:cxn>
              <a:cxn ang="0">
                <a:pos x="20" y="7"/>
              </a:cxn>
            </a:cxnLst>
            <a:rect l="0" t="0" r="r" b="b"/>
            <a:pathLst>
              <a:path w="20" h="12">
                <a:moveTo>
                  <a:pt x="20" y="7"/>
                </a:moveTo>
                <a:cubicBezTo>
                  <a:pt x="20" y="10"/>
                  <a:pt x="15" y="12"/>
                  <a:pt x="10" y="12"/>
                </a:cubicBezTo>
                <a:cubicBezTo>
                  <a:pt x="4" y="11"/>
                  <a:pt x="0" y="8"/>
                  <a:pt x="0" y="5"/>
                </a:cubicBezTo>
                <a:cubicBezTo>
                  <a:pt x="0" y="2"/>
                  <a:pt x="4" y="0"/>
                  <a:pt x="10" y="1"/>
                </a:cubicBezTo>
                <a:cubicBezTo>
                  <a:pt x="15"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75" name="Freeform 2059"/>
          <p:cNvSpPr>
            <a:spLocks/>
          </p:cNvSpPr>
          <p:nvPr/>
        </p:nvSpPr>
        <p:spPr bwMode="auto">
          <a:xfrm>
            <a:off x="6851630" y="5344453"/>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76" name="Freeform 2060"/>
          <p:cNvSpPr>
            <a:spLocks/>
          </p:cNvSpPr>
          <p:nvPr/>
        </p:nvSpPr>
        <p:spPr bwMode="auto">
          <a:xfrm>
            <a:off x="6799754" y="5352298"/>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77" name="Freeform 2061"/>
          <p:cNvSpPr>
            <a:spLocks/>
          </p:cNvSpPr>
          <p:nvPr/>
        </p:nvSpPr>
        <p:spPr bwMode="auto">
          <a:xfrm>
            <a:off x="6810870" y="5332685"/>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5" y="12"/>
                  <a:pt x="10" y="11"/>
                </a:cubicBezTo>
                <a:cubicBezTo>
                  <a:pt x="4" y="11"/>
                  <a:pt x="0" y="8"/>
                  <a:pt x="0" y="5"/>
                </a:cubicBezTo>
                <a:cubicBezTo>
                  <a:pt x="0" y="2"/>
                  <a:pt x="4" y="0"/>
                  <a:pt x="10" y="1"/>
                </a:cubicBezTo>
                <a:cubicBezTo>
                  <a:pt x="15"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78" name="Freeform 2062"/>
          <p:cNvSpPr>
            <a:spLocks/>
          </p:cNvSpPr>
          <p:nvPr/>
        </p:nvSpPr>
        <p:spPr bwMode="auto">
          <a:xfrm>
            <a:off x="6810870" y="5328763"/>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5" y="11"/>
                  <a:pt x="10" y="11"/>
                </a:cubicBezTo>
                <a:cubicBezTo>
                  <a:pt x="4" y="10"/>
                  <a:pt x="0" y="8"/>
                  <a:pt x="0" y="5"/>
                </a:cubicBezTo>
                <a:cubicBezTo>
                  <a:pt x="0" y="2"/>
                  <a:pt x="4" y="0"/>
                  <a:pt x="10" y="0"/>
                </a:cubicBezTo>
                <a:cubicBezTo>
                  <a:pt x="15" y="1"/>
                  <a:pt x="20" y="4"/>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79" name="Freeform 2063"/>
          <p:cNvSpPr>
            <a:spLocks/>
          </p:cNvSpPr>
          <p:nvPr/>
        </p:nvSpPr>
        <p:spPr bwMode="auto">
          <a:xfrm>
            <a:off x="6851630" y="5332685"/>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0" name="Freeform 2064"/>
          <p:cNvSpPr>
            <a:spLocks/>
          </p:cNvSpPr>
          <p:nvPr/>
        </p:nvSpPr>
        <p:spPr bwMode="auto">
          <a:xfrm>
            <a:off x="6799754" y="5340530"/>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1" name="Freeform 2065"/>
          <p:cNvSpPr>
            <a:spLocks/>
          </p:cNvSpPr>
          <p:nvPr/>
        </p:nvSpPr>
        <p:spPr bwMode="auto">
          <a:xfrm>
            <a:off x="6625597" y="5379757"/>
            <a:ext cx="74109" cy="43149"/>
          </a:xfrm>
          <a:custGeom>
            <a:avLst/>
            <a:gdLst/>
            <a:ahLst/>
            <a:cxnLst>
              <a:cxn ang="0">
                <a:pos x="20" y="7"/>
              </a:cxn>
              <a:cxn ang="0">
                <a:pos x="10" y="11"/>
              </a:cxn>
              <a:cxn ang="0">
                <a:pos x="0" y="5"/>
              </a:cxn>
              <a:cxn ang="0">
                <a:pos x="10" y="0"/>
              </a:cxn>
              <a:cxn ang="0">
                <a:pos x="20" y="7"/>
              </a:cxn>
            </a:cxnLst>
            <a:rect l="0" t="0" r="r" b="b"/>
            <a:pathLst>
              <a:path w="20" h="11">
                <a:moveTo>
                  <a:pt x="20" y="7"/>
                </a:moveTo>
                <a:cubicBezTo>
                  <a:pt x="20" y="9"/>
                  <a:pt x="16" y="11"/>
                  <a:pt x="10" y="11"/>
                </a:cubicBezTo>
                <a:cubicBezTo>
                  <a:pt x="4" y="11"/>
                  <a:pt x="0" y="8"/>
                  <a:pt x="0" y="5"/>
                </a:cubicBezTo>
                <a:cubicBezTo>
                  <a:pt x="0" y="2"/>
                  <a:pt x="4" y="0"/>
                  <a:pt x="10" y="0"/>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2" name="Freeform 2066"/>
          <p:cNvSpPr>
            <a:spLocks/>
          </p:cNvSpPr>
          <p:nvPr/>
        </p:nvSpPr>
        <p:spPr bwMode="auto">
          <a:xfrm>
            <a:off x="6625597" y="5375834"/>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8"/>
                  <a:pt x="0" y="5"/>
                </a:cubicBezTo>
                <a:cubicBezTo>
                  <a:pt x="0" y="2"/>
                  <a:pt x="4" y="0"/>
                  <a:pt x="10" y="0"/>
                </a:cubicBezTo>
                <a:cubicBezTo>
                  <a:pt x="16" y="1"/>
                  <a:pt x="20" y="3"/>
                  <a:pt x="20"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3" name="Freeform 2067"/>
          <p:cNvSpPr>
            <a:spLocks/>
          </p:cNvSpPr>
          <p:nvPr/>
        </p:nvSpPr>
        <p:spPr bwMode="auto">
          <a:xfrm>
            <a:off x="6666357" y="5379757"/>
            <a:ext cx="44466" cy="27459"/>
          </a:xfrm>
          <a:custGeom>
            <a:avLst/>
            <a:gdLst/>
            <a:ahLst/>
            <a:cxnLst>
              <a:cxn ang="0">
                <a:pos x="0" y="0"/>
              </a:cxn>
              <a:cxn ang="0">
                <a:pos x="7" y="7"/>
              </a:cxn>
              <a:cxn ang="0">
                <a:pos x="0" y="0"/>
              </a:cxn>
            </a:cxnLst>
            <a:rect l="0" t="0" r="r" b="b"/>
            <a:pathLst>
              <a:path w="12" h="7">
                <a:moveTo>
                  <a:pt x="0" y="0"/>
                </a:moveTo>
                <a:cubicBezTo>
                  <a:pt x="2" y="0"/>
                  <a:pt x="12" y="3"/>
                  <a:pt x="7" y="7"/>
                </a:cubicBezTo>
                <a:cubicBezTo>
                  <a:pt x="10" y="3"/>
                  <a:pt x="2"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4" name="Freeform 2068"/>
          <p:cNvSpPr>
            <a:spLocks/>
          </p:cNvSpPr>
          <p:nvPr/>
        </p:nvSpPr>
        <p:spPr bwMode="auto">
          <a:xfrm>
            <a:off x="6614480" y="5387602"/>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5" name="Freeform 2069"/>
          <p:cNvSpPr>
            <a:spLocks/>
          </p:cNvSpPr>
          <p:nvPr/>
        </p:nvSpPr>
        <p:spPr bwMode="auto">
          <a:xfrm>
            <a:off x="6625597" y="5364066"/>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6" name="Freeform 2070"/>
          <p:cNvSpPr>
            <a:spLocks/>
          </p:cNvSpPr>
          <p:nvPr/>
        </p:nvSpPr>
        <p:spPr bwMode="auto">
          <a:xfrm>
            <a:off x="6625597" y="5360144"/>
            <a:ext cx="74109" cy="47072"/>
          </a:xfrm>
          <a:custGeom>
            <a:avLst/>
            <a:gdLst/>
            <a:ahLst/>
            <a:cxnLst>
              <a:cxn ang="0">
                <a:pos x="20" y="7"/>
              </a:cxn>
              <a:cxn ang="0">
                <a:pos x="10" y="11"/>
              </a:cxn>
              <a:cxn ang="0">
                <a:pos x="0" y="5"/>
              </a:cxn>
              <a:cxn ang="0">
                <a:pos x="10" y="0"/>
              </a:cxn>
              <a:cxn ang="0">
                <a:pos x="20" y="7"/>
              </a:cxn>
            </a:cxnLst>
            <a:rect l="0" t="0" r="r" b="b"/>
            <a:pathLst>
              <a:path w="20" h="12">
                <a:moveTo>
                  <a:pt x="20" y="7"/>
                </a:moveTo>
                <a:cubicBezTo>
                  <a:pt x="20" y="10"/>
                  <a:pt x="16" y="12"/>
                  <a:pt x="10" y="11"/>
                </a:cubicBezTo>
                <a:cubicBezTo>
                  <a:pt x="4" y="11"/>
                  <a:pt x="0" y="8"/>
                  <a:pt x="0" y="5"/>
                </a:cubicBezTo>
                <a:cubicBezTo>
                  <a:pt x="0" y="2"/>
                  <a:pt x="4" y="0"/>
                  <a:pt x="10" y="0"/>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7" name="Freeform 2071"/>
          <p:cNvSpPr>
            <a:spLocks/>
          </p:cNvSpPr>
          <p:nvPr/>
        </p:nvSpPr>
        <p:spPr bwMode="auto">
          <a:xfrm>
            <a:off x="6666357" y="5364066"/>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8" name="Freeform 2072"/>
          <p:cNvSpPr>
            <a:spLocks/>
          </p:cNvSpPr>
          <p:nvPr/>
        </p:nvSpPr>
        <p:spPr bwMode="auto">
          <a:xfrm>
            <a:off x="6614480" y="5371912"/>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89" name="Freeform 2073"/>
          <p:cNvSpPr>
            <a:spLocks/>
          </p:cNvSpPr>
          <p:nvPr/>
        </p:nvSpPr>
        <p:spPr bwMode="auto">
          <a:xfrm>
            <a:off x="6625597" y="5352298"/>
            <a:ext cx="74109" cy="43149"/>
          </a:xfrm>
          <a:custGeom>
            <a:avLst/>
            <a:gdLst/>
            <a:ahLst/>
            <a:cxnLst>
              <a:cxn ang="0">
                <a:pos x="20" y="6"/>
              </a:cxn>
              <a:cxn ang="0">
                <a:pos x="10" y="11"/>
              </a:cxn>
              <a:cxn ang="0">
                <a:pos x="0" y="5"/>
              </a:cxn>
              <a:cxn ang="0">
                <a:pos x="10" y="0"/>
              </a:cxn>
              <a:cxn ang="0">
                <a:pos x="20" y="6"/>
              </a:cxn>
            </a:cxnLst>
            <a:rect l="0" t="0" r="r" b="b"/>
            <a:pathLst>
              <a:path w="20" h="11">
                <a:moveTo>
                  <a:pt x="20" y="6"/>
                </a:moveTo>
                <a:cubicBezTo>
                  <a:pt x="20" y="9"/>
                  <a:pt x="16" y="11"/>
                  <a:pt x="10" y="11"/>
                </a:cubicBezTo>
                <a:cubicBezTo>
                  <a:pt x="4" y="10"/>
                  <a:pt x="0" y="7"/>
                  <a:pt x="0" y="5"/>
                </a:cubicBezTo>
                <a:cubicBezTo>
                  <a:pt x="0" y="2"/>
                  <a:pt x="4" y="0"/>
                  <a:pt x="10" y="0"/>
                </a:cubicBezTo>
                <a:cubicBezTo>
                  <a:pt x="16" y="1"/>
                  <a:pt x="20" y="3"/>
                  <a:pt x="20"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0" name="Freeform 2074"/>
          <p:cNvSpPr>
            <a:spLocks/>
          </p:cNvSpPr>
          <p:nvPr/>
        </p:nvSpPr>
        <p:spPr bwMode="auto">
          <a:xfrm>
            <a:off x="6625597" y="5344453"/>
            <a:ext cx="74109" cy="47072"/>
          </a:xfrm>
          <a:custGeom>
            <a:avLst/>
            <a:gdLst/>
            <a:ahLst/>
            <a:cxnLst>
              <a:cxn ang="0">
                <a:pos x="20" y="7"/>
              </a:cxn>
              <a:cxn ang="0">
                <a:pos x="10" y="11"/>
              </a:cxn>
              <a:cxn ang="0">
                <a:pos x="0" y="5"/>
              </a:cxn>
              <a:cxn ang="0">
                <a:pos x="10" y="1"/>
              </a:cxn>
              <a:cxn ang="0">
                <a:pos x="20" y="7"/>
              </a:cxn>
            </a:cxnLst>
            <a:rect l="0" t="0" r="r" b="b"/>
            <a:pathLst>
              <a:path w="20" h="12">
                <a:moveTo>
                  <a:pt x="20" y="7"/>
                </a:moveTo>
                <a:cubicBezTo>
                  <a:pt x="20" y="10"/>
                  <a:pt x="16" y="12"/>
                  <a:pt x="10" y="11"/>
                </a:cubicBezTo>
                <a:cubicBezTo>
                  <a:pt x="4" y="11"/>
                  <a:pt x="0" y="8"/>
                  <a:pt x="0" y="5"/>
                </a:cubicBezTo>
                <a:cubicBezTo>
                  <a:pt x="0" y="2"/>
                  <a:pt x="4" y="0"/>
                  <a:pt x="10" y="1"/>
                </a:cubicBezTo>
                <a:cubicBezTo>
                  <a:pt x="16" y="1"/>
                  <a:pt x="20" y="4"/>
                  <a:pt x="20"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1" name="Freeform 2075"/>
          <p:cNvSpPr>
            <a:spLocks/>
          </p:cNvSpPr>
          <p:nvPr/>
        </p:nvSpPr>
        <p:spPr bwMode="auto">
          <a:xfrm>
            <a:off x="6666357" y="5348376"/>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2" name="Freeform 2076"/>
          <p:cNvSpPr>
            <a:spLocks/>
          </p:cNvSpPr>
          <p:nvPr/>
        </p:nvSpPr>
        <p:spPr bwMode="auto">
          <a:xfrm>
            <a:off x="6614480" y="5356221"/>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10"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3" name="Freeform 2077"/>
          <p:cNvSpPr>
            <a:spLocks/>
          </p:cNvSpPr>
          <p:nvPr/>
        </p:nvSpPr>
        <p:spPr bwMode="auto">
          <a:xfrm>
            <a:off x="6747877" y="5399370"/>
            <a:ext cx="77815" cy="43149"/>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4" name="Freeform 2078"/>
          <p:cNvSpPr>
            <a:spLocks/>
          </p:cNvSpPr>
          <p:nvPr/>
        </p:nvSpPr>
        <p:spPr bwMode="auto">
          <a:xfrm>
            <a:off x="6747877" y="5395448"/>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5" name="Freeform 2079"/>
          <p:cNvSpPr>
            <a:spLocks/>
          </p:cNvSpPr>
          <p:nvPr/>
        </p:nvSpPr>
        <p:spPr bwMode="auto">
          <a:xfrm>
            <a:off x="6788637" y="5395448"/>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6" name="Freeform 2080"/>
          <p:cNvSpPr>
            <a:spLocks/>
          </p:cNvSpPr>
          <p:nvPr/>
        </p:nvSpPr>
        <p:spPr bwMode="auto">
          <a:xfrm>
            <a:off x="6740466" y="5407216"/>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3"/>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7" name="Freeform 2081"/>
          <p:cNvSpPr>
            <a:spLocks/>
          </p:cNvSpPr>
          <p:nvPr/>
        </p:nvSpPr>
        <p:spPr bwMode="auto">
          <a:xfrm>
            <a:off x="6747877" y="5383680"/>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8" name="Freeform 2082"/>
          <p:cNvSpPr>
            <a:spLocks/>
          </p:cNvSpPr>
          <p:nvPr/>
        </p:nvSpPr>
        <p:spPr bwMode="auto">
          <a:xfrm>
            <a:off x="6747877" y="5379757"/>
            <a:ext cx="77815" cy="47072"/>
          </a:xfrm>
          <a:custGeom>
            <a:avLst/>
            <a:gdLst/>
            <a:ahLst/>
            <a:cxnLst>
              <a:cxn ang="0">
                <a:pos x="21" y="7"/>
              </a:cxn>
              <a:cxn ang="0">
                <a:pos x="10" y="11"/>
              </a:cxn>
              <a:cxn ang="0">
                <a:pos x="0" y="5"/>
              </a:cxn>
              <a:cxn ang="0">
                <a:pos x="10" y="0"/>
              </a:cxn>
              <a:cxn ang="0">
                <a:pos x="21" y="7"/>
              </a:cxn>
            </a:cxnLst>
            <a:rect l="0" t="0" r="r" b="b"/>
            <a:pathLst>
              <a:path w="21" h="12">
                <a:moveTo>
                  <a:pt x="21" y="7"/>
                </a:moveTo>
                <a:cubicBezTo>
                  <a:pt x="21" y="10"/>
                  <a:pt x="16" y="12"/>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199" name="Freeform 2083"/>
          <p:cNvSpPr>
            <a:spLocks/>
          </p:cNvSpPr>
          <p:nvPr/>
        </p:nvSpPr>
        <p:spPr bwMode="auto">
          <a:xfrm>
            <a:off x="6788637" y="5383680"/>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0" name="Freeform 2084"/>
          <p:cNvSpPr>
            <a:spLocks/>
          </p:cNvSpPr>
          <p:nvPr/>
        </p:nvSpPr>
        <p:spPr bwMode="auto">
          <a:xfrm>
            <a:off x="6740466" y="5391525"/>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1" name="Freeform 2085"/>
          <p:cNvSpPr>
            <a:spLocks/>
          </p:cNvSpPr>
          <p:nvPr/>
        </p:nvSpPr>
        <p:spPr bwMode="auto">
          <a:xfrm>
            <a:off x="6747877" y="5371912"/>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7"/>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2" name="Freeform 2086"/>
          <p:cNvSpPr>
            <a:spLocks/>
          </p:cNvSpPr>
          <p:nvPr/>
        </p:nvSpPr>
        <p:spPr bwMode="auto">
          <a:xfrm>
            <a:off x="6747877" y="5364066"/>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3" name="Freeform 2087"/>
          <p:cNvSpPr>
            <a:spLocks/>
          </p:cNvSpPr>
          <p:nvPr/>
        </p:nvSpPr>
        <p:spPr bwMode="auto">
          <a:xfrm>
            <a:off x="6788637" y="5367989"/>
            <a:ext cx="44466" cy="31381"/>
          </a:xfrm>
          <a:custGeom>
            <a:avLst/>
            <a:gdLst/>
            <a:ahLst/>
            <a:cxnLst>
              <a:cxn ang="0">
                <a:pos x="0" y="1"/>
              </a:cxn>
              <a:cxn ang="0">
                <a:pos x="7" y="8"/>
              </a:cxn>
              <a:cxn ang="0">
                <a:pos x="0" y="1"/>
              </a:cxn>
            </a:cxnLst>
            <a:rect l="0" t="0" r="r" b="b"/>
            <a:pathLst>
              <a:path w="12" h="8">
                <a:moveTo>
                  <a:pt x="0" y="1"/>
                </a:moveTo>
                <a:cubicBezTo>
                  <a:pt x="2" y="0"/>
                  <a:pt x="12" y="3"/>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4" name="Freeform 2088"/>
          <p:cNvSpPr>
            <a:spLocks/>
          </p:cNvSpPr>
          <p:nvPr/>
        </p:nvSpPr>
        <p:spPr bwMode="auto">
          <a:xfrm>
            <a:off x="6740466" y="5375834"/>
            <a:ext cx="37055" cy="31381"/>
          </a:xfrm>
          <a:custGeom>
            <a:avLst/>
            <a:gdLst/>
            <a:ahLst/>
            <a:cxnLst>
              <a:cxn ang="0">
                <a:pos x="10" y="7"/>
              </a:cxn>
              <a:cxn ang="0">
                <a:pos x="4" y="0"/>
              </a:cxn>
              <a:cxn ang="0">
                <a:pos x="10" y="7"/>
              </a:cxn>
            </a:cxnLst>
            <a:rect l="0" t="0" r="r" b="b"/>
            <a:pathLst>
              <a:path w="10" h="8">
                <a:moveTo>
                  <a:pt x="10" y="7"/>
                </a:moveTo>
                <a:cubicBezTo>
                  <a:pt x="9" y="8"/>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5" name="Freeform 2089"/>
          <p:cNvSpPr>
            <a:spLocks/>
          </p:cNvSpPr>
          <p:nvPr/>
        </p:nvSpPr>
        <p:spPr bwMode="auto">
          <a:xfrm>
            <a:off x="6566309" y="5415061"/>
            <a:ext cx="77815" cy="47072"/>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6" name="Freeform 2090"/>
          <p:cNvSpPr>
            <a:spLocks/>
          </p:cNvSpPr>
          <p:nvPr/>
        </p:nvSpPr>
        <p:spPr bwMode="auto">
          <a:xfrm>
            <a:off x="6566309" y="5411138"/>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7" name="Freeform 2091"/>
          <p:cNvSpPr>
            <a:spLocks/>
          </p:cNvSpPr>
          <p:nvPr/>
        </p:nvSpPr>
        <p:spPr bwMode="auto">
          <a:xfrm>
            <a:off x="6607069" y="5415061"/>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4"/>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8" name="Freeform 2092"/>
          <p:cNvSpPr>
            <a:spLocks/>
          </p:cNvSpPr>
          <p:nvPr/>
        </p:nvSpPr>
        <p:spPr bwMode="auto">
          <a:xfrm>
            <a:off x="6558898" y="5422906"/>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09" name="Freeform 2093"/>
          <p:cNvSpPr>
            <a:spLocks/>
          </p:cNvSpPr>
          <p:nvPr/>
        </p:nvSpPr>
        <p:spPr bwMode="auto">
          <a:xfrm>
            <a:off x="6566309" y="5403293"/>
            <a:ext cx="77815" cy="43149"/>
          </a:xfrm>
          <a:custGeom>
            <a:avLst/>
            <a:gdLst/>
            <a:ahLst/>
            <a:cxnLst>
              <a:cxn ang="0">
                <a:pos x="21" y="6"/>
              </a:cxn>
              <a:cxn ang="0">
                <a:pos x="10" y="11"/>
              </a:cxn>
              <a:cxn ang="0">
                <a:pos x="0" y="5"/>
              </a:cxn>
              <a:cxn ang="0">
                <a:pos x="10" y="0"/>
              </a:cxn>
              <a:cxn ang="0">
                <a:pos x="21" y="6"/>
              </a:cxn>
            </a:cxnLst>
            <a:rect l="0" t="0" r="r" b="b"/>
            <a:pathLst>
              <a:path w="21" h="11">
                <a:moveTo>
                  <a:pt x="21" y="6"/>
                </a:moveTo>
                <a:cubicBezTo>
                  <a:pt x="21" y="9"/>
                  <a:pt x="16" y="11"/>
                  <a:pt x="10" y="11"/>
                </a:cubicBezTo>
                <a:cubicBezTo>
                  <a:pt x="5" y="10"/>
                  <a:pt x="0" y="8"/>
                  <a:pt x="0" y="5"/>
                </a:cubicBezTo>
                <a:cubicBezTo>
                  <a:pt x="0" y="2"/>
                  <a:pt x="5" y="0"/>
                  <a:pt x="10"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0" name="Freeform 2094"/>
          <p:cNvSpPr>
            <a:spLocks/>
          </p:cNvSpPr>
          <p:nvPr/>
        </p:nvSpPr>
        <p:spPr bwMode="auto">
          <a:xfrm>
            <a:off x="6566309" y="5395448"/>
            <a:ext cx="77815" cy="47072"/>
          </a:xfrm>
          <a:custGeom>
            <a:avLst/>
            <a:gdLst/>
            <a:ahLst/>
            <a:cxnLst>
              <a:cxn ang="0">
                <a:pos x="21" y="7"/>
              </a:cxn>
              <a:cxn ang="0">
                <a:pos x="10" y="12"/>
              </a:cxn>
              <a:cxn ang="0">
                <a:pos x="0" y="5"/>
              </a:cxn>
              <a:cxn ang="0">
                <a:pos x="10" y="1"/>
              </a:cxn>
              <a:cxn ang="0">
                <a:pos x="21" y="7"/>
              </a:cxn>
            </a:cxnLst>
            <a:rect l="0" t="0" r="r" b="b"/>
            <a:pathLst>
              <a:path w="21" h="12">
                <a:moveTo>
                  <a:pt x="21" y="7"/>
                </a:moveTo>
                <a:cubicBezTo>
                  <a:pt x="21" y="10"/>
                  <a:pt x="16" y="12"/>
                  <a:pt x="10" y="12"/>
                </a:cubicBezTo>
                <a:cubicBezTo>
                  <a:pt x="5" y="11"/>
                  <a:pt x="0" y="8"/>
                  <a:pt x="0" y="5"/>
                </a:cubicBezTo>
                <a:cubicBezTo>
                  <a:pt x="0" y="2"/>
                  <a:pt x="5" y="0"/>
                  <a:pt x="10"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1" name="Freeform 2095"/>
          <p:cNvSpPr>
            <a:spLocks/>
          </p:cNvSpPr>
          <p:nvPr/>
        </p:nvSpPr>
        <p:spPr bwMode="auto">
          <a:xfrm>
            <a:off x="6607069" y="5399370"/>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10" y="4"/>
                  <a:pt x="2"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2" name="Freeform 2096"/>
          <p:cNvSpPr>
            <a:spLocks/>
          </p:cNvSpPr>
          <p:nvPr/>
        </p:nvSpPr>
        <p:spPr bwMode="auto">
          <a:xfrm>
            <a:off x="6558898" y="5407216"/>
            <a:ext cx="37055" cy="31381"/>
          </a:xfrm>
          <a:custGeom>
            <a:avLst/>
            <a:gdLst/>
            <a:ahLst/>
            <a:cxnLst>
              <a:cxn ang="0">
                <a:pos x="10" y="7"/>
              </a:cxn>
              <a:cxn ang="0">
                <a:pos x="4" y="0"/>
              </a:cxn>
              <a:cxn ang="0">
                <a:pos x="10" y="7"/>
              </a:cxn>
            </a:cxnLst>
            <a:rect l="0" t="0" r="r" b="b"/>
            <a:pathLst>
              <a:path w="10" h="8">
                <a:moveTo>
                  <a:pt x="10" y="7"/>
                </a:moveTo>
                <a:cubicBezTo>
                  <a:pt x="9" y="8"/>
                  <a:pt x="0" y="5"/>
                  <a:pt x="4" y="0"/>
                </a:cubicBezTo>
                <a:cubicBezTo>
                  <a:pt x="2" y="4"/>
                  <a:pt x="9" y="7"/>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3" name="Freeform 2097"/>
          <p:cNvSpPr>
            <a:spLocks/>
          </p:cNvSpPr>
          <p:nvPr/>
        </p:nvSpPr>
        <p:spPr bwMode="auto">
          <a:xfrm>
            <a:off x="6566309" y="5387602"/>
            <a:ext cx="77815" cy="47072"/>
          </a:xfrm>
          <a:custGeom>
            <a:avLst/>
            <a:gdLst/>
            <a:ahLst/>
            <a:cxnLst>
              <a:cxn ang="0">
                <a:pos x="21" y="7"/>
              </a:cxn>
              <a:cxn ang="0">
                <a:pos x="10" y="11"/>
              </a:cxn>
              <a:cxn ang="0">
                <a:pos x="0" y="5"/>
              </a:cxn>
              <a:cxn ang="0">
                <a:pos x="10" y="1"/>
              </a:cxn>
              <a:cxn ang="0">
                <a:pos x="21" y="7"/>
              </a:cxn>
            </a:cxnLst>
            <a:rect l="0" t="0" r="r" b="b"/>
            <a:pathLst>
              <a:path w="21" h="12">
                <a:moveTo>
                  <a:pt x="21" y="7"/>
                </a:moveTo>
                <a:cubicBezTo>
                  <a:pt x="21" y="10"/>
                  <a:pt x="16" y="12"/>
                  <a:pt x="10" y="11"/>
                </a:cubicBezTo>
                <a:cubicBezTo>
                  <a:pt x="5" y="11"/>
                  <a:pt x="0" y="8"/>
                  <a:pt x="0" y="5"/>
                </a:cubicBezTo>
                <a:cubicBezTo>
                  <a:pt x="0" y="2"/>
                  <a:pt x="5" y="0"/>
                  <a:pt x="10"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4" name="Freeform 2098"/>
          <p:cNvSpPr>
            <a:spLocks/>
          </p:cNvSpPr>
          <p:nvPr/>
        </p:nvSpPr>
        <p:spPr bwMode="auto">
          <a:xfrm>
            <a:off x="6566309" y="5383680"/>
            <a:ext cx="77815" cy="43149"/>
          </a:xfrm>
          <a:custGeom>
            <a:avLst/>
            <a:gdLst/>
            <a:ahLst/>
            <a:cxnLst>
              <a:cxn ang="0">
                <a:pos x="21" y="7"/>
              </a:cxn>
              <a:cxn ang="0">
                <a:pos x="10" y="11"/>
              </a:cxn>
              <a:cxn ang="0">
                <a:pos x="0" y="5"/>
              </a:cxn>
              <a:cxn ang="0">
                <a:pos x="10" y="0"/>
              </a:cxn>
              <a:cxn ang="0">
                <a:pos x="21" y="7"/>
              </a:cxn>
            </a:cxnLst>
            <a:rect l="0" t="0" r="r" b="b"/>
            <a:pathLst>
              <a:path w="21" h="11">
                <a:moveTo>
                  <a:pt x="21" y="7"/>
                </a:moveTo>
                <a:cubicBezTo>
                  <a:pt x="21" y="9"/>
                  <a:pt x="16" y="11"/>
                  <a:pt x="10" y="11"/>
                </a:cubicBezTo>
                <a:cubicBezTo>
                  <a:pt x="5" y="11"/>
                  <a:pt x="0" y="8"/>
                  <a:pt x="0" y="5"/>
                </a:cubicBezTo>
                <a:cubicBezTo>
                  <a:pt x="0" y="2"/>
                  <a:pt x="5" y="0"/>
                  <a:pt x="10" y="0"/>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5" name="Freeform 2099"/>
          <p:cNvSpPr>
            <a:spLocks/>
          </p:cNvSpPr>
          <p:nvPr/>
        </p:nvSpPr>
        <p:spPr bwMode="auto">
          <a:xfrm>
            <a:off x="6607069" y="5387602"/>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10" y="3"/>
                  <a:pt x="2"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6" name="Freeform 2100"/>
          <p:cNvSpPr>
            <a:spLocks/>
          </p:cNvSpPr>
          <p:nvPr/>
        </p:nvSpPr>
        <p:spPr bwMode="auto">
          <a:xfrm>
            <a:off x="6558898" y="5395448"/>
            <a:ext cx="37055" cy="27459"/>
          </a:xfrm>
          <a:custGeom>
            <a:avLst/>
            <a:gdLst/>
            <a:ahLst/>
            <a:cxnLst>
              <a:cxn ang="0">
                <a:pos x="10" y="7"/>
              </a:cxn>
              <a:cxn ang="0">
                <a:pos x="4" y="0"/>
              </a:cxn>
              <a:cxn ang="0">
                <a:pos x="10" y="7"/>
              </a:cxn>
            </a:cxnLst>
            <a:rect l="0" t="0" r="r" b="b"/>
            <a:pathLst>
              <a:path w="10" h="7">
                <a:moveTo>
                  <a:pt x="10" y="7"/>
                </a:moveTo>
                <a:cubicBezTo>
                  <a:pt x="9" y="7"/>
                  <a:pt x="0" y="4"/>
                  <a:pt x="4" y="0"/>
                </a:cubicBezTo>
                <a:cubicBezTo>
                  <a:pt x="2" y="4"/>
                  <a:pt x="9" y="6"/>
                  <a:pt x="10"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7" name="Freeform 2101"/>
          <p:cNvSpPr>
            <a:spLocks/>
          </p:cNvSpPr>
          <p:nvPr/>
        </p:nvSpPr>
        <p:spPr bwMode="auto">
          <a:xfrm>
            <a:off x="6688590" y="5434674"/>
            <a:ext cx="77815" cy="49033"/>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8" name="Freeform 2102"/>
          <p:cNvSpPr>
            <a:spLocks/>
          </p:cNvSpPr>
          <p:nvPr/>
        </p:nvSpPr>
        <p:spPr bwMode="auto">
          <a:xfrm>
            <a:off x="6688590" y="5430752"/>
            <a:ext cx="77815" cy="47072"/>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19" name="Freeform 2103"/>
          <p:cNvSpPr>
            <a:spLocks/>
          </p:cNvSpPr>
          <p:nvPr/>
        </p:nvSpPr>
        <p:spPr bwMode="auto">
          <a:xfrm>
            <a:off x="6733055" y="5434674"/>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4"/>
                  <a:pt x="1" y="1"/>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0" name="Freeform 2104"/>
          <p:cNvSpPr>
            <a:spLocks/>
          </p:cNvSpPr>
          <p:nvPr/>
        </p:nvSpPr>
        <p:spPr bwMode="auto">
          <a:xfrm>
            <a:off x="6681179" y="5442520"/>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1" name="Freeform 2105"/>
          <p:cNvSpPr>
            <a:spLocks/>
          </p:cNvSpPr>
          <p:nvPr/>
        </p:nvSpPr>
        <p:spPr bwMode="auto">
          <a:xfrm>
            <a:off x="6688590" y="5422906"/>
            <a:ext cx="77815" cy="43149"/>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3"/>
                  <a:pt x="21" y="6"/>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2" name="Freeform 2106"/>
          <p:cNvSpPr>
            <a:spLocks/>
          </p:cNvSpPr>
          <p:nvPr/>
        </p:nvSpPr>
        <p:spPr bwMode="auto">
          <a:xfrm>
            <a:off x="6688590" y="5415061"/>
            <a:ext cx="77815" cy="47072"/>
          </a:xfrm>
          <a:custGeom>
            <a:avLst/>
            <a:gdLst/>
            <a:ahLst/>
            <a:cxnLst>
              <a:cxn ang="0">
                <a:pos x="21" y="7"/>
              </a:cxn>
              <a:cxn ang="0">
                <a:pos x="11" y="12"/>
              </a:cxn>
              <a:cxn ang="0">
                <a:pos x="0" y="5"/>
              </a:cxn>
              <a:cxn ang="0">
                <a:pos x="11" y="1"/>
              </a:cxn>
              <a:cxn ang="0">
                <a:pos x="21" y="7"/>
              </a:cxn>
            </a:cxnLst>
            <a:rect l="0" t="0" r="r" b="b"/>
            <a:pathLst>
              <a:path w="21" h="12">
                <a:moveTo>
                  <a:pt x="21" y="7"/>
                </a:moveTo>
                <a:cubicBezTo>
                  <a:pt x="21" y="10"/>
                  <a:pt x="16" y="12"/>
                  <a:pt x="11" y="12"/>
                </a:cubicBezTo>
                <a:cubicBezTo>
                  <a:pt x="5" y="11"/>
                  <a:pt x="0" y="8"/>
                  <a:pt x="0" y="5"/>
                </a:cubicBezTo>
                <a:cubicBezTo>
                  <a:pt x="0" y="2"/>
                  <a:pt x="5" y="0"/>
                  <a:pt x="11" y="1"/>
                </a:cubicBezTo>
                <a:cubicBezTo>
                  <a:pt x="16" y="1"/>
                  <a:pt x="21" y="4"/>
                  <a:pt x="21" y="7"/>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3" name="Freeform 2107"/>
          <p:cNvSpPr>
            <a:spLocks/>
          </p:cNvSpPr>
          <p:nvPr/>
        </p:nvSpPr>
        <p:spPr bwMode="auto">
          <a:xfrm>
            <a:off x="6733055" y="5418984"/>
            <a:ext cx="44466" cy="31381"/>
          </a:xfrm>
          <a:custGeom>
            <a:avLst/>
            <a:gdLst/>
            <a:ahLst/>
            <a:cxnLst>
              <a:cxn ang="0">
                <a:pos x="0" y="1"/>
              </a:cxn>
              <a:cxn ang="0">
                <a:pos x="7" y="8"/>
              </a:cxn>
              <a:cxn ang="0">
                <a:pos x="0" y="1"/>
              </a:cxn>
            </a:cxnLst>
            <a:rect l="0" t="0" r="r" b="b"/>
            <a:pathLst>
              <a:path w="12" h="8">
                <a:moveTo>
                  <a:pt x="0" y="1"/>
                </a:moveTo>
                <a:cubicBezTo>
                  <a:pt x="2" y="0"/>
                  <a:pt x="12" y="4"/>
                  <a:pt x="7" y="8"/>
                </a:cubicBezTo>
                <a:cubicBezTo>
                  <a:pt x="9" y="4"/>
                  <a:pt x="1" y="1"/>
                  <a:pt x="0" y="1"/>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4" name="Freeform 2108"/>
          <p:cNvSpPr>
            <a:spLocks/>
          </p:cNvSpPr>
          <p:nvPr/>
        </p:nvSpPr>
        <p:spPr bwMode="auto">
          <a:xfrm>
            <a:off x="6681179" y="5426829"/>
            <a:ext cx="40760" cy="31381"/>
          </a:xfrm>
          <a:custGeom>
            <a:avLst/>
            <a:gdLst/>
            <a:ahLst/>
            <a:cxnLst>
              <a:cxn ang="0">
                <a:pos x="11" y="7"/>
              </a:cxn>
              <a:cxn ang="0">
                <a:pos x="4" y="0"/>
              </a:cxn>
              <a:cxn ang="0">
                <a:pos x="11" y="7"/>
              </a:cxn>
            </a:cxnLst>
            <a:rect l="0" t="0" r="r" b="b"/>
            <a:pathLst>
              <a:path w="11" h="8">
                <a:moveTo>
                  <a:pt x="11" y="7"/>
                </a:moveTo>
                <a:cubicBezTo>
                  <a:pt x="9" y="8"/>
                  <a:pt x="0" y="4"/>
                  <a:pt x="4" y="0"/>
                </a:cubicBezTo>
                <a:cubicBezTo>
                  <a:pt x="2" y="4"/>
                  <a:pt x="9" y="7"/>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5" name="Freeform 2109"/>
          <p:cNvSpPr>
            <a:spLocks/>
          </p:cNvSpPr>
          <p:nvPr/>
        </p:nvSpPr>
        <p:spPr bwMode="auto">
          <a:xfrm>
            <a:off x="6688590" y="5407216"/>
            <a:ext cx="77815" cy="47072"/>
          </a:xfrm>
          <a:custGeom>
            <a:avLst/>
            <a:gdLst/>
            <a:ahLst/>
            <a:cxnLst>
              <a:cxn ang="0">
                <a:pos x="21" y="7"/>
              </a:cxn>
              <a:cxn ang="0">
                <a:pos x="11" y="11"/>
              </a:cxn>
              <a:cxn ang="0">
                <a:pos x="0" y="5"/>
              </a:cxn>
              <a:cxn ang="0">
                <a:pos x="11" y="1"/>
              </a:cxn>
              <a:cxn ang="0">
                <a:pos x="21" y="7"/>
              </a:cxn>
            </a:cxnLst>
            <a:rect l="0" t="0" r="r" b="b"/>
            <a:pathLst>
              <a:path w="21" h="12">
                <a:moveTo>
                  <a:pt x="21" y="7"/>
                </a:moveTo>
                <a:cubicBezTo>
                  <a:pt x="21" y="10"/>
                  <a:pt x="16" y="12"/>
                  <a:pt x="11" y="11"/>
                </a:cubicBezTo>
                <a:cubicBezTo>
                  <a:pt x="5" y="11"/>
                  <a:pt x="0" y="8"/>
                  <a:pt x="0" y="5"/>
                </a:cubicBezTo>
                <a:cubicBezTo>
                  <a:pt x="0" y="2"/>
                  <a:pt x="5" y="0"/>
                  <a:pt x="11" y="1"/>
                </a:cubicBezTo>
                <a:cubicBezTo>
                  <a:pt x="16" y="1"/>
                  <a:pt x="21" y="4"/>
                  <a:pt x="21" y="7"/>
                </a:cubicBez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6" name="Freeform 2110"/>
          <p:cNvSpPr>
            <a:spLocks/>
          </p:cNvSpPr>
          <p:nvPr/>
        </p:nvSpPr>
        <p:spPr bwMode="auto">
          <a:xfrm>
            <a:off x="6688590" y="5403293"/>
            <a:ext cx="77815" cy="43149"/>
          </a:xfrm>
          <a:custGeom>
            <a:avLst/>
            <a:gdLst/>
            <a:ahLst/>
            <a:cxnLst>
              <a:cxn ang="0">
                <a:pos x="21" y="6"/>
              </a:cxn>
              <a:cxn ang="0">
                <a:pos x="11" y="11"/>
              </a:cxn>
              <a:cxn ang="0">
                <a:pos x="0" y="5"/>
              </a:cxn>
              <a:cxn ang="0">
                <a:pos x="11" y="0"/>
              </a:cxn>
              <a:cxn ang="0">
                <a:pos x="21" y="6"/>
              </a:cxn>
            </a:cxnLst>
            <a:rect l="0" t="0" r="r" b="b"/>
            <a:pathLst>
              <a:path w="21" h="11">
                <a:moveTo>
                  <a:pt x="21" y="6"/>
                </a:moveTo>
                <a:cubicBezTo>
                  <a:pt x="21" y="9"/>
                  <a:pt x="16" y="11"/>
                  <a:pt x="11" y="11"/>
                </a:cubicBezTo>
                <a:cubicBezTo>
                  <a:pt x="5" y="10"/>
                  <a:pt x="0" y="8"/>
                  <a:pt x="0" y="5"/>
                </a:cubicBezTo>
                <a:cubicBezTo>
                  <a:pt x="0" y="2"/>
                  <a:pt x="5" y="0"/>
                  <a:pt x="11" y="0"/>
                </a:cubicBezTo>
                <a:cubicBezTo>
                  <a:pt x="16" y="1"/>
                  <a:pt x="21" y="4"/>
                  <a:pt x="21" y="6"/>
                </a:cubicBezTo>
                <a:close/>
              </a:path>
            </a:pathLst>
          </a:custGeom>
          <a:solidFill>
            <a:srgbClr val="BDC9D6"/>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7" name="Freeform 2111"/>
          <p:cNvSpPr>
            <a:spLocks/>
          </p:cNvSpPr>
          <p:nvPr/>
        </p:nvSpPr>
        <p:spPr bwMode="auto">
          <a:xfrm>
            <a:off x="6733055" y="5407216"/>
            <a:ext cx="44466" cy="31381"/>
          </a:xfrm>
          <a:custGeom>
            <a:avLst/>
            <a:gdLst/>
            <a:ahLst/>
            <a:cxnLst>
              <a:cxn ang="0">
                <a:pos x="0" y="0"/>
              </a:cxn>
              <a:cxn ang="0">
                <a:pos x="7" y="8"/>
              </a:cxn>
              <a:cxn ang="0">
                <a:pos x="0" y="0"/>
              </a:cxn>
            </a:cxnLst>
            <a:rect l="0" t="0" r="r" b="b"/>
            <a:pathLst>
              <a:path w="12" h="8">
                <a:moveTo>
                  <a:pt x="0" y="0"/>
                </a:moveTo>
                <a:cubicBezTo>
                  <a:pt x="2" y="0"/>
                  <a:pt x="12" y="3"/>
                  <a:pt x="7" y="8"/>
                </a:cubicBezTo>
                <a:cubicBezTo>
                  <a:pt x="9" y="3"/>
                  <a:pt x="1" y="0"/>
                  <a:pt x="0" y="0"/>
                </a:cubicBez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8" name="Freeform 2112"/>
          <p:cNvSpPr>
            <a:spLocks/>
          </p:cNvSpPr>
          <p:nvPr/>
        </p:nvSpPr>
        <p:spPr bwMode="auto">
          <a:xfrm>
            <a:off x="6681179" y="5415061"/>
            <a:ext cx="40760" cy="27459"/>
          </a:xfrm>
          <a:custGeom>
            <a:avLst/>
            <a:gdLst/>
            <a:ahLst/>
            <a:cxnLst>
              <a:cxn ang="0">
                <a:pos x="11" y="7"/>
              </a:cxn>
              <a:cxn ang="0">
                <a:pos x="4" y="0"/>
              </a:cxn>
              <a:cxn ang="0">
                <a:pos x="11" y="7"/>
              </a:cxn>
            </a:cxnLst>
            <a:rect l="0" t="0" r="r" b="b"/>
            <a:pathLst>
              <a:path w="11" h="7">
                <a:moveTo>
                  <a:pt x="11" y="7"/>
                </a:moveTo>
                <a:cubicBezTo>
                  <a:pt x="9" y="7"/>
                  <a:pt x="0" y="4"/>
                  <a:pt x="4" y="0"/>
                </a:cubicBezTo>
                <a:cubicBezTo>
                  <a:pt x="2" y="4"/>
                  <a:pt x="9" y="6"/>
                  <a:pt x="11" y="7"/>
                </a:cubicBezTo>
                <a:close/>
              </a:path>
            </a:pathLst>
          </a:custGeom>
          <a:solidFill>
            <a:srgbClr val="5D7695"/>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29" name="Freeform 2113"/>
          <p:cNvSpPr>
            <a:spLocks/>
          </p:cNvSpPr>
          <p:nvPr/>
        </p:nvSpPr>
        <p:spPr bwMode="auto">
          <a:xfrm>
            <a:off x="6558898" y="5434674"/>
            <a:ext cx="259382" cy="80415"/>
          </a:xfrm>
          <a:custGeom>
            <a:avLst/>
            <a:gdLst/>
            <a:ahLst/>
            <a:cxnLst>
              <a:cxn ang="0">
                <a:pos x="0" y="0"/>
              </a:cxn>
              <a:cxn ang="0">
                <a:pos x="114" y="18"/>
              </a:cxn>
              <a:cxn ang="0">
                <a:pos x="140" y="41"/>
              </a:cxn>
              <a:cxn ang="0">
                <a:pos x="28" y="29"/>
              </a:cxn>
              <a:cxn ang="0">
                <a:pos x="0" y="0"/>
              </a:cxn>
            </a:cxnLst>
            <a:rect l="0" t="0" r="r" b="b"/>
            <a:pathLst>
              <a:path w="140" h="41">
                <a:moveTo>
                  <a:pt x="0" y="0"/>
                </a:moveTo>
                <a:lnTo>
                  <a:pt x="114" y="18"/>
                </a:lnTo>
                <a:lnTo>
                  <a:pt x="140" y="41"/>
                </a:lnTo>
                <a:lnTo>
                  <a:pt x="28" y="29"/>
                </a:lnTo>
                <a:lnTo>
                  <a:pt x="0" y="0"/>
                </a:lnTo>
                <a:close/>
              </a:path>
            </a:pathLst>
          </a:custGeom>
          <a:solidFill>
            <a:srgbClr val="456488"/>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0" name="Freeform 2114"/>
          <p:cNvSpPr>
            <a:spLocks/>
          </p:cNvSpPr>
          <p:nvPr/>
        </p:nvSpPr>
        <p:spPr bwMode="auto">
          <a:xfrm>
            <a:off x="6570015" y="5305227"/>
            <a:ext cx="59287" cy="11768"/>
          </a:xfrm>
          <a:custGeom>
            <a:avLst/>
            <a:gdLst/>
            <a:ahLst/>
            <a:cxnLst>
              <a:cxn ang="0">
                <a:pos x="0" y="2"/>
              </a:cxn>
              <a:cxn ang="0">
                <a:pos x="26" y="6"/>
              </a:cxn>
              <a:cxn ang="0">
                <a:pos x="32" y="4"/>
              </a:cxn>
              <a:cxn ang="0">
                <a:pos x="6" y="0"/>
              </a:cxn>
              <a:cxn ang="0">
                <a:pos x="0" y="2"/>
              </a:cxn>
            </a:cxnLst>
            <a:rect l="0" t="0" r="r" b="b"/>
            <a:pathLst>
              <a:path w="32" h="6">
                <a:moveTo>
                  <a:pt x="0" y="2"/>
                </a:moveTo>
                <a:lnTo>
                  <a:pt x="26" y="6"/>
                </a:lnTo>
                <a:lnTo>
                  <a:pt x="32" y="4"/>
                </a:lnTo>
                <a:lnTo>
                  <a:pt x="6"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1" name="Freeform 2115"/>
          <p:cNvSpPr>
            <a:spLocks/>
          </p:cNvSpPr>
          <p:nvPr/>
        </p:nvSpPr>
        <p:spPr bwMode="auto">
          <a:xfrm>
            <a:off x="6599659" y="5305227"/>
            <a:ext cx="62993" cy="15691"/>
          </a:xfrm>
          <a:custGeom>
            <a:avLst/>
            <a:gdLst/>
            <a:ahLst/>
            <a:cxnLst>
              <a:cxn ang="0">
                <a:pos x="14" y="0"/>
              </a:cxn>
              <a:cxn ang="0">
                <a:pos x="0" y="8"/>
              </a:cxn>
              <a:cxn ang="0">
                <a:pos x="34" y="8"/>
              </a:cxn>
              <a:cxn ang="0">
                <a:pos x="14" y="0"/>
              </a:cxn>
            </a:cxnLst>
            <a:rect l="0" t="0" r="r" b="b"/>
            <a:pathLst>
              <a:path w="34" h="8">
                <a:moveTo>
                  <a:pt x="14" y="0"/>
                </a:moveTo>
                <a:lnTo>
                  <a:pt x="0" y="8"/>
                </a:lnTo>
                <a:lnTo>
                  <a:pt x="34"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2" name="Freeform 2116"/>
          <p:cNvSpPr>
            <a:spLocks/>
          </p:cNvSpPr>
          <p:nvPr/>
        </p:nvSpPr>
        <p:spPr bwMode="auto">
          <a:xfrm>
            <a:off x="6484789" y="5383680"/>
            <a:ext cx="55582" cy="11768"/>
          </a:xfrm>
          <a:custGeom>
            <a:avLst/>
            <a:gdLst/>
            <a:ahLst/>
            <a:cxnLst>
              <a:cxn ang="0">
                <a:pos x="26" y="6"/>
              </a:cxn>
              <a:cxn ang="0">
                <a:pos x="0" y="2"/>
              </a:cxn>
              <a:cxn ang="0">
                <a:pos x="4" y="0"/>
              </a:cxn>
              <a:cxn ang="0">
                <a:pos x="30" y="4"/>
              </a:cxn>
              <a:cxn ang="0">
                <a:pos x="26" y="6"/>
              </a:cxn>
            </a:cxnLst>
            <a:rect l="0" t="0" r="r" b="b"/>
            <a:pathLst>
              <a:path w="30" h="6">
                <a:moveTo>
                  <a:pt x="26" y="6"/>
                </a:moveTo>
                <a:lnTo>
                  <a:pt x="0" y="2"/>
                </a:lnTo>
                <a:lnTo>
                  <a:pt x="4" y="0"/>
                </a:lnTo>
                <a:lnTo>
                  <a:pt x="30" y="4"/>
                </a:lnTo>
                <a:lnTo>
                  <a:pt x="26" y="6"/>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3" name="Freeform 2117"/>
          <p:cNvSpPr>
            <a:spLocks/>
          </p:cNvSpPr>
          <p:nvPr/>
        </p:nvSpPr>
        <p:spPr bwMode="auto">
          <a:xfrm>
            <a:off x="6447735" y="5379757"/>
            <a:ext cx="62993" cy="15691"/>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4" name="Freeform 2118"/>
          <p:cNvSpPr>
            <a:spLocks/>
          </p:cNvSpPr>
          <p:nvPr/>
        </p:nvSpPr>
        <p:spPr bwMode="auto">
          <a:xfrm>
            <a:off x="6951678" y="5371912"/>
            <a:ext cx="55582" cy="15691"/>
          </a:xfrm>
          <a:custGeom>
            <a:avLst/>
            <a:gdLst/>
            <a:ahLst/>
            <a:cxnLst>
              <a:cxn ang="0">
                <a:pos x="0" y="2"/>
              </a:cxn>
              <a:cxn ang="0">
                <a:pos x="26" y="8"/>
              </a:cxn>
              <a:cxn ang="0">
                <a:pos x="30" y="4"/>
              </a:cxn>
              <a:cxn ang="0">
                <a:pos x="4" y="0"/>
              </a:cxn>
              <a:cxn ang="0">
                <a:pos x="0" y="2"/>
              </a:cxn>
            </a:cxnLst>
            <a:rect l="0" t="0" r="r" b="b"/>
            <a:pathLst>
              <a:path w="30" h="8">
                <a:moveTo>
                  <a:pt x="0" y="2"/>
                </a:moveTo>
                <a:lnTo>
                  <a:pt x="26" y="8"/>
                </a:lnTo>
                <a:lnTo>
                  <a:pt x="30" y="4"/>
                </a:lnTo>
                <a:lnTo>
                  <a:pt x="4" y="0"/>
                </a:lnTo>
                <a:lnTo>
                  <a:pt x="0"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5" name="Freeform 2119"/>
          <p:cNvSpPr>
            <a:spLocks/>
          </p:cNvSpPr>
          <p:nvPr/>
        </p:nvSpPr>
        <p:spPr bwMode="auto">
          <a:xfrm>
            <a:off x="6981321" y="5375834"/>
            <a:ext cx="59287" cy="15691"/>
          </a:xfrm>
          <a:custGeom>
            <a:avLst/>
            <a:gdLst/>
            <a:ahLst/>
            <a:cxnLst>
              <a:cxn ang="0">
                <a:pos x="14" y="0"/>
              </a:cxn>
              <a:cxn ang="0">
                <a:pos x="0" y="6"/>
              </a:cxn>
              <a:cxn ang="0">
                <a:pos x="32" y="8"/>
              </a:cxn>
              <a:cxn ang="0">
                <a:pos x="14" y="0"/>
              </a:cxn>
            </a:cxnLst>
            <a:rect l="0" t="0" r="r" b="b"/>
            <a:pathLst>
              <a:path w="32" h="8">
                <a:moveTo>
                  <a:pt x="14" y="0"/>
                </a:moveTo>
                <a:lnTo>
                  <a:pt x="0" y="6"/>
                </a:lnTo>
                <a:lnTo>
                  <a:pt x="32" y="8"/>
                </a:lnTo>
                <a:lnTo>
                  <a:pt x="1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6" name="Freeform 2120"/>
          <p:cNvSpPr>
            <a:spLocks/>
          </p:cNvSpPr>
          <p:nvPr/>
        </p:nvSpPr>
        <p:spPr bwMode="auto">
          <a:xfrm>
            <a:off x="6862746" y="5450365"/>
            <a:ext cx="59287" cy="15691"/>
          </a:xfrm>
          <a:custGeom>
            <a:avLst/>
            <a:gdLst/>
            <a:ahLst/>
            <a:cxnLst>
              <a:cxn ang="0">
                <a:pos x="26" y="8"/>
              </a:cxn>
              <a:cxn ang="0">
                <a:pos x="0" y="2"/>
              </a:cxn>
              <a:cxn ang="0">
                <a:pos x="6" y="0"/>
              </a:cxn>
              <a:cxn ang="0">
                <a:pos x="32" y="4"/>
              </a:cxn>
              <a:cxn ang="0">
                <a:pos x="26" y="8"/>
              </a:cxn>
            </a:cxnLst>
            <a:rect l="0" t="0" r="r" b="b"/>
            <a:pathLst>
              <a:path w="32" h="8">
                <a:moveTo>
                  <a:pt x="26" y="8"/>
                </a:moveTo>
                <a:lnTo>
                  <a:pt x="0" y="2"/>
                </a:lnTo>
                <a:lnTo>
                  <a:pt x="6" y="0"/>
                </a:lnTo>
                <a:lnTo>
                  <a:pt x="32" y="4"/>
                </a:lnTo>
                <a:lnTo>
                  <a:pt x="26" y="8"/>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7" name="Freeform 2121"/>
          <p:cNvSpPr>
            <a:spLocks/>
          </p:cNvSpPr>
          <p:nvPr/>
        </p:nvSpPr>
        <p:spPr bwMode="auto">
          <a:xfrm>
            <a:off x="6829397" y="5446442"/>
            <a:ext cx="62993" cy="15691"/>
          </a:xfrm>
          <a:custGeom>
            <a:avLst/>
            <a:gdLst/>
            <a:ahLst/>
            <a:cxnLst>
              <a:cxn ang="0">
                <a:pos x="34" y="0"/>
              </a:cxn>
              <a:cxn ang="0">
                <a:pos x="20" y="8"/>
              </a:cxn>
              <a:cxn ang="0">
                <a:pos x="0" y="0"/>
              </a:cxn>
              <a:cxn ang="0">
                <a:pos x="34" y="0"/>
              </a:cxn>
            </a:cxnLst>
            <a:rect l="0" t="0" r="r" b="b"/>
            <a:pathLst>
              <a:path w="34" h="8">
                <a:moveTo>
                  <a:pt x="34" y="0"/>
                </a:moveTo>
                <a:lnTo>
                  <a:pt x="20" y="8"/>
                </a:lnTo>
                <a:lnTo>
                  <a:pt x="0" y="0"/>
                </a:lnTo>
                <a:lnTo>
                  <a:pt x="34" y="0"/>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8" name="Freeform 2122"/>
          <p:cNvSpPr>
            <a:spLocks/>
          </p:cNvSpPr>
          <p:nvPr/>
        </p:nvSpPr>
        <p:spPr bwMode="auto">
          <a:xfrm>
            <a:off x="6484789" y="5336608"/>
            <a:ext cx="322375" cy="137293"/>
          </a:xfrm>
          <a:custGeom>
            <a:avLst/>
            <a:gdLst/>
            <a:ahLst/>
            <a:cxnLst>
              <a:cxn ang="0">
                <a:pos x="81" y="33"/>
              </a:cxn>
              <a:cxn ang="0">
                <a:pos x="79" y="33"/>
              </a:cxn>
              <a:cxn ang="0">
                <a:pos x="6" y="21"/>
              </a:cxn>
              <a:cxn ang="0">
                <a:pos x="6" y="20"/>
              </a:cxn>
              <a:cxn ang="0">
                <a:pos x="43" y="0"/>
              </a:cxn>
              <a:cxn ang="0">
                <a:pos x="40" y="0"/>
              </a:cxn>
              <a:cxn ang="0">
                <a:pos x="3" y="20"/>
              </a:cxn>
              <a:cxn ang="0">
                <a:pos x="2" y="23"/>
              </a:cxn>
              <a:cxn ang="0">
                <a:pos x="76" y="35"/>
              </a:cxn>
              <a:cxn ang="0">
                <a:pos x="84" y="33"/>
              </a:cxn>
              <a:cxn ang="0">
                <a:pos x="87" y="32"/>
              </a:cxn>
              <a:cxn ang="0">
                <a:pos x="84" y="31"/>
              </a:cxn>
              <a:cxn ang="0">
                <a:pos x="81" y="33"/>
              </a:cxn>
            </a:cxnLst>
            <a:rect l="0" t="0" r="r" b="b"/>
            <a:pathLst>
              <a:path w="87" h="35">
                <a:moveTo>
                  <a:pt x="81" y="33"/>
                </a:moveTo>
                <a:cubicBezTo>
                  <a:pt x="80" y="33"/>
                  <a:pt x="80" y="33"/>
                  <a:pt x="79" y="33"/>
                </a:cubicBezTo>
                <a:cubicBezTo>
                  <a:pt x="6" y="21"/>
                  <a:pt x="6" y="21"/>
                  <a:pt x="6" y="21"/>
                </a:cubicBezTo>
                <a:cubicBezTo>
                  <a:pt x="5" y="21"/>
                  <a:pt x="5" y="21"/>
                  <a:pt x="6" y="20"/>
                </a:cubicBezTo>
                <a:cubicBezTo>
                  <a:pt x="43" y="0"/>
                  <a:pt x="43" y="0"/>
                  <a:pt x="43" y="0"/>
                </a:cubicBezTo>
                <a:cubicBezTo>
                  <a:pt x="40" y="0"/>
                  <a:pt x="40" y="0"/>
                  <a:pt x="40" y="0"/>
                </a:cubicBezTo>
                <a:cubicBezTo>
                  <a:pt x="3" y="20"/>
                  <a:pt x="3" y="20"/>
                  <a:pt x="3" y="20"/>
                </a:cubicBezTo>
                <a:cubicBezTo>
                  <a:pt x="0" y="21"/>
                  <a:pt x="0" y="22"/>
                  <a:pt x="2" y="23"/>
                </a:cubicBezTo>
                <a:cubicBezTo>
                  <a:pt x="76" y="35"/>
                  <a:pt x="76" y="35"/>
                  <a:pt x="76" y="35"/>
                </a:cubicBezTo>
                <a:cubicBezTo>
                  <a:pt x="78" y="35"/>
                  <a:pt x="81" y="35"/>
                  <a:pt x="84" y="33"/>
                </a:cubicBezTo>
                <a:cubicBezTo>
                  <a:pt x="87" y="32"/>
                  <a:pt x="87" y="32"/>
                  <a:pt x="87" y="32"/>
                </a:cubicBezTo>
                <a:cubicBezTo>
                  <a:pt x="84" y="31"/>
                  <a:pt x="84" y="31"/>
                  <a:pt x="84" y="31"/>
                </a:cubicBezTo>
                <a:lnTo>
                  <a:pt x="81" y="33"/>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038" name="Freeform 2123"/>
          <p:cNvSpPr>
            <a:spLocks/>
          </p:cNvSpPr>
          <p:nvPr/>
        </p:nvSpPr>
        <p:spPr bwMode="auto">
          <a:xfrm>
            <a:off x="6681179" y="5293459"/>
            <a:ext cx="322375" cy="137293"/>
          </a:xfrm>
          <a:custGeom>
            <a:avLst/>
            <a:gdLst/>
            <a:ahLst/>
            <a:cxnLst>
              <a:cxn ang="0">
                <a:pos x="7" y="2"/>
              </a:cxn>
              <a:cxn ang="0">
                <a:pos x="8" y="2"/>
              </a:cxn>
              <a:cxn ang="0">
                <a:pos x="82" y="15"/>
              </a:cxn>
              <a:cxn ang="0">
                <a:pos x="82" y="15"/>
              </a:cxn>
              <a:cxn ang="0">
                <a:pos x="46" y="34"/>
              </a:cxn>
              <a:cxn ang="0">
                <a:pos x="48" y="35"/>
              </a:cxn>
              <a:cxn ang="0">
                <a:pos x="85" y="16"/>
              </a:cxn>
              <a:cxn ang="0">
                <a:pos x="85" y="13"/>
              </a:cxn>
              <a:cxn ang="0">
                <a:pos x="12" y="0"/>
              </a:cxn>
              <a:cxn ang="0">
                <a:pos x="4" y="2"/>
              </a:cxn>
              <a:cxn ang="0">
                <a:pos x="0" y="4"/>
              </a:cxn>
              <a:cxn ang="0">
                <a:pos x="3" y="4"/>
              </a:cxn>
              <a:cxn ang="0">
                <a:pos x="7" y="2"/>
              </a:cxn>
            </a:cxnLst>
            <a:rect l="0" t="0" r="r" b="b"/>
            <a:pathLst>
              <a:path w="87" h="35">
                <a:moveTo>
                  <a:pt x="7" y="2"/>
                </a:moveTo>
                <a:cubicBezTo>
                  <a:pt x="7" y="2"/>
                  <a:pt x="8" y="2"/>
                  <a:pt x="8" y="2"/>
                </a:cubicBezTo>
                <a:cubicBezTo>
                  <a:pt x="82" y="15"/>
                  <a:pt x="82" y="15"/>
                  <a:pt x="82" y="15"/>
                </a:cubicBezTo>
                <a:cubicBezTo>
                  <a:pt x="82" y="15"/>
                  <a:pt x="82" y="15"/>
                  <a:pt x="82" y="15"/>
                </a:cubicBezTo>
                <a:cubicBezTo>
                  <a:pt x="46" y="34"/>
                  <a:pt x="46" y="34"/>
                  <a:pt x="46" y="34"/>
                </a:cubicBezTo>
                <a:cubicBezTo>
                  <a:pt x="48" y="35"/>
                  <a:pt x="48" y="35"/>
                  <a:pt x="48" y="35"/>
                </a:cubicBezTo>
                <a:cubicBezTo>
                  <a:pt x="85" y="16"/>
                  <a:pt x="85" y="16"/>
                  <a:pt x="85" y="16"/>
                </a:cubicBezTo>
                <a:cubicBezTo>
                  <a:pt x="87" y="14"/>
                  <a:pt x="87" y="13"/>
                  <a:pt x="85" y="13"/>
                </a:cubicBezTo>
                <a:cubicBezTo>
                  <a:pt x="12" y="0"/>
                  <a:pt x="12" y="0"/>
                  <a:pt x="12" y="0"/>
                </a:cubicBezTo>
                <a:cubicBezTo>
                  <a:pt x="10" y="0"/>
                  <a:pt x="6" y="1"/>
                  <a:pt x="4" y="2"/>
                </a:cubicBezTo>
                <a:cubicBezTo>
                  <a:pt x="0" y="4"/>
                  <a:pt x="0" y="4"/>
                  <a:pt x="0" y="4"/>
                </a:cubicBezTo>
                <a:cubicBezTo>
                  <a:pt x="3" y="4"/>
                  <a:pt x="3" y="4"/>
                  <a:pt x="3" y="4"/>
                </a:cubicBezTo>
                <a:lnTo>
                  <a:pt x="7" y="2"/>
                </a:lnTo>
                <a:close/>
              </a:path>
            </a:pathLst>
          </a:custGeom>
          <a:solidFill>
            <a:srgbClr val="FFFFFF"/>
          </a:solidFill>
          <a:ln w="9525">
            <a:noFill/>
            <a:round/>
            <a:headEnd/>
            <a:tailEnd/>
          </a:ln>
        </p:spPr>
        <p:txBody>
          <a:bodyPr/>
          <a:lstStyle/>
          <a:p>
            <a:endParaRPr lang="zh-CN" altLang="en-US" sz="1100">
              <a:latin typeface="微软雅黑" panose="020B0503020204020204" pitchFamily="34" charset="-122"/>
              <a:ea typeface="微软雅黑" panose="020B0503020204020204" pitchFamily="34" charset="-122"/>
            </a:endParaRPr>
          </a:p>
        </p:txBody>
      </p:sp>
      <p:sp>
        <p:nvSpPr>
          <p:cNvPr id="1239" name="TextBox 1238"/>
          <p:cNvSpPr txBox="1"/>
          <p:nvPr/>
        </p:nvSpPr>
        <p:spPr>
          <a:xfrm>
            <a:off x="7816208" y="5943688"/>
            <a:ext cx="1467774" cy="338554"/>
          </a:xfrm>
          <a:prstGeom prst="rect">
            <a:avLst/>
          </a:prstGeom>
          <a:noFill/>
        </p:spPr>
        <p:txBody>
          <a:bodyPr wrap="none" rtlCol="0">
            <a:spAutoFit/>
          </a:bodyPr>
          <a:lstStyle/>
          <a:p>
            <a:pPr marL="354013" indent="-354013" defTabSz="941388"/>
            <a:r>
              <a:rPr lang="en-US" altLang="en-US" sz="1600" b="1" dirty="0">
                <a:solidFill>
                  <a:srgbClr val="001636"/>
                </a:solidFill>
                <a:latin typeface="微软雅黑" panose="020B0503020204020204" pitchFamily="34" charset="-122"/>
                <a:ea typeface="微软雅黑" panose="020B0503020204020204" pitchFamily="34" charset="-122"/>
              </a:rPr>
              <a:t>NAS sharing</a:t>
            </a:r>
          </a:p>
        </p:txBody>
      </p:sp>
    </p:spTree>
    <p:extLst>
      <p:ext uri="{BB962C8B-B14F-4D97-AF65-F5344CB8AC3E}">
        <p14:creationId xmlns:p14="http://schemas.microsoft.com/office/powerpoint/2010/main" val="8754765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94694600"/>
          <p:cNvSpPr>
            <a:spLocks noGrp="1"/>
          </p:cNvSpPr>
          <p:nvPr>
            <p:ph type="body" sz="quarter" idx="10"/>
          </p:nvPr>
        </p:nvSpPr>
        <p:spPr/>
        <p:txBody>
          <a:bodyPr/>
          <a:lstStyle/>
          <a:p>
            <a:r>
              <a:rPr lang="en-US" altLang="zh-CN" smtClean="0"/>
              <a:t>NAS is a storage device shared through the network.</a:t>
            </a:r>
          </a:p>
          <a:p>
            <a:endParaRPr lang="en-US" dirty="0"/>
          </a:p>
        </p:txBody>
      </p:sp>
      <p:sp>
        <p:nvSpPr>
          <p:cNvPr id="6" name="文本占位符 5"/>
          <p:cNvSpPr>
            <a:spLocks noGrp="1"/>
          </p:cNvSpPr>
          <p:nvPr>
            <p:ph type="body" sz="quarter" idx="12"/>
          </p:nvPr>
        </p:nvSpPr>
        <p:spPr/>
        <p:txBody>
          <a:bodyPr/>
          <a:lstStyle/>
          <a:p>
            <a:r>
              <a:rPr lang="en-US" altLang="zh-CN" smtClean="0"/>
              <a:t>What Is NAS?</a:t>
            </a:r>
            <a:endParaRPr lang="zh-CN" altLang="en-US" dirty="0"/>
          </a:p>
        </p:txBody>
      </p:sp>
      <p:grpSp>
        <p:nvGrpSpPr>
          <p:cNvPr id="5" name="Group 10"/>
          <p:cNvGrpSpPr/>
          <p:nvPr/>
        </p:nvGrpSpPr>
        <p:grpSpPr>
          <a:xfrm>
            <a:off x="2870166" y="2674660"/>
            <a:ext cx="6066830" cy="3364231"/>
            <a:chOff x="690927" y="1098493"/>
            <a:chExt cx="7577280" cy="3842675"/>
          </a:xfrm>
        </p:grpSpPr>
        <p:pic>
          <p:nvPicPr>
            <p:cNvPr id="18" name="Picture 9" descr="C:\Users\Jacques\AppData\Local\Microsoft\Windows\INetCache\IE\NXXWIGAT\MC90043264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81341" y="2655454"/>
              <a:ext cx="1886866"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Jacques\AppData\Local\Microsoft\Windows\INetCache\IE\UHSKRY9B\MC90043156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927" y="1098493"/>
              <a:ext cx="1576817" cy="15873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Jacques\AppData\Local\Microsoft\Windows\INetCache\IE\UHSKRY9B\MC90043156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3513" y="1098493"/>
              <a:ext cx="1576817" cy="15873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Jacques\AppData\Local\Microsoft\Windows\INetCache\IE\UHSKRY9B\MC90043156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098493"/>
              <a:ext cx="1576817" cy="1587329"/>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6"/>
            <p:cNvCxnSpPr/>
            <p:nvPr/>
          </p:nvCxnSpPr>
          <p:spPr bwMode="auto">
            <a:xfrm>
              <a:off x="1479335" y="2492896"/>
              <a:ext cx="0" cy="6480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771921" y="2492896"/>
              <a:ext cx="0" cy="6480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5864464" y="2492896"/>
              <a:ext cx="0" cy="6480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043608" y="3140968"/>
              <a:ext cx="628116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 name="TextBox 8"/>
          <p:cNvSpPr txBox="1"/>
          <p:nvPr/>
        </p:nvSpPr>
        <p:spPr>
          <a:xfrm>
            <a:off x="2704984" y="2442375"/>
            <a:ext cx="1326004" cy="307777"/>
          </a:xfrm>
          <a:prstGeom prst="rect">
            <a:avLst/>
          </a:prstGeom>
          <a:noFill/>
        </p:spPr>
        <p:txBody>
          <a:bodyPr wrap="none" rtlCol="0">
            <a:spAutoFit/>
          </a:bodyPr>
          <a:lstStyle/>
          <a:p>
            <a:pPr fontAlgn="base">
              <a:spcBef>
                <a:spcPct val="0"/>
              </a:spcBef>
              <a:spcAft>
                <a:spcPct val="0"/>
              </a:spcAft>
            </a:pPr>
            <a:r>
              <a:rPr lang="nl-NL"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OS</a:t>
            </a:r>
            <a:r>
              <a:rPr lang="nl-NL"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t>
            </a:r>
            <a:r>
              <a:rPr lang="nl-NL"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 Windows</a:t>
            </a:r>
          </a:p>
        </p:txBody>
      </p:sp>
      <p:sp>
        <p:nvSpPr>
          <p:cNvPr id="10" name="TextBox 9"/>
          <p:cNvSpPr txBox="1"/>
          <p:nvPr/>
        </p:nvSpPr>
        <p:spPr>
          <a:xfrm>
            <a:off x="4785123" y="2442375"/>
            <a:ext cx="982961" cy="307777"/>
          </a:xfrm>
          <a:prstGeom prst="rect">
            <a:avLst/>
          </a:prstGeom>
          <a:noFill/>
        </p:spPr>
        <p:txBody>
          <a:bodyPr wrap="none" rtlCol="0">
            <a:spAutoFit/>
          </a:bodyPr>
          <a:lstStyle/>
          <a:p>
            <a:pPr fontAlgn="base">
              <a:spcBef>
                <a:spcPct val="0"/>
              </a:spcBef>
              <a:spcAft>
                <a:spcPct val="0"/>
              </a:spcAft>
            </a:pPr>
            <a:r>
              <a:rPr lang="nl-NL"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OS</a:t>
            </a:r>
            <a:r>
              <a:rPr lang="nl-NL"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t>
            </a:r>
            <a:r>
              <a:rPr lang="nl-NL"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 Linux</a:t>
            </a:r>
          </a:p>
        </p:txBody>
      </p:sp>
      <p:sp>
        <p:nvSpPr>
          <p:cNvPr id="11" name="TextBox 10"/>
          <p:cNvSpPr txBox="1"/>
          <p:nvPr/>
        </p:nvSpPr>
        <p:spPr>
          <a:xfrm>
            <a:off x="6423102" y="2442375"/>
            <a:ext cx="1252907" cy="307777"/>
          </a:xfrm>
          <a:prstGeom prst="rect">
            <a:avLst/>
          </a:prstGeom>
          <a:noFill/>
        </p:spPr>
        <p:txBody>
          <a:bodyPr wrap="none" rtlCol="0">
            <a:spAutoFit/>
          </a:bodyPr>
          <a:lstStyle/>
          <a:p>
            <a:pPr fontAlgn="base">
              <a:spcBef>
                <a:spcPct val="0"/>
              </a:spcBef>
              <a:spcAft>
                <a:spcPct val="0"/>
              </a:spcAft>
            </a:pPr>
            <a:r>
              <a:rPr lang="nl-NL"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OS</a:t>
            </a:r>
            <a:r>
              <a:rPr lang="nl-NL"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t>
            </a:r>
            <a:r>
              <a:rPr lang="nl-NL" sz="14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 MAC OS</a:t>
            </a:r>
          </a:p>
        </p:txBody>
      </p:sp>
      <p:pic>
        <p:nvPicPr>
          <p:cNvPr id="12" name="Picture 13" descr="C:\Users\Jacques\AppData\Local\Microsoft\Windows\INetCache\IE\PG2TXIXG\MC90043149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5071" y="4179140"/>
            <a:ext cx="572726" cy="6262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Users\Jacques\AppData\Local\Microsoft\Windows\INetCache\IE\H2PNQTOV\MC90044142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00707" y="4799848"/>
            <a:ext cx="587090" cy="6419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sers\Jacques\AppData\Local\Microsoft\Windows\INetCache\IE\NXXWIGAT\MC90044151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0707" y="5441809"/>
            <a:ext cx="629989" cy="6888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Jacques\AppData\Local\Microsoft\Windows\INetCache\IE\PG2TXIXG\MC90043149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5601" y="3273875"/>
            <a:ext cx="572726" cy="6262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Users\Jacques\AppData\Local\Microsoft\Windows\INetCache\IE\H2PNQTOV\MC90044142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3546" y="3253488"/>
            <a:ext cx="587090" cy="6419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C:\Users\Jacques\AppData\Local\Microsoft\Windows\INetCache\IE\NXXWIGAT\MC90044151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8243" y="3198029"/>
            <a:ext cx="629989" cy="68886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58061" y="2658399"/>
            <a:ext cx="614271" cy="830997"/>
          </a:xfrm>
          <a:prstGeom prst="rect">
            <a:avLst/>
          </a:prstGeom>
          <a:noFill/>
        </p:spPr>
        <p:txBody>
          <a:bodyPr wrap="none" rtlCol="0">
            <a:spAutoFit/>
          </a:bodyPr>
          <a:lstStyle/>
          <a:p>
            <a:pPr fontAlgn="base">
              <a:spcBef>
                <a:spcPct val="0"/>
              </a:spcBef>
              <a:spcAft>
                <a:spcPct val="0"/>
              </a:spcAft>
            </a:pPr>
            <a:r>
              <a:rPr lang="nl-NL" sz="4800" dirty="0">
                <a:solidFill>
                  <a:srgbClr val="000000"/>
                </a:solidFill>
                <a:latin typeface="微软雅黑" panose="020B0503020204020204" pitchFamily="34" charset="-122"/>
                <a:ea typeface="微软雅黑" panose="020B0503020204020204" pitchFamily="34" charset="-122"/>
                <a:sym typeface="Wingdings"/>
              </a:rPr>
              <a:t></a:t>
            </a:r>
            <a:endParaRPr lang="nl-NL" sz="4800" dirty="0">
              <a:solidFill>
                <a:srgbClr val="000000"/>
              </a:solidFill>
              <a:latin typeface="微软雅黑" panose="020B0503020204020204" pitchFamily="34" charset="-122"/>
              <a:ea typeface="微软雅黑" panose="020B0503020204020204" pitchFamily="34" charset="-122"/>
            </a:endParaRPr>
          </a:p>
        </p:txBody>
      </p:sp>
      <p:sp>
        <p:nvSpPr>
          <p:cNvPr id="30" name="886542181"/>
          <p:cNvSpPr>
            <a:spLocks noChangeArrowheads="1"/>
          </p:cNvSpPr>
          <p:nvPr/>
        </p:nvSpPr>
        <p:spPr bwMode="auto">
          <a:xfrm>
            <a:off x="6285483" y="5301208"/>
            <a:ext cx="1175002" cy="246221"/>
          </a:xfrm>
          <a:prstGeom prst="rect">
            <a:avLst/>
          </a:prstGeom>
          <a:noFill/>
          <a:ln w="9525">
            <a:noFill/>
            <a:miter lim="800000"/>
            <a:headEnd/>
            <a:tailEnd/>
          </a:ln>
        </p:spPr>
        <p:txBody>
          <a:bodyPr wrap="none" lIns="0" tIns="0" rIns="0" bIns="0">
            <a:spAutoFit/>
          </a:bodyPr>
          <a:lstStyle/>
          <a:p>
            <a:pPr marL="354013" indent="-354013" algn="ctr" defTabSz="941388"/>
            <a:r>
              <a:rPr lang="en-US" sz="1600" b="1" dirty="0">
                <a:solidFill>
                  <a:srgbClr val="000000"/>
                </a:solidFill>
                <a:latin typeface="微软雅黑" panose="020B0503020204020204" pitchFamily="34" charset="-122"/>
                <a:ea typeface="微软雅黑" panose="020B0503020204020204" pitchFamily="34" charset="-122"/>
              </a:rPr>
              <a:t>NAS device</a:t>
            </a:r>
            <a:endParaRPr lang="en-US" sz="1600" b="1" dirty="0">
              <a:latin typeface="微软雅黑" panose="020B0503020204020204" pitchFamily="34" charset="-122"/>
              <a:ea typeface="微软雅黑" panose="020B0503020204020204" pitchFamily="34" charset="-122"/>
            </a:endParaRPr>
          </a:p>
        </p:txBody>
      </p:sp>
      <p:sp>
        <p:nvSpPr>
          <p:cNvPr id="31" name="Freeform 7"/>
          <p:cNvSpPr>
            <a:spLocks/>
          </p:cNvSpPr>
          <p:nvPr/>
        </p:nvSpPr>
        <p:spPr bwMode="auto">
          <a:xfrm>
            <a:off x="2639617" y="2204988"/>
            <a:ext cx="4949825" cy="215900"/>
          </a:xfrm>
          <a:custGeom>
            <a:avLst/>
            <a:gdLst>
              <a:gd name="T0" fmla="*/ 0 w 3118"/>
              <a:gd name="T1" fmla="*/ 215900 h 136"/>
              <a:gd name="T2" fmla="*/ 0 w 3118"/>
              <a:gd name="T3" fmla="*/ 0 h 136"/>
              <a:gd name="T4" fmla="*/ 4949825 w 3118"/>
              <a:gd name="T5" fmla="*/ 0 h 136"/>
              <a:gd name="T6" fmla="*/ 4949825 w 3118"/>
              <a:gd name="T7" fmla="*/ 215900 h 136"/>
              <a:gd name="T8" fmla="*/ 0 60000 65536"/>
              <a:gd name="T9" fmla="*/ 0 60000 65536"/>
              <a:gd name="T10" fmla="*/ 0 60000 65536"/>
              <a:gd name="T11" fmla="*/ 0 60000 65536"/>
              <a:gd name="T12" fmla="*/ 0 w 3118"/>
              <a:gd name="T13" fmla="*/ 0 h 136"/>
              <a:gd name="T14" fmla="*/ 3118 w 3118"/>
              <a:gd name="T15" fmla="*/ 136 h 136"/>
            </a:gdLst>
            <a:ahLst/>
            <a:cxnLst>
              <a:cxn ang="T8">
                <a:pos x="T0" y="T1"/>
              </a:cxn>
              <a:cxn ang="T9">
                <a:pos x="T2" y="T3"/>
              </a:cxn>
              <a:cxn ang="T10">
                <a:pos x="T4" y="T5"/>
              </a:cxn>
              <a:cxn ang="T11">
                <a:pos x="T6" y="T7"/>
              </a:cxn>
            </a:cxnLst>
            <a:rect l="T12" t="T13" r="T14" b="T15"/>
            <a:pathLst>
              <a:path w="3118" h="136">
                <a:moveTo>
                  <a:pt x="0" y="136"/>
                </a:moveTo>
                <a:lnTo>
                  <a:pt x="0" y="0"/>
                </a:lnTo>
                <a:lnTo>
                  <a:pt x="3118" y="0"/>
                </a:lnTo>
                <a:lnTo>
                  <a:pt x="3118" y="136"/>
                </a:lnTo>
              </a:path>
            </a:pathLst>
          </a:custGeom>
          <a:noFill/>
          <a:ln w="9525" cap="flat" cmpd="sng">
            <a:solidFill>
              <a:srgbClr val="8D8DB3"/>
            </a:solidFill>
            <a:prstDash val="dash"/>
            <a:round/>
            <a:headEnd type="none" w="med" len="med"/>
            <a:tailEnd type="none" w="med" len="med"/>
          </a:ln>
        </p:spPr>
        <p:txBody>
          <a:bodyPr wrap="none" lIns="0" tIns="0" rIns="0" bIns="0" anchor="ctr"/>
          <a:lstStyle/>
          <a:p>
            <a:endParaRPr lang="en-US" dirty="0">
              <a:latin typeface="微软雅黑" panose="020B0503020204020204" pitchFamily="34" charset="-122"/>
              <a:ea typeface="微软雅黑" panose="020B0503020204020204" pitchFamily="34" charset="-122"/>
            </a:endParaRPr>
          </a:p>
        </p:txBody>
      </p:sp>
      <p:sp>
        <p:nvSpPr>
          <p:cNvPr id="32" name="227936714"/>
          <p:cNvSpPr txBox="1">
            <a:spLocks noChangeArrowheads="1"/>
          </p:cNvSpPr>
          <p:nvPr/>
        </p:nvSpPr>
        <p:spPr bwMode="auto">
          <a:xfrm>
            <a:off x="4775750" y="2136726"/>
            <a:ext cx="690254" cy="221599"/>
          </a:xfrm>
          <a:prstGeom prst="rect">
            <a:avLst/>
          </a:prstGeom>
          <a:solidFill>
            <a:schemeClr val="bg1"/>
          </a:solidFill>
          <a:ln w="25400" algn="ctr">
            <a:noFill/>
            <a:miter lim="800000"/>
            <a:headEnd/>
            <a:tailEnd/>
          </a:ln>
        </p:spPr>
        <p:txBody>
          <a:bodyPr wrap="none" lIns="45720" tIns="0" rIns="45720" bIns="0">
            <a:spAutoFit/>
          </a:bodyPr>
          <a:lstStyle/>
          <a:p>
            <a:pPr algn="ctr" defTabSz="941388">
              <a:lnSpc>
                <a:spcPct val="90000"/>
              </a:lnSpc>
            </a:pPr>
            <a:r>
              <a:rPr lang="en-US" altLang="zh-CN" sz="1600" b="1" dirty="0">
                <a:solidFill>
                  <a:srgbClr val="001636"/>
                </a:solidFill>
                <a:latin typeface="微软雅黑" panose="020B0503020204020204" pitchFamily="34" charset="-122"/>
                <a:ea typeface="微软雅黑" panose="020B0503020204020204" pitchFamily="34" charset="-122"/>
              </a:rPr>
              <a:t>Client</a:t>
            </a:r>
            <a:endParaRPr lang="en-US" sz="1600" b="1" dirty="0">
              <a:solidFill>
                <a:srgbClr val="00163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80024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smtClean="0"/>
              <a:t>Universal Servers and NAS Devices</a:t>
            </a:r>
            <a:endParaRPr lang="zh-CN" altLang="en-US" dirty="0"/>
          </a:p>
        </p:txBody>
      </p:sp>
      <p:sp>
        <p:nvSpPr>
          <p:cNvPr id="4" name="Freeform 3"/>
          <p:cNvSpPr>
            <a:spLocks/>
          </p:cNvSpPr>
          <p:nvPr/>
        </p:nvSpPr>
        <p:spPr bwMode="auto">
          <a:xfrm>
            <a:off x="4750610" y="4285848"/>
            <a:ext cx="43573" cy="45225"/>
          </a:xfrm>
          <a:custGeom>
            <a:avLst/>
            <a:gdLst>
              <a:gd name="T0" fmla="*/ 49213 w 91"/>
              <a:gd name="T1" fmla="*/ 24074 h 91"/>
              <a:gd name="T2" fmla="*/ 48672 w 91"/>
              <a:gd name="T3" fmla="*/ 18841 h 91"/>
              <a:gd name="T4" fmla="*/ 47050 w 91"/>
              <a:gd name="T5" fmla="*/ 14654 h 91"/>
              <a:gd name="T6" fmla="*/ 45427 w 91"/>
              <a:gd name="T7" fmla="*/ 9944 h 91"/>
              <a:gd name="T8" fmla="*/ 42723 w 91"/>
              <a:gd name="T9" fmla="*/ 6280 h 91"/>
              <a:gd name="T10" fmla="*/ 37856 w 91"/>
              <a:gd name="T11" fmla="*/ 3140 h 91"/>
              <a:gd name="T12" fmla="*/ 34071 w 91"/>
              <a:gd name="T13" fmla="*/ 1047 h 91"/>
              <a:gd name="T14" fmla="*/ 29203 w 91"/>
              <a:gd name="T15" fmla="*/ 0 h 91"/>
              <a:gd name="T16" fmla="*/ 24336 w 91"/>
              <a:gd name="T17" fmla="*/ 0 h 91"/>
              <a:gd name="T18" fmla="*/ 15142 w 91"/>
              <a:gd name="T19" fmla="*/ 1047 h 91"/>
              <a:gd name="T20" fmla="*/ 7030 w 91"/>
              <a:gd name="T21" fmla="*/ 6280 h 91"/>
              <a:gd name="T22" fmla="*/ 1082 w 91"/>
              <a:gd name="T23" fmla="*/ 14654 h 91"/>
              <a:gd name="T24" fmla="*/ 0 w 91"/>
              <a:gd name="T25" fmla="*/ 24074 h 91"/>
              <a:gd name="T26" fmla="*/ 0 w 91"/>
              <a:gd name="T27" fmla="*/ 28261 h 91"/>
              <a:gd name="T28" fmla="*/ 1082 w 91"/>
              <a:gd name="T29" fmla="*/ 32448 h 91"/>
              <a:gd name="T30" fmla="*/ 3245 w 91"/>
              <a:gd name="T31" fmla="*/ 36635 h 91"/>
              <a:gd name="T32" fmla="*/ 7030 w 91"/>
              <a:gd name="T33" fmla="*/ 40821 h 91"/>
              <a:gd name="T34" fmla="*/ 15142 w 91"/>
              <a:gd name="T35" fmla="*/ 46055 h 91"/>
              <a:gd name="T36" fmla="*/ 19469 w 91"/>
              <a:gd name="T37" fmla="*/ 47102 h 91"/>
              <a:gd name="T38" fmla="*/ 24336 w 91"/>
              <a:gd name="T39" fmla="*/ 47625 h 91"/>
              <a:gd name="T40" fmla="*/ 24336 w 91"/>
              <a:gd name="T41" fmla="*/ 47102 h 91"/>
              <a:gd name="T42" fmla="*/ 24877 w 91"/>
              <a:gd name="T43" fmla="*/ 47102 h 91"/>
              <a:gd name="T44" fmla="*/ 26499 w 91"/>
              <a:gd name="T45" fmla="*/ 47102 h 91"/>
              <a:gd name="T46" fmla="*/ 29203 w 91"/>
              <a:gd name="T47" fmla="*/ 47102 h 91"/>
              <a:gd name="T48" fmla="*/ 34071 w 91"/>
              <a:gd name="T49" fmla="*/ 46055 h 91"/>
              <a:gd name="T50" fmla="*/ 37856 w 91"/>
              <a:gd name="T51" fmla="*/ 43438 h 91"/>
              <a:gd name="T52" fmla="*/ 42723 w 91"/>
              <a:gd name="T53" fmla="*/ 40821 h 91"/>
              <a:gd name="T54" fmla="*/ 45427 w 91"/>
              <a:gd name="T55" fmla="*/ 36635 h 91"/>
              <a:gd name="T56" fmla="*/ 47050 w 91"/>
              <a:gd name="T57" fmla="*/ 32448 h 91"/>
              <a:gd name="T58" fmla="*/ 48672 w 91"/>
              <a:gd name="T59" fmla="*/ 28261 h 91"/>
              <a:gd name="T60" fmla="*/ 48672 w 91"/>
              <a:gd name="T61" fmla="*/ 25644 h 91"/>
              <a:gd name="T62" fmla="*/ 48672 w 91"/>
              <a:gd name="T63" fmla="*/ 24598 h 91"/>
              <a:gd name="T64" fmla="*/ 48672 w 91"/>
              <a:gd name="T65" fmla="*/ 24074 h 91"/>
              <a:gd name="T66" fmla="*/ 49213 w 91"/>
              <a:gd name="T67" fmla="*/ 24074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91"/>
              <a:gd name="T104" fmla="*/ 91 w 91"/>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91">
                <a:moveTo>
                  <a:pt x="91" y="46"/>
                </a:moveTo>
                <a:lnTo>
                  <a:pt x="90" y="36"/>
                </a:lnTo>
                <a:lnTo>
                  <a:pt x="87" y="28"/>
                </a:lnTo>
                <a:lnTo>
                  <a:pt x="84" y="19"/>
                </a:lnTo>
                <a:lnTo>
                  <a:pt x="79" y="12"/>
                </a:lnTo>
                <a:lnTo>
                  <a:pt x="70" y="6"/>
                </a:lnTo>
                <a:lnTo>
                  <a:pt x="63" y="2"/>
                </a:lnTo>
                <a:lnTo>
                  <a:pt x="54" y="0"/>
                </a:lnTo>
                <a:lnTo>
                  <a:pt x="45" y="0"/>
                </a:lnTo>
                <a:lnTo>
                  <a:pt x="28" y="2"/>
                </a:lnTo>
                <a:lnTo>
                  <a:pt x="13" y="12"/>
                </a:lnTo>
                <a:lnTo>
                  <a:pt x="2" y="28"/>
                </a:lnTo>
                <a:lnTo>
                  <a:pt x="0" y="46"/>
                </a:lnTo>
                <a:lnTo>
                  <a:pt x="0" y="54"/>
                </a:lnTo>
                <a:lnTo>
                  <a:pt x="2" y="62"/>
                </a:lnTo>
                <a:lnTo>
                  <a:pt x="6" y="70"/>
                </a:lnTo>
                <a:lnTo>
                  <a:pt x="13" y="78"/>
                </a:lnTo>
                <a:lnTo>
                  <a:pt x="28" y="88"/>
                </a:lnTo>
                <a:lnTo>
                  <a:pt x="36" y="90"/>
                </a:lnTo>
                <a:lnTo>
                  <a:pt x="45" y="91"/>
                </a:lnTo>
                <a:lnTo>
                  <a:pt x="45" y="90"/>
                </a:lnTo>
                <a:lnTo>
                  <a:pt x="46" y="90"/>
                </a:lnTo>
                <a:lnTo>
                  <a:pt x="49" y="90"/>
                </a:lnTo>
                <a:lnTo>
                  <a:pt x="54" y="90"/>
                </a:lnTo>
                <a:lnTo>
                  <a:pt x="63" y="88"/>
                </a:lnTo>
                <a:lnTo>
                  <a:pt x="70" y="83"/>
                </a:lnTo>
                <a:lnTo>
                  <a:pt x="79" y="78"/>
                </a:lnTo>
                <a:lnTo>
                  <a:pt x="84" y="70"/>
                </a:lnTo>
                <a:lnTo>
                  <a:pt x="87" y="62"/>
                </a:lnTo>
                <a:lnTo>
                  <a:pt x="90" y="54"/>
                </a:lnTo>
                <a:lnTo>
                  <a:pt x="90" y="49"/>
                </a:lnTo>
                <a:lnTo>
                  <a:pt x="90" y="47"/>
                </a:lnTo>
                <a:lnTo>
                  <a:pt x="90" y="46"/>
                </a:lnTo>
                <a:lnTo>
                  <a:pt x="91" y="46"/>
                </a:lnTo>
                <a:close/>
              </a:path>
            </a:pathLst>
          </a:custGeom>
          <a:solidFill>
            <a:srgbClr val="999999"/>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 name="Freeform 4"/>
          <p:cNvSpPr>
            <a:spLocks/>
          </p:cNvSpPr>
          <p:nvPr/>
        </p:nvSpPr>
        <p:spPr bwMode="auto">
          <a:xfrm>
            <a:off x="4750610" y="4478809"/>
            <a:ext cx="43573" cy="45225"/>
          </a:xfrm>
          <a:custGeom>
            <a:avLst/>
            <a:gdLst>
              <a:gd name="T0" fmla="*/ 7030 w 91"/>
              <a:gd name="T1" fmla="*/ 40821 h 91"/>
              <a:gd name="T2" fmla="*/ 15142 w 91"/>
              <a:gd name="T3" fmla="*/ 46055 h 91"/>
              <a:gd name="T4" fmla="*/ 19469 w 91"/>
              <a:gd name="T5" fmla="*/ 47102 h 91"/>
              <a:gd name="T6" fmla="*/ 24336 w 91"/>
              <a:gd name="T7" fmla="*/ 47625 h 91"/>
              <a:gd name="T8" fmla="*/ 24336 w 91"/>
              <a:gd name="T9" fmla="*/ 47102 h 91"/>
              <a:gd name="T10" fmla="*/ 24877 w 91"/>
              <a:gd name="T11" fmla="*/ 47102 h 91"/>
              <a:gd name="T12" fmla="*/ 26499 w 91"/>
              <a:gd name="T13" fmla="*/ 47102 h 91"/>
              <a:gd name="T14" fmla="*/ 29203 w 91"/>
              <a:gd name="T15" fmla="*/ 47102 h 91"/>
              <a:gd name="T16" fmla="*/ 34071 w 91"/>
              <a:gd name="T17" fmla="*/ 46055 h 91"/>
              <a:gd name="T18" fmla="*/ 37856 w 91"/>
              <a:gd name="T19" fmla="*/ 43438 h 91"/>
              <a:gd name="T20" fmla="*/ 42723 w 91"/>
              <a:gd name="T21" fmla="*/ 40821 h 91"/>
              <a:gd name="T22" fmla="*/ 45427 w 91"/>
              <a:gd name="T23" fmla="*/ 36635 h 91"/>
              <a:gd name="T24" fmla="*/ 47050 w 91"/>
              <a:gd name="T25" fmla="*/ 32448 h 91"/>
              <a:gd name="T26" fmla="*/ 48672 w 91"/>
              <a:gd name="T27" fmla="*/ 28261 h 91"/>
              <a:gd name="T28" fmla="*/ 48672 w 91"/>
              <a:gd name="T29" fmla="*/ 25644 h 91"/>
              <a:gd name="T30" fmla="*/ 48672 w 91"/>
              <a:gd name="T31" fmla="*/ 24598 h 91"/>
              <a:gd name="T32" fmla="*/ 48672 w 91"/>
              <a:gd name="T33" fmla="*/ 24074 h 91"/>
              <a:gd name="T34" fmla="*/ 49213 w 91"/>
              <a:gd name="T35" fmla="*/ 24074 h 91"/>
              <a:gd name="T36" fmla="*/ 48672 w 91"/>
              <a:gd name="T37" fmla="*/ 18841 h 91"/>
              <a:gd name="T38" fmla="*/ 47050 w 91"/>
              <a:gd name="T39" fmla="*/ 14654 h 91"/>
              <a:gd name="T40" fmla="*/ 45427 w 91"/>
              <a:gd name="T41" fmla="*/ 9944 h 91"/>
              <a:gd name="T42" fmla="*/ 42723 w 91"/>
              <a:gd name="T43" fmla="*/ 6280 h 91"/>
              <a:gd name="T44" fmla="*/ 37856 w 91"/>
              <a:gd name="T45" fmla="*/ 3140 h 91"/>
              <a:gd name="T46" fmla="*/ 34071 w 91"/>
              <a:gd name="T47" fmla="*/ 1047 h 91"/>
              <a:gd name="T48" fmla="*/ 29203 w 91"/>
              <a:gd name="T49" fmla="*/ 0 h 91"/>
              <a:gd name="T50" fmla="*/ 24336 w 91"/>
              <a:gd name="T51" fmla="*/ 0 h 91"/>
              <a:gd name="T52" fmla="*/ 15142 w 91"/>
              <a:gd name="T53" fmla="*/ 1047 h 91"/>
              <a:gd name="T54" fmla="*/ 7030 w 91"/>
              <a:gd name="T55" fmla="*/ 6280 h 91"/>
              <a:gd name="T56" fmla="*/ 1082 w 91"/>
              <a:gd name="T57" fmla="*/ 14654 h 91"/>
              <a:gd name="T58" fmla="*/ 0 w 91"/>
              <a:gd name="T59" fmla="*/ 24074 h 91"/>
              <a:gd name="T60" fmla="*/ 0 w 91"/>
              <a:gd name="T61" fmla="*/ 28261 h 91"/>
              <a:gd name="T62" fmla="*/ 1082 w 91"/>
              <a:gd name="T63" fmla="*/ 32448 h 91"/>
              <a:gd name="T64" fmla="*/ 3245 w 91"/>
              <a:gd name="T65" fmla="*/ 36635 h 91"/>
              <a:gd name="T66" fmla="*/ 7030 w 91"/>
              <a:gd name="T67" fmla="*/ 40821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91"/>
              <a:gd name="T104" fmla="*/ 91 w 91"/>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91">
                <a:moveTo>
                  <a:pt x="13" y="78"/>
                </a:moveTo>
                <a:lnTo>
                  <a:pt x="28" y="88"/>
                </a:lnTo>
                <a:lnTo>
                  <a:pt x="36" y="90"/>
                </a:lnTo>
                <a:lnTo>
                  <a:pt x="45" y="91"/>
                </a:lnTo>
                <a:lnTo>
                  <a:pt x="45" y="90"/>
                </a:lnTo>
                <a:lnTo>
                  <a:pt x="46" y="90"/>
                </a:lnTo>
                <a:lnTo>
                  <a:pt x="49" y="90"/>
                </a:lnTo>
                <a:lnTo>
                  <a:pt x="54" y="90"/>
                </a:lnTo>
                <a:lnTo>
                  <a:pt x="63" y="88"/>
                </a:lnTo>
                <a:lnTo>
                  <a:pt x="70" y="83"/>
                </a:lnTo>
                <a:lnTo>
                  <a:pt x="79" y="78"/>
                </a:lnTo>
                <a:lnTo>
                  <a:pt x="84" y="70"/>
                </a:lnTo>
                <a:lnTo>
                  <a:pt x="87" y="62"/>
                </a:lnTo>
                <a:lnTo>
                  <a:pt x="90" y="54"/>
                </a:lnTo>
                <a:lnTo>
                  <a:pt x="90" y="49"/>
                </a:lnTo>
                <a:lnTo>
                  <a:pt x="90" y="47"/>
                </a:lnTo>
                <a:lnTo>
                  <a:pt x="90" y="46"/>
                </a:lnTo>
                <a:lnTo>
                  <a:pt x="91" y="46"/>
                </a:lnTo>
                <a:lnTo>
                  <a:pt x="90" y="36"/>
                </a:lnTo>
                <a:lnTo>
                  <a:pt x="87" y="28"/>
                </a:lnTo>
                <a:lnTo>
                  <a:pt x="84" y="19"/>
                </a:lnTo>
                <a:lnTo>
                  <a:pt x="79" y="12"/>
                </a:lnTo>
                <a:lnTo>
                  <a:pt x="70" y="6"/>
                </a:lnTo>
                <a:lnTo>
                  <a:pt x="63" y="2"/>
                </a:lnTo>
                <a:lnTo>
                  <a:pt x="54" y="0"/>
                </a:lnTo>
                <a:lnTo>
                  <a:pt x="45" y="0"/>
                </a:lnTo>
                <a:lnTo>
                  <a:pt x="28" y="2"/>
                </a:lnTo>
                <a:lnTo>
                  <a:pt x="13" y="12"/>
                </a:lnTo>
                <a:lnTo>
                  <a:pt x="2" y="28"/>
                </a:lnTo>
                <a:lnTo>
                  <a:pt x="0" y="46"/>
                </a:lnTo>
                <a:lnTo>
                  <a:pt x="0" y="54"/>
                </a:lnTo>
                <a:lnTo>
                  <a:pt x="2" y="62"/>
                </a:lnTo>
                <a:lnTo>
                  <a:pt x="6" y="70"/>
                </a:lnTo>
                <a:lnTo>
                  <a:pt x="13" y="78"/>
                </a:lnTo>
                <a:close/>
              </a:path>
            </a:pathLst>
          </a:custGeom>
          <a:solidFill>
            <a:srgbClr val="999999"/>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6" name="Freeform 5"/>
          <p:cNvSpPr>
            <a:spLocks/>
          </p:cNvSpPr>
          <p:nvPr/>
        </p:nvSpPr>
        <p:spPr bwMode="auto">
          <a:xfrm>
            <a:off x="4750610" y="4659710"/>
            <a:ext cx="43573" cy="45225"/>
          </a:xfrm>
          <a:custGeom>
            <a:avLst/>
            <a:gdLst>
              <a:gd name="T0" fmla="*/ 42723 w 91"/>
              <a:gd name="T1" fmla="*/ 6280 h 91"/>
              <a:gd name="T2" fmla="*/ 37856 w 91"/>
              <a:gd name="T3" fmla="*/ 3140 h 91"/>
              <a:gd name="T4" fmla="*/ 34071 w 91"/>
              <a:gd name="T5" fmla="*/ 1047 h 91"/>
              <a:gd name="T6" fmla="*/ 29203 w 91"/>
              <a:gd name="T7" fmla="*/ 0 h 91"/>
              <a:gd name="T8" fmla="*/ 24336 w 91"/>
              <a:gd name="T9" fmla="*/ 0 h 91"/>
              <a:gd name="T10" fmla="*/ 15142 w 91"/>
              <a:gd name="T11" fmla="*/ 1047 h 91"/>
              <a:gd name="T12" fmla="*/ 7030 w 91"/>
              <a:gd name="T13" fmla="*/ 6280 h 91"/>
              <a:gd name="T14" fmla="*/ 1082 w 91"/>
              <a:gd name="T15" fmla="*/ 14130 h 91"/>
              <a:gd name="T16" fmla="*/ 0 w 91"/>
              <a:gd name="T17" fmla="*/ 23551 h 91"/>
              <a:gd name="T18" fmla="*/ 0 w 91"/>
              <a:gd name="T19" fmla="*/ 28261 h 91"/>
              <a:gd name="T20" fmla="*/ 1082 w 91"/>
              <a:gd name="T21" fmla="*/ 32448 h 91"/>
              <a:gd name="T22" fmla="*/ 3245 w 91"/>
              <a:gd name="T23" fmla="*/ 36111 h 91"/>
              <a:gd name="T24" fmla="*/ 7030 w 91"/>
              <a:gd name="T25" fmla="*/ 40821 h 91"/>
              <a:gd name="T26" fmla="*/ 15142 w 91"/>
              <a:gd name="T27" fmla="*/ 45532 h 91"/>
              <a:gd name="T28" fmla="*/ 19469 w 91"/>
              <a:gd name="T29" fmla="*/ 47102 h 91"/>
              <a:gd name="T30" fmla="*/ 24336 w 91"/>
              <a:gd name="T31" fmla="*/ 47625 h 91"/>
              <a:gd name="T32" fmla="*/ 24336 w 91"/>
              <a:gd name="T33" fmla="*/ 47102 h 91"/>
              <a:gd name="T34" fmla="*/ 24877 w 91"/>
              <a:gd name="T35" fmla="*/ 47102 h 91"/>
              <a:gd name="T36" fmla="*/ 26499 w 91"/>
              <a:gd name="T37" fmla="*/ 47102 h 91"/>
              <a:gd name="T38" fmla="*/ 29203 w 91"/>
              <a:gd name="T39" fmla="*/ 47102 h 91"/>
              <a:gd name="T40" fmla="*/ 34071 w 91"/>
              <a:gd name="T41" fmla="*/ 45532 h 91"/>
              <a:gd name="T42" fmla="*/ 37856 w 91"/>
              <a:gd name="T43" fmla="*/ 43438 h 91"/>
              <a:gd name="T44" fmla="*/ 42723 w 91"/>
              <a:gd name="T45" fmla="*/ 40821 h 91"/>
              <a:gd name="T46" fmla="*/ 45427 w 91"/>
              <a:gd name="T47" fmla="*/ 36111 h 91"/>
              <a:gd name="T48" fmla="*/ 47050 w 91"/>
              <a:gd name="T49" fmla="*/ 32448 h 91"/>
              <a:gd name="T50" fmla="*/ 48672 w 91"/>
              <a:gd name="T51" fmla="*/ 28261 h 91"/>
              <a:gd name="T52" fmla="*/ 48672 w 91"/>
              <a:gd name="T53" fmla="*/ 25644 h 91"/>
              <a:gd name="T54" fmla="*/ 48672 w 91"/>
              <a:gd name="T55" fmla="*/ 24598 h 91"/>
              <a:gd name="T56" fmla="*/ 48672 w 91"/>
              <a:gd name="T57" fmla="*/ 23551 h 91"/>
              <a:gd name="T58" fmla="*/ 49213 w 91"/>
              <a:gd name="T59" fmla="*/ 23551 h 91"/>
              <a:gd name="T60" fmla="*/ 48672 w 91"/>
              <a:gd name="T61" fmla="*/ 18841 h 91"/>
              <a:gd name="T62" fmla="*/ 47050 w 91"/>
              <a:gd name="T63" fmla="*/ 14130 h 91"/>
              <a:gd name="T64" fmla="*/ 45427 w 91"/>
              <a:gd name="T65" fmla="*/ 9944 h 91"/>
              <a:gd name="T66" fmla="*/ 42723 w 91"/>
              <a:gd name="T67" fmla="*/ 6280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91"/>
              <a:gd name="T104" fmla="*/ 91 w 91"/>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91">
                <a:moveTo>
                  <a:pt x="79" y="12"/>
                </a:moveTo>
                <a:lnTo>
                  <a:pt x="70" y="6"/>
                </a:lnTo>
                <a:lnTo>
                  <a:pt x="63" y="2"/>
                </a:lnTo>
                <a:lnTo>
                  <a:pt x="54" y="0"/>
                </a:lnTo>
                <a:lnTo>
                  <a:pt x="45" y="0"/>
                </a:lnTo>
                <a:lnTo>
                  <a:pt x="28" y="2"/>
                </a:lnTo>
                <a:lnTo>
                  <a:pt x="13" y="12"/>
                </a:lnTo>
                <a:lnTo>
                  <a:pt x="2" y="27"/>
                </a:lnTo>
                <a:lnTo>
                  <a:pt x="0" y="45"/>
                </a:lnTo>
                <a:lnTo>
                  <a:pt x="0" y="54"/>
                </a:lnTo>
                <a:lnTo>
                  <a:pt x="2" y="62"/>
                </a:lnTo>
                <a:lnTo>
                  <a:pt x="6" y="69"/>
                </a:lnTo>
                <a:lnTo>
                  <a:pt x="13" y="78"/>
                </a:lnTo>
                <a:lnTo>
                  <a:pt x="28" y="87"/>
                </a:lnTo>
                <a:lnTo>
                  <a:pt x="36" y="90"/>
                </a:lnTo>
                <a:lnTo>
                  <a:pt x="45" y="91"/>
                </a:lnTo>
                <a:lnTo>
                  <a:pt x="45" y="90"/>
                </a:lnTo>
                <a:lnTo>
                  <a:pt x="46" y="90"/>
                </a:lnTo>
                <a:lnTo>
                  <a:pt x="49" y="90"/>
                </a:lnTo>
                <a:lnTo>
                  <a:pt x="54" y="90"/>
                </a:lnTo>
                <a:lnTo>
                  <a:pt x="63" y="87"/>
                </a:lnTo>
                <a:lnTo>
                  <a:pt x="70" y="83"/>
                </a:lnTo>
                <a:lnTo>
                  <a:pt x="79" y="78"/>
                </a:lnTo>
                <a:lnTo>
                  <a:pt x="84" y="69"/>
                </a:lnTo>
                <a:lnTo>
                  <a:pt x="87" y="62"/>
                </a:lnTo>
                <a:lnTo>
                  <a:pt x="90" y="54"/>
                </a:lnTo>
                <a:lnTo>
                  <a:pt x="90" y="49"/>
                </a:lnTo>
                <a:lnTo>
                  <a:pt x="90" y="47"/>
                </a:lnTo>
                <a:lnTo>
                  <a:pt x="90" y="45"/>
                </a:lnTo>
                <a:lnTo>
                  <a:pt x="91" y="45"/>
                </a:lnTo>
                <a:lnTo>
                  <a:pt x="90" y="36"/>
                </a:lnTo>
                <a:lnTo>
                  <a:pt x="87" y="27"/>
                </a:lnTo>
                <a:lnTo>
                  <a:pt x="84" y="19"/>
                </a:lnTo>
                <a:lnTo>
                  <a:pt x="79" y="12"/>
                </a:lnTo>
                <a:close/>
              </a:path>
            </a:pathLst>
          </a:custGeom>
          <a:solidFill>
            <a:srgbClr val="000000"/>
          </a:solidFill>
          <a:ln w="0" cap="flat" cmpd="sng">
            <a:solidFill>
              <a:srgbClr val="000000"/>
            </a:solidFill>
            <a:prstDash val="solid"/>
            <a:round/>
            <a:headEnd type="none" w="med" len="med"/>
            <a:tailEnd type="none" w="med" len="me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 name="Freeform 6"/>
          <p:cNvSpPr>
            <a:spLocks/>
          </p:cNvSpPr>
          <p:nvPr/>
        </p:nvSpPr>
        <p:spPr bwMode="auto">
          <a:xfrm>
            <a:off x="4750610" y="4852670"/>
            <a:ext cx="43573" cy="45225"/>
          </a:xfrm>
          <a:custGeom>
            <a:avLst/>
            <a:gdLst>
              <a:gd name="T0" fmla="*/ 0 w 91"/>
              <a:gd name="T1" fmla="*/ 23551 h 91"/>
              <a:gd name="T2" fmla="*/ 0 w 91"/>
              <a:gd name="T3" fmla="*/ 28261 h 91"/>
              <a:gd name="T4" fmla="*/ 1082 w 91"/>
              <a:gd name="T5" fmla="*/ 32448 h 91"/>
              <a:gd name="T6" fmla="*/ 3245 w 91"/>
              <a:gd name="T7" fmla="*/ 36111 h 91"/>
              <a:gd name="T8" fmla="*/ 7030 w 91"/>
              <a:gd name="T9" fmla="*/ 40821 h 91"/>
              <a:gd name="T10" fmla="*/ 15142 w 91"/>
              <a:gd name="T11" fmla="*/ 45532 h 91"/>
              <a:gd name="T12" fmla="*/ 19469 w 91"/>
              <a:gd name="T13" fmla="*/ 47102 h 91"/>
              <a:gd name="T14" fmla="*/ 24336 w 91"/>
              <a:gd name="T15" fmla="*/ 47625 h 91"/>
              <a:gd name="T16" fmla="*/ 24336 w 91"/>
              <a:gd name="T17" fmla="*/ 47102 h 91"/>
              <a:gd name="T18" fmla="*/ 24877 w 91"/>
              <a:gd name="T19" fmla="*/ 47102 h 91"/>
              <a:gd name="T20" fmla="*/ 26499 w 91"/>
              <a:gd name="T21" fmla="*/ 47102 h 91"/>
              <a:gd name="T22" fmla="*/ 29203 w 91"/>
              <a:gd name="T23" fmla="*/ 47102 h 91"/>
              <a:gd name="T24" fmla="*/ 34071 w 91"/>
              <a:gd name="T25" fmla="*/ 45532 h 91"/>
              <a:gd name="T26" fmla="*/ 37856 w 91"/>
              <a:gd name="T27" fmla="*/ 43438 h 91"/>
              <a:gd name="T28" fmla="*/ 42723 w 91"/>
              <a:gd name="T29" fmla="*/ 40821 h 91"/>
              <a:gd name="T30" fmla="*/ 45427 w 91"/>
              <a:gd name="T31" fmla="*/ 36111 h 91"/>
              <a:gd name="T32" fmla="*/ 47050 w 91"/>
              <a:gd name="T33" fmla="*/ 32448 h 91"/>
              <a:gd name="T34" fmla="*/ 48672 w 91"/>
              <a:gd name="T35" fmla="*/ 28261 h 91"/>
              <a:gd name="T36" fmla="*/ 48672 w 91"/>
              <a:gd name="T37" fmla="*/ 25644 h 91"/>
              <a:gd name="T38" fmla="*/ 48672 w 91"/>
              <a:gd name="T39" fmla="*/ 24598 h 91"/>
              <a:gd name="T40" fmla="*/ 48672 w 91"/>
              <a:gd name="T41" fmla="*/ 23551 h 91"/>
              <a:gd name="T42" fmla="*/ 49213 w 91"/>
              <a:gd name="T43" fmla="*/ 23551 h 91"/>
              <a:gd name="T44" fmla="*/ 48672 w 91"/>
              <a:gd name="T45" fmla="*/ 18841 h 91"/>
              <a:gd name="T46" fmla="*/ 47050 w 91"/>
              <a:gd name="T47" fmla="*/ 14130 h 91"/>
              <a:gd name="T48" fmla="*/ 45427 w 91"/>
              <a:gd name="T49" fmla="*/ 9944 h 91"/>
              <a:gd name="T50" fmla="*/ 42723 w 91"/>
              <a:gd name="T51" fmla="*/ 6280 h 91"/>
              <a:gd name="T52" fmla="*/ 37856 w 91"/>
              <a:gd name="T53" fmla="*/ 3140 h 91"/>
              <a:gd name="T54" fmla="*/ 34071 w 91"/>
              <a:gd name="T55" fmla="*/ 1047 h 91"/>
              <a:gd name="T56" fmla="*/ 29203 w 91"/>
              <a:gd name="T57" fmla="*/ 0 h 91"/>
              <a:gd name="T58" fmla="*/ 24336 w 91"/>
              <a:gd name="T59" fmla="*/ 0 h 91"/>
              <a:gd name="T60" fmla="*/ 15142 w 91"/>
              <a:gd name="T61" fmla="*/ 1047 h 91"/>
              <a:gd name="T62" fmla="*/ 7030 w 91"/>
              <a:gd name="T63" fmla="*/ 6280 h 91"/>
              <a:gd name="T64" fmla="*/ 1082 w 91"/>
              <a:gd name="T65" fmla="*/ 14130 h 91"/>
              <a:gd name="T66" fmla="*/ 0 w 91"/>
              <a:gd name="T67" fmla="*/ 23551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91"/>
              <a:gd name="T104" fmla="*/ 91 w 91"/>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91">
                <a:moveTo>
                  <a:pt x="0" y="45"/>
                </a:moveTo>
                <a:lnTo>
                  <a:pt x="0" y="54"/>
                </a:lnTo>
                <a:lnTo>
                  <a:pt x="2" y="62"/>
                </a:lnTo>
                <a:lnTo>
                  <a:pt x="6" y="69"/>
                </a:lnTo>
                <a:lnTo>
                  <a:pt x="13" y="78"/>
                </a:lnTo>
                <a:lnTo>
                  <a:pt x="28" y="87"/>
                </a:lnTo>
                <a:lnTo>
                  <a:pt x="36" y="90"/>
                </a:lnTo>
                <a:lnTo>
                  <a:pt x="45" y="91"/>
                </a:lnTo>
                <a:lnTo>
                  <a:pt x="45" y="90"/>
                </a:lnTo>
                <a:lnTo>
                  <a:pt x="46" y="90"/>
                </a:lnTo>
                <a:lnTo>
                  <a:pt x="49" y="90"/>
                </a:lnTo>
                <a:lnTo>
                  <a:pt x="54" y="90"/>
                </a:lnTo>
                <a:lnTo>
                  <a:pt x="63" y="87"/>
                </a:lnTo>
                <a:lnTo>
                  <a:pt x="70" y="83"/>
                </a:lnTo>
                <a:lnTo>
                  <a:pt x="79" y="78"/>
                </a:lnTo>
                <a:lnTo>
                  <a:pt x="84" y="69"/>
                </a:lnTo>
                <a:lnTo>
                  <a:pt x="87" y="62"/>
                </a:lnTo>
                <a:lnTo>
                  <a:pt x="90" y="54"/>
                </a:lnTo>
                <a:lnTo>
                  <a:pt x="90" y="49"/>
                </a:lnTo>
                <a:lnTo>
                  <a:pt x="90" y="47"/>
                </a:lnTo>
                <a:lnTo>
                  <a:pt x="90" y="45"/>
                </a:lnTo>
                <a:lnTo>
                  <a:pt x="91" y="45"/>
                </a:lnTo>
                <a:lnTo>
                  <a:pt x="90" y="36"/>
                </a:lnTo>
                <a:lnTo>
                  <a:pt x="87" y="27"/>
                </a:lnTo>
                <a:lnTo>
                  <a:pt x="84" y="19"/>
                </a:lnTo>
                <a:lnTo>
                  <a:pt x="79" y="12"/>
                </a:lnTo>
                <a:lnTo>
                  <a:pt x="70" y="6"/>
                </a:lnTo>
                <a:lnTo>
                  <a:pt x="63" y="2"/>
                </a:lnTo>
                <a:lnTo>
                  <a:pt x="54" y="0"/>
                </a:lnTo>
                <a:lnTo>
                  <a:pt x="45" y="0"/>
                </a:lnTo>
                <a:lnTo>
                  <a:pt x="28" y="2"/>
                </a:lnTo>
                <a:lnTo>
                  <a:pt x="13" y="12"/>
                </a:lnTo>
                <a:lnTo>
                  <a:pt x="2" y="27"/>
                </a:lnTo>
                <a:lnTo>
                  <a:pt x="0" y="45"/>
                </a:lnTo>
                <a:close/>
              </a:path>
            </a:pathLst>
          </a:custGeom>
          <a:solidFill>
            <a:srgbClr val="999999"/>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 name="Freeform 7"/>
          <p:cNvSpPr>
            <a:spLocks/>
          </p:cNvSpPr>
          <p:nvPr/>
        </p:nvSpPr>
        <p:spPr bwMode="auto">
          <a:xfrm>
            <a:off x="4750610" y="4478809"/>
            <a:ext cx="43573" cy="45225"/>
          </a:xfrm>
          <a:custGeom>
            <a:avLst/>
            <a:gdLst>
              <a:gd name="T0" fmla="*/ 24336 w 91"/>
              <a:gd name="T1" fmla="*/ 47625 h 91"/>
              <a:gd name="T2" fmla="*/ 24336 w 91"/>
              <a:gd name="T3" fmla="*/ 47102 h 91"/>
              <a:gd name="T4" fmla="*/ 24877 w 91"/>
              <a:gd name="T5" fmla="*/ 47102 h 91"/>
              <a:gd name="T6" fmla="*/ 26499 w 91"/>
              <a:gd name="T7" fmla="*/ 47102 h 91"/>
              <a:gd name="T8" fmla="*/ 29203 w 91"/>
              <a:gd name="T9" fmla="*/ 47102 h 91"/>
              <a:gd name="T10" fmla="*/ 34071 w 91"/>
              <a:gd name="T11" fmla="*/ 46055 h 91"/>
              <a:gd name="T12" fmla="*/ 37856 w 91"/>
              <a:gd name="T13" fmla="*/ 43438 h 91"/>
              <a:gd name="T14" fmla="*/ 42723 w 91"/>
              <a:gd name="T15" fmla="*/ 40821 h 91"/>
              <a:gd name="T16" fmla="*/ 45427 w 91"/>
              <a:gd name="T17" fmla="*/ 36635 h 91"/>
              <a:gd name="T18" fmla="*/ 47050 w 91"/>
              <a:gd name="T19" fmla="*/ 32448 h 91"/>
              <a:gd name="T20" fmla="*/ 48672 w 91"/>
              <a:gd name="T21" fmla="*/ 28261 h 91"/>
              <a:gd name="T22" fmla="*/ 48672 w 91"/>
              <a:gd name="T23" fmla="*/ 25644 h 91"/>
              <a:gd name="T24" fmla="*/ 48672 w 91"/>
              <a:gd name="T25" fmla="*/ 24598 h 91"/>
              <a:gd name="T26" fmla="*/ 48672 w 91"/>
              <a:gd name="T27" fmla="*/ 24074 h 91"/>
              <a:gd name="T28" fmla="*/ 49213 w 91"/>
              <a:gd name="T29" fmla="*/ 24074 h 91"/>
              <a:gd name="T30" fmla="*/ 48672 w 91"/>
              <a:gd name="T31" fmla="*/ 18841 h 91"/>
              <a:gd name="T32" fmla="*/ 47050 w 91"/>
              <a:gd name="T33" fmla="*/ 14654 h 91"/>
              <a:gd name="T34" fmla="*/ 45427 w 91"/>
              <a:gd name="T35" fmla="*/ 9944 h 91"/>
              <a:gd name="T36" fmla="*/ 42723 w 91"/>
              <a:gd name="T37" fmla="*/ 6280 h 91"/>
              <a:gd name="T38" fmla="*/ 37856 w 91"/>
              <a:gd name="T39" fmla="*/ 3140 h 91"/>
              <a:gd name="T40" fmla="*/ 34071 w 91"/>
              <a:gd name="T41" fmla="*/ 1047 h 91"/>
              <a:gd name="T42" fmla="*/ 29203 w 91"/>
              <a:gd name="T43" fmla="*/ 0 h 91"/>
              <a:gd name="T44" fmla="*/ 24336 w 91"/>
              <a:gd name="T45" fmla="*/ 0 h 91"/>
              <a:gd name="T46" fmla="*/ 15142 w 91"/>
              <a:gd name="T47" fmla="*/ 1047 h 91"/>
              <a:gd name="T48" fmla="*/ 7030 w 91"/>
              <a:gd name="T49" fmla="*/ 6280 h 91"/>
              <a:gd name="T50" fmla="*/ 1082 w 91"/>
              <a:gd name="T51" fmla="*/ 14654 h 91"/>
              <a:gd name="T52" fmla="*/ 0 w 91"/>
              <a:gd name="T53" fmla="*/ 24074 h 91"/>
              <a:gd name="T54" fmla="*/ 0 w 91"/>
              <a:gd name="T55" fmla="*/ 28261 h 91"/>
              <a:gd name="T56" fmla="*/ 1082 w 91"/>
              <a:gd name="T57" fmla="*/ 32448 h 91"/>
              <a:gd name="T58" fmla="*/ 3245 w 91"/>
              <a:gd name="T59" fmla="*/ 36635 h 91"/>
              <a:gd name="T60" fmla="*/ 7030 w 91"/>
              <a:gd name="T61" fmla="*/ 40821 h 91"/>
              <a:gd name="T62" fmla="*/ 15142 w 91"/>
              <a:gd name="T63" fmla="*/ 46055 h 91"/>
              <a:gd name="T64" fmla="*/ 19469 w 91"/>
              <a:gd name="T65" fmla="*/ 47102 h 91"/>
              <a:gd name="T66" fmla="*/ 24336 w 91"/>
              <a:gd name="T67" fmla="*/ 47625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91"/>
              <a:gd name="T104" fmla="*/ 91 w 91"/>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91">
                <a:moveTo>
                  <a:pt x="45" y="91"/>
                </a:moveTo>
                <a:lnTo>
                  <a:pt x="45" y="90"/>
                </a:lnTo>
                <a:lnTo>
                  <a:pt x="46" y="90"/>
                </a:lnTo>
                <a:lnTo>
                  <a:pt x="49" y="90"/>
                </a:lnTo>
                <a:lnTo>
                  <a:pt x="54" y="90"/>
                </a:lnTo>
                <a:lnTo>
                  <a:pt x="63" y="88"/>
                </a:lnTo>
                <a:lnTo>
                  <a:pt x="70" y="83"/>
                </a:lnTo>
                <a:lnTo>
                  <a:pt x="79" y="78"/>
                </a:lnTo>
                <a:lnTo>
                  <a:pt x="84" y="70"/>
                </a:lnTo>
                <a:lnTo>
                  <a:pt x="87" y="62"/>
                </a:lnTo>
                <a:lnTo>
                  <a:pt x="90" y="54"/>
                </a:lnTo>
                <a:lnTo>
                  <a:pt x="90" y="49"/>
                </a:lnTo>
                <a:lnTo>
                  <a:pt x="90" y="47"/>
                </a:lnTo>
                <a:lnTo>
                  <a:pt x="90" y="46"/>
                </a:lnTo>
                <a:lnTo>
                  <a:pt x="91" y="46"/>
                </a:lnTo>
                <a:lnTo>
                  <a:pt x="90" y="36"/>
                </a:lnTo>
                <a:lnTo>
                  <a:pt x="87" y="28"/>
                </a:lnTo>
                <a:lnTo>
                  <a:pt x="84" y="19"/>
                </a:lnTo>
                <a:lnTo>
                  <a:pt x="79" y="12"/>
                </a:lnTo>
                <a:lnTo>
                  <a:pt x="70" y="6"/>
                </a:lnTo>
                <a:lnTo>
                  <a:pt x="63" y="2"/>
                </a:lnTo>
                <a:lnTo>
                  <a:pt x="54" y="0"/>
                </a:lnTo>
                <a:lnTo>
                  <a:pt x="45" y="0"/>
                </a:lnTo>
                <a:lnTo>
                  <a:pt x="28" y="2"/>
                </a:lnTo>
                <a:lnTo>
                  <a:pt x="13" y="12"/>
                </a:lnTo>
                <a:lnTo>
                  <a:pt x="2" y="28"/>
                </a:lnTo>
                <a:lnTo>
                  <a:pt x="0" y="46"/>
                </a:lnTo>
                <a:lnTo>
                  <a:pt x="0" y="54"/>
                </a:lnTo>
                <a:lnTo>
                  <a:pt x="2" y="62"/>
                </a:lnTo>
                <a:lnTo>
                  <a:pt x="6" y="70"/>
                </a:lnTo>
                <a:lnTo>
                  <a:pt x="13" y="78"/>
                </a:lnTo>
                <a:lnTo>
                  <a:pt x="28" y="88"/>
                </a:lnTo>
                <a:lnTo>
                  <a:pt x="36" y="90"/>
                </a:lnTo>
                <a:lnTo>
                  <a:pt x="45" y="91"/>
                </a:lnTo>
              </a:path>
            </a:pathLst>
          </a:custGeom>
          <a:solidFill>
            <a:srgbClr val="000000"/>
          </a:solidFill>
          <a:ln w="0" cap="flat" cmpd="sng">
            <a:solidFill>
              <a:srgbClr val="000000"/>
            </a:solidFill>
            <a:prstDash val="solid"/>
            <a:round/>
            <a:headEnd type="none" w="med" len="med"/>
            <a:tailEnd type="none" w="med" len="me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 name="Freeform 8"/>
          <p:cNvSpPr>
            <a:spLocks/>
          </p:cNvSpPr>
          <p:nvPr/>
        </p:nvSpPr>
        <p:spPr bwMode="auto">
          <a:xfrm>
            <a:off x="4750610" y="4659710"/>
            <a:ext cx="43573" cy="45225"/>
          </a:xfrm>
          <a:custGeom>
            <a:avLst/>
            <a:gdLst>
              <a:gd name="T0" fmla="*/ 24336 w 91"/>
              <a:gd name="T1" fmla="*/ 0 h 91"/>
              <a:gd name="T2" fmla="*/ 15142 w 91"/>
              <a:gd name="T3" fmla="*/ 1047 h 91"/>
              <a:gd name="T4" fmla="*/ 7030 w 91"/>
              <a:gd name="T5" fmla="*/ 6280 h 91"/>
              <a:gd name="T6" fmla="*/ 1082 w 91"/>
              <a:gd name="T7" fmla="*/ 14130 h 91"/>
              <a:gd name="T8" fmla="*/ 0 w 91"/>
              <a:gd name="T9" fmla="*/ 23551 h 91"/>
              <a:gd name="T10" fmla="*/ 0 w 91"/>
              <a:gd name="T11" fmla="*/ 28261 h 91"/>
              <a:gd name="T12" fmla="*/ 1082 w 91"/>
              <a:gd name="T13" fmla="*/ 32448 h 91"/>
              <a:gd name="T14" fmla="*/ 3245 w 91"/>
              <a:gd name="T15" fmla="*/ 36111 h 91"/>
              <a:gd name="T16" fmla="*/ 7030 w 91"/>
              <a:gd name="T17" fmla="*/ 40821 h 91"/>
              <a:gd name="T18" fmla="*/ 15142 w 91"/>
              <a:gd name="T19" fmla="*/ 45532 h 91"/>
              <a:gd name="T20" fmla="*/ 19469 w 91"/>
              <a:gd name="T21" fmla="*/ 47102 h 91"/>
              <a:gd name="T22" fmla="*/ 24336 w 91"/>
              <a:gd name="T23" fmla="*/ 47625 h 91"/>
              <a:gd name="T24" fmla="*/ 24336 w 91"/>
              <a:gd name="T25" fmla="*/ 47102 h 91"/>
              <a:gd name="T26" fmla="*/ 24877 w 91"/>
              <a:gd name="T27" fmla="*/ 47102 h 91"/>
              <a:gd name="T28" fmla="*/ 26499 w 91"/>
              <a:gd name="T29" fmla="*/ 47102 h 91"/>
              <a:gd name="T30" fmla="*/ 29203 w 91"/>
              <a:gd name="T31" fmla="*/ 47102 h 91"/>
              <a:gd name="T32" fmla="*/ 34071 w 91"/>
              <a:gd name="T33" fmla="*/ 45532 h 91"/>
              <a:gd name="T34" fmla="*/ 37856 w 91"/>
              <a:gd name="T35" fmla="*/ 43438 h 91"/>
              <a:gd name="T36" fmla="*/ 42723 w 91"/>
              <a:gd name="T37" fmla="*/ 40821 h 91"/>
              <a:gd name="T38" fmla="*/ 45427 w 91"/>
              <a:gd name="T39" fmla="*/ 36111 h 91"/>
              <a:gd name="T40" fmla="*/ 47050 w 91"/>
              <a:gd name="T41" fmla="*/ 32448 h 91"/>
              <a:gd name="T42" fmla="*/ 48672 w 91"/>
              <a:gd name="T43" fmla="*/ 28261 h 91"/>
              <a:gd name="T44" fmla="*/ 48672 w 91"/>
              <a:gd name="T45" fmla="*/ 25644 h 91"/>
              <a:gd name="T46" fmla="*/ 48672 w 91"/>
              <a:gd name="T47" fmla="*/ 24598 h 91"/>
              <a:gd name="T48" fmla="*/ 48672 w 91"/>
              <a:gd name="T49" fmla="*/ 23551 h 91"/>
              <a:gd name="T50" fmla="*/ 49213 w 91"/>
              <a:gd name="T51" fmla="*/ 23551 h 91"/>
              <a:gd name="T52" fmla="*/ 48672 w 91"/>
              <a:gd name="T53" fmla="*/ 18841 h 91"/>
              <a:gd name="T54" fmla="*/ 47050 w 91"/>
              <a:gd name="T55" fmla="*/ 14130 h 91"/>
              <a:gd name="T56" fmla="*/ 45427 w 91"/>
              <a:gd name="T57" fmla="*/ 9944 h 91"/>
              <a:gd name="T58" fmla="*/ 42723 w 91"/>
              <a:gd name="T59" fmla="*/ 6280 h 91"/>
              <a:gd name="T60" fmla="*/ 37856 w 91"/>
              <a:gd name="T61" fmla="*/ 3140 h 91"/>
              <a:gd name="T62" fmla="*/ 34071 w 91"/>
              <a:gd name="T63" fmla="*/ 1047 h 91"/>
              <a:gd name="T64" fmla="*/ 29203 w 91"/>
              <a:gd name="T65" fmla="*/ 0 h 91"/>
              <a:gd name="T66" fmla="*/ 24336 w 91"/>
              <a:gd name="T67" fmla="*/ 0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91"/>
              <a:gd name="T104" fmla="*/ 91 w 91"/>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91">
                <a:moveTo>
                  <a:pt x="45" y="0"/>
                </a:moveTo>
                <a:lnTo>
                  <a:pt x="28" y="2"/>
                </a:lnTo>
                <a:lnTo>
                  <a:pt x="13" y="12"/>
                </a:lnTo>
                <a:lnTo>
                  <a:pt x="2" y="27"/>
                </a:lnTo>
                <a:lnTo>
                  <a:pt x="0" y="45"/>
                </a:lnTo>
                <a:lnTo>
                  <a:pt x="0" y="54"/>
                </a:lnTo>
                <a:lnTo>
                  <a:pt x="2" y="62"/>
                </a:lnTo>
                <a:lnTo>
                  <a:pt x="6" y="69"/>
                </a:lnTo>
                <a:lnTo>
                  <a:pt x="13" y="78"/>
                </a:lnTo>
                <a:lnTo>
                  <a:pt x="28" y="87"/>
                </a:lnTo>
                <a:lnTo>
                  <a:pt x="36" y="90"/>
                </a:lnTo>
                <a:lnTo>
                  <a:pt x="45" y="91"/>
                </a:lnTo>
                <a:lnTo>
                  <a:pt x="45" y="90"/>
                </a:lnTo>
                <a:lnTo>
                  <a:pt x="46" y="90"/>
                </a:lnTo>
                <a:lnTo>
                  <a:pt x="49" y="90"/>
                </a:lnTo>
                <a:lnTo>
                  <a:pt x="54" y="90"/>
                </a:lnTo>
                <a:lnTo>
                  <a:pt x="63" y="87"/>
                </a:lnTo>
                <a:lnTo>
                  <a:pt x="70" y="83"/>
                </a:lnTo>
                <a:lnTo>
                  <a:pt x="79" y="78"/>
                </a:lnTo>
                <a:lnTo>
                  <a:pt x="84" y="69"/>
                </a:lnTo>
                <a:lnTo>
                  <a:pt x="87" y="62"/>
                </a:lnTo>
                <a:lnTo>
                  <a:pt x="90" y="54"/>
                </a:lnTo>
                <a:lnTo>
                  <a:pt x="90" y="49"/>
                </a:lnTo>
                <a:lnTo>
                  <a:pt x="90" y="47"/>
                </a:lnTo>
                <a:lnTo>
                  <a:pt x="90" y="45"/>
                </a:lnTo>
                <a:lnTo>
                  <a:pt x="91" y="45"/>
                </a:lnTo>
                <a:lnTo>
                  <a:pt x="90" y="36"/>
                </a:lnTo>
                <a:lnTo>
                  <a:pt x="87" y="27"/>
                </a:lnTo>
                <a:lnTo>
                  <a:pt x="84" y="19"/>
                </a:lnTo>
                <a:lnTo>
                  <a:pt x="79" y="12"/>
                </a:lnTo>
                <a:lnTo>
                  <a:pt x="70" y="6"/>
                </a:lnTo>
                <a:lnTo>
                  <a:pt x="63" y="2"/>
                </a:lnTo>
                <a:lnTo>
                  <a:pt x="54" y="0"/>
                </a:lnTo>
                <a:lnTo>
                  <a:pt x="45" y="0"/>
                </a:lnTo>
              </a:path>
            </a:pathLst>
          </a:custGeom>
          <a:noFill/>
          <a:ln w="0">
            <a:solidFill>
              <a:srgbClr val="000000"/>
            </a:solidFill>
            <a:prstDash val="solid"/>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 name="Freeform 9"/>
          <p:cNvSpPr>
            <a:spLocks/>
          </p:cNvSpPr>
          <p:nvPr/>
        </p:nvSpPr>
        <p:spPr bwMode="auto">
          <a:xfrm>
            <a:off x="4750610" y="4852670"/>
            <a:ext cx="43573" cy="45225"/>
          </a:xfrm>
          <a:custGeom>
            <a:avLst/>
            <a:gdLst>
              <a:gd name="T0" fmla="*/ 7030 w 91"/>
              <a:gd name="T1" fmla="*/ 40821 h 91"/>
              <a:gd name="T2" fmla="*/ 15142 w 91"/>
              <a:gd name="T3" fmla="*/ 45532 h 91"/>
              <a:gd name="T4" fmla="*/ 19469 w 91"/>
              <a:gd name="T5" fmla="*/ 47102 h 91"/>
              <a:gd name="T6" fmla="*/ 24336 w 91"/>
              <a:gd name="T7" fmla="*/ 47625 h 91"/>
              <a:gd name="T8" fmla="*/ 24336 w 91"/>
              <a:gd name="T9" fmla="*/ 47102 h 91"/>
              <a:gd name="T10" fmla="*/ 24877 w 91"/>
              <a:gd name="T11" fmla="*/ 47102 h 91"/>
              <a:gd name="T12" fmla="*/ 26499 w 91"/>
              <a:gd name="T13" fmla="*/ 47102 h 91"/>
              <a:gd name="T14" fmla="*/ 29203 w 91"/>
              <a:gd name="T15" fmla="*/ 47102 h 91"/>
              <a:gd name="T16" fmla="*/ 34071 w 91"/>
              <a:gd name="T17" fmla="*/ 45532 h 91"/>
              <a:gd name="T18" fmla="*/ 37856 w 91"/>
              <a:gd name="T19" fmla="*/ 43438 h 91"/>
              <a:gd name="T20" fmla="*/ 42723 w 91"/>
              <a:gd name="T21" fmla="*/ 40821 h 91"/>
              <a:gd name="T22" fmla="*/ 45427 w 91"/>
              <a:gd name="T23" fmla="*/ 36111 h 91"/>
              <a:gd name="T24" fmla="*/ 47050 w 91"/>
              <a:gd name="T25" fmla="*/ 32448 h 91"/>
              <a:gd name="T26" fmla="*/ 48672 w 91"/>
              <a:gd name="T27" fmla="*/ 28261 h 91"/>
              <a:gd name="T28" fmla="*/ 48672 w 91"/>
              <a:gd name="T29" fmla="*/ 25644 h 91"/>
              <a:gd name="T30" fmla="*/ 48672 w 91"/>
              <a:gd name="T31" fmla="*/ 24598 h 91"/>
              <a:gd name="T32" fmla="*/ 48672 w 91"/>
              <a:gd name="T33" fmla="*/ 23551 h 91"/>
              <a:gd name="T34" fmla="*/ 49213 w 91"/>
              <a:gd name="T35" fmla="*/ 23551 h 91"/>
              <a:gd name="T36" fmla="*/ 48672 w 91"/>
              <a:gd name="T37" fmla="*/ 18841 h 91"/>
              <a:gd name="T38" fmla="*/ 47050 w 91"/>
              <a:gd name="T39" fmla="*/ 14130 h 91"/>
              <a:gd name="T40" fmla="*/ 45427 w 91"/>
              <a:gd name="T41" fmla="*/ 9944 h 91"/>
              <a:gd name="T42" fmla="*/ 42723 w 91"/>
              <a:gd name="T43" fmla="*/ 6280 h 91"/>
              <a:gd name="T44" fmla="*/ 37856 w 91"/>
              <a:gd name="T45" fmla="*/ 3140 h 91"/>
              <a:gd name="T46" fmla="*/ 34071 w 91"/>
              <a:gd name="T47" fmla="*/ 1047 h 91"/>
              <a:gd name="T48" fmla="*/ 29203 w 91"/>
              <a:gd name="T49" fmla="*/ 0 h 91"/>
              <a:gd name="T50" fmla="*/ 24336 w 91"/>
              <a:gd name="T51" fmla="*/ 0 h 91"/>
              <a:gd name="T52" fmla="*/ 15142 w 91"/>
              <a:gd name="T53" fmla="*/ 1047 h 91"/>
              <a:gd name="T54" fmla="*/ 7030 w 91"/>
              <a:gd name="T55" fmla="*/ 6280 h 91"/>
              <a:gd name="T56" fmla="*/ 1082 w 91"/>
              <a:gd name="T57" fmla="*/ 14130 h 91"/>
              <a:gd name="T58" fmla="*/ 0 w 91"/>
              <a:gd name="T59" fmla="*/ 23551 h 91"/>
              <a:gd name="T60" fmla="*/ 0 w 91"/>
              <a:gd name="T61" fmla="*/ 28261 h 91"/>
              <a:gd name="T62" fmla="*/ 1082 w 91"/>
              <a:gd name="T63" fmla="*/ 32448 h 91"/>
              <a:gd name="T64" fmla="*/ 3245 w 91"/>
              <a:gd name="T65" fmla="*/ 36111 h 91"/>
              <a:gd name="T66" fmla="*/ 7030 w 91"/>
              <a:gd name="T67" fmla="*/ 40821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91"/>
              <a:gd name="T104" fmla="*/ 91 w 91"/>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91">
                <a:moveTo>
                  <a:pt x="13" y="78"/>
                </a:moveTo>
                <a:lnTo>
                  <a:pt x="28" y="87"/>
                </a:lnTo>
                <a:lnTo>
                  <a:pt x="36" y="90"/>
                </a:lnTo>
                <a:lnTo>
                  <a:pt x="45" y="91"/>
                </a:lnTo>
                <a:lnTo>
                  <a:pt x="45" y="90"/>
                </a:lnTo>
                <a:lnTo>
                  <a:pt x="46" y="90"/>
                </a:lnTo>
                <a:lnTo>
                  <a:pt x="49" y="90"/>
                </a:lnTo>
                <a:lnTo>
                  <a:pt x="54" y="90"/>
                </a:lnTo>
                <a:lnTo>
                  <a:pt x="63" y="87"/>
                </a:lnTo>
                <a:lnTo>
                  <a:pt x="70" y="83"/>
                </a:lnTo>
                <a:lnTo>
                  <a:pt x="79" y="78"/>
                </a:lnTo>
                <a:lnTo>
                  <a:pt x="84" y="69"/>
                </a:lnTo>
                <a:lnTo>
                  <a:pt x="87" y="62"/>
                </a:lnTo>
                <a:lnTo>
                  <a:pt x="90" y="54"/>
                </a:lnTo>
                <a:lnTo>
                  <a:pt x="90" y="49"/>
                </a:lnTo>
                <a:lnTo>
                  <a:pt x="90" y="47"/>
                </a:lnTo>
                <a:lnTo>
                  <a:pt x="90" y="45"/>
                </a:lnTo>
                <a:lnTo>
                  <a:pt x="91" y="45"/>
                </a:lnTo>
                <a:lnTo>
                  <a:pt x="90" y="36"/>
                </a:lnTo>
                <a:lnTo>
                  <a:pt x="87" y="27"/>
                </a:lnTo>
                <a:lnTo>
                  <a:pt x="84" y="19"/>
                </a:lnTo>
                <a:lnTo>
                  <a:pt x="79" y="12"/>
                </a:lnTo>
                <a:lnTo>
                  <a:pt x="70" y="6"/>
                </a:lnTo>
                <a:lnTo>
                  <a:pt x="63" y="2"/>
                </a:lnTo>
                <a:lnTo>
                  <a:pt x="54" y="0"/>
                </a:lnTo>
                <a:lnTo>
                  <a:pt x="45" y="0"/>
                </a:lnTo>
                <a:lnTo>
                  <a:pt x="28" y="2"/>
                </a:lnTo>
                <a:lnTo>
                  <a:pt x="13" y="12"/>
                </a:lnTo>
                <a:lnTo>
                  <a:pt x="2" y="27"/>
                </a:lnTo>
                <a:lnTo>
                  <a:pt x="0" y="45"/>
                </a:lnTo>
                <a:lnTo>
                  <a:pt x="0" y="54"/>
                </a:lnTo>
                <a:lnTo>
                  <a:pt x="2" y="62"/>
                </a:lnTo>
                <a:lnTo>
                  <a:pt x="6" y="69"/>
                </a:lnTo>
                <a:lnTo>
                  <a:pt x="13" y="78"/>
                </a:lnTo>
              </a:path>
            </a:pathLst>
          </a:custGeom>
          <a:solidFill>
            <a:srgbClr val="000000"/>
          </a:solidFill>
          <a:ln w="0" cap="flat" cmpd="sng">
            <a:solidFill>
              <a:srgbClr val="000000"/>
            </a:solidFill>
            <a:prstDash val="solid"/>
            <a:round/>
            <a:headEnd type="none" w="med" len="med"/>
            <a:tailEnd type="none" w="med" len="me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1" name="Freeform 10"/>
          <p:cNvSpPr>
            <a:spLocks/>
          </p:cNvSpPr>
          <p:nvPr/>
        </p:nvSpPr>
        <p:spPr bwMode="auto">
          <a:xfrm>
            <a:off x="4750610" y="4285848"/>
            <a:ext cx="43573" cy="45225"/>
          </a:xfrm>
          <a:custGeom>
            <a:avLst/>
            <a:gdLst>
              <a:gd name="T0" fmla="*/ 42723 w 91"/>
              <a:gd name="T1" fmla="*/ 6280 h 91"/>
              <a:gd name="T2" fmla="*/ 37856 w 91"/>
              <a:gd name="T3" fmla="*/ 3140 h 91"/>
              <a:gd name="T4" fmla="*/ 34071 w 91"/>
              <a:gd name="T5" fmla="*/ 1047 h 91"/>
              <a:gd name="T6" fmla="*/ 29203 w 91"/>
              <a:gd name="T7" fmla="*/ 0 h 91"/>
              <a:gd name="T8" fmla="*/ 24336 w 91"/>
              <a:gd name="T9" fmla="*/ 0 h 91"/>
              <a:gd name="T10" fmla="*/ 15142 w 91"/>
              <a:gd name="T11" fmla="*/ 1047 h 91"/>
              <a:gd name="T12" fmla="*/ 7030 w 91"/>
              <a:gd name="T13" fmla="*/ 6280 h 91"/>
              <a:gd name="T14" fmla="*/ 1082 w 91"/>
              <a:gd name="T15" fmla="*/ 14654 h 91"/>
              <a:gd name="T16" fmla="*/ 0 w 91"/>
              <a:gd name="T17" fmla="*/ 24074 h 91"/>
              <a:gd name="T18" fmla="*/ 0 w 91"/>
              <a:gd name="T19" fmla="*/ 28261 h 91"/>
              <a:gd name="T20" fmla="*/ 1082 w 91"/>
              <a:gd name="T21" fmla="*/ 32448 h 91"/>
              <a:gd name="T22" fmla="*/ 3245 w 91"/>
              <a:gd name="T23" fmla="*/ 36635 h 91"/>
              <a:gd name="T24" fmla="*/ 7030 w 91"/>
              <a:gd name="T25" fmla="*/ 40821 h 91"/>
              <a:gd name="T26" fmla="*/ 15142 w 91"/>
              <a:gd name="T27" fmla="*/ 46055 h 91"/>
              <a:gd name="T28" fmla="*/ 19469 w 91"/>
              <a:gd name="T29" fmla="*/ 47102 h 91"/>
              <a:gd name="T30" fmla="*/ 24336 w 91"/>
              <a:gd name="T31" fmla="*/ 47625 h 91"/>
              <a:gd name="T32" fmla="*/ 24336 w 91"/>
              <a:gd name="T33" fmla="*/ 47102 h 91"/>
              <a:gd name="T34" fmla="*/ 24877 w 91"/>
              <a:gd name="T35" fmla="*/ 47102 h 91"/>
              <a:gd name="T36" fmla="*/ 26499 w 91"/>
              <a:gd name="T37" fmla="*/ 47102 h 91"/>
              <a:gd name="T38" fmla="*/ 29203 w 91"/>
              <a:gd name="T39" fmla="*/ 47102 h 91"/>
              <a:gd name="T40" fmla="*/ 34071 w 91"/>
              <a:gd name="T41" fmla="*/ 46055 h 91"/>
              <a:gd name="T42" fmla="*/ 37856 w 91"/>
              <a:gd name="T43" fmla="*/ 43438 h 91"/>
              <a:gd name="T44" fmla="*/ 42723 w 91"/>
              <a:gd name="T45" fmla="*/ 40821 h 91"/>
              <a:gd name="T46" fmla="*/ 45427 w 91"/>
              <a:gd name="T47" fmla="*/ 36635 h 91"/>
              <a:gd name="T48" fmla="*/ 47050 w 91"/>
              <a:gd name="T49" fmla="*/ 32448 h 91"/>
              <a:gd name="T50" fmla="*/ 48672 w 91"/>
              <a:gd name="T51" fmla="*/ 28261 h 91"/>
              <a:gd name="T52" fmla="*/ 48672 w 91"/>
              <a:gd name="T53" fmla="*/ 25644 h 91"/>
              <a:gd name="T54" fmla="*/ 48672 w 91"/>
              <a:gd name="T55" fmla="*/ 24598 h 91"/>
              <a:gd name="T56" fmla="*/ 48672 w 91"/>
              <a:gd name="T57" fmla="*/ 24074 h 91"/>
              <a:gd name="T58" fmla="*/ 49213 w 91"/>
              <a:gd name="T59" fmla="*/ 24074 h 91"/>
              <a:gd name="T60" fmla="*/ 48672 w 91"/>
              <a:gd name="T61" fmla="*/ 18841 h 91"/>
              <a:gd name="T62" fmla="*/ 47050 w 91"/>
              <a:gd name="T63" fmla="*/ 14654 h 91"/>
              <a:gd name="T64" fmla="*/ 45427 w 91"/>
              <a:gd name="T65" fmla="*/ 9944 h 91"/>
              <a:gd name="T66" fmla="*/ 42723 w 91"/>
              <a:gd name="T67" fmla="*/ 6280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91"/>
              <a:gd name="T104" fmla="*/ 91 w 91"/>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91">
                <a:moveTo>
                  <a:pt x="79" y="12"/>
                </a:moveTo>
                <a:lnTo>
                  <a:pt x="70" y="6"/>
                </a:lnTo>
                <a:lnTo>
                  <a:pt x="63" y="2"/>
                </a:lnTo>
                <a:lnTo>
                  <a:pt x="54" y="0"/>
                </a:lnTo>
                <a:lnTo>
                  <a:pt x="45" y="0"/>
                </a:lnTo>
                <a:lnTo>
                  <a:pt x="28" y="2"/>
                </a:lnTo>
                <a:lnTo>
                  <a:pt x="13" y="12"/>
                </a:lnTo>
                <a:lnTo>
                  <a:pt x="2" y="28"/>
                </a:lnTo>
                <a:lnTo>
                  <a:pt x="0" y="46"/>
                </a:lnTo>
                <a:lnTo>
                  <a:pt x="0" y="54"/>
                </a:lnTo>
                <a:lnTo>
                  <a:pt x="2" y="62"/>
                </a:lnTo>
                <a:lnTo>
                  <a:pt x="6" y="70"/>
                </a:lnTo>
                <a:lnTo>
                  <a:pt x="13" y="78"/>
                </a:lnTo>
                <a:lnTo>
                  <a:pt x="28" y="88"/>
                </a:lnTo>
                <a:lnTo>
                  <a:pt x="36" y="90"/>
                </a:lnTo>
                <a:lnTo>
                  <a:pt x="45" y="91"/>
                </a:lnTo>
                <a:lnTo>
                  <a:pt x="45" y="90"/>
                </a:lnTo>
                <a:lnTo>
                  <a:pt x="46" y="90"/>
                </a:lnTo>
                <a:lnTo>
                  <a:pt x="49" y="90"/>
                </a:lnTo>
                <a:lnTo>
                  <a:pt x="54" y="90"/>
                </a:lnTo>
                <a:lnTo>
                  <a:pt x="63" y="88"/>
                </a:lnTo>
                <a:lnTo>
                  <a:pt x="70" y="83"/>
                </a:lnTo>
                <a:lnTo>
                  <a:pt x="79" y="78"/>
                </a:lnTo>
                <a:lnTo>
                  <a:pt x="84" y="70"/>
                </a:lnTo>
                <a:lnTo>
                  <a:pt x="87" y="62"/>
                </a:lnTo>
                <a:lnTo>
                  <a:pt x="90" y="54"/>
                </a:lnTo>
                <a:lnTo>
                  <a:pt x="90" y="49"/>
                </a:lnTo>
                <a:lnTo>
                  <a:pt x="90" y="47"/>
                </a:lnTo>
                <a:lnTo>
                  <a:pt x="90" y="46"/>
                </a:lnTo>
                <a:lnTo>
                  <a:pt x="91" y="46"/>
                </a:lnTo>
                <a:lnTo>
                  <a:pt x="90" y="36"/>
                </a:lnTo>
                <a:lnTo>
                  <a:pt x="87" y="28"/>
                </a:lnTo>
                <a:lnTo>
                  <a:pt x="84" y="19"/>
                </a:lnTo>
                <a:lnTo>
                  <a:pt x="79" y="12"/>
                </a:lnTo>
              </a:path>
            </a:pathLst>
          </a:custGeom>
          <a:solidFill>
            <a:srgbClr val="000000"/>
          </a:solidFill>
          <a:ln w="0">
            <a:solidFill>
              <a:srgbClr val="000000"/>
            </a:solidFill>
            <a:prstDash val="solid"/>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2" name="Freeform 11"/>
          <p:cNvSpPr>
            <a:spLocks/>
          </p:cNvSpPr>
          <p:nvPr/>
        </p:nvSpPr>
        <p:spPr bwMode="auto">
          <a:xfrm>
            <a:off x="2639471" y="2418049"/>
            <a:ext cx="1281863" cy="327129"/>
          </a:xfrm>
          <a:custGeom>
            <a:avLst/>
            <a:gdLst/>
            <a:ahLst/>
            <a:cxnLst>
              <a:cxn ang="0">
                <a:pos x="1761" y="84"/>
              </a:cxn>
              <a:cxn ang="0">
                <a:pos x="1752" y="50"/>
              </a:cxn>
              <a:cxn ang="0">
                <a:pos x="1741" y="34"/>
              </a:cxn>
              <a:cxn ang="0">
                <a:pos x="1719" y="14"/>
              </a:cxn>
              <a:cxn ang="0">
                <a:pos x="1689" y="2"/>
              </a:cxn>
              <a:cxn ang="0">
                <a:pos x="1653" y="0"/>
              </a:cxn>
              <a:cxn ang="0">
                <a:pos x="108" y="0"/>
              </a:cxn>
              <a:cxn ang="0">
                <a:pos x="77" y="2"/>
              </a:cxn>
              <a:cxn ang="0">
                <a:pos x="38" y="17"/>
              </a:cxn>
              <a:cxn ang="0">
                <a:pos x="18" y="36"/>
              </a:cxn>
              <a:cxn ang="0">
                <a:pos x="8" y="53"/>
              </a:cxn>
              <a:cxn ang="0">
                <a:pos x="2" y="73"/>
              </a:cxn>
              <a:cxn ang="0">
                <a:pos x="0" y="112"/>
              </a:cxn>
              <a:cxn ang="0">
                <a:pos x="1" y="414"/>
              </a:cxn>
              <a:cxn ang="0">
                <a:pos x="6" y="437"/>
              </a:cxn>
              <a:cxn ang="0">
                <a:pos x="27" y="471"/>
              </a:cxn>
              <a:cxn ang="0">
                <a:pos x="42" y="483"/>
              </a:cxn>
              <a:cxn ang="0">
                <a:pos x="61" y="493"/>
              </a:cxn>
              <a:cxn ang="0">
                <a:pos x="111" y="500"/>
              </a:cxn>
              <a:cxn ang="0">
                <a:pos x="1665" y="499"/>
              </a:cxn>
              <a:cxn ang="0">
                <a:pos x="1671" y="498"/>
              </a:cxn>
              <a:cxn ang="0">
                <a:pos x="1689" y="495"/>
              </a:cxn>
              <a:cxn ang="0">
                <a:pos x="1710" y="488"/>
              </a:cxn>
              <a:cxn ang="0">
                <a:pos x="1721" y="481"/>
              </a:cxn>
              <a:cxn ang="0">
                <a:pos x="1728" y="477"/>
              </a:cxn>
              <a:cxn ang="0">
                <a:pos x="1731" y="474"/>
              </a:cxn>
              <a:cxn ang="0">
                <a:pos x="1741" y="463"/>
              </a:cxn>
              <a:cxn ang="0">
                <a:pos x="1745" y="456"/>
              </a:cxn>
              <a:cxn ang="0">
                <a:pos x="1752" y="445"/>
              </a:cxn>
              <a:cxn ang="0">
                <a:pos x="1759" y="425"/>
              </a:cxn>
              <a:cxn ang="0">
                <a:pos x="1761" y="407"/>
              </a:cxn>
              <a:cxn ang="0">
                <a:pos x="1763" y="401"/>
              </a:cxn>
              <a:cxn ang="0">
                <a:pos x="1764" y="112"/>
              </a:cxn>
            </a:cxnLst>
            <a:rect l="0" t="0" r="r" b="b"/>
            <a:pathLst>
              <a:path w="1764" h="500">
                <a:moveTo>
                  <a:pt x="1764" y="112"/>
                </a:moveTo>
                <a:lnTo>
                  <a:pt x="1761" y="84"/>
                </a:lnTo>
                <a:lnTo>
                  <a:pt x="1757" y="61"/>
                </a:lnTo>
                <a:lnTo>
                  <a:pt x="1752" y="50"/>
                </a:lnTo>
                <a:lnTo>
                  <a:pt x="1747" y="42"/>
                </a:lnTo>
                <a:lnTo>
                  <a:pt x="1741" y="34"/>
                </a:lnTo>
                <a:lnTo>
                  <a:pt x="1736" y="28"/>
                </a:lnTo>
                <a:lnTo>
                  <a:pt x="1719" y="14"/>
                </a:lnTo>
                <a:lnTo>
                  <a:pt x="1701" y="6"/>
                </a:lnTo>
                <a:lnTo>
                  <a:pt x="1689" y="2"/>
                </a:lnTo>
                <a:lnTo>
                  <a:pt x="1679" y="1"/>
                </a:lnTo>
                <a:lnTo>
                  <a:pt x="1653" y="0"/>
                </a:lnTo>
                <a:lnTo>
                  <a:pt x="111" y="0"/>
                </a:lnTo>
                <a:lnTo>
                  <a:pt x="108" y="0"/>
                </a:lnTo>
                <a:lnTo>
                  <a:pt x="102" y="0"/>
                </a:lnTo>
                <a:lnTo>
                  <a:pt x="77" y="2"/>
                </a:lnTo>
                <a:lnTo>
                  <a:pt x="56" y="8"/>
                </a:lnTo>
                <a:lnTo>
                  <a:pt x="38" y="17"/>
                </a:lnTo>
                <a:lnTo>
                  <a:pt x="25" y="30"/>
                </a:lnTo>
                <a:lnTo>
                  <a:pt x="18" y="36"/>
                </a:lnTo>
                <a:lnTo>
                  <a:pt x="13" y="44"/>
                </a:lnTo>
                <a:lnTo>
                  <a:pt x="8" y="53"/>
                </a:lnTo>
                <a:lnTo>
                  <a:pt x="6" y="64"/>
                </a:lnTo>
                <a:lnTo>
                  <a:pt x="2" y="73"/>
                </a:lnTo>
                <a:lnTo>
                  <a:pt x="1" y="85"/>
                </a:lnTo>
                <a:lnTo>
                  <a:pt x="0" y="112"/>
                </a:lnTo>
                <a:lnTo>
                  <a:pt x="0" y="389"/>
                </a:lnTo>
                <a:lnTo>
                  <a:pt x="1" y="414"/>
                </a:lnTo>
                <a:lnTo>
                  <a:pt x="2" y="425"/>
                </a:lnTo>
                <a:lnTo>
                  <a:pt x="6" y="437"/>
                </a:lnTo>
                <a:lnTo>
                  <a:pt x="14" y="455"/>
                </a:lnTo>
                <a:lnTo>
                  <a:pt x="27" y="471"/>
                </a:lnTo>
                <a:lnTo>
                  <a:pt x="33" y="477"/>
                </a:lnTo>
                <a:lnTo>
                  <a:pt x="42" y="483"/>
                </a:lnTo>
                <a:lnTo>
                  <a:pt x="50" y="488"/>
                </a:lnTo>
                <a:lnTo>
                  <a:pt x="61" y="493"/>
                </a:lnTo>
                <a:lnTo>
                  <a:pt x="84" y="498"/>
                </a:lnTo>
                <a:lnTo>
                  <a:pt x="111" y="500"/>
                </a:lnTo>
                <a:lnTo>
                  <a:pt x="1653" y="500"/>
                </a:lnTo>
                <a:lnTo>
                  <a:pt x="1665" y="499"/>
                </a:lnTo>
                <a:lnTo>
                  <a:pt x="1668" y="498"/>
                </a:lnTo>
                <a:lnTo>
                  <a:pt x="1671" y="498"/>
                </a:lnTo>
                <a:lnTo>
                  <a:pt x="1679" y="498"/>
                </a:lnTo>
                <a:lnTo>
                  <a:pt x="1689" y="495"/>
                </a:lnTo>
                <a:lnTo>
                  <a:pt x="1701" y="493"/>
                </a:lnTo>
                <a:lnTo>
                  <a:pt x="1710" y="488"/>
                </a:lnTo>
                <a:lnTo>
                  <a:pt x="1719" y="483"/>
                </a:lnTo>
                <a:lnTo>
                  <a:pt x="1721" y="481"/>
                </a:lnTo>
                <a:lnTo>
                  <a:pt x="1723" y="480"/>
                </a:lnTo>
                <a:lnTo>
                  <a:pt x="1728" y="477"/>
                </a:lnTo>
                <a:lnTo>
                  <a:pt x="1729" y="475"/>
                </a:lnTo>
                <a:lnTo>
                  <a:pt x="1731" y="474"/>
                </a:lnTo>
                <a:lnTo>
                  <a:pt x="1736" y="471"/>
                </a:lnTo>
                <a:lnTo>
                  <a:pt x="1741" y="463"/>
                </a:lnTo>
                <a:lnTo>
                  <a:pt x="1743" y="458"/>
                </a:lnTo>
                <a:lnTo>
                  <a:pt x="1745" y="456"/>
                </a:lnTo>
                <a:lnTo>
                  <a:pt x="1747" y="455"/>
                </a:lnTo>
                <a:lnTo>
                  <a:pt x="1752" y="445"/>
                </a:lnTo>
                <a:lnTo>
                  <a:pt x="1757" y="437"/>
                </a:lnTo>
                <a:lnTo>
                  <a:pt x="1759" y="425"/>
                </a:lnTo>
                <a:lnTo>
                  <a:pt x="1761" y="414"/>
                </a:lnTo>
                <a:lnTo>
                  <a:pt x="1761" y="407"/>
                </a:lnTo>
                <a:lnTo>
                  <a:pt x="1761" y="403"/>
                </a:lnTo>
                <a:lnTo>
                  <a:pt x="1763" y="401"/>
                </a:lnTo>
                <a:lnTo>
                  <a:pt x="1764" y="389"/>
                </a:lnTo>
                <a:lnTo>
                  <a:pt x="1764" y="112"/>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13" name="Freeform 12"/>
          <p:cNvSpPr>
            <a:spLocks/>
          </p:cNvSpPr>
          <p:nvPr/>
        </p:nvSpPr>
        <p:spPr bwMode="auto">
          <a:xfrm>
            <a:off x="2639471" y="2745178"/>
            <a:ext cx="1281863" cy="327128"/>
          </a:xfrm>
          <a:custGeom>
            <a:avLst/>
            <a:gdLst/>
            <a:ahLst/>
            <a:cxnLst>
              <a:cxn ang="0">
                <a:pos x="0" y="112"/>
              </a:cxn>
              <a:cxn ang="0">
                <a:pos x="0" y="390"/>
              </a:cxn>
              <a:cxn ang="0">
                <a:pos x="1" y="415"/>
              </a:cxn>
              <a:cxn ang="0">
                <a:pos x="2" y="426"/>
              </a:cxn>
              <a:cxn ang="0">
                <a:pos x="6" y="438"/>
              </a:cxn>
              <a:cxn ang="0">
                <a:pos x="14" y="456"/>
              </a:cxn>
              <a:cxn ang="0">
                <a:pos x="27" y="473"/>
              </a:cxn>
              <a:cxn ang="0">
                <a:pos x="33" y="478"/>
              </a:cxn>
              <a:cxn ang="0">
                <a:pos x="42" y="484"/>
              </a:cxn>
              <a:cxn ang="0">
                <a:pos x="50" y="489"/>
              </a:cxn>
              <a:cxn ang="0">
                <a:pos x="61" y="493"/>
              </a:cxn>
              <a:cxn ang="0">
                <a:pos x="84" y="498"/>
              </a:cxn>
              <a:cxn ang="0">
                <a:pos x="111" y="501"/>
              </a:cxn>
              <a:cxn ang="0">
                <a:pos x="1653" y="501"/>
              </a:cxn>
              <a:cxn ang="0">
                <a:pos x="1665" y="499"/>
              </a:cxn>
              <a:cxn ang="0">
                <a:pos x="1668" y="498"/>
              </a:cxn>
              <a:cxn ang="0">
                <a:pos x="1671" y="498"/>
              </a:cxn>
              <a:cxn ang="0">
                <a:pos x="1679" y="498"/>
              </a:cxn>
              <a:cxn ang="0">
                <a:pos x="1689" y="496"/>
              </a:cxn>
              <a:cxn ang="0">
                <a:pos x="1701" y="493"/>
              </a:cxn>
              <a:cxn ang="0">
                <a:pos x="1710" y="489"/>
              </a:cxn>
              <a:cxn ang="0">
                <a:pos x="1719" y="484"/>
              </a:cxn>
              <a:cxn ang="0">
                <a:pos x="1721" y="481"/>
              </a:cxn>
              <a:cxn ang="0">
                <a:pos x="1723" y="480"/>
              </a:cxn>
              <a:cxn ang="0">
                <a:pos x="1728" y="478"/>
              </a:cxn>
              <a:cxn ang="0">
                <a:pos x="1736" y="473"/>
              </a:cxn>
              <a:cxn ang="0">
                <a:pos x="1741" y="465"/>
              </a:cxn>
              <a:cxn ang="0">
                <a:pos x="1743" y="460"/>
              </a:cxn>
              <a:cxn ang="0">
                <a:pos x="1745" y="457"/>
              </a:cxn>
              <a:cxn ang="0">
                <a:pos x="1747" y="456"/>
              </a:cxn>
              <a:cxn ang="0">
                <a:pos x="1752" y="447"/>
              </a:cxn>
              <a:cxn ang="0">
                <a:pos x="1757" y="438"/>
              </a:cxn>
              <a:cxn ang="0">
                <a:pos x="1759" y="426"/>
              </a:cxn>
              <a:cxn ang="0">
                <a:pos x="1761" y="415"/>
              </a:cxn>
              <a:cxn ang="0">
                <a:pos x="1761" y="408"/>
              </a:cxn>
              <a:cxn ang="0">
                <a:pos x="1761" y="405"/>
              </a:cxn>
              <a:cxn ang="0">
                <a:pos x="1763" y="402"/>
              </a:cxn>
              <a:cxn ang="0">
                <a:pos x="1764" y="390"/>
              </a:cxn>
              <a:cxn ang="0">
                <a:pos x="1764" y="112"/>
              </a:cxn>
              <a:cxn ang="0">
                <a:pos x="1761" y="84"/>
              </a:cxn>
              <a:cxn ang="0">
                <a:pos x="1757" y="61"/>
              </a:cxn>
              <a:cxn ang="0">
                <a:pos x="1752" y="51"/>
              </a:cxn>
              <a:cxn ang="0">
                <a:pos x="1747" y="42"/>
              </a:cxn>
              <a:cxn ang="0">
                <a:pos x="1741" y="34"/>
              </a:cxn>
              <a:cxn ang="0">
                <a:pos x="1736" y="28"/>
              </a:cxn>
              <a:cxn ang="0">
                <a:pos x="1719" y="15"/>
              </a:cxn>
              <a:cxn ang="0">
                <a:pos x="1701" y="6"/>
              </a:cxn>
              <a:cxn ang="0">
                <a:pos x="1689" y="3"/>
              </a:cxn>
              <a:cxn ang="0">
                <a:pos x="1679" y="1"/>
              </a:cxn>
              <a:cxn ang="0">
                <a:pos x="1653" y="0"/>
              </a:cxn>
              <a:cxn ang="0">
                <a:pos x="111" y="0"/>
              </a:cxn>
              <a:cxn ang="0">
                <a:pos x="84" y="1"/>
              </a:cxn>
              <a:cxn ang="0">
                <a:pos x="61" y="6"/>
              </a:cxn>
              <a:cxn ang="0">
                <a:pos x="42" y="15"/>
              </a:cxn>
              <a:cxn ang="0">
                <a:pos x="27" y="28"/>
              </a:cxn>
              <a:cxn ang="0">
                <a:pos x="14" y="42"/>
              </a:cxn>
              <a:cxn ang="0">
                <a:pos x="6" y="61"/>
              </a:cxn>
              <a:cxn ang="0">
                <a:pos x="1" y="84"/>
              </a:cxn>
              <a:cxn ang="0">
                <a:pos x="0" y="112"/>
              </a:cxn>
            </a:cxnLst>
            <a:rect l="0" t="0" r="r" b="b"/>
            <a:pathLst>
              <a:path w="1764" h="501">
                <a:moveTo>
                  <a:pt x="0" y="112"/>
                </a:moveTo>
                <a:lnTo>
                  <a:pt x="0" y="390"/>
                </a:lnTo>
                <a:lnTo>
                  <a:pt x="1" y="415"/>
                </a:lnTo>
                <a:lnTo>
                  <a:pt x="2" y="426"/>
                </a:lnTo>
                <a:lnTo>
                  <a:pt x="6" y="438"/>
                </a:lnTo>
                <a:lnTo>
                  <a:pt x="14" y="456"/>
                </a:lnTo>
                <a:lnTo>
                  <a:pt x="27" y="473"/>
                </a:lnTo>
                <a:lnTo>
                  <a:pt x="33" y="478"/>
                </a:lnTo>
                <a:lnTo>
                  <a:pt x="42" y="484"/>
                </a:lnTo>
                <a:lnTo>
                  <a:pt x="50" y="489"/>
                </a:lnTo>
                <a:lnTo>
                  <a:pt x="61" y="493"/>
                </a:lnTo>
                <a:lnTo>
                  <a:pt x="84" y="498"/>
                </a:lnTo>
                <a:lnTo>
                  <a:pt x="111" y="501"/>
                </a:lnTo>
                <a:lnTo>
                  <a:pt x="1653" y="501"/>
                </a:lnTo>
                <a:lnTo>
                  <a:pt x="1665" y="499"/>
                </a:lnTo>
                <a:lnTo>
                  <a:pt x="1668" y="498"/>
                </a:lnTo>
                <a:lnTo>
                  <a:pt x="1671" y="498"/>
                </a:lnTo>
                <a:lnTo>
                  <a:pt x="1679" y="498"/>
                </a:lnTo>
                <a:lnTo>
                  <a:pt x="1689" y="496"/>
                </a:lnTo>
                <a:lnTo>
                  <a:pt x="1701" y="493"/>
                </a:lnTo>
                <a:lnTo>
                  <a:pt x="1710" y="489"/>
                </a:lnTo>
                <a:lnTo>
                  <a:pt x="1719" y="484"/>
                </a:lnTo>
                <a:lnTo>
                  <a:pt x="1721" y="481"/>
                </a:lnTo>
                <a:lnTo>
                  <a:pt x="1723" y="480"/>
                </a:lnTo>
                <a:lnTo>
                  <a:pt x="1728" y="478"/>
                </a:lnTo>
                <a:lnTo>
                  <a:pt x="1736" y="473"/>
                </a:lnTo>
                <a:lnTo>
                  <a:pt x="1741" y="465"/>
                </a:lnTo>
                <a:lnTo>
                  <a:pt x="1743" y="460"/>
                </a:lnTo>
                <a:lnTo>
                  <a:pt x="1745" y="457"/>
                </a:lnTo>
                <a:lnTo>
                  <a:pt x="1747" y="456"/>
                </a:lnTo>
                <a:lnTo>
                  <a:pt x="1752" y="447"/>
                </a:lnTo>
                <a:lnTo>
                  <a:pt x="1757" y="438"/>
                </a:lnTo>
                <a:lnTo>
                  <a:pt x="1759" y="426"/>
                </a:lnTo>
                <a:lnTo>
                  <a:pt x="1761" y="415"/>
                </a:lnTo>
                <a:lnTo>
                  <a:pt x="1761" y="408"/>
                </a:lnTo>
                <a:lnTo>
                  <a:pt x="1761" y="405"/>
                </a:lnTo>
                <a:lnTo>
                  <a:pt x="1763" y="402"/>
                </a:lnTo>
                <a:lnTo>
                  <a:pt x="1764" y="390"/>
                </a:lnTo>
                <a:lnTo>
                  <a:pt x="1764" y="112"/>
                </a:lnTo>
                <a:lnTo>
                  <a:pt x="1761" y="84"/>
                </a:lnTo>
                <a:lnTo>
                  <a:pt x="1757" y="61"/>
                </a:lnTo>
                <a:lnTo>
                  <a:pt x="1752" y="51"/>
                </a:lnTo>
                <a:lnTo>
                  <a:pt x="1747" y="42"/>
                </a:lnTo>
                <a:lnTo>
                  <a:pt x="1741" y="34"/>
                </a:lnTo>
                <a:lnTo>
                  <a:pt x="1736" y="28"/>
                </a:lnTo>
                <a:lnTo>
                  <a:pt x="1719" y="15"/>
                </a:lnTo>
                <a:lnTo>
                  <a:pt x="1701" y="6"/>
                </a:lnTo>
                <a:lnTo>
                  <a:pt x="1689" y="3"/>
                </a:lnTo>
                <a:lnTo>
                  <a:pt x="1679" y="1"/>
                </a:lnTo>
                <a:lnTo>
                  <a:pt x="1653" y="0"/>
                </a:lnTo>
                <a:lnTo>
                  <a:pt x="111" y="0"/>
                </a:lnTo>
                <a:lnTo>
                  <a:pt x="84" y="1"/>
                </a:lnTo>
                <a:lnTo>
                  <a:pt x="61" y="6"/>
                </a:lnTo>
                <a:lnTo>
                  <a:pt x="42" y="15"/>
                </a:lnTo>
                <a:lnTo>
                  <a:pt x="27" y="28"/>
                </a:lnTo>
                <a:lnTo>
                  <a:pt x="14" y="42"/>
                </a:lnTo>
                <a:lnTo>
                  <a:pt x="6" y="61"/>
                </a:lnTo>
                <a:lnTo>
                  <a:pt x="1" y="84"/>
                </a:lnTo>
                <a:lnTo>
                  <a:pt x="0" y="112"/>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14" name="Freeform 13"/>
          <p:cNvSpPr>
            <a:spLocks/>
          </p:cNvSpPr>
          <p:nvPr/>
        </p:nvSpPr>
        <p:spPr bwMode="auto">
          <a:xfrm>
            <a:off x="2639471" y="3072306"/>
            <a:ext cx="1281863" cy="328636"/>
          </a:xfrm>
          <a:custGeom>
            <a:avLst/>
            <a:gdLst/>
            <a:ahLst/>
            <a:cxnLst>
              <a:cxn ang="0">
                <a:pos x="0" y="390"/>
              </a:cxn>
              <a:cxn ang="0">
                <a:pos x="1" y="415"/>
              </a:cxn>
              <a:cxn ang="0">
                <a:pos x="2" y="426"/>
              </a:cxn>
              <a:cxn ang="0">
                <a:pos x="6" y="438"/>
              </a:cxn>
              <a:cxn ang="0">
                <a:pos x="14" y="456"/>
              </a:cxn>
              <a:cxn ang="0">
                <a:pos x="27" y="473"/>
              </a:cxn>
              <a:cxn ang="0">
                <a:pos x="33" y="477"/>
              </a:cxn>
              <a:cxn ang="0">
                <a:pos x="42" y="483"/>
              </a:cxn>
              <a:cxn ang="0">
                <a:pos x="50" y="488"/>
              </a:cxn>
              <a:cxn ang="0">
                <a:pos x="61" y="493"/>
              </a:cxn>
              <a:cxn ang="0">
                <a:pos x="84" y="498"/>
              </a:cxn>
              <a:cxn ang="0">
                <a:pos x="111" y="500"/>
              </a:cxn>
              <a:cxn ang="0">
                <a:pos x="1653" y="500"/>
              </a:cxn>
              <a:cxn ang="0">
                <a:pos x="1665" y="499"/>
              </a:cxn>
              <a:cxn ang="0">
                <a:pos x="1668" y="498"/>
              </a:cxn>
              <a:cxn ang="0">
                <a:pos x="1671" y="498"/>
              </a:cxn>
              <a:cxn ang="0">
                <a:pos x="1679" y="498"/>
              </a:cxn>
              <a:cxn ang="0">
                <a:pos x="1689" y="495"/>
              </a:cxn>
              <a:cxn ang="0">
                <a:pos x="1701" y="493"/>
              </a:cxn>
              <a:cxn ang="0">
                <a:pos x="1710" y="488"/>
              </a:cxn>
              <a:cxn ang="0">
                <a:pos x="1719" y="483"/>
              </a:cxn>
              <a:cxn ang="0">
                <a:pos x="1721" y="481"/>
              </a:cxn>
              <a:cxn ang="0">
                <a:pos x="1723" y="480"/>
              </a:cxn>
              <a:cxn ang="0">
                <a:pos x="1728" y="477"/>
              </a:cxn>
              <a:cxn ang="0">
                <a:pos x="1736" y="473"/>
              </a:cxn>
              <a:cxn ang="0">
                <a:pos x="1741" y="464"/>
              </a:cxn>
              <a:cxn ang="0">
                <a:pos x="1743" y="459"/>
              </a:cxn>
              <a:cxn ang="0">
                <a:pos x="1745" y="457"/>
              </a:cxn>
              <a:cxn ang="0">
                <a:pos x="1747" y="456"/>
              </a:cxn>
              <a:cxn ang="0">
                <a:pos x="1752" y="446"/>
              </a:cxn>
              <a:cxn ang="0">
                <a:pos x="1757" y="438"/>
              </a:cxn>
              <a:cxn ang="0">
                <a:pos x="1759" y="426"/>
              </a:cxn>
              <a:cxn ang="0">
                <a:pos x="1761" y="415"/>
              </a:cxn>
              <a:cxn ang="0">
                <a:pos x="1761" y="408"/>
              </a:cxn>
              <a:cxn ang="0">
                <a:pos x="1761" y="404"/>
              </a:cxn>
              <a:cxn ang="0">
                <a:pos x="1763" y="402"/>
              </a:cxn>
              <a:cxn ang="0">
                <a:pos x="1764" y="390"/>
              </a:cxn>
              <a:cxn ang="0">
                <a:pos x="1764" y="111"/>
              </a:cxn>
              <a:cxn ang="0">
                <a:pos x="1761" y="84"/>
              </a:cxn>
              <a:cxn ang="0">
                <a:pos x="1757" y="61"/>
              </a:cxn>
              <a:cxn ang="0">
                <a:pos x="1752" y="50"/>
              </a:cxn>
              <a:cxn ang="0">
                <a:pos x="1747" y="42"/>
              </a:cxn>
              <a:cxn ang="0">
                <a:pos x="1741" y="33"/>
              </a:cxn>
              <a:cxn ang="0">
                <a:pos x="1736" y="27"/>
              </a:cxn>
              <a:cxn ang="0">
                <a:pos x="1719" y="14"/>
              </a:cxn>
              <a:cxn ang="0">
                <a:pos x="1701" y="6"/>
              </a:cxn>
              <a:cxn ang="0">
                <a:pos x="1689" y="2"/>
              </a:cxn>
              <a:cxn ang="0">
                <a:pos x="1679" y="1"/>
              </a:cxn>
              <a:cxn ang="0">
                <a:pos x="1653" y="0"/>
              </a:cxn>
              <a:cxn ang="0">
                <a:pos x="111" y="0"/>
              </a:cxn>
              <a:cxn ang="0">
                <a:pos x="84" y="1"/>
              </a:cxn>
              <a:cxn ang="0">
                <a:pos x="61" y="6"/>
              </a:cxn>
              <a:cxn ang="0">
                <a:pos x="42" y="14"/>
              </a:cxn>
              <a:cxn ang="0">
                <a:pos x="27" y="27"/>
              </a:cxn>
              <a:cxn ang="0">
                <a:pos x="14" y="42"/>
              </a:cxn>
              <a:cxn ang="0">
                <a:pos x="6" y="61"/>
              </a:cxn>
              <a:cxn ang="0">
                <a:pos x="1" y="84"/>
              </a:cxn>
              <a:cxn ang="0">
                <a:pos x="0" y="111"/>
              </a:cxn>
              <a:cxn ang="0">
                <a:pos x="0" y="390"/>
              </a:cxn>
            </a:cxnLst>
            <a:rect l="0" t="0" r="r" b="b"/>
            <a:pathLst>
              <a:path w="1764" h="500">
                <a:moveTo>
                  <a:pt x="0" y="390"/>
                </a:moveTo>
                <a:lnTo>
                  <a:pt x="1" y="415"/>
                </a:lnTo>
                <a:lnTo>
                  <a:pt x="2" y="426"/>
                </a:lnTo>
                <a:lnTo>
                  <a:pt x="6" y="438"/>
                </a:lnTo>
                <a:lnTo>
                  <a:pt x="14" y="456"/>
                </a:lnTo>
                <a:lnTo>
                  <a:pt x="27" y="473"/>
                </a:lnTo>
                <a:lnTo>
                  <a:pt x="33" y="477"/>
                </a:lnTo>
                <a:lnTo>
                  <a:pt x="42" y="483"/>
                </a:lnTo>
                <a:lnTo>
                  <a:pt x="50" y="488"/>
                </a:lnTo>
                <a:lnTo>
                  <a:pt x="61" y="493"/>
                </a:lnTo>
                <a:lnTo>
                  <a:pt x="84" y="498"/>
                </a:lnTo>
                <a:lnTo>
                  <a:pt x="111" y="500"/>
                </a:lnTo>
                <a:lnTo>
                  <a:pt x="1653" y="500"/>
                </a:lnTo>
                <a:lnTo>
                  <a:pt x="1665" y="499"/>
                </a:lnTo>
                <a:lnTo>
                  <a:pt x="1668" y="498"/>
                </a:lnTo>
                <a:lnTo>
                  <a:pt x="1671" y="498"/>
                </a:lnTo>
                <a:lnTo>
                  <a:pt x="1679" y="498"/>
                </a:lnTo>
                <a:lnTo>
                  <a:pt x="1689" y="495"/>
                </a:lnTo>
                <a:lnTo>
                  <a:pt x="1701" y="493"/>
                </a:lnTo>
                <a:lnTo>
                  <a:pt x="1710" y="488"/>
                </a:lnTo>
                <a:lnTo>
                  <a:pt x="1719" y="483"/>
                </a:lnTo>
                <a:lnTo>
                  <a:pt x="1721" y="481"/>
                </a:lnTo>
                <a:lnTo>
                  <a:pt x="1723" y="480"/>
                </a:lnTo>
                <a:lnTo>
                  <a:pt x="1728" y="477"/>
                </a:lnTo>
                <a:lnTo>
                  <a:pt x="1736" y="473"/>
                </a:lnTo>
                <a:lnTo>
                  <a:pt x="1741" y="464"/>
                </a:lnTo>
                <a:lnTo>
                  <a:pt x="1743" y="459"/>
                </a:lnTo>
                <a:lnTo>
                  <a:pt x="1745" y="457"/>
                </a:lnTo>
                <a:lnTo>
                  <a:pt x="1747" y="456"/>
                </a:lnTo>
                <a:lnTo>
                  <a:pt x="1752" y="446"/>
                </a:lnTo>
                <a:lnTo>
                  <a:pt x="1757" y="438"/>
                </a:lnTo>
                <a:lnTo>
                  <a:pt x="1759" y="426"/>
                </a:lnTo>
                <a:lnTo>
                  <a:pt x="1761" y="415"/>
                </a:lnTo>
                <a:lnTo>
                  <a:pt x="1761" y="408"/>
                </a:lnTo>
                <a:lnTo>
                  <a:pt x="1761" y="404"/>
                </a:lnTo>
                <a:lnTo>
                  <a:pt x="1763" y="402"/>
                </a:lnTo>
                <a:lnTo>
                  <a:pt x="1764" y="390"/>
                </a:lnTo>
                <a:lnTo>
                  <a:pt x="1764" y="111"/>
                </a:lnTo>
                <a:lnTo>
                  <a:pt x="1761" y="84"/>
                </a:lnTo>
                <a:lnTo>
                  <a:pt x="1757" y="61"/>
                </a:lnTo>
                <a:lnTo>
                  <a:pt x="1752" y="50"/>
                </a:lnTo>
                <a:lnTo>
                  <a:pt x="1747" y="42"/>
                </a:lnTo>
                <a:lnTo>
                  <a:pt x="1741" y="33"/>
                </a:lnTo>
                <a:lnTo>
                  <a:pt x="1736" y="27"/>
                </a:lnTo>
                <a:lnTo>
                  <a:pt x="1719" y="14"/>
                </a:lnTo>
                <a:lnTo>
                  <a:pt x="1701" y="6"/>
                </a:lnTo>
                <a:lnTo>
                  <a:pt x="1689" y="2"/>
                </a:lnTo>
                <a:lnTo>
                  <a:pt x="1679" y="1"/>
                </a:lnTo>
                <a:lnTo>
                  <a:pt x="1653" y="0"/>
                </a:lnTo>
                <a:lnTo>
                  <a:pt x="111" y="0"/>
                </a:lnTo>
                <a:lnTo>
                  <a:pt x="84" y="1"/>
                </a:lnTo>
                <a:lnTo>
                  <a:pt x="61" y="6"/>
                </a:lnTo>
                <a:lnTo>
                  <a:pt x="42" y="14"/>
                </a:lnTo>
                <a:lnTo>
                  <a:pt x="27" y="27"/>
                </a:lnTo>
                <a:lnTo>
                  <a:pt x="14" y="42"/>
                </a:lnTo>
                <a:lnTo>
                  <a:pt x="6" y="61"/>
                </a:lnTo>
                <a:lnTo>
                  <a:pt x="1" y="84"/>
                </a:lnTo>
                <a:lnTo>
                  <a:pt x="0" y="111"/>
                </a:lnTo>
                <a:lnTo>
                  <a:pt x="0" y="390"/>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15" name="Freeform 14"/>
          <p:cNvSpPr>
            <a:spLocks/>
          </p:cNvSpPr>
          <p:nvPr/>
        </p:nvSpPr>
        <p:spPr bwMode="auto">
          <a:xfrm>
            <a:off x="2639471" y="3402450"/>
            <a:ext cx="1281863" cy="327128"/>
          </a:xfrm>
          <a:custGeom>
            <a:avLst/>
            <a:gdLst/>
            <a:ahLst/>
            <a:cxnLst>
              <a:cxn ang="0">
                <a:pos x="111" y="0"/>
              </a:cxn>
              <a:cxn ang="0">
                <a:pos x="84" y="1"/>
              </a:cxn>
              <a:cxn ang="0">
                <a:pos x="61" y="6"/>
              </a:cxn>
              <a:cxn ang="0">
                <a:pos x="42" y="14"/>
              </a:cxn>
              <a:cxn ang="0">
                <a:pos x="27" y="27"/>
              </a:cxn>
              <a:cxn ang="0">
                <a:pos x="14" y="42"/>
              </a:cxn>
              <a:cxn ang="0">
                <a:pos x="6" y="61"/>
              </a:cxn>
              <a:cxn ang="0">
                <a:pos x="1" y="84"/>
              </a:cxn>
              <a:cxn ang="0">
                <a:pos x="0" y="111"/>
              </a:cxn>
              <a:cxn ang="0">
                <a:pos x="0" y="390"/>
              </a:cxn>
              <a:cxn ang="0">
                <a:pos x="1" y="415"/>
              </a:cxn>
              <a:cxn ang="0">
                <a:pos x="2" y="426"/>
              </a:cxn>
              <a:cxn ang="0">
                <a:pos x="6" y="438"/>
              </a:cxn>
              <a:cxn ang="0">
                <a:pos x="14" y="456"/>
              </a:cxn>
              <a:cxn ang="0">
                <a:pos x="27" y="473"/>
              </a:cxn>
              <a:cxn ang="0">
                <a:pos x="33" y="477"/>
              </a:cxn>
              <a:cxn ang="0">
                <a:pos x="42" y="483"/>
              </a:cxn>
              <a:cxn ang="0">
                <a:pos x="50" y="488"/>
              </a:cxn>
              <a:cxn ang="0">
                <a:pos x="61" y="493"/>
              </a:cxn>
              <a:cxn ang="0">
                <a:pos x="84" y="498"/>
              </a:cxn>
              <a:cxn ang="0">
                <a:pos x="111" y="500"/>
              </a:cxn>
              <a:cxn ang="0">
                <a:pos x="1653" y="500"/>
              </a:cxn>
              <a:cxn ang="0">
                <a:pos x="1665" y="499"/>
              </a:cxn>
              <a:cxn ang="0">
                <a:pos x="1668" y="498"/>
              </a:cxn>
              <a:cxn ang="0">
                <a:pos x="1671" y="498"/>
              </a:cxn>
              <a:cxn ang="0">
                <a:pos x="1679" y="498"/>
              </a:cxn>
              <a:cxn ang="0">
                <a:pos x="1689" y="495"/>
              </a:cxn>
              <a:cxn ang="0">
                <a:pos x="1701" y="493"/>
              </a:cxn>
              <a:cxn ang="0">
                <a:pos x="1710" y="488"/>
              </a:cxn>
              <a:cxn ang="0">
                <a:pos x="1719" y="483"/>
              </a:cxn>
              <a:cxn ang="0">
                <a:pos x="1721" y="481"/>
              </a:cxn>
              <a:cxn ang="0">
                <a:pos x="1723" y="480"/>
              </a:cxn>
              <a:cxn ang="0">
                <a:pos x="1728" y="477"/>
              </a:cxn>
              <a:cxn ang="0">
                <a:pos x="1736" y="473"/>
              </a:cxn>
              <a:cxn ang="0">
                <a:pos x="1741" y="464"/>
              </a:cxn>
              <a:cxn ang="0">
                <a:pos x="1743" y="459"/>
              </a:cxn>
              <a:cxn ang="0">
                <a:pos x="1745" y="457"/>
              </a:cxn>
              <a:cxn ang="0">
                <a:pos x="1747" y="456"/>
              </a:cxn>
              <a:cxn ang="0">
                <a:pos x="1752" y="446"/>
              </a:cxn>
              <a:cxn ang="0">
                <a:pos x="1757" y="438"/>
              </a:cxn>
              <a:cxn ang="0">
                <a:pos x="1759" y="426"/>
              </a:cxn>
              <a:cxn ang="0">
                <a:pos x="1761" y="415"/>
              </a:cxn>
              <a:cxn ang="0">
                <a:pos x="1761" y="408"/>
              </a:cxn>
              <a:cxn ang="0">
                <a:pos x="1761" y="404"/>
              </a:cxn>
              <a:cxn ang="0">
                <a:pos x="1763" y="402"/>
              </a:cxn>
              <a:cxn ang="0">
                <a:pos x="1764" y="390"/>
              </a:cxn>
              <a:cxn ang="0">
                <a:pos x="1764" y="111"/>
              </a:cxn>
              <a:cxn ang="0">
                <a:pos x="1761" y="84"/>
              </a:cxn>
              <a:cxn ang="0">
                <a:pos x="1757" y="61"/>
              </a:cxn>
              <a:cxn ang="0">
                <a:pos x="1752" y="50"/>
              </a:cxn>
              <a:cxn ang="0">
                <a:pos x="1747" y="42"/>
              </a:cxn>
              <a:cxn ang="0">
                <a:pos x="1741" y="33"/>
              </a:cxn>
              <a:cxn ang="0">
                <a:pos x="1736" y="27"/>
              </a:cxn>
              <a:cxn ang="0">
                <a:pos x="1719" y="14"/>
              </a:cxn>
              <a:cxn ang="0">
                <a:pos x="1701" y="6"/>
              </a:cxn>
              <a:cxn ang="0">
                <a:pos x="1689" y="2"/>
              </a:cxn>
              <a:cxn ang="0">
                <a:pos x="1679" y="1"/>
              </a:cxn>
              <a:cxn ang="0">
                <a:pos x="1653" y="0"/>
              </a:cxn>
              <a:cxn ang="0">
                <a:pos x="111" y="0"/>
              </a:cxn>
            </a:cxnLst>
            <a:rect l="0" t="0" r="r" b="b"/>
            <a:pathLst>
              <a:path w="1764" h="500">
                <a:moveTo>
                  <a:pt x="111" y="0"/>
                </a:moveTo>
                <a:lnTo>
                  <a:pt x="84" y="1"/>
                </a:lnTo>
                <a:lnTo>
                  <a:pt x="61" y="6"/>
                </a:lnTo>
                <a:lnTo>
                  <a:pt x="42" y="14"/>
                </a:lnTo>
                <a:lnTo>
                  <a:pt x="27" y="27"/>
                </a:lnTo>
                <a:lnTo>
                  <a:pt x="14" y="42"/>
                </a:lnTo>
                <a:lnTo>
                  <a:pt x="6" y="61"/>
                </a:lnTo>
                <a:lnTo>
                  <a:pt x="1" y="84"/>
                </a:lnTo>
                <a:lnTo>
                  <a:pt x="0" y="111"/>
                </a:lnTo>
                <a:lnTo>
                  <a:pt x="0" y="390"/>
                </a:lnTo>
                <a:lnTo>
                  <a:pt x="1" y="415"/>
                </a:lnTo>
                <a:lnTo>
                  <a:pt x="2" y="426"/>
                </a:lnTo>
                <a:lnTo>
                  <a:pt x="6" y="438"/>
                </a:lnTo>
                <a:lnTo>
                  <a:pt x="14" y="456"/>
                </a:lnTo>
                <a:lnTo>
                  <a:pt x="27" y="473"/>
                </a:lnTo>
                <a:lnTo>
                  <a:pt x="33" y="477"/>
                </a:lnTo>
                <a:lnTo>
                  <a:pt x="42" y="483"/>
                </a:lnTo>
                <a:lnTo>
                  <a:pt x="50" y="488"/>
                </a:lnTo>
                <a:lnTo>
                  <a:pt x="61" y="493"/>
                </a:lnTo>
                <a:lnTo>
                  <a:pt x="84" y="498"/>
                </a:lnTo>
                <a:lnTo>
                  <a:pt x="111" y="500"/>
                </a:lnTo>
                <a:lnTo>
                  <a:pt x="1653" y="500"/>
                </a:lnTo>
                <a:lnTo>
                  <a:pt x="1665" y="499"/>
                </a:lnTo>
                <a:lnTo>
                  <a:pt x="1668" y="498"/>
                </a:lnTo>
                <a:lnTo>
                  <a:pt x="1671" y="498"/>
                </a:lnTo>
                <a:lnTo>
                  <a:pt x="1679" y="498"/>
                </a:lnTo>
                <a:lnTo>
                  <a:pt x="1689" y="495"/>
                </a:lnTo>
                <a:lnTo>
                  <a:pt x="1701" y="493"/>
                </a:lnTo>
                <a:lnTo>
                  <a:pt x="1710" y="488"/>
                </a:lnTo>
                <a:lnTo>
                  <a:pt x="1719" y="483"/>
                </a:lnTo>
                <a:lnTo>
                  <a:pt x="1721" y="481"/>
                </a:lnTo>
                <a:lnTo>
                  <a:pt x="1723" y="480"/>
                </a:lnTo>
                <a:lnTo>
                  <a:pt x="1728" y="477"/>
                </a:lnTo>
                <a:lnTo>
                  <a:pt x="1736" y="473"/>
                </a:lnTo>
                <a:lnTo>
                  <a:pt x="1741" y="464"/>
                </a:lnTo>
                <a:lnTo>
                  <a:pt x="1743" y="459"/>
                </a:lnTo>
                <a:lnTo>
                  <a:pt x="1745" y="457"/>
                </a:lnTo>
                <a:lnTo>
                  <a:pt x="1747" y="456"/>
                </a:lnTo>
                <a:lnTo>
                  <a:pt x="1752" y="446"/>
                </a:lnTo>
                <a:lnTo>
                  <a:pt x="1757" y="438"/>
                </a:lnTo>
                <a:lnTo>
                  <a:pt x="1759" y="426"/>
                </a:lnTo>
                <a:lnTo>
                  <a:pt x="1761" y="415"/>
                </a:lnTo>
                <a:lnTo>
                  <a:pt x="1761" y="408"/>
                </a:lnTo>
                <a:lnTo>
                  <a:pt x="1761" y="404"/>
                </a:lnTo>
                <a:lnTo>
                  <a:pt x="1763" y="402"/>
                </a:lnTo>
                <a:lnTo>
                  <a:pt x="1764" y="390"/>
                </a:lnTo>
                <a:lnTo>
                  <a:pt x="1764" y="111"/>
                </a:lnTo>
                <a:lnTo>
                  <a:pt x="1761" y="84"/>
                </a:lnTo>
                <a:lnTo>
                  <a:pt x="1757" y="61"/>
                </a:lnTo>
                <a:lnTo>
                  <a:pt x="1752" y="50"/>
                </a:lnTo>
                <a:lnTo>
                  <a:pt x="1747" y="42"/>
                </a:lnTo>
                <a:lnTo>
                  <a:pt x="1741" y="33"/>
                </a:lnTo>
                <a:lnTo>
                  <a:pt x="1736" y="27"/>
                </a:lnTo>
                <a:lnTo>
                  <a:pt x="1719" y="14"/>
                </a:lnTo>
                <a:lnTo>
                  <a:pt x="1701" y="6"/>
                </a:lnTo>
                <a:lnTo>
                  <a:pt x="1689" y="2"/>
                </a:lnTo>
                <a:lnTo>
                  <a:pt x="1679" y="1"/>
                </a:lnTo>
                <a:lnTo>
                  <a:pt x="1653" y="0"/>
                </a:lnTo>
                <a:lnTo>
                  <a:pt x="111" y="0"/>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16" name="Freeform 15"/>
          <p:cNvSpPr>
            <a:spLocks/>
          </p:cNvSpPr>
          <p:nvPr/>
        </p:nvSpPr>
        <p:spPr bwMode="auto">
          <a:xfrm>
            <a:off x="2639471" y="3731087"/>
            <a:ext cx="1281863" cy="328636"/>
          </a:xfrm>
          <a:custGeom>
            <a:avLst/>
            <a:gdLst/>
            <a:ahLst/>
            <a:cxnLst>
              <a:cxn ang="0">
                <a:pos x="0" y="111"/>
              </a:cxn>
              <a:cxn ang="0">
                <a:pos x="0" y="388"/>
              </a:cxn>
              <a:cxn ang="0">
                <a:pos x="1" y="414"/>
              </a:cxn>
              <a:cxn ang="0">
                <a:pos x="2" y="424"/>
              </a:cxn>
              <a:cxn ang="0">
                <a:pos x="6" y="436"/>
              </a:cxn>
              <a:cxn ang="0">
                <a:pos x="14" y="454"/>
              </a:cxn>
              <a:cxn ang="0">
                <a:pos x="27" y="471"/>
              </a:cxn>
              <a:cxn ang="0">
                <a:pos x="33" y="477"/>
              </a:cxn>
              <a:cxn ang="0">
                <a:pos x="42" y="483"/>
              </a:cxn>
              <a:cxn ang="0">
                <a:pos x="50" y="488"/>
              </a:cxn>
              <a:cxn ang="0">
                <a:pos x="61" y="493"/>
              </a:cxn>
              <a:cxn ang="0">
                <a:pos x="84" y="498"/>
              </a:cxn>
              <a:cxn ang="0">
                <a:pos x="111" y="500"/>
              </a:cxn>
              <a:cxn ang="0">
                <a:pos x="1653" y="500"/>
              </a:cxn>
              <a:cxn ang="0">
                <a:pos x="1665" y="499"/>
              </a:cxn>
              <a:cxn ang="0">
                <a:pos x="1668" y="498"/>
              </a:cxn>
              <a:cxn ang="0">
                <a:pos x="1671" y="498"/>
              </a:cxn>
              <a:cxn ang="0">
                <a:pos x="1679" y="498"/>
              </a:cxn>
              <a:cxn ang="0">
                <a:pos x="1689" y="495"/>
              </a:cxn>
              <a:cxn ang="0">
                <a:pos x="1701" y="493"/>
              </a:cxn>
              <a:cxn ang="0">
                <a:pos x="1710" y="488"/>
              </a:cxn>
              <a:cxn ang="0">
                <a:pos x="1719" y="483"/>
              </a:cxn>
              <a:cxn ang="0">
                <a:pos x="1721" y="481"/>
              </a:cxn>
              <a:cxn ang="0">
                <a:pos x="1723" y="480"/>
              </a:cxn>
              <a:cxn ang="0">
                <a:pos x="1728" y="477"/>
              </a:cxn>
              <a:cxn ang="0">
                <a:pos x="1729" y="475"/>
              </a:cxn>
              <a:cxn ang="0">
                <a:pos x="1731" y="474"/>
              </a:cxn>
              <a:cxn ang="0">
                <a:pos x="1736" y="471"/>
              </a:cxn>
              <a:cxn ang="0">
                <a:pos x="1741" y="463"/>
              </a:cxn>
              <a:cxn ang="0">
                <a:pos x="1743" y="458"/>
              </a:cxn>
              <a:cxn ang="0">
                <a:pos x="1745" y="456"/>
              </a:cxn>
              <a:cxn ang="0">
                <a:pos x="1747" y="454"/>
              </a:cxn>
              <a:cxn ang="0">
                <a:pos x="1752" y="445"/>
              </a:cxn>
              <a:cxn ang="0">
                <a:pos x="1757" y="436"/>
              </a:cxn>
              <a:cxn ang="0">
                <a:pos x="1759" y="424"/>
              </a:cxn>
              <a:cxn ang="0">
                <a:pos x="1761" y="414"/>
              </a:cxn>
              <a:cxn ang="0">
                <a:pos x="1761" y="406"/>
              </a:cxn>
              <a:cxn ang="0">
                <a:pos x="1761" y="403"/>
              </a:cxn>
              <a:cxn ang="0">
                <a:pos x="1763" y="400"/>
              </a:cxn>
              <a:cxn ang="0">
                <a:pos x="1764" y="388"/>
              </a:cxn>
              <a:cxn ang="0">
                <a:pos x="1764" y="111"/>
              </a:cxn>
              <a:cxn ang="0">
                <a:pos x="1761" y="84"/>
              </a:cxn>
              <a:cxn ang="0">
                <a:pos x="1757" y="61"/>
              </a:cxn>
              <a:cxn ang="0">
                <a:pos x="1752" y="50"/>
              </a:cxn>
              <a:cxn ang="0">
                <a:pos x="1747" y="42"/>
              </a:cxn>
              <a:cxn ang="0">
                <a:pos x="1741" y="33"/>
              </a:cxn>
              <a:cxn ang="0">
                <a:pos x="1736" y="27"/>
              </a:cxn>
              <a:cxn ang="0">
                <a:pos x="1719" y="14"/>
              </a:cxn>
              <a:cxn ang="0">
                <a:pos x="1701" y="6"/>
              </a:cxn>
              <a:cxn ang="0">
                <a:pos x="1689" y="2"/>
              </a:cxn>
              <a:cxn ang="0">
                <a:pos x="1679" y="1"/>
              </a:cxn>
              <a:cxn ang="0">
                <a:pos x="1653" y="0"/>
              </a:cxn>
              <a:cxn ang="0">
                <a:pos x="111" y="0"/>
              </a:cxn>
              <a:cxn ang="0">
                <a:pos x="84" y="1"/>
              </a:cxn>
              <a:cxn ang="0">
                <a:pos x="61" y="6"/>
              </a:cxn>
              <a:cxn ang="0">
                <a:pos x="42" y="14"/>
              </a:cxn>
              <a:cxn ang="0">
                <a:pos x="27" y="27"/>
              </a:cxn>
              <a:cxn ang="0">
                <a:pos x="14" y="42"/>
              </a:cxn>
              <a:cxn ang="0">
                <a:pos x="6" y="61"/>
              </a:cxn>
              <a:cxn ang="0">
                <a:pos x="1" y="84"/>
              </a:cxn>
              <a:cxn ang="0">
                <a:pos x="0" y="111"/>
              </a:cxn>
            </a:cxnLst>
            <a:rect l="0" t="0" r="r" b="b"/>
            <a:pathLst>
              <a:path w="1764" h="500">
                <a:moveTo>
                  <a:pt x="0" y="111"/>
                </a:moveTo>
                <a:lnTo>
                  <a:pt x="0" y="388"/>
                </a:lnTo>
                <a:lnTo>
                  <a:pt x="1" y="414"/>
                </a:lnTo>
                <a:lnTo>
                  <a:pt x="2" y="424"/>
                </a:lnTo>
                <a:lnTo>
                  <a:pt x="6" y="436"/>
                </a:lnTo>
                <a:lnTo>
                  <a:pt x="14" y="454"/>
                </a:lnTo>
                <a:lnTo>
                  <a:pt x="27" y="471"/>
                </a:lnTo>
                <a:lnTo>
                  <a:pt x="33" y="477"/>
                </a:lnTo>
                <a:lnTo>
                  <a:pt x="42" y="483"/>
                </a:lnTo>
                <a:lnTo>
                  <a:pt x="50" y="488"/>
                </a:lnTo>
                <a:lnTo>
                  <a:pt x="61" y="493"/>
                </a:lnTo>
                <a:lnTo>
                  <a:pt x="84" y="498"/>
                </a:lnTo>
                <a:lnTo>
                  <a:pt x="111" y="500"/>
                </a:lnTo>
                <a:lnTo>
                  <a:pt x="1653" y="500"/>
                </a:lnTo>
                <a:lnTo>
                  <a:pt x="1665" y="499"/>
                </a:lnTo>
                <a:lnTo>
                  <a:pt x="1668" y="498"/>
                </a:lnTo>
                <a:lnTo>
                  <a:pt x="1671" y="498"/>
                </a:lnTo>
                <a:lnTo>
                  <a:pt x="1679" y="498"/>
                </a:lnTo>
                <a:lnTo>
                  <a:pt x="1689" y="495"/>
                </a:lnTo>
                <a:lnTo>
                  <a:pt x="1701" y="493"/>
                </a:lnTo>
                <a:lnTo>
                  <a:pt x="1710" y="488"/>
                </a:lnTo>
                <a:lnTo>
                  <a:pt x="1719" y="483"/>
                </a:lnTo>
                <a:lnTo>
                  <a:pt x="1721" y="481"/>
                </a:lnTo>
                <a:lnTo>
                  <a:pt x="1723" y="480"/>
                </a:lnTo>
                <a:lnTo>
                  <a:pt x="1728" y="477"/>
                </a:lnTo>
                <a:lnTo>
                  <a:pt x="1729" y="475"/>
                </a:lnTo>
                <a:lnTo>
                  <a:pt x="1731" y="474"/>
                </a:lnTo>
                <a:lnTo>
                  <a:pt x="1736" y="471"/>
                </a:lnTo>
                <a:lnTo>
                  <a:pt x="1741" y="463"/>
                </a:lnTo>
                <a:lnTo>
                  <a:pt x="1743" y="458"/>
                </a:lnTo>
                <a:lnTo>
                  <a:pt x="1745" y="456"/>
                </a:lnTo>
                <a:lnTo>
                  <a:pt x="1747" y="454"/>
                </a:lnTo>
                <a:lnTo>
                  <a:pt x="1752" y="445"/>
                </a:lnTo>
                <a:lnTo>
                  <a:pt x="1757" y="436"/>
                </a:lnTo>
                <a:lnTo>
                  <a:pt x="1759" y="424"/>
                </a:lnTo>
                <a:lnTo>
                  <a:pt x="1761" y="414"/>
                </a:lnTo>
                <a:lnTo>
                  <a:pt x="1761" y="406"/>
                </a:lnTo>
                <a:lnTo>
                  <a:pt x="1761" y="403"/>
                </a:lnTo>
                <a:lnTo>
                  <a:pt x="1763" y="400"/>
                </a:lnTo>
                <a:lnTo>
                  <a:pt x="1764" y="388"/>
                </a:lnTo>
                <a:lnTo>
                  <a:pt x="1764" y="111"/>
                </a:lnTo>
                <a:lnTo>
                  <a:pt x="1761" y="84"/>
                </a:lnTo>
                <a:lnTo>
                  <a:pt x="1757" y="61"/>
                </a:lnTo>
                <a:lnTo>
                  <a:pt x="1752" y="50"/>
                </a:lnTo>
                <a:lnTo>
                  <a:pt x="1747" y="42"/>
                </a:lnTo>
                <a:lnTo>
                  <a:pt x="1741" y="33"/>
                </a:lnTo>
                <a:lnTo>
                  <a:pt x="1736" y="27"/>
                </a:lnTo>
                <a:lnTo>
                  <a:pt x="1719" y="14"/>
                </a:lnTo>
                <a:lnTo>
                  <a:pt x="1701" y="6"/>
                </a:lnTo>
                <a:lnTo>
                  <a:pt x="1689" y="2"/>
                </a:lnTo>
                <a:lnTo>
                  <a:pt x="1679" y="1"/>
                </a:lnTo>
                <a:lnTo>
                  <a:pt x="1653" y="0"/>
                </a:lnTo>
                <a:lnTo>
                  <a:pt x="111" y="0"/>
                </a:lnTo>
                <a:lnTo>
                  <a:pt x="84" y="1"/>
                </a:lnTo>
                <a:lnTo>
                  <a:pt x="61" y="6"/>
                </a:lnTo>
                <a:lnTo>
                  <a:pt x="42" y="14"/>
                </a:lnTo>
                <a:lnTo>
                  <a:pt x="27" y="27"/>
                </a:lnTo>
                <a:lnTo>
                  <a:pt x="14" y="42"/>
                </a:lnTo>
                <a:lnTo>
                  <a:pt x="6" y="61"/>
                </a:lnTo>
                <a:lnTo>
                  <a:pt x="1" y="84"/>
                </a:lnTo>
                <a:lnTo>
                  <a:pt x="0" y="111"/>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17" name="Freeform 16"/>
          <p:cNvSpPr>
            <a:spLocks/>
          </p:cNvSpPr>
          <p:nvPr/>
        </p:nvSpPr>
        <p:spPr bwMode="auto">
          <a:xfrm>
            <a:off x="2639471" y="4062738"/>
            <a:ext cx="1281863" cy="599987"/>
          </a:xfrm>
          <a:custGeom>
            <a:avLst/>
            <a:gdLst/>
            <a:ahLst/>
            <a:cxnLst>
              <a:cxn ang="0">
                <a:pos x="111" y="0"/>
              </a:cxn>
              <a:cxn ang="0">
                <a:pos x="84" y="1"/>
              </a:cxn>
              <a:cxn ang="0">
                <a:pos x="61" y="6"/>
              </a:cxn>
              <a:cxn ang="0">
                <a:pos x="42" y="15"/>
              </a:cxn>
              <a:cxn ang="0">
                <a:pos x="27" y="28"/>
              </a:cxn>
              <a:cxn ang="0">
                <a:pos x="14" y="42"/>
              </a:cxn>
              <a:cxn ang="0">
                <a:pos x="6" y="61"/>
              </a:cxn>
              <a:cxn ang="0">
                <a:pos x="1" y="84"/>
              </a:cxn>
              <a:cxn ang="0">
                <a:pos x="0" y="112"/>
              </a:cxn>
              <a:cxn ang="0">
                <a:pos x="0" y="807"/>
              </a:cxn>
              <a:cxn ang="0">
                <a:pos x="1" y="832"/>
              </a:cxn>
              <a:cxn ang="0">
                <a:pos x="2" y="843"/>
              </a:cxn>
              <a:cxn ang="0">
                <a:pos x="6" y="855"/>
              </a:cxn>
              <a:cxn ang="0">
                <a:pos x="14" y="873"/>
              </a:cxn>
              <a:cxn ang="0">
                <a:pos x="27" y="889"/>
              </a:cxn>
              <a:cxn ang="0">
                <a:pos x="33" y="894"/>
              </a:cxn>
              <a:cxn ang="0">
                <a:pos x="42" y="900"/>
              </a:cxn>
              <a:cxn ang="0">
                <a:pos x="50" y="905"/>
              </a:cxn>
              <a:cxn ang="0">
                <a:pos x="61" y="910"/>
              </a:cxn>
              <a:cxn ang="0">
                <a:pos x="84" y="915"/>
              </a:cxn>
              <a:cxn ang="0">
                <a:pos x="111" y="917"/>
              </a:cxn>
              <a:cxn ang="0">
                <a:pos x="1653" y="917"/>
              </a:cxn>
              <a:cxn ang="0">
                <a:pos x="1665" y="916"/>
              </a:cxn>
              <a:cxn ang="0">
                <a:pos x="1668" y="915"/>
              </a:cxn>
              <a:cxn ang="0">
                <a:pos x="1671" y="915"/>
              </a:cxn>
              <a:cxn ang="0">
                <a:pos x="1679" y="915"/>
              </a:cxn>
              <a:cxn ang="0">
                <a:pos x="1689" y="912"/>
              </a:cxn>
              <a:cxn ang="0">
                <a:pos x="1701" y="910"/>
              </a:cxn>
              <a:cxn ang="0">
                <a:pos x="1710" y="905"/>
              </a:cxn>
              <a:cxn ang="0">
                <a:pos x="1719" y="900"/>
              </a:cxn>
              <a:cxn ang="0">
                <a:pos x="1721" y="898"/>
              </a:cxn>
              <a:cxn ang="0">
                <a:pos x="1723" y="897"/>
              </a:cxn>
              <a:cxn ang="0">
                <a:pos x="1728" y="894"/>
              </a:cxn>
              <a:cxn ang="0">
                <a:pos x="1736" y="889"/>
              </a:cxn>
              <a:cxn ang="0">
                <a:pos x="1741" y="881"/>
              </a:cxn>
              <a:cxn ang="0">
                <a:pos x="1743" y="876"/>
              </a:cxn>
              <a:cxn ang="0">
                <a:pos x="1745" y="874"/>
              </a:cxn>
              <a:cxn ang="0">
                <a:pos x="1747" y="873"/>
              </a:cxn>
              <a:cxn ang="0">
                <a:pos x="1752" y="863"/>
              </a:cxn>
              <a:cxn ang="0">
                <a:pos x="1757" y="855"/>
              </a:cxn>
              <a:cxn ang="0">
                <a:pos x="1759" y="843"/>
              </a:cxn>
              <a:cxn ang="0">
                <a:pos x="1761" y="832"/>
              </a:cxn>
              <a:cxn ang="0">
                <a:pos x="1761" y="825"/>
              </a:cxn>
              <a:cxn ang="0">
                <a:pos x="1761" y="821"/>
              </a:cxn>
              <a:cxn ang="0">
                <a:pos x="1763" y="819"/>
              </a:cxn>
              <a:cxn ang="0">
                <a:pos x="1764" y="807"/>
              </a:cxn>
              <a:cxn ang="0">
                <a:pos x="1764" y="112"/>
              </a:cxn>
              <a:cxn ang="0">
                <a:pos x="1761" y="84"/>
              </a:cxn>
              <a:cxn ang="0">
                <a:pos x="1757" y="61"/>
              </a:cxn>
              <a:cxn ang="0">
                <a:pos x="1752" y="51"/>
              </a:cxn>
              <a:cxn ang="0">
                <a:pos x="1747" y="42"/>
              </a:cxn>
              <a:cxn ang="0">
                <a:pos x="1741" y="34"/>
              </a:cxn>
              <a:cxn ang="0">
                <a:pos x="1736" y="28"/>
              </a:cxn>
              <a:cxn ang="0">
                <a:pos x="1719" y="15"/>
              </a:cxn>
              <a:cxn ang="0">
                <a:pos x="1701" y="6"/>
              </a:cxn>
              <a:cxn ang="0">
                <a:pos x="1689" y="3"/>
              </a:cxn>
              <a:cxn ang="0">
                <a:pos x="1679" y="1"/>
              </a:cxn>
              <a:cxn ang="0">
                <a:pos x="1653" y="0"/>
              </a:cxn>
              <a:cxn ang="0">
                <a:pos x="111" y="0"/>
              </a:cxn>
            </a:cxnLst>
            <a:rect l="0" t="0" r="r" b="b"/>
            <a:pathLst>
              <a:path w="1764" h="917">
                <a:moveTo>
                  <a:pt x="111" y="0"/>
                </a:moveTo>
                <a:lnTo>
                  <a:pt x="84" y="1"/>
                </a:lnTo>
                <a:lnTo>
                  <a:pt x="61" y="6"/>
                </a:lnTo>
                <a:lnTo>
                  <a:pt x="42" y="15"/>
                </a:lnTo>
                <a:lnTo>
                  <a:pt x="27" y="28"/>
                </a:lnTo>
                <a:lnTo>
                  <a:pt x="14" y="42"/>
                </a:lnTo>
                <a:lnTo>
                  <a:pt x="6" y="61"/>
                </a:lnTo>
                <a:lnTo>
                  <a:pt x="1" y="84"/>
                </a:lnTo>
                <a:lnTo>
                  <a:pt x="0" y="112"/>
                </a:lnTo>
                <a:lnTo>
                  <a:pt x="0" y="807"/>
                </a:lnTo>
                <a:lnTo>
                  <a:pt x="1" y="832"/>
                </a:lnTo>
                <a:lnTo>
                  <a:pt x="2" y="843"/>
                </a:lnTo>
                <a:lnTo>
                  <a:pt x="6" y="855"/>
                </a:lnTo>
                <a:lnTo>
                  <a:pt x="14" y="873"/>
                </a:lnTo>
                <a:lnTo>
                  <a:pt x="27" y="889"/>
                </a:lnTo>
                <a:lnTo>
                  <a:pt x="33" y="894"/>
                </a:lnTo>
                <a:lnTo>
                  <a:pt x="42" y="900"/>
                </a:lnTo>
                <a:lnTo>
                  <a:pt x="50" y="905"/>
                </a:lnTo>
                <a:lnTo>
                  <a:pt x="61" y="910"/>
                </a:lnTo>
                <a:lnTo>
                  <a:pt x="84" y="915"/>
                </a:lnTo>
                <a:lnTo>
                  <a:pt x="111" y="917"/>
                </a:lnTo>
                <a:lnTo>
                  <a:pt x="1653" y="917"/>
                </a:lnTo>
                <a:lnTo>
                  <a:pt x="1665" y="916"/>
                </a:lnTo>
                <a:lnTo>
                  <a:pt x="1668" y="915"/>
                </a:lnTo>
                <a:lnTo>
                  <a:pt x="1671" y="915"/>
                </a:lnTo>
                <a:lnTo>
                  <a:pt x="1679" y="915"/>
                </a:lnTo>
                <a:lnTo>
                  <a:pt x="1689" y="912"/>
                </a:lnTo>
                <a:lnTo>
                  <a:pt x="1701" y="910"/>
                </a:lnTo>
                <a:lnTo>
                  <a:pt x="1710" y="905"/>
                </a:lnTo>
                <a:lnTo>
                  <a:pt x="1719" y="900"/>
                </a:lnTo>
                <a:lnTo>
                  <a:pt x="1721" y="898"/>
                </a:lnTo>
                <a:lnTo>
                  <a:pt x="1723" y="897"/>
                </a:lnTo>
                <a:lnTo>
                  <a:pt x="1728" y="894"/>
                </a:lnTo>
                <a:lnTo>
                  <a:pt x="1736" y="889"/>
                </a:lnTo>
                <a:lnTo>
                  <a:pt x="1741" y="881"/>
                </a:lnTo>
                <a:lnTo>
                  <a:pt x="1743" y="876"/>
                </a:lnTo>
                <a:lnTo>
                  <a:pt x="1745" y="874"/>
                </a:lnTo>
                <a:lnTo>
                  <a:pt x="1747" y="873"/>
                </a:lnTo>
                <a:lnTo>
                  <a:pt x="1752" y="863"/>
                </a:lnTo>
                <a:lnTo>
                  <a:pt x="1757" y="855"/>
                </a:lnTo>
                <a:lnTo>
                  <a:pt x="1759" y="843"/>
                </a:lnTo>
                <a:lnTo>
                  <a:pt x="1761" y="832"/>
                </a:lnTo>
                <a:lnTo>
                  <a:pt x="1761" y="825"/>
                </a:lnTo>
                <a:lnTo>
                  <a:pt x="1761" y="821"/>
                </a:lnTo>
                <a:lnTo>
                  <a:pt x="1763" y="819"/>
                </a:lnTo>
                <a:lnTo>
                  <a:pt x="1764" y="807"/>
                </a:lnTo>
                <a:lnTo>
                  <a:pt x="1764" y="112"/>
                </a:lnTo>
                <a:lnTo>
                  <a:pt x="1761" y="84"/>
                </a:lnTo>
                <a:lnTo>
                  <a:pt x="1757" y="61"/>
                </a:lnTo>
                <a:lnTo>
                  <a:pt x="1752" y="51"/>
                </a:lnTo>
                <a:lnTo>
                  <a:pt x="1747" y="42"/>
                </a:lnTo>
                <a:lnTo>
                  <a:pt x="1741" y="34"/>
                </a:lnTo>
                <a:lnTo>
                  <a:pt x="1736" y="28"/>
                </a:lnTo>
                <a:lnTo>
                  <a:pt x="1719" y="15"/>
                </a:lnTo>
                <a:lnTo>
                  <a:pt x="1701" y="6"/>
                </a:lnTo>
                <a:lnTo>
                  <a:pt x="1689" y="3"/>
                </a:lnTo>
                <a:lnTo>
                  <a:pt x="1679" y="1"/>
                </a:lnTo>
                <a:lnTo>
                  <a:pt x="1653" y="0"/>
                </a:lnTo>
                <a:lnTo>
                  <a:pt x="111" y="0"/>
                </a:lnTo>
                <a:close/>
              </a:path>
            </a:pathLst>
          </a:custGeom>
          <a:gradFill rotWithShape="1">
            <a:gsLst>
              <a:gs pos="0">
                <a:srgbClr val="005596">
                  <a:gamma/>
                  <a:shade val="46275"/>
                  <a:invGamma/>
                </a:srgbClr>
              </a:gs>
              <a:gs pos="50000">
                <a:srgbClr val="005596">
                  <a:alpha val="58000"/>
                </a:srgbClr>
              </a:gs>
              <a:gs pos="100000">
                <a:srgbClr val="005596">
                  <a:gamma/>
                  <a:shade val="46275"/>
                  <a:invGamma/>
                </a:srgbClr>
              </a:gs>
            </a:gsLst>
            <a:lin ang="5400000" scaled="1"/>
          </a:gradFill>
          <a:ln w="9525" cap="flat" cmpd="sng">
            <a:solidFill>
              <a:srgbClr val="000000"/>
            </a:solidFill>
            <a:prstDash val="solid"/>
            <a:round/>
            <a:headEnd/>
            <a:tailEn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18" name="Rectangle 17"/>
          <p:cNvSpPr>
            <a:spLocks noChangeArrowheads="1"/>
          </p:cNvSpPr>
          <p:nvPr/>
        </p:nvSpPr>
        <p:spPr bwMode="auto">
          <a:xfrm>
            <a:off x="2760193" y="2517545"/>
            <a:ext cx="1006687" cy="215444"/>
          </a:xfrm>
          <a:prstGeom prst="rect">
            <a:avLst/>
          </a:prstGeom>
          <a:noFill/>
          <a:ln w="9525">
            <a:noFill/>
            <a:miter lim="800000"/>
            <a:headEnd/>
            <a:tailEnd/>
          </a:ln>
        </p:spPr>
        <p:txBody>
          <a:bodyPr wrap="none" lIns="0" tIns="0" rIns="0" bIns="0">
            <a:spAutoFit/>
          </a:bodyPr>
          <a:lstStyle/>
          <a:p>
            <a:pPr marL="354013" indent="-354013" algn="ctr" defTabSz="941388"/>
            <a:r>
              <a:rPr lang="en-US" altLang="zh-CN" sz="1400" dirty="0">
                <a:solidFill>
                  <a:srgbClr val="000000"/>
                </a:solidFill>
                <a:latin typeface="微软雅黑" panose="020B0503020204020204" pitchFamily="34" charset="-122"/>
                <a:ea typeface="微软雅黑" panose="020B0503020204020204" pitchFamily="34" charset="-122"/>
              </a:rPr>
              <a:t>Application</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19" name="Rectangle 18"/>
          <p:cNvSpPr>
            <a:spLocks noChangeArrowheads="1"/>
          </p:cNvSpPr>
          <p:nvPr/>
        </p:nvSpPr>
        <p:spPr bwMode="auto">
          <a:xfrm>
            <a:off x="2702703" y="2843166"/>
            <a:ext cx="1125886" cy="215444"/>
          </a:xfrm>
          <a:prstGeom prst="rect">
            <a:avLst/>
          </a:prstGeom>
          <a:noFill/>
          <a:ln w="9525">
            <a:noFill/>
            <a:miter lim="800000"/>
            <a:headEnd/>
            <a:tailEnd/>
          </a:ln>
        </p:spPr>
        <p:txBody>
          <a:bodyPr wrap="none" lIns="0" tIns="0" rIns="0" bIns="0">
            <a:spAutoFit/>
          </a:bodyPr>
          <a:lstStyle/>
          <a:p>
            <a:pPr marL="354013" indent="-354013" algn="ctr" defTabSz="941388"/>
            <a:r>
              <a:rPr lang="en-US" altLang="zh-CN" sz="1400" dirty="0">
                <a:solidFill>
                  <a:srgbClr val="000000"/>
                </a:solidFill>
                <a:latin typeface="微软雅黑" panose="020B0503020204020204" pitchFamily="34" charset="-122"/>
                <a:ea typeface="微软雅黑" panose="020B0503020204020204" pitchFamily="34" charset="-122"/>
              </a:rPr>
              <a:t>Printer driver</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20" name="Rectangle 19"/>
          <p:cNvSpPr>
            <a:spLocks noChangeArrowheads="1"/>
          </p:cNvSpPr>
          <p:nvPr/>
        </p:nvSpPr>
        <p:spPr bwMode="auto">
          <a:xfrm>
            <a:off x="2787775" y="3162757"/>
            <a:ext cx="945901" cy="215444"/>
          </a:xfrm>
          <a:prstGeom prst="rect">
            <a:avLst/>
          </a:prstGeom>
          <a:noFill/>
          <a:ln w="9525">
            <a:noFill/>
            <a:miter lim="800000"/>
            <a:headEnd/>
            <a:tailEnd/>
          </a:ln>
        </p:spPr>
        <p:txBody>
          <a:bodyPr wrap="none" lIns="0" tIns="0" rIns="0" bIns="0">
            <a:spAutoFit/>
          </a:bodyPr>
          <a:lstStyle/>
          <a:p>
            <a:pPr marL="354013" indent="-354013" algn="ctr" defTabSz="941388"/>
            <a:r>
              <a:rPr lang="en-US" altLang="zh-CN" sz="1400" dirty="0">
                <a:solidFill>
                  <a:srgbClr val="000000"/>
                </a:solidFill>
                <a:latin typeface="微软雅黑" panose="020B0503020204020204" pitchFamily="34" charset="-122"/>
                <a:ea typeface="微软雅黑" panose="020B0503020204020204" pitchFamily="34" charset="-122"/>
              </a:rPr>
              <a:t>File system</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21" name="Rectangle 20"/>
          <p:cNvSpPr>
            <a:spLocks noChangeArrowheads="1"/>
          </p:cNvSpPr>
          <p:nvPr/>
        </p:nvSpPr>
        <p:spPr bwMode="auto">
          <a:xfrm>
            <a:off x="2614197" y="3491393"/>
            <a:ext cx="1314142" cy="184666"/>
          </a:xfrm>
          <a:prstGeom prst="rect">
            <a:avLst/>
          </a:prstGeom>
          <a:noFill/>
          <a:ln w="9525">
            <a:noFill/>
            <a:miter lim="800000"/>
            <a:headEnd/>
            <a:tailEnd/>
          </a:ln>
        </p:spPr>
        <p:txBody>
          <a:bodyPr wrap="none" lIns="0" tIns="0" rIns="0" bIns="0">
            <a:spAutoFit/>
          </a:bodyPr>
          <a:lstStyle/>
          <a:p>
            <a:pPr marL="354013" indent="-354013" algn="ctr" defTabSz="941388"/>
            <a:r>
              <a:rPr lang="en-US" altLang="zh-CN" sz="1200" dirty="0">
                <a:solidFill>
                  <a:srgbClr val="000000"/>
                </a:solidFill>
                <a:latin typeface="微软雅黑" panose="020B0503020204020204" pitchFamily="34" charset="-122"/>
                <a:ea typeface="微软雅黑" panose="020B0503020204020204" pitchFamily="34" charset="-122"/>
              </a:rPr>
              <a:t>Operating System</a:t>
            </a:r>
            <a:endParaRPr lang="en-US" sz="1200" dirty="0">
              <a:solidFill>
                <a:srgbClr val="000000"/>
              </a:solidFill>
              <a:latin typeface="微软雅黑" panose="020B0503020204020204" pitchFamily="34" charset="-122"/>
              <a:ea typeface="微软雅黑" panose="020B0503020204020204" pitchFamily="34" charset="-122"/>
            </a:endParaRPr>
          </a:p>
        </p:txBody>
      </p:sp>
      <p:sp>
        <p:nvSpPr>
          <p:cNvPr id="22" name="Rectangle 21"/>
          <p:cNvSpPr>
            <a:spLocks noChangeArrowheads="1"/>
          </p:cNvSpPr>
          <p:nvPr/>
        </p:nvSpPr>
        <p:spPr bwMode="auto">
          <a:xfrm>
            <a:off x="2895102" y="3815507"/>
            <a:ext cx="736869" cy="215444"/>
          </a:xfrm>
          <a:prstGeom prst="rect">
            <a:avLst/>
          </a:prstGeom>
          <a:noFill/>
          <a:ln w="9525">
            <a:noFill/>
            <a:miter lim="800000"/>
            <a:headEnd/>
            <a:tailEnd/>
          </a:ln>
        </p:spPr>
        <p:txBody>
          <a:bodyPr wrap="none" lIns="0" tIns="0" rIns="0" bIns="0">
            <a:spAutoFit/>
          </a:bodyPr>
          <a:lstStyle/>
          <a:p>
            <a:pPr marL="354013" indent="-354013" algn="ctr" defTabSz="941388"/>
            <a:r>
              <a:rPr lang="en-US" altLang="zh-CN" sz="1400" dirty="0">
                <a:solidFill>
                  <a:srgbClr val="000000"/>
                </a:solidFill>
                <a:latin typeface="微软雅黑" panose="020B0503020204020204" pitchFamily="34" charset="-122"/>
                <a:ea typeface="微软雅黑" panose="020B0503020204020204" pitchFamily="34" charset="-122"/>
              </a:rPr>
              <a:t>Network</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24" name="Freeform 23"/>
          <p:cNvSpPr>
            <a:spLocks/>
          </p:cNvSpPr>
          <p:nvPr/>
        </p:nvSpPr>
        <p:spPr bwMode="auto">
          <a:xfrm>
            <a:off x="3995829" y="4533365"/>
            <a:ext cx="29235" cy="31372"/>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2"/>
                </a:lnTo>
                <a:lnTo>
                  <a:pt x="43" y="36"/>
                </a:lnTo>
                <a:lnTo>
                  <a:pt x="40" y="41"/>
                </a:lnTo>
                <a:lnTo>
                  <a:pt x="36" y="43"/>
                </a:lnTo>
                <a:lnTo>
                  <a:pt x="32" y="46"/>
                </a:lnTo>
                <a:lnTo>
                  <a:pt x="27"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5" name="Freeform 24"/>
          <p:cNvSpPr>
            <a:spLocks/>
          </p:cNvSpPr>
          <p:nvPr/>
        </p:nvSpPr>
        <p:spPr bwMode="auto">
          <a:xfrm>
            <a:off x="4028719" y="4482385"/>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5 w 48"/>
              <a:gd name="T11" fmla="*/ 12 h 48"/>
              <a:gd name="T12" fmla="*/ 14 w 48"/>
              <a:gd name="T13" fmla="*/ 14 h 48"/>
              <a:gd name="T14" fmla="*/ 12 w 48"/>
              <a:gd name="T15" fmla="*/ 14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6" name="Freeform 25"/>
          <p:cNvSpPr>
            <a:spLocks/>
          </p:cNvSpPr>
          <p:nvPr/>
        </p:nvSpPr>
        <p:spPr bwMode="auto">
          <a:xfrm>
            <a:off x="4059782" y="4429444"/>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3" y="45"/>
                </a:lnTo>
                <a:lnTo>
                  <a:pt x="28" y="46"/>
                </a:lnTo>
                <a:lnTo>
                  <a:pt x="25" y="46"/>
                </a:lnTo>
                <a:lnTo>
                  <a:pt x="24" y="46"/>
                </a:lnTo>
                <a:lnTo>
                  <a:pt x="24" y="48"/>
                </a:lnTo>
                <a:lnTo>
                  <a:pt x="15" y="45"/>
                </a:lnTo>
                <a:lnTo>
                  <a:pt x="7" y="40"/>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7" name="Freeform 26"/>
          <p:cNvSpPr>
            <a:spLocks/>
          </p:cNvSpPr>
          <p:nvPr/>
        </p:nvSpPr>
        <p:spPr bwMode="auto">
          <a:xfrm>
            <a:off x="4092672" y="4378464"/>
            <a:ext cx="29235" cy="31372"/>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2" y="46"/>
                </a:lnTo>
                <a:lnTo>
                  <a:pt x="28"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8" name="Freeform 27"/>
          <p:cNvSpPr>
            <a:spLocks/>
          </p:cNvSpPr>
          <p:nvPr/>
        </p:nvSpPr>
        <p:spPr bwMode="auto">
          <a:xfrm>
            <a:off x="4125561" y="4325523"/>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5" y="33"/>
                </a:lnTo>
                <a:lnTo>
                  <a:pt x="43" y="36"/>
                </a:lnTo>
                <a:lnTo>
                  <a:pt x="41"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1"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9" name="Freeform 28"/>
          <p:cNvSpPr>
            <a:spLocks/>
          </p:cNvSpPr>
          <p:nvPr/>
        </p:nvSpPr>
        <p:spPr bwMode="auto">
          <a:xfrm>
            <a:off x="4156624" y="4274543"/>
            <a:ext cx="29235" cy="31372"/>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2"/>
                </a:lnTo>
                <a:lnTo>
                  <a:pt x="43" y="36"/>
                </a:lnTo>
                <a:lnTo>
                  <a:pt x="40" y="41"/>
                </a:lnTo>
                <a:lnTo>
                  <a:pt x="36" y="43"/>
                </a:lnTo>
                <a:lnTo>
                  <a:pt x="32" y="46"/>
                </a:lnTo>
                <a:lnTo>
                  <a:pt x="27"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0" name="Freeform 29"/>
          <p:cNvSpPr>
            <a:spLocks/>
          </p:cNvSpPr>
          <p:nvPr/>
        </p:nvSpPr>
        <p:spPr bwMode="auto">
          <a:xfrm>
            <a:off x="4189514" y="4223563"/>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5 w 48"/>
              <a:gd name="T11" fmla="*/ 12 h 48"/>
              <a:gd name="T12" fmla="*/ 14 w 48"/>
              <a:gd name="T13" fmla="*/ 14 h 48"/>
              <a:gd name="T14" fmla="*/ 12 w 48"/>
              <a:gd name="T15" fmla="*/ 14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1" name="Freeform 30"/>
          <p:cNvSpPr>
            <a:spLocks/>
          </p:cNvSpPr>
          <p:nvPr/>
        </p:nvSpPr>
        <p:spPr bwMode="auto">
          <a:xfrm>
            <a:off x="4220577" y="4170622"/>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3" y="45"/>
                </a:lnTo>
                <a:lnTo>
                  <a:pt x="28" y="46"/>
                </a:lnTo>
                <a:lnTo>
                  <a:pt x="25" y="46"/>
                </a:lnTo>
                <a:lnTo>
                  <a:pt x="24" y="46"/>
                </a:lnTo>
                <a:lnTo>
                  <a:pt x="24" y="48"/>
                </a:lnTo>
                <a:lnTo>
                  <a:pt x="15" y="45"/>
                </a:lnTo>
                <a:lnTo>
                  <a:pt x="7" y="40"/>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2" name="Freeform 31"/>
          <p:cNvSpPr>
            <a:spLocks/>
          </p:cNvSpPr>
          <p:nvPr/>
        </p:nvSpPr>
        <p:spPr bwMode="auto">
          <a:xfrm>
            <a:off x="4253467" y="4117681"/>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2" y="46"/>
                </a:lnTo>
                <a:lnTo>
                  <a:pt x="28"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3" name="Freeform 32"/>
          <p:cNvSpPr>
            <a:spLocks/>
          </p:cNvSpPr>
          <p:nvPr/>
        </p:nvSpPr>
        <p:spPr bwMode="auto">
          <a:xfrm>
            <a:off x="4286357" y="4064741"/>
            <a:ext cx="29235" cy="31372"/>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4" name="Freeform 33"/>
          <p:cNvSpPr>
            <a:spLocks/>
          </p:cNvSpPr>
          <p:nvPr/>
        </p:nvSpPr>
        <p:spPr bwMode="auto">
          <a:xfrm>
            <a:off x="4317419" y="4011800"/>
            <a:ext cx="29235" cy="31372"/>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5" name="Freeform 34"/>
          <p:cNvSpPr>
            <a:spLocks/>
          </p:cNvSpPr>
          <p:nvPr/>
        </p:nvSpPr>
        <p:spPr bwMode="auto">
          <a:xfrm>
            <a:off x="4350309" y="3956898"/>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5 w 48"/>
              <a:gd name="T11" fmla="*/ 12 h 48"/>
              <a:gd name="T12" fmla="*/ 14 w 48"/>
              <a:gd name="T13" fmla="*/ 14 h 48"/>
              <a:gd name="T14" fmla="*/ 12 w 48"/>
              <a:gd name="T15" fmla="*/ 14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4" y="36"/>
                </a:lnTo>
                <a:lnTo>
                  <a:pt x="41" y="41"/>
                </a:lnTo>
                <a:lnTo>
                  <a:pt x="36" y="43"/>
                </a:lnTo>
                <a:lnTo>
                  <a:pt x="33" y="46"/>
                </a:lnTo>
                <a:lnTo>
                  <a:pt x="28" y="47"/>
                </a:lnTo>
                <a:lnTo>
                  <a:pt x="26" y="47"/>
                </a:lnTo>
                <a:lnTo>
                  <a:pt x="24" y="47"/>
                </a:lnTo>
                <a:lnTo>
                  <a:pt x="24" y="48"/>
                </a:lnTo>
                <a:lnTo>
                  <a:pt x="15" y="46"/>
                </a:lnTo>
                <a:lnTo>
                  <a:pt x="8" y="41"/>
                </a:lnTo>
                <a:lnTo>
                  <a:pt x="2" y="33"/>
                </a:lnTo>
                <a:lnTo>
                  <a:pt x="0" y="24"/>
                </a:lnTo>
                <a:lnTo>
                  <a:pt x="2" y="15"/>
                </a:lnTo>
                <a:lnTo>
                  <a:pt x="8" y="7"/>
                </a:lnTo>
                <a:lnTo>
                  <a:pt x="15" y="1"/>
                </a:lnTo>
                <a:lnTo>
                  <a:pt x="24" y="0"/>
                </a:lnTo>
                <a:lnTo>
                  <a:pt x="33" y="1"/>
                </a:lnTo>
                <a:lnTo>
                  <a:pt x="41" y="7"/>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6" name="Freeform 35"/>
          <p:cNvSpPr>
            <a:spLocks/>
          </p:cNvSpPr>
          <p:nvPr/>
        </p:nvSpPr>
        <p:spPr bwMode="auto">
          <a:xfrm>
            <a:off x="4381372" y="3905918"/>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3" y="46"/>
                </a:lnTo>
                <a:lnTo>
                  <a:pt x="28" y="47"/>
                </a:lnTo>
                <a:lnTo>
                  <a:pt x="25" y="47"/>
                </a:lnTo>
                <a:lnTo>
                  <a:pt x="24" y="47"/>
                </a:lnTo>
                <a:lnTo>
                  <a:pt x="24" y="48"/>
                </a:lnTo>
                <a:lnTo>
                  <a:pt x="15" y="46"/>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7" name="Freeform 36"/>
          <p:cNvSpPr>
            <a:spLocks/>
          </p:cNvSpPr>
          <p:nvPr/>
        </p:nvSpPr>
        <p:spPr bwMode="auto">
          <a:xfrm>
            <a:off x="4414262" y="3852977"/>
            <a:ext cx="29235" cy="31372"/>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2" y="46"/>
                </a:lnTo>
                <a:lnTo>
                  <a:pt x="28"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8" name="Freeform 37"/>
          <p:cNvSpPr>
            <a:spLocks/>
          </p:cNvSpPr>
          <p:nvPr/>
        </p:nvSpPr>
        <p:spPr bwMode="auto">
          <a:xfrm>
            <a:off x="4447152" y="3800037"/>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5" y="33"/>
                </a:lnTo>
                <a:lnTo>
                  <a:pt x="43" y="36"/>
                </a:lnTo>
                <a:lnTo>
                  <a:pt x="41"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1"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9" name="Freeform 38"/>
          <p:cNvSpPr>
            <a:spLocks/>
          </p:cNvSpPr>
          <p:nvPr/>
        </p:nvSpPr>
        <p:spPr bwMode="auto">
          <a:xfrm>
            <a:off x="4478214" y="3747096"/>
            <a:ext cx="29235" cy="31372"/>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0" name="Freeform 39"/>
          <p:cNvSpPr>
            <a:spLocks/>
          </p:cNvSpPr>
          <p:nvPr/>
        </p:nvSpPr>
        <p:spPr bwMode="auto">
          <a:xfrm>
            <a:off x="4511104" y="3696116"/>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5 w 48"/>
              <a:gd name="T11" fmla="*/ 12 h 48"/>
              <a:gd name="T12" fmla="*/ 14 w 48"/>
              <a:gd name="T13" fmla="*/ 13 h 48"/>
              <a:gd name="T14" fmla="*/ 12 w 48"/>
              <a:gd name="T15" fmla="*/ 14 h 48"/>
              <a:gd name="T16" fmla="*/ 11 w 48"/>
              <a:gd name="T17" fmla="*/ 15 h 48"/>
              <a:gd name="T18" fmla="*/ 9 w 48"/>
              <a:gd name="T19" fmla="*/ 15 h 48"/>
              <a:gd name="T20" fmla="*/ 9 w 48"/>
              <a:gd name="T21" fmla="*/ 15 h 48"/>
              <a:gd name="T22" fmla="*/ 8 w 48"/>
              <a:gd name="T23" fmla="*/ 15 h 48"/>
              <a:gd name="T24" fmla="*/ 8 w 48"/>
              <a:gd name="T25" fmla="*/ 16 h 48"/>
              <a:gd name="T26" fmla="*/ 5 w 48"/>
              <a:gd name="T27" fmla="*/ 15 h 48"/>
              <a:gd name="T28" fmla="*/ 3 w 48"/>
              <a:gd name="T29" fmla="*/ 13 h 48"/>
              <a:gd name="T30" fmla="*/ 1 w 48"/>
              <a:gd name="T31" fmla="*/ 11 h 48"/>
              <a:gd name="T32" fmla="*/ 0 w 48"/>
              <a:gd name="T33" fmla="*/ 8 h 48"/>
              <a:gd name="T34" fmla="*/ 1 w 48"/>
              <a:gd name="T35" fmla="*/ 5 h 48"/>
              <a:gd name="T36" fmla="*/ 3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4" y="36"/>
                </a:lnTo>
                <a:lnTo>
                  <a:pt x="41" y="40"/>
                </a:lnTo>
                <a:lnTo>
                  <a:pt x="36" y="43"/>
                </a:lnTo>
                <a:lnTo>
                  <a:pt x="33" y="45"/>
                </a:lnTo>
                <a:lnTo>
                  <a:pt x="28" y="46"/>
                </a:lnTo>
                <a:lnTo>
                  <a:pt x="26" y="46"/>
                </a:lnTo>
                <a:lnTo>
                  <a:pt x="24" y="46"/>
                </a:lnTo>
                <a:lnTo>
                  <a:pt x="24" y="48"/>
                </a:lnTo>
                <a:lnTo>
                  <a:pt x="15" y="45"/>
                </a:lnTo>
                <a:lnTo>
                  <a:pt x="8" y="40"/>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1" name="Freeform 40"/>
          <p:cNvSpPr>
            <a:spLocks/>
          </p:cNvSpPr>
          <p:nvPr/>
        </p:nvSpPr>
        <p:spPr bwMode="auto">
          <a:xfrm>
            <a:off x="4542167" y="3643175"/>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3" y="46"/>
                </a:lnTo>
                <a:lnTo>
                  <a:pt x="28" y="47"/>
                </a:lnTo>
                <a:lnTo>
                  <a:pt x="25" y="47"/>
                </a:lnTo>
                <a:lnTo>
                  <a:pt x="24" y="47"/>
                </a:lnTo>
                <a:lnTo>
                  <a:pt x="24" y="48"/>
                </a:lnTo>
                <a:lnTo>
                  <a:pt x="15" y="46"/>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2" name="Freeform 41"/>
          <p:cNvSpPr>
            <a:spLocks/>
          </p:cNvSpPr>
          <p:nvPr/>
        </p:nvSpPr>
        <p:spPr bwMode="auto">
          <a:xfrm>
            <a:off x="4575057" y="3588273"/>
            <a:ext cx="29235" cy="31372"/>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2" y="46"/>
                </a:lnTo>
                <a:lnTo>
                  <a:pt x="28"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3" name="Freeform 42"/>
          <p:cNvSpPr>
            <a:spLocks/>
          </p:cNvSpPr>
          <p:nvPr/>
        </p:nvSpPr>
        <p:spPr bwMode="auto">
          <a:xfrm>
            <a:off x="4606120" y="3535333"/>
            <a:ext cx="29235" cy="31372"/>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4" name="Freeform 43"/>
          <p:cNvSpPr>
            <a:spLocks/>
          </p:cNvSpPr>
          <p:nvPr/>
        </p:nvSpPr>
        <p:spPr bwMode="auto">
          <a:xfrm>
            <a:off x="4584193" y="3482392"/>
            <a:ext cx="29235" cy="31372"/>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5" name="Freeform 44"/>
          <p:cNvSpPr>
            <a:spLocks/>
          </p:cNvSpPr>
          <p:nvPr/>
        </p:nvSpPr>
        <p:spPr bwMode="auto">
          <a:xfrm>
            <a:off x="4553130" y="3429451"/>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3" y="45"/>
                </a:lnTo>
                <a:lnTo>
                  <a:pt x="28" y="46"/>
                </a:lnTo>
                <a:lnTo>
                  <a:pt x="25" y="46"/>
                </a:lnTo>
                <a:lnTo>
                  <a:pt x="24" y="46"/>
                </a:lnTo>
                <a:lnTo>
                  <a:pt x="24" y="48"/>
                </a:lnTo>
                <a:lnTo>
                  <a:pt x="15" y="45"/>
                </a:lnTo>
                <a:lnTo>
                  <a:pt x="7" y="40"/>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6" name="Freeform 45"/>
          <p:cNvSpPr>
            <a:spLocks/>
          </p:cNvSpPr>
          <p:nvPr/>
        </p:nvSpPr>
        <p:spPr bwMode="auto">
          <a:xfrm>
            <a:off x="4523895" y="3376510"/>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5" y="32"/>
                </a:lnTo>
                <a:lnTo>
                  <a:pt x="43" y="36"/>
                </a:lnTo>
                <a:lnTo>
                  <a:pt x="41" y="41"/>
                </a:lnTo>
                <a:lnTo>
                  <a:pt x="36" y="43"/>
                </a:lnTo>
                <a:lnTo>
                  <a:pt x="32" y="46"/>
                </a:lnTo>
                <a:lnTo>
                  <a:pt x="27"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7" name="Freeform 46"/>
          <p:cNvSpPr>
            <a:spLocks/>
          </p:cNvSpPr>
          <p:nvPr/>
        </p:nvSpPr>
        <p:spPr bwMode="auto">
          <a:xfrm>
            <a:off x="4492832" y="3321609"/>
            <a:ext cx="29235" cy="31372"/>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5 w 48"/>
              <a:gd name="T11" fmla="*/ 12 h 48"/>
              <a:gd name="T12" fmla="*/ 14 w 48"/>
              <a:gd name="T13" fmla="*/ 14 h 48"/>
              <a:gd name="T14" fmla="*/ 12 w 48"/>
              <a:gd name="T15" fmla="*/ 15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4" y="36"/>
                </a:lnTo>
                <a:lnTo>
                  <a:pt x="41" y="41"/>
                </a:lnTo>
                <a:lnTo>
                  <a:pt x="36" y="44"/>
                </a:lnTo>
                <a:lnTo>
                  <a:pt x="33" y="46"/>
                </a:lnTo>
                <a:lnTo>
                  <a:pt x="28" y="47"/>
                </a:lnTo>
                <a:lnTo>
                  <a:pt x="26" y="47"/>
                </a:lnTo>
                <a:lnTo>
                  <a:pt x="24" y="47"/>
                </a:lnTo>
                <a:lnTo>
                  <a:pt x="24" y="48"/>
                </a:lnTo>
                <a:lnTo>
                  <a:pt x="15" y="46"/>
                </a:lnTo>
                <a:lnTo>
                  <a:pt x="8" y="41"/>
                </a:lnTo>
                <a:lnTo>
                  <a:pt x="2" y="33"/>
                </a:lnTo>
                <a:lnTo>
                  <a:pt x="0" y="24"/>
                </a:lnTo>
                <a:lnTo>
                  <a:pt x="2" y="15"/>
                </a:lnTo>
                <a:lnTo>
                  <a:pt x="8" y="8"/>
                </a:lnTo>
                <a:lnTo>
                  <a:pt x="15" y="2"/>
                </a:lnTo>
                <a:lnTo>
                  <a:pt x="24" y="0"/>
                </a:lnTo>
                <a:lnTo>
                  <a:pt x="33"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8" name="Freeform 47"/>
          <p:cNvSpPr>
            <a:spLocks/>
          </p:cNvSpPr>
          <p:nvPr/>
        </p:nvSpPr>
        <p:spPr bwMode="auto">
          <a:xfrm>
            <a:off x="4461769" y="3268668"/>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2" y="45"/>
                </a:lnTo>
                <a:lnTo>
                  <a:pt x="28"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9" name="Freeform 48"/>
          <p:cNvSpPr>
            <a:spLocks/>
          </p:cNvSpPr>
          <p:nvPr/>
        </p:nvSpPr>
        <p:spPr bwMode="auto">
          <a:xfrm>
            <a:off x="4430707" y="3215727"/>
            <a:ext cx="29235" cy="31372"/>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0" name="Freeform 49"/>
          <p:cNvSpPr>
            <a:spLocks/>
          </p:cNvSpPr>
          <p:nvPr/>
        </p:nvSpPr>
        <p:spPr bwMode="auto">
          <a:xfrm>
            <a:off x="4399644" y="3162786"/>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3" y="45"/>
                </a:lnTo>
                <a:lnTo>
                  <a:pt x="28" y="46"/>
                </a:lnTo>
                <a:lnTo>
                  <a:pt x="25" y="46"/>
                </a:lnTo>
                <a:lnTo>
                  <a:pt x="24" y="46"/>
                </a:lnTo>
                <a:lnTo>
                  <a:pt x="24" y="48"/>
                </a:lnTo>
                <a:lnTo>
                  <a:pt x="15" y="45"/>
                </a:lnTo>
                <a:lnTo>
                  <a:pt x="7" y="40"/>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1" name="Freeform 50"/>
          <p:cNvSpPr>
            <a:spLocks/>
          </p:cNvSpPr>
          <p:nvPr/>
        </p:nvSpPr>
        <p:spPr bwMode="auto">
          <a:xfrm>
            <a:off x="4370409" y="3109845"/>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5" y="32"/>
                </a:lnTo>
                <a:lnTo>
                  <a:pt x="43" y="36"/>
                </a:lnTo>
                <a:lnTo>
                  <a:pt x="41" y="41"/>
                </a:lnTo>
                <a:lnTo>
                  <a:pt x="36" y="43"/>
                </a:lnTo>
                <a:lnTo>
                  <a:pt x="32" y="46"/>
                </a:lnTo>
                <a:lnTo>
                  <a:pt x="27"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2" name="Freeform 51"/>
          <p:cNvSpPr>
            <a:spLocks/>
          </p:cNvSpPr>
          <p:nvPr/>
        </p:nvSpPr>
        <p:spPr bwMode="auto">
          <a:xfrm>
            <a:off x="4339346" y="3054944"/>
            <a:ext cx="29235" cy="31372"/>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5 w 48"/>
              <a:gd name="T11" fmla="*/ 12 h 48"/>
              <a:gd name="T12" fmla="*/ 14 w 48"/>
              <a:gd name="T13" fmla="*/ 14 h 48"/>
              <a:gd name="T14" fmla="*/ 12 w 48"/>
              <a:gd name="T15" fmla="*/ 15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4" y="36"/>
                </a:lnTo>
                <a:lnTo>
                  <a:pt x="41" y="41"/>
                </a:lnTo>
                <a:lnTo>
                  <a:pt x="36" y="44"/>
                </a:lnTo>
                <a:lnTo>
                  <a:pt x="33" y="46"/>
                </a:lnTo>
                <a:lnTo>
                  <a:pt x="28" y="47"/>
                </a:lnTo>
                <a:lnTo>
                  <a:pt x="26" y="47"/>
                </a:lnTo>
                <a:lnTo>
                  <a:pt x="24" y="47"/>
                </a:lnTo>
                <a:lnTo>
                  <a:pt x="24" y="48"/>
                </a:lnTo>
                <a:lnTo>
                  <a:pt x="15" y="46"/>
                </a:lnTo>
                <a:lnTo>
                  <a:pt x="8" y="41"/>
                </a:lnTo>
                <a:lnTo>
                  <a:pt x="2" y="33"/>
                </a:lnTo>
                <a:lnTo>
                  <a:pt x="0" y="24"/>
                </a:lnTo>
                <a:lnTo>
                  <a:pt x="2" y="15"/>
                </a:lnTo>
                <a:lnTo>
                  <a:pt x="8" y="8"/>
                </a:lnTo>
                <a:lnTo>
                  <a:pt x="15" y="2"/>
                </a:lnTo>
                <a:lnTo>
                  <a:pt x="24" y="0"/>
                </a:lnTo>
                <a:lnTo>
                  <a:pt x="33"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3" name="Freeform 52"/>
          <p:cNvSpPr>
            <a:spLocks/>
          </p:cNvSpPr>
          <p:nvPr/>
        </p:nvSpPr>
        <p:spPr bwMode="auto">
          <a:xfrm>
            <a:off x="4308283" y="3002003"/>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2" y="45"/>
                </a:lnTo>
                <a:lnTo>
                  <a:pt x="28"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4" name="Freeform 53"/>
          <p:cNvSpPr>
            <a:spLocks/>
          </p:cNvSpPr>
          <p:nvPr/>
        </p:nvSpPr>
        <p:spPr bwMode="auto">
          <a:xfrm>
            <a:off x="4277220" y="2949062"/>
            <a:ext cx="29235" cy="31372"/>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5" name="Freeform 54"/>
          <p:cNvSpPr>
            <a:spLocks/>
          </p:cNvSpPr>
          <p:nvPr/>
        </p:nvSpPr>
        <p:spPr bwMode="auto">
          <a:xfrm>
            <a:off x="4247985" y="2896121"/>
            <a:ext cx="29235" cy="31372"/>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6" name="Freeform 55"/>
          <p:cNvSpPr>
            <a:spLocks/>
          </p:cNvSpPr>
          <p:nvPr/>
        </p:nvSpPr>
        <p:spPr bwMode="auto">
          <a:xfrm>
            <a:off x="4216922" y="2843181"/>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3" y="46"/>
                </a:lnTo>
                <a:lnTo>
                  <a:pt x="28" y="47"/>
                </a:lnTo>
                <a:lnTo>
                  <a:pt x="25" y="47"/>
                </a:lnTo>
                <a:lnTo>
                  <a:pt x="24" y="47"/>
                </a:lnTo>
                <a:lnTo>
                  <a:pt x="24" y="48"/>
                </a:lnTo>
                <a:lnTo>
                  <a:pt x="15" y="46"/>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7" name="Freeform 56"/>
          <p:cNvSpPr>
            <a:spLocks/>
          </p:cNvSpPr>
          <p:nvPr/>
        </p:nvSpPr>
        <p:spPr bwMode="auto">
          <a:xfrm>
            <a:off x="4187687" y="2788279"/>
            <a:ext cx="29235" cy="31372"/>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3" y="46"/>
                </a:lnTo>
                <a:lnTo>
                  <a:pt x="28" y="47"/>
                </a:lnTo>
                <a:lnTo>
                  <a:pt x="25" y="47"/>
                </a:lnTo>
                <a:lnTo>
                  <a:pt x="24" y="47"/>
                </a:lnTo>
                <a:lnTo>
                  <a:pt x="24" y="48"/>
                </a:lnTo>
                <a:lnTo>
                  <a:pt x="15" y="46"/>
                </a:lnTo>
                <a:lnTo>
                  <a:pt x="7" y="41"/>
                </a:lnTo>
                <a:lnTo>
                  <a:pt x="1" y="33"/>
                </a:lnTo>
                <a:lnTo>
                  <a:pt x="0" y="24"/>
                </a:lnTo>
                <a:lnTo>
                  <a:pt x="1" y="15"/>
                </a:lnTo>
                <a:lnTo>
                  <a:pt x="7" y="8"/>
                </a:lnTo>
                <a:lnTo>
                  <a:pt x="15" y="2"/>
                </a:lnTo>
                <a:lnTo>
                  <a:pt x="24" y="0"/>
                </a:lnTo>
                <a:lnTo>
                  <a:pt x="33"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8" name="Freeform 57"/>
          <p:cNvSpPr>
            <a:spLocks/>
          </p:cNvSpPr>
          <p:nvPr/>
        </p:nvSpPr>
        <p:spPr bwMode="auto">
          <a:xfrm>
            <a:off x="4158451" y="2735338"/>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9" name="Freeform 58"/>
          <p:cNvSpPr>
            <a:spLocks/>
          </p:cNvSpPr>
          <p:nvPr/>
        </p:nvSpPr>
        <p:spPr bwMode="auto">
          <a:xfrm>
            <a:off x="4129216" y="2682397"/>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5" y="33"/>
                </a:lnTo>
                <a:lnTo>
                  <a:pt x="43" y="36"/>
                </a:lnTo>
                <a:lnTo>
                  <a:pt x="41"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1"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60" name="Freeform 59"/>
          <p:cNvSpPr>
            <a:spLocks/>
          </p:cNvSpPr>
          <p:nvPr/>
        </p:nvSpPr>
        <p:spPr bwMode="auto">
          <a:xfrm>
            <a:off x="4099980" y="2629457"/>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61" name="Freeform 60"/>
          <p:cNvSpPr>
            <a:spLocks/>
          </p:cNvSpPr>
          <p:nvPr/>
        </p:nvSpPr>
        <p:spPr bwMode="auto">
          <a:xfrm>
            <a:off x="4070745" y="2576516"/>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5" y="33"/>
                </a:lnTo>
                <a:lnTo>
                  <a:pt x="43" y="36"/>
                </a:lnTo>
                <a:lnTo>
                  <a:pt x="41"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1"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62" name="Freeform 61"/>
          <p:cNvSpPr>
            <a:spLocks/>
          </p:cNvSpPr>
          <p:nvPr/>
        </p:nvSpPr>
        <p:spPr bwMode="auto">
          <a:xfrm>
            <a:off x="4039682" y="2523575"/>
            <a:ext cx="29235" cy="31372"/>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5 w 48"/>
              <a:gd name="T11" fmla="*/ 12 h 48"/>
              <a:gd name="T12" fmla="*/ 14 w 48"/>
              <a:gd name="T13" fmla="*/ 13 h 48"/>
              <a:gd name="T14" fmla="*/ 12 w 48"/>
              <a:gd name="T15" fmla="*/ 14 h 48"/>
              <a:gd name="T16" fmla="*/ 11 w 48"/>
              <a:gd name="T17" fmla="*/ 15 h 48"/>
              <a:gd name="T18" fmla="*/ 9 w 48"/>
              <a:gd name="T19" fmla="*/ 15 h 48"/>
              <a:gd name="T20" fmla="*/ 9 w 48"/>
              <a:gd name="T21" fmla="*/ 15 h 48"/>
              <a:gd name="T22" fmla="*/ 8 w 48"/>
              <a:gd name="T23" fmla="*/ 15 h 48"/>
              <a:gd name="T24" fmla="*/ 8 w 48"/>
              <a:gd name="T25" fmla="*/ 16 h 48"/>
              <a:gd name="T26" fmla="*/ 5 w 48"/>
              <a:gd name="T27" fmla="*/ 15 h 48"/>
              <a:gd name="T28" fmla="*/ 3 w 48"/>
              <a:gd name="T29" fmla="*/ 13 h 48"/>
              <a:gd name="T30" fmla="*/ 1 w 48"/>
              <a:gd name="T31" fmla="*/ 11 h 48"/>
              <a:gd name="T32" fmla="*/ 0 w 48"/>
              <a:gd name="T33" fmla="*/ 8 h 48"/>
              <a:gd name="T34" fmla="*/ 1 w 48"/>
              <a:gd name="T35" fmla="*/ 5 h 48"/>
              <a:gd name="T36" fmla="*/ 3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4" y="36"/>
                </a:lnTo>
                <a:lnTo>
                  <a:pt x="41" y="40"/>
                </a:lnTo>
                <a:lnTo>
                  <a:pt x="36" y="43"/>
                </a:lnTo>
                <a:lnTo>
                  <a:pt x="33" y="45"/>
                </a:lnTo>
                <a:lnTo>
                  <a:pt x="28" y="46"/>
                </a:lnTo>
                <a:lnTo>
                  <a:pt x="26" y="46"/>
                </a:lnTo>
                <a:lnTo>
                  <a:pt x="24" y="46"/>
                </a:lnTo>
                <a:lnTo>
                  <a:pt x="24" y="48"/>
                </a:lnTo>
                <a:lnTo>
                  <a:pt x="15" y="45"/>
                </a:lnTo>
                <a:lnTo>
                  <a:pt x="8" y="40"/>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63" name="Freeform 62"/>
          <p:cNvSpPr>
            <a:spLocks/>
          </p:cNvSpPr>
          <p:nvPr/>
        </p:nvSpPr>
        <p:spPr bwMode="auto">
          <a:xfrm>
            <a:off x="2279650" y="1941678"/>
            <a:ext cx="1984639" cy="3125058"/>
          </a:xfrm>
          <a:custGeom>
            <a:avLst/>
            <a:gdLst>
              <a:gd name="T0" fmla="*/ 1758564 w 3258"/>
              <a:gd name="T1" fmla="*/ 289097 h 4781"/>
              <a:gd name="T2" fmla="*/ 1643666 w 3258"/>
              <a:gd name="T3" fmla="*/ 185160 h 4781"/>
              <a:gd name="T4" fmla="*/ 1481295 w 3258"/>
              <a:gd name="T5" fmla="*/ 81911 h 4781"/>
              <a:gd name="T6" fmla="*/ 1307227 w 3258"/>
              <a:gd name="T7" fmla="*/ 19961 h 4781"/>
              <a:gd name="T8" fmla="*/ 1121463 w 3258"/>
              <a:gd name="T9" fmla="*/ 0 h 4781"/>
              <a:gd name="T10" fmla="*/ 933635 w 3258"/>
              <a:gd name="T11" fmla="*/ 19961 h 4781"/>
              <a:gd name="T12" fmla="*/ 759568 w 3258"/>
              <a:gd name="T13" fmla="*/ 81911 h 4781"/>
              <a:gd name="T14" fmla="*/ 597196 w 3258"/>
              <a:gd name="T15" fmla="*/ 185160 h 4781"/>
              <a:gd name="T16" fmla="*/ 445833 w 3258"/>
              <a:gd name="T17" fmla="*/ 329708 h 4781"/>
              <a:gd name="T18" fmla="*/ 335063 w 3258"/>
              <a:gd name="T19" fmla="*/ 470127 h 4781"/>
              <a:gd name="T20" fmla="*/ 215348 w 3258"/>
              <a:gd name="T21" fmla="*/ 668365 h 4781"/>
              <a:gd name="T22" fmla="*/ 103202 w 3258"/>
              <a:gd name="T23" fmla="*/ 940942 h 4781"/>
              <a:gd name="T24" fmla="*/ 30273 w 3258"/>
              <a:gd name="T25" fmla="*/ 1238299 h 4781"/>
              <a:gd name="T26" fmla="*/ 688 w 3258"/>
              <a:gd name="T27" fmla="*/ 1560436 h 4781"/>
              <a:gd name="T28" fmla="*/ 11008 w 3258"/>
              <a:gd name="T29" fmla="*/ 1893586 h 4781"/>
              <a:gd name="T30" fmla="*/ 45409 w 3258"/>
              <a:gd name="T31" fmla="*/ 2127616 h 4781"/>
              <a:gd name="T32" fmla="*/ 81874 w 3258"/>
              <a:gd name="T33" fmla="*/ 2276295 h 4781"/>
              <a:gd name="T34" fmla="*/ 127971 w 3258"/>
              <a:gd name="T35" fmla="*/ 2418778 h 4781"/>
              <a:gd name="T36" fmla="*/ 198836 w 3258"/>
              <a:gd name="T37" fmla="*/ 2586730 h 4781"/>
              <a:gd name="T38" fmla="*/ 328871 w 3258"/>
              <a:gd name="T39" fmla="*/ 2808371 h 4781"/>
              <a:gd name="T40" fmla="*/ 433449 w 3258"/>
              <a:gd name="T41" fmla="*/ 2947413 h 4781"/>
              <a:gd name="T42" fmla="*/ 565548 w 3258"/>
              <a:gd name="T43" fmla="*/ 3078884 h 4781"/>
              <a:gd name="T44" fmla="*/ 694206 w 3258"/>
              <a:gd name="T45" fmla="*/ 3171808 h 4781"/>
              <a:gd name="T46" fmla="*/ 845569 w 3258"/>
              <a:gd name="T47" fmla="*/ 3243394 h 4781"/>
              <a:gd name="T48" fmla="*/ 952212 w 3258"/>
              <a:gd name="T49" fmla="*/ 3272992 h 4781"/>
              <a:gd name="T50" fmla="*/ 1121463 w 3258"/>
              <a:gd name="T51" fmla="*/ 3290888 h 4781"/>
              <a:gd name="T52" fmla="*/ 1287962 w 3258"/>
              <a:gd name="T53" fmla="*/ 3272992 h 4781"/>
              <a:gd name="T54" fmla="*/ 1395293 w 3258"/>
              <a:gd name="T55" fmla="*/ 3243394 h 4781"/>
              <a:gd name="T56" fmla="*/ 1484735 w 3258"/>
              <a:gd name="T57" fmla="*/ 3204847 h 4781"/>
              <a:gd name="T58" fmla="*/ 1528080 w 3258"/>
              <a:gd name="T59" fmla="*/ 3181444 h 4781"/>
              <a:gd name="T60" fmla="*/ 1576929 w 3258"/>
              <a:gd name="T61" fmla="*/ 3152534 h 4781"/>
              <a:gd name="T62" fmla="*/ 1651922 w 3258"/>
              <a:gd name="T63" fmla="*/ 3097468 h 4781"/>
              <a:gd name="T64" fmla="*/ 1728292 w 3258"/>
              <a:gd name="T65" fmla="*/ 3031389 h 4781"/>
              <a:gd name="T66" fmla="*/ 1757188 w 3258"/>
              <a:gd name="T67" fmla="*/ 3001103 h 4781"/>
              <a:gd name="T68" fmla="*/ 1828742 w 3258"/>
              <a:gd name="T69" fmla="*/ 2919880 h 4781"/>
              <a:gd name="T70" fmla="*/ 1854886 w 3258"/>
              <a:gd name="T71" fmla="*/ 2886152 h 4781"/>
              <a:gd name="T72" fmla="*/ 1894791 w 3258"/>
              <a:gd name="T73" fmla="*/ 2834528 h 4781"/>
              <a:gd name="T74" fmla="*/ 1912679 w 3258"/>
              <a:gd name="T75" fmla="*/ 2808371 h 4781"/>
              <a:gd name="T76" fmla="*/ 1992489 w 3258"/>
              <a:gd name="T77" fmla="*/ 2678966 h 4781"/>
              <a:gd name="T78" fmla="*/ 2035834 w 3258"/>
              <a:gd name="T79" fmla="*/ 2594990 h 4781"/>
              <a:gd name="T80" fmla="*/ 2104635 w 3258"/>
              <a:gd name="T81" fmla="*/ 2438051 h 4781"/>
              <a:gd name="T82" fmla="*/ 2133532 w 3258"/>
              <a:gd name="T83" fmla="*/ 2355452 h 4781"/>
              <a:gd name="T84" fmla="*/ 2169997 w 3258"/>
              <a:gd name="T85" fmla="*/ 2239125 h 4781"/>
              <a:gd name="T86" fmla="*/ 2185133 w 3258"/>
              <a:gd name="T87" fmla="*/ 2168916 h 4781"/>
              <a:gd name="T88" fmla="*/ 2217470 w 3258"/>
              <a:gd name="T89" fmla="*/ 1989263 h 4781"/>
              <a:gd name="T90" fmla="*/ 2230542 w 3258"/>
              <a:gd name="T91" fmla="*/ 1877754 h 4781"/>
              <a:gd name="T92" fmla="*/ 2240862 w 3258"/>
              <a:gd name="T93" fmla="*/ 1664373 h 4781"/>
              <a:gd name="T94" fmla="*/ 2238110 w 3258"/>
              <a:gd name="T95" fmla="*/ 1511565 h 4781"/>
              <a:gd name="T96" fmla="*/ 2211965 w 3258"/>
              <a:gd name="T97" fmla="*/ 1256195 h 4781"/>
              <a:gd name="T98" fmla="*/ 2159676 w 3258"/>
              <a:gd name="T99" fmla="*/ 1016658 h 4781"/>
              <a:gd name="T100" fmla="*/ 2081931 w 3258"/>
              <a:gd name="T101" fmla="*/ 792952 h 4781"/>
              <a:gd name="T102" fmla="*/ 1992489 w 3258"/>
              <a:gd name="T103" fmla="*/ 607104 h 4781"/>
              <a:gd name="T104" fmla="*/ 1940200 w 3258"/>
              <a:gd name="T105" fmla="*/ 522440 h 4781"/>
              <a:gd name="T106" fmla="*/ 1872775 w 3258"/>
              <a:gd name="T107" fmla="*/ 424697 h 47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58"/>
              <a:gd name="T163" fmla="*/ 0 h 4781"/>
              <a:gd name="T164" fmla="*/ 3258 w 3258"/>
              <a:gd name="T165" fmla="*/ 4781 h 47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58" h="4781">
                <a:moveTo>
                  <a:pt x="2722" y="617"/>
                </a:moveTo>
                <a:lnTo>
                  <a:pt x="2666" y="545"/>
                </a:lnTo>
                <a:lnTo>
                  <a:pt x="2611" y="479"/>
                </a:lnTo>
                <a:lnTo>
                  <a:pt x="2556" y="420"/>
                </a:lnTo>
                <a:lnTo>
                  <a:pt x="2502" y="366"/>
                </a:lnTo>
                <a:lnTo>
                  <a:pt x="2446" y="315"/>
                </a:lnTo>
                <a:lnTo>
                  <a:pt x="2417" y="291"/>
                </a:lnTo>
                <a:lnTo>
                  <a:pt x="2389" y="269"/>
                </a:lnTo>
                <a:lnTo>
                  <a:pt x="2330" y="225"/>
                </a:lnTo>
                <a:lnTo>
                  <a:pt x="2273" y="186"/>
                </a:lnTo>
                <a:lnTo>
                  <a:pt x="2213" y="150"/>
                </a:lnTo>
                <a:lnTo>
                  <a:pt x="2153" y="119"/>
                </a:lnTo>
                <a:lnTo>
                  <a:pt x="2090" y="90"/>
                </a:lnTo>
                <a:lnTo>
                  <a:pt x="2028" y="66"/>
                </a:lnTo>
                <a:lnTo>
                  <a:pt x="1963" y="45"/>
                </a:lnTo>
                <a:lnTo>
                  <a:pt x="1900" y="29"/>
                </a:lnTo>
                <a:lnTo>
                  <a:pt x="1832" y="16"/>
                </a:lnTo>
                <a:lnTo>
                  <a:pt x="1766" y="8"/>
                </a:lnTo>
                <a:lnTo>
                  <a:pt x="1698" y="2"/>
                </a:lnTo>
                <a:lnTo>
                  <a:pt x="1630" y="0"/>
                </a:lnTo>
                <a:lnTo>
                  <a:pt x="1559" y="2"/>
                </a:lnTo>
                <a:lnTo>
                  <a:pt x="1490" y="8"/>
                </a:lnTo>
                <a:lnTo>
                  <a:pt x="1423" y="16"/>
                </a:lnTo>
                <a:lnTo>
                  <a:pt x="1357" y="29"/>
                </a:lnTo>
                <a:lnTo>
                  <a:pt x="1291" y="45"/>
                </a:lnTo>
                <a:lnTo>
                  <a:pt x="1228" y="66"/>
                </a:lnTo>
                <a:lnTo>
                  <a:pt x="1165" y="90"/>
                </a:lnTo>
                <a:lnTo>
                  <a:pt x="1104" y="119"/>
                </a:lnTo>
                <a:lnTo>
                  <a:pt x="1043" y="150"/>
                </a:lnTo>
                <a:lnTo>
                  <a:pt x="983" y="186"/>
                </a:lnTo>
                <a:lnTo>
                  <a:pt x="924" y="225"/>
                </a:lnTo>
                <a:lnTo>
                  <a:pt x="868" y="269"/>
                </a:lnTo>
                <a:lnTo>
                  <a:pt x="810" y="315"/>
                </a:lnTo>
                <a:lnTo>
                  <a:pt x="755" y="366"/>
                </a:lnTo>
                <a:lnTo>
                  <a:pt x="701" y="420"/>
                </a:lnTo>
                <a:lnTo>
                  <a:pt x="648" y="479"/>
                </a:lnTo>
                <a:lnTo>
                  <a:pt x="601" y="536"/>
                </a:lnTo>
                <a:lnTo>
                  <a:pt x="540" y="611"/>
                </a:lnTo>
                <a:lnTo>
                  <a:pt x="499" y="669"/>
                </a:lnTo>
                <a:lnTo>
                  <a:pt x="487" y="683"/>
                </a:lnTo>
                <a:lnTo>
                  <a:pt x="478" y="700"/>
                </a:lnTo>
                <a:lnTo>
                  <a:pt x="419" y="788"/>
                </a:lnTo>
                <a:lnTo>
                  <a:pt x="365" y="879"/>
                </a:lnTo>
                <a:lnTo>
                  <a:pt x="313" y="971"/>
                </a:lnTo>
                <a:lnTo>
                  <a:pt x="268" y="1068"/>
                </a:lnTo>
                <a:lnTo>
                  <a:pt x="224" y="1165"/>
                </a:lnTo>
                <a:lnTo>
                  <a:pt x="186" y="1265"/>
                </a:lnTo>
                <a:lnTo>
                  <a:pt x="150" y="1367"/>
                </a:lnTo>
                <a:lnTo>
                  <a:pt x="119" y="1473"/>
                </a:lnTo>
                <a:lnTo>
                  <a:pt x="90" y="1578"/>
                </a:lnTo>
                <a:lnTo>
                  <a:pt x="66" y="1687"/>
                </a:lnTo>
                <a:lnTo>
                  <a:pt x="44" y="1799"/>
                </a:lnTo>
                <a:lnTo>
                  <a:pt x="29" y="1913"/>
                </a:lnTo>
                <a:lnTo>
                  <a:pt x="16" y="2027"/>
                </a:lnTo>
                <a:lnTo>
                  <a:pt x="7" y="2146"/>
                </a:lnTo>
                <a:lnTo>
                  <a:pt x="1" y="2267"/>
                </a:lnTo>
                <a:lnTo>
                  <a:pt x="0" y="2391"/>
                </a:lnTo>
                <a:lnTo>
                  <a:pt x="1" y="2512"/>
                </a:lnTo>
                <a:lnTo>
                  <a:pt x="7" y="2633"/>
                </a:lnTo>
                <a:lnTo>
                  <a:pt x="16" y="2751"/>
                </a:lnTo>
                <a:lnTo>
                  <a:pt x="29" y="2867"/>
                </a:lnTo>
                <a:lnTo>
                  <a:pt x="44" y="2980"/>
                </a:lnTo>
                <a:lnTo>
                  <a:pt x="54" y="3035"/>
                </a:lnTo>
                <a:lnTo>
                  <a:pt x="66" y="3091"/>
                </a:lnTo>
                <a:lnTo>
                  <a:pt x="77" y="3145"/>
                </a:lnTo>
                <a:lnTo>
                  <a:pt x="90" y="3200"/>
                </a:lnTo>
                <a:lnTo>
                  <a:pt x="103" y="3253"/>
                </a:lnTo>
                <a:lnTo>
                  <a:pt x="119" y="3307"/>
                </a:lnTo>
                <a:lnTo>
                  <a:pt x="133" y="3359"/>
                </a:lnTo>
                <a:lnTo>
                  <a:pt x="150" y="3412"/>
                </a:lnTo>
                <a:lnTo>
                  <a:pt x="167" y="3462"/>
                </a:lnTo>
                <a:lnTo>
                  <a:pt x="186" y="3514"/>
                </a:lnTo>
                <a:lnTo>
                  <a:pt x="204" y="3563"/>
                </a:lnTo>
                <a:lnTo>
                  <a:pt x="224" y="3613"/>
                </a:lnTo>
                <a:lnTo>
                  <a:pt x="268" y="3712"/>
                </a:lnTo>
                <a:lnTo>
                  <a:pt x="289" y="3758"/>
                </a:lnTo>
                <a:lnTo>
                  <a:pt x="313" y="3806"/>
                </a:lnTo>
                <a:lnTo>
                  <a:pt x="365" y="3900"/>
                </a:lnTo>
                <a:lnTo>
                  <a:pt x="419" y="3990"/>
                </a:lnTo>
                <a:lnTo>
                  <a:pt x="478" y="4080"/>
                </a:lnTo>
                <a:lnTo>
                  <a:pt x="499" y="4111"/>
                </a:lnTo>
                <a:lnTo>
                  <a:pt x="540" y="4169"/>
                </a:lnTo>
                <a:lnTo>
                  <a:pt x="584" y="4225"/>
                </a:lnTo>
                <a:lnTo>
                  <a:pt x="630" y="4282"/>
                </a:lnTo>
                <a:lnTo>
                  <a:pt x="677" y="4333"/>
                </a:lnTo>
                <a:lnTo>
                  <a:pt x="725" y="4384"/>
                </a:lnTo>
                <a:lnTo>
                  <a:pt x="773" y="4429"/>
                </a:lnTo>
                <a:lnTo>
                  <a:pt x="822" y="4473"/>
                </a:lnTo>
                <a:lnTo>
                  <a:pt x="872" y="4513"/>
                </a:lnTo>
                <a:lnTo>
                  <a:pt x="924" y="4553"/>
                </a:lnTo>
                <a:lnTo>
                  <a:pt x="966" y="4580"/>
                </a:lnTo>
                <a:lnTo>
                  <a:pt x="1009" y="4608"/>
                </a:lnTo>
                <a:lnTo>
                  <a:pt x="1044" y="4628"/>
                </a:lnTo>
                <a:lnTo>
                  <a:pt x="1080" y="4647"/>
                </a:lnTo>
                <a:lnTo>
                  <a:pt x="1154" y="4683"/>
                </a:lnTo>
                <a:lnTo>
                  <a:pt x="1229" y="4712"/>
                </a:lnTo>
                <a:lnTo>
                  <a:pt x="1267" y="4725"/>
                </a:lnTo>
                <a:lnTo>
                  <a:pt x="1307" y="4737"/>
                </a:lnTo>
                <a:lnTo>
                  <a:pt x="1345" y="4747"/>
                </a:lnTo>
                <a:lnTo>
                  <a:pt x="1384" y="4755"/>
                </a:lnTo>
                <a:lnTo>
                  <a:pt x="1464" y="4770"/>
                </a:lnTo>
                <a:lnTo>
                  <a:pt x="1546" y="4777"/>
                </a:lnTo>
                <a:lnTo>
                  <a:pt x="1586" y="4779"/>
                </a:lnTo>
                <a:lnTo>
                  <a:pt x="1630" y="4781"/>
                </a:lnTo>
                <a:lnTo>
                  <a:pt x="1670" y="4779"/>
                </a:lnTo>
                <a:lnTo>
                  <a:pt x="1711" y="4777"/>
                </a:lnTo>
                <a:lnTo>
                  <a:pt x="1793" y="4770"/>
                </a:lnTo>
                <a:lnTo>
                  <a:pt x="1872" y="4755"/>
                </a:lnTo>
                <a:lnTo>
                  <a:pt x="1910" y="4747"/>
                </a:lnTo>
                <a:lnTo>
                  <a:pt x="1951" y="4737"/>
                </a:lnTo>
                <a:lnTo>
                  <a:pt x="1990" y="4725"/>
                </a:lnTo>
                <a:lnTo>
                  <a:pt x="2028" y="4712"/>
                </a:lnTo>
                <a:lnTo>
                  <a:pt x="2065" y="4698"/>
                </a:lnTo>
                <a:lnTo>
                  <a:pt x="2104" y="4683"/>
                </a:lnTo>
                <a:lnTo>
                  <a:pt x="2140" y="4665"/>
                </a:lnTo>
                <a:lnTo>
                  <a:pt x="2158" y="4656"/>
                </a:lnTo>
                <a:lnTo>
                  <a:pt x="2177" y="4647"/>
                </a:lnTo>
                <a:lnTo>
                  <a:pt x="2213" y="4628"/>
                </a:lnTo>
                <a:lnTo>
                  <a:pt x="2216" y="4625"/>
                </a:lnTo>
                <a:lnTo>
                  <a:pt x="2221" y="4622"/>
                </a:lnTo>
                <a:lnTo>
                  <a:pt x="2231" y="4617"/>
                </a:lnTo>
                <a:lnTo>
                  <a:pt x="2250" y="4608"/>
                </a:lnTo>
                <a:lnTo>
                  <a:pt x="2270" y="4593"/>
                </a:lnTo>
                <a:lnTo>
                  <a:pt x="2292" y="4580"/>
                </a:lnTo>
                <a:lnTo>
                  <a:pt x="2335" y="4553"/>
                </a:lnTo>
                <a:lnTo>
                  <a:pt x="2357" y="4535"/>
                </a:lnTo>
                <a:lnTo>
                  <a:pt x="2380" y="4518"/>
                </a:lnTo>
                <a:lnTo>
                  <a:pt x="2401" y="4500"/>
                </a:lnTo>
                <a:lnTo>
                  <a:pt x="2424" y="4483"/>
                </a:lnTo>
                <a:lnTo>
                  <a:pt x="2467" y="4443"/>
                </a:lnTo>
                <a:lnTo>
                  <a:pt x="2489" y="4423"/>
                </a:lnTo>
                <a:lnTo>
                  <a:pt x="2512" y="4404"/>
                </a:lnTo>
                <a:lnTo>
                  <a:pt x="2521" y="4392"/>
                </a:lnTo>
                <a:lnTo>
                  <a:pt x="2526" y="4386"/>
                </a:lnTo>
                <a:lnTo>
                  <a:pt x="2532" y="4381"/>
                </a:lnTo>
                <a:lnTo>
                  <a:pt x="2554" y="4360"/>
                </a:lnTo>
                <a:lnTo>
                  <a:pt x="2597" y="4315"/>
                </a:lnTo>
                <a:lnTo>
                  <a:pt x="2638" y="4267"/>
                </a:lnTo>
                <a:lnTo>
                  <a:pt x="2647" y="4254"/>
                </a:lnTo>
                <a:lnTo>
                  <a:pt x="2658" y="4242"/>
                </a:lnTo>
                <a:lnTo>
                  <a:pt x="2680" y="4218"/>
                </a:lnTo>
                <a:lnTo>
                  <a:pt x="2689" y="4204"/>
                </a:lnTo>
                <a:lnTo>
                  <a:pt x="2694" y="4196"/>
                </a:lnTo>
                <a:lnTo>
                  <a:pt x="2696" y="4193"/>
                </a:lnTo>
                <a:lnTo>
                  <a:pt x="2700" y="4190"/>
                </a:lnTo>
                <a:lnTo>
                  <a:pt x="2722" y="4164"/>
                </a:lnTo>
                <a:lnTo>
                  <a:pt x="2735" y="4146"/>
                </a:lnTo>
                <a:lnTo>
                  <a:pt x="2754" y="4118"/>
                </a:lnTo>
                <a:lnTo>
                  <a:pt x="2758" y="4114"/>
                </a:lnTo>
                <a:lnTo>
                  <a:pt x="2759" y="4112"/>
                </a:lnTo>
                <a:lnTo>
                  <a:pt x="2780" y="4081"/>
                </a:lnTo>
                <a:lnTo>
                  <a:pt x="2780" y="4080"/>
                </a:lnTo>
                <a:lnTo>
                  <a:pt x="2790" y="4067"/>
                </a:lnTo>
                <a:lnTo>
                  <a:pt x="2842" y="3990"/>
                </a:lnTo>
                <a:lnTo>
                  <a:pt x="2891" y="3904"/>
                </a:lnTo>
                <a:lnTo>
                  <a:pt x="2896" y="3892"/>
                </a:lnTo>
                <a:lnTo>
                  <a:pt x="2902" y="3881"/>
                </a:lnTo>
                <a:lnTo>
                  <a:pt x="2914" y="3859"/>
                </a:lnTo>
                <a:lnTo>
                  <a:pt x="2938" y="3816"/>
                </a:lnTo>
                <a:lnTo>
                  <a:pt x="2959" y="3770"/>
                </a:lnTo>
                <a:lnTo>
                  <a:pt x="2981" y="3726"/>
                </a:lnTo>
                <a:lnTo>
                  <a:pt x="3001" y="3680"/>
                </a:lnTo>
                <a:lnTo>
                  <a:pt x="3023" y="3636"/>
                </a:lnTo>
                <a:lnTo>
                  <a:pt x="3059" y="3542"/>
                </a:lnTo>
                <a:lnTo>
                  <a:pt x="3076" y="3494"/>
                </a:lnTo>
                <a:lnTo>
                  <a:pt x="3084" y="3470"/>
                </a:lnTo>
                <a:lnTo>
                  <a:pt x="3094" y="3448"/>
                </a:lnTo>
                <a:lnTo>
                  <a:pt x="3101" y="3422"/>
                </a:lnTo>
                <a:lnTo>
                  <a:pt x="3109" y="3398"/>
                </a:lnTo>
                <a:lnTo>
                  <a:pt x="3125" y="3350"/>
                </a:lnTo>
                <a:lnTo>
                  <a:pt x="3139" y="3301"/>
                </a:lnTo>
                <a:lnTo>
                  <a:pt x="3154" y="3253"/>
                </a:lnTo>
                <a:lnTo>
                  <a:pt x="3158" y="3227"/>
                </a:lnTo>
                <a:lnTo>
                  <a:pt x="3161" y="3214"/>
                </a:lnTo>
                <a:lnTo>
                  <a:pt x="3164" y="3202"/>
                </a:lnTo>
                <a:lnTo>
                  <a:pt x="3176" y="3151"/>
                </a:lnTo>
                <a:lnTo>
                  <a:pt x="3198" y="3048"/>
                </a:lnTo>
                <a:lnTo>
                  <a:pt x="3206" y="2995"/>
                </a:lnTo>
                <a:lnTo>
                  <a:pt x="3216" y="2944"/>
                </a:lnTo>
                <a:lnTo>
                  <a:pt x="3223" y="2890"/>
                </a:lnTo>
                <a:lnTo>
                  <a:pt x="3232" y="2837"/>
                </a:lnTo>
                <a:lnTo>
                  <a:pt x="3236" y="2782"/>
                </a:lnTo>
                <a:lnTo>
                  <a:pt x="3239" y="2754"/>
                </a:lnTo>
                <a:lnTo>
                  <a:pt x="3242" y="2728"/>
                </a:lnTo>
                <a:lnTo>
                  <a:pt x="3251" y="2617"/>
                </a:lnTo>
                <a:lnTo>
                  <a:pt x="3256" y="2505"/>
                </a:lnTo>
                <a:lnTo>
                  <a:pt x="3257" y="2447"/>
                </a:lnTo>
                <a:lnTo>
                  <a:pt x="3257" y="2418"/>
                </a:lnTo>
                <a:lnTo>
                  <a:pt x="3257" y="2404"/>
                </a:lnTo>
                <a:lnTo>
                  <a:pt x="3258" y="2391"/>
                </a:lnTo>
                <a:lnTo>
                  <a:pt x="3257" y="2292"/>
                </a:lnTo>
                <a:lnTo>
                  <a:pt x="3253" y="2196"/>
                </a:lnTo>
                <a:lnTo>
                  <a:pt x="3247" y="2100"/>
                </a:lnTo>
                <a:lnTo>
                  <a:pt x="3239" y="2008"/>
                </a:lnTo>
                <a:lnTo>
                  <a:pt x="3228" y="1915"/>
                </a:lnTo>
                <a:lnTo>
                  <a:pt x="3215" y="1825"/>
                </a:lnTo>
                <a:lnTo>
                  <a:pt x="3199" y="1735"/>
                </a:lnTo>
                <a:lnTo>
                  <a:pt x="3182" y="1649"/>
                </a:lnTo>
                <a:lnTo>
                  <a:pt x="3162" y="1561"/>
                </a:lnTo>
                <a:lnTo>
                  <a:pt x="3139" y="1477"/>
                </a:lnTo>
                <a:lnTo>
                  <a:pt x="3114" y="1393"/>
                </a:lnTo>
                <a:lnTo>
                  <a:pt x="3088" y="1312"/>
                </a:lnTo>
                <a:lnTo>
                  <a:pt x="3058" y="1230"/>
                </a:lnTo>
                <a:lnTo>
                  <a:pt x="3026" y="1152"/>
                </a:lnTo>
                <a:lnTo>
                  <a:pt x="2992" y="1074"/>
                </a:lnTo>
                <a:lnTo>
                  <a:pt x="2957" y="1000"/>
                </a:lnTo>
                <a:lnTo>
                  <a:pt x="2927" y="940"/>
                </a:lnTo>
                <a:lnTo>
                  <a:pt x="2896" y="882"/>
                </a:lnTo>
                <a:lnTo>
                  <a:pt x="2872" y="842"/>
                </a:lnTo>
                <a:lnTo>
                  <a:pt x="2860" y="824"/>
                </a:lnTo>
                <a:lnTo>
                  <a:pt x="2837" y="785"/>
                </a:lnTo>
                <a:lnTo>
                  <a:pt x="2820" y="759"/>
                </a:lnTo>
                <a:lnTo>
                  <a:pt x="2802" y="730"/>
                </a:lnTo>
                <a:lnTo>
                  <a:pt x="2780" y="700"/>
                </a:lnTo>
                <a:lnTo>
                  <a:pt x="2752" y="657"/>
                </a:lnTo>
                <a:lnTo>
                  <a:pt x="2722" y="617"/>
                </a:lnTo>
              </a:path>
            </a:pathLst>
          </a:custGeom>
          <a:noFill/>
          <a:ln w="25400">
            <a:solidFill>
              <a:schemeClr val="accent2"/>
            </a:solidFill>
            <a:prstDash val="solid"/>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64" name="Freeform 63"/>
          <p:cNvSpPr>
            <a:spLocks/>
          </p:cNvSpPr>
          <p:nvPr/>
        </p:nvSpPr>
        <p:spPr bwMode="auto">
          <a:xfrm>
            <a:off x="8489377" y="2409004"/>
            <a:ext cx="1328247" cy="327129"/>
          </a:xfrm>
          <a:custGeom>
            <a:avLst/>
            <a:gdLst/>
            <a:ahLst/>
            <a:cxnLst>
              <a:cxn ang="0">
                <a:pos x="2180" y="112"/>
              </a:cxn>
              <a:cxn ang="0">
                <a:pos x="2178" y="84"/>
              </a:cxn>
              <a:cxn ang="0">
                <a:pos x="2173" y="61"/>
              </a:cxn>
              <a:cxn ang="0">
                <a:pos x="2168" y="51"/>
              </a:cxn>
              <a:cxn ang="0">
                <a:pos x="2163" y="42"/>
              </a:cxn>
              <a:cxn ang="0">
                <a:pos x="2157" y="34"/>
              </a:cxn>
              <a:cxn ang="0">
                <a:pos x="2152" y="28"/>
              </a:cxn>
              <a:cxn ang="0">
                <a:pos x="2136" y="15"/>
              </a:cxn>
              <a:cxn ang="0">
                <a:pos x="2118" y="6"/>
              </a:cxn>
              <a:cxn ang="0">
                <a:pos x="2106" y="3"/>
              </a:cxn>
              <a:cxn ang="0">
                <a:pos x="2095" y="1"/>
              </a:cxn>
              <a:cxn ang="0">
                <a:pos x="2070" y="0"/>
              </a:cxn>
              <a:cxn ang="0">
                <a:pos x="110" y="0"/>
              </a:cxn>
              <a:cxn ang="0">
                <a:pos x="84" y="1"/>
              </a:cxn>
              <a:cxn ang="0">
                <a:pos x="61" y="6"/>
              </a:cxn>
              <a:cxn ang="0">
                <a:pos x="42" y="15"/>
              </a:cxn>
              <a:cxn ang="0">
                <a:pos x="27" y="28"/>
              </a:cxn>
              <a:cxn ang="0">
                <a:pos x="14" y="42"/>
              </a:cxn>
              <a:cxn ang="0">
                <a:pos x="6" y="61"/>
              </a:cxn>
              <a:cxn ang="0">
                <a:pos x="1" y="84"/>
              </a:cxn>
              <a:cxn ang="0">
                <a:pos x="0" y="112"/>
              </a:cxn>
              <a:cxn ang="0">
                <a:pos x="0" y="389"/>
              </a:cxn>
              <a:cxn ang="0">
                <a:pos x="1" y="414"/>
              </a:cxn>
              <a:cxn ang="0">
                <a:pos x="2" y="425"/>
              </a:cxn>
              <a:cxn ang="0">
                <a:pos x="6" y="437"/>
              </a:cxn>
              <a:cxn ang="0">
                <a:pos x="14" y="455"/>
              </a:cxn>
              <a:cxn ang="0">
                <a:pos x="19" y="463"/>
              </a:cxn>
              <a:cxn ang="0">
                <a:pos x="26" y="472"/>
              </a:cxn>
              <a:cxn ang="0">
                <a:pos x="32" y="477"/>
              </a:cxn>
              <a:cxn ang="0">
                <a:pos x="40" y="483"/>
              </a:cxn>
              <a:cxn ang="0">
                <a:pos x="58" y="492"/>
              </a:cxn>
              <a:cxn ang="0">
                <a:pos x="68" y="495"/>
              </a:cxn>
              <a:cxn ang="0">
                <a:pos x="80" y="497"/>
              </a:cxn>
              <a:cxn ang="0">
                <a:pos x="92" y="498"/>
              </a:cxn>
              <a:cxn ang="0">
                <a:pos x="106" y="501"/>
              </a:cxn>
              <a:cxn ang="0">
                <a:pos x="2073" y="501"/>
              </a:cxn>
              <a:cxn ang="0">
                <a:pos x="2085" y="498"/>
              </a:cxn>
              <a:cxn ang="0">
                <a:pos x="2097" y="497"/>
              </a:cxn>
              <a:cxn ang="0">
                <a:pos x="2108" y="495"/>
              </a:cxn>
              <a:cxn ang="0">
                <a:pos x="2119" y="492"/>
              </a:cxn>
              <a:cxn ang="0">
                <a:pos x="2127" y="487"/>
              </a:cxn>
              <a:cxn ang="0">
                <a:pos x="2137" y="483"/>
              </a:cxn>
              <a:cxn ang="0">
                <a:pos x="2144" y="477"/>
              </a:cxn>
              <a:cxn ang="0">
                <a:pos x="2152" y="472"/>
              </a:cxn>
              <a:cxn ang="0">
                <a:pos x="2157" y="463"/>
              </a:cxn>
              <a:cxn ang="0">
                <a:pos x="2160" y="459"/>
              </a:cxn>
              <a:cxn ang="0">
                <a:pos x="2161" y="456"/>
              </a:cxn>
              <a:cxn ang="0">
                <a:pos x="2163" y="455"/>
              </a:cxn>
              <a:cxn ang="0">
                <a:pos x="2168" y="445"/>
              </a:cxn>
              <a:cxn ang="0">
                <a:pos x="2173" y="437"/>
              </a:cxn>
              <a:cxn ang="0">
                <a:pos x="2175" y="425"/>
              </a:cxn>
              <a:cxn ang="0">
                <a:pos x="2178" y="414"/>
              </a:cxn>
              <a:cxn ang="0">
                <a:pos x="2178" y="407"/>
              </a:cxn>
              <a:cxn ang="0">
                <a:pos x="2178" y="403"/>
              </a:cxn>
              <a:cxn ang="0">
                <a:pos x="2179" y="401"/>
              </a:cxn>
              <a:cxn ang="0">
                <a:pos x="2180" y="389"/>
              </a:cxn>
              <a:cxn ang="0">
                <a:pos x="2180" y="112"/>
              </a:cxn>
            </a:cxnLst>
            <a:rect l="0" t="0" r="r" b="b"/>
            <a:pathLst>
              <a:path w="2180" h="501">
                <a:moveTo>
                  <a:pt x="2180" y="112"/>
                </a:moveTo>
                <a:lnTo>
                  <a:pt x="2178" y="84"/>
                </a:lnTo>
                <a:lnTo>
                  <a:pt x="2173" y="61"/>
                </a:lnTo>
                <a:lnTo>
                  <a:pt x="2168" y="51"/>
                </a:lnTo>
                <a:lnTo>
                  <a:pt x="2163" y="42"/>
                </a:lnTo>
                <a:lnTo>
                  <a:pt x="2157" y="34"/>
                </a:lnTo>
                <a:lnTo>
                  <a:pt x="2152" y="28"/>
                </a:lnTo>
                <a:lnTo>
                  <a:pt x="2136" y="15"/>
                </a:lnTo>
                <a:lnTo>
                  <a:pt x="2118" y="6"/>
                </a:lnTo>
                <a:lnTo>
                  <a:pt x="2106" y="3"/>
                </a:lnTo>
                <a:lnTo>
                  <a:pt x="2095" y="1"/>
                </a:lnTo>
                <a:lnTo>
                  <a:pt x="2070" y="0"/>
                </a:lnTo>
                <a:lnTo>
                  <a:pt x="110" y="0"/>
                </a:lnTo>
                <a:lnTo>
                  <a:pt x="84" y="1"/>
                </a:lnTo>
                <a:lnTo>
                  <a:pt x="61" y="6"/>
                </a:lnTo>
                <a:lnTo>
                  <a:pt x="42" y="15"/>
                </a:lnTo>
                <a:lnTo>
                  <a:pt x="27" y="28"/>
                </a:lnTo>
                <a:lnTo>
                  <a:pt x="14" y="42"/>
                </a:lnTo>
                <a:lnTo>
                  <a:pt x="6" y="61"/>
                </a:lnTo>
                <a:lnTo>
                  <a:pt x="1" y="84"/>
                </a:lnTo>
                <a:lnTo>
                  <a:pt x="0" y="112"/>
                </a:lnTo>
                <a:lnTo>
                  <a:pt x="0" y="389"/>
                </a:lnTo>
                <a:lnTo>
                  <a:pt x="1" y="414"/>
                </a:lnTo>
                <a:lnTo>
                  <a:pt x="2" y="425"/>
                </a:lnTo>
                <a:lnTo>
                  <a:pt x="6" y="437"/>
                </a:lnTo>
                <a:lnTo>
                  <a:pt x="14" y="455"/>
                </a:lnTo>
                <a:lnTo>
                  <a:pt x="19" y="463"/>
                </a:lnTo>
                <a:lnTo>
                  <a:pt x="26" y="472"/>
                </a:lnTo>
                <a:lnTo>
                  <a:pt x="32" y="477"/>
                </a:lnTo>
                <a:lnTo>
                  <a:pt x="40" y="483"/>
                </a:lnTo>
                <a:lnTo>
                  <a:pt x="58" y="492"/>
                </a:lnTo>
                <a:lnTo>
                  <a:pt x="68" y="495"/>
                </a:lnTo>
                <a:lnTo>
                  <a:pt x="80" y="497"/>
                </a:lnTo>
                <a:lnTo>
                  <a:pt x="92" y="498"/>
                </a:lnTo>
                <a:lnTo>
                  <a:pt x="106" y="501"/>
                </a:lnTo>
                <a:lnTo>
                  <a:pt x="2073" y="501"/>
                </a:lnTo>
                <a:lnTo>
                  <a:pt x="2085" y="498"/>
                </a:lnTo>
                <a:lnTo>
                  <a:pt x="2097" y="497"/>
                </a:lnTo>
                <a:lnTo>
                  <a:pt x="2108" y="495"/>
                </a:lnTo>
                <a:lnTo>
                  <a:pt x="2119" y="492"/>
                </a:lnTo>
                <a:lnTo>
                  <a:pt x="2127" y="487"/>
                </a:lnTo>
                <a:lnTo>
                  <a:pt x="2137" y="483"/>
                </a:lnTo>
                <a:lnTo>
                  <a:pt x="2144" y="477"/>
                </a:lnTo>
                <a:lnTo>
                  <a:pt x="2152" y="472"/>
                </a:lnTo>
                <a:lnTo>
                  <a:pt x="2157" y="463"/>
                </a:lnTo>
                <a:lnTo>
                  <a:pt x="2160" y="459"/>
                </a:lnTo>
                <a:lnTo>
                  <a:pt x="2161" y="456"/>
                </a:lnTo>
                <a:lnTo>
                  <a:pt x="2163" y="455"/>
                </a:lnTo>
                <a:lnTo>
                  <a:pt x="2168" y="445"/>
                </a:lnTo>
                <a:lnTo>
                  <a:pt x="2173" y="437"/>
                </a:lnTo>
                <a:lnTo>
                  <a:pt x="2175" y="425"/>
                </a:lnTo>
                <a:lnTo>
                  <a:pt x="2178" y="414"/>
                </a:lnTo>
                <a:lnTo>
                  <a:pt x="2178" y="407"/>
                </a:lnTo>
                <a:lnTo>
                  <a:pt x="2178" y="403"/>
                </a:lnTo>
                <a:lnTo>
                  <a:pt x="2179" y="401"/>
                </a:lnTo>
                <a:lnTo>
                  <a:pt x="2180" y="389"/>
                </a:lnTo>
                <a:lnTo>
                  <a:pt x="2180" y="112"/>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65" name="Freeform 64"/>
          <p:cNvSpPr>
            <a:spLocks/>
          </p:cNvSpPr>
          <p:nvPr/>
        </p:nvSpPr>
        <p:spPr bwMode="auto">
          <a:xfrm>
            <a:off x="8489377" y="2736133"/>
            <a:ext cx="1328247" cy="325621"/>
          </a:xfrm>
          <a:custGeom>
            <a:avLst/>
            <a:gdLst/>
            <a:ahLst/>
            <a:cxnLst>
              <a:cxn ang="0">
                <a:pos x="2180" y="111"/>
              </a:cxn>
              <a:cxn ang="0">
                <a:pos x="2179" y="97"/>
              </a:cxn>
              <a:cxn ang="0">
                <a:pos x="2178" y="85"/>
              </a:cxn>
              <a:cxn ang="0">
                <a:pos x="2173" y="62"/>
              </a:cxn>
              <a:cxn ang="0">
                <a:pos x="2168" y="51"/>
              </a:cxn>
              <a:cxn ang="0">
                <a:pos x="2163" y="43"/>
              </a:cxn>
              <a:cxn ang="0">
                <a:pos x="2152" y="27"/>
              </a:cxn>
              <a:cxn ang="0">
                <a:pos x="2137" y="14"/>
              </a:cxn>
              <a:cxn ang="0">
                <a:pos x="2119" y="5"/>
              </a:cxn>
              <a:cxn ang="0">
                <a:pos x="2108" y="2"/>
              </a:cxn>
              <a:cxn ang="0">
                <a:pos x="2097" y="1"/>
              </a:cxn>
              <a:cxn ang="0">
                <a:pos x="2073" y="0"/>
              </a:cxn>
              <a:cxn ang="0">
                <a:pos x="106" y="0"/>
              </a:cxn>
              <a:cxn ang="0">
                <a:pos x="80" y="1"/>
              </a:cxn>
              <a:cxn ang="0">
                <a:pos x="68" y="2"/>
              </a:cxn>
              <a:cxn ang="0">
                <a:pos x="58" y="5"/>
              </a:cxn>
              <a:cxn ang="0">
                <a:pos x="40" y="14"/>
              </a:cxn>
              <a:cxn ang="0">
                <a:pos x="26" y="27"/>
              </a:cxn>
              <a:cxn ang="0">
                <a:pos x="14" y="43"/>
              </a:cxn>
              <a:cxn ang="0">
                <a:pos x="6" y="62"/>
              </a:cxn>
              <a:cxn ang="0">
                <a:pos x="1" y="85"/>
              </a:cxn>
              <a:cxn ang="0">
                <a:pos x="0" y="111"/>
              </a:cxn>
              <a:cxn ang="0">
                <a:pos x="0" y="389"/>
              </a:cxn>
              <a:cxn ang="0">
                <a:pos x="1" y="415"/>
              </a:cxn>
              <a:cxn ang="0">
                <a:pos x="2" y="425"/>
              </a:cxn>
              <a:cxn ang="0">
                <a:pos x="6" y="437"/>
              </a:cxn>
              <a:cxn ang="0">
                <a:pos x="14" y="455"/>
              </a:cxn>
              <a:cxn ang="0">
                <a:pos x="27" y="472"/>
              </a:cxn>
              <a:cxn ang="0">
                <a:pos x="33" y="477"/>
              </a:cxn>
              <a:cxn ang="0">
                <a:pos x="42" y="483"/>
              </a:cxn>
              <a:cxn ang="0">
                <a:pos x="50" y="488"/>
              </a:cxn>
              <a:cxn ang="0">
                <a:pos x="61" y="493"/>
              </a:cxn>
              <a:cxn ang="0">
                <a:pos x="84" y="497"/>
              </a:cxn>
              <a:cxn ang="0">
                <a:pos x="96" y="499"/>
              </a:cxn>
              <a:cxn ang="0">
                <a:pos x="110" y="500"/>
              </a:cxn>
              <a:cxn ang="0">
                <a:pos x="2070" y="500"/>
              </a:cxn>
              <a:cxn ang="0">
                <a:pos x="2082" y="499"/>
              </a:cxn>
              <a:cxn ang="0">
                <a:pos x="2084" y="497"/>
              </a:cxn>
              <a:cxn ang="0">
                <a:pos x="2088" y="497"/>
              </a:cxn>
              <a:cxn ang="0">
                <a:pos x="2095" y="497"/>
              </a:cxn>
              <a:cxn ang="0">
                <a:pos x="2106" y="495"/>
              </a:cxn>
              <a:cxn ang="0">
                <a:pos x="2118" y="493"/>
              </a:cxn>
              <a:cxn ang="0">
                <a:pos x="2126" y="488"/>
              </a:cxn>
              <a:cxn ang="0">
                <a:pos x="2136" y="483"/>
              </a:cxn>
              <a:cxn ang="0">
                <a:pos x="2137" y="481"/>
              </a:cxn>
              <a:cxn ang="0">
                <a:pos x="2139" y="479"/>
              </a:cxn>
              <a:cxn ang="0">
                <a:pos x="2144" y="477"/>
              </a:cxn>
              <a:cxn ang="0">
                <a:pos x="2152" y="472"/>
              </a:cxn>
              <a:cxn ang="0">
                <a:pos x="2157" y="464"/>
              </a:cxn>
              <a:cxn ang="0">
                <a:pos x="2160" y="459"/>
              </a:cxn>
              <a:cxn ang="0">
                <a:pos x="2161" y="457"/>
              </a:cxn>
              <a:cxn ang="0">
                <a:pos x="2163" y="455"/>
              </a:cxn>
              <a:cxn ang="0">
                <a:pos x="2168" y="446"/>
              </a:cxn>
              <a:cxn ang="0">
                <a:pos x="2173" y="437"/>
              </a:cxn>
              <a:cxn ang="0">
                <a:pos x="2175" y="425"/>
              </a:cxn>
              <a:cxn ang="0">
                <a:pos x="2178" y="415"/>
              </a:cxn>
              <a:cxn ang="0">
                <a:pos x="2178" y="407"/>
              </a:cxn>
              <a:cxn ang="0">
                <a:pos x="2178" y="404"/>
              </a:cxn>
              <a:cxn ang="0">
                <a:pos x="2179" y="401"/>
              </a:cxn>
              <a:cxn ang="0">
                <a:pos x="2180" y="389"/>
              </a:cxn>
              <a:cxn ang="0">
                <a:pos x="2180" y="111"/>
              </a:cxn>
            </a:cxnLst>
            <a:rect l="0" t="0" r="r" b="b"/>
            <a:pathLst>
              <a:path w="2180" h="500">
                <a:moveTo>
                  <a:pt x="2180" y="111"/>
                </a:moveTo>
                <a:lnTo>
                  <a:pt x="2179" y="97"/>
                </a:lnTo>
                <a:lnTo>
                  <a:pt x="2178" y="85"/>
                </a:lnTo>
                <a:lnTo>
                  <a:pt x="2173" y="62"/>
                </a:lnTo>
                <a:lnTo>
                  <a:pt x="2168" y="51"/>
                </a:lnTo>
                <a:lnTo>
                  <a:pt x="2163" y="43"/>
                </a:lnTo>
                <a:lnTo>
                  <a:pt x="2152" y="27"/>
                </a:lnTo>
                <a:lnTo>
                  <a:pt x="2137" y="14"/>
                </a:lnTo>
                <a:lnTo>
                  <a:pt x="2119" y="5"/>
                </a:lnTo>
                <a:lnTo>
                  <a:pt x="2108" y="2"/>
                </a:lnTo>
                <a:lnTo>
                  <a:pt x="2097" y="1"/>
                </a:lnTo>
                <a:lnTo>
                  <a:pt x="2073" y="0"/>
                </a:lnTo>
                <a:lnTo>
                  <a:pt x="106" y="0"/>
                </a:lnTo>
                <a:lnTo>
                  <a:pt x="80" y="1"/>
                </a:lnTo>
                <a:lnTo>
                  <a:pt x="68" y="2"/>
                </a:lnTo>
                <a:lnTo>
                  <a:pt x="58" y="5"/>
                </a:lnTo>
                <a:lnTo>
                  <a:pt x="40" y="14"/>
                </a:lnTo>
                <a:lnTo>
                  <a:pt x="26" y="27"/>
                </a:lnTo>
                <a:lnTo>
                  <a:pt x="14" y="43"/>
                </a:lnTo>
                <a:lnTo>
                  <a:pt x="6" y="62"/>
                </a:lnTo>
                <a:lnTo>
                  <a:pt x="1" y="85"/>
                </a:lnTo>
                <a:lnTo>
                  <a:pt x="0" y="111"/>
                </a:lnTo>
                <a:lnTo>
                  <a:pt x="0" y="389"/>
                </a:lnTo>
                <a:lnTo>
                  <a:pt x="1" y="415"/>
                </a:lnTo>
                <a:lnTo>
                  <a:pt x="2" y="425"/>
                </a:lnTo>
                <a:lnTo>
                  <a:pt x="6" y="437"/>
                </a:lnTo>
                <a:lnTo>
                  <a:pt x="14" y="455"/>
                </a:lnTo>
                <a:lnTo>
                  <a:pt x="27" y="472"/>
                </a:lnTo>
                <a:lnTo>
                  <a:pt x="33" y="477"/>
                </a:lnTo>
                <a:lnTo>
                  <a:pt x="42" y="483"/>
                </a:lnTo>
                <a:lnTo>
                  <a:pt x="50" y="488"/>
                </a:lnTo>
                <a:lnTo>
                  <a:pt x="61" y="493"/>
                </a:lnTo>
                <a:lnTo>
                  <a:pt x="84" y="497"/>
                </a:lnTo>
                <a:lnTo>
                  <a:pt x="96" y="499"/>
                </a:lnTo>
                <a:lnTo>
                  <a:pt x="110" y="500"/>
                </a:lnTo>
                <a:lnTo>
                  <a:pt x="2070" y="500"/>
                </a:lnTo>
                <a:lnTo>
                  <a:pt x="2082" y="499"/>
                </a:lnTo>
                <a:lnTo>
                  <a:pt x="2084" y="497"/>
                </a:lnTo>
                <a:lnTo>
                  <a:pt x="2088" y="497"/>
                </a:lnTo>
                <a:lnTo>
                  <a:pt x="2095" y="497"/>
                </a:lnTo>
                <a:lnTo>
                  <a:pt x="2106" y="495"/>
                </a:lnTo>
                <a:lnTo>
                  <a:pt x="2118" y="493"/>
                </a:lnTo>
                <a:lnTo>
                  <a:pt x="2126" y="488"/>
                </a:lnTo>
                <a:lnTo>
                  <a:pt x="2136" y="483"/>
                </a:lnTo>
                <a:lnTo>
                  <a:pt x="2137" y="481"/>
                </a:lnTo>
                <a:lnTo>
                  <a:pt x="2139" y="479"/>
                </a:lnTo>
                <a:lnTo>
                  <a:pt x="2144" y="477"/>
                </a:lnTo>
                <a:lnTo>
                  <a:pt x="2152" y="472"/>
                </a:lnTo>
                <a:lnTo>
                  <a:pt x="2157" y="464"/>
                </a:lnTo>
                <a:lnTo>
                  <a:pt x="2160" y="459"/>
                </a:lnTo>
                <a:lnTo>
                  <a:pt x="2161" y="457"/>
                </a:lnTo>
                <a:lnTo>
                  <a:pt x="2163" y="455"/>
                </a:lnTo>
                <a:lnTo>
                  <a:pt x="2168" y="446"/>
                </a:lnTo>
                <a:lnTo>
                  <a:pt x="2173" y="437"/>
                </a:lnTo>
                <a:lnTo>
                  <a:pt x="2175" y="425"/>
                </a:lnTo>
                <a:lnTo>
                  <a:pt x="2178" y="415"/>
                </a:lnTo>
                <a:lnTo>
                  <a:pt x="2178" y="407"/>
                </a:lnTo>
                <a:lnTo>
                  <a:pt x="2178" y="404"/>
                </a:lnTo>
                <a:lnTo>
                  <a:pt x="2179" y="401"/>
                </a:lnTo>
                <a:lnTo>
                  <a:pt x="2180" y="389"/>
                </a:lnTo>
                <a:lnTo>
                  <a:pt x="2180" y="111"/>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66" name="Freeform 65"/>
          <p:cNvSpPr>
            <a:spLocks/>
          </p:cNvSpPr>
          <p:nvPr/>
        </p:nvSpPr>
        <p:spPr bwMode="auto">
          <a:xfrm>
            <a:off x="8489377" y="3063261"/>
            <a:ext cx="1328247" cy="325621"/>
          </a:xfrm>
          <a:custGeom>
            <a:avLst/>
            <a:gdLst/>
            <a:ahLst/>
            <a:cxnLst>
              <a:cxn ang="0">
                <a:pos x="2180" y="112"/>
              </a:cxn>
              <a:cxn ang="0">
                <a:pos x="2178" y="84"/>
              </a:cxn>
              <a:cxn ang="0">
                <a:pos x="2173" y="61"/>
              </a:cxn>
              <a:cxn ang="0">
                <a:pos x="2168" y="50"/>
              </a:cxn>
              <a:cxn ang="0">
                <a:pos x="2163" y="42"/>
              </a:cxn>
              <a:cxn ang="0">
                <a:pos x="2157" y="34"/>
              </a:cxn>
              <a:cxn ang="0">
                <a:pos x="2152" y="28"/>
              </a:cxn>
              <a:cxn ang="0">
                <a:pos x="2136" y="14"/>
              </a:cxn>
              <a:cxn ang="0">
                <a:pos x="2118" y="6"/>
              </a:cxn>
              <a:cxn ang="0">
                <a:pos x="2106" y="2"/>
              </a:cxn>
              <a:cxn ang="0">
                <a:pos x="2095" y="1"/>
              </a:cxn>
              <a:cxn ang="0">
                <a:pos x="2070" y="0"/>
              </a:cxn>
              <a:cxn ang="0">
                <a:pos x="110" y="0"/>
              </a:cxn>
              <a:cxn ang="0">
                <a:pos x="84" y="1"/>
              </a:cxn>
              <a:cxn ang="0">
                <a:pos x="61" y="6"/>
              </a:cxn>
              <a:cxn ang="0">
                <a:pos x="42" y="14"/>
              </a:cxn>
              <a:cxn ang="0">
                <a:pos x="27" y="28"/>
              </a:cxn>
              <a:cxn ang="0">
                <a:pos x="14" y="42"/>
              </a:cxn>
              <a:cxn ang="0">
                <a:pos x="6" y="61"/>
              </a:cxn>
              <a:cxn ang="0">
                <a:pos x="1" y="84"/>
              </a:cxn>
              <a:cxn ang="0">
                <a:pos x="0" y="112"/>
              </a:cxn>
              <a:cxn ang="0">
                <a:pos x="0" y="390"/>
              </a:cxn>
              <a:cxn ang="0">
                <a:pos x="1" y="415"/>
              </a:cxn>
              <a:cxn ang="0">
                <a:pos x="2" y="426"/>
              </a:cxn>
              <a:cxn ang="0">
                <a:pos x="6" y="438"/>
              </a:cxn>
              <a:cxn ang="0">
                <a:pos x="14" y="456"/>
              </a:cxn>
              <a:cxn ang="0">
                <a:pos x="27" y="473"/>
              </a:cxn>
              <a:cxn ang="0">
                <a:pos x="33" y="478"/>
              </a:cxn>
              <a:cxn ang="0">
                <a:pos x="42" y="484"/>
              </a:cxn>
              <a:cxn ang="0">
                <a:pos x="50" y="488"/>
              </a:cxn>
              <a:cxn ang="0">
                <a:pos x="61" y="493"/>
              </a:cxn>
              <a:cxn ang="0">
                <a:pos x="84" y="498"/>
              </a:cxn>
              <a:cxn ang="0">
                <a:pos x="96" y="499"/>
              </a:cxn>
              <a:cxn ang="0">
                <a:pos x="110" y="500"/>
              </a:cxn>
              <a:cxn ang="0">
                <a:pos x="2070" y="500"/>
              </a:cxn>
              <a:cxn ang="0">
                <a:pos x="2082" y="499"/>
              </a:cxn>
              <a:cxn ang="0">
                <a:pos x="2084" y="498"/>
              </a:cxn>
              <a:cxn ang="0">
                <a:pos x="2088" y="498"/>
              </a:cxn>
              <a:cxn ang="0">
                <a:pos x="2095" y="498"/>
              </a:cxn>
              <a:cxn ang="0">
                <a:pos x="2106" y="496"/>
              </a:cxn>
              <a:cxn ang="0">
                <a:pos x="2118" y="493"/>
              </a:cxn>
              <a:cxn ang="0">
                <a:pos x="2126" y="488"/>
              </a:cxn>
              <a:cxn ang="0">
                <a:pos x="2136" y="484"/>
              </a:cxn>
              <a:cxn ang="0">
                <a:pos x="2137" y="481"/>
              </a:cxn>
              <a:cxn ang="0">
                <a:pos x="2139" y="480"/>
              </a:cxn>
              <a:cxn ang="0">
                <a:pos x="2144" y="478"/>
              </a:cxn>
              <a:cxn ang="0">
                <a:pos x="2152" y="473"/>
              </a:cxn>
              <a:cxn ang="0">
                <a:pos x="2157" y="464"/>
              </a:cxn>
              <a:cxn ang="0">
                <a:pos x="2160" y="460"/>
              </a:cxn>
              <a:cxn ang="0">
                <a:pos x="2161" y="457"/>
              </a:cxn>
              <a:cxn ang="0">
                <a:pos x="2163" y="456"/>
              </a:cxn>
              <a:cxn ang="0">
                <a:pos x="2168" y="446"/>
              </a:cxn>
              <a:cxn ang="0">
                <a:pos x="2173" y="438"/>
              </a:cxn>
              <a:cxn ang="0">
                <a:pos x="2175" y="426"/>
              </a:cxn>
              <a:cxn ang="0">
                <a:pos x="2178" y="415"/>
              </a:cxn>
              <a:cxn ang="0">
                <a:pos x="2178" y="408"/>
              </a:cxn>
              <a:cxn ang="0">
                <a:pos x="2178" y="404"/>
              </a:cxn>
              <a:cxn ang="0">
                <a:pos x="2179" y="402"/>
              </a:cxn>
              <a:cxn ang="0">
                <a:pos x="2180" y="390"/>
              </a:cxn>
              <a:cxn ang="0">
                <a:pos x="2180" y="112"/>
              </a:cxn>
            </a:cxnLst>
            <a:rect l="0" t="0" r="r" b="b"/>
            <a:pathLst>
              <a:path w="2180" h="500">
                <a:moveTo>
                  <a:pt x="2180" y="112"/>
                </a:moveTo>
                <a:lnTo>
                  <a:pt x="2178" y="84"/>
                </a:lnTo>
                <a:lnTo>
                  <a:pt x="2173" y="61"/>
                </a:lnTo>
                <a:lnTo>
                  <a:pt x="2168" y="50"/>
                </a:lnTo>
                <a:lnTo>
                  <a:pt x="2163" y="42"/>
                </a:lnTo>
                <a:lnTo>
                  <a:pt x="2157" y="34"/>
                </a:lnTo>
                <a:lnTo>
                  <a:pt x="2152" y="28"/>
                </a:lnTo>
                <a:lnTo>
                  <a:pt x="2136" y="14"/>
                </a:lnTo>
                <a:lnTo>
                  <a:pt x="2118" y="6"/>
                </a:lnTo>
                <a:lnTo>
                  <a:pt x="2106" y="2"/>
                </a:lnTo>
                <a:lnTo>
                  <a:pt x="2095" y="1"/>
                </a:lnTo>
                <a:lnTo>
                  <a:pt x="2070" y="0"/>
                </a:lnTo>
                <a:lnTo>
                  <a:pt x="110" y="0"/>
                </a:lnTo>
                <a:lnTo>
                  <a:pt x="84" y="1"/>
                </a:lnTo>
                <a:lnTo>
                  <a:pt x="61" y="6"/>
                </a:lnTo>
                <a:lnTo>
                  <a:pt x="42" y="14"/>
                </a:lnTo>
                <a:lnTo>
                  <a:pt x="27" y="28"/>
                </a:lnTo>
                <a:lnTo>
                  <a:pt x="14" y="42"/>
                </a:lnTo>
                <a:lnTo>
                  <a:pt x="6" y="61"/>
                </a:lnTo>
                <a:lnTo>
                  <a:pt x="1" y="84"/>
                </a:lnTo>
                <a:lnTo>
                  <a:pt x="0" y="112"/>
                </a:lnTo>
                <a:lnTo>
                  <a:pt x="0" y="390"/>
                </a:lnTo>
                <a:lnTo>
                  <a:pt x="1" y="415"/>
                </a:lnTo>
                <a:lnTo>
                  <a:pt x="2" y="426"/>
                </a:lnTo>
                <a:lnTo>
                  <a:pt x="6" y="438"/>
                </a:lnTo>
                <a:lnTo>
                  <a:pt x="14" y="456"/>
                </a:lnTo>
                <a:lnTo>
                  <a:pt x="27" y="473"/>
                </a:lnTo>
                <a:lnTo>
                  <a:pt x="33" y="478"/>
                </a:lnTo>
                <a:lnTo>
                  <a:pt x="42" y="484"/>
                </a:lnTo>
                <a:lnTo>
                  <a:pt x="50" y="488"/>
                </a:lnTo>
                <a:lnTo>
                  <a:pt x="61" y="493"/>
                </a:lnTo>
                <a:lnTo>
                  <a:pt x="84" y="498"/>
                </a:lnTo>
                <a:lnTo>
                  <a:pt x="96" y="499"/>
                </a:lnTo>
                <a:lnTo>
                  <a:pt x="110" y="500"/>
                </a:lnTo>
                <a:lnTo>
                  <a:pt x="2070" y="500"/>
                </a:lnTo>
                <a:lnTo>
                  <a:pt x="2082" y="499"/>
                </a:lnTo>
                <a:lnTo>
                  <a:pt x="2084" y="498"/>
                </a:lnTo>
                <a:lnTo>
                  <a:pt x="2088" y="498"/>
                </a:lnTo>
                <a:lnTo>
                  <a:pt x="2095" y="498"/>
                </a:lnTo>
                <a:lnTo>
                  <a:pt x="2106" y="496"/>
                </a:lnTo>
                <a:lnTo>
                  <a:pt x="2118" y="493"/>
                </a:lnTo>
                <a:lnTo>
                  <a:pt x="2126" y="488"/>
                </a:lnTo>
                <a:lnTo>
                  <a:pt x="2136" y="484"/>
                </a:lnTo>
                <a:lnTo>
                  <a:pt x="2137" y="481"/>
                </a:lnTo>
                <a:lnTo>
                  <a:pt x="2139" y="480"/>
                </a:lnTo>
                <a:lnTo>
                  <a:pt x="2144" y="478"/>
                </a:lnTo>
                <a:lnTo>
                  <a:pt x="2152" y="473"/>
                </a:lnTo>
                <a:lnTo>
                  <a:pt x="2157" y="464"/>
                </a:lnTo>
                <a:lnTo>
                  <a:pt x="2160" y="460"/>
                </a:lnTo>
                <a:lnTo>
                  <a:pt x="2161" y="457"/>
                </a:lnTo>
                <a:lnTo>
                  <a:pt x="2163" y="456"/>
                </a:lnTo>
                <a:lnTo>
                  <a:pt x="2168" y="446"/>
                </a:lnTo>
                <a:lnTo>
                  <a:pt x="2173" y="438"/>
                </a:lnTo>
                <a:lnTo>
                  <a:pt x="2175" y="426"/>
                </a:lnTo>
                <a:lnTo>
                  <a:pt x="2178" y="415"/>
                </a:lnTo>
                <a:lnTo>
                  <a:pt x="2178" y="408"/>
                </a:lnTo>
                <a:lnTo>
                  <a:pt x="2178" y="404"/>
                </a:lnTo>
                <a:lnTo>
                  <a:pt x="2179" y="402"/>
                </a:lnTo>
                <a:lnTo>
                  <a:pt x="2180" y="390"/>
                </a:lnTo>
                <a:lnTo>
                  <a:pt x="2180" y="112"/>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67" name="Freeform 66"/>
          <p:cNvSpPr>
            <a:spLocks/>
          </p:cNvSpPr>
          <p:nvPr/>
        </p:nvSpPr>
        <p:spPr bwMode="auto">
          <a:xfrm>
            <a:off x="8489377" y="3393405"/>
            <a:ext cx="1328247" cy="1097464"/>
          </a:xfrm>
          <a:custGeom>
            <a:avLst/>
            <a:gdLst/>
            <a:ahLst/>
            <a:cxnLst>
              <a:cxn ang="0">
                <a:pos x="2180" y="112"/>
              </a:cxn>
              <a:cxn ang="0">
                <a:pos x="2178" y="84"/>
              </a:cxn>
              <a:cxn ang="0">
                <a:pos x="2173" y="61"/>
              </a:cxn>
              <a:cxn ang="0">
                <a:pos x="2168" y="50"/>
              </a:cxn>
              <a:cxn ang="0">
                <a:pos x="2163" y="42"/>
              </a:cxn>
              <a:cxn ang="0">
                <a:pos x="2157" y="34"/>
              </a:cxn>
              <a:cxn ang="0">
                <a:pos x="2152" y="28"/>
              </a:cxn>
              <a:cxn ang="0">
                <a:pos x="2136" y="14"/>
              </a:cxn>
              <a:cxn ang="0">
                <a:pos x="2118" y="6"/>
              </a:cxn>
              <a:cxn ang="0">
                <a:pos x="2106" y="2"/>
              </a:cxn>
              <a:cxn ang="0">
                <a:pos x="2095" y="1"/>
              </a:cxn>
              <a:cxn ang="0">
                <a:pos x="2070" y="0"/>
              </a:cxn>
              <a:cxn ang="0">
                <a:pos x="110" y="0"/>
              </a:cxn>
              <a:cxn ang="0">
                <a:pos x="84" y="1"/>
              </a:cxn>
              <a:cxn ang="0">
                <a:pos x="61" y="6"/>
              </a:cxn>
              <a:cxn ang="0">
                <a:pos x="42" y="14"/>
              </a:cxn>
              <a:cxn ang="0">
                <a:pos x="27" y="28"/>
              </a:cxn>
              <a:cxn ang="0">
                <a:pos x="14" y="42"/>
              </a:cxn>
              <a:cxn ang="0">
                <a:pos x="6" y="61"/>
              </a:cxn>
              <a:cxn ang="0">
                <a:pos x="1" y="84"/>
              </a:cxn>
              <a:cxn ang="0">
                <a:pos x="0" y="112"/>
              </a:cxn>
              <a:cxn ang="0">
                <a:pos x="0" y="1571"/>
              </a:cxn>
              <a:cxn ang="0">
                <a:pos x="1" y="1596"/>
              </a:cxn>
              <a:cxn ang="0">
                <a:pos x="2" y="1607"/>
              </a:cxn>
              <a:cxn ang="0">
                <a:pos x="6" y="1619"/>
              </a:cxn>
              <a:cxn ang="0">
                <a:pos x="14" y="1637"/>
              </a:cxn>
              <a:cxn ang="0">
                <a:pos x="27" y="1653"/>
              </a:cxn>
              <a:cxn ang="0">
                <a:pos x="33" y="1659"/>
              </a:cxn>
              <a:cxn ang="0">
                <a:pos x="42" y="1665"/>
              </a:cxn>
              <a:cxn ang="0">
                <a:pos x="50" y="1670"/>
              </a:cxn>
              <a:cxn ang="0">
                <a:pos x="61" y="1675"/>
              </a:cxn>
              <a:cxn ang="0">
                <a:pos x="84" y="1680"/>
              </a:cxn>
              <a:cxn ang="0">
                <a:pos x="96" y="1681"/>
              </a:cxn>
              <a:cxn ang="0">
                <a:pos x="110" y="1682"/>
              </a:cxn>
              <a:cxn ang="0">
                <a:pos x="2070" y="1682"/>
              </a:cxn>
              <a:cxn ang="0">
                <a:pos x="2082" y="1681"/>
              </a:cxn>
              <a:cxn ang="0">
                <a:pos x="2084" y="1680"/>
              </a:cxn>
              <a:cxn ang="0">
                <a:pos x="2088" y="1680"/>
              </a:cxn>
              <a:cxn ang="0">
                <a:pos x="2095" y="1680"/>
              </a:cxn>
              <a:cxn ang="0">
                <a:pos x="2106" y="1677"/>
              </a:cxn>
              <a:cxn ang="0">
                <a:pos x="2118" y="1675"/>
              </a:cxn>
              <a:cxn ang="0">
                <a:pos x="2126" y="1670"/>
              </a:cxn>
              <a:cxn ang="0">
                <a:pos x="2136" y="1665"/>
              </a:cxn>
              <a:cxn ang="0">
                <a:pos x="2137" y="1663"/>
              </a:cxn>
              <a:cxn ang="0">
                <a:pos x="2139" y="1662"/>
              </a:cxn>
              <a:cxn ang="0">
                <a:pos x="2144" y="1659"/>
              </a:cxn>
              <a:cxn ang="0">
                <a:pos x="2145" y="1657"/>
              </a:cxn>
              <a:cxn ang="0">
                <a:pos x="2148" y="1656"/>
              </a:cxn>
              <a:cxn ang="0">
                <a:pos x="2152" y="1653"/>
              </a:cxn>
              <a:cxn ang="0">
                <a:pos x="2157" y="1645"/>
              </a:cxn>
              <a:cxn ang="0">
                <a:pos x="2160" y="1640"/>
              </a:cxn>
              <a:cxn ang="0">
                <a:pos x="2161" y="1638"/>
              </a:cxn>
              <a:cxn ang="0">
                <a:pos x="2163" y="1637"/>
              </a:cxn>
              <a:cxn ang="0">
                <a:pos x="2168" y="1627"/>
              </a:cxn>
              <a:cxn ang="0">
                <a:pos x="2173" y="1619"/>
              </a:cxn>
              <a:cxn ang="0">
                <a:pos x="2175" y="1607"/>
              </a:cxn>
              <a:cxn ang="0">
                <a:pos x="2178" y="1596"/>
              </a:cxn>
              <a:cxn ang="0">
                <a:pos x="2178" y="1589"/>
              </a:cxn>
              <a:cxn ang="0">
                <a:pos x="2178" y="1585"/>
              </a:cxn>
              <a:cxn ang="0">
                <a:pos x="2179" y="1583"/>
              </a:cxn>
              <a:cxn ang="0">
                <a:pos x="2180" y="1571"/>
              </a:cxn>
              <a:cxn ang="0">
                <a:pos x="2180" y="112"/>
              </a:cxn>
            </a:cxnLst>
            <a:rect l="0" t="0" r="r" b="b"/>
            <a:pathLst>
              <a:path w="2180" h="1682">
                <a:moveTo>
                  <a:pt x="2180" y="112"/>
                </a:moveTo>
                <a:lnTo>
                  <a:pt x="2178" y="84"/>
                </a:lnTo>
                <a:lnTo>
                  <a:pt x="2173" y="61"/>
                </a:lnTo>
                <a:lnTo>
                  <a:pt x="2168" y="50"/>
                </a:lnTo>
                <a:lnTo>
                  <a:pt x="2163" y="42"/>
                </a:lnTo>
                <a:lnTo>
                  <a:pt x="2157" y="34"/>
                </a:lnTo>
                <a:lnTo>
                  <a:pt x="2152" y="28"/>
                </a:lnTo>
                <a:lnTo>
                  <a:pt x="2136" y="14"/>
                </a:lnTo>
                <a:lnTo>
                  <a:pt x="2118" y="6"/>
                </a:lnTo>
                <a:lnTo>
                  <a:pt x="2106" y="2"/>
                </a:lnTo>
                <a:lnTo>
                  <a:pt x="2095" y="1"/>
                </a:lnTo>
                <a:lnTo>
                  <a:pt x="2070" y="0"/>
                </a:lnTo>
                <a:lnTo>
                  <a:pt x="110" y="0"/>
                </a:lnTo>
                <a:lnTo>
                  <a:pt x="84" y="1"/>
                </a:lnTo>
                <a:lnTo>
                  <a:pt x="61" y="6"/>
                </a:lnTo>
                <a:lnTo>
                  <a:pt x="42" y="14"/>
                </a:lnTo>
                <a:lnTo>
                  <a:pt x="27" y="28"/>
                </a:lnTo>
                <a:lnTo>
                  <a:pt x="14" y="42"/>
                </a:lnTo>
                <a:lnTo>
                  <a:pt x="6" y="61"/>
                </a:lnTo>
                <a:lnTo>
                  <a:pt x="1" y="84"/>
                </a:lnTo>
                <a:lnTo>
                  <a:pt x="0" y="112"/>
                </a:lnTo>
                <a:lnTo>
                  <a:pt x="0" y="1571"/>
                </a:lnTo>
                <a:lnTo>
                  <a:pt x="1" y="1596"/>
                </a:lnTo>
                <a:lnTo>
                  <a:pt x="2" y="1607"/>
                </a:lnTo>
                <a:lnTo>
                  <a:pt x="6" y="1619"/>
                </a:lnTo>
                <a:lnTo>
                  <a:pt x="14" y="1637"/>
                </a:lnTo>
                <a:lnTo>
                  <a:pt x="27" y="1653"/>
                </a:lnTo>
                <a:lnTo>
                  <a:pt x="33" y="1659"/>
                </a:lnTo>
                <a:lnTo>
                  <a:pt x="42" y="1665"/>
                </a:lnTo>
                <a:lnTo>
                  <a:pt x="50" y="1670"/>
                </a:lnTo>
                <a:lnTo>
                  <a:pt x="61" y="1675"/>
                </a:lnTo>
                <a:lnTo>
                  <a:pt x="84" y="1680"/>
                </a:lnTo>
                <a:lnTo>
                  <a:pt x="96" y="1681"/>
                </a:lnTo>
                <a:lnTo>
                  <a:pt x="110" y="1682"/>
                </a:lnTo>
                <a:lnTo>
                  <a:pt x="2070" y="1682"/>
                </a:lnTo>
                <a:lnTo>
                  <a:pt x="2082" y="1681"/>
                </a:lnTo>
                <a:lnTo>
                  <a:pt x="2084" y="1680"/>
                </a:lnTo>
                <a:lnTo>
                  <a:pt x="2088" y="1680"/>
                </a:lnTo>
                <a:lnTo>
                  <a:pt x="2095" y="1680"/>
                </a:lnTo>
                <a:lnTo>
                  <a:pt x="2106" y="1677"/>
                </a:lnTo>
                <a:lnTo>
                  <a:pt x="2118" y="1675"/>
                </a:lnTo>
                <a:lnTo>
                  <a:pt x="2126" y="1670"/>
                </a:lnTo>
                <a:lnTo>
                  <a:pt x="2136" y="1665"/>
                </a:lnTo>
                <a:lnTo>
                  <a:pt x="2137" y="1663"/>
                </a:lnTo>
                <a:lnTo>
                  <a:pt x="2139" y="1662"/>
                </a:lnTo>
                <a:lnTo>
                  <a:pt x="2144" y="1659"/>
                </a:lnTo>
                <a:lnTo>
                  <a:pt x="2145" y="1657"/>
                </a:lnTo>
                <a:lnTo>
                  <a:pt x="2148" y="1656"/>
                </a:lnTo>
                <a:lnTo>
                  <a:pt x="2152" y="1653"/>
                </a:lnTo>
                <a:lnTo>
                  <a:pt x="2157" y="1645"/>
                </a:lnTo>
                <a:lnTo>
                  <a:pt x="2160" y="1640"/>
                </a:lnTo>
                <a:lnTo>
                  <a:pt x="2161" y="1638"/>
                </a:lnTo>
                <a:lnTo>
                  <a:pt x="2163" y="1637"/>
                </a:lnTo>
                <a:lnTo>
                  <a:pt x="2168" y="1627"/>
                </a:lnTo>
                <a:lnTo>
                  <a:pt x="2173" y="1619"/>
                </a:lnTo>
                <a:lnTo>
                  <a:pt x="2175" y="1607"/>
                </a:lnTo>
                <a:lnTo>
                  <a:pt x="2178" y="1596"/>
                </a:lnTo>
                <a:lnTo>
                  <a:pt x="2178" y="1589"/>
                </a:lnTo>
                <a:lnTo>
                  <a:pt x="2178" y="1585"/>
                </a:lnTo>
                <a:lnTo>
                  <a:pt x="2179" y="1583"/>
                </a:lnTo>
                <a:lnTo>
                  <a:pt x="2180" y="1571"/>
                </a:lnTo>
                <a:lnTo>
                  <a:pt x="2180" y="112"/>
                </a:lnTo>
                <a:close/>
              </a:path>
            </a:pathLst>
          </a:custGeom>
          <a:gradFill rotWithShape="1">
            <a:gsLst>
              <a:gs pos="0">
                <a:srgbClr val="005596">
                  <a:gamma/>
                  <a:shade val="46275"/>
                  <a:invGamma/>
                </a:srgbClr>
              </a:gs>
              <a:gs pos="50000">
                <a:srgbClr val="005596">
                  <a:alpha val="58000"/>
                </a:srgbClr>
              </a:gs>
              <a:gs pos="100000">
                <a:srgbClr val="005596">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68" name="Rectangle 67"/>
          <p:cNvSpPr>
            <a:spLocks noChangeArrowheads="1"/>
          </p:cNvSpPr>
          <p:nvPr/>
        </p:nvSpPr>
        <p:spPr bwMode="auto">
          <a:xfrm>
            <a:off x="8712175" y="2508500"/>
            <a:ext cx="945901" cy="215444"/>
          </a:xfrm>
          <a:prstGeom prst="rect">
            <a:avLst/>
          </a:prstGeom>
          <a:noFill/>
          <a:ln w="9525">
            <a:noFill/>
            <a:miter lim="800000"/>
            <a:headEnd/>
            <a:tailEnd/>
          </a:ln>
        </p:spPr>
        <p:txBody>
          <a:bodyPr wrap="none" lIns="0" tIns="0" rIns="0" bIns="0">
            <a:spAutoFit/>
          </a:bodyPr>
          <a:lstStyle/>
          <a:p>
            <a:pPr marL="354013" indent="-354013" algn="ctr" defTabSz="941388"/>
            <a:r>
              <a:rPr lang="en-US" altLang="zh-CN" sz="1400" dirty="0">
                <a:solidFill>
                  <a:srgbClr val="000000"/>
                </a:solidFill>
                <a:latin typeface="微软雅黑" panose="020B0503020204020204" pitchFamily="34" charset="-122"/>
                <a:ea typeface="微软雅黑" panose="020B0503020204020204" pitchFamily="34" charset="-122"/>
              </a:rPr>
              <a:t>File system</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69" name="Rectangle 68"/>
          <p:cNvSpPr>
            <a:spLocks noChangeArrowheads="1"/>
          </p:cNvSpPr>
          <p:nvPr/>
        </p:nvSpPr>
        <p:spPr bwMode="auto">
          <a:xfrm>
            <a:off x="8490270" y="2834121"/>
            <a:ext cx="1314142" cy="184666"/>
          </a:xfrm>
          <a:prstGeom prst="rect">
            <a:avLst/>
          </a:prstGeom>
          <a:noFill/>
          <a:ln w="9525">
            <a:noFill/>
            <a:miter lim="800000"/>
            <a:headEnd/>
            <a:tailEnd/>
          </a:ln>
        </p:spPr>
        <p:txBody>
          <a:bodyPr wrap="none" lIns="0" tIns="0" rIns="0" bIns="0">
            <a:spAutoFit/>
          </a:bodyPr>
          <a:lstStyle/>
          <a:p>
            <a:pPr marL="354013" indent="-354013" algn="ctr" defTabSz="941388"/>
            <a:r>
              <a:rPr lang="en-US" altLang="zh-CN" sz="1200" dirty="0">
                <a:solidFill>
                  <a:srgbClr val="000000"/>
                </a:solidFill>
                <a:latin typeface="微软雅黑" panose="020B0503020204020204" pitchFamily="34" charset="-122"/>
                <a:ea typeface="微软雅黑" panose="020B0503020204020204" pitchFamily="34" charset="-122"/>
              </a:rPr>
              <a:t>Operating System</a:t>
            </a:r>
            <a:endParaRPr lang="en-US" sz="1200" dirty="0">
              <a:solidFill>
                <a:srgbClr val="000000"/>
              </a:solidFill>
              <a:latin typeface="微软雅黑" panose="020B0503020204020204" pitchFamily="34" charset="-122"/>
              <a:ea typeface="微软雅黑" panose="020B0503020204020204" pitchFamily="34" charset="-122"/>
            </a:endParaRPr>
          </a:p>
        </p:txBody>
      </p:sp>
      <p:sp>
        <p:nvSpPr>
          <p:cNvPr id="70" name="Rectangle 69"/>
          <p:cNvSpPr>
            <a:spLocks noChangeArrowheads="1"/>
          </p:cNvSpPr>
          <p:nvPr/>
        </p:nvSpPr>
        <p:spPr bwMode="auto">
          <a:xfrm>
            <a:off x="8816691" y="3152205"/>
            <a:ext cx="736869" cy="215444"/>
          </a:xfrm>
          <a:prstGeom prst="rect">
            <a:avLst/>
          </a:prstGeom>
          <a:noFill/>
          <a:ln w="9525">
            <a:noFill/>
            <a:miter lim="800000"/>
            <a:headEnd/>
            <a:tailEnd/>
          </a:ln>
        </p:spPr>
        <p:txBody>
          <a:bodyPr wrap="none" lIns="0" tIns="0" rIns="0" bIns="0">
            <a:spAutoFit/>
          </a:bodyPr>
          <a:lstStyle/>
          <a:p>
            <a:pPr marL="354013" indent="-354013" algn="ctr" defTabSz="941388"/>
            <a:r>
              <a:rPr lang="en-US" altLang="zh-CN" sz="1400" dirty="0">
                <a:solidFill>
                  <a:srgbClr val="000000"/>
                </a:solidFill>
                <a:latin typeface="微软雅黑" panose="020B0503020204020204" pitchFamily="34" charset="-122"/>
                <a:ea typeface="微软雅黑" panose="020B0503020204020204" pitchFamily="34" charset="-122"/>
              </a:rPr>
              <a:t>Network</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72" name="Freeform 71"/>
          <p:cNvSpPr>
            <a:spLocks/>
          </p:cNvSpPr>
          <p:nvPr/>
        </p:nvSpPr>
        <p:spPr bwMode="auto">
          <a:xfrm>
            <a:off x="8436230" y="4590648"/>
            <a:ext cx="29253" cy="31374"/>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2" y="46"/>
                </a:lnTo>
                <a:lnTo>
                  <a:pt x="28"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3" name="Freeform 72"/>
          <p:cNvSpPr>
            <a:spLocks/>
          </p:cNvSpPr>
          <p:nvPr/>
        </p:nvSpPr>
        <p:spPr bwMode="auto">
          <a:xfrm>
            <a:off x="8383208" y="4506331"/>
            <a:ext cx="29253" cy="31374"/>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2"/>
                </a:lnTo>
                <a:lnTo>
                  <a:pt x="43" y="36"/>
                </a:lnTo>
                <a:lnTo>
                  <a:pt x="40" y="41"/>
                </a:lnTo>
                <a:lnTo>
                  <a:pt x="36" y="43"/>
                </a:lnTo>
                <a:lnTo>
                  <a:pt x="32" y="46"/>
                </a:lnTo>
                <a:lnTo>
                  <a:pt x="27"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4" name="Freeform 73"/>
          <p:cNvSpPr>
            <a:spLocks/>
          </p:cNvSpPr>
          <p:nvPr/>
        </p:nvSpPr>
        <p:spPr bwMode="auto">
          <a:xfrm>
            <a:off x="8352127" y="4455348"/>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5" name="Freeform 74"/>
          <p:cNvSpPr>
            <a:spLocks/>
          </p:cNvSpPr>
          <p:nvPr/>
        </p:nvSpPr>
        <p:spPr bwMode="auto">
          <a:xfrm>
            <a:off x="8319217" y="4402405"/>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2" y="45"/>
                </a:lnTo>
                <a:lnTo>
                  <a:pt x="28"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6" name="Freeform 75"/>
          <p:cNvSpPr>
            <a:spLocks/>
          </p:cNvSpPr>
          <p:nvPr/>
        </p:nvSpPr>
        <p:spPr bwMode="auto">
          <a:xfrm>
            <a:off x="8286307" y="4351422"/>
            <a:ext cx="29253" cy="31374"/>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3" y="46"/>
                </a:lnTo>
                <a:lnTo>
                  <a:pt x="28" y="47"/>
                </a:lnTo>
                <a:lnTo>
                  <a:pt x="25" y="47"/>
                </a:lnTo>
                <a:lnTo>
                  <a:pt x="24" y="47"/>
                </a:lnTo>
                <a:lnTo>
                  <a:pt x="24" y="48"/>
                </a:lnTo>
                <a:lnTo>
                  <a:pt x="15" y="46"/>
                </a:lnTo>
                <a:lnTo>
                  <a:pt x="7" y="41"/>
                </a:lnTo>
                <a:lnTo>
                  <a:pt x="1" y="33"/>
                </a:lnTo>
                <a:lnTo>
                  <a:pt x="0" y="24"/>
                </a:lnTo>
                <a:lnTo>
                  <a:pt x="1" y="15"/>
                </a:lnTo>
                <a:lnTo>
                  <a:pt x="7" y="8"/>
                </a:lnTo>
                <a:lnTo>
                  <a:pt x="15" y="2"/>
                </a:lnTo>
                <a:lnTo>
                  <a:pt x="24" y="0"/>
                </a:lnTo>
                <a:lnTo>
                  <a:pt x="33"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7" name="Freeform 76"/>
          <p:cNvSpPr>
            <a:spLocks/>
          </p:cNvSpPr>
          <p:nvPr/>
        </p:nvSpPr>
        <p:spPr bwMode="auto">
          <a:xfrm>
            <a:off x="8255225" y="4298479"/>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5 w 48"/>
              <a:gd name="T11" fmla="*/ 12 h 48"/>
              <a:gd name="T12" fmla="*/ 14 w 48"/>
              <a:gd name="T13" fmla="*/ 14 h 48"/>
              <a:gd name="T14" fmla="*/ 12 w 48"/>
              <a:gd name="T15" fmla="*/ 14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4" y="36"/>
                </a:lnTo>
                <a:lnTo>
                  <a:pt x="41" y="41"/>
                </a:lnTo>
                <a:lnTo>
                  <a:pt x="36" y="43"/>
                </a:lnTo>
                <a:lnTo>
                  <a:pt x="33" y="46"/>
                </a:lnTo>
                <a:lnTo>
                  <a:pt x="28" y="47"/>
                </a:lnTo>
                <a:lnTo>
                  <a:pt x="26" y="47"/>
                </a:lnTo>
                <a:lnTo>
                  <a:pt x="24" y="47"/>
                </a:lnTo>
                <a:lnTo>
                  <a:pt x="24" y="48"/>
                </a:lnTo>
                <a:lnTo>
                  <a:pt x="15" y="46"/>
                </a:lnTo>
                <a:lnTo>
                  <a:pt x="8" y="41"/>
                </a:lnTo>
                <a:lnTo>
                  <a:pt x="2" y="33"/>
                </a:lnTo>
                <a:lnTo>
                  <a:pt x="0" y="24"/>
                </a:lnTo>
                <a:lnTo>
                  <a:pt x="2" y="15"/>
                </a:lnTo>
                <a:lnTo>
                  <a:pt x="8" y="7"/>
                </a:lnTo>
                <a:lnTo>
                  <a:pt x="15" y="1"/>
                </a:lnTo>
                <a:lnTo>
                  <a:pt x="24" y="0"/>
                </a:lnTo>
                <a:lnTo>
                  <a:pt x="33" y="1"/>
                </a:lnTo>
                <a:lnTo>
                  <a:pt x="41" y="7"/>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8" name="Freeform 77"/>
          <p:cNvSpPr>
            <a:spLocks/>
          </p:cNvSpPr>
          <p:nvPr/>
        </p:nvSpPr>
        <p:spPr bwMode="auto">
          <a:xfrm>
            <a:off x="8222315" y="4247496"/>
            <a:ext cx="29253" cy="31374"/>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2"/>
                </a:lnTo>
                <a:lnTo>
                  <a:pt x="43" y="36"/>
                </a:lnTo>
                <a:lnTo>
                  <a:pt x="40" y="41"/>
                </a:lnTo>
                <a:lnTo>
                  <a:pt x="36" y="43"/>
                </a:lnTo>
                <a:lnTo>
                  <a:pt x="32" y="46"/>
                </a:lnTo>
                <a:lnTo>
                  <a:pt x="27"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9" name="Freeform 78"/>
          <p:cNvSpPr>
            <a:spLocks/>
          </p:cNvSpPr>
          <p:nvPr/>
        </p:nvSpPr>
        <p:spPr bwMode="auto">
          <a:xfrm>
            <a:off x="8191234" y="4196513"/>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0" name="Freeform 79"/>
          <p:cNvSpPr>
            <a:spLocks/>
          </p:cNvSpPr>
          <p:nvPr/>
        </p:nvSpPr>
        <p:spPr bwMode="auto">
          <a:xfrm>
            <a:off x="8158324" y="4143570"/>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2" y="45"/>
                </a:lnTo>
                <a:lnTo>
                  <a:pt x="28"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1" name="Freeform 80"/>
          <p:cNvSpPr>
            <a:spLocks/>
          </p:cNvSpPr>
          <p:nvPr/>
        </p:nvSpPr>
        <p:spPr bwMode="auto">
          <a:xfrm>
            <a:off x="8125414" y="4090627"/>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3" y="46"/>
                </a:lnTo>
                <a:lnTo>
                  <a:pt x="28" y="47"/>
                </a:lnTo>
                <a:lnTo>
                  <a:pt x="25" y="47"/>
                </a:lnTo>
                <a:lnTo>
                  <a:pt x="24" y="47"/>
                </a:lnTo>
                <a:lnTo>
                  <a:pt x="24" y="48"/>
                </a:lnTo>
                <a:lnTo>
                  <a:pt x="15" y="46"/>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2" name="Freeform 81"/>
          <p:cNvSpPr>
            <a:spLocks/>
          </p:cNvSpPr>
          <p:nvPr/>
        </p:nvSpPr>
        <p:spPr bwMode="auto">
          <a:xfrm>
            <a:off x="8094332" y="4037683"/>
            <a:ext cx="29253" cy="31374"/>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5 w 48"/>
              <a:gd name="T11" fmla="*/ 12 h 48"/>
              <a:gd name="T12" fmla="*/ 14 w 48"/>
              <a:gd name="T13" fmla="*/ 14 h 48"/>
              <a:gd name="T14" fmla="*/ 12 w 48"/>
              <a:gd name="T15" fmla="*/ 15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4" y="36"/>
                </a:lnTo>
                <a:lnTo>
                  <a:pt x="41" y="41"/>
                </a:lnTo>
                <a:lnTo>
                  <a:pt x="36" y="44"/>
                </a:lnTo>
                <a:lnTo>
                  <a:pt x="33" y="46"/>
                </a:lnTo>
                <a:lnTo>
                  <a:pt x="28" y="47"/>
                </a:lnTo>
                <a:lnTo>
                  <a:pt x="26" y="47"/>
                </a:lnTo>
                <a:lnTo>
                  <a:pt x="24" y="47"/>
                </a:lnTo>
                <a:lnTo>
                  <a:pt x="24" y="48"/>
                </a:lnTo>
                <a:lnTo>
                  <a:pt x="15" y="46"/>
                </a:lnTo>
                <a:lnTo>
                  <a:pt x="8" y="41"/>
                </a:lnTo>
                <a:lnTo>
                  <a:pt x="2" y="33"/>
                </a:lnTo>
                <a:lnTo>
                  <a:pt x="0" y="24"/>
                </a:lnTo>
                <a:lnTo>
                  <a:pt x="2" y="15"/>
                </a:lnTo>
                <a:lnTo>
                  <a:pt x="8" y="8"/>
                </a:lnTo>
                <a:lnTo>
                  <a:pt x="15" y="2"/>
                </a:lnTo>
                <a:lnTo>
                  <a:pt x="24" y="0"/>
                </a:lnTo>
                <a:lnTo>
                  <a:pt x="33"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3" name="Freeform 82"/>
          <p:cNvSpPr>
            <a:spLocks/>
          </p:cNvSpPr>
          <p:nvPr/>
        </p:nvSpPr>
        <p:spPr bwMode="auto">
          <a:xfrm>
            <a:off x="8061422" y="3984740"/>
            <a:ext cx="29253" cy="31374"/>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4" name="Freeform 83"/>
          <p:cNvSpPr>
            <a:spLocks/>
          </p:cNvSpPr>
          <p:nvPr/>
        </p:nvSpPr>
        <p:spPr bwMode="auto">
          <a:xfrm>
            <a:off x="8030341" y="3929835"/>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5" y="33"/>
                </a:lnTo>
                <a:lnTo>
                  <a:pt x="43" y="36"/>
                </a:lnTo>
                <a:lnTo>
                  <a:pt x="41"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1"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5" name="Freeform 84"/>
          <p:cNvSpPr>
            <a:spLocks/>
          </p:cNvSpPr>
          <p:nvPr/>
        </p:nvSpPr>
        <p:spPr bwMode="auto">
          <a:xfrm>
            <a:off x="7997431" y="3878853"/>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2" y="46"/>
                </a:lnTo>
                <a:lnTo>
                  <a:pt x="28"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6" name="Freeform 85"/>
          <p:cNvSpPr>
            <a:spLocks/>
          </p:cNvSpPr>
          <p:nvPr/>
        </p:nvSpPr>
        <p:spPr bwMode="auto">
          <a:xfrm>
            <a:off x="7964521" y="3825909"/>
            <a:ext cx="29253" cy="31374"/>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3" y="46"/>
                </a:lnTo>
                <a:lnTo>
                  <a:pt x="28" y="47"/>
                </a:lnTo>
                <a:lnTo>
                  <a:pt x="25" y="47"/>
                </a:lnTo>
                <a:lnTo>
                  <a:pt x="24" y="47"/>
                </a:lnTo>
                <a:lnTo>
                  <a:pt x="24" y="48"/>
                </a:lnTo>
                <a:lnTo>
                  <a:pt x="15" y="46"/>
                </a:lnTo>
                <a:lnTo>
                  <a:pt x="7" y="41"/>
                </a:lnTo>
                <a:lnTo>
                  <a:pt x="1" y="33"/>
                </a:lnTo>
                <a:lnTo>
                  <a:pt x="0" y="24"/>
                </a:lnTo>
                <a:lnTo>
                  <a:pt x="1" y="15"/>
                </a:lnTo>
                <a:lnTo>
                  <a:pt x="7" y="8"/>
                </a:lnTo>
                <a:lnTo>
                  <a:pt x="15" y="2"/>
                </a:lnTo>
                <a:lnTo>
                  <a:pt x="24" y="0"/>
                </a:lnTo>
                <a:lnTo>
                  <a:pt x="33"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7" name="Freeform 86"/>
          <p:cNvSpPr>
            <a:spLocks/>
          </p:cNvSpPr>
          <p:nvPr/>
        </p:nvSpPr>
        <p:spPr bwMode="auto">
          <a:xfrm>
            <a:off x="7933439" y="3772966"/>
            <a:ext cx="29253" cy="31374"/>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5 w 48"/>
              <a:gd name="T11" fmla="*/ 12 h 48"/>
              <a:gd name="T12" fmla="*/ 14 w 48"/>
              <a:gd name="T13" fmla="*/ 14 h 48"/>
              <a:gd name="T14" fmla="*/ 12 w 48"/>
              <a:gd name="T15" fmla="*/ 15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4" y="36"/>
                </a:lnTo>
                <a:lnTo>
                  <a:pt x="41" y="41"/>
                </a:lnTo>
                <a:lnTo>
                  <a:pt x="36" y="44"/>
                </a:lnTo>
                <a:lnTo>
                  <a:pt x="33" y="46"/>
                </a:lnTo>
                <a:lnTo>
                  <a:pt x="28" y="47"/>
                </a:lnTo>
                <a:lnTo>
                  <a:pt x="26" y="47"/>
                </a:lnTo>
                <a:lnTo>
                  <a:pt x="24" y="47"/>
                </a:lnTo>
                <a:lnTo>
                  <a:pt x="24" y="48"/>
                </a:lnTo>
                <a:lnTo>
                  <a:pt x="15" y="46"/>
                </a:lnTo>
                <a:lnTo>
                  <a:pt x="8" y="41"/>
                </a:lnTo>
                <a:lnTo>
                  <a:pt x="2" y="33"/>
                </a:lnTo>
                <a:lnTo>
                  <a:pt x="0" y="24"/>
                </a:lnTo>
                <a:lnTo>
                  <a:pt x="2" y="15"/>
                </a:lnTo>
                <a:lnTo>
                  <a:pt x="8" y="8"/>
                </a:lnTo>
                <a:lnTo>
                  <a:pt x="15" y="2"/>
                </a:lnTo>
                <a:lnTo>
                  <a:pt x="24" y="0"/>
                </a:lnTo>
                <a:lnTo>
                  <a:pt x="33"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8" name="Freeform 87"/>
          <p:cNvSpPr>
            <a:spLocks/>
          </p:cNvSpPr>
          <p:nvPr/>
        </p:nvSpPr>
        <p:spPr bwMode="auto">
          <a:xfrm>
            <a:off x="7900529" y="3720022"/>
            <a:ext cx="29253" cy="31374"/>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9" name="Freeform 88"/>
          <p:cNvSpPr>
            <a:spLocks/>
          </p:cNvSpPr>
          <p:nvPr/>
        </p:nvSpPr>
        <p:spPr bwMode="auto">
          <a:xfrm>
            <a:off x="7869447" y="3669040"/>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0" name="Freeform 89"/>
          <p:cNvSpPr>
            <a:spLocks/>
          </p:cNvSpPr>
          <p:nvPr/>
        </p:nvSpPr>
        <p:spPr bwMode="auto">
          <a:xfrm>
            <a:off x="7836538" y="3616096"/>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2" y="46"/>
                </a:lnTo>
                <a:lnTo>
                  <a:pt x="28"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1" name="Freeform 90"/>
          <p:cNvSpPr>
            <a:spLocks/>
          </p:cNvSpPr>
          <p:nvPr/>
        </p:nvSpPr>
        <p:spPr bwMode="auto">
          <a:xfrm>
            <a:off x="7803628" y="3561192"/>
            <a:ext cx="29253" cy="31374"/>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3" y="46"/>
                </a:lnTo>
                <a:lnTo>
                  <a:pt x="28" y="47"/>
                </a:lnTo>
                <a:lnTo>
                  <a:pt x="25" y="47"/>
                </a:lnTo>
                <a:lnTo>
                  <a:pt x="24" y="47"/>
                </a:lnTo>
                <a:lnTo>
                  <a:pt x="24" y="48"/>
                </a:lnTo>
                <a:lnTo>
                  <a:pt x="15" y="46"/>
                </a:lnTo>
                <a:lnTo>
                  <a:pt x="7" y="41"/>
                </a:lnTo>
                <a:lnTo>
                  <a:pt x="1" y="33"/>
                </a:lnTo>
                <a:lnTo>
                  <a:pt x="0" y="24"/>
                </a:lnTo>
                <a:lnTo>
                  <a:pt x="1" y="15"/>
                </a:lnTo>
                <a:lnTo>
                  <a:pt x="7" y="8"/>
                </a:lnTo>
                <a:lnTo>
                  <a:pt x="15" y="2"/>
                </a:lnTo>
                <a:lnTo>
                  <a:pt x="24" y="0"/>
                </a:lnTo>
                <a:lnTo>
                  <a:pt x="33"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2" name="Freeform 91"/>
          <p:cNvSpPr>
            <a:spLocks/>
          </p:cNvSpPr>
          <p:nvPr/>
        </p:nvSpPr>
        <p:spPr bwMode="auto">
          <a:xfrm>
            <a:off x="7772546" y="3508248"/>
            <a:ext cx="29253" cy="31374"/>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3" name="Freeform 92"/>
          <p:cNvSpPr>
            <a:spLocks/>
          </p:cNvSpPr>
          <p:nvPr/>
        </p:nvSpPr>
        <p:spPr bwMode="auto">
          <a:xfrm>
            <a:off x="7794486" y="3455305"/>
            <a:ext cx="29253" cy="31374"/>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4" name="Freeform 93"/>
          <p:cNvSpPr>
            <a:spLocks/>
          </p:cNvSpPr>
          <p:nvPr/>
        </p:nvSpPr>
        <p:spPr bwMode="auto">
          <a:xfrm>
            <a:off x="7825568" y="3402361"/>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2" y="45"/>
                </a:lnTo>
                <a:lnTo>
                  <a:pt x="28"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5" name="Freeform 94"/>
          <p:cNvSpPr>
            <a:spLocks/>
          </p:cNvSpPr>
          <p:nvPr/>
        </p:nvSpPr>
        <p:spPr bwMode="auto">
          <a:xfrm>
            <a:off x="7856649" y="3349418"/>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5 w 48"/>
              <a:gd name="T11" fmla="*/ 12 h 48"/>
              <a:gd name="T12" fmla="*/ 14 w 48"/>
              <a:gd name="T13" fmla="*/ 14 h 48"/>
              <a:gd name="T14" fmla="*/ 12 w 48"/>
              <a:gd name="T15" fmla="*/ 14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4" y="36"/>
                </a:lnTo>
                <a:lnTo>
                  <a:pt x="41" y="41"/>
                </a:lnTo>
                <a:lnTo>
                  <a:pt x="36" y="43"/>
                </a:lnTo>
                <a:lnTo>
                  <a:pt x="33" y="46"/>
                </a:lnTo>
                <a:lnTo>
                  <a:pt x="28" y="47"/>
                </a:lnTo>
                <a:lnTo>
                  <a:pt x="26" y="47"/>
                </a:lnTo>
                <a:lnTo>
                  <a:pt x="24" y="47"/>
                </a:lnTo>
                <a:lnTo>
                  <a:pt x="24" y="48"/>
                </a:lnTo>
                <a:lnTo>
                  <a:pt x="15" y="46"/>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6" name="Freeform 95"/>
          <p:cNvSpPr>
            <a:spLocks/>
          </p:cNvSpPr>
          <p:nvPr/>
        </p:nvSpPr>
        <p:spPr bwMode="auto">
          <a:xfrm>
            <a:off x="7887731" y="3294514"/>
            <a:ext cx="29253" cy="31374"/>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7" name="Freeform 96"/>
          <p:cNvSpPr>
            <a:spLocks/>
          </p:cNvSpPr>
          <p:nvPr/>
        </p:nvSpPr>
        <p:spPr bwMode="auto">
          <a:xfrm>
            <a:off x="7916984" y="3241570"/>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8" name="Freeform 97"/>
          <p:cNvSpPr>
            <a:spLocks/>
          </p:cNvSpPr>
          <p:nvPr/>
        </p:nvSpPr>
        <p:spPr bwMode="auto">
          <a:xfrm>
            <a:off x="7948066" y="3188627"/>
            <a:ext cx="29253" cy="31374"/>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9" name="Freeform 98"/>
          <p:cNvSpPr>
            <a:spLocks/>
          </p:cNvSpPr>
          <p:nvPr/>
        </p:nvSpPr>
        <p:spPr bwMode="auto">
          <a:xfrm>
            <a:off x="7979147" y="3135683"/>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2" y="45"/>
                </a:lnTo>
                <a:lnTo>
                  <a:pt x="28"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0" name="Freeform 99"/>
          <p:cNvSpPr>
            <a:spLocks/>
          </p:cNvSpPr>
          <p:nvPr/>
        </p:nvSpPr>
        <p:spPr bwMode="auto">
          <a:xfrm>
            <a:off x="8010229" y="3082740"/>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5 w 48"/>
              <a:gd name="T11" fmla="*/ 12 h 48"/>
              <a:gd name="T12" fmla="*/ 14 w 48"/>
              <a:gd name="T13" fmla="*/ 14 h 48"/>
              <a:gd name="T14" fmla="*/ 12 w 48"/>
              <a:gd name="T15" fmla="*/ 14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4" y="36"/>
                </a:lnTo>
                <a:lnTo>
                  <a:pt x="41" y="41"/>
                </a:lnTo>
                <a:lnTo>
                  <a:pt x="36" y="43"/>
                </a:lnTo>
                <a:lnTo>
                  <a:pt x="33" y="46"/>
                </a:lnTo>
                <a:lnTo>
                  <a:pt x="28" y="47"/>
                </a:lnTo>
                <a:lnTo>
                  <a:pt x="26" y="47"/>
                </a:lnTo>
                <a:lnTo>
                  <a:pt x="24" y="47"/>
                </a:lnTo>
                <a:lnTo>
                  <a:pt x="24" y="48"/>
                </a:lnTo>
                <a:lnTo>
                  <a:pt x="15" y="46"/>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1" name="Freeform 100"/>
          <p:cNvSpPr>
            <a:spLocks/>
          </p:cNvSpPr>
          <p:nvPr/>
        </p:nvSpPr>
        <p:spPr bwMode="auto">
          <a:xfrm>
            <a:off x="8041310" y="3027836"/>
            <a:ext cx="29253" cy="31374"/>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2" name="Freeform 101"/>
          <p:cNvSpPr>
            <a:spLocks/>
          </p:cNvSpPr>
          <p:nvPr/>
        </p:nvSpPr>
        <p:spPr bwMode="auto">
          <a:xfrm>
            <a:off x="8070564" y="2974892"/>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3" name="Freeform 102"/>
          <p:cNvSpPr>
            <a:spLocks/>
          </p:cNvSpPr>
          <p:nvPr/>
        </p:nvSpPr>
        <p:spPr bwMode="auto">
          <a:xfrm>
            <a:off x="8101645" y="2921949"/>
            <a:ext cx="29253" cy="31374"/>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4" name="Freeform 103"/>
          <p:cNvSpPr>
            <a:spLocks/>
          </p:cNvSpPr>
          <p:nvPr/>
        </p:nvSpPr>
        <p:spPr bwMode="auto">
          <a:xfrm>
            <a:off x="8130899" y="2869005"/>
            <a:ext cx="29253" cy="31374"/>
          </a:xfrm>
          <a:custGeom>
            <a:avLst/>
            <a:gdLst>
              <a:gd name="T0" fmla="*/ 16 w 48"/>
              <a:gd name="T1" fmla="*/ 8 h 48"/>
              <a:gd name="T2" fmla="*/ 15 w 48"/>
              <a:gd name="T3" fmla="*/ 8 h 48"/>
              <a:gd name="T4" fmla="*/ 15 w 48"/>
              <a:gd name="T5" fmla="*/ 8 h 48"/>
              <a:gd name="T6" fmla="*/ 15 w 48"/>
              <a:gd name="T7" fmla="*/ 9 h 48"/>
              <a:gd name="T8" fmla="*/ 15 w 48"/>
              <a:gd name="T9" fmla="*/ 11 h 48"/>
              <a:gd name="T10" fmla="*/ 14 w 48"/>
              <a:gd name="T11" fmla="*/ 12 h 48"/>
              <a:gd name="T12" fmla="*/ 13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3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5" name="Freeform 104"/>
          <p:cNvSpPr>
            <a:spLocks/>
          </p:cNvSpPr>
          <p:nvPr/>
        </p:nvSpPr>
        <p:spPr bwMode="auto">
          <a:xfrm>
            <a:off x="8161980" y="2816062"/>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2" y="46"/>
                </a:lnTo>
                <a:lnTo>
                  <a:pt x="28"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6" name="Freeform 105"/>
          <p:cNvSpPr>
            <a:spLocks/>
          </p:cNvSpPr>
          <p:nvPr/>
        </p:nvSpPr>
        <p:spPr bwMode="auto">
          <a:xfrm>
            <a:off x="8191234" y="2761157"/>
            <a:ext cx="29253" cy="31374"/>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4 w 48"/>
              <a:gd name="T11" fmla="*/ 12 h 48"/>
              <a:gd name="T12" fmla="*/ 14 w 48"/>
              <a:gd name="T13" fmla="*/ 14 h 48"/>
              <a:gd name="T14" fmla="*/ 12 w 48"/>
              <a:gd name="T15" fmla="*/ 15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2" y="46"/>
                </a:lnTo>
                <a:lnTo>
                  <a:pt x="28"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7" name="Freeform 106"/>
          <p:cNvSpPr>
            <a:spLocks/>
          </p:cNvSpPr>
          <p:nvPr/>
        </p:nvSpPr>
        <p:spPr bwMode="auto">
          <a:xfrm>
            <a:off x="8220487" y="2708214"/>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4 h 48"/>
              <a:gd name="T14" fmla="*/ 12 w 48"/>
              <a:gd name="T15" fmla="*/ 14 h 48"/>
              <a:gd name="T16" fmla="*/ 11 w 48"/>
              <a:gd name="T17" fmla="*/ 15 h 48"/>
              <a:gd name="T18" fmla="*/ 9 w 48"/>
              <a:gd name="T19" fmla="*/ 16 h 48"/>
              <a:gd name="T20" fmla="*/ 8 w 48"/>
              <a:gd name="T21" fmla="*/ 16 h 48"/>
              <a:gd name="T22" fmla="*/ 8 w 48"/>
              <a:gd name="T23" fmla="*/ 16 h 48"/>
              <a:gd name="T24" fmla="*/ 8 w 48"/>
              <a:gd name="T25" fmla="*/ 16 h 48"/>
              <a:gd name="T26" fmla="*/ 5 w 48"/>
              <a:gd name="T27" fmla="*/ 15 h 48"/>
              <a:gd name="T28" fmla="*/ 2 w 48"/>
              <a:gd name="T29" fmla="*/ 14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2" y="45"/>
                </a:lnTo>
                <a:lnTo>
                  <a:pt x="28"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8" name="Freeform 107"/>
          <p:cNvSpPr>
            <a:spLocks/>
          </p:cNvSpPr>
          <p:nvPr/>
        </p:nvSpPr>
        <p:spPr bwMode="auto">
          <a:xfrm>
            <a:off x="8251568" y="2655270"/>
            <a:ext cx="29253" cy="31374"/>
          </a:xfrm>
          <a:custGeom>
            <a:avLst/>
            <a:gdLst>
              <a:gd name="T0" fmla="*/ 16 w 48"/>
              <a:gd name="T1" fmla="*/ 8 h 48"/>
              <a:gd name="T2" fmla="*/ 16 w 48"/>
              <a:gd name="T3" fmla="*/ 8 h 48"/>
              <a:gd name="T4" fmla="*/ 16 w 48"/>
              <a:gd name="T5" fmla="*/ 9 h 48"/>
              <a:gd name="T6" fmla="*/ 16 w 48"/>
              <a:gd name="T7" fmla="*/ 9 h 48"/>
              <a:gd name="T8" fmla="*/ 15 w 48"/>
              <a:gd name="T9" fmla="*/ 11 h 48"/>
              <a:gd name="T10" fmla="*/ 15 w 48"/>
              <a:gd name="T11" fmla="*/ 12 h 48"/>
              <a:gd name="T12" fmla="*/ 14 w 48"/>
              <a:gd name="T13" fmla="*/ 14 h 48"/>
              <a:gd name="T14" fmla="*/ 12 w 48"/>
              <a:gd name="T15" fmla="*/ 15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3 h 48"/>
              <a:gd name="T38" fmla="*/ 5 w 48"/>
              <a:gd name="T39" fmla="*/ 1 h 48"/>
              <a:gd name="T40" fmla="*/ 8 w 48"/>
              <a:gd name="T41" fmla="*/ 0 h 48"/>
              <a:gd name="T42" fmla="*/ 11 w 48"/>
              <a:gd name="T43" fmla="*/ 1 h 48"/>
              <a:gd name="T44" fmla="*/ 14 w 48"/>
              <a:gd name="T45" fmla="*/ 3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4" y="36"/>
                </a:lnTo>
                <a:lnTo>
                  <a:pt x="41" y="41"/>
                </a:lnTo>
                <a:lnTo>
                  <a:pt x="36" y="44"/>
                </a:lnTo>
                <a:lnTo>
                  <a:pt x="33" y="46"/>
                </a:lnTo>
                <a:lnTo>
                  <a:pt x="28" y="47"/>
                </a:lnTo>
                <a:lnTo>
                  <a:pt x="26" y="47"/>
                </a:lnTo>
                <a:lnTo>
                  <a:pt x="24" y="47"/>
                </a:lnTo>
                <a:lnTo>
                  <a:pt x="24" y="48"/>
                </a:lnTo>
                <a:lnTo>
                  <a:pt x="15" y="46"/>
                </a:lnTo>
                <a:lnTo>
                  <a:pt x="8" y="41"/>
                </a:lnTo>
                <a:lnTo>
                  <a:pt x="2" y="33"/>
                </a:lnTo>
                <a:lnTo>
                  <a:pt x="0" y="24"/>
                </a:lnTo>
                <a:lnTo>
                  <a:pt x="2" y="15"/>
                </a:lnTo>
                <a:lnTo>
                  <a:pt x="8" y="8"/>
                </a:lnTo>
                <a:lnTo>
                  <a:pt x="15" y="2"/>
                </a:lnTo>
                <a:lnTo>
                  <a:pt x="24" y="0"/>
                </a:lnTo>
                <a:lnTo>
                  <a:pt x="33" y="2"/>
                </a:lnTo>
                <a:lnTo>
                  <a:pt x="41" y="8"/>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9" name="Freeform 108"/>
          <p:cNvSpPr>
            <a:spLocks/>
          </p:cNvSpPr>
          <p:nvPr/>
        </p:nvSpPr>
        <p:spPr bwMode="auto">
          <a:xfrm>
            <a:off x="8280822" y="2602327"/>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5 w 48"/>
              <a:gd name="T11" fmla="*/ 12 h 48"/>
              <a:gd name="T12" fmla="*/ 14 w 48"/>
              <a:gd name="T13" fmla="*/ 14 h 48"/>
              <a:gd name="T14" fmla="*/ 12 w 48"/>
              <a:gd name="T15" fmla="*/ 14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10" name="Freeform 109"/>
          <p:cNvSpPr>
            <a:spLocks/>
          </p:cNvSpPr>
          <p:nvPr/>
        </p:nvSpPr>
        <p:spPr bwMode="auto">
          <a:xfrm>
            <a:off x="8310075" y="2549383"/>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5 w 48"/>
              <a:gd name="T11" fmla="*/ 12 h 48"/>
              <a:gd name="T12" fmla="*/ 14 w 48"/>
              <a:gd name="T13" fmla="*/ 14 h 48"/>
              <a:gd name="T14" fmla="*/ 12 w 48"/>
              <a:gd name="T15" fmla="*/ 14 h 48"/>
              <a:gd name="T16" fmla="*/ 11 w 48"/>
              <a:gd name="T17" fmla="*/ 15 h 48"/>
              <a:gd name="T18" fmla="*/ 9 w 48"/>
              <a:gd name="T19" fmla="*/ 16 h 48"/>
              <a:gd name="T20" fmla="*/ 9 w 48"/>
              <a:gd name="T21" fmla="*/ 16 h 48"/>
              <a:gd name="T22" fmla="*/ 8 w 48"/>
              <a:gd name="T23" fmla="*/ 16 h 48"/>
              <a:gd name="T24" fmla="*/ 8 w 48"/>
              <a:gd name="T25" fmla="*/ 16 h 48"/>
              <a:gd name="T26" fmla="*/ 5 w 48"/>
              <a:gd name="T27" fmla="*/ 15 h 48"/>
              <a:gd name="T28" fmla="*/ 3 w 48"/>
              <a:gd name="T29" fmla="*/ 14 h 48"/>
              <a:gd name="T30" fmla="*/ 1 w 48"/>
              <a:gd name="T31" fmla="*/ 11 h 48"/>
              <a:gd name="T32" fmla="*/ 0 w 48"/>
              <a:gd name="T33" fmla="*/ 8 h 48"/>
              <a:gd name="T34" fmla="*/ 1 w 48"/>
              <a:gd name="T35" fmla="*/ 5 h 48"/>
              <a:gd name="T36" fmla="*/ 3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4" y="36"/>
                </a:lnTo>
                <a:lnTo>
                  <a:pt x="41" y="41"/>
                </a:lnTo>
                <a:lnTo>
                  <a:pt x="36" y="43"/>
                </a:lnTo>
                <a:lnTo>
                  <a:pt x="33" y="46"/>
                </a:lnTo>
                <a:lnTo>
                  <a:pt x="28" y="47"/>
                </a:lnTo>
                <a:lnTo>
                  <a:pt x="26" y="47"/>
                </a:lnTo>
                <a:lnTo>
                  <a:pt x="24" y="47"/>
                </a:lnTo>
                <a:lnTo>
                  <a:pt x="24" y="48"/>
                </a:lnTo>
                <a:lnTo>
                  <a:pt x="15" y="46"/>
                </a:lnTo>
                <a:lnTo>
                  <a:pt x="8" y="41"/>
                </a:lnTo>
                <a:lnTo>
                  <a:pt x="2" y="33"/>
                </a:lnTo>
                <a:lnTo>
                  <a:pt x="0" y="24"/>
                </a:lnTo>
                <a:lnTo>
                  <a:pt x="2" y="15"/>
                </a:lnTo>
                <a:lnTo>
                  <a:pt x="8" y="7"/>
                </a:lnTo>
                <a:lnTo>
                  <a:pt x="15" y="1"/>
                </a:lnTo>
                <a:lnTo>
                  <a:pt x="24" y="0"/>
                </a:lnTo>
                <a:lnTo>
                  <a:pt x="33" y="1"/>
                </a:lnTo>
                <a:lnTo>
                  <a:pt x="41" y="7"/>
                </a:lnTo>
                <a:lnTo>
                  <a:pt x="46" y="15"/>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11" name="Freeform 110"/>
          <p:cNvSpPr>
            <a:spLocks/>
          </p:cNvSpPr>
          <p:nvPr/>
        </p:nvSpPr>
        <p:spPr bwMode="auto">
          <a:xfrm>
            <a:off x="8341157" y="2496440"/>
            <a:ext cx="29253" cy="31374"/>
          </a:xfrm>
          <a:custGeom>
            <a:avLst/>
            <a:gdLst>
              <a:gd name="T0" fmla="*/ 16 w 48"/>
              <a:gd name="T1" fmla="*/ 8 h 48"/>
              <a:gd name="T2" fmla="*/ 16 w 48"/>
              <a:gd name="T3" fmla="*/ 8 h 48"/>
              <a:gd name="T4" fmla="*/ 16 w 48"/>
              <a:gd name="T5" fmla="*/ 8 h 48"/>
              <a:gd name="T6" fmla="*/ 16 w 48"/>
              <a:gd name="T7" fmla="*/ 9 h 48"/>
              <a:gd name="T8" fmla="*/ 15 w 48"/>
              <a:gd name="T9" fmla="*/ 11 h 48"/>
              <a:gd name="T10" fmla="*/ 14 w 48"/>
              <a:gd name="T11" fmla="*/ 12 h 48"/>
              <a:gd name="T12" fmla="*/ 14 w 48"/>
              <a:gd name="T13" fmla="*/ 13 h 48"/>
              <a:gd name="T14" fmla="*/ 12 w 48"/>
              <a:gd name="T15" fmla="*/ 14 h 48"/>
              <a:gd name="T16" fmla="*/ 11 w 48"/>
              <a:gd name="T17" fmla="*/ 15 h 48"/>
              <a:gd name="T18" fmla="*/ 9 w 48"/>
              <a:gd name="T19" fmla="*/ 15 h 48"/>
              <a:gd name="T20" fmla="*/ 8 w 48"/>
              <a:gd name="T21" fmla="*/ 15 h 48"/>
              <a:gd name="T22" fmla="*/ 8 w 48"/>
              <a:gd name="T23" fmla="*/ 15 h 48"/>
              <a:gd name="T24" fmla="*/ 8 w 48"/>
              <a:gd name="T25" fmla="*/ 16 h 48"/>
              <a:gd name="T26" fmla="*/ 5 w 48"/>
              <a:gd name="T27" fmla="*/ 15 h 48"/>
              <a:gd name="T28" fmla="*/ 2 w 48"/>
              <a:gd name="T29" fmla="*/ 13 h 48"/>
              <a:gd name="T30" fmla="*/ 0 w 48"/>
              <a:gd name="T31" fmla="*/ 11 h 48"/>
              <a:gd name="T32" fmla="*/ 0 w 48"/>
              <a:gd name="T33" fmla="*/ 8 h 48"/>
              <a:gd name="T34" fmla="*/ 0 w 48"/>
              <a:gd name="T35" fmla="*/ 5 h 48"/>
              <a:gd name="T36" fmla="*/ 2 w 48"/>
              <a:gd name="T37" fmla="*/ 2 h 48"/>
              <a:gd name="T38" fmla="*/ 5 w 48"/>
              <a:gd name="T39" fmla="*/ 0 h 48"/>
              <a:gd name="T40" fmla="*/ 8 w 48"/>
              <a:gd name="T41" fmla="*/ 0 h 48"/>
              <a:gd name="T42" fmla="*/ 11 w 48"/>
              <a:gd name="T43" fmla="*/ 0 h 48"/>
              <a:gd name="T44" fmla="*/ 14 w 48"/>
              <a:gd name="T45" fmla="*/ 2 h 48"/>
              <a:gd name="T46" fmla="*/ 15 w 48"/>
              <a:gd name="T47" fmla="*/ 5 h 48"/>
              <a:gd name="T48" fmla="*/ 16 w 48"/>
              <a:gd name="T49" fmla="*/ 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chemeClr val="accent2"/>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12" name="Freeform 111"/>
          <p:cNvSpPr>
            <a:spLocks/>
          </p:cNvSpPr>
          <p:nvPr/>
        </p:nvSpPr>
        <p:spPr bwMode="auto">
          <a:xfrm>
            <a:off x="8143611" y="1914543"/>
            <a:ext cx="1984639" cy="3125058"/>
          </a:xfrm>
          <a:custGeom>
            <a:avLst/>
            <a:gdLst>
              <a:gd name="T0" fmla="*/ 287590 w 3258"/>
              <a:gd name="T1" fmla="*/ 2746421 h 4781"/>
              <a:gd name="T2" fmla="*/ 174068 w 3258"/>
              <a:gd name="T3" fmla="*/ 2533040 h 4781"/>
              <a:gd name="T4" fmla="*/ 111458 w 3258"/>
              <a:gd name="T5" fmla="*/ 2373349 h 4781"/>
              <a:gd name="T6" fmla="*/ 71553 w 3258"/>
              <a:gd name="T7" fmla="*/ 2239125 h 4781"/>
              <a:gd name="T8" fmla="*/ 21328 w 3258"/>
              <a:gd name="T9" fmla="*/ 1989263 h 4781"/>
              <a:gd name="T10" fmla="*/ 4128 w 3258"/>
              <a:gd name="T11" fmla="*/ 1801350 h 4781"/>
              <a:gd name="T12" fmla="*/ 3440 w 3258"/>
              <a:gd name="T13" fmla="*/ 1497798 h 4781"/>
              <a:gd name="T14" fmla="*/ 33713 w 3258"/>
              <a:gd name="T15" fmla="*/ 1219026 h 4781"/>
              <a:gd name="T16" fmla="*/ 96322 w 3258"/>
              <a:gd name="T17" fmla="*/ 960215 h 4781"/>
              <a:gd name="T18" fmla="*/ 190580 w 3258"/>
              <a:gd name="T19" fmla="*/ 719989 h 4781"/>
              <a:gd name="T20" fmla="*/ 290342 w 3258"/>
              <a:gd name="T21" fmla="*/ 540336 h 4781"/>
              <a:gd name="T22" fmla="*/ 407304 w 3258"/>
              <a:gd name="T23" fmla="*/ 375138 h 4781"/>
              <a:gd name="T24" fmla="*/ 557291 w 3258"/>
              <a:gd name="T25" fmla="*/ 216823 h 4781"/>
              <a:gd name="T26" fmla="*/ 717599 w 3258"/>
              <a:gd name="T27" fmla="*/ 103249 h 4781"/>
              <a:gd name="T28" fmla="*/ 888226 w 3258"/>
              <a:gd name="T29" fmla="*/ 30975 h 4781"/>
              <a:gd name="T30" fmla="*/ 1071926 w 3258"/>
              <a:gd name="T31" fmla="*/ 1377 h 4781"/>
              <a:gd name="T32" fmla="*/ 1259754 w 3258"/>
              <a:gd name="T33" fmla="*/ 11013 h 4781"/>
              <a:gd name="T34" fmla="*/ 1437262 w 3258"/>
              <a:gd name="T35" fmla="*/ 61949 h 4781"/>
              <a:gd name="T36" fmla="*/ 1602385 w 3258"/>
              <a:gd name="T37" fmla="*/ 154873 h 4781"/>
              <a:gd name="T38" fmla="*/ 1720723 w 3258"/>
              <a:gd name="T39" fmla="*/ 251927 h 4781"/>
              <a:gd name="T40" fmla="*/ 1870022 w 3258"/>
              <a:gd name="T41" fmla="*/ 420567 h 4781"/>
              <a:gd name="T42" fmla="*/ 1989737 w 3258"/>
              <a:gd name="T43" fmla="*/ 605039 h 4781"/>
              <a:gd name="T44" fmla="*/ 2112891 w 3258"/>
              <a:gd name="T45" fmla="*/ 870733 h 4781"/>
              <a:gd name="T46" fmla="*/ 2194765 w 3258"/>
              <a:gd name="T47" fmla="*/ 1161206 h 4781"/>
              <a:gd name="T48" fmla="*/ 2236046 w 3258"/>
              <a:gd name="T49" fmla="*/ 1477148 h 4781"/>
              <a:gd name="T50" fmla="*/ 2240174 w 3258"/>
              <a:gd name="T51" fmla="*/ 1696724 h 4781"/>
              <a:gd name="T52" fmla="*/ 2236046 w 3258"/>
              <a:gd name="T53" fmla="*/ 1812363 h 4781"/>
              <a:gd name="T54" fmla="*/ 2220910 w 3258"/>
              <a:gd name="T55" fmla="*/ 1973431 h 4781"/>
              <a:gd name="T56" fmla="*/ 2186509 w 3258"/>
              <a:gd name="T57" fmla="*/ 2164786 h 4781"/>
              <a:gd name="T58" fmla="*/ 2160364 w 3258"/>
              <a:gd name="T59" fmla="*/ 2266658 h 4781"/>
              <a:gd name="T60" fmla="*/ 2124588 w 3258"/>
              <a:gd name="T61" fmla="*/ 2382985 h 4781"/>
              <a:gd name="T62" fmla="*/ 2085371 w 3258"/>
              <a:gd name="T63" fmla="*/ 2486923 h 4781"/>
              <a:gd name="T64" fmla="*/ 1989737 w 3258"/>
              <a:gd name="T65" fmla="*/ 2684472 h 4781"/>
              <a:gd name="T66" fmla="*/ 1952584 w 3258"/>
              <a:gd name="T67" fmla="*/ 2746421 h 4781"/>
              <a:gd name="T68" fmla="*/ 1870022 w 3258"/>
              <a:gd name="T69" fmla="*/ 2869632 h 4781"/>
              <a:gd name="T70" fmla="*/ 1790213 w 3258"/>
              <a:gd name="T71" fmla="*/ 2964621 h 4781"/>
              <a:gd name="T72" fmla="*/ 1746868 w 3258"/>
              <a:gd name="T73" fmla="*/ 3010051 h 4781"/>
              <a:gd name="T74" fmla="*/ 1734484 w 3258"/>
              <a:gd name="T75" fmla="*/ 3022441 h 4781"/>
              <a:gd name="T76" fmla="*/ 1675315 w 3258"/>
              <a:gd name="T77" fmla="*/ 3079572 h 4781"/>
              <a:gd name="T78" fmla="*/ 1576929 w 3258"/>
              <a:gd name="T79" fmla="*/ 3152534 h 4781"/>
              <a:gd name="T80" fmla="*/ 1524640 w 3258"/>
              <a:gd name="T81" fmla="*/ 3183509 h 4781"/>
              <a:gd name="T82" fmla="*/ 1472350 w 3258"/>
              <a:gd name="T83" fmla="*/ 3211042 h 4781"/>
              <a:gd name="T84" fmla="*/ 1369148 w 3258"/>
              <a:gd name="T85" fmla="*/ 3252342 h 4781"/>
              <a:gd name="T86" fmla="*/ 1233609 w 3258"/>
              <a:gd name="T87" fmla="*/ 3283316 h 4781"/>
              <a:gd name="T88" fmla="*/ 1090502 w 3258"/>
              <a:gd name="T89" fmla="*/ 3289511 h 4781"/>
              <a:gd name="T90" fmla="*/ 924691 w 3258"/>
              <a:gd name="T91" fmla="*/ 3267485 h 4781"/>
              <a:gd name="T92" fmla="*/ 793280 w 3258"/>
              <a:gd name="T93" fmla="*/ 3223432 h 4781"/>
              <a:gd name="T94" fmla="*/ 663934 w 3258"/>
              <a:gd name="T95" fmla="*/ 3152534 h 4781"/>
              <a:gd name="T96" fmla="*/ 542155 w 3258"/>
              <a:gd name="T97" fmla="*/ 3058922 h 4781"/>
              <a:gd name="T98" fmla="*/ 425193 w 3258"/>
              <a:gd name="T99" fmla="*/ 2937088 h 47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58"/>
              <a:gd name="T151" fmla="*/ 0 h 4781"/>
              <a:gd name="T152" fmla="*/ 3258 w 3258"/>
              <a:gd name="T153" fmla="*/ 4781 h 47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58" h="4781">
                <a:moveTo>
                  <a:pt x="490" y="4097"/>
                </a:moveTo>
                <a:lnTo>
                  <a:pt x="478" y="4080"/>
                </a:lnTo>
                <a:lnTo>
                  <a:pt x="469" y="4067"/>
                </a:lnTo>
                <a:lnTo>
                  <a:pt x="418" y="3990"/>
                </a:lnTo>
                <a:lnTo>
                  <a:pt x="366" y="3904"/>
                </a:lnTo>
                <a:lnTo>
                  <a:pt x="319" y="3816"/>
                </a:lnTo>
                <a:lnTo>
                  <a:pt x="275" y="3726"/>
                </a:lnTo>
                <a:lnTo>
                  <a:pt x="253" y="3680"/>
                </a:lnTo>
                <a:lnTo>
                  <a:pt x="234" y="3636"/>
                </a:lnTo>
                <a:lnTo>
                  <a:pt x="196" y="3542"/>
                </a:lnTo>
                <a:lnTo>
                  <a:pt x="178" y="3494"/>
                </a:lnTo>
                <a:lnTo>
                  <a:pt x="162" y="3448"/>
                </a:lnTo>
                <a:lnTo>
                  <a:pt x="145" y="3398"/>
                </a:lnTo>
                <a:lnTo>
                  <a:pt x="131" y="3350"/>
                </a:lnTo>
                <a:lnTo>
                  <a:pt x="116" y="3301"/>
                </a:lnTo>
                <a:lnTo>
                  <a:pt x="104" y="3253"/>
                </a:lnTo>
                <a:lnTo>
                  <a:pt x="79" y="3151"/>
                </a:lnTo>
                <a:lnTo>
                  <a:pt x="58" y="3048"/>
                </a:lnTo>
                <a:lnTo>
                  <a:pt x="40" y="2944"/>
                </a:lnTo>
                <a:lnTo>
                  <a:pt x="31" y="2890"/>
                </a:lnTo>
                <a:lnTo>
                  <a:pt x="25" y="2837"/>
                </a:lnTo>
                <a:lnTo>
                  <a:pt x="18" y="2782"/>
                </a:lnTo>
                <a:lnTo>
                  <a:pt x="13" y="2728"/>
                </a:lnTo>
                <a:lnTo>
                  <a:pt x="6" y="2617"/>
                </a:lnTo>
                <a:lnTo>
                  <a:pt x="1" y="2505"/>
                </a:lnTo>
                <a:lnTo>
                  <a:pt x="0" y="2391"/>
                </a:lnTo>
                <a:lnTo>
                  <a:pt x="1" y="2281"/>
                </a:lnTo>
                <a:lnTo>
                  <a:pt x="5" y="2176"/>
                </a:lnTo>
                <a:lnTo>
                  <a:pt x="11" y="2071"/>
                </a:lnTo>
                <a:lnTo>
                  <a:pt x="22" y="1971"/>
                </a:lnTo>
                <a:lnTo>
                  <a:pt x="34" y="1870"/>
                </a:lnTo>
                <a:lnTo>
                  <a:pt x="49" y="1771"/>
                </a:lnTo>
                <a:lnTo>
                  <a:pt x="67" y="1674"/>
                </a:lnTo>
                <a:lnTo>
                  <a:pt x="90" y="1581"/>
                </a:lnTo>
                <a:lnTo>
                  <a:pt x="113" y="1486"/>
                </a:lnTo>
                <a:lnTo>
                  <a:pt x="140" y="1395"/>
                </a:lnTo>
                <a:lnTo>
                  <a:pt x="170" y="1305"/>
                </a:lnTo>
                <a:lnTo>
                  <a:pt x="204" y="1217"/>
                </a:lnTo>
                <a:lnTo>
                  <a:pt x="239" y="1130"/>
                </a:lnTo>
                <a:lnTo>
                  <a:pt x="277" y="1046"/>
                </a:lnTo>
                <a:lnTo>
                  <a:pt x="319" y="963"/>
                </a:lnTo>
                <a:lnTo>
                  <a:pt x="364" y="882"/>
                </a:lnTo>
                <a:lnTo>
                  <a:pt x="388" y="842"/>
                </a:lnTo>
                <a:lnTo>
                  <a:pt x="422" y="785"/>
                </a:lnTo>
                <a:lnTo>
                  <a:pt x="438" y="759"/>
                </a:lnTo>
                <a:lnTo>
                  <a:pt x="478" y="700"/>
                </a:lnTo>
                <a:lnTo>
                  <a:pt x="536" y="617"/>
                </a:lnTo>
                <a:lnTo>
                  <a:pt x="592" y="545"/>
                </a:lnTo>
                <a:lnTo>
                  <a:pt x="648" y="479"/>
                </a:lnTo>
                <a:lnTo>
                  <a:pt x="701" y="420"/>
                </a:lnTo>
                <a:lnTo>
                  <a:pt x="755" y="366"/>
                </a:lnTo>
                <a:lnTo>
                  <a:pt x="810" y="315"/>
                </a:lnTo>
                <a:lnTo>
                  <a:pt x="868" y="269"/>
                </a:lnTo>
                <a:lnTo>
                  <a:pt x="924" y="225"/>
                </a:lnTo>
                <a:lnTo>
                  <a:pt x="983" y="186"/>
                </a:lnTo>
                <a:lnTo>
                  <a:pt x="1043" y="150"/>
                </a:lnTo>
                <a:lnTo>
                  <a:pt x="1104" y="119"/>
                </a:lnTo>
                <a:lnTo>
                  <a:pt x="1165" y="90"/>
                </a:lnTo>
                <a:lnTo>
                  <a:pt x="1228" y="66"/>
                </a:lnTo>
                <a:lnTo>
                  <a:pt x="1291" y="45"/>
                </a:lnTo>
                <a:lnTo>
                  <a:pt x="1357" y="29"/>
                </a:lnTo>
                <a:lnTo>
                  <a:pt x="1422" y="16"/>
                </a:lnTo>
                <a:lnTo>
                  <a:pt x="1489" y="8"/>
                </a:lnTo>
                <a:lnTo>
                  <a:pt x="1558" y="2"/>
                </a:lnTo>
                <a:lnTo>
                  <a:pt x="1628" y="0"/>
                </a:lnTo>
                <a:lnTo>
                  <a:pt x="1697" y="2"/>
                </a:lnTo>
                <a:lnTo>
                  <a:pt x="1765" y="8"/>
                </a:lnTo>
                <a:lnTo>
                  <a:pt x="1831" y="16"/>
                </a:lnTo>
                <a:lnTo>
                  <a:pt x="1898" y="29"/>
                </a:lnTo>
                <a:lnTo>
                  <a:pt x="1962" y="45"/>
                </a:lnTo>
                <a:lnTo>
                  <a:pt x="2027" y="66"/>
                </a:lnTo>
                <a:lnTo>
                  <a:pt x="2089" y="90"/>
                </a:lnTo>
                <a:lnTo>
                  <a:pt x="2152" y="119"/>
                </a:lnTo>
                <a:lnTo>
                  <a:pt x="2212" y="150"/>
                </a:lnTo>
                <a:lnTo>
                  <a:pt x="2272" y="186"/>
                </a:lnTo>
                <a:lnTo>
                  <a:pt x="2329" y="225"/>
                </a:lnTo>
                <a:lnTo>
                  <a:pt x="2388" y="269"/>
                </a:lnTo>
                <a:lnTo>
                  <a:pt x="2416" y="291"/>
                </a:lnTo>
                <a:lnTo>
                  <a:pt x="2444" y="315"/>
                </a:lnTo>
                <a:lnTo>
                  <a:pt x="2501" y="366"/>
                </a:lnTo>
                <a:lnTo>
                  <a:pt x="2555" y="420"/>
                </a:lnTo>
                <a:lnTo>
                  <a:pt x="2610" y="479"/>
                </a:lnTo>
                <a:lnTo>
                  <a:pt x="2658" y="536"/>
                </a:lnTo>
                <a:lnTo>
                  <a:pt x="2718" y="611"/>
                </a:lnTo>
                <a:lnTo>
                  <a:pt x="2760" y="669"/>
                </a:lnTo>
                <a:lnTo>
                  <a:pt x="2782" y="700"/>
                </a:lnTo>
                <a:lnTo>
                  <a:pt x="2838" y="788"/>
                </a:lnTo>
                <a:lnTo>
                  <a:pt x="2892" y="879"/>
                </a:lnTo>
                <a:lnTo>
                  <a:pt x="2942" y="971"/>
                </a:lnTo>
                <a:lnTo>
                  <a:pt x="2989" y="1068"/>
                </a:lnTo>
                <a:lnTo>
                  <a:pt x="3031" y="1166"/>
                </a:lnTo>
                <a:lnTo>
                  <a:pt x="3071" y="1265"/>
                </a:lnTo>
                <a:lnTo>
                  <a:pt x="3106" y="1367"/>
                </a:lnTo>
                <a:lnTo>
                  <a:pt x="3138" y="1473"/>
                </a:lnTo>
                <a:lnTo>
                  <a:pt x="3166" y="1578"/>
                </a:lnTo>
                <a:lnTo>
                  <a:pt x="3190" y="1687"/>
                </a:lnTo>
                <a:lnTo>
                  <a:pt x="3210" y="1799"/>
                </a:lnTo>
                <a:lnTo>
                  <a:pt x="3228" y="1913"/>
                </a:lnTo>
                <a:lnTo>
                  <a:pt x="3240" y="2027"/>
                </a:lnTo>
                <a:lnTo>
                  <a:pt x="3250" y="2146"/>
                </a:lnTo>
                <a:lnTo>
                  <a:pt x="3256" y="2267"/>
                </a:lnTo>
                <a:lnTo>
                  <a:pt x="3258" y="2391"/>
                </a:lnTo>
                <a:lnTo>
                  <a:pt x="3257" y="2451"/>
                </a:lnTo>
                <a:lnTo>
                  <a:pt x="3256" y="2465"/>
                </a:lnTo>
                <a:lnTo>
                  <a:pt x="3256" y="2481"/>
                </a:lnTo>
                <a:lnTo>
                  <a:pt x="3256" y="2512"/>
                </a:lnTo>
                <a:lnTo>
                  <a:pt x="3252" y="2572"/>
                </a:lnTo>
                <a:lnTo>
                  <a:pt x="3250" y="2633"/>
                </a:lnTo>
                <a:lnTo>
                  <a:pt x="3240" y="2751"/>
                </a:lnTo>
                <a:lnTo>
                  <a:pt x="3234" y="2808"/>
                </a:lnTo>
                <a:lnTo>
                  <a:pt x="3230" y="2837"/>
                </a:lnTo>
                <a:lnTo>
                  <a:pt x="3228" y="2867"/>
                </a:lnTo>
                <a:lnTo>
                  <a:pt x="3210" y="2980"/>
                </a:lnTo>
                <a:lnTo>
                  <a:pt x="3199" y="3035"/>
                </a:lnTo>
                <a:lnTo>
                  <a:pt x="3190" y="3091"/>
                </a:lnTo>
                <a:lnTo>
                  <a:pt x="3178" y="3145"/>
                </a:lnTo>
                <a:lnTo>
                  <a:pt x="3166" y="3200"/>
                </a:lnTo>
                <a:lnTo>
                  <a:pt x="3151" y="3253"/>
                </a:lnTo>
                <a:lnTo>
                  <a:pt x="3144" y="3280"/>
                </a:lnTo>
                <a:lnTo>
                  <a:pt x="3140" y="3293"/>
                </a:lnTo>
                <a:lnTo>
                  <a:pt x="3138" y="3307"/>
                </a:lnTo>
                <a:lnTo>
                  <a:pt x="3121" y="3359"/>
                </a:lnTo>
                <a:lnTo>
                  <a:pt x="3106" y="3412"/>
                </a:lnTo>
                <a:lnTo>
                  <a:pt x="3088" y="3462"/>
                </a:lnTo>
                <a:lnTo>
                  <a:pt x="3071" y="3514"/>
                </a:lnTo>
                <a:lnTo>
                  <a:pt x="3060" y="3538"/>
                </a:lnTo>
                <a:lnTo>
                  <a:pt x="3050" y="3563"/>
                </a:lnTo>
                <a:lnTo>
                  <a:pt x="3031" y="3613"/>
                </a:lnTo>
                <a:lnTo>
                  <a:pt x="2989" y="3712"/>
                </a:lnTo>
                <a:lnTo>
                  <a:pt x="2965" y="3758"/>
                </a:lnTo>
                <a:lnTo>
                  <a:pt x="2942" y="3806"/>
                </a:lnTo>
                <a:lnTo>
                  <a:pt x="2892" y="3900"/>
                </a:lnTo>
                <a:lnTo>
                  <a:pt x="2878" y="3922"/>
                </a:lnTo>
                <a:lnTo>
                  <a:pt x="2870" y="3932"/>
                </a:lnTo>
                <a:lnTo>
                  <a:pt x="2864" y="3944"/>
                </a:lnTo>
                <a:lnTo>
                  <a:pt x="2838" y="3990"/>
                </a:lnTo>
                <a:lnTo>
                  <a:pt x="2809" y="4034"/>
                </a:lnTo>
                <a:lnTo>
                  <a:pt x="2782" y="4080"/>
                </a:lnTo>
                <a:lnTo>
                  <a:pt x="2760" y="4111"/>
                </a:lnTo>
                <a:lnTo>
                  <a:pt x="2718" y="4169"/>
                </a:lnTo>
                <a:lnTo>
                  <a:pt x="2694" y="4196"/>
                </a:lnTo>
                <a:lnTo>
                  <a:pt x="2671" y="4225"/>
                </a:lnTo>
                <a:lnTo>
                  <a:pt x="2626" y="4282"/>
                </a:lnTo>
                <a:lnTo>
                  <a:pt x="2602" y="4307"/>
                </a:lnTo>
                <a:lnTo>
                  <a:pt x="2579" y="4333"/>
                </a:lnTo>
                <a:lnTo>
                  <a:pt x="2555" y="4358"/>
                </a:lnTo>
                <a:lnTo>
                  <a:pt x="2543" y="4370"/>
                </a:lnTo>
                <a:lnTo>
                  <a:pt x="2539" y="4373"/>
                </a:lnTo>
                <a:lnTo>
                  <a:pt x="2537" y="4376"/>
                </a:lnTo>
                <a:lnTo>
                  <a:pt x="2532" y="4384"/>
                </a:lnTo>
                <a:lnTo>
                  <a:pt x="2525" y="4388"/>
                </a:lnTo>
                <a:lnTo>
                  <a:pt x="2521" y="4391"/>
                </a:lnTo>
                <a:lnTo>
                  <a:pt x="2519" y="4394"/>
                </a:lnTo>
                <a:lnTo>
                  <a:pt x="2507" y="4406"/>
                </a:lnTo>
                <a:lnTo>
                  <a:pt x="2483" y="4429"/>
                </a:lnTo>
                <a:lnTo>
                  <a:pt x="2435" y="4474"/>
                </a:lnTo>
                <a:lnTo>
                  <a:pt x="2384" y="4513"/>
                </a:lnTo>
                <a:lnTo>
                  <a:pt x="2359" y="4532"/>
                </a:lnTo>
                <a:lnTo>
                  <a:pt x="2335" y="4553"/>
                </a:lnTo>
                <a:lnTo>
                  <a:pt x="2292" y="4580"/>
                </a:lnTo>
                <a:lnTo>
                  <a:pt x="2250" y="4608"/>
                </a:lnTo>
                <a:lnTo>
                  <a:pt x="2231" y="4617"/>
                </a:lnTo>
                <a:lnTo>
                  <a:pt x="2221" y="4622"/>
                </a:lnTo>
                <a:lnTo>
                  <a:pt x="2216" y="4625"/>
                </a:lnTo>
                <a:lnTo>
                  <a:pt x="2213" y="4628"/>
                </a:lnTo>
                <a:lnTo>
                  <a:pt x="2177" y="4647"/>
                </a:lnTo>
                <a:lnTo>
                  <a:pt x="2158" y="4656"/>
                </a:lnTo>
                <a:lnTo>
                  <a:pt x="2140" y="4665"/>
                </a:lnTo>
                <a:lnTo>
                  <a:pt x="2104" y="4683"/>
                </a:lnTo>
                <a:lnTo>
                  <a:pt x="2065" y="4698"/>
                </a:lnTo>
                <a:lnTo>
                  <a:pt x="2028" y="4712"/>
                </a:lnTo>
                <a:lnTo>
                  <a:pt x="1990" y="4725"/>
                </a:lnTo>
                <a:lnTo>
                  <a:pt x="1951" y="4737"/>
                </a:lnTo>
                <a:lnTo>
                  <a:pt x="1910" y="4747"/>
                </a:lnTo>
                <a:lnTo>
                  <a:pt x="1872" y="4755"/>
                </a:lnTo>
                <a:lnTo>
                  <a:pt x="1793" y="4770"/>
                </a:lnTo>
                <a:lnTo>
                  <a:pt x="1711" y="4777"/>
                </a:lnTo>
                <a:lnTo>
                  <a:pt x="1669" y="4779"/>
                </a:lnTo>
                <a:lnTo>
                  <a:pt x="1628" y="4781"/>
                </a:lnTo>
                <a:lnTo>
                  <a:pt x="1585" y="4779"/>
                </a:lnTo>
                <a:lnTo>
                  <a:pt x="1544" y="4777"/>
                </a:lnTo>
                <a:lnTo>
                  <a:pt x="1463" y="4770"/>
                </a:lnTo>
                <a:lnTo>
                  <a:pt x="1382" y="4755"/>
                </a:lnTo>
                <a:lnTo>
                  <a:pt x="1344" y="4747"/>
                </a:lnTo>
                <a:lnTo>
                  <a:pt x="1306" y="4737"/>
                </a:lnTo>
                <a:lnTo>
                  <a:pt x="1266" y="4725"/>
                </a:lnTo>
                <a:lnTo>
                  <a:pt x="1228" y="4712"/>
                </a:lnTo>
                <a:lnTo>
                  <a:pt x="1153" y="4683"/>
                </a:lnTo>
                <a:lnTo>
                  <a:pt x="1079" y="4647"/>
                </a:lnTo>
                <a:lnTo>
                  <a:pt x="1043" y="4628"/>
                </a:lnTo>
                <a:lnTo>
                  <a:pt x="1008" y="4608"/>
                </a:lnTo>
                <a:lnTo>
                  <a:pt x="965" y="4580"/>
                </a:lnTo>
                <a:lnTo>
                  <a:pt x="924" y="4553"/>
                </a:lnTo>
                <a:lnTo>
                  <a:pt x="877" y="4518"/>
                </a:lnTo>
                <a:lnTo>
                  <a:pt x="833" y="4483"/>
                </a:lnTo>
                <a:lnTo>
                  <a:pt x="788" y="4444"/>
                </a:lnTo>
                <a:lnTo>
                  <a:pt x="745" y="4404"/>
                </a:lnTo>
                <a:lnTo>
                  <a:pt x="702" y="4360"/>
                </a:lnTo>
                <a:lnTo>
                  <a:pt x="660" y="4315"/>
                </a:lnTo>
                <a:lnTo>
                  <a:pt x="618" y="4267"/>
                </a:lnTo>
                <a:lnTo>
                  <a:pt x="578" y="4218"/>
                </a:lnTo>
                <a:lnTo>
                  <a:pt x="536" y="4164"/>
                </a:lnTo>
                <a:lnTo>
                  <a:pt x="504" y="4118"/>
                </a:lnTo>
              </a:path>
            </a:pathLst>
          </a:custGeom>
          <a:noFill/>
          <a:ln w="25400">
            <a:solidFill>
              <a:schemeClr val="accent2"/>
            </a:solidFill>
            <a:prstDash val="solid"/>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13" name="Freeform 112"/>
          <p:cNvSpPr>
            <a:spLocks/>
          </p:cNvSpPr>
          <p:nvPr/>
        </p:nvSpPr>
        <p:spPr bwMode="auto">
          <a:xfrm>
            <a:off x="5270166" y="3426993"/>
            <a:ext cx="1086345" cy="273519"/>
          </a:xfrm>
          <a:custGeom>
            <a:avLst/>
            <a:gdLst>
              <a:gd name="T0" fmla="*/ 1233159 w 3379"/>
              <a:gd name="T1" fmla="*/ 884767 h 2352"/>
              <a:gd name="T2" fmla="*/ 1233159 w 3379"/>
              <a:gd name="T3" fmla="*/ 1244600 h 2352"/>
              <a:gd name="T4" fmla="*/ 1789113 w 3379"/>
              <a:gd name="T5" fmla="*/ 622300 h 2352"/>
              <a:gd name="T6" fmla="*/ 1233159 w 3379"/>
              <a:gd name="T7" fmla="*/ 0 h 2352"/>
              <a:gd name="T8" fmla="*/ 1233159 w 3379"/>
              <a:gd name="T9" fmla="*/ 360892 h 2352"/>
              <a:gd name="T10" fmla="*/ 0 w 3379"/>
              <a:gd name="T11" fmla="*/ 360892 h 2352"/>
              <a:gd name="T12" fmla="*/ 0 w 3379"/>
              <a:gd name="T13" fmla="*/ 884767 h 2352"/>
              <a:gd name="T14" fmla="*/ 1233159 w 3379"/>
              <a:gd name="T15" fmla="*/ 884767 h 2352"/>
              <a:gd name="T16" fmla="*/ 0 60000 65536"/>
              <a:gd name="T17" fmla="*/ 0 60000 65536"/>
              <a:gd name="T18" fmla="*/ 0 60000 65536"/>
              <a:gd name="T19" fmla="*/ 0 60000 65536"/>
              <a:gd name="T20" fmla="*/ 0 60000 65536"/>
              <a:gd name="T21" fmla="*/ 0 60000 65536"/>
              <a:gd name="T22" fmla="*/ 0 60000 65536"/>
              <a:gd name="T23" fmla="*/ 0 60000 65536"/>
              <a:gd name="T24" fmla="*/ 0 w 3379"/>
              <a:gd name="T25" fmla="*/ 0 h 2352"/>
              <a:gd name="T26" fmla="*/ 3379 w 3379"/>
              <a:gd name="T27" fmla="*/ 2352 h 2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9" h="2352">
                <a:moveTo>
                  <a:pt x="2329" y="1672"/>
                </a:moveTo>
                <a:lnTo>
                  <a:pt x="2329" y="2352"/>
                </a:lnTo>
                <a:lnTo>
                  <a:pt x="3379" y="1176"/>
                </a:lnTo>
                <a:lnTo>
                  <a:pt x="2329" y="0"/>
                </a:lnTo>
                <a:lnTo>
                  <a:pt x="2329" y="682"/>
                </a:lnTo>
                <a:lnTo>
                  <a:pt x="0" y="682"/>
                </a:lnTo>
                <a:lnTo>
                  <a:pt x="0" y="1672"/>
                </a:lnTo>
                <a:lnTo>
                  <a:pt x="2329" y="1672"/>
                </a:lnTo>
                <a:close/>
              </a:path>
            </a:pathLst>
          </a:custGeom>
          <a:gradFill rotWithShape="1">
            <a:gsLst>
              <a:gs pos="0">
                <a:srgbClr val="00CCFF"/>
              </a:gs>
              <a:gs pos="100000">
                <a:srgbClr val="005E76"/>
              </a:gs>
            </a:gsLst>
            <a:lin ang="5400000" scaled="1"/>
          </a:gradFill>
          <a:ln w="9525" cap="flat" cmpd="sng">
            <a:noFill/>
            <a:prstDash val="solid"/>
            <a:round/>
            <a:headEnd/>
            <a:tailEnd/>
          </a:ln>
        </p:spPr>
        <p:txBody>
          <a:bodyPr tIns="0" bIns="0" anchor="ctr"/>
          <a:lstStyle/>
          <a:p>
            <a:endParaRPr lang="en-US" sz="1400" dirty="0">
              <a:latin typeface="微软雅黑" panose="020B0503020204020204" pitchFamily="34" charset="-122"/>
              <a:ea typeface="微软雅黑" panose="020B0503020204020204" pitchFamily="34" charset="-122"/>
            </a:endParaRPr>
          </a:p>
        </p:txBody>
      </p:sp>
      <p:sp>
        <p:nvSpPr>
          <p:cNvPr id="114" name="Rectangle 113"/>
          <p:cNvSpPr>
            <a:spLocks noChangeArrowheads="1"/>
          </p:cNvSpPr>
          <p:nvPr/>
        </p:nvSpPr>
        <p:spPr bwMode="auto">
          <a:xfrm>
            <a:off x="5131361" y="3506537"/>
            <a:ext cx="29882" cy="115129"/>
          </a:xfrm>
          <a:prstGeom prst="rect">
            <a:avLst/>
          </a:prstGeom>
          <a:solidFill>
            <a:srgbClr val="6AA121"/>
          </a:solidFill>
          <a:ln w="9525" algn="ctr">
            <a:noFill/>
            <a:miter lim="800000"/>
            <a:headEnd/>
            <a:tailEnd/>
          </a:ln>
        </p:spPr>
        <p:txBody>
          <a:bodyPr tIns="0" bIns="0" anchor="ctr"/>
          <a:lstStyle/>
          <a:p>
            <a:endParaRPr lang="en-US" sz="1400" dirty="0">
              <a:latin typeface="微软雅黑" panose="020B0503020204020204" pitchFamily="34" charset="-122"/>
              <a:ea typeface="微软雅黑" panose="020B0503020204020204" pitchFamily="34" charset="-122"/>
            </a:endParaRPr>
          </a:p>
        </p:txBody>
      </p:sp>
      <p:sp>
        <p:nvSpPr>
          <p:cNvPr id="115" name="Rectangle 114"/>
          <p:cNvSpPr>
            <a:spLocks noChangeArrowheads="1"/>
          </p:cNvSpPr>
          <p:nvPr/>
        </p:nvSpPr>
        <p:spPr bwMode="auto">
          <a:xfrm>
            <a:off x="5177629" y="3506537"/>
            <a:ext cx="75186" cy="115129"/>
          </a:xfrm>
          <a:prstGeom prst="rect">
            <a:avLst/>
          </a:prstGeom>
          <a:gradFill rotWithShape="1">
            <a:gsLst>
              <a:gs pos="0">
                <a:srgbClr val="00CCFF"/>
              </a:gs>
              <a:gs pos="100000">
                <a:srgbClr val="005E76"/>
              </a:gs>
            </a:gsLst>
            <a:lin ang="5400000" scaled="1"/>
          </a:gradFill>
          <a:ln w="9525" algn="ctr">
            <a:noFill/>
            <a:miter lim="800000"/>
            <a:headEnd/>
            <a:tailEnd/>
          </a:ln>
        </p:spPr>
        <p:txBody>
          <a:bodyPr tIns="0" bIns="0" anchor="ctr"/>
          <a:lstStyle/>
          <a:p>
            <a:endParaRPr lang="en-US" sz="1400" dirty="0">
              <a:latin typeface="微软雅黑" panose="020B0503020204020204" pitchFamily="34" charset="-122"/>
              <a:ea typeface="微软雅黑" panose="020B0503020204020204" pitchFamily="34" charset="-122"/>
            </a:endParaRPr>
          </a:p>
        </p:txBody>
      </p:sp>
      <p:sp>
        <p:nvSpPr>
          <p:cNvPr id="116" name="Rectangle 115"/>
          <p:cNvSpPr>
            <a:spLocks noChangeArrowheads="1"/>
          </p:cNvSpPr>
          <p:nvPr/>
        </p:nvSpPr>
        <p:spPr bwMode="auto">
          <a:xfrm>
            <a:off x="5131361" y="3506537"/>
            <a:ext cx="29882" cy="115129"/>
          </a:xfrm>
          <a:prstGeom prst="rect">
            <a:avLst/>
          </a:prstGeom>
          <a:gradFill rotWithShape="1">
            <a:gsLst>
              <a:gs pos="0">
                <a:srgbClr val="00CCFF"/>
              </a:gs>
              <a:gs pos="100000">
                <a:srgbClr val="005E76"/>
              </a:gs>
            </a:gsLst>
            <a:lin ang="5400000" scaled="1"/>
          </a:gradFill>
          <a:ln w="9525" algn="ctr">
            <a:noFill/>
            <a:miter lim="800000"/>
            <a:headEnd/>
            <a:tailEnd/>
          </a:ln>
        </p:spPr>
        <p:txBody>
          <a:bodyPr tIns="0" bIns="0" anchor="ctr"/>
          <a:lstStyle/>
          <a:p>
            <a:endParaRPr lang="en-US" sz="1400" dirty="0">
              <a:latin typeface="微软雅黑" panose="020B0503020204020204" pitchFamily="34" charset="-122"/>
              <a:ea typeface="微软雅黑" panose="020B0503020204020204" pitchFamily="34" charset="-122"/>
            </a:endParaRPr>
          </a:p>
        </p:txBody>
      </p:sp>
      <p:sp>
        <p:nvSpPr>
          <p:cNvPr id="117" name="Rectangle 116"/>
          <p:cNvSpPr>
            <a:spLocks noChangeArrowheads="1"/>
          </p:cNvSpPr>
          <p:nvPr/>
        </p:nvSpPr>
        <p:spPr bwMode="auto">
          <a:xfrm>
            <a:off x="5177629" y="3506537"/>
            <a:ext cx="75186" cy="115129"/>
          </a:xfrm>
          <a:prstGeom prst="rect">
            <a:avLst/>
          </a:prstGeom>
          <a:gradFill rotWithShape="1">
            <a:gsLst>
              <a:gs pos="0">
                <a:srgbClr val="00CCFF"/>
              </a:gs>
              <a:gs pos="100000">
                <a:srgbClr val="005E76"/>
              </a:gs>
            </a:gsLst>
            <a:lin ang="5400000" scaled="1"/>
          </a:gradFill>
          <a:ln w="9525" algn="ctr">
            <a:noFill/>
            <a:miter lim="800000"/>
            <a:headEnd/>
            <a:tailEnd/>
          </a:ln>
        </p:spPr>
        <p:txBody>
          <a:bodyPr tIns="0" bIns="0" anchor="ctr"/>
          <a:lstStyle/>
          <a:p>
            <a:endParaRPr lang="en-US" sz="1400" dirty="0">
              <a:latin typeface="微软雅黑" panose="020B0503020204020204" pitchFamily="34" charset="-122"/>
              <a:ea typeface="微软雅黑" panose="020B0503020204020204" pitchFamily="34" charset="-122"/>
            </a:endParaRPr>
          </a:p>
        </p:txBody>
      </p:sp>
      <p:sp>
        <p:nvSpPr>
          <p:cNvPr id="118" name="Freeform 117"/>
          <p:cNvSpPr>
            <a:spLocks/>
          </p:cNvSpPr>
          <p:nvPr/>
        </p:nvSpPr>
        <p:spPr bwMode="auto">
          <a:xfrm>
            <a:off x="5270166" y="3426993"/>
            <a:ext cx="1086345" cy="273519"/>
          </a:xfrm>
          <a:custGeom>
            <a:avLst/>
            <a:gdLst>
              <a:gd name="T0" fmla="*/ 1233159 w 3379"/>
              <a:gd name="T1" fmla="*/ 884767 h 2352"/>
              <a:gd name="T2" fmla="*/ 0 w 3379"/>
              <a:gd name="T3" fmla="*/ 884767 h 2352"/>
              <a:gd name="T4" fmla="*/ 0 w 3379"/>
              <a:gd name="T5" fmla="*/ 360892 h 2352"/>
              <a:gd name="T6" fmla="*/ 1233159 w 3379"/>
              <a:gd name="T7" fmla="*/ 360892 h 2352"/>
              <a:gd name="T8" fmla="*/ 1233159 w 3379"/>
              <a:gd name="T9" fmla="*/ 0 h 2352"/>
              <a:gd name="T10" fmla="*/ 1789113 w 3379"/>
              <a:gd name="T11" fmla="*/ 622300 h 2352"/>
              <a:gd name="T12" fmla="*/ 1233159 w 3379"/>
              <a:gd name="T13" fmla="*/ 1244600 h 2352"/>
              <a:gd name="T14" fmla="*/ 1233159 w 3379"/>
              <a:gd name="T15" fmla="*/ 884767 h 2352"/>
              <a:gd name="T16" fmla="*/ 0 60000 65536"/>
              <a:gd name="T17" fmla="*/ 0 60000 65536"/>
              <a:gd name="T18" fmla="*/ 0 60000 65536"/>
              <a:gd name="T19" fmla="*/ 0 60000 65536"/>
              <a:gd name="T20" fmla="*/ 0 60000 65536"/>
              <a:gd name="T21" fmla="*/ 0 60000 65536"/>
              <a:gd name="T22" fmla="*/ 0 60000 65536"/>
              <a:gd name="T23" fmla="*/ 0 60000 65536"/>
              <a:gd name="T24" fmla="*/ 0 w 3379"/>
              <a:gd name="T25" fmla="*/ 0 h 2352"/>
              <a:gd name="T26" fmla="*/ 3379 w 3379"/>
              <a:gd name="T27" fmla="*/ 2352 h 2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9" h="2352">
                <a:moveTo>
                  <a:pt x="2329" y="1672"/>
                </a:moveTo>
                <a:lnTo>
                  <a:pt x="0" y="1672"/>
                </a:lnTo>
                <a:lnTo>
                  <a:pt x="0" y="682"/>
                </a:lnTo>
                <a:lnTo>
                  <a:pt x="2329" y="682"/>
                </a:lnTo>
                <a:lnTo>
                  <a:pt x="2329" y="0"/>
                </a:lnTo>
                <a:lnTo>
                  <a:pt x="3379" y="1176"/>
                </a:lnTo>
                <a:lnTo>
                  <a:pt x="2329" y="2352"/>
                </a:lnTo>
                <a:lnTo>
                  <a:pt x="2329" y="1672"/>
                </a:lnTo>
              </a:path>
            </a:pathLst>
          </a:custGeom>
          <a:noFill/>
          <a:ln w="0">
            <a:solidFill>
              <a:srgbClr val="000000"/>
            </a:solidFill>
            <a:prstDash val="solid"/>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20" name="Rectangle 119"/>
          <p:cNvSpPr>
            <a:spLocks noChangeArrowheads="1"/>
          </p:cNvSpPr>
          <p:nvPr/>
        </p:nvSpPr>
        <p:spPr bwMode="auto">
          <a:xfrm>
            <a:off x="6189639" y="4430570"/>
            <a:ext cx="2354812" cy="215444"/>
          </a:xfrm>
          <a:prstGeom prst="rect">
            <a:avLst/>
          </a:prstGeom>
          <a:noFill/>
          <a:ln w="9525">
            <a:noFill/>
            <a:miter lim="800000"/>
            <a:headEnd/>
            <a:tailEnd/>
          </a:ln>
        </p:spPr>
        <p:txBody>
          <a:bodyPr wrap="none" lIns="0" tIns="0" rIns="0" bIns="0">
            <a:spAutoFit/>
          </a:bodyPr>
          <a:lstStyle/>
          <a:p>
            <a:pPr marL="354013" indent="-354013" algn="ctr" defTabSz="941388"/>
            <a:r>
              <a:rPr lang="en-US" altLang="zh-CN" sz="1400" dirty="0">
                <a:latin typeface="微软雅黑" panose="020B0503020204020204" pitchFamily="34" charset="-122"/>
                <a:ea typeface="微软雅黑" panose="020B0503020204020204" pitchFamily="34" charset="-122"/>
              </a:rPr>
              <a:t>Single-function NAS device</a:t>
            </a:r>
            <a:endParaRPr lang="en-US" sz="1400" dirty="0">
              <a:latin typeface="微软雅黑" panose="020B0503020204020204" pitchFamily="34" charset="-122"/>
              <a:ea typeface="微软雅黑" panose="020B0503020204020204" pitchFamily="34" charset="-122"/>
            </a:endParaRPr>
          </a:p>
        </p:txBody>
      </p:sp>
      <p:sp>
        <p:nvSpPr>
          <p:cNvPr id="122" name="Rectangle 121"/>
          <p:cNvSpPr>
            <a:spLocks noChangeArrowheads="1"/>
          </p:cNvSpPr>
          <p:nvPr/>
        </p:nvSpPr>
        <p:spPr bwMode="auto">
          <a:xfrm>
            <a:off x="5246688" y="5642063"/>
            <a:ext cx="2037417" cy="215444"/>
          </a:xfrm>
          <a:prstGeom prst="rect">
            <a:avLst/>
          </a:prstGeom>
          <a:noFill/>
          <a:ln w="9525">
            <a:noFill/>
            <a:miter lim="800000"/>
            <a:headEnd/>
            <a:tailEnd/>
          </a:ln>
        </p:spPr>
        <p:txBody>
          <a:bodyPr wrap="none" lIns="0" tIns="0" rIns="0" bIns="0">
            <a:spAutoFit/>
          </a:bodyPr>
          <a:lstStyle/>
          <a:p>
            <a:pPr marL="354013" indent="-354013" algn="ctr" defTabSz="941388"/>
            <a:r>
              <a:rPr lang="en-US" altLang="zh-CN" sz="1400" dirty="0">
                <a:latin typeface="微软雅黑" panose="020B0503020204020204" pitchFamily="34" charset="-122"/>
                <a:ea typeface="微软雅黑" panose="020B0503020204020204" pitchFamily="34" charset="-122"/>
              </a:rPr>
              <a:t>General-purpose server</a:t>
            </a:r>
            <a:endParaRPr lang="en-US" sz="1400" dirty="0">
              <a:latin typeface="微软雅黑" panose="020B0503020204020204" pitchFamily="34" charset="-122"/>
              <a:ea typeface="微软雅黑" panose="020B0503020204020204" pitchFamily="34" charset="-122"/>
            </a:endParaRPr>
          </a:p>
        </p:txBody>
      </p:sp>
      <p:sp>
        <p:nvSpPr>
          <p:cNvPr id="123" name="Rectangle 122"/>
          <p:cNvSpPr>
            <a:spLocks noChangeArrowheads="1"/>
          </p:cNvSpPr>
          <p:nvPr/>
        </p:nvSpPr>
        <p:spPr bwMode="auto">
          <a:xfrm>
            <a:off x="5033370" y="5957035"/>
            <a:ext cx="1760097"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(Windows or UNIX)</a:t>
            </a:r>
            <a:endParaRPr lang="en-US" sz="1400" dirty="0">
              <a:latin typeface="微软雅黑" panose="020B0503020204020204" pitchFamily="34" charset="-122"/>
              <a:ea typeface="微软雅黑" panose="020B0503020204020204" pitchFamily="34" charset="-122"/>
            </a:endParaRPr>
          </a:p>
        </p:txBody>
      </p:sp>
      <p:pic>
        <p:nvPicPr>
          <p:cNvPr id="124" name="Picture 123" descr="disk"/>
          <p:cNvPicPr>
            <a:picLocks noChangeAspect="1" noChangeArrowheads="1"/>
          </p:cNvPicPr>
          <p:nvPr/>
        </p:nvPicPr>
        <p:blipFill>
          <a:blip r:embed="rId4" cstate="print"/>
          <a:srcRect/>
          <a:stretch>
            <a:fillRect/>
          </a:stretch>
        </p:blipFill>
        <p:spPr bwMode="auto">
          <a:xfrm>
            <a:off x="3218558" y="4166755"/>
            <a:ext cx="269866" cy="289441"/>
          </a:xfrm>
          <a:prstGeom prst="rect">
            <a:avLst/>
          </a:prstGeom>
          <a:noFill/>
          <a:ln w="9525">
            <a:noFill/>
            <a:miter lim="800000"/>
            <a:headEnd/>
            <a:tailEnd/>
          </a:ln>
        </p:spPr>
      </p:pic>
      <p:pic>
        <p:nvPicPr>
          <p:cNvPr id="125" name="Picture 124" descr="disk"/>
          <p:cNvPicPr>
            <a:picLocks noChangeAspect="1" noChangeArrowheads="1"/>
          </p:cNvPicPr>
          <p:nvPr/>
        </p:nvPicPr>
        <p:blipFill>
          <a:blip r:embed="rId4" cstate="print"/>
          <a:srcRect/>
          <a:stretch>
            <a:fillRect/>
          </a:stretch>
        </p:blipFill>
        <p:spPr bwMode="auto">
          <a:xfrm>
            <a:off x="3016159" y="4294893"/>
            <a:ext cx="269866" cy="289441"/>
          </a:xfrm>
          <a:prstGeom prst="rect">
            <a:avLst/>
          </a:prstGeom>
          <a:noFill/>
          <a:ln w="9525">
            <a:noFill/>
            <a:miter lim="800000"/>
            <a:headEnd/>
            <a:tailEnd/>
          </a:ln>
        </p:spPr>
      </p:pic>
      <p:pic>
        <p:nvPicPr>
          <p:cNvPr id="126" name="Picture 125" descr="disk"/>
          <p:cNvPicPr>
            <a:picLocks noChangeAspect="1" noChangeArrowheads="1"/>
          </p:cNvPicPr>
          <p:nvPr/>
        </p:nvPicPr>
        <p:blipFill>
          <a:blip r:embed="rId4" cstate="print"/>
          <a:srcRect/>
          <a:stretch>
            <a:fillRect/>
          </a:stretch>
        </p:blipFill>
        <p:spPr bwMode="auto">
          <a:xfrm>
            <a:off x="8740971" y="3479333"/>
            <a:ext cx="269866" cy="289441"/>
          </a:xfrm>
          <a:prstGeom prst="rect">
            <a:avLst/>
          </a:prstGeom>
          <a:noFill/>
          <a:ln w="9525">
            <a:noFill/>
            <a:miter lim="800000"/>
            <a:headEnd/>
            <a:tailEnd/>
          </a:ln>
        </p:spPr>
      </p:pic>
      <p:pic>
        <p:nvPicPr>
          <p:cNvPr id="127" name="Picture 126" descr="disk"/>
          <p:cNvPicPr>
            <a:picLocks noChangeAspect="1" noChangeArrowheads="1"/>
          </p:cNvPicPr>
          <p:nvPr/>
        </p:nvPicPr>
        <p:blipFill>
          <a:blip r:embed="rId4" cstate="print"/>
          <a:srcRect/>
          <a:stretch>
            <a:fillRect/>
          </a:stretch>
        </p:blipFill>
        <p:spPr bwMode="auto">
          <a:xfrm>
            <a:off x="9117659" y="3479333"/>
            <a:ext cx="269866" cy="289441"/>
          </a:xfrm>
          <a:prstGeom prst="rect">
            <a:avLst/>
          </a:prstGeom>
          <a:noFill/>
          <a:ln w="9525">
            <a:noFill/>
            <a:miter lim="800000"/>
            <a:headEnd/>
            <a:tailEnd/>
          </a:ln>
        </p:spPr>
      </p:pic>
      <p:pic>
        <p:nvPicPr>
          <p:cNvPr id="128" name="Picture 127" descr="disk"/>
          <p:cNvPicPr>
            <a:picLocks noChangeAspect="1" noChangeArrowheads="1"/>
          </p:cNvPicPr>
          <p:nvPr/>
        </p:nvPicPr>
        <p:blipFill>
          <a:blip r:embed="rId4" cstate="print"/>
          <a:srcRect/>
          <a:stretch>
            <a:fillRect/>
          </a:stretch>
        </p:blipFill>
        <p:spPr bwMode="auto">
          <a:xfrm>
            <a:off x="9466236" y="3479333"/>
            <a:ext cx="269866" cy="289441"/>
          </a:xfrm>
          <a:prstGeom prst="rect">
            <a:avLst/>
          </a:prstGeom>
          <a:noFill/>
          <a:ln w="9525">
            <a:noFill/>
            <a:miter lim="800000"/>
            <a:headEnd/>
            <a:tailEnd/>
          </a:ln>
        </p:spPr>
      </p:pic>
      <p:pic>
        <p:nvPicPr>
          <p:cNvPr id="129" name="Picture 128" descr="disk"/>
          <p:cNvPicPr>
            <a:picLocks noChangeAspect="1" noChangeArrowheads="1"/>
          </p:cNvPicPr>
          <p:nvPr/>
        </p:nvPicPr>
        <p:blipFill>
          <a:blip r:embed="rId4" cstate="print"/>
          <a:srcRect/>
          <a:stretch>
            <a:fillRect/>
          </a:stretch>
        </p:blipFill>
        <p:spPr bwMode="auto">
          <a:xfrm>
            <a:off x="9320058" y="3670786"/>
            <a:ext cx="269866" cy="289441"/>
          </a:xfrm>
          <a:prstGeom prst="rect">
            <a:avLst/>
          </a:prstGeom>
          <a:noFill/>
          <a:ln w="9525">
            <a:noFill/>
            <a:miter lim="800000"/>
            <a:headEnd/>
            <a:tailEnd/>
          </a:ln>
        </p:spPr>
      </p:pic>
      <p:pic>
        <p:nvPicPr>
          <p:cNvPr id="130" name="Picture 129" descr="disk"/>
          <p:cNvPicPr>
            <a:picLocks noChangeAspect="1" noChangeArrowheads="1"/>
          </p:cNvPicPr>
          <p:nvPr/>
        </p:nvPicPr>
        <p:blipFill>
          <a:blip r:embed="rId4" cstate="print"/>
          <a:srcRect/>
          <a:stretch>
            <a:fillRect/>
          </a:stretch>
        </p:blipFill>
        <p:spPr bwMode="auto">
          <a:xfrm>
            <a:off x="8953209" y="3660233"/>
            <a:ext cx="269866" cy="289441"/>
          </a:xfrm>
          <a:prstGeom prst="rect">
            <a:avLst/>
          </a:prstGeom>
          <a:noFill/>
          <a:ln w="9525">
            <a:noFill/>
            <a:miter lim="800000"/>
            <a:headEnd/>
            <a:tailEnd/>
          </a:ln>
        </p:spPr>
      </p:pic>
      <p:pic>
        <p:nvPicPr>
          <p:cNvPr id="131" name="Picture 130" descr="disk"/>
          <p:cNvPicPr>
            <a:picLocks noChangeAspect="1" noChangeArrowheads="1"/>
          </p:cNvPicPr>
          <p:nvPr/>
        </p:nvPicPr>
        <p:blipFill>
          <a:blip r:embed="rId4" cstate="print"/>
          <a:srcRect/>
          <a:stretch>
            <a:fillRect/>
          </a:stretch>
        </p:blipFill>
        <p:spPr bwMode="auto">
          <a:xfrm>
            <a:off x="8566683" y="3660233"/>
            <a:ext cx="269866" cy="289441"/>
          </a:xfrm>
          <a:prstGeom prst="rect">
            <a:avLst/>
          </a:prstGeom>
          <a:noFill/>
          <a:ln w="9525">
            <a:noFill/>
            <a:miter lim="800000"/>
            <a:headEnd/>
            <a:tailEnd/>
          </a:ln>
        </p:spPr>
      </p:pic>
      <p:pic>
        <p:nvPicPr>
          <p:cNvPr id="132" name="Picture 131" descr="disk"/>
          <p:cNvPicPr>
            <a:picLocks noChangeAspect="1" noChangeArrowheads="1"/>
          </p:cNvPicPr>
          <p:nvPr/>
        </p:nvPicPr>
        <p:blipFill>
          <a:blip r:embed="rId4" cstate="print"/>
          <a:srcRect/>
          <a:stretch>
            <a:fillRect/>
          </a:stretch>
        </p:blipFill>
        <p:spPr bwMode="auto">
          <a:xfrm>
            <a:off x="8750809" y="3835104"/>
            <a:ext cx="269866" cy="289441"/>
          </a:xfrm>
          <a:prstGeom prst="rect">
            <a:avLst/>
          </a:prstGeom>
          <a:noFill/>
          <a:ln w="9525">
            <a:noFill/>
            <a:miter lim="800000"/>
            <a:headEnd/>
            <a:tailEnd/>
          </a:ln>
        </p:spPr>
      </p:pic>
      <p:pic>
        <p:nvPicPr>
          <p:cNvPr id="133" name="Picture 132" descr="disk"/>
          <p:cNvPicPr>
            <a:picLocks noChangeAspect="1" noChangeArrowheads="1"/>
          </p:cNvPicPr>
          <p:nvPr/>
        </p:nvPicPr>
        <p:blipFill>
          <a:blip r:embed="rId4" cstate="print"/>
          <a:srcRect/>
          <a:stretch>
            <a:fillRect/>
          </a:stretch>
        </p:blipFill>
        <p:spPr bwMode="auto">
          <a:xfrm>
            <a:off x="9126092" y="3835104"/>
            <a:ext cx="269866" cy="289441"/>
          </a:xfrm>
          <a:prstGeom prst="rect">
            <a:avLst/>
          </a:prstGeom>
          <a:noFill/>
          <a:ln w="9525">
            <a:noFill/>
            <a:miter lim="800000"/>
            <a:headEnd/>
            <a:tailEnd/>
          </a:ln>
        </p:spPr>
      </p:pic>
      <p:pic>
        <p:nvPicPr>
          <p:cNvPr id="134" name="Picture 133" descr="disk"/>
          <p:cNvPicPr>
            <a:picLocks noChangeAspect="1" noChangeArrowheads="1"/>
          </p:cNvPicPr>
          <p:nvPr/>
        </p:nvPicPr>
        <p:blipFill>
          <a:blip r:embed="rId4" cstate="print"/>
          <a:srcRect/>
          <a:stretch>
            <a:fillRect/>
          </a:stretch>
        </p:blipFill>
        <p:spPr bwMode="auto">
          <a:xfrm>
            <a:off x="9473263" y="3835104"/>
            <a:ext cx="269866" cy="289441"/>
          </a:xfrm>
          <a:prstGeom prst="rect">
            <a:avLst/>
          </a:prstGeom>
          <a:noFill/>
          <a:ln w="9525">
            <a:noFill/>
            <a:miter lim="800000"/>
            <a:headEnd/>
            <a:tailEnd/>
          </a:ln>
        </p:spPr>
      </p:pic>
      <p:pic>
        <p:nvPicPr>
          <p:cNvPr id="135" name="Picture 134" descr="disk"/>
          <p:cNvPicPr>
            <a:picLocks noChangeAspect="1" noChangeArrowheads="1"/>
          </p:cNvPicPr>
          <p:nvPr/>
        </p:nvPicPr>
        <p:blipFill>
          <a:blip r:embed="rId4" cstate="print"/>
          <a:srcRect/>
          <a:stretch>
            <a:fillRect/>
          </a:stretch>
        </p:blipFill>
        <p:spPr bwMode="auto">
          <a:xfrm>
            <a:off x="8566683" y="4022035"/>
            <a:ext cx="269866" cy="289441"/>
          </a:xfrm>
          <a:prstGeom prst="rect">
            <a:avLst/>
          </a:prstGeom>
          <a:noFill/>
          <a:ln w="9525">
            <a:noFill/>
            <a:miter lim="800000"/>
            <a:headEnd/>
            <a:tailEnd/>
          </a:ln>
        </p:spPr>
      </p:pic>
      <p:pic>
        <p:nvPicPr>
          <p:cNvPr id="136" name="Picture 135" descr="disk"/>
          <p:cNvPicPr>
            <a:picLocks noChangeAspect="1" noChangeArrowheads="1"/>
          </p:cNvPicPr>
          <p:nvPr/>
        </p:nvPicPr>
        <p:blipFill>
          <a:blip r:embed="rId4" cstate="print"/>
          <a:srcRect/>
          <a:stretch>
            <a:fillRect/>
          </a:stretch>
        </p:blipFill>
        <p:spPr bwMode="auto">
          <a:xfrm>
            <a:off x="8932126" y="4022035"/>
            <a:ext cx="269866" cy="289441"/>
          </a:xfrm>
          <a:prstGeom prst="rect">
            <a:avLst/>
          </a:prstGeom>
          <a:noFill/>
          <a:ln w="9525">
            <a:noFill/>
            <a:miter lim="800000"/>
            <a:headEnd/>
            <a:tailEnd/>
          </a:ln>
        </p:spPr>
      </p:pic>
      <p:pic>
        <p:nvPicPr>
          <p:cNvPr id="137" name="Picture 136" descr="disk"/>
          <p:cNvPicPr>
            <a:picLocks noChangeAspect="1" noChangeArrowheads="1"/>
          </p:cNvPicPr>
          <p:nvPr/>
        </p:nvPicPr>
        <p:blipFill>
          <a:blip r:embed="rId4" cstate="print"/>
          <a:srcRect/>
          <a:stretch>
            <a:fillRect/>
          </a:stretch>
        </p:blipFill>
        <p:spPr bwMode="auto">
          <a:xfrm>
            <a:off x="9311625" y="4022035"/>
            <a:ext cx="269866" cy="289441"/>
          </a:xfrm>
          <a:prstGeom prst="rect">
            <a:avLst/>
          </a:prstGeom>
          <a:noFill/>
          <a:ln w="9525">
            <a:noFill/>
            <a:miter lim="800000"/>
            <a:headEnd/>
            <a:tailEnd/>
          </a:ln>
        </p:spPr>
      </p:pic>
      <p:sp>
        <p:nvSpPr>
          <p:cNvPr id="143" name="Freeform 179"/>
          <p:cNvSpPr>
            <a:spLocks noChangeAspect="1"/>
          </p:cNvSpPr>
          <p:nvPr/>
        </p:nvSpPr>
        <p:spPr bwMode="auto">
          <a:xfrm>
            <a:off x="4835496" y="1425365"/>
            <a:ext cx="316002" cy="975937"/>
          </a:xfrm>
          <a:custGeom>
            <a:avLst/>
            <a:gdLst/>
            <a:ahLst/>
            <a:cxnLst>
              <a:cxn ang="0">
                <a:pos x="83" y="76"/>
              </a:cxn>
              <a:cxn ang="0">
                <a:pos x="82" y="3"/>
              </a:cxn>
              <a:cxn ang="0">
                <a:pos x="4" y="63"/>
              </a:cxn>
              <a:cxn ang="0">
                <a:pos x="5" y="227"/>
              </a:cxn>
              <a:cxn ang="0">
                <a:pos x="0" y="236"/>
              </a:cxn>
              <a:cxn ang="0">
                <a:pos x="6" y="235"/>
              </a:cxn>
              <a:cxn ang="0">
                <a:pos x="12" y="229"/>
              </a:cxn>
              <a:cxn ang="0">
                <a:pos x="12" y="226"/>
              </a:cxn>
              <a:cxn ang="0">
                <a:pos x="15" y="227"/>
              </a:cxn>
              <a:cxn ang="0">
                <a:pos x="80" y="176"/>
              </a:cxn>
              <a:cxn ang="0">
                <a:pos x="83" y="172"/>
              </a:cxn>
              <a:cxn ang="0">
                <a:pos x="83" y="76"/>
              </a:cxn>
            </a:cxnLst>
            <a:rect l="0" t="0" r="r" b="b"/>
            <a:pathLst>
              <a:path w="83" h="239">
                <a:moveTo>
                  <a:pt x="83" y="76"/>
                </a:moveTo>
                <a:cubicBezTo>
                  <a:pt x="83" y="37"/>
                  <a:pt x="83" y="4"/>
                  <a:pt x="82" y="3"/>
                </a:cubicBezTo>
                <a:cubicBezTo>
                  <a:pt x="80" y="0"/>
                  <a:pt x="4" y="63"/>
                  <a:pt x="4" y="63"/>
                </a:cubicBezTo>
                <a:cubicBezTo>
                  <a:pt x="5" y="227"/>
                  <a:pt x="5" y="227"/>
                  <a:pt x="5" y="227"/>
                </a:cubicBezTo>
                <a:cubicBezTo>
                  <a:pt x="0" y="236"/>
                  <a:pt x="0" y="236"/>
                  <a:pt x="0" y="236"/>
                </a:cubicBezTo>
                <a:cubicBezTo>
                  <a:pt x="0" y="236"/>
                  <a:pt x="1" y="239"/>
                  <a:pt x="6" y="235"/>
                </a:cubicBezTo>
                <a:cubicBezTo>
                  <a:pt x="7" y="234"/>
                  <a:pt x="10" y="232"/>
                  <a:pt x="12" y="229"/>
                </a:cubicBezTo>
                <a:cubicBezTo>
                  <a:pt x="12" y="227"/>
                  <a:pt x="12" y="227"/>
                  <a:pt x="12" y="226"/>
                </a:cubicBezTo>
                <a:cubicBezTo>
                  <a:pt x="13" y="226"/>
                  <a:pt x="14" y="226"/>
                  <a:pt x="15" y="227"/>
                </a:cubicBezTo>
                <a:cubicBezTo>
                  <a:pt x="37" y="209"/>
                  <a:pt x="78" y="178"/>
                  <a:pt x="80" y="176"/>
                </a:cubicBezTo>
                <a:cubicBezTo>
                  <a:pt x="82" y="174"/>
                  <a:pt x="82" y="173"/>
                  <a:pt x="83" y="172"/>
                </a:cubicBezTo>
                <a:cubicBezTo>
                  <a:pt x="83" y="172"/>
                  <a:pt x="83" y="124"/>
                  <a:pt x="83" y="76"/>
                </a:cubicBez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4" name="Freeform 180"/>
          <p:cNvSpPr>
            <a:spLocks noChangeAspect="1"/>
          </p:cNvSpPr>
          <p:nvPr/>
        </p:nvSpPr>
        <p:spPr bwMode="auto">
          <a:xfrm>
            <a:off x="4557566" y="1376364"/>
            <a:ext cx="590125" cy="302173"/>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5" y="1"/>
              </a:cxn>
              <a:cxn ang="0">
                <a:pos x="79" y="0"/>
              </a:cxn>
              <a:cxn ang="0">
                <a:pos x="151" y="11"/>
              </a:cxn>
              <a:cxn ang="0">
                <a:pos x="155" y="14"/>
              </a:cxn>
            </a:cxnLst>
            <a:rect l="0" t="0" r="r" b="b"/>
            <a:pathLst>
              <a:path w="155" h="74">
                <a:moveTo>
                  <a:pt x="155" y="14"/>
                </a:moveTo>
                <a:cubicBezTo>
                  <a:pt x="77" y="74"/>
                  <a:pt x="77" y="74"/>
                  <a:pt x="77" y="74"/>
                </a:cubicBezTo>
                <a:cubicBezTo>
                  <a:pt x="12" y="65"/>
                  <a:pt x="9" y="59"/>
                  <a:pt x="4" y="59"/>
                </a:cubicBezTo>
                <a:cubicBezTo>
                  <a:pt x="1" y="58"/>
                  <a:pt x="0" y="61"/>
                  <a:pt x="0" y="61"/>
                </a:cubicBezTo>
                <a:cubicBezTo>
                  <a:pt x="0" y="61"/>
                  <a:pt x="0" y="58"/>
                  <a:pt x="2" y="57"/>
                </a:cubicBezTo>
                <a:cubicBezTo>
                  <a:pt x="2" y="57"/>
                  <a:pt x="4" y="55"/>
                  <a:pt x="8" y="52"/>
                </a:cubicBezTo>
                <a:cubicBezTo>
                  <a:pt x="9" y="53"/>
                  <a:pt x="10" y="53"/>
                  <a:pt x="11" y="53"/>
                </a:cubicBezTo>
                <a:cubicBezTo>
                  <a:pt x="11" y="52"/>
                  <a:pt x="11" y="51"/>
                  <a:pt x="11" y="50"/>
                </a:cubicBezTo>
                <a:cubicBezTo>
                  <a:pt x="40" y="27"/>
                  <a:pt x="73" y="2"/>
                  <a:pt x="75" y="1"/>
                </a:cubicBezTo>
                <a:cubicBezTo>
                  <a:pt x="77" y="0"/>
                  <a:pt x="79" y="0"/>
                  <a:pt x="79" y="0"/>
                </a:cubicBezTo>
                <a:cubicBezTo>
                  <a:pt x="79" y="0"/>
                  <a:pt x="149" y="11"/>
                  <a:pt x="151" y="11"/>
                </a:cubicBezTo>
                <a:cubicBezTo>
                  <a:pt x="154" y="12"/>
                  <a:pt x="155" y="14"/>
                  <a:pt x="155" y="14"/>
                </a:cubicBez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5" name="Freeform 181"/>
          <p:cNvSpPr>
            <a:spLocks noChangeAspect="1"/>
          </p:cNvSpPr>
          <p:nvPr/>
        </p:nvSpPr>
        <p:spPr bwMode="auto">
          <a:xfrm>
            <a:off x="4843110" y="1429448"/>
            <a:ext cx="304581" cy="253172"/>
          </a:xfrm>
          <a:custGeom>
            <a:avLst/>
            <a:gdLst/>
            <a:ahLst/>
            <a:cxnLst>
              <a:cxn ang="0">
                <a:pos x="80" y="2"/>
              </a:cxn>
              <a:cxn ang="0">
                <a:pos x="79" y="0"/>
              </a:cxn>
              <a:cxn ang="0">
                <a:pos x="0" y="61"/>
              </a:cxn>
              <a:cxn ang="0">
                <a:pos x="2" y="62"/>
              </a:cxn>
              <a:cxn ang="0">
                <a:pos x="80" y="2"/>
              </a:cxn>
            </a:cxnLst>
            <a:rect l="0" t="0" r="r" b="b"/>
            <a:pathLst>
              <a:path w="80" h="62">
                <a:moveTo>
                  <a:pt x="80" y="2"/>
                </a:moveTo>
                <a:cubicBezTo>
                  <a:pt x="80" y="2"/>
                  <a:pt x="80" y="1"/>
                  <a:pt x="79" y="0"/>
                </a:cubicBezTo>
                <a:cubicBezTo>
                  <a:pt x="77" y="2"/>
                  <a:pt x="0" y="61"/>
                  <a:pt x="0" y="61"/>
                </a:cubicBezTo>
                <a:cubicBezTo>
                  <a:pt x="2" y="62"/>
                  <a:pt x="2" y="62"/>
                  <a:pt x="2" y="62"/>
                </a:cubicBezTo>
                <a:lnTo>
                  <a:pt x="80" y="2"/>
                </a:lnTo>
                <a:close/>
              </a:path>
            </a:pathLst>
          </a:custGeom>
          <a:solidFill>
            <a:srgbClr val="8BA6BD"/>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6" name="Freeform 182"/>
          <p:cNvSpPr>
            <a:spLocks noChangeAspect="1"/>
          </p:cNvSpPr>
          <p:nvPr/>
        </p:nvSpPr>
        <p:spPr bwMode="auto">
          <a:xfrm>
            <a:off x="4557566" y="1613202"/>
            <a:ext cx="296966" cy="784016"/>
          </a:xfrm>
          <a:custGeom>
            <a:avLst/>
            <a:gdLst/>
            <a:ahLst/>
            <a:cxnLst>
              <a:cxn ang="0">
                <a:pos x="78" y="19"/>
              </a:cxn>
              <a:cxn ang="0">
                <a:pos x="75" y="14"/>
              </a:cxn>
              <a:cxn ang="0">
                <a:pos x="4" y="1"/>
              </a:cxn>
              <a:cxn ang="0">
                <a:pos x="0" y="3"/>
              </a:cxn>
              <a:cxn ang="0">
                <a:pos x="0" y="17"/>
              </a:cxn>
              <a:cxn ang="0">
                <a:pos x="2" y="17"/>
              </a:cxn>
              <a:cxn ang="0">
                <a:pos x="0" y="19"/>
              </a:cxn>
              <a:cxn ang="0">
                <a:pos x="0" y="26"/>
              </a:cxn>
              <a:cxn ang="0">
                <a:pos x="0" y="171"/>
              </a:cxn>
              <a:cxn ang="0">
                <a:pos x="4" y="177"/>
              </a:cxn>
              <a:cxn ang="0">
                <a:pos x="72" y="191"/>
              </a:cxn>
              <a:cxn ang="0">
                <a:pos x="78" y="187"/>
              </a:cxn>
              <a:cxn ang="0">
                <a:pos x="78" y="19"/>
              </a:cxn>
            </a:cxnLst>
            <a:rect l="0" t="0" r="r" b="b"/>
            <a:pathLst>
              <a:path w="78" h="192">
                <a:moveTo>
                  <a:pt x="78" y="19"/>
                </a:moveTo>
                <a:cubicBezTo>
                  <a:pt x="78" y="16"/>
                  <a:pt x="76" y="14"/>
                  <a:pt x="75" y="14"/>
                </a:cubicBezTo>
                <a:cubicBezTo>
                  <a:pt x="34" y="7"/>
                  <a:pt x="9" y="1"/>
                  <a:pt x="4" y="1"/>
                </a:cubicBezTo>
                <a:cubicBezTo>
                  <a:pt x="0" y="0"/>
                  <a:pt x="0" y="3"/>
                  <a:pt x="0" y="3"/>
                </a:cubicBezTo>
                <a:cubicBezTo>
                  <a:pt x="0" y="3"/>
                  <a:pt x="0" y="9"/>
                  <a:pt x="0" y="17"/>
                </a:cubicBezTo>
                <a:cubicBezTo>
                  <a:pt x="0" y="17"/>
                  <a:pt x="1" y="17"/>
                  <a:pt x="2" y="17"/>
                </a:cubicBezTo>
                <a:cubicBezTo>
                  <a:pt x="2" y="18"/>
                  <a:pt x="0" y="19"/>
                  <a:pt x="0" y="19"/>
                </a:cubicBezTo>
                <a:cubicBezTo>
                  <a:pt x="0" y="22"/>
                  <a:pt x="0" y="24"/>
                  <a:pt x="0" y="26"/>
                </a:cubicBezTo>
                <a:cubicBezTo>
                  <a:pt x="0" y="26"/>
                  <a:pt x="0" y="170"/>
                  <a:pt x="0" y="171"/>
                </a:cubicBezTo>
                <a:cubicBezTo>
                  <a:pt x="0" y="176"/>
                  <a:pt x="1" y="177"/>
                  <a:pt x="4" y="177"/>
                </a:cubicBezTo>
                <a:cubicBezTo>
                  <a:pt x="5" y="178"/>
                  <a:pt x="54" y="188"/>
                  <a:pt x="72" y="191"/>
                </a:cubicBezTo>
                <a:cubicBezTo>
                  <a:pt x="77" y="192"/>
                  <a:pt x="78" y="187"/>
                  <a:pt x="78" y="187"/>
                </a:cubicBezTo>
                <a:cubicBezTo>
                  <a:pt x="78" y="187"/>
                  <a:pt x="78" y="19"/>
                  <a:pt x="78" y="19"/>
                </a:cubicBezTo>
                <a:close/>
              </a:path>
            </a:pathLst>
          </a:custGeom>
          <a:solidFill>
            <a:srgbClr val="D3DBE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7" name="Freeform 183"/>
          <p:cNvSpPr>
            <a:spLocks noChangeAspect="1"/>
          </p:cNvSpPr>
          <p:nvPr/>
        </p:nvSpPr>
        <p:spPr bwMode="auto">
          <a:xfrm>
            <a:off x="4656555" y="2103212"/>
            <a:ext cx="228435" cy="57168"/>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8" name="Freeform 184"/>
          <p:cNvSpPr>
            <a:spLocks noChangeAspect="1"/>
          </p:cNvSpPr>
          <p:nvPr/>
        </p:nvSpPr>
        <p:spPr bwMode="auto">
          <a:xfrm>
            <a:off x="4656555" y="2103212"/>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9" name="Freeform 185"/>
          <p:cNvSpPr>
            <a:spLocks noChangeAspect="1"/>
          </p:cNvSpPr>
          <p:nvPr/>
        </p:nvSpPr>
        <p:spPr bwMode="auto">
          <a:xfrm>
            <a:off x="4656555" y="2131796"/>
            <a:ext cx="228435" cy="57168"/>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0" name="Freeform 186"/>
          <p:cNvSpPr>
            <a:spLocks noChangeAspect="1"/>
          </p:cNvSpPr>
          <p:nvPr/>
        </p:nvSpPr>
        <p:spPr bwMode="auto">
          <a:xfrm>
            <a:off x="4656555" y="2131796"/>
            <a:ext cx="7615" cy="12250"/>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1" name="Freeform 187"/>
          <p:cNvSpPr>
            <a:spLocks noChangeAspect="1"/>
          </p:cNvSpPr>
          <p:nvPr/>
        </p:nvSpPr>
        <p:spPr bwMode="auto">
          <a:xfrm>
            <a:off x="4656555" y="2156297"/>
            <a:ext cx="228435" cy="57168"/>
          </a:xfrm>
          <a:custGeom>
            <a:avLst/>
            <a:gdLst/>
            <a:ahLst/>
            <a:cxnLst>
              <a:cxn ang="0">
                <a:pos x="0" y="0"/>
              </a:cxn>
              <a:cxn ang="0">
                <a:pos x="104" y="24"/>
              </a:cxn>
              <a:cxn ang="0">
                <a:pos x="120" y="12"/>
              </a:cxn>
              <a:cxn ang="0">
                <a:pos x="120" y="18"/>
              </a:cxn>
              <a:cxn ang="0">
                <a:pos x="104" y="28"/>
              </a:cxn>
              <a:cxn ang="0">
                <a:pos x="0" y="6"/>
              </a:cxn>
              <a:cxn ang="0">
                <a:pos x="0" y="0"/>
              </a:cxn>
            </a:cxnLst>
            <a:rect l="0" t="0" r="r" b="b"/>
            <a:pathLst>
              <a:path w="120" h="28">
                <a:moveTo>
                  <a:pt x="0" y="0"/>
                </a:moveTo>
                <a:lnTo>
                  <a:pt x="104" y="24"/>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2" name="Freeform 188"/>
          <p:cNvSpPr>
            <a:spLocks noChangeAspect="1"/>
          </p:cNvSpPr>
          <p:nvPr/>
        </p:nvSpPr>
        <p:spPr bwMode="auto">
          <a:xfrm>
            <a:off x="4656555" y="2156297"/>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3" name="Freeform 189"/>
          <p:cNvSpPr>
            <a:spLocks noChangeAspect="1"/>
          </p:cNvSpPr>
          <p:nvPr/>
        </p:nvSpPr>
        <p:spPr bwMode="auto">
          <a:xfrm>
            <a:off x="4656555" y="2184881"/>
            <a:ext cx="228435" cy="57168"/>
          </a:xfrm>
          <a:custGeom>
            <a:avLst/>
            <a:gdLst/>
            <a:ahLst/>
            <a:cxnLst>
              <a:cxn ang="0">
                <a:pos x="0" y="0"/>
              </a:cxn>
              <a:cxn ang="0">
                <a:pos x="104" y="22"/>
              </a:cxn>
              <a:cxn ang="0">
                <a:pos x="120" y="12"/>
              </a:cxn>
              <a:cxn ang="0">
                <a:pos x="120" y="16"/>
              </a:cxn>
              <a:cxn ang="0">
                <a:pos x="104" y="28"/>
              </a:cxn>
              <a:cxn ang="0">
                <a:pos x="0" y="6"/>
              </a:cxn>
              <a:cxn ang="0">
                <a:pos x="0" y="0"/>
              </a:cxn>
            </a:cxnLst>
            <a:rect l="0" t="0" r="r" b="b"/>
            <a:pathLst>
              <a:path w="120" h="28">
                <a:moveTo>
                  <a:pt x="0" y="0"/>
                </a:moveTo>
                <a:lnTo>
                  <a:pt x="104" y="22"/>
                </a:lnTo>
                <a:lnTo>
                  <a:pt x="120" y="12"/>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4" name="Freeform 190"/>
          <p:cNvSpPr>
            <a:spLocks noChangeAspect="1"/>
          </p:cNvSpPr>
          <p:nvPr/>
        </p:nvSpPr>
        <p:spPr bwMode="auto">
          <a:xfrm>
            <a:off x="4656555" y="2184881"/>
            <a:ext cx="7615" cy="12250"/>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5" name="Freeform 191"/>
          <p:cNvSpPr>
            <a:spLocks noChangeAspect="1"/>
          </p:cNvSpPr>
          <p:nvPr/>
        </p:nvSpPr>
        <p:spPr bwMode="auto">
          <a:xfrm>
            <a:off x="4656555" y="2213465"/>
            <a:ext cx="228435" cy="57168"/>
          </a:xfrm>
          <a:custGeom>
            <a:avLst/>
            <a:gdLst/>
            <a:ahLst/>
            <a:cxnLst>
              <a:cxn ang="0">
                <a:pos x="0" y="0"/>
              </a:cxn>
              <a:cxn ang="0">
                <a:pos x="104" y="22"/>
              </a:cxn>
              <a:cxn ang="0">
                <a:pos x="120" y="10"/>
              </a:cxn>
              <a:cxn ang="0">
                <a:pos x="120" y="16"/>
              </a:cxn>
              <a:cxn ang="0">
                <a:pos x="104" y="28"/>
              </a:cxn>
              <a:cxn ang="0">
                <a:pos x="0" y="4"/>
              </a:cxn>
              <a:cxn ang="0">
                <a:pos x="0" y="0"/>
              </a:cxn>
            </a:cxnLst>
            <a:rect l="0" t="0" r="r" b="b"/>
            <a:pathLst>
              <a:path w="120" h="28">
                <a:moveTo>
                  <a:pt x="0" y="0"/>
                </a:moveTo>
                <a:lnTo>
                  <a:pt x="104" y="22"/>
                </a:lnTo>
                <a:lnTo>
                  <a:pt x="120" y="10"/>
                </a:lnTo>
                <a:lnTo>
                  <a:pt x="120" y="16"/>
                </a:lnTo>
                <a:lnTo>
                  <a:pt x="104" y="28"/>
                </a:lnTo>
                <a:lnTo>
                  <a:pt x="0" y="4"/>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6" name="Freeform 192"/>
          <p:cNvSpPr>
            <a:spLocks noChangeAspect="1"/>
          </p:cNvSpPr>
          <p:nvPr/>
        </p:nvSpPr>
        <p:spPr bwMode="auto">
          <a:xfrm>
            <a:off x="4656555" y="2209381"/>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7" name="Freeform 193"/>
          <p:cNvSpPr>
            <a:spLocks noChangeAspect="1"/>
          </p:cNvSpPr>
          <p:nvPr/>
        </p:nvSpPr>
        <p:spPr bwMode="auto">
          <a:xfrm>
            <a:off x="4656555" y="2237965"/>
            <a:ext cx="228435" cy="57168"/>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8" name="Freeform 194"/>
          <p:cNvSpPr>
            <a:spLocks noChangeAspect="1"/>
          </p:cNvSpPr>
          <p:nvPr/>
        </p:nvSpPr>
        <p:spPr bwMode="auto">
          <a:xfrm>
            <a:off x="4656555" y="2237965"/>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9" name="Freeform 195"/>
          <p:cNvSpPr>
            <a:spLocks noChangeAspect="1"/>
          </p:cNvSpPr>
          <p:nvPr/>
        </p:nvSpPr>
        <p:spPr bwMode="auto">
          <a:xfrm>
            <a:off x="4656555" y="2266549"/>
            <a:ext cx="228435" cy="57168"/>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0" name="Freeform 196"/>
          <p:cNvSpPr>
            <a:spLocks noChangeAspect="1"/>
          </p:cNvSpPr>
          <p:nvPr/>
        </p:nvSpPr>
        <p:spPr bwMode="auto">
          <a:xfrm>
            <a:off x="4656555" y="2266549"/>
            <a:ext cx="7615" cy="12250"/>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1" name="Freeform 197"/>
          <p:cNvSpPr>
            <a:spLocks noChangeAspect="1"/>
          </p:cNvSpPr>
          <p:nvPr/>
        </p:nvSpPr>
        <p:spPr bwMode="auto">
          <a:xfrm>
            <a:off x="4557566" y="1682620"/>
            <a:ext cx="323617" cy="69418"/>
          </a:xfrm>
          <a:custGeom>
            <a:avLst/>
            <a:gdLst/>
            <a:ahLst/>
            <a:cxnLst>
              <a:cxn ang="0">
                <a:pos x="156" y="30"/>
              </a:cxn>
              <a:cxn ang="0">
                <a:pos x="4" y="0"/>
              </a:cxn>
              <a:cxn ang="0">
                <a:pos x="0" y="4"/>
              </a:cxn>
              <a:cxn ang="0">
                <a:pos x="156" y="34"/>
              </a:cxn>
              <a:cxn ang="0">
                <a:pos x="170" y="24"/>
              </a:cxn>
              <a:cxn ang="0">
                <a:pos x="170" y="20"/>
              </a:cxn>
              <a:cxn ang="0">
                <a:pos x="156" y="30"/>
              </a:cxn>
            </a:cxnLst>
            <a:rect l="0" t="0" r="r" b="b"/>
            <a:pathLst>
              <a:path w="170" h="34">
                <a:moveTo>
                  <a:pt x="156" y="30"/>
                </a:moveTo>
                <a:lnTo>
                  <a:pt x="4" y="0"/>
                </a:lnTo>
                <a:lnTo>
                  <a:pt x="0" y="4"/>
                </a:lnTo>
                <a:lnTo>
                  <a:pt x="156" y="34"/>
                </a:lnTo>
                <a:lnTo>
                  <a:pt x="170" y="24"/>
                </a:lnTo>
                <a:lnTo>
                  <a:pt x="170" y="20"/>
                </a:lnTo>
                <a:lnTo>
                  <a:pt x="156" y="30"/>
                </a:lnTo>
                <a:close/>
              </a:path>
            </a:pathLst>
          </a:custGeom>
          <a:solidFill>
            <a:srgbClr val="7588A2"/>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2" name="Freeform 198"/>
          <p:cNvSpPr>
            <a:spLocks noChangeAspect="1"/>
          </p:cNvSpPr>
          <p:nvPr/>
        </p:nvSpPr>
        <p:spPr bwMode="auto">
          <a:xfrm>
            <a:off x="4607060" y="1723455"/>
            <a:ext cx="190363" cy="61251"/>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3" name="Freeform 199"/>
          <p:cNvSpPr>
            <a:spLocks noChangeAspect="1"/>
          </p:cNvSpPr>
          <p:nvPr/>
        </p:nvSpPr>
        <p:spPr bwMode="auto">
          <a:xfrm>
            <a:off x="4607060" y="1723455"/>
            <a:ext cx="19036" cy="20417"/>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4" name="Freeform 200"/>
          <p:cNvSpPr>
            <a:spLocks noChangeAspect="1"/>
          </p:cNvSpPr>
          <p:nvPr/>
        </p:nvSpPr>
        <p:spPr bwMode="auto">
          <a:xfrm>
            <a:off x="4599446" y="1580535"/>
            <a:ext cx="293159" cy="771766"/>
          </a:xfrm>
          <a:custGeom>
            <a:avLst/>
            <a:gdLst/>
            <a:ahLst/>
            <a:cxnLst>
              <a:cxn ang="0">
                <a:pos x="0" y="0"/>
              </a:cxn>
              <a:cxn ang="0">
                <a:pos x="75" y="15"/>
              </a:cxn>
              <a:cxn ang="0">
                <a:pos x="77" y="18"/>
              </a:cxn>
              <a:cxn ang="0">
                <a:pos x="77" y="189"/>
              </a:cxn>
              <a:cxn ang="0">
                <a:pos x="74" y="189"/>
              </a:cxn>
              <a:cxn ang="0">
                <a:pos x="74" y="19"/>
              </a:cxn>
              <a:cxn ang="0">
                <a:pos x="73" y="17"/>
              </a:cxn>
              <a:cxn ang="0">
                <a:pos x="0" y="3"/>
              </a:cxn>
              <a:cxn ang="0">
                <a:pos x="0" y="0"/>
              </a:cxn>
            </a:cxnLst>
            <a:rect l="0" t="0" r="r" b="b"/>
            <a:pathLst>
              <a:path w="77" h="189">
                <a:moveTo>
                  <a:pt x="0" y="0"/>
                </a:moveTo>
                <a:cubicBezTo>
                  <a:pt x="75" y="15"/>
                  <a:pt x="75" y="15"/>
                  <a:pt x="75" y="15"/>
                </a:cubicBezTo>
                <a:cubicBezTo>
                  <a:pt x="75" y="15"/>
                  <a:pt x="77" y="16"/>
                  <a:pt x="77" y="18"/>
                </a:cubicBezTo>
                <a:cubicBezTo>
                  <a:pt x="77" y="36"/>
                  <a:pt x="77" y="189"/>
                  <a:pt x="77" y="189"/>
                </a:cubicBezTo>
                <a:cubicBezTo>
                  <a:pt x="74" y="189"/>
                  <a:pt x="74" y="189"/>
                  <a:pt x="74" y="189"/>
                </a:cubicBezTo>
                <a:cubicBezTo>
                  <a:pt x="74" y="19"/>
                  <a:pt x="74" y="19"/>
                  <a:pt x="74" y="19"/>
                </a:cubicBezTo>
                <a:cubicBezTo>
                  <a:pt x="74" y="19"/>
                  <a:pt x="74" y="17"/>
                  <a:pt x="73" y="17"/>
                </a:cubicBezTo>
                <a:cubicBezTo>
                  <a:pt x="72" y="17"/>
                  <a:pt x="0" y="3"/>
                  <a:pt x="0" y="3"/>
                </a:cubicBezTo>
                <a:lnTo>
                  <a:pt x="0" y="0"/>
                </a:lnTo>
                <a:close/>
              </a:path>
            </a:pathLst>
          </a:custGeom>
          <a:solidFill>
            <a:srgbClr val="7588A2"/>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5" name="Freeform 201"/>
          <p:cNvSpPr>
            <a:spLocks noChangeAspect="1"/>
          </p:cNvSpPr>
          <p:nvPr/>
        </p:nvSpPr>
        <p:spPr bwMode="auto">
          <a:xfrm>
            <a:off x="4983979" y="2025628"/>
            <a:ext cx="373111" cy="314423"/>
          </a:xfrm>
          <a:custGeom>
            <a:avLst/>
            <a:gdLst/>
            <a:ahLst/>
            <a:cxnLst>
              <a:cxn ang="0">
                <a:pos x="176" y="40"/>
              </a:cxn>
              <a:cxn ang="0">
                <a:pos x="162" y="16"/>
              </a:cxn>
              <a:cxn ang="0">
                <a:pos x="84" y="0"/>
              </a:cxn>
              <a:cxn ang="0">
                <a:pos x="78" y="6"/>
              </a:cxn>
              <a:cxn ang="0">
                <a:pos x="82" y="22"/>
              </a:cxn>
              <a:cxn ang="0">
                <a:pos x="8" y="8"/>
              </a:cxn>
              <a:cxn ang="0">
                <a:pos x="0" y="14"/>
              </a:cxn>
              <a:cxn ang="0">
                <a:pos x="6" y="118"/>
              </a:cxn>
              <a:cxn ang="0">
                <a:pos x="190" y="154"/>
              </a:cxn>
              <a:cxn ang="0">
                <a:pos x="196" y="148"/>
              </a:cxn>
              <a:cxn ang="0">
                <a:pos x="196" y="44"/>
              </a:cxn>
              <a:cxn ang="0">
                <a:pos x="176" y="40"/>
              </a:cxn>
            </a:cxnLst>
            <a:rect l="0" t="0" r="r" b="b"/>
            <a:pathLst>
              <a:path w="196" h="154">
                <a:moveTo>
                  <a:pt x="176" y="40"/>
                </a:moveTo>
                <a:lnTo>
                  <a:pt x="162" y="16"/>
                </a:lnTo>
                <a:lnTo>
                  <a:pt x="84" y="0"/>
                </a:lnTo>
                <a:lnTo>
                  <a:pt x="78" y="6"/>
                </a:lnTo>
                <a:lnTo>
                  <a:pt x="82" y="22"/>
                </a:lnTo>
                <a:lnTo>
                  <a:pt x="8" y="8"/>
                </a:lnTo>
                <a:lnTo>
                  <a:pt x="0" y="14"/>
                </a:lnTo>
                <a:lnTo>
                  <a:pt x="6" y="118"/>
                </a:lnTo>
                <a:lnTo>
                  <a:pt x="190" y="154"/>
                </a:lnTo>
                <a:lnTo>
                  <a:pt x="196" y="148"/>
                </a:lnTo>
                <a:lnTo>
                  <a:pt x="196" y="44"/>
                </a:lnTo>
                <a:lnTo>
                  <a:pt x="176" y="40"/>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6" name="Freeform 202"/>
          <p:cNvSpPr>
            <a:spLocks noChangeAspect="1"/>
          </p:cNvSpPr>
          <p:nvPr/>
        </p:nvSpPr>
        <p:spPr bwMode="auto">
          <a:xfrm>
            <a:off x="4983979" y="2037878"/>
            <a:ext cx="361689" cy="302173"/>
          </a:xfrm>
          <a:custGeom>
            <a:avLst/>
            <a:gdLst/>
            <a:ahLst/>
            <a:cxnLst>
              <a:cxn ang="0">
                <a:pos x="168" y="38"/>
              </a:cxn>
              <a:cxn ang="0">
                <a:pos x="156" y="14"/>
              </a:cxn>
              <a:cxn ang="0">
                <a:pos x="78" y="0"/>
              </a:cxn>
              <a:cxn ang="0">
                <a:pos x="74" y="20"/>
              </a:cxn>
              <a:cxn ang="0">
                <a:pos x="0" y="6"/>
              </a:cxn>
              <a:cxn ang="0">
                <a:pos x="0" y="112"/>
              </a:cxn>
              <a:cxn ang="0">
                <a:pos x="190" y="148"/>
              </a:cxn>
              <a:cxn ang="0">
                <a:pos x="190" y="42"/>
              </a:cxn>
              <a:cxn ang="0">
                <a:pos x="168" y="38"/>
              </a:cxn>
            </a:cxnLst>
            <a:rect l="0" t="0" r="r" b="b"/>
            <a:pathLst>
              <a:path w="190" h="148">
                <a:moveTo>
                  <a:pt x="168" y="38"/>
                </a:moveTo>
                <a:lnTo>
                  <a:pt x="156" y="14"/>
                </a:lnTo>
                <a:lnTo>
                  <a:pt x="78" y="0"/>
                </a:lnTo>
                <a:lnTo>
                  <a:pt x="74" y="20"/>
                </a:lnTo>
                <a:lnTo>
                  <a:pt x="0" y="6"/>
                </a:lnTo>
                <a:lnTo>
                  <a:pt x="0" y="112"/>
                </a:lnTo>
                <a:lnTo>
                  <a:pt x="190" y="148"/>
                </a:lnTo>
                <a:lnTo>
                  <a:pt x="190" y="42"/>
                </a:lnTo>
                <a:lnTo>
                  <a:pt x="168" y="38"/>
                </a:lnTo>
                <a:close/>
              </a:path>
            </a:pathLst>
          </a:custGeom>
          <a:solidFill>
            <a:srgbClr val="8BA6BD"/>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7" name="Freeform 203"/>
          <p:cNvSpPr>
            <a:spLocks noChangeAspect="1"/>
          </p:cNvSpPr>
          <p:nvPr/>
        </p:nvSpPr>
        <p:spPr bwMode="auto">
          <a:xfrm>
            <a:off x="4953521" y="2058295"/>
            <a:ext cx="373111" cy="310340"/>
          </a:xfrm>
          <a:custGeom>
            <a:avLst/>
            <a:gdLst/>
            <a:ahLst/>
            <a:cxnLst>
              <a:cxn ang="0">
                <a:pos x="176" y="40"/>
              </a:cxn>
              <a:cxn ang="0">
                <a:pos x="164" y="14"/>
              </a:cxn>
              <a:cxn ang="0">
                <a:pos x="84" y="0"/>
              </a:cxn>
              <a:cxn ang="0">
                <a:pos x="78" y="4"/>
              </a:cxn>
              <a:cxn ang="0">
                <a:pos x="82" y="22"/>
              </a:cxn>
              <a:cxn ang="0">
                <a:pos x="8" y="8"/>
              </a:cxn>
              <a:cxn ang="0">
                <a:pos x="0" y="12"/>
              </a:cxn>
              <a:cxn ang="0">
                <a:pos x="6" y="118"/>
              </a:cxn>
              <a:cxn ang="0">
                <a:pos x="190" y="152"/>
              </a:cxn>
              <a:cxn ang="0">
                <a:pos x="196" y="148"/>
              </a:cxn>
              <a:cxn ang="0">
                <a:pos x="196" y="44"/>
              </a:cxn>
              <a:cxn ang="0">
                <a:pos x="176" y="40"/>
              </a:cxn>
            </a:cxnLst>
            <a:rect l="0" t="0" r="r" b="b"/>
            <a:pathLst>
              <a:path w="196" h="152">
                <a:moveTo>
                  <a:pt x="176" y="40"/>
                </a:moveTo>
                <a:lnTo>
                  <a:pt x="164" y="14"/>
                </a:lnTo>
                <a:lnTo>
                  <a:pt x="84" y="0"/>
                </a:lnTo>
                <a:lnTo>
                  <a:pt x="78" y="4"/>
                </a:lnTo>
                <a:lnTo>
                  <a:pt x="82" y="22"/>
                </a:lnTo>
                <a:lnTo>
                  <a:pt x="8" y="8"/>
                </a:lnTo>
                <a:lnTo>
                  <a:pt x="0" y="12"/>
                </a:lnTo>
                <a:lnTo>
                  <a:pt x="6" y="118"/>
                </a:lnTo>
                <a:lnTo>
                  <a:pt x="190" y="152"/>
                </a:lnTo>
                <a:lnTo>
                  <a:pt x="196" y="148"/>
                </a:lnTo>
                <a:lnTo>
                  <a:pt x="196" y="44"/>
                </a:lnTo>
                <a:lnTo>
                  <a:pt x="176" y="40"/>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8" name="Freeform 204"/>
          <p:cNvSpPr>
            <a:spLocks noChangeAspect="1"/>
          </p:cNvSpPr>
          <p:nvPr/>
        </p:nvSpPr>
        <p:spPr bwMode="auto">
          <a:xfrm>
            <a:off x="4953521" y="2066462"/>
            <a:ext cx="361689" cy="302173"/>
          </a:xfrm>
          <a:custGeom>
            <a:avLst/>
            <a:gdLst/>
            <a:ahLst/>
            <a:cxnLst>
              <a:cxn ang="0">
                <a:pos x="170" y="40"/>
              </a:cxn>
              <a:cxn ang="0">
                <a:pos x="156" y="16"/>
              </a:cxn>
              <a:cxn ang="0">
                <a:pos x="78" y="0"/>
              </a:cxn>
              <a:cxn ang="0">
                <a:pos x="74" y="22"/>
              </a:cxn>
              <a:cxn ang="0">
                <a:pos x="0" y="8"/>
              </a:cxn>
              <a:cxn ang="0">
                <a:pos x="0" y="114"/>
              </a:cxn>
              <a:cxn ang="0">
                <a:pos x="190" y="148"/>
              </a:cxn>
              <a:cxn ang="0">
                <a:pos x="190" y="44"/>
              </a:cxn>
              <a:cxn ang="0">
                <a:pos x="170" y="40"/>
              </a:cxn>
            </a:cxnLst>
            <a:rect l="0" t="0" r="r" b="b"/>
            <a:pathLst>
              <a:path w="190" h="148">
                <a:moveTo>
                  <a:pt x="170" y="40"/>
                </a:moveTo>
                <a:lnTo>
                  <a:pt x="156" y="16"/>
                </a:lnTo>
                <a:lnTo>
                  <a:pt x="78" y="0"/>
                </a:lnTo>
                <a:lnTo>
                  <a:pt x="74" y="22"/>
                </a:lnTo>
                <a:lnTo>
                  <a:pt x="0" y="8"/>
                </a:lnTo>
                <a:lnTo>
                  <a:pt x="0" y="114"/>
                </a:lnTo>
                <a:lnTo>
                  <a:pt x="190" y="148"/>
                </a:lnTo>
                <a:lnTo>
                  <a:pt x="190" y="44"/>
                </a:lnTo>
                <a:lnTo>
                  <a:pt x="170" y="40"/>
                </a:lnTo>
                <a:close/>
              </a:path>
            </a:pathLst>
          </a:custGeom>
          <a:solidFill>
            <a:srgbClr val="8BA6BD"/>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0" name="Freeform 179"/>
          <p:cNvSpPr>
            <a:spLocks noChangeAspect="1"/>
          </p:cNvSpPr>
          <p:nvPr/>
        </p:nvSpPr>
        <p:spPr bwMode="auto">
          <a:xfrm>
            <a:off x="4771741" y="3203231"/>
            <a:ext cx="316002" cy="975937"/>
          </a:xfrm>
          <a:custGeom>
            <a:avLst/>
            <a:gdLst/>
            <a:ahLst/>
            <a:cxnLst>
              <a:cxn ang="0">
                <a:pos x="83" y="76"/>
              </a:cxn>
              <a:cxn ang="0">
                <a:pos x="82" y="3"/>
              </a:cxn>
              <a:cxn ang="0">
                <a:pos x="4" y="63"/>
              </a:cxn>
              <a:cxn ang="0">
                <a:pos x="5" y="227"/>
              </a:cxn>
              <a:cxn ang="0">
                <a:pos x="0" y="236"/>
              </a:cxn>
              <a:cxn ang="0">
                <a:pos x="6" y="235"/>
              </a:cxn>
              <a:cxn ang="0">
                <a:pos x="12" y="229"/>
              </a:cxn>
              <a:cxn ang="0">
                <a:pos x="12" y="226"/>
              </a:cxn>
              <a:cxn ang="0">
                <a:pos x="15" y="227"/>
              </a:cxn>
              <a:cxn ang="0">
                <a:pos x="80" y="176"/>
              </a:cxn>
              <a:cxn ang="0">
                <a:pos x="83" y="172"/>
              </a:cxn>
              <a:cxn ang="0">
                <a:pos x="83" y="76"/>
              </a:cxn>
            </a:cxnLst>
            <a:rect l="0" t="0" r="r" b="b"/>
            <a:pathLst>
              <a:path w="83" h="239">
                <a:moveTo>
                  <a:pt x="83" y="76"/>
                </a:moveTo>
                <a:cubicBezTo>
                  <a:pt x="83" y="37"/>
                  <a:pt x="83" y="4"/>
                  <a:pt x="82" y="3"/>
                </a:cubicBezTo>
                <a:cubicBezTo>
                  <a:pt x="80" y="0"/>
                  <a:pt x="4" y="63"/>
                  <a:pt x="4" y="63"/>
                </a:cubicBezTo>
                <a:cubicBezTo>
                  <a:pt x="5" y="227"/>
                  <a:pt x="5" y="227"/>
                  <a:pt x="5" y="227"/>
                </a:cubicBezTo>
                <a:cubicBezTo>
                  <a:pt x="0" y="236"/>
                  <a:pt x="0" y="236"/>
                  <a:pt x="0" y="236"/>
                </a:cubicBezTo>
                <a:cubicBezTo>
                  <a:pt x="0" y="236"/>
                  <a:pt x="1" y="239"/>
                  <a:pt x="6" y="235"/>
                </a:cubicBezTo>
                <a:cubicBezTo>
                  <a:pt x="7" y="234"/>
                  <a:pt x="10" y="232"/>
                  <a:pt x="12" y="229"/>
                </a:cubicBezTo>
                <a:cubicBezTo>
                  <a:pt x="12" y="227"/>
                  <a:pt x="12" y="227"/>
                  <a:pt x="12" y="226"/>
                </a:cubicBezTo>
                <a:cubicBezTo>
                  <a:pt x="13" y="226"/>
                  <a:pt x="14" y="226"/>
                  <a:pt x="15" y="227"/>
                </a:cubicBezTo>
                <a:cubicBezTo>
                  <a:pt x="37" y="209"/>
                  <a:pt x="78" y="178"/>
                  <a:pt x="80" y="176"/>
                </a:cubicBezTo>
                <a:cubicBezTo>
                  <a:pt x="82" y="174"/>
                  <a:pt x="82" y="173"/>
                  <a:pt x="83" y="172"/>
                </a:cubicBezTo>
                <a:cubicBezTo>
                  <a:pt x="83" y="172"/>
                  <a:pt x="83" y="124"/>
                  <a:pt x="83" y="76"/>
                </a:cubicBez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1" name="Freeform 180"/>
          <p:cNvSpPr>
            <a:spLocks noChangeAspect="1"/>
          </p:cNvSpPr>
          <p:nvPr/>
        </p:nvSpPr>
        <p:spPr bwMode="auto">
          <a:xfrm>
            <a:off x="4493811" y="3154230"/>
            <a:ext cx="590125" cy="302173"/>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5" y="1"/>
              </a:cxn>
              <a:cxn ang="0">
                <a:pos x="79" y="0"/>
              </a:cxn>
              <a:cxn ang="0">
                <a:pos x="151" y="11"/>
              </a:cxn>
              <a:cxn ang="0">
                <a:pos x="155" y="14"/>
              </a:cxn>
            </a:cxnLst>
            <a:rect l="0" t="0" r="r" b="b"/>
            <a:pathLst>
              <a:path w="155" h="74">
                <a:moveTo>
                  <a:pt x="155" y="14"/>
                </a:moveTo>
                <a:cubicBezTo>
                  <a:pt x="77" y="74"/>
                  <a:pt x="77" y="74"/>
                  <a:pt x="77" y="74"/>
                </a:cubicBezTo>
                <a:cubicBezTo>
                  <a:pt x="12" y="65"/>
                  <a:pt x="9" y="59"/>
                  <a:pt x="4" y="59"/>
                </a:cubicBezTo>
                <a:cubicBezTo>
                  <a:pt x="1" y="58"/>
                  <a:pt x="0" y="61"/>
                  <a:pt x="0" y="61"/>
                </a:cubicBezTo>
                <a:cubicBezTo>
                  <a:pt x="0" y="61"/>
                  <a:pt x="0" y="58"/>
                  <a:pt x="2" y="57"/>
                </a:cubicBezTo>
                <a:cubicBezTo>
                  <a:pt x="2" y="57"/>
                  <a:pt x="4" y="55"/>
                  <a:pt x="8" y="52"/>
                </a:cubicBezTo>
                <a:cubicBezTo>
                  <a:pt x="9" y="53"/>
                  <a:pt x="10" y="53"/>
                  <a:pt x="11" y="53"/>
                </a:cubicBezTo>
                <a:cubicBezTo>
                  <a:pt x="11" y="52"/>
                  <a:pt x="11" y="51"/>
                  <a:pt x="11" y="50"/>
                </a:cubicBezTo>
                <a:cubicBezTo>
                  <a:pt x="40" y="27"/>
                  <a:pt x="73" y="2"/>
                  <a:pt x="75" y="1"/>
                </a:cubicBezTo>
                <a:cubicBezTo>
                  <a:pt x="77" y="0"/>
                  <a:pt x="79" y="0"/>
                  <a:pt x="79" y="0"/>
                </a:cubicBezTo>
                <a:cubicBezTo>
                  <a:pt x="79" y="0"/>
                  <a:pt x="149" y="11"/>
                  <a:pt x="151" y="11"/>
                </a:cubicBezTo>
                <a:cubicBezTo>
                  <a:pt x="154" y="12"/>
                  <a:pt x="155" y="14"/>
                  <a:pt x="155" y="14"/>
                </a:cubicBez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2" name="Freeform 181"/>
          <p:cNvSpPr>
            <a:spLocks noChangeAspect="1"/>
          </p:cNvSpPr>
          <p:nvPr/>
        </p:nvSpPr>
        <p:spPr bwMode="auto">
          <a:xfrm>
            <a:off x="4779355" y="3207314"/>
            <a:ext cx="304581" cy="253172"/>
          </a:xfrm>
          <a:custGeom>
            <a:avLst/>
            <a:gdLst/>
            <a:ahLst/>
            <a:cxnLst>
              <a:cxn ang="0">
                <a:pos x="80" y="2"/>
              </a:cxn>
              <a:cxn ang="0">
                <a:pos x="79" y="0"/>
              </a:cxn>
              <a:cxn ang="0">
                <a:pos x="0" y="61"/>
              </a:cxn>
              <a:cxn ang="0">
                <a:pos x="2" y="62"/>
              </a:cxn>
              <a:cxn ang="0">
                <a:pos x="80" y="2"/>
              </a:cxn>
            </a:cxnLst>
            <a:rect l="0" t="0" r="r" b="b"/>
            <a:pathLst>
              <a:path w="80" h="62">
                <a:moveTo>
                  <a:pt x="80" y="2"/>
                </a:moveTo>
                <a:cubicBezTo>
                  <a:pt x="80" y="2"/>
                  <a:pt x="80" y="1"/>
                  <a:pt x="79" y="0"/>
                </a:cubicBezTo>
                <a:cubicBezTo>
                  <a:pt x="77" y="2"/>
                  <a:pt x="0" y="61"/>
                  <a:pt x="0" y="61"/>
                </a:cubicBezTo>
                <a:cubicBezTo>
                  <a:pt x="2" y="62"/>
                  <a:pt x="2" y="62"/>
                  <a:pt x="2" y="62"/>
                </a:cubicBezTo>
                <a:lnTo>
                  <a:pt x="80" y="2"/>
                </a:lnTo>
                <a:close/>
              </a:path>
            </a:pathLst>
          </a:custGeom>
          <a:solidFill>
            <a:srgbClr val="8BA6BD"/>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3" name="Freeform 182"/>
          <p:cNvSpPr>
            <a:spLocks noChangeAspect="1"/>
          </p:cNvSpPr>
          <p:nvPr/>
        </p:nvSpPr>
        <p:spPr bwMode="auto">
          <a:xfrm>
            <a:off x="4493811" y="3391068"/>
            <a:ext cx="296966" cy="784016"/>
          </a:xfrm>
          <a:custGeom>
            <a:avLst/>
            <a:gdLst/>
            <a:ahLst/>
            <a:cxnLst>
              <a:cxn ang="0">
                <a:pos x="78" y="19"/>
              </a:cxn>
              <a:cxn ang="0">
                <a:pos x="75" y="14"/>
              </a:cxn>
              <a:cxn ang="0">
                <a:pos x="4" y="1"/>
              </a:cxn>
              <a:cxn ang="0">
                <a:pos x="0" y="3"/>
              </a:cxn>
              <a:cxn ang="0">
                <a:pos x="0" y="17"/>
              </a:cxn>
              <a:cxn ang="0">
                <a:pos x="2" y="17"/>
              </a:cxn>
              <a:cxn ang="0">
                <a:pos x="0" y="19"/>
              </a:cxn>
              <a:cxn ang="0">
                <a:pos x="0" y="26"/>
              </a:cxn>
              <a:cxn ang="0">
                <a:pos x="0" y="171"/>
              </a:cxn>
              <a:cxn ang="0">
                <a:pos x="4" y="177"/>
              </a:cxn>
              <a:cxn ang="0">
                <a:pos x="72" y="191"/>
              </a:cxn>
              <a:cxn ang="0">
                <a:pos x="78" y="187"/>
              </a:cxn>
              <a:cxn ang="0">
                <a:pos x="78" y="19"/>
              </a:cxn>
            </a:cxnLst>
            <a:rect l="0" t="0" r="r" b="b"/>
            <a:pathLst>
              <a:path w="78" h="192">
                <a:moveTo>
                  <a:pt x="78" y="19"/>
                </a:moveTo>
                <a:cubicBezTo>
                  <a:pt x="78" y="16"/>
                  <a:pt x="76" y="14"/>
                  <a:pt x="75" y="14"/>
                </a:cubicBezTo>
                <a:cubicBezTo>
                  <a:pt x="34" y="7"/>
                  <a:pt x="9" y="1"/>
                  <a:pt x="4" y="1"/>
                </a:cubicBezTo>
                <a:cubicBezTo>
                  <a:pt x="0" y="0"/>
                  <a:pt x="0" y="3"/>
                  <a:pt x="0" y="3"/>
                </a:cubicBezTo>
                <a:cubicBezTo>
                  <a:pt x="0" y="3"/>
                  <a:pt x="0" y="9"/>
                  <a:pt x="0" y="17"/>
                </a:cubicBezTo>
                <a:cubicBezTo>
                  <a:pt x="0" y="17"/>
                  <a:pt x="1" y="17"/>
                  <a:pt x="2" y="17"/>
                </a:cubicBezTo>
                <a:cubicBezTo>
                  <a:pt x="2" y="18"/>
                  <a:pt x="0" y="19"/>
                  <a:pt x="0" y="19"/>
                </a:cubicBezTo>
                <a:cubicBezTo>
                  <a:pt x="0" y="22"/>
                  <a:pt x="0" y="24"/>
                  <a:pt x="0" y="26"/>
                </a:cubicBezTo>
                <a:cubicBezTo>
                  <a:pt x="0" y="26"/>
                  <a:pt x="0" y="170"/>
                  <a:pt x="0" y="171"/>
                </a:cubicBezTo>
                <a:cubicBezTo>
                  <a:pt x="0" y="176"/>
                  <a:pt x="1" y="177"/>
                  <a:pt x="4" y="177"/>
                </a:cubicBezTo>
                <a:cubicBezTo>
                  <a:pt x="5" y="178"/>
                  <a:pt x="54" y="188"/>
                  <a:pt x="72" y="191"/>
                </a:cubicBezTo>
                <a:cubicBezTo>
                  <a:pt x="77" y="192"/>
                  <a:pt x="78" y="187"/>
                  <a:pt x="78" y="187"/>
                </a:cubicBezTo>
                <a:cubicBezTo>
                  <a:pt x="78" y="187"/>
                  <a:pt x="78" y="19"/>
                  <a:pt x="78" y="19"/>
                </a:cubicBezTo>
                <a:close/>
              </a:path>
            </a:pathLst>
          </a:custGeom>
          <a:solidFill>
            <a:srgbClr val="D3DBE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4" name="Freeform 183"/>
          <p:cNvSpPr>
            <a:spLocks noChangeAspect="1"/>
          </p:cNvSpPr>
          <p:nvPr/>
        </p:nvSpPr>
        <p:spPr bwMode="auto">
          <a:xfrm>
            <a:off x="4592800" y="3881078"/>
            <a:ext cx="228435" cy="57168"/>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5" name="Freeform 184"/>
          <p:cNvSpPr>
            <a:spLocks noChangeAspect="1"/>
          </p:cNvSpPr>
          <p:nvPr/>
        </p:nvSpPr>
        <p:spPr bwMode="auto">
          <a:xfrm>
            <a:off x="4592800" y="3881078"/>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6" name="Freeform 185"/>
          <p:cNvSpPr>
            <a:spLocks noChangeAspect="1"/>
          </p:cNvSpPr>
          <p:nvPr/>
        </p:nvSpPr>
        <p:spPr bwMode="auto">
          <a:xfrm>
            <a:off x="4592800" y="3909662"/>
            <a:ext cx="228435" cy="57168"/>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7" name="Freeform 186"/>
          <p:cNvSpPr>
            <a:spLocks noChangeAspect="1"/>
          </p:cNvSpPr>
          <p:nvPr/>
        </p:nvSpPr>
        <p:spPr bwMode="auto">
          <a:xfrm>
            <a:off x="4592800" y="3909662"/>
            <a:ext cx="7615" cy="12250"/>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8" name="Freeform 187"/>
          <p:cNvSpPr>
            <a:spLocks noChangeAspect="1"/>
          </p:cNvSpPr>
          <p:nvPr/>
        </p:nvSpPr>
        <p:spPr bwMode="auto">
          <a:xfrm>
            <a:off x="4592800" y="3934163"/>
            <a:ext cx="228435" cy="57168"/>
          </a:xfrm>
          <a:custGeom>
            <a:avLst/>
            <a:gdLst/>
            <a:ahLst/>
            <a:cxnLst>
              <a:cxn ang="0">
                <a:pos x="0" y="0"/>
              </a:cxn>
              <a:cxn ang="0">
                <a:pos x="104" y="24"/>
              </a:cxn>
              <a:cxn ang="0">
                <a:pos x="120" y="12"/>
              </a:cxn>
              <a:cxn ang="0">
                <a:pos x="120" y="18"/>
              </a:cxn>
              <a:cxn ang="0">
                <a:pos x="104" y="28"/>
              </a:cxn>
              <a:cxn ang="0">
                <a:pos x="0" y="6"/>
              </a:cxn>
              <a:cxn ang="0">
                <a:pos x="0" y="0"/>
              </a:cxn>
            </a:cxnLst>
            <a:rect l="0" t="0" r="r" b="b"/>
            <a:pathLst>
              <a:path w="120" h="28">
                <a:moveTo>
                  <a:pt x="0" y="0"/>
                </a:moveTo>
                <a:lnTo>
                  <a:pt x="104" y="24"/>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9" name="Freeform 188"/>
          <p:cNvSpPr>
            <a:spLocks noChangeAspect="1"/>
          </p:cNvSpPr>
          <p:nvPr/>
        </p:nvSpPr>
        <p:spPr bwMode="auto">
          <a:xfrm>
            <a:off x="4592800" y="3934163"/>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0" name="Freeform 189"/>
          <p:cNvSpPr>
            <a:spLocks noChangeAspect="1"/>
          </p:cNvSpPr>
          <p:nvPr/>
        </p:nvSpPr>
        <p:spPr bwMode="auto">
          <a:xfrm>
            <a:off x="4592800" y="3962747"/>
            <a:ext cx="228435" cy="57168"/>
          </a:xfrm>
          <a:custGeom>
            <a:avLst/>
            <a:gdLst/>
            <a:ahLst/>
            <a:cxnLst>
              <a:cxn ang="0">
                <a:pos x="0" y="0"/>
              </a:cxn>
              <a:cxn ang="0">
                <a:pos x="104" y="22"/>
              </a:cxn>
              <a:cxn ang="0">
                <a:pos x="120" y="12"/>
              </a:cxn>
              <a:cxn ang="0">
                <a:pos x="120" y="16"/>
              </a:cxn>
              <a:cxn ang="0">
                <a:pos x="104" y="28"/>
              </a:cxn>
              <a:cxn ang="0">
                <a:pos x="0" y="6"/>
              </a:cxn>
              <a:cxn ang="0">
                <a:pos x="0" y="0"/>
              </a:cxn>
            </a:cxnLst>
            <a:rect l="0" t="0" r="r" b="b"/>
            <a:pathLst>
              <a:path w="120" h="28">
                <a:moveTo>
                  <a:pt x="0" y="0"/>
                </a:moveTo>
                <a:lnTo>
                  <a:pt x="104" y="22"/>
                </a:lnTo>
                <a:lnTo>
                  <a:pt x="120" y="12"/>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1" name="Freeform 190"/>
          <p:cNvSpPr>
            <a:spLocks noChangeAspect="1"/>
          </p:cNvSpPr>
          <p:nvPr/>
        </p:nvSpPr>
        <p:spPr bwMode="auto">
          <a:xfrm>
            <a:off x="4592800" y="3962747"/>
            <a:ext cx="7615" cy="12250"/>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2" name="Freeform 191"/>
          <p:cNvSpPr>
            <a:spLocks noChangeAspect="1"/>
          </p:cNvSpPr>
          <p:nvPr/>
        </p:nvSpPr>
        <p:spPr bwMode="auto">
          <a:xfrm>
            <a:off x="4592800" y="3991331"/>
            <a:ext cx="228435" cy="57168"/>
          </a:xfrm>
          <a:custGeom>
            <a:avLst/>
            <a:gdLst/>
            <a:ahLst/>
            <a:cxnLst>
              <a:cxn ang="0">
                <a:pos x="0" y="0"/>
              </a:cxn>
              <a:cxn ang="0">
                <a:pos x="104" y="22"/>
              </a:cxn>
              <a:cxn ang="0">
                <a:pos x="120" y="10"/>
              </a:cxn>
              <a:cxn ang="0">
                <a:pos x="120" y="16"/>
              </a:cxn>
              <a:cxn ang="0">
                <a:pos x="104" y="28"/>
              </a:cxn>
              <a:cxn ang="0">
                <a:pos x="0" y="4"/>
              </a:cxn>
              <a:cxn ang="0">
                <a:pos x="0" y="0"/>
              </a:cxn>
            </a:cxnLst>
            <a:rect l="0" t="0" r="r" b="b"/>
            <a:pathLst>
              <a:path w="120" h="28">
                <a:moveTo>
                  <a:pt x="0" y="0"/>
                </a:moveTo>
                <a:lnTo>
                  <a:pt x="104" y="22"/>
                </a:lnTo>
                <a:lnTo>
                  <a:pt x="120" y="10"/>
                </a:lnTo>
                <a:lnTo>
                  <a:pt x="120" y="16"/>
                </a:lnTo>
                <a:lnTo>
                  <a:pt x="104" y="28"/>
                </a:lnTo>
                <a:lnTo>
                  <a:pt x="0" y="4"/>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3" name="Freeform 192"/>
          <p:cNvSpPr>
            <a:spLocks noChangeAspect="1"/>
          </p:cNvSpPr>
          <p:nvPr/>
        </p:nvSpPr>
        <p:spPr bwMode="auto">
          <a:xfrm>
            <a:off x="4592800" y="3987247"/>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4" name="Freeform 193"/>
          <p:cNvSpPr>
            <a:spLocks noChangeAspect="1"/>
          </p:cNvSpPr>
          <p:nvPr/>
        </p:nvSpPr>
        <p:spPr bwMode="auto">
          <a:xfrm>
            <a:off x="4592800" y="4015831"/>
            <a:ext cx="228435" cy="57168"/>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5" name="Freeform 194"/>
          <p:cNvSpPr>
            <a:spLocks noChangeAspect="1"/>
          </p:cNvSpPr>
          <p:nvPr/>
        </p:nvSpPr>
        <p:spPr bwMode="auto">
          <a:xfrm>
            <a:off x="4592800" y="4015831"/>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6" name="Freeform 195"/>
          <p:cNvSpPr>
            <a:spLocks noChangeAspect="1"/>
          </p:cNvSpPr>
          <p:nvPr/>
        </p:nvSpPr>
        <p:spPr bwMode="auto">
          <a:xfrm>
            <a:off x="4592800" y="4044415"/>
            <a:ext cx="228435" cy="57168"/>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7" name="Freeform 196"/>
          <p:cNvSpPr>
            <a:spLocks noChangeAspect="1"/>
          </p:cNvSpPr>
          <p:nvPr/>
        </p:nvSpPr>
        <p:spPr bwMode="auto">
          <a:xfrm>
            <a:off x="4592800" y="4044415"/>
            <a:ext cx="7615" cy="12250"/>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8" name="Freeform 197"/>
          <p:cNvSpPr>
            <a:spLocks noChangeAspect="1"/>
          </p:cNvSpPr>
          <p:nvPr/>
        </p:nvSpPr>
        <p:spPr bwMode="auto">
          <a:xfrm>
            <a:off x="4493811" y="3460486"/>
            <a:ext cx="323617" cy="69418"/>
          </a:xfrm>
          <a:custGeom>
            <a:avLst/>
            <a:gdLst/>
            <a:ahLst/>
            <a:cxnLst>
              <a:cxn ang="0">
                <a:pos x="156" y="30"/>
              </a:cxn>
              <a:cxn ang="0">
                <a:pos x="4" y="0"/>
              </a:cxn>
              <a:cxn ang="0">
                <a:pos x="0" y="4"/>
              </a:cxn>
              <a:cxn ang="0">
                <a:pos x="156" y="34"/>
              </a:cxn>
              <a:cxn ang="0">
                <a:pos x="170" y="24"/>
              </a:cxn>
              <a:cxn ang="0">
                <a:pos x="170" y="20"/>
              </a:cxn>
              <a:cxn ang="0">
                <a:pos x="156" y="30"/>
              </a:cxn>
            </a:cxnLst>
            <a:rect l="0" t="0" r="r" b="b"/>
            <a:pathLst>
              <a:path w="170" h="34">
                <a:moveTo>
                  <a:pt x="156" y="30"/>
                </a:moveTo>
                <a:lnTo>
                  <a:pt x="4" y="0"/>
                </a:lnTo>
                <a:lnTo>
                  <a:pt x="0" y="4"/>
                </a:lnTo>
                <a:lnTo>
                  <a:pt x="156" y="34"/>
                </a:lnTo>
                <a:lnTo>
                  <a:pt x="170" y="24"/>
                </a:lnTo>
                <a:lnTo>
                  <a:pt x="170" y="20"/>
                </a:lnTo>
                <a:lnTo>
                  <a:pt x="156" y="30"/>
                </a:lnTo>
                <a:close/>
              </a:path>
            </a:pathLst>
          </a:custGeom>
          <a:solidFill>
            <a:srgbClr val="7588A2"/>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9" name="Freeform 198"/>
          <p:cNvSpPr>
            <a:spLocks noChangeAspect="1"/>
          </p:cNvSpPr>
          <p:nvPr/>
        </p:nvSpPr>
        <p:spPr bwMode="auto">
          <a:xfrm>
            <a:off x="4543305" y="3501321"/>
            <a:ext cx="190363" cy="61251"/>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0" name="Freeform 199"/>
          <p:cNvSpPr>
            <a:spLocks noChangeAspect="1"/>
          </p:cNvSpPr>
          <p:nvPr/>
        </p:nvSpPr>
        <p:spPr bwMode="auto">
          <a:xfrm>
            <a:off x="4543305" y="3501321"/>
            <a:ext cx="19036" cy="20417"/>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1" name="Freeform 200"/>
          <p:cNvSpPr>
            <a:spLocks noChangeAspect="1"/>
          </p:cNvSpPr>
          <p:nvPr/>
        </p:nvSpPr>
        <p:spPr bwMode="auto">
          <a:xfrm>
            <a:off x="4535691" y="3358401"/>
            <a:ext cx="293159" cy="771766"/>
          </a:xfrm>
          <a:custGeom>
            <a:avLst/>
            <a:gdLst/>
            <a:ahLst/>
            <a:cxnLst>
              <a:cxn ang="0">
                <a:pos x="0" y="0"/>
              </a:cxn>
              <a:cxn ang="0">
                <a:pos x="75" y="15"/>
              </a:cxn>
              <a:cxn ang="0">
                <a:pos x="77" y="18"/>
              </a:cxn>
              <a:cxn ang="0">
                <a:pos x="77" y="189"/>
              </a:cxn>
              <a:cxn ang="0">
                <a:pos x="74" y="189"/>
              </a:cxn>
              <a:cxn ang="0">
                <a:pos x="74" y="19"/>
              </a:cxn>
              <a:cxn ang="0">
                <a:pos x="73" y="17"/>
              </a:cxn>
              <a:cxn ang="0">
                <a:pos x="0" y="3"/>
              </a:cxn>
              <a:cxn ang="0">
                <a:pos x="0" y="0"/>
              </a:cxn>
            </a:cxnLst>
            <a:rect l="0" t="0" r="r" b="b"/>
            <a:pathLst>
              <a:path w="77" h="189">
                <a:moveTo>
                  <a:pt x="0" y="0"/>
                </a:moveTo>
                <a:cubicBezTo>
                  <a:pt x="75" y="15"/>
                  <a:pt x="75" y="15"/>
                  <a:pt x="75" y="15"/>
                </a:cubicBezTo>
                <a:cubicBezTo>
                  <a:pt x="75" y="15"/>
                  <a:pt x="77" y="16"/>
                  <a:pt x="77" y="18"/>
                </a:cubicBezTo>
                <a:cubicBezTo>
                  <a:pt x="77" y="36"/>
                  <a:pt x="77" y="189"/>
                  <a:pt x="77" y="189"/>
                </a:cubicBezTo>
                <a:cubicBezTo>
                  <a:pt x="74" y="189"/>
                  <a:pt x="74" y="189"/>
                  <a:pt x="74" y="189"/>
                </a:cubicBezTo>
                <a:cubicBezTo>
                  <a:pt x="74" y="19"/>
                  <a:pt x="74" y="19"/>
                  <a:pt x="74" y="19"/>
                </a:cubicBezTo>
                <a:cubicBezTo>
                  <a:pt x="74" y="19"/>
                  <a:pt x="74" y="17"/>
                  <a:pt x="73" y="17"/>
                </a:cubicBezTo>
                <a:cubicBezTo>
                  <a:pt x="72" y="17"/>
                  <a:pt x="0" y="3"/>
                  <a:pt x="0" y="3"/>
                </a:cubicBezTo>
                <a:lnTo>
                  <a:pt x="0" y="0"/>
                </a:lnTo>
                <a:close/>
              </a:path>
            </a:pathLst>
          </a:custGeom>
          <a:solidFill>
            <a:srgbClr val="7588A2"/>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2" name="Freeform 201"/>
          <p:cNvSpPr>
            <a:spLocks noChangeAspect="1"/>
          </p:cNvSpPr>
          <p:nvPr/>
        </p:nvSpPr>
        <p:spPr bwMode="auto">
          <a:xfrm>
            <a:off x="4920224" y="3803494"/>
            <a:ext cx="373111" cy="314423"/>
          </a:xfrm>
          <a:custGeom>
            <a:avLst/>
            <a:gdLst/>
            <a:ahLst/>
            <a:cxnLst>
              <a:cxn ang="0">
                <a:pos x="176" y="40"/>
              </a:cxn>
              <a:cxn ang="0">
                <a:pos x="162" y="16"/>
              </a:cxn>
              <a:cxn ang="0">
                <a:pos x="84" y="0"/>
              </a:cxn>
              <a:cxn ang="0">
                <a:pos x="78" y="6"/>
              </a:cxn>
              <a:cxn ang="0">
                <a:pos x="82" y="22"/>
              </a:cxn>
              <a:cxn ang="0">
                <a:pos x="8" y="8"/>
              </a:cxn>
              <a:cxn ang="0">
                <a:pos x="0" y="14"/>
              </a:cxn>
              <a:cxn ang="0">
                <a:pos x="6" y="118"/>
              </a:cxn>
              <a:cxn ang="0">
                <a:pos x="190" y="154"/>
              </a:cxn>
              <a:cxn ang="0">
                <a:pos x="196" y="148"/>
              </a:cxn>
              <a:cxn ang="0">
                <a:pos x="196" y="44"/>
              </a:cxn>
              <a:cxn ang="0">
                <a:pos x="176" y="40"/>
              </a:cxn>
            </a:cxnLst>
            <a:rect l="0" t="0" r="r" b="b"/>
            <a:pathLst>
              <a:path w="196" h="154">
                <a:moveTo>
                  <a:pt x="176" y="40"/>
                </a:moveTo>
                <a:lnTo>
                  <a:pt x="162" y="16"/>
                </a:lnTo>
                <a:lnTo>
                  <a:pt x="84" y="0"/>
                </a:lnTo>
                <a:lnTo>
                  <a:pt x="78" y="6"/>
                </a:lnTo>
                <a:lnTo>
                  <a:pt x="82" y="22"/>
                </a:lnTo>
                <a:lnTo>
                  <a:pt x="8" y="8"/>
                </a:lnTo>
                <a:lnTo>
                  <a:pt x="0" y="14"/>
                </a:lnTo>
                <a:lnTo>
                  <a:pt x="6" y="118"/>
                </a:lnTo>
                <a:lnTo>
                  <a:pt x="190" y="154"/>
                </a:lnTo>
                <a:lnTo>
                  <a:pt x="196" y="148"/>
                </a:lnTo>
                <a:lnTo>
                  <a:pt x="196" y="44"/>
                </a:lnTo>
                <a:lnTo>
                  <a:pt x="176" y="40"/>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3" name="Freeform 202"/>
          <p:cNvSpPr>
            <a:spLocks noChangeAspect="1"/>
          </p:cNvSpPr>
          <p:nvPr/>
        </p:nvSpPr>
        <p:spPr bwMode="auto">
          <a:xfrm>
            <a:off x="4920224" y="3815744"/>
            <a:ext cx="361689" cy="302173"/>
          </a:xfrm>
          <a:custGeom>
            <a:avLst/>
            <a:gdLst/>
            <a:ahLst/>
            <a:cxnLst>
              <a:cxn ang="0">
                <a:pos x="168" y="38"/>
              </a:cxn>
              <a:cxn ang="0">
                <a:pos x="156" y="14"/>
              </a:cxn>
              <a:cxn ang="0">
                <a:pos x="78" y="0"/>
              </a:cxn>
              <a:cxn ang="0">
                <a:pos x="74" y="20"/>
              </a:cxn>
              <a:cxn ang="0">
                <a:pos x="0" y="6"/>
              </a:cxn>
              <a:cxn ang="0">
                <a:pos x="0" y="112"/>
              </a:cxn>
              <a:cxn ang="0">
                <a:pos x="190" y="148"/>
              </a:cxn>
              <a:cxn ang="0">
                <a:pos x="190" y="42"/>
              </a:cxn>
              <a:cxn ang="0">
                <a:pos x="168" y="38"/>
              </a:cxn>
            </a:cxnLst>
            <a:rect l="0" t="0" r="r" b="b"/>
            <a:pathLst>
              <a:path w="190" h="148">
                <a:moveTo>
                  <a:pt x="168" y="38"/>
                </a:moveTo>
                <a:lnTo>
                  <a:pt x="156" y="14"/>
                </a:lnTo>
                <a:lnTo>
                  <a:pt x="78" y="0"/>
                </a:lnTo>
                <a:lnTo>
                  <a:pt x="74" y="20"/>
                </a:lnTo>
                <a:lnTo>
                  <a:pt x="0" y="6"/>
                </a:lnTo>
                <a:lnTo>
                  <a:pt x="0" y="112"/>
                </a:lnTo>
                <a:lnTo>
                  <a:pt x="190" y="148"/>
                </a:lnTo>
                <a:lnTo>
                  <a:pt x="190" y="42"/>
                </a:lnTo>
                <a:lnTo>
                  <a:pt x="168" y="38"/>
                </a:lnTo>
                <a:close/>
              </a:path>
            </a:pathLst>
          </a:custGeom>
          <a:solidFill>
            <a:srgbClr val="8BA6BD"/>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4" name="Freeform 203"/>
          <p:cNvSpPr>
            <a:spLocks noChangeAspect="1"/>
          </p:cNvSpPr>
          <p:nvPr/>
        </p:nvSpPr>
        <p:spPr bwMode="auto">
          <a:xfrm>
            <a:off x="4889766" y="3836161"/>
            <a:ext cx="373111" cy="310340"/>
          </a:xfrm>
          <a:custGeom>
            <a:avLst/>
            <a:gdLst/>
            <a:ahLst/>
            <a:cxnLst>
              <a:cxn ang="0">
                <a:pos x="176" y="40"/>
              </a:cxn>
              <a:cxn ang="0">
                <a:pos x="164" y="14"/>
              </a:cxn>
              <a:cxn ang="0">
                <a:pos x="84" y="0"/>
              </a:cxn>
              <a:cxn ang="0">
                <a:pos x="78" y="4"/>
              </a:cxn>
              <a:cxn ang="0">
                <a:pos x="82" y="22"/>
              </a:cxn>
              <a:cxn ang="0">
                <a:pos x="8" y="8"/>
              </a:cxn>
              <a:cxn ang="0">
                <a:pos x="0" y="12"/>
              </a:cxn>
              <a:cxn ang="0">
                <a:pos x="6" y="118"/>
              </a:cxn>
              <a:cxn ang="0">
                <a:pos x="190" y="152"/>
              </a:cxn>
              <a:cxn ang="0">
                <a:pos x="196" y="148"/>
              </a:cxn>
              <a:cxn ang="0">
                <a:pos x="196" y="44"/>
              </a:cxn>
              <a:cxn ang="0">
                <a:pos x="176" y="40"/>
              </a:cxn>
            </a:cxnLst>
            <a:rect l="0" t="0" r="r" b="b"/>
            <a:pathLst>
              <a:path w="196" h="152">
                <a:moveTo>
                  <a:pt x="176" y="40"/>
                </a:moveTo>
                <a:lnTo>
                  <a:pt x="164" y="14"/>
                </a:lnTo>
                <a:lnTo>
                  <a:pt x="84" y="0"/>
                </a:lnTo>
                <a:lnTo>
                  <a:pt x="78" y="4"/>
                </a:lnTo>
                <a:lnTo>
                  <a:pt x="82" y="22"/>
                </a:lnTo>
                <a:lnTo>
                  <a:pt x="8" y="8"/>
                </a:lnTo>
                <a:lnTo>
                  <a:pt x="0" y="12"/>
                </a:lnTo>
                <a:lnTo>
                  <a:pt x="6" y="118"/>
                </a:lnTo>
                <a:lnTo>
                  <a:pt x="190" y="152"/>
                </a:lnTo>
                <a:lnTo>
                  <a:pt x="196" y="148"/>
                </a:lnTo>
                <a:lnTo>
                  <a:pt x="196" y="44"/>
                </a:lnTo>
                <a:lnTo>
                  <a:pt x="176" y="40"/>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5" name="Freeform 204"/>
          <p:cNvSpPr>
            <a:spLocks noChangeAspect="1"/>
          </p:cNvSpPr>
          <p:nvPr/>
        </p:nvSpPr>
        <p:spPr bwMode="auto">
          <a:xfrm>
            <a:off x="4889766" y="3844328"/>
            <a:ext cx="361689" cy="302173"/>
          </a:xfrm>
          <a:custGeom>
            <a:avLst/>
            <a:gdLst/>
            <a:ahLst/>
            <a:cxnLst>
              <a:cxn ang="0">
                <a:pos x="170" y="40"/>
              </a:cxn>
              <a:cxn ang="0">
                <a:pos x="156" y="16"/>
              </a:cxn>
              <a:cxn ang="0">
                <a:pos x="78" y="0"/>
              </a:cxn>
              <a:cxn ang="0">
                <a:pos x="74" y="22"/>
              </a:cxn>
              <a:cxn ang="0">
                <a:pos x="0" y="8"/>
              </a:cxn>
              <a:cxn ang="0">
                <a:pos x="0" y="114"/>
              </a:cxn>
              <a:cxn ang="0">
                <a:pos x="190" y="148"/>
              </a:cxn>
              <a:cxn ang="0">
                <a:pos x="190" y="44"/>
              </a:cxn>
              <a:cxn ang="0">
                <a:pos x="170" y="40"/>
              </a:cxn>
            </a:cxnLst>
            <a:rect l="0" t="0" r="r" b="b"/>
            <a:pathLst>
              <a:path w="190" h="148">
                <a:moveTo>
                  <a:pt x="170" y="40"/>
                </a:moveTo>
                <a:lnTo>
                  <a:pt x="156" y="16"/>
                </a:lnTo>
                <a:lnTo>
                  <a:pt x="78" y="0"/>
                </a:lnTo>
                <a:lnTo>
                  <a:pt x="74" y="22"/>
                </a:lnTo>
                <a:lnTo>
                  <a:pt x="0" y="8"/>
                </a:lnTo>
                <a:lnTo>
                  <a:pt x="0" y="114"/>
                </a:lnTo>
                <a:lnTo>
                  <a:pt x="190" y="148"/>
                </a:lnTo>
                <a:lnTo>
                  <a:pt x="190" y="44"/>
                </a:lnTo>
                <a:lnTo>
                  <a:pt x="170" y="40"/>
                </a:lnTo>
                <a:close/>
              </a:path>
            </a:pathLst>
          </a:custGeom>
          <a:solidFill>
            <a:srgbClr val="8BA6BD"/>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7" name="Freeform 179"/>
          <p:cNvSpPr>
            <a:spLocks noChangeAspect="1"/>
          </p:cNvSpPr>
          <p:nvPr/>
        </p:nvSpPr>
        <p:spPr bwMode="auto">
          <a:xfrm>
            <a:off x="4694636" y="4982611"/>
            <a:ext cx="316002" cy="975937"/>
          </a:xfrm>
          <a:custGeom>
            <a:avLst/>
            <a:gdLst/>
            <a:ahLst/>
            <a:cxnLst>
              <a:cxn ang="0">
                <a:pos x="83" y="76"/>
              </a:cxn>
              <a:cxn ang="0">
                <a:pos x="82" y="3"/>
              </a:cxn>
              <a:cxn ang="0">
                <a:pos x="4" y="63"/>
              </a:cxn>
              <a:cxn ang="0">
                <a:pos x="5" y="227"/>
              </a:cxn>
              <a:cxn ang="0">
                <a:pos x="0" y="236"/>
              </a:cxn>
              <a:cxn ang="0">
                <a:pos x="6" y="235"/>
              </a:cxn>
              <a:cxn ang="0">
                <a:pos x="12" y="229"/>
              </a:cxn>
              <a:cxn ang="0">
                <a:pos x="12" y="226"/>
              </a:cxn>
              <a:cxn ang="0">
                <a:pos x="15" y="227"/>
              </a:cxn>
              <a:cxn ang="0">
                <a:pos x="80" y="176"/>
              </a:cxn>
              <a:cxn ang="0">
                <a:pos x="83" y="172"/>
              </a:cxn>
              <a:cxn ang="0">
                <a:pos x="83" y="76"/>
              </a:cxn>
            </a:cxnLst>
            <a:rect l="0" t="0" r="r" b="b"/>
            <a:pathLst>
              <a:path w="83" h="239">
                <a:moveTo>
                  <a:pt x="83" y="76"/>
                </a:moveTo>
                <a:cubicBezTo>
                  <a:pt x="83" y="37"/>
                  <a:pt x="83" y="4"/>
                  <a:pt x="82" y="3"/>
                </a:cubicBezTo>
                <a:cubicBezTo>
                  <a:pt x="80" y="0"/>
                  <a:pt x="4" y="63"/>
                  <a:pt x="4" y="63"/>
                </a:cubicBezTo>
                <a:cubicBezTo>
                  <a:pt x="5" y="227"/>
                  <a:pt x="5" y="227"/>
                  <a:pt x="5" y="227"/>
                </a:cubicBezTo>
                <a:cubicBezTo>
                  <a:pt x="0" y="236"/>
                  <a:pt x="0" y="236"/>
                  <a:pt x="0" y="236"/>
                </a:cubicBezTo>
                <a:cubicBezTo>
                  <a:pt x="0" y="236"/>
                  <a:pt x="1" y="239"/>
                  <a:pt x="6" y="235"/>
                </a:cubicBezTo>
                <a:cubicBezTo>
                  <a:pt x="7" y="234"/>
                  <a:pt x="10" y="232"/>
                  <a:pt x="12" y="229"/>
                </a:cubicBezTo>
                <a:cubicBezTo>
                  <a:pt x="12" y="227"/>
                  <a:pt x="12" y="227"/>
                  <a:pt x="12" y="226"/>
                </a:cubicBezTo>
                <a:cubicBezTo>
                  <a:pt x="13" y="226"/>
                  <a:pt x="14" y="226"/>
                  <a:pt x="15" y="227"/>
                </a:cubicBezTo>
                <a:cubicBezTo>
                  <a:pt x="37" y="209"/>
                  <a:pt x="78" y="178"/>
                  <a:pt x="80" y="176"/>
                </a:cubicBezTo>
                <a:cubicBezTo>
                  <a:pt x="82" y="174"/>
                  <a:pt x="82" y="173"/>
                  <a:pt x="83" y="172"/>
                </a:cubicBezTo>
                <a:cubicBezTo>
                  <a:pt x="83" y="172"/>
                  <a:pt x="83" y="124"/>
                  <a:pt x="83" y="76"/>
                </a:cubicBez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8" name="Freeform 180"/>
          <p:cNvSpPr>
            <a:spLocks noChangeAspect="1"/>
          </p:cNvSpPr>
          <p:nvPr/>
        </p:nvSpPr>
        <p:spPr bwMode="auto">
          <a:xfrm>
            <a:off x="4416706" y="4933610"/>
            <a:ext cx="590125" cy="302173"/>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5" y="1"/>
              </a:cxn>
              <a:cxn ang="0">
                <a:pos x="79" y="0"/>
              </a:cxn>
              <a:cxn ang="0">
                <a:pos x="151" y="11"/>
              </a:cxn>
              <a:cxn ang="0">
                <a:pos x="155" y="14"/>
              </a:cxn>
            </a:cxnLst>
            <a:rect l="0" t="0" r="r" b="b"/>
            <a:pathLst>
              <a:path w="155" h="74">
                <a:moveTo>
                  <a:pt x="155" y="14"/>
                </a:moveTo>
                <a:cubicBezTo>
                  <a:pt x="77" y="74"/>
                  <a:pt x="77" y="74"/>
                  <a:pt x="77" y="74"/>
                </a:cubicBezTo>
                <a:cubicBezTo>
                  <a:pt x="12" y="65"/>
                  <a:pt x="9" y="59"/>
                  <a:pt x="4" y="59"/>
                </a:cubicBezTo>
                <a:cubicBezTo>
                  <a:pt x="1" y="58"/>
                  <a:pt x="0" y="61"/>
                  <a:pt x="0" y="61"/>
                </a:cubicBezTo>
                <a:cubicBezTo>
                  <a:pt x="0" y="61"/>
                  <a:pt x="0" y="58"/>
                  <a:pt x="2" y="57"/>
                </a:cubicBezTo>
                <a:cubicBezTo>
                  <a:pt x="2" y="57"/>
                  <a:pt x="4" y="55"/>
                  <a:pt x="8" y="52"/>
                </a:cubicBezTo>
                <a:cubicBezTo>
                  <a:pt x="9" y="53"/>
                  <a:pt x="10" y="53"/>
                  <a:pt x="11" y="53"/>
                </a:cubicBezTo>
                <a:cubicBezTo>
                  <a:pt x="11" y="52"/>
                  <a:pt x="11" y="51"/>
                  <a:pt x="11" y="50"/>
                </a:cubicBezTo>
                <a:cubicBezTo>
                  <a:pt x="40" y="27"/>
                  <a:pt x="73" y="2"/>
                  <a:pt x="75" y="1"/>
                </a:cubicBezTo>
                <a:cubicBezTo>
                  <a:pt x="77" y="0"/>
                  <a:pt x="79" y="0"/>
                  <a:pt x="79" y="0"/>
                </a:cubicBezTo>
                <a:cubicBezTo>
                  <a:pt x="79" y="0"/>
                  <a:pt x="149" y="11"/>
                  <a:pt x="151" y="11"/>
                </a:cubicBezTo>
                <a:cubicBezTo>
                  <a:pt x="154" y="12"/>
                  <a:pt x="155" y="14"/>
                  <a:pt x="155" y="14"/>
                </a:cubicBez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9" name="Freeform 181"/>
          <p:cNvSpPr>
            <a:spLocks noChangeAspect="1"/>
          </p:cNvSpPr>
          <p:nvPr/>
        </p:nvSpPr>
        <p:spPr bwMode="auto">
          <a:xfrm>
            <a:off x="4702250" y="4986694"/>
            <a:ext cx="304581" cy="253172"/>
          </a:xfrm>
          <a:custGeom>
            <a:avLst/>
            <a:gdLst/>
            <a:ahLst/>
            <a:cxnLst>
              <a:cxn ang="0">
                <a:pos x="80" y="2"/>
              </a:cxn>
              <a:cxn ang="0">
                <a:pos x="79" y="0"/>
              </a:cxn>
              <a:cxn ang="0">
                <a:pos x="0" y="61"/>
              </a:cxn>
              <a:cxn ang="0">
                <a:pos x="2" y="62"/>
              </a:cxn>
              <a:cxn ang="0">
                <a:pos x="80" y="2"/>
              </a:cxn>
            </a:cxnLst>
            <a:rect l="0" t="0" r="r" b="b"/>
            <a:pathLst>
              <a:path w="80" h="62">
                <a:moveTo>
                  <a:pt x="80" y="2"/>
                </a:moveTo>
                <a:cubicBezTo>
                  <a:pt x="80" y="2"/>
                  <a:pt x="80" y="1"/>
                  <a:pt x="79" y="0"/>
                </a:cubicBezTo>
                <a:cubicBezTo>
                  <a:pt x="77" y="2"/>
                  <a:pt x="0" y="61"/>
                  <a:pt x="0" y="61"/>
                </a:cubicBezTo>
                <a:cubicBezTo>
                  <a:pt x="2" y="62"/>
                  <a:pt x="2" y="62"/>
                  <a:pt x="2" y="62"/>
                </a:cubicBezTo>
                <a:lnTo>
                  <a:pt x="80" y="2"/>
                </a:lnTo>
                <a:close/>
              </a:path>
            </a:pathLst>
          </a:custGeom>
          <a:solidFill>
            <a:srgbClr val="8BA6BD"/>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0" name="Freeform 182"/>
          <p:cNvSpPr>
            <a:spLocks noChangeAspect="1"/>
          </p:cNvSpPr>
          <p:nvPr/>
        </p:nvSpPr>
        <p:spPr bwMode="auto">
          <a:xfrm>
            <a:off x="4416706" y="5170448"/>
            <a:ext cx="296966" cy="784016"/>
          </a:xfrm>
          <a:custGeom>
            <a:avLst/>
            <a:gdLst/>
            <a:ahLst/>
            <a:cxnLst>
              <a:cxn ang="0">
                <a:pos x="78" y="19"/>
              </a:cxn>
              <a:cxn ang="0">
                <a:pos x="75" y="14"/>
              </a:cxn>
              <a:cxn ang="0">
                <a:pos x="4" y="1"/>
              </a:cxn>
              <a:cxn ang="0">
                <a:pos x="0" y="3"/>
              </a:cxn>
              <a:cxn ang="0">
                <a:pos x="0" y="17"/>
              </a:cxn>
              <a:cxn ang="0">
                <a:pos x="2" y="17"/>
              </a:cxn>
              <a:cxn ang="0">
                <a:pos x="0" y="19"/>
              </a:cxn>
              <a:cxn ang="0">
                <a:pos x="0" y="26"/>
              </a:cxn>
              <a:cxn ang="0">
                <a:pos x="0" y="171"/>
              </a:cxn>
              <a:cxn ang="0">
                <a:pos x="4" y="177"/>
              </a:cxn>
              <a:cxn ang="0">
                <a:pos x="72" y="191"/>
              </a:cxn>
              <a:cxn ang="0">
                <a:pos x="78" y="187"/>
              </a:cxn>
              <a:cxn ang="0">
                <a:pos x="78" y="19"/>
              </a:cxn>
            </a:cxnLst>
            <a:rect l="0" t="0" r="r" b="b"/>
            <a:pathLst>
              <a:path w="78" h="192">
                <a:moveTo>
                  <a:pt x="78" y="19"/>
                </a:moveTo>
                <a:cubicBezTo>
                  <a:pt x="78" y="16"/>
                  <a:pt x="76" y="14"/>
                  <a:pt x="75" y="14"/>
                </a:cubicBezTo>
                <a:cubicBezTo>
                  <a:pt x="34" y="7"/>
                  <a:pt x="9" y="1"/>
                  <a:pt x="4" y="1"/>
                </a:cubicBezTo>
                <a:cubicBezTo>
                  <a:pt x="0" y="0"/>
                  <a:pt x="0" y="3"/>
                  <a:pt x="0" y="3"/>
                </a:cubicBezTo>
                <a:cubicBezTo>
                  <a:pt x="0" y="3"/>
                  <a:pt x="0" y="9"/>
                  <a:pt x="0" y="17"/>
                </a:cubicBezTo>
                <a:cubicBezTo>
                  <a:pt x="0" y="17"/>
                  <a:pt x="1" y="17"/>
                  <a:pt x="2" y="17"/>
                </a:cubicBezTo>
                <a:cubicBezTo>
                  <a:pt x="2" y="18"/>
                  <a:pt x="0" y="19"/>
                  <a:pt x="0" y="19"/>
                </a:cubicBezTo>
                <a:cubicBezTo>
                  <a:pt x="0" y="22"/>
                  <a:pt x="0" y="24"/>
                  <a:pt x="0" y="26"/>
                </a:cubicBezTo>
                <a:cubicBezTo>
                  <a:pt x="0" y="26"/>
                  <a:pt x="0" y="170"/>
                  <a:pt x="0" y="171"/>
                </a:cubicBezTo>
                <a:cubicBezTo>
                  <a:pt x="0" y="176"/>
                  <a:pt x="1" y="177"/>
                  <a:pt x="4" y="177"/>
                </a:cubicBezTo>
                <a:cubicBezTo>
                  <a:pt x="5" y="178"/>
                  <a:pt x="54" y="188"/>
                  <a:pt x="72" y="191"/>
                </a:cubicBezTo>
                <a:cubicBezTo>
                  <a:pt x="77" y="192"/>
                  <a:pt x="78" y="187"/>
                  <a:pt x="78" y="187"/>
                </a:cubicBezTo>
                <a:cubicBezTo>
                  <a:pt x="78" y="187"/>
                  <a:pt x="78" y="19"/>
                  <a:pt x="78" y="19"/>
                </a:cubicBezTo>
                <a:close/>
              </a:path>
            </a:pathLst>
          </a:custGeom>
          <a:solidFill>
            <a:srgbClr val="D3DBE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1" name="Freeform 183"/>
          <p:cNvSpPr>
            <a:spLocks noChangeAspect="1"/>
          </p:cNvSpPr>
          <p:nvPr/>
        </p:nvSpPr>
        <p:spPr bwMode="auto">
          <a:xfrm>
            <a:off x="4515695" y="5660458"/>
            <a:ext cx="228435" cy="57168"/>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2" name="Freeform 184"/>
          <p:cNvSpPr>
            <a:spLocks noChangeAspect="1"/>
          </p:cNvSpPr>
          <p:nvPr/>
        </p:nvSpPr>
        <p:spPr bwMode="auto">
          <a:xfrm>
            <a:off x="4515695" y="5660458"/>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3" name="Freeform 185"/>
          <p:cNvSpPr>
            <a:spLocks noChangeAspect="1"/>
          </p:cNvSpPr>
          <p:nvPr/>
        </p:nvSpPr>
        <p:spPr bwMode="auto">
          <a:xfrm>
            <a:off x="4515695" y="5689042"/>
            <a:ext cx="228435" cy="57168"/>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4" name="Freeform 186"/>
          <p:cNvSpPr>
            <a:spLocks noChangeAspect="1"/>
          </p:cNvSpPr>
          <p:nvPr/>
        </p:nvSpPr>
        <p:spPr bwMode="auto">
          <a:xfrm>
            <a:off x="4515695" y="5689042"/>
            <a:ext cx="7615" cy="12250"/>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5" name="Freeform 187"/>
          <p:cNvSpPr>
            <a:spLocks noChangeAspect="1"/>
          </p:cNvSpPr>
          <p:nvPr/>
        </p:nvSpPr>
        <p:spPr bwMode="auto">
          <a:xfrm>
            <a:off x="4515695" y="5713543"/>
            <a:ext cx="228435" cy="57168"/>
          </a:xfrm>
          <a:custGeom>
            <a:avLst/>
            <a:gdLst/>
            <a:ahLst/>
            <a:cxnLst>
              <a:cxn ang="0">
                <a:pos x="0" y="0"/>
              </a:cxn>
              <a:cxn ang="0">
                <a:pos x="104" y="24"/>
              </a:cxn>
              <a:cxn ang="0">
                <a:pos x="120" y="12"/>
              </a:cxn>
              <a:cxn ang="0">
                <a:pos x="120" y="18"/>
              </a:cxn>
              <a:cxn ang="0">
                <a:pos x="104" y="28"/>
              </a:cxn>
              <a:cxn ang="0">
                <a:pos x="0" y="6"/>
              </a:cxn>
              <a:cxn ang="0">
                <a:pos x="0" y="0"/>
              </a:cxn>
            </a:cxnLst>
            <a:rect l="0" t="0" r="r" b="b"/>
            <a:pathLst>
              <a:path w="120" h="28">
                <a:moveTo>
                  <a:pt x="0" y="0"/>
                </a:moveTo>
                <a:lnTo>
                  <a:pt x="104" y="24"/>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6" name="Freeform 188"/>
          <p:cNvSpPr>
            <a:spLocks noChangeAspect="1"/>
          </p:cNvSpPr>
          <p:nvPr/>
        </p:nvSpPr>
        <p:spPr bwMode="auto">
          <a:xfrm>
            <a:off x="4515695" y="5713543"/>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7" name="Freeform 189"/>
          <p:cNvSpPr>
            <a:spLocks noChangeAspect="1"/>
          </p:cNvSpPr>
          <p:nvPr/>
        </p:nvSpPr>
        <p:spPr bwMode="auto">
          <a:xfrm>
            <a:off x="4515695" y="5742127"/>
            <a:ext cx="228435" cy="57168"/>
          </a:xfrm>
          <a:custGeom>
            <a:avLst/>
            <a:gdLst/>
            <a:ahLst/>
            <a:cxnLst>
              <a:cxn ang="0">
                <a:pos x="0" y="0"/>
              </a:cxn>
              <a:cxn ang="0">
                <a:pos x="104" y="22"/>
              </a:cxn>
              <a:cxn ang="0">
                <a:pos x="120" y="12"/>
              </a:cxn>
              <a:cxn ang="0">
                <a:pos x="120" y="16"/>
              </a:cxn>
              <a:cxn ang="0">
                <a:pos x="104" y="28"/>
              </a:cxn>
              <a:cxn ang="0">
                <a:pos x="0" y="6"/>
              </a:cxn>
              <a:cxn ang="0">
                <a:pos x="0" y="0"/>
              </a:cxn>
            </a:cxnLst>
            <a:rect l="0" t="0" r="r" b="b"/>
            <a:pathLst>
              <a:path w="120" h="28">
                <a:moveTo>
                  <a:pt x="0" y="0"/>
                </a:moveTo>
                <a:lnTo>
                  <a:pt x="104" y="22"/>
                </a:lnTo>
                <a:lnTo>
                  <a:pt x="120" y="12"/>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8" name="Freeform 190"/>
          <p:cNvSpPr>
            <a:spLocks noChangeAspect="1"/>
          </p:cNvSpPr>
          <p:nvPr/>
        </p:nvSpPr>
        <p:spPr bwMode="auto">
          <a:xfrm>
            <a:off x="4515695" y="5742127"/>
            <a:ext cx="7615" cy="12250"/>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9" name="Freeform 191"/>
          <p:cNvSpPr>
            <a:spLocks noChangeAspect="1"/>
          </p:cNvSpPr>
          <p:nvPr/>
        </p:nvSpPr>
        <p:spPr bwMode="auto">
          <a:xfrm>
            <a:off x="4515695" y="5770711"/>
            <a:ext cx="228435" cy="57168"/>
          </a:xfrm>
          <a:custGeom>
            <a:avLst/>
            <a:gdLst/>
            <a:ahLst/>
            <a:cxnLst>
              <a:cxn ang="0">
                <a:pos x="0" y="0"/>
              </a:cxn>
              <a:cxn ang="0">
                <a:pos x="104" y="22"/>
              </a:cxn>
              <a:cxn ang="0">
                <a:pos x="120" y="10"/>
              </a:cxn>
              <a:cxn ang="0">
                <a:pos x="120" y="16"/>
              </a:cxn>
              <a:cxn ang="0">
                <a:pos x="104" y="28"/>
              </a:cxn>
              <a:cxn ang="0">
                <a:pos x="0" y="4"/>
              </a:cxn>
              <a:cxn ang="0">
                <a:pos x="0" y="0"/>
              </a:cxn>
            </a:cxnLst>
            <a:rect l="0" t="0" r="r" b="b"/>
            <a:pathLst>
              <a:path w="120" h="28">
                <a:moveTo>
                  <a:pt x="0" y="0"/>
                </a:moveTo>
                <a:lnTo>
                  <a:pt x="104" y="22"/>
                </a:lnTo>
                <a:lnTo>
                  <a:pt x="120" y="10"/>
                </a:lnTo>
                <a:lnTo>
                  <a:pt x="120" y="16"/>
                </a:lnTo>
                <a:lnTo>
                  <a:pt x="104" y="28"/>
                </a:lnTo>
                <a:lnTo>
                  <a:pt x="0" y="4"/>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0" name="Freeform 192"/>
          <p:cNvSpPr>
            <a:spLocks noChangeAspect="1"/>
          </p:cNvSpPr>
          <p:nvPr/>
        </p:nvSpPr>
        <p:spPr bwMode="auto">
          <a:xfrm>
            <a:off x="4515695" y="5766627"/>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1" name="Freeform 193"/>
          <p:cNvSpPr>
            <a:spLocks noChangeAspect="1"/>
          </p:cNvSpPr>
          <p:nvPr/>
        </p:nvSpPr>
        <p:spPr bwMode="auto">
          <a:xfrm>
            <a:off x="4515695" y="5795211"/>
            <a:ext cx="228435" cy="57168"/>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2" name="Freeform 194"/>
          <p:cNvSpPr>
            <a:spLocks noChangeAspect="1"/>
          </p:cNvSpPr>
          <p:nvPr/>
        </p:nvSpPr>
        <p:spPr bwMode="auto">
          <a:xfrm>
            <a:off x="4515695" y="5795211"/>
            <a:ext cx="7615" cy="12250"/>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3" name="Freeform 195"/>
          <p:cNvSpPr>
            <a:spLocks noChangeAspect="1"/>
          </p:cNvSpPr>
          <p:nvPr/>
        </p:nvSpPr>
        <p:spPr bwMode="auto">
          <a:xfrm>
            <a:off x="4515695" y="5823795"/>
            <a:ext cx="228435" cy="57168"/>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4" name="Freeform 196"/>
          <p:cNvSpPr>
            <a:spLocks noChangeAspect="1"/>
          </p:cNvSpPr>
          <p:nvPr/>
        </p:nvSpPr>
        <p:spPr bwMode="auto">
          <a:xfrm>
            <a:off x="4515695" y="5823795"/>
            <a:ext cx="7615" cy="12250"/>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5" name="Freeform 197"/>
          <p:cNvSpPr>
            <a:spLocks noChangeAspect="1"/>
          </p:cNvSpPr>
          <p:nvPr/>
        </p:nvSpPr>
        <p:spPr bwMode="auto">
          <a:xfrm>
            <a:off x="4416706" y="5239866"/>
            <a:ext cx="323617" cy="69418"/>
          </a:xfrm>
          <a:custGeom>
            <a:avLst/>
            <a:gdLst/>
            <a:ahLst/>
            <a:cxnLst>
              <a:cxn ang="0">
                <a:pos x="156" y="30"/>
              </a:cxn>
              <a:cxn ang="0">
                <a:pos x="4" y="0"/>
              </a:cxn>
              <a:cxn ang="0">
                <a:pos x="0" y="4"/>
              </a:cxn>
              <a:cxn ang="0">
                <a:pos x="156" y="34"/>
              </a:cxn>
              <a:cxn ang="0">
                <a:pos x="170" y="24"/>
              </a:cxn>
              <a:cxn ang="0">
                <a:pos x="170" y="20"/>
              </a:cxn>
              <a:cxn ang="0">
                <a:pos x="156" y="30"/>
              </a:cxn>
            </a:cxnLst>
            <a:rect l="0" t="0" r="r" b="b"/>
            <a:pathLst>
              <a:path w="170" h="34">
                <a:moveTo>
                  <a:pt x="156" y="30"/>
                </a:moveTo>
                <a:lnTo>
                  <a:pt x="4" y="0"/>
                </a:lnTo>
                <a:lnTo>
                  <a:pt x="0" y="4"/>
                </a:lnTo>
                <a:lnTo>
                  <a:pt x="156" y="34"/>
                </a:lnTo>
                <a:lnTo>
                  <a:pt x="170" y="24"/>
                </a:lnTo>
                <a:lnTo>
                  <a:pt x="170" y="20"/>
                </a:lnTo>
                <a:lnTo>
                  <a:pt x="156" y="30"/>
                </a:lnTo>
                <a:close/>
              </a:path>
            </a:pathLst>
          </a:custGeom>
          <a:solidFill>
            <a:srgbClr val="7588A2"/>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6" name="Freeform 198"/>
          <p:cNvSpPr>
            <a:spLocks noChangeAspect="1"/>
          </p:cNvSpPr>
          <p:nvPr/>
        </p:nvSpPr>
        <p:spPr bwMode="auto">
          <a:xfrm>
            <a:off x="4466200" y="5280701"/>
            <a:ext cx="190363" cy="61251"/>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7" name="Freeform 199"/>
          <p:cNvSpPr>
            <a:spLocks noChangeAspect="1"/>
          </p:cNvSpPr>
          <p:nvPr/>
        </p:nvSpPr>
        <p:spPr bwMode="auto">
          <a:xfrm>
            <a:off x="4466200" y="5280701"/>
            <a:ext cx="19036" cy="20417"/>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8" name="Freeform 200"/>
          <p:cNvSpPr>
            <a:spLocks noChangeAspect="1"/>
          </p:cNvSpPr>
          <p:nvPr/>
        </p:nvSpPr>
        <p:spPr bwMode="auto">
          <a:xfrm>
            <a:off x="4458586" y="5137781"/>
            <a:ext cx="293159" cy="771766"/>
          </a:xfrm>
          <a:custGeom>
            <a:avLst/>
            <a:gdLst/>
            <a:ahLst/>
            <a:cxnLst>
              <a:cxn ang="0">
                <a:pos x="0" y="0"/>
              </a:cxn>
              <a:cxn ang="0">
                <a:pos x="75" y="15"/>
              </a:cxn>
              <a:cxn ang="0">
                <a:pos x="77" y="18"/>
              </a:cxn>
              <a:cxn ang="0">
                <a:pos x="77" y="189"/>
              </a:cxn>
              <a:cxn ang="0">
                <a:pos x="74" y="189"/>
              </a:cxn>
              <a:cxn ang="0">
                <a:pos x="74" y="19"/>
              </a:cxn>
              <a:cxn ang="0">
                <a:pos x="73" y="17"/>
              </a:cxn>
              <a:cxn ang="0">
                <a:pos x="0" y="3"/>
              </a:cxn>
              <a:cxn ang="0">
                <a:pos x="0" y="0"/>
              </a:cxn>
            </a:cxnLst>
            <a:rect l="0" t="0" r="r" b="b"/>
            <a:pathLst>
              <a:path w="77" h="189">
                <a:moveTo>
                  <a:pt x="0" y="0"/>
                </a:moveTo>
                <a:cubicBezTo>
                  <a:pt x="75" y="15"/>
                  <a:pt x="75" y="15"/>
                  <a:pt x="75" y="15"/>
                </a:cubicBezTo>
                <a:cubicBezTo>
                  <a:pt x="75" y="15"/>
                  <a:pt x="77" y="16"/>
                  <a:pt x="77" y="18"/>
                </a:cubicBezTo>
                <a:cubicBezTo>
                  <a:pt x="77" y="36"/>
                  <a:pt x="77" y="189"/>
                  <a:pt x="77" y="189"/>
                </a:cubicBezTo>
                <a:cubicBezTo>
                  <a:pt x="74" y="189"/>
                  <a:pt x="74" y="189"/>
                  <a:pt x="74" y="189"/>
                </a:cubicBezTo>
                <a:cubicBezTo>
                  <a:pt x="74" y="19"/>
                  <a:pt x="74" y="19"/>
                  <a:pt x="74" y="19"/>
                </a:cubicBezTo>
                <a:cubicBezTo>
                  <a:pt x="74" y="19"/>
                  <a:pt x="74" y="17"/>
                  <a:pt x="73" y="17"/>
                </a:cubicBezTo>
                <a:cubicBezTo>
                  <a:pt x="72" y="17"/>
                  <a:pt x="0" y="3"/>
                  <a:pt x="0" y="3"/>
                </a:cubicBezTo>
                <a:lnTo>
                  <a:pt x="0" y="0"/>
                </a:lnTo>
                <a:close/>
              </a:path>
            </a:pathLst>
          </a:custGeom>
          <a:solidFill>
            <a:srgbClr val="7588A2"/>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9" name="Freeform 201"/>
          <p:cNvSpPr>
            <a:spLocks noChangeAspect="1"/>
          </p:cNvSpPr>
          <p:nvPr/>
        </p:nvSpPr>
        <p:spPr bwMode="auto">
          <a:xfrm>
            <a:off x="4843119" y="5582874"/>
            <a:ext cx="373111" cy="314423"/>
          </a:xfrm>
          <a:custGeom>
            <a:avLst/>
            <a:gdLst/>
            <a:ahLst/>
            <a:cxnLst>
              <a:cxn ang="0">
                <a:pos x="176" y="40"/>
              </a:cxn>
              <a:cxn ang="0">
                <a:pos x="162" y="16"/>
              </a:cxn>
              <a:cxn ang="0">
                <a:pos x="84" y="0"/>
              </a:cxn>
              <a:cxn ang="0">
                <a:pos x="78" y="6"/>
              </a:cxn>
              <a:cxn ang="0">
                <a:pos x="82" y="22"/>
              </a:cxn>
              <a:cxn ang="0">
                <a:pos x="8" y="8"/>
              </a:cxn>
              <a:cxn ang="0">
                <a:pos x="0" y="14"/>
              </a:cxn>
              <a:cxn ang="0">
                <a:pos x="6" y="118"/>
              </a:cxn>
              <a:cxn ang="0">
                <a:pos x="190" y="154"/>
              </a:cxn>
              <a:cxn ang="0">
                <a:pos x="196" y="148"/>
              </a:cxn>
              <a:cxn ang="0">
                <a:pos x="196" y="44"/>
              </a:cxn>
              <a:cxn ang="0">
                <a:pos x="176" y="40"/>
              </a:cxn>
            </a:cxnLst>
            <a:rect l="0" t="0" r="r" b="b"/>
            <a:pathLst>
              <a:path w="196" h="154">
                <a:moveTo>
                  <a:pt x="176" y="40"/>
                </a:moveTo>
                <a:lnTo>
                  <a:pt x="162" y="16"/>
                </a:lnTo>
                <a:lnTo>
                  <a:pt x="84" y="0"/>
                </a:lnTo>
                <a:lnTo>
                  <a:pt x="78" y="6"/>
                </a:lnTo>
                <a:lnTo>
                  <a:pt x="82" y="22"/>
                </a:lnTo>
                <a:lnTo>
                  <a:pt x="8" y="8"/>
                </a:lnTo>
                <a:lnTo>
                  <a:pt x="0" y="14"/>
                </a:lnTo>
                <a:lnTo>
                  <a:pt x="6" y="118"/>
                </a:lnTo>
                <a:lnTo>
                  <a:pt x="190" y="154"/>
                </a:lnTo>
                <a:lnTo>
                  <a:pt x="196" y="148"/>
                </a:lnTo>
                <a:lnTo>
                  <a:pt x="196" y="44"/>
                </a:lnTo>
                <a:lnTo>
                  <a:pt x="176" y="40"/>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0" name="Freeform 202"/>
          <p:cNvSpPr>
            <a:spLocks noChangeAspect="1"/>
          </p:cNvSpPr>
          <p:nvPr/>
        </p:nvSpPr>
        <p:spPr bwMode="auto">
          <a:xfrm>
            <a:off x="4843119" y="5595124"/>
            <a:ext cx="361689" cy="302173"/>
          </a:xfrm>
          <a:custGeom>
            <a:avLst/>
            <a:gdLst/>
            <a:ahLst/>
            <a:cxnLst>
              <a:cxn ang="0">
                <a:pos x="168" y="38"/>
              </a:cxn>
              <a:cxn ang="0">
                <a:pos x="156" y="14"/>
              </a:cxn>
              <a:cxn ang="0">
                <a:pos x="78" y="0"/>
              </a:cxn>
              <a:cxn ang="0">
                <a:pos x="74" y="20"/>
              </a:cxn>
              <a:cxn ang="0">
                <a:pos x="0" y="6"/>
              </a:cxn>
              <a:cxn ang="0">
                <a:pos x="0" y="112"/>
              </a:cxn>
              <a:cxn ang="0">
                <a:pos x="190" y="148"/>
              </a:cxn>
              <a:cxn ang="0">
                <a:pos x="190" y="42"/>
              </a:cxn>
              <a:cxn ang="0">
                <a:pos x="168" y="38"/>
              </a:cxn>
            </a:cxnLst>
            <a:rect l="0" t="0" r="r" b="b"/>
            <a:pathLst>
              <a:path w="190" h="148">
                <a:moveTo>
                  <a:pt x="168" y="38"/>
                </a:moveTo>
                <a:lnTo>
                  <a:pt x="156" y="14"/>
                </a:lnTo>
                <a:lnTo>
                  <a:pt x="78" y="0"/>
                </a:lnTo>
                <a:lnTo>
                  <a:pt x="74" y="20"/>
                </a:lnTo>
                <a:lnTo>
                  <a:pt x="0" y="6"/>
                </a:lnTo>
                <a:lnTo>
                  <a:pt x="0" y="112"/>
                </a:lnTo>
                <a:lnTo>
                  <a:pt x="190" y="148"/>
                </a:lnTo>
                <a:lnTo>
                  <a:pt x="190" y="42"/>
                </a:lnTo>
                <a:lnTo>
                  <a:pt x="168" y="38"/>
                </a:lnTo>
                <a:close/>
              </a:path>
            </a:pathLst>
          </a:custGeom>
          <a:solidFill>
            <a:srgbClr val="8BA6BD"/>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1" name="Freeform 203"/>
          <p:cNvSpPr>
            <a:spLocks noChangeAspect="1"/>
          </p:cNvSpPr>
          <p:nvPr/>
        </p:nvSpPr>
        <p:spPr bwMode="auto">
          <a:xfrm>
            <a:off x="4812661" y="5615541"/>
            <a:ext cx="373111" cy="310340"/>
          </a:xfrm>
          <a:custGeom>
            <a:avLst/>
            <a:gdLst/>
            <a:ahLst/>
            <a:cxnLst>
              <a:cxn ang="0">
                <a:pos x="176" y="40"/>
              </a:cxn>
              <a:cxn ang="0">
                <a:pos x="164" y="14"/>
              </a:cxn>
              <a:cxn ang="0">
                <a:pos x="84" y="0"/>
              </a:cxn>
              <a:cxn ang="0">
                <a:pos x="78" y="4"/>
              </a:cxn>
              <a:cxn ang="0">
                <a:pos x="82" y="22"/>
              </a:cxn>
              <a:cxn ang="0">
                <a:pos x="8" y="8"/>
              </a:cxn>
              <a:cxn ang="0">
                <a:pos x="0" y="12"/>
              </a:cxn>
              <a:cxn ang="0">
                <a:pos x="6" y="118"/>
              </a:cxn>
              <a:cxn ang="0">
                <a:pos x="190" y="152"/>
              </a:cxn>
              <a:cxn ang="0">
                <a:pos x="196" y="148"/>
              </a:cxn>
              <a:cxn ang="0">
                <a:pos x="196" y="44"/>
              </a:cxn>
              <a:cxn ang="0">
                <a:pos x="176" y="40"/>
              </a:cxn>
            </a:cxnLst>
            <a:rect l="0" t="0" r="r" b="b"/>
            <a:pathLst>
              <a:path w="196" h="152">
                <a:moveTo>
                  <a:pt x="176" y="40"/>
                </a:moveTo>
                <a:lnTo>
                  <a:pt x="164" y="14"/>
                </a:lnTo>
                <a:lnTo>
                  <a:pt x="84" y="0"/>
                </a:lnTo>
                <a:lnTo>
                  <a:pt x="78" y="4"/>
                </a:lnTo>
                <a:lnTo>
                  <a:pt x="82" y="22"/>
                </a:lnTo>
                <a:lnTo>
                  <a:pt x="8" y="8"/>
                </a:lnTo>
                <a:lnTo>
                  <a:pt x="0" y="12"/>
                </a:lnTo>
                <a:lnTo>
                  <a:pt x="6" y="118"/>
                </a:lnTo>
                <a:lnTo>
                  <a:pt x="190" y="152"/>
                </a:lnTo>
                <a:lnTo>
                  <a:pt x="196" y="148"/>
                </a:lnTo>
                <a:lnTo>
                  <a:pt x="196" y="44"/>
                </a:lnTo>
                <a:lnTo>
                  <a:pt x="176" y="40"/>
                </a:lnTo>
                <a:close/>
              </a:path>
            </a:pathLst>
          </a:custGeom>
          <a:solidFill>
            <a:srgbClr val="45648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2" name="Freeform 204"/>
          <p:cNvSpPr>
            <a:spLocks noChangeAspect="1"/>
          </p:cNvSpPr>
          <p:nvPr/>
        </p:nvSpPr>
        <p:spPr bwMode="auto">
          <a:xfrm>
            <a:off x="4812661" y="5623708"/>
            <a:ext cx="361689" cy="302173"/>
          </a:xfrm>
          <a:custGeom>
            <a:avLst/>
            <a:gdLst/>
            <a:ahLst/>
            <a:cxnLst>
              <a:cxn ang="0">
                <a:pos x="170" y="40"/>
              </a:cxn>
              <a:cxn ang="0">
                <a:pos x="156" y="16"/>
              </a:cxn>
              <a:cxn ang="0">
                <a:pos x="78" y="0"/>
              </a:cxn>
              <a:cxn ang="0">
                <a:pos x="74" y="22"/>
              </a:cxn>
              <a:cxn ang="0">
                <a:pos x="0" y="8"/>
              </a:cxn>
              <a:cxn ang="0">
                <a:pos x="0" y="114"/>
              </a:cxn>
              <a:cxn ang="0">
                <a:pos x="190" y="148"/>
              </a:cxn>
              <a:cxn ang="0">
                <a:pos x="190" y="44"/>
              </a:cxn>
              <a:cxn ang="0">
                <a:pos x="170" y="40"/>
              </a:cxn>
            </a:cxnLst>
            <a:rect l="0" t="0" r="r" b="b"/>
            <a:pathLst>
              <a:path w="190" h="148">
                <a:moveTo>
                  <a:pt x="170" y="40"/>
                </a:moveTo>
                <a:lnTo>
                  <a:pt x="156" y="16"/>
                </a:lnTo>
                <a:lnTo>
                  <a:pt x="78" y="0"/>
                </a:lnTo>
                <a:lnTo>
                  <a:pt x="74" y="22"/>
                </a:lnTo>
                <a:lnTo>
                  <a:pt x="0" y="8"/>
                </a:lnTo>
                <a:lnTo>
                  <a:pt x="0" y="114"/>
                </a:lnTo>
                <a:lnTo>
                  <a:pt x="190" y="148"/>
                </a:lnTo>
                <a:lnTo>
                  <a:pt x="190" y="44"/>
                </a:lnTo>
                <a:lnTo>
                  <a:pt x="170" y="40"/>
                </a:lnTo>
                <a:close/>
              </a:path>
            </a:pathLst>
          </a:custGeom>
          <a:solidFill>
            <a:srgbClr val="8BA6BD"/>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pic>
        <p:nvPicPr>
          <p:cNvPr id="223" name="Picture 25"/>
          <p:cNvPicPr>
            <a:picLocks noChangeAspect="1" noChangeArrowheads="1"/>
          </p:cNvPicPr>
          <p:nvPr/>
        </p:nvPicPr>
        <p:blipFill>
          <a:blip r:embed="rId5" cstate="print"/>
          <a:srcRect/>
          <a:stretch>
            <a:fillRect/>
          </a:stretch>
        </p:blipFill>
        <p:spPr bwMode="auto">
          <a:xfrm>
            <a:off x="6389419" y="3221856"/>
            <a:ext cx="1697771" cy="581089"/>
          </a:xfrm>
          <a:prstGeom prst="rect">
            <a:avLst/>
          </a:prstGeom>
          <a:noFill/>
          <a:ln w="9525">
            <a:noFill/>
            <a:miter lim="800000"/>
            <a:headEnd/>
            <a:tailEnd/>
          </a:ln>
        </p:spPr>
      </p:pic>
    </p:spTree>
    <p:extLst>
      <p:ext uri="{BB962C8B-B14F-4D97-AF65-F5344CB8AC3E}">
        <p14:creationId xmlns:p14="http://schemas.microsoft.com/office/powerpoint/2010/main" val="24170314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044489318"/>
          <p:cNvSpPr>
            <a:spLocks noGrp="1"/>
          </p:cNvSpPr>
          <p:nvPr>
            <p:ph type="body" sz="quarter" idx="10"/>
          </p:nvPr>
        </p:nvSpPr>
        <p:spPr/>
        <p:txBody>
          <a:bodyPr/>
          <a:lstStyle/>
          <a:p>
            <a:r>
              <a:rPr lang="en-US" altLang="zh-CN" dirty="0" smtClean="0"/>
              <a:t>Information can be obtained in a comprehensive manner</a:t>
            </a:r>
            <a:endParaRPr lang="en-US" altLang="ko-KR" dirty="0" smtClean="0"/>
          </a:p>
          <a:p>
            <a:r>
              <a:rPr lang="en-US" altLang="zh-CN" dirty="0" smtClean="0"/>
              <a:t>Improved efficiency</a:t>
            </a:r>
          </a:p>
          <a:p>
            <a:r>
              <a:rPr lang="en-US" altLang="zh-CN" dirty="0" smtClean="0"/>
              <a:t>Improved flexibility</a:t>
            </a:r>
          </a:p>
          <a:p>
            <a:r>
              <a:rPr lang="en-US" altLang="zh-CN" dirty="0" smtClean="0"/>
              <a:t>Centralized storage</a:t>
            </a:r>
          </a:p>
          <a:p>
            <a:r>
              <a:rPr lang="en-US" altLang="zh-CN" dirty="0" smtClean="0"/>
              <a:t>Simplified management</a:t>
            </a:r>
          </a:p>
          <a:p>
            <a:r>
              <a:rPr lang="en-US" altLang="zh-CN" dirty="0" smtClean="0"/>
              <a:t>Higher scalability</a:t>
            </a:r>
          </a:p>
          <a:p>
            <a:r>
              <a:rPr lang="en-US" altLang="zh-CN" dirty="0" smtClean="0"/>
              <a:t>High availability achieved by using local clusters</a:t>
            </a:r>
          </a:p>
          <a:p>
            <a:r>
              <a:rPr lang="en-US" altLang="zh-CN" dirty="0" smtClean="0"/>
              <a:t>Security integration environment (using user authentication)</a:t>
            </a:r>
            <a:endParaRPr lang="en-US" dirty="0"/>
          </a:p>
        </p:txBody>
      </p:sp>
      <p:sp>
        <p:nvSpPr>
          <p:cNvPr id="7" name="文本占位符 6"/>
          <p:cNvSpPr>
            <a:spLocks noGrp="1"/>
          </p:cNvSpPr>
          <p:nvPr>
            <p:ph type="body" sz="quarter" idx="12"/>
          </p:nvPr>
        </p:nvSpPr>
        <p:spPr/>
        <p:txBody>
          <a:bodyPr/>
          <a:lstStyle/>
          <a:p>
            <a:r>
              <a:rPr lang="en-US" altLang="zh-CN" smtClean="0"/>
              <a:t>Highlights of NAS</a:t>
            </a:r>
            <a:endParaRPr lang="zh-CN" altLang="en-US" dirty="0"/>
          </a:p>
        </p:txBody>
      </p:sp>
    </p:spTree>
    <p:extLst>
      <p:ext uri="{BB962C8B-B14F-4D97-AF65-F5344CB8AC3E}">
        <p14:creationId xmlns:p14="http://schemas.microsoft.com/office/powerpoint/2010/main" val="34542097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文本占位符 78"/>
          <p:cNvSpPr>
            <a:spLocks noGrp="1"/>
          </p:cNvSpPr>
          <p:nvPr>
            <p:ph type="body" sz="quarter" idx="12"/>
          </p:nvPr>
        </p:nvSpPr>
        <p:spPr/>
        <p:txBody>
          <a:bodyPr/>
          <a:lstStyle/>
          <a:p>
            <a:r>
              <a:rPr lang="en-US" altLang="zh-CN" smtClean="0"/>
              <a:t>NAS Components</a:t>
            </a:r>
            <a:endParaRPr lang="zh-CN" altLang="en-US" dirty="0"/>
          </a:p>
        </p:txBody>
      </p:sp>
      <p:sp>
        <p:nvSpPr>
          <p:cNvPr id="4" name="Freeform 3"/>
          <p:cNvSpPr>
            <a:spLocks/>
          </p:cNvSpPr>
          <p:nvPr/>
        </p:nvSpPr>
        <p:spPr bwMode="auto">
          <a:xfrm>
            <a:off x="6291379" y="1463328"/>
            <a:ext cx="4413133" cy="4397723"/>
          </a:xfrm>
          <a:custGeom>
            <a:avLst/>
            <a:gdLst>
              <a:gd name="T0" fmla="*/ 3740150 w 7067"/>
              <a:gd name="T1" fmla="*/ 51329 h 7638"/>
              <a:gd name="T2" fmla="*/ 3739621 w 7067"/>
              <a:gd name="T3" fmla="*/ 44450 h 7638"/>
              <a:gd name="T4" fmla="*/ 3739092 w 7067"/>
              <a:gd name="T5" fmla="*/ 38629 h 7638"/>
              <a:gd name="T6" fmla="*/ 3736975 w 7067"/>
              <a:gd name="T7" fmla="*/ 32808 h 7638"/>
              <a:gd name="T8" fmla="*/ 3735916 w 7067"/>
              <a:gd name="T9" fmla="*/ 28575 h 7638"/>
              <a:gd name="T10" fmla="*/ 3732741 w 7067"/>
              <a:gd name="T11" fmla="*/ 23283 h 7638"/>
              <a:gd name="T12" fmla="*/ 3730094 w 7067"/>
              <a:gd name="T13" fmla="*/ 19579 h 7638"/>
              <a:gd name="T14" fmla="*/ 3722156 w 7067"/>
              <a:gd name="T15" fmla="*/ 12700 h 7638"/>
              <a:gd name="T16" fmla="*/ 3712100 w 7067"/>
              <a:gd name="T17" fmla="*/ 6879 h 7638"/>
              <a:gd name="T18" fmla="*/ 3705749 w 7067"/>
              <a:gd name="T19" fmla="*/ 4233 h 7638"/>
              <a:gd name="T20" fmla="*/ 3699928 w 7067"/>
              <a:gd name="T21" fmla="*/ 3175 h 7638"/>
              <a:gd name="T22" fmla="*/ 3693048 w 7067"/>
              <a:gd name="T23" fmla="*/ 1058 h 7638"/>
              <a:gd name="T24" fmla="*/ 3686167 w 7067"/>
              <a:gd name="T25" fmla="*/ 529 h 7638"/>
              <a:gd name="T26" fmla="*/ 3670290 w 7067"/>
              <a:gd name="T27" fmla="*/ 0 h 7638"/>
              <a:gd name="T28" fmla="*/ 69860 w 7067"/>
              <a:gd name="T29" fmla="*/ 0 h 7638"/>
              <a:gd name="T30" fmla="*/ 52924 w 7067"/>
              <a:gd name="T31" fmla="*/ 529 h 7638"/>
              <a:gd name="T32" fmla="*/ 44986 w 7067"/>
              <a:gd name="T33" fmla="*/ 1058 h 7638"/>
              <a:gd name="T34" fmla="*/ 38635 w 7067"/>
              <a:gd name="T35" fmla="*/ 3175 h 7638"/>
              <a:gd name="T36" fmla="*/ 26462 w 7067"/>
              <a:gd name="T37" fmla="*/ 6879 h 7638"/>
              <a:gd name="T38" fmla="*/ 16936 w 7067"/>
              <a:gd name="T39" fmla="*/ 12700 h 7638"/>
              <a:gd name="T40" fmla="*/ 8997 w 7067"/>
              <a:gd name="T41" fmla="*/ 19579 h 7638"/>
              <a:gd name="T42" fmla="*/ 5822 w 7067"/>
              <a:gd name="T43" fmla="*/ 23283 h 7638"/>
              <a:gd name="T44" fmla="*/ 3705 w 7067"/>
              <a:gd name="T45" fmla="*/ 28575 h 7638"/>
              <a:gd name="T46" fmla="*/ 529 w 7067"/>
              <a:gd name="T47" fmla="*/ 38629 h 7638"/>
              <a:gd name="T48" fmla="*/ 0 w 7067"/>
              <a:gd name="T49" fmla="*/ 51329 h 7638"/>
              <a:gd name="T50" fmla="*/ 0 w 7067"/>
              <a:gd name="T51" fmla="*/ 3990975 h 7638"/>
              <a:gd name="T52" fmla="*/ 529 w 7067"/>
              <a:gd name="T53" fmla="*/ 4002617 h 7638"/>
              <a:gd name="T54" fmla="*/ 3705 w 7067"/>
              <a:gd name="T55" fmla="*/ 4013200 h 7638"/>
              <a:gd name="T56" fmla="*/ 5822 w 7067"/>
              <a:gd name="T57" fmla="*/ 4016904 h 7638"/>
              <a:gd name="T58" fmla="*/ 8997 w 7067"/>
              <a:gd name="T59" fmla="*/ 4021667 h 7638"/>
              <a:gd name="T60" fmla="*/ 16936 w 7067"/>
              <a:gd name="T61" fmla="*/ 4029075 h 7638"/>
              <a:gd name="T62" fmla="*/ 26462 w 7067"/>
              <a:gd name="T63" fmla="*/ 4034367 h 7638"/>
              <a:gd name="T64" fmla="*/ 38635 w 7067"/>
              <a:gd name="T65" fmla="*/ 4038600 h 7638"/>
              <a:gd name="T66" fmla="*/ 44986 w 7067"/>
              <a:gd name="T67" fmla="*/ 4039129 h 7638"/>
              <a:gd name="T68" fmla="*/ 52924 w 7067"/>
              <a:gd name="T69" fmla="*/ 4040717 h 7638"/>
              <a:gd name="T70" fmla="*/ 69860 w 7067"/>
              <a:gd name="T71" fmla="*/ 4041775 h 7638"/>
              <a:gd name="T72" fmla="*/ 3670290 w 7067"/>
              <a:gd name="T73" fmla="*/ 4041775 h 7638"/>
              <a:gd name="T74" fmla="*/ 3677700 w 7067"/>
              <a:gd name="T75" fmla="*/ 4041246 h 7638"/>
              <a:gd name="T76" fmla="*/ 3681933 w 7067"/>
              <a:gd name="T77" fmla="*/ 4040717 h 7638"/>
              <a:gd name="T78" fmla="*/ 3686167 w 7067"/>
              <a:gd name="T79" fmla="*/ 4040717 h 7638"/>
              <a:gd name="T80" fmla="*/ 3693048 w 7067"/>
              <a:gd name="T81" fmla="*/ 4039129 h 7638"/>
              <a:gd name="T82" fmla="*/ 3694635 w 7067"/>
              <a:gd name="T83" fmla="*/ 4038600 h 7638"/>
              <a:gd name="T84" fmla="*/ 3696223 w 7067"/>
              <a:gd name="T85" fmla="*/ 4038600 h 7638"/>
              <a:gd name="T86" fmla="*/ 3699928 w 7067"/>
              <a:gd name="T87" fmla="*/ 4038600 h 7638"/>
              <a:gd name="T88" fmla="*/ 3705749 w 7067"/>
              <a:gd name="T89" fmla="*/ 4035954 h 7638"/>
              <a:gd name="T90" fmla="*/ 3712100 w 7067"/>
              <a:gd name="T91" fmla="*/ 4034367 h 7638"/>
              <a:gd name="T92" fmla="*/ 3717393 w 7067"/>
              <a:gd name="T93" fmla="*/ 4031721 h 7638"/>
              <a:gd name="T94" fmla="*/ 3722156 w 7067"/>
              <a:gd name="T95" fmla="*/ 4029075 h 7638"/>
              <a:gd name="T96" fmla="*/ 3726390 w 7067"/>
              <a:gd name="T97" fmla="*/ 4025371 h 7638"/>
              <a:gd name="T98" fmla="*/ 3730094 w 7067"/>
              <a:gd name="T99" fmla="*/ 4021667 h 7638"/>
              <a:gd name="T100" fmla="*/ 3732741 w 7067"/>
              <a:gd name="T101" fmla="*/ 4016904 h 7638"/>
              <a:gd name="T102" fmla="*/ 3735916 w 7067"/>
              <a:gd name="T103" fmla="*/ 4013200 h 7638"/>
              <a:gd name="T104" fmla="*/ 3736975 w 7067"/>
              <a:gd name="T105" fmla="*/ 4007379 h 7638"/>
              <a:gd name="T106" fmla="*/ 3739092 w 7067"/>
              <a:gd name="T107" fmla="*/ 4002617 h 7638"/>
              <a:gd name="T108" fmla="*/ 3739092 w 7067"/>
              <a:gd name="T109" fmla="*/ 3999442 h 7638"/>
              <a:gd name="T110" fmla="*/ 3739621 w 7067"/>
              <a:gd name="T111" fmla="*/ 3996796 h 7638"/>
              <a:gd name="T112" fmla="*/ 3739621 w 7067"/>
              <a:gd name="T113" fmla="*/ 3993621 h 7638"/>
              <a:gd name="T114" fmla="*/ 3740150 w 7067"/>
              <a:gd name="T115" fmla="*/ 3990975 h 7638"/>
              <a:gd name="T116" fmla="*/ 3740150 w 7067"/>
              <a:gd name="T117" fmla="*/ 51329 h 7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67"/>
              <a:gd name="T178" fmla="*/ 0 h 7638"/>
              <a:gd name="T179" fmla="*/ 7067 w 7067"/>
              <a:gd name="T180" fmla="*/ 7638 h 7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67" h="7638">
                <a:moveTo>
                  <a:pt x="7067" y="97"/>
                </a:moveTo>
                <a:lnTo>
                  <a:pt x="7066" y="84"/>
                </a:lnTo>
                <a:lnTo>
                  <a:pt x="7065" y="73"/>
                </a:lnTo>
                <a:lnTo>
                  <a:pt x="7061" y="62"/>
                </a:lnTo>
                <a:lnTo>
                  <a:pt x="7059" y="54"/>
                </a:lnTo>
                <a:lnTo>
                  <a:pt x="7053" y="44"/>
                </a:lnTo>
                <a:lnTo>
                  <a:pt x="7048" y="37"/>
                </a:lnTo>
                <a:lnTo>
                  <a:pt x="7033" y="24"/>
                </a:lnTo>
                <a:lnTo>
                  <a:pt x="7014" y="13"/>
                </a:lnTo>
                <a:lnTo>
                  <a:pt x="7002" y="8"/>
                </a:lnTo>
                <a:lnTo>
                  <a:pt x="6991" y="6"/>
                </a:lnTo>
                <a:lnTo>
                  <a:pt x="6978" y="2"/>
                </a:lnTo>
                <a:lnTo>
                  <a:pt x="6965" y="1"/>
                </a:lnTo>
                <a:lnTo>
                  <a:pt x="6935" y="0"/>
                </a:lnTo>
                <a:lnTo>
                  <a:pt x="132" y="0"/>
                </a:lnTo>
                <a:lnTo>
                  <a:pt x="100" y="1"/>
                </a:lnTo>
                <a:lnTo>
                  <a:pt x="85" y="2"/>
                </a:lnTo>
                <a:lnTo>
                  <a:pt x="73" y="6"/>
                </a:lnTo>
                <a:lnTo>
                  <a:pt x="50" y="13"/>
                </a:lnTo>
                <a:lnTo>
                  <a:pt x="32" y="24"/>
                </a:lnTo>
                <a:lnTo>
                  <a:pt x="17" y="37"/>
                </a:lnTo>
                <a:lnTo>
                  <a:pt x="11" y="44"/>
                </a:lnTo>
                <a:lnTo>
                  <a:pt x="7" y="54"/>
                </a:lnTo>
                <a:lnTo>
                  <a:pt x="1" y="73"/>
                </a:lnTo>
                <a:lnTo>
                  <a:pt x="0" y="97"/>
                </a:lnTo>
                <a:lnTo>
                  <a:pt x="0" y="7542"/>
                </a:lnTo>
                <a:lnTo>
                  <a:pt x="1" y="7564"/>
                </a:lnTo>
                <a:lnTo>
                  <a:pt x="7" y="7584"/>
                </a:lnTo>
                <a:lnTo>
                  <a:pt x="11" y="7591"/>
                </a:lnTo>
                <a:lnTo>
                  <a:pt x="17" y="7600"/>
                </a:lnTo>
                <a:lnTo>
                  <a:pt x="32" y="7614"/>
                </a:lnTo>
                <a:lnTo>
                  <a:pt x="50" y="7624"/>
                </a:lnTo>
                <a:lnTo>
                  <a:pt x="73" y="7632"/>
                </a:lnTo>
                <a:lnTo>
                  <a:pt x="85" y="7633"/>
                </a:lnTo>
                <a:lnTo>
                  <a:pt x="100" y="7636"/>
                </a:lnTo>
                <a:lnTo>
                  <a:pt x="132" y="7638"/>
                </a:lnTo>
                <a:lnTo>
                  <a:pt x="6935" y="7638"/>
                </a:lnTo>
                <a:lnTo>
                  <a:pt x="6949" y="7637"/>
                </a:lnTo>
                <a:lnTo>
                  <a:pt x="6957" y="7636"/>
                </a:lnTo>
                <a:lnTo>
                  <a:pt x="6965" y="7636"/>
                </a:lnTo>
                <a:lnTo>
                  <a:pt x="6978" y="7633"/>
                </a:lnTo>
                <a:lnTo>
                  <a:pt x="6981" y="7632"/>
                </a:lnTo>
                <a:lnTo>
                  <a:pt x="6984" y="7632"/>
                </a:lnTo>
                <a:lnTo>
                  <a:pt x="6991" y="7632"/>
                </a:lnTo>
                <a:lnTo>
                  <a:pt x="7002" y="7627"/>
                </a:lnTo>
                <a:lnTo>
                  <a:pt x="7014" y="7624"/>
                </a:lnTo>
                <a:lnTo>
                  <a:pt x="7024" y="7619"/>
                </a:lnTo>
                <a:lnTo>
                  <a:pt x="7033" y="7614"/>
                </a:lnTo>
                <a:lnTo>
                  <a:pt x="7041" y="7607"/>
                </a:lnTo>
                <a:lnTo>
                  <a:pt x="7048" y="7600"/>
                </a:lnTo>
                <a:lnTo>
                  <a:pt x="7053" y="7591"/>
                </a:lnTo>
                <a:lnTo>
                  <a:pt x="7059" y="7584"/>
                </a:lnTo>
                <a:lnTo>
                  <a:pt x="7061" y="7573"/>
                </a:lnTo>
                <a:lnTo>
                  <a:pt x="7065" y="7564"/>
                </a:lnTo>
                <a:lnTo>
                  <a:pt x="7065" y="7558"/>
                </a:lnTo>
                <a:lnTo>
                  <a:pt x="7066" y="7553"/>
                </a:lnTo>
                <a:lnTo>
                  <a:pt x="7066" y="7547"/>
                </a:lnTo>
                <a:lnTo>
                  <a:pt x="7067" y="7542"/>
                </a:lnTo>
                <a:lnTo>
                  <a:pt x="7067" y="97"/>
                </a:lnTo>
                <a:close/>
              </a:path>
            </a:pathLst>
          </a:custGeom>
          <a:gradFill rotWithShape="1">
            <a:gsLst>
              <a:gs pos="0">
                <a:srgbClr val="FFFFE5"/>
              </a:gs>
              <a:gs pos="100000">
                <a:srgbClr val="FFFF99"/>
              </a:gs>
            </a:gsLst>
            <a:lin ang="5400000" scaled="1"/>
          </a:gradFill>
          <a:ln w="25400" cap="flat" cmpd="sng">
            <a:solidFill>
              <a:srgbClr val="993300"/>
            </a:solidFill>
            <a:prstDash val="solid"/>
            <a:round/>
            <a:headEnd/>
            <a:tailEnd/>
          </a:ln>
        </p:spPr>
        <p:txBody>
          <a:bodyPr tIns="0" bIns="0" anchor="ctr"/>
          <a:lstStyle/>
          <a:p>
            <a:endParaRPr lang="en-US" sz="1400" dirty="0">
              <a:latin typeface="微软雅黑" panose="020B0503020204020204" pitchFamily="34" charset="-122"/>
              <a:ea typeface="微软雅黑" panose="020B0503020204020204" pitchFamily="34" charset="-122"/>
            </a:endParaRPr>
          </a:p>
        </p:txBody>
      </p:sp>
      <p:sp>
        <p:nvSpPr>
          <p:cNvPr id="5" name="Freeform 4"/>
          <p:cNvSpPr>
            <a:spLocks/>
          </p:cNvSpPr>
          <p:nvPr/>
        </p:nvSpPr>
        <p:spPr bwMode="auto">
          <a:xfrm>
            <a:off x="2678081" y="1834698"/>
            <a:ext cx="1813206" cy="1160750"/>
          </a:xfrm>
          <a:custGeom>
            <a:avLst/>
            <a:gdLst>
              <a:gd name="T0" fmla="*/ 1536700 w 2903"/>
              <a:gd name="T1" fmla="*/ 1066800 h 2017"/>
              <a:gd name="T2" fmla="*/ 530408 w 2903"/>
              <a:gd name="T3" fmla="*/ 1066800 h 2017"/>
              <a:gd name="T4" fmla="*/ 530408 w 2903"/>
              <a:gd name="T5" fmla="*/ 0 h 2017"/>
              <a:gd name="T6" fmla="*/ 0 w 2903"/>
              <a:gd name="T7" fmla="*/ 0 h 2017"/>
              <a:gd name="T8" fmla="*/ 0 60000 65536"/>
              <a:gd name="T9" fmla="*/ 0 60000 65536"/>
              <a:gd name="T10" fmla="*/ 0 60000 65536"/>
              <a:gd name="T11" fmla="*/ 0 60000 65536"/>
              <a:gd name="T12" fmla="*/ 0 w 2903"/>
              <a:gd name="T13" fmla="*/ 0 h 2017"/>
              <a:gd name="T14" fmla="*/ 2903 w 2903"/>
              <a:gd name="T15" fmla="*/ 2017 h 2017"/>
            </a:gdLst>
            <a:ahLst/>
            <a:cxnLst>
              <a:cxn ang="T8">
                <a:pos x="T0" y="T1"/>
              </a:cxn>
              <a:cxn ang="T9">
                <a:pos x="T2" y="T3"/>
              </a:cxn>
              <a:cxn ang="T10">
                <a:pos x="T4" y="T5"/>
              </a:cxn>
              <a:cxn ang="T11">
                <a:pos x="T6" y="T7"/>
              </a:cxn>
            </a:cxnLst>
            <a:rect l="T12" t="T13" r="T14" b="T15"/>
            <a:pathLst>
              <a:path w="2903" h="2017">
                <a:moveTo>
                  <a:pt x="2903" y="2017"/>
                </a:moveTo>
                <a:lnTo>
                  <a:pt x="1002" y="2017"/>
                </a:lnTo>
                <a:lnTo>
                  <a:pt x="1002" y="0"/>
                </a:lnTo>
                <a:lnTo>
                  <a:pt x="0" y="0"/>
                </a:lnTo>
              </a:path>
            </a:pathLst>
          </a:custGeom>
          <a:noFill/>
          <a:ln w="12700">
            <a:solidFill>
              <a:srgbClr val="0000FF"/>
            </a:solidFill>
            <a:prstDash val="solid"/>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6" name="Freeform 5"/>
          <p:cNvSpPr>
            <a:spLocks/>
          </p:cNvSpPr>
          <p:nvPr/>
        </p:nvSpPr>
        <p:spPr bwMode="auto">
          <a:xfrm>
            <a:off x="2681828" y="3282182"/>
            <a:ext cx="1644622" cy="1542485"/>
          </a:xfrm>
          <a:custGeom>
            <a:avLst/>
            <a:gdLst>
              <a:gd name="T0" fmla="*/ 1393825 w 2635"/>
              <a:gd name="T1" fmla="*/ 0 h 2680"/>
              <a:gd name="T2" fmla="*/ 527908 w 2635"/>
              <a:gd name="T3" fmla="*/ 0 h 2680"/>
              <a:gd name="T4" fmla="*/ 527908 w 2635"/>
              <a:gd name="T5" fmla="*/ 1417108 h 2680"/>
              <a:gd name="T6" fmla="*/ 0 w 2635"/>
              <a:gd name="T7" fmla="*/ 1417637 h 2680"/>
              <a:gd name="T8" fmla="*/ 0 60000 65536"/>
              <a:gd name="T9" fmla="*/ 0 60000 65536"/>
              <a:gd name="T10" fmla="*/ 0 60000 65536"/>
              <a:gd name="T11" fmla="*/ 0 60000 65536"/>
              <a:gd name="T12" fmla="*/ 0 w 2635"/>
              <a:gd name="T13" fmla="*/ 0 h 2680"/>
              <a:gd name="T14" fmla="*/ 2635 w 2635"/>
              <a:gd name="T15" fmla="*/ 2680 h 2680"/>
            </a:gdLst>
            <a:ahLst/>
            <a:cxnLst>
              <a:cxn ang="T8">
                <a:pos x="T0" y="T1"/>
              </a:cxn>
              <a:cxn ang="T9">
                <a:pos x="T2" y="T3"/>
              </a:cxn>
              <a:cxn ang="T10">
                <a:pos x="T4" y="T5"/>
              </a:cxn>
              <a:cxn ang="T11">
                <a:pos x="T6" y="T7"/>
              </a:cxn>
            </a:cxnLst>
            <a:rect l="T12" t="T13" r="T14" b="T15"/>
            <a:pathLst>
              <a:path w="2635" h="2680">
                <a:moveTo>
                  <a:pt x="2635" y="0"/>
                </a:moveTo>
                <a:lnTo>
                  <a:pt x="998" y="0"/>
                </a:lnTo>
                <a:lnTo>
                  <a:pt x="998" y="2679"/>
                </a:lnTo>
                <a:lnTo>
                  <a:pt x="0" y="2680"/>
                </a:lnTo>
              </a:path>
            </a:pathLst>
          </a:custGeom>
          <a:noFill/>
          <a:ln w="12700">
            <a:solidFill>
              <a:srgbClr val="0000FF"/>
            </a:solidFill>
            <a:prstDash val="solid"/>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 name="Line 6"/>
          <p:cNvSpPr>
            <a:spLocks noChangeShapeType="1"/>
          </p:cNvSpPr>
          <p:nvPr/>
        </p:nvSpPr>
        <p:spPr bwMode="auto">
          <a:xfrm flipV="1">
            <a:off x="6986317" y="3323634"/>
            <a:ext cx="0" cy="1301472"/>
          </a:xfrm>
          <a:prstGeom prst="line">
            <a:avLst/>
          </a:prstGeom>
          <a:noFill/>
          <a:ln w="38100">
            <a:solidFill>
              <a:srgbClr val="FF9900"/>
            </a:solid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8" name="Freeform 7"/>
          <p:cNvSpPr>
            <a:spLocks/>
          </p:cNvSpPr>
          <p:nvPr/>
        </p:nvSpPr>
        <p:spPr bwMode="auto">
          <a:xfrm>
            <a:off x="8070868" y="3947194"/>
            <a:ext cx="29970" cy="27637"/>
          </a:xfrm>
          <a:custGeom>
            <a:avLst/>
            <a:gdLst>
              <a:gd name="T0" fmla="*/ 25400 w 48"/>
              <a:gd name="T1" fmla="*/ 12700 h 48"/>
              <a:gd name="T2" fmla="*/ 24871 w 48"/>
              <a:gd name="T3" fmla="*/ 12700 h 48"/>
              <a:gd name="T4" fmla="*/ 24871 w 48"/>
              <a:gd name="T5" fmla="*/ 13758 h 48"/>
              <a:gd name="T6" fmla="*/ 24871 w 48"/>
              <a:gd name="T7" fmla="*/ 14817 h 48"/>
              <a:gd name="T8" fmla="*/ 23813 w 48"/>
              <a:gd name="T9" fmla="*/ 17463 h 48"/>
              <a:gd name="T10" fmla="*/ 22754 w 48"/>
              <a:gd name="T11" fmla="*/ 19050 h 48"/>
              <a:gd name="T12" fmla="*/ 21696 w 48"/>
              <a:gd name="T13" fmla="*/ 21696 h 48"/>
              <a:gd name="T14" fmla="*/ 19050 w 48"/>
              <a:gd name="T15" fmla="*/ 23283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4233 h 48"/>
              <a:gd name="T38" fmla="*/ 7408 w 48"/>
              <a:gd name="T39" fmla="*/ 1058 h 48"/>
              <a:gd name="T40" fmla="*/ 12700 w 48"/>
              <a:gd name="T41" fmla="*/ 0 h 48"/>
              <a:gd name="T42" fmla="*/ 16933 w 48"/>
              <a:gd name="T43" fmla="*/ 1058 h 48"/>
              <a:gd name="T44" fmla="*/ 21696 w 48"/>
              <a:gd name="T45" fmla="*/ 4233 h 48"/>
              <a:gd name="T46" fmla="*/ 23813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rgbClr val="666666"/>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9" name="Freeform 8"/>
          <p:cNvSpPr>
            <a:spLocks/>
          </p:cNvSpPr>
          <p:nvPr/>
        </p:nvSpPr>
        <p:spPr bwMode="auto">
          <a:xfrm>
            <a:off x="8031533" y="3904012"/>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6933 h 48"/>
              <a:gd name="T10" fmla="*/ 23283 w 48"/>
              <a:gd name="T11" fmla="*/ 19050 h 48"/>
              <a:gd name="T12" fmla="*/ 21696 w 48"/>
              <a:gd name="T13" fmla="*/ 21696 h 48"/>
              <a:gd name="T14" fmla="*/ 19050 w 48"/>
              <a:gd name="T15" fmla="*/ 22754 h 48"/>
              <a:gd name="T16" fmla="*/ 17463 w 48"/>
              <a:gd name="T17" fmla="*/ 24342 h 48"/>
              <a:gd name="T18" fmla="*/ 14817 w 48"/>
              <a:gd name="T19" fmla="*/ 24871 h 48"/>
              <a:gd name="T20" fmla="*/ 13758 w 48"/>
              <a:gd name="T21" fmla="*/ 24871 h 48"/>
              <a:gd name="T22" fmla="*/ 12700 w 48"/>
              <a:gd name="T23" fmla="*/ 24871 h 48"/>
              <a:gd name="T24" fmla="*/ 12700 w 48"/>
              <a:gd name="T25" fmla="*/ 25400 h 48"/>
              <a:gd name="T26" fmla="*/ 7937 w 48"/>
              <a:gd name="T27" fmla="*/ 24342 h 48"/>
              <a:gd name="T28" fmla="*/ 4233 w 48"/>
              <a:gd name="T29" fmla="*/ 21696 h 48"/>
              <a:gd name="T30" fmla="*/ 1058 w 48"/>
              <a:gd name="T31" fmla="*/ 16933 h 48"/>
              <a:gd name="T32" fmla="*/ 0 w 48"/>
              <a:gd name="T33" fmla="*/ 12700 h 48"/>
              <a:gd name="T34" fmla="*/ 1058 w 48"/>
              <a:gd name="T35" fmla="*/ 7408 h 48"/>
              <a:gd name="T36" fmla="*/ 4233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4" y="36"/>
                </a:lnTo>
                <a:lnTo>
                  <a:pt x="41" y="41"/>
                </a:lnTo>
                <a:lnTo>
                  <a:pt x="36" y="43"/>
                </a:lnTo>
                <a:lnTo>
                  <a:pt x="33" y="46"/>
                </a:lnTo>
                <a:lnTo>
                  <a:pt x="28" y="47"/>
                </a:lnTo>
                <a:lnTo>
                  <a:pt x="26" y="47"/>
                </a:lnTo>
                <a:lnTo>
                  <a:pt x="24" y="47"/>
                </a:lnTo>
                <a:lnTo>
                  <a:pt x="24" y="48"/>
                </a:lnTo>
                <a:lnTo>
                  <a:pt x="15" y="46"/>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666666"/>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0" name="Freeform 9"/>
          <p:cNvSpPr>
            <a:spLocks/>
          </p:cNvSpPr>
          <p:nvPr/>
        </p:nvSpPr>
        <p:spPr bwMode="auto">
          <a:xfrm>
            <a:off x="7992196" y="3860829"/>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167 h 48"/>
              <a:gd name="T14" fmla="*/ 19050 w 48"/>
              <a:gd name="T15" fmla="*/ 22754 h 48"/>
              <a:gd name="T16" fmla="*/ 16933 w 48"/>
              <a:gd name="T17" fmla="*/ 23813 h 48"/>
              <a:gd name="T18" fmla="*/ 14817 w 48"/>
              <a:gd name="T19" fmla="*/ 24342 h 48"/>
              <a:gd name="T20" fmla="*/ 13229 w 48"/>
              <a:gd name="T21" fmla="*/ 24342 h 48"/>
              <a:gd name="T22" fmla="*/ 12700 w 48"/>
              <a:gd name="T23" fmla="*/ 24342 h 48"/>
              <a:gd name="T24" fmla="*/ 12700 w 48"/>
              <a:gd name="T25" fmla="*/ 25400 h 48"/>
              <a:gd name="T26" fmla="*/ 7408 w 48"/>
              <a:gd name="T27" fmla="*/ 23813 h 48"/>
              <a:gd name="T28" fmla="*/ 3704 w 48"/>
              <a:gd name="T29" fmla="*/ 21167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2" y="45"/>
                </a:lnTo>
                <a:lnTo>
                  <a:pt x="28"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1" name="Freeform 10"/>
          <p:cNvSpPr>
            <a:spLocks/>
          </p:cNvSpPr>
          <p:nvPr/>
        </p:nvSpPr>
        <p:spPr bwMode="auto">
          <a:xfrm>
            <a:off x="7954733" y="3817646"/>
            <a:ext cx="29970" cy="27637"/>
          </a:xfrm>
          <a:custGeom>
            <a:avLst/>
            <a:gdLst>
              <a:gd name="T0" fmla="*/ 25400 w 48"/>
              <a:gd name="T1" fmla="*/ 12700 h 48"/>
              <a:gd name="T2" fmla="*/ 24342 w 48"/>
              <a:gd name="T3" fmla="*/ 12700 h 48"/>
              <a:gd name="T4" fmla="*/ 24342 w 48"/>
              <a:gd name="T5" fmla="*/ 13229 h 48"/>
              <a:gd name="T6" fmla="*/ 24342 w 48"/>
              <a:gd name="T7" fmla="*/ 14817 h 48"/>
              <a:gd name="T8" fmla="*/ 23813 w 48"/>
              <a:gd name="T9" fmla="*/ 17463 h 48"/>
              <a:gd name="T10" fmla="*/ 22754 w 48"/>
              <a:gd name="T11" fmla="*/ 19050 h 48"/>
              <a:gd name="T12" fmla="*/ 21167 w 48"/>
              <a:gd name="T13" fmla="*/ 21696 h 48"/>
              <a:gd name="T14" fmla="*/ 19050 w 48"/>
              <a:gd name="T15" fmla="*/ 22754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3704 h 48"/>
              <a:gd name="T38" fmla="*/ 7408 w 48"/>
              <a:gd name="T39" fmla="*/ 529 h 48"/>
              <a:gd name="T40" fmla="*/ 12700 w 48"/>
              <a:gd name="T41" fmla="*/ 0 h 48"/>
              <a:gd name="T42" fmla="*/ 16933 w 48"/>
              <a:gd name="T43" fmla="*/ 529 h 48"/>
              <a:gd name="T44" fmla="*/ 21167 w 48"/>
              <a:gd name="T45" fmla="*/ 3704 h 48"/>
              <a:gd name="T46" fmla="*/ 23813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2" name="Freeform 11"/>
          <p:cNvSpPr>
            <a:spLocks/>
          </p:cNvSpPr>
          <p:nvPr/>
        </p:nvSpPr>
        <p:spPr bwMode="auto">
          <a:xfrm>
            <a:off x="7915398" y="3776191"/>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696 h 48"/>
              <a:gd name="T14" fmla="*/ 19050 w 48"/>
              <a:gd name="T15" fmla="*/ 22754 h 48"/>
              <a:gd name="T16" fmla="*/ 17463 w 48"/>
              <a:gd name="T17" fmla="*/ 23813 h 48"/>
              <a:gd name="T18" fmla="*/ 14817 w 48"/>
              <a:gd name="T19" fmla="*/ 24871 h 48"/>
              <a:gd name="T20" fmla="*/ 13229 w 48"/>
              <a:gd name="T21" fmla="*/ 24871 h 48"/>
              <a:gd name="T22" fmla="*/ 12700 w 48"/>
              <a:gd name="T23" fmla="*/ 24871 h 48"/>
              <a:gd name="T24" fmla="*/ 12700 w 48"/>
              <a:gd name="T25" fmla="*/ 25400 h 48"/>
              <a:gd name="T26" fmla="*/ 7937 w 48"/>
              <a:gd name="T27" fmla="*/ 23813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3" name="Freeform 12"/>
          <p:cNvSpPr>
            <a:spLocks/>
          </p:cNvSpPr>
          <p:nvPr/>
        </p:nvSpPr>
        <p:spPr bwMode="auto">
          <a:xfrm>
            <a:off x="7876061" y="3733008"/>
            <a:ext cx="29970" cy="27637"/>
          </a:xfrm>
          <a:custGeom>
            <a:avLst/>
            <a:gdLst>
              <a:gd name="T0" fmla="*/ 25400 w 48"/>
              <a:gd name="T1" fmla="*/ 12700 h 48"/>
              <a:gd name="T2" fmla="*/ 24871 w 48"/>
              <a:gd name="T3" fmla="*/ 12700 h 48"/>
              <a:gd name="T4" fmla="*/ 24871 w 48"/>
              <a:gd name="T5" fmla="*/ 13758 h 48"/>
              <a:gd name="T6" fmla="*/ 24871 w 48"/>
              <a:gd name="T7" fmla="*/ 14817 h 48"/>
              <a:gd name="T8" fmla="*/ 23813 w 48"/>
              <a:gd name="T9" fmla="*/ 17463 h 48"/>
              <a:gd name="T10" fmla="*/ 22754 w 48"/>
              <a:gd name="T11" fmla="*/ 19050 h 48"/>
              <a:gd name="T12" fmla="*/ 21696 w 48"/>
              <a:gd name="T13" fmla="*/ 21696 h 48"/>
              <a:gd name="T14" fmla="*/ 19050 w 48"/>
              <a:gd name="T15" fmla="*/ 23283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4233 h 48"/>
              <a:gd name="T38" fmla="*/ 7408 w 48"/>
              <a:gd name="T39" fmla="*/ 1058 h 48"/>
              <a:gd name="T40" fmla="*/ 12700 w 48"/>
              <a:gd name="T41" fmla="*/ 0 h 48"/>
              <a:gd name="T42" fmla="*/ 16933 w 48"/>
              <a:gd name="T43" fmla="*/ 1058 h 48"/>
              <a:gd name="T44" fmla="*/ 21696 w 48"/>
              <a:gd name="T45" fmla="*/ 4233 h 48"/>
              <a:gd name="T46" fmla="*/ 23813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4" name="Freeform 13"/>
          <p:cNvSpPr>
            <a:spLocks/>
          </p:cNvSpPr>
          <p:nvPr/>
        </p:nvSpPr>
        <p:spPr bwMode="auto">
          <a:xfrm>
            <a:off x="7836726" y="3689826"/>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6933 h 48"/>
              <a:gd name="T10" fmla="*/ 23283 w 48"/>
              <a:gd name="T11" fmla="*/ 19050 h 48"/>
              <a:gd name="T12" fmla="*/ 21696 w 48"/>
              <a:gd name="T13" fmla="*/ 21696 h 48"/>
              <a:gd name="T14" fmla="*/ 19050 w 48"/>
              <a:gd name="T15" fmla="*/ 22754 h 48"/>
              <a:gd name="T16" fmla="*/ 17463 w 48"/>
              <a:gd name="T17" fmla="*/ 24342 h 48"/>
              <a:gd name="T18" fmla="*/ 14817 w 48"/>
              <a:gd name="T19" fmla="*/ 24871 h 48"/>
              <a:gd name="T20" fmla="*/ 13758 w 48"/>
              <a:gd name="T21" fmla="*/ 24871 h 48"/>
              <a:gd name="T22" fmla="*/ 12700 w 48"/>
              <a:gd name="T23" fmla="*/ 24871 h 48"/>
              <a:gd name="T24" fmla="*/ 12700 w 48"/>
              <a:gd name="T25" fmla="*/ 25400 h 48"/>
              <a:gd name="T26" fmla="*/ 7937 w 48"/>
              <a:gd name="T27" fmla="*/ 24342 h 48"/>
              <a:gd name="T28" fmla="*/ 4233 w 48"/>
              <a:gd name="T29" fmla="*/ 21696 h 48"/>
              <a:gd name="T30" fmla="*/ 1058 w 48"/>
              <a:gd name="T31" fmla="*/ 16933 h 48"/>
              <a:gd name="T32" fmla="*/ 0 w 48"/>
              <a:gd name="T33" fmla="*/ 12700 h 48"/>
              <a:gd name="T34" fmla="*/ 1058 w 48"/>
              <a:gd name="T35" fmla="*/ 7408 h 48"/>
              <a:gd name="T36" fmla="*/ 4233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4" y="36"/>
                </a:lnTo>
                <a:lnTo>
                  <a:pt x="41" y="41"/>
                </a:lnTo>
                <a:lnTo>
                  <a:pt x="36" y="43"/>
                </a:lnTo>
                <a:lnTo>
                  <a:pt x="33" y="46"/>
                </a:lnTo>
                <a:lnTo>
                  <a:pt x="28" y="47"/>
                </a:lnTo>
                <a:lnTo>
                  <a:pt x="26" y="47"/>
                </a:lnTo>
                <a:lnTo>
                  <a:pt x="24" y="47"/>
                </a:lnTo>
                <a:lnTo>
                  <a:pt x="24" y="48"/>
                </a:lnTo>
                <a:lnTo>
                  <a:pt x="15" y="46"/>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5" name="Freeform 14"/>
          <p:cNvSpPr>
            <a:spLocks/>
          </p:cNvSpPr>
          <p:nvPr/>
        </p:nvSpPr>
        <p:spPr bwMode="auto">
          <a:xfrm>
            <a:off x="7797389" y="3646642"/>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167 h 48"/>
              <a:gd name="T14" fmla="*/ 19050 w 48"/>
              <a:gd name="T15" fmla="*/ 22754 h 48"/>
              <a:gd name="T16" fmla="*/ 16933 w 48"/>
              <a:gd name="T17" fmla="*/ 23813 h 48"/>
              <a:gd name="T18" fmla="*/ 14817 w 48"/>
              <a:gd name="T19" fmla="*/ 24342 h 48"/>
              <a:gd name="T20" fmla="*/ 13229 w 48"/>
              <a:gd name="T21" fmla="*/ 24342 h 48"/>
              <a:gd name="T22" fmla="*/ 12700 w 48"/>
              <a:gd name="T23" fmla="*/ 24342 h 48"/>
              <a:gd name="T24" fmla="*/ 12700 w 48"/>
              <a:gd name="T25" fmla="*/ 25400 h 48"/>
              <a:gd name="T26" fmla="*/ 7408 w 48"/>
              <a:gd name="T27" fmla="*/ 23813 h 48"/>
              <a:gd name="T28" fmla="*/ 3704 w 48"/>
              <a:gd name="T29" fmla="*/ 21167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2" y="45"/>
                </a:lnTo>
                <a:lnTo>
                  <a:pt x="28"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6" name="Freeform 15"/>
          <p:cNvSpPr>
            <a:spLocks/>
          </p:cNvSpPr>
          <p:nvPr/>
        </p:nvSpPr>
        <p:spPr bwMode="auto">
          <a:xfrm>
            <a:off x="7759926" y="3603460"/>
            <a:ext cx="29970" cy="27637"/>
          </a:xfrm>
          <a:custGeom>
            <a:avLst/>
            <a:gdLst>
              <a:gd name="T0" fmla="*/ 25400 w 48"/>
              <a:gd name="T1" fmla="*/ 12700 h 48"/>
              <a:gd name="T2" fmla="*/ 24342 w 48"/>
              <a:gd name="T3" fmla="*/ 12700 h 48"/>
              <a:gd name="T4" fmla="*/ 24342 w 48"/>
              <a:gd name="T5" fmla="*/ 13229 h 48"/>
              <a:gd name="T6" fmla="*/ 24342 w 48"/>
              <a:gd name="T7" fmla="*/ 14817 h 48"/>
              <a:gd name="T8" fmla="*/ 23813 w 48"/>
              <a:gd name="T9" fmla="*/ 17463 h 48"/>
              <a:gd name="T10" fmla="*/ 22754 w 48"/>
              <a:gd name="T11" fmla="*/ 19050 h 48"/>
              <a:gd name="T12" fmla="*/ 21167 w 48"/>
              <a:gd name="T13" fmla="*/ 21696 h 48"/>
              <a:gd name="T14" fmla="*/ 19050 w 48"/>
              <a:gd name="T15" fmla="*/ 22754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3704 h 48"/>
              <a:gd name="T38" fmla="*/ 7408 w 48"/>
              <a:gd name="T39" fmla="*/ 529 h 48"/>
              <a:gd name="T40" fmla="*/ 12700 w 48"/>
              <a:gd name="T41" fmla="*/ 0 h 48"/>
              <a:gd name="T42" fmla="*/ 16933 w 48"/>
              <a:gd name="T43" fmla="*/ 529 h 48"/>
              <a:gd name="T44" fmla="*/ 21167 w 48"/>
              <a:gd name="T45" fmla="*/ 3704 h 48"/>
              <a:gd name="T46" fmla="*/ 23813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7" name="Freeform 16"/>
          <p:cNvSpPr>
            <a:spLocks/>
          </p:cNvSpPr>
          <p:nvPr/>
        </p:nvSpPr>
        <p:spPr bwMode="auto">
          <a:xfrm>
            <a:off x="7720591" y="3562005"/>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696 h 48"/>
              <a:gd name="T14" fmla="*/ 19050 w 48"/>
              <a:gd name="T15" fmla="*/ 22754 h 48"/>
              <a:gd name="T16" fmla="*/ 17463 w 48"/>
              <a:gd name="T17" fmla="*/ 23813 h 48"/>
              <a:gd name="T18" fmla="*/ 14817 w 48"/>
              <a:gd name="T19" fmla="*/ 24871 h 48"/>
              <a:gd name="T20" fmla="*/ 13229 w 48"/>
              <a:gd name="T21" fmla="*/ 24871 h 48"/>
              <a:gd name="T22" fmla="*/ 12700 w 48"/>
              <a:gd name="T23" fmla="*/ 24871 h 48"/>
              <a:gd name="T24" fmla="*/ 12700 w 48"/>
              <a:gd name="T25" fmla="*/ 25400 h 48"/>
              <a:gd name="T26" fmla="*/ 7937 w 48"/>
              <a:gd name="T27" fmla="*/ 23813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8" name="Freeform 17"/>
          <p:cNvSpPr>
            <a:spLocks/>
          </p:cNvSpPr>
          <p:nvPr/>
        </p:nvSpPr>
        <p:spPr bwMode="auto">
          <a:xfrm>
            <a:off x="7681254" y="3518822"/>
            <a:ext cx="29970" cy="27637"/>
          </a:xfrm>
          <a:custGeom>
            <a:avLst/>
            <a:gdLst>
              <a:gd name="T0" fmla="*/ 25400 w 48"/>
              <a:gd name="T1" fmla="*/ 12700 h 48"/>
              <a:gd name="T2" fmla="*/ 24871 w 48"/>
              <a:gd name="T3" fmla="*/ 12700 h 48"/>
              <a:gd name="T4" fmla="*/ 24871 w 48"/>
              <a:gd name="T5" fmla="*/ 13758 h 48"/>
              <a:gd name="T6" fmla="*/ 24871 w 48"/>
              <a:gd name="T7" fmla="*/ 14817 h 48"/>
              <a:gd name="T8" fmla="*/ 23813 w 48"/>
              <a:gd name="T9" fmla="*/ 17463 h 48"/>
              <a:gd name="T10" fmla="*/ 22754 w 48"/>
              <a:gd name="T11" fmla="*/ 19050 h 48"/>
              <a:gd name="T12" fmla="*/ 21696 w 48"/>
              <a:gd name="T13" fmla="*/ 21696 h 48"/>
              <a:gd name="T14" fmla="*/ 19050 w 48"/>
              <a:gd name="T15" fmla="*/ 23283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4233 h 48"/>
              <a:gd name="T38" fmla="*/ 7408 w 48"/>
              <a:gd name="T39" fmla="*/ 1058 h 48"/>
              <a:gd name="T40" fmla="*/ 12700 w 48"/>
              <a:gd name="T41" fmla="*/ 0 h 48"/>
              <a:gd name="T42" fmla="*/ 16933 w 48"/>
              <a:gd name="T43" fmla="*/ 1058 h 48"/>
              <a:gd name="T44" fmla="*/ 21696 w 48"/>
              <a:gd name="T45" fmla="*/ 4233 h 48"/>
              <a:gd name="T46" fmla="*/ 23813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19" name="Freeform 18"/>
          <p:cNvSpPr>
            <a:spLocks/>
          </p:cNvSpPr>
          <p:nvPr/>
        </p:nvSpPr>
        <p:spPr bwMode="auto">
          <a:xfrm>
            <a:off x="7641918" y="3475640"/>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6933 h 48"/>
              <a:gd name="T10" fmla="*/ 23283 w 48"/>
              <a:gd name="T11" fmla="*/ 19050 h 48"/>
              <a:gd name="T12" fmla="*/ 21696 w 48"/>
              <a:gd name="T13" fmla="*/ 21696 h 48"/>
              <a:gd name="T14" fmla="*/ 19050 w 48"/>
              <a:gd name="T15" fmla="*/ 22754 h 48"/>
              <a:gd name="T16" fmla="*/ 17463 w 48"/>
              <a:gd name="T17" fmla="*/ 24342 h 48"/>
              <a:gd name="T18" fmla="*/ 14817 w 48"/>
              <a:gd name="T19" fmla="*/ 24871 h 48"/>
              <a:gd name="T20" fmla="*/ 13758 w 48"/>
              <a:gd name="T21" fmla="*/ 24871 h 48"/>
              <a:gd name="T22" fmla="*/ 12700 w 48"/>
              <a:gd name="T23" fmla="*/ 24871 h 48"/>
              <a:gd name="T24" fmla="*/ 12700 w 48"/>
              <a:gd name="T25" fmla="*/ 25400 h 48"/>
              <a:gd name="T26" fmla="*/ 7937 w 48"/>
              <a:gd name="T27" fmla="*/ 24342 h 48"/>
              <a:gd name="T28" fmla="*/ 4233 w 48"/>
              <a:gd name="T29" fmla="*/ 21696 h 48"/>
              <a:gd name="T30" fmla="*/ 1058 w 48"/>
              <a:gd name="T31" fmla="*/ 16933 h 48"/>
              <a:gd name="T32" fmla="*/ 0 w 48"/>
              <a:gd name="T33" fmla="*/ 12700 h 48"/>
              <a:gd name="T34" fmla="*/ 1058 w 48"/>
              <a:gd name="T35" fmla="*/ 7408 h 48"/>
              <a:gd name="T36" fmla="*/ 4233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4" y="36"/>
                </a:lnTo>
                <a:lnTo>
                  <a:pt x="41" y="41"/>
                </a:lnTo>
                <a:lnTo>
                  <a:pt x="36" y="43"/>
                </a:lnTo>
                <a:lnTo>
                  <a:pt x="33" y="46"/>
                </a:lnTo>
                <a:lnTo>
                  <a:pt x="28" y="47"/>
                </a:lnTo>
                <a:lnTo>
                  <a:pt x="26" y="47"/>
                </a:lnTo>
                <a:lnTo>
                  <a:pt x="24" y="47"/>
                </a:lnTo>
                <a:lnTo>
                  <a:pt x="24" y="48"/>
                </a:lnTo>
                <a:lnTo>
                  <a:pt x="15" y="46"/>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0" name="Freeform 19"/>
          <p:cNvSpPr>
            <a:spLocks/>
          </p:cNvSpPr>
          <p:nvPr/>
        </p:nvSpPr>
        <p:spPr bwMode="auto">
          <a:xfrm>
            <a:off x="7602582" y="3432456"/>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167 h 48"/>
              <a:gd name="T14" fmla="*/ 19050 w 48"/>
              <a:gd name="T15" fmla="*/ 22754 h 48"/>
              <a:gd name="T16" fmla="*/ 16933 w 48"/>
              <a:gd name="T17" fmla="*/ 23813 h 48"/>
              <a:gd name="T18" fmla="*/ 14817 w 48"/>
              <a:gd name="T19" fmla="*/ 24342 h 48"/>
              <a:gd name="T20" fmla="*/ 13229 w 48"/>
              <a:gd name="T21" fmla="*/ 24342 h 48"/>
              <a:gd name="T22" fmla="*/ 12700 w 48"/>
              <a:gd name="T23" fmla="*/ 24342 h 48"/>
              <a:gd name="T24" fmla="*/ 12700 w 48"/>
              <a:gd name="T25" fmla="*/ 25400 h 48"/>
              <a:gd name="T26" fmla="*/ 7408 w 48"/>
              <a:gd name="T27" fmla="*/ 23813 h 48"/>
              <a:gd name="T28" fmla="*/ 3704 w 48"/>
              <a:gd name="T29" fmla="*/ 21167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2" y="45"/>
                </a:lnTo>
                <a:lnTo>
                  <a:pt x="28"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1" name="Freeform 20"/>
          <p:cNvSpPr>
            <a:spLocks/>
          </p:cNvSpPr>
          <p:nvPr/>
        </p:nvSpPr>
        <p:spPr bwMode="auto">
          <a:xfrm>
            <a:off x="7565119" y="3389274"/>
            <a:ext cx="29970" cy="27637"/>
          </a:xfrm>
          <a:custGeom>
            <a:avLst/>
            <a:gdLst>
              <a:gd name="T0" fmla="*/ 25400 w 48"/>
              <a:gd name="T1" fmla="*/ 12700 h 48"/>
              <a:gd name="T2" fmla="*/ 24342 w 48"/>
              <a:gd name="T3" fmla="*/ 12700 h 48"/>
              <a:gd name="T4" fmla="*/ 24342 w 48"/>
              <a:gd name="T5" fmla="*/ 13229 h 48"/>
              <a:gd name="T6" fmla="*/ 24342 w 48"/>
              <a:gd name="T7" fmla="*/ 14817 h 48"/>
              <a:gd name="T8" fmla="*/ 23813 w 48"/>
              <a:gd name="T9" fmla="*/ 17463 h 48"/>
              <a:gd name="T10" fmla="*/ 22754 w 48"/>
              <a:gd name="T11" fmla="*/ 19050 h 48"/>
              <a:gd name="T12" fmla="*/ 21167 w 48"/>
              <a:gd name="T13" fmla="*/ 21696 h 48"/>
              <a:gd name="T14" fmla="*/ 19050 w 48"/>
              <a:gd name="T15" fmla="*/ 22754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3704 h 48"/>
              <a:gd name="T38" fmla="*/ 7408 w 48"/>
              <a:gd name="T39" fmla="*/ 529 h 48"/>
              <a:gd name="T40" fmla="*/ 12700 w 48"/>
              <a:gd name="T41" fmla="*/ 0 h 48"/>
              <a:gd name="T42" fmla="*/ 16933 w 48"/>
              <a:gd name="T43" fmla="*/ 529 h 48"/>
              <a:gd name="T44" fmla="*/ 21167 w 48"/>
              <a:gd name="T45" fmla="*/ 3704 h 48"/>
              <a:gd name="T46" fmla="*/ 23813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2" name="Freeform 21"/>
          <p:cNvSpPr>
            <a:spLocks/>
          </p:cNvSpPr>
          <p:nvPr/>
        </p:nvSpPr>
        <p:spPr bwMode="auto">
          <a:xfrm>
            <a:off x="7525783" y="3347819"/>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696 h 48"/>
              <a:gd name="T14" fmla="*/ 19050 w 48"/>
              <a:gd name="T15" fmla="*/ 22754 h 48"/>
              <a:gd name="T16" fmla="*/ 17463 w 48"/>
              <a:gd name="T17" fmla="*/ 23813 h 48"/>
              <a:gd name="T18" fmla="*/ 14817 w 48"/>
              <a:gd name="T19" fmla="*/ 24871 h 48"/>
              <a:gd name="T20" fmla="*/ 13229 w 48"/>
              <a:gd name="T21" fmla="*/ 24871 h 48"/>
              <a:gd name="T22" fmla="*/ 12700 w 48"/>
              <a:gd name="T23" fmla="*/ 24871 h 48"/>
              <a:gd name="T24" fmla="*/ 12700 w 48"/>
              <a:gd name="T25" fmla="*/ 25400 h 48"/>
              <a:gd name="T26" fmla="*/ 7937 w 48"/>
              <a:gd name="T27" fmla="*/ 23813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3" name="Freeform 22"/>
          <p:cNvSpPr>
            <a:spLocks/>
          </p:cNvSpPr>
          <p:nvPr/>
        </p:nvSpPr>
        <p:spPr bwMode="auto">
          <a:xfrm>
            <a:off x="7486447" y="3304636"/>
            <a:ext cx="29970" cy="27637"/>
          </a:xfrm>
          <a:custGeom>
            <a:avLst/>
            <a:gdLst>
              <a:gd name="T0" fmla="*/ 25400 w 48"/>
              <a:gd name="T1" fmla="*/ 12700 h 48"/>
              <a:gd name="T2" fmla="*/ 24871 w 48"/>
              <a:gd name="T3" fmla="*/ 12700 h 48"/>
              <a:gd name="T4" fmla="*/ 24871 w 48"/>
              <a:gd name="T5" fmla="*/ 13758 h 48"/>
              <a:gd name="T6" fmla="*/ 24871 w 48"/>
              <a:gd name="T7" fmla="*/ 14817 h 48"/>
              <a:gd name="T8" fmla="*/ 23813 w 48"/>
              <a:gd name="T9" fmla="*/ 17463 h 48"/>
              <a:gd name="T10" fmla="*/ 22754 w 48"/>
              <a:gd name="T11" fmla="*/ 19050 h 48"/>
              <a:gd name="T12" fmla="*/ 21696 w 48"/>
              <a:gd name="T13" fmla="*/ 21696 h 48"/>
              <a:gd name="T14" fmla="*/ 19050 w 48"/>
              <a:gd name="T15" fmla="*/ 23283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4233 h 48"/>
              <a:gd name="T38" fmla="*/ 7408 w 48"/>
              <a:gd name="T39" fmla="*/ 1058 h 48"/>
              <a:gd name="T40" fmla="*/ 12700 w 48"/>
              <a:gd name="T41" fmla="*/ 0 h 48"/>
              <a:gd name="T42" fmla="*/ 16933 w 48"/>
              <a:gd name="T43" fmla="*/ 1058 h 48"/>
              <a:gd name="T44" fmla="*/ 21696 w 48"/>
              <a:gd name="T45" fmla="*/ 4233 h 48"/>
              <a:gd name="T46" fmla="*/ 23813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4" name="Freeform 23"/>
          <p:cNvSpPr>
            <a:spLocks/>
          </p:cNvSpPr>
          <p:nvPr/>
        </p:nvSpPr>
        <p:spPr bwMode="auto">
          <a:xfrm>
            <a:off x="7447111" y="3261454"/>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7463 h 48"/>
              <a:gd name="T10" fmla="*/ 23283 w 48"/>
              <a:gd name="T11" fmla="*/ 19050 h 48"/>
              <a:gd name="T12" fmla="*/ 21696 w 48"/>
              <a:gd name="T13" fmla="*/ 21696 h 48"/>
              <a:gd name="T14" fmla="*/ 19050 w 48"/>
              <a:gd name="T15" fmla="*/ 22754 h 48"/>
              <a:gd name="T16" fmla="*/ 17463 w 48"/>
              <a:gd name="T17" fmla="*/ 24342 h 48"/>
              <a:gd name="T18" fmla="*/ 14817 w 48"/>
              <a:gd name="T19" fmla="*/ 24871 h 48"/>
              <a:gd name="T20" fmla="*/ 13758 w 48"/>
              <a:gd name="T21" fmla="*/ 24871 h 48"/>
              <a:gd name="T22" fmla="*/ 12700 w 48"/>
              <a:gd name="T23" fmla="*/ 24871 h 48"/>
              <a:gd name="T24" fmla="*/ 12700 w 48"/>
              <a:gd name="T25" fmla="*/ 25400 h 48"/>
              <a:gd name="T26" fmla="*/ 7937 w 48"/>
              <a:gd name="T27" fmla="*/ 24342 h 48"/>
              <a:gd name="T28" fmla="*/ 4233 w 48"/>
              <a:gd name="T29" fmla="*/ 21696 h 48"/>
              <a:gd name="T30" fmla="*/ 1058 w 48"/>
              <a:gd name="T31" fmla="*/ 17463 h 48"/>
              <a:gd name="T32" fmla="*/ 0 w 48"/>
              <a:gd name="T33" fmla="*/ 12700 h 48"/>
              <a:gd name="T34" fmla="*/ 1058 w 48"/>
              <a:gd name="T35" fmla="*/ 7937 h 48"/>
              <a:gd name="T36" fmla="*/ 4233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4" y="36"/>
                </a:lnTo>
                <a:lnTo>
                  <a:pt x="41" y="41"/>
                </a:lnTo>
                <a:lnTo>
                  <a:pt x="36" y="43"/>
                </a:lnTo>
                <a:lnTo>
                  <a:pt x="33" y="46"/>
                </a:lnTo>
                <a:lnTo>
                  <a:pt x="28" y="47"/>
                </a:lnTo>
                <a:lnTo>
                  <a:pt x="26" y="47"/>
                </a:lnTo>
                <a:lnTo>
                  <a:pt x="24" y="47"/>
                </a:lnTo>
                <a:lnTo>
                  <a:pt x="24" y="48"/>
                </a:lnTo>
                <a:lnTo>
                  <a:pt x="15" y="46"/>
                </a:lnTo>
                <a:lnTo>
                  <a:pt x="8" y="41"/>
                </a:lnTo>
                <a:lnTo>
                  <a:pt x="2" y="33"/>
                </a:lnTo>
                <a:lnTo>
                  <a:pt x="0" y="24"/>
                </a:lnTo>
                <a:lnTo>
                  <a:pt x="2" y="15"/>
                </a:lnTo>
                <a:lnTo>
                  <a:pt x="8" y="7"/>
                </a:lnTo>
                <a:lnTo>
                  <a:pt x="15" y="1"/>
                </a:lnTo>
                <a:lnTo>
                  <a:pt x="24" y="0"/>
                </a:lnTo>
                <a:lnTo>
                  <a:pt x="33" y="1"/>
                </a:lnTo>
                <a:lnTo>
                  <a:pt x="41" y="7"/>
                </a:lnTo>
                <a:lnTo>
                  <a:pt x="46"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5" name="Freeform 24"/>
          <p:cNvSpPr>
            <a:spLocks/>
          </p:cNvSpPr>
          <p:nvPr/>
        </p:nvSpPr>
        <p:spPr bwMode="auto">
          <a:xfrm>
            <a:off x="7407775" y="3218270"/>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696 h 48"/>
              <a:gd name="T14" fmla="*/ 19050 w 48"/>
              <a:gd name="T15" fmla="*/ 22754 h 48"/>
              <a:gd name="T16" fmla="*/ 16933 w 48"/>
              <a:gd name="T17" fmla="*/ 23813 h 48"/>
              <a:gd name="T18" fmla="*/ 14817 w 48"/>
              <a:gd name="T19" fmla="*/ 24871 h 48"/>
              <a:gd name="T20" fmla="*/ 13229 w 48"/>
              <a:gd name="T21" fmla="*/ 24871 h 48"/>
              <a:gd name="T22" fmla="*/ 12700 w 48"/>
              <a:gd name="T23" fmla="*/ 24871 h 48"/>
              <a:gd name="T24" fmla="*/ 12700 w 48"/>
              <a:gd name="T25" fmla="*/ 25400 h 48"/>
              <a:gd name="T26" fmla="*/ 7408 w 48"/>
              <a:gd name="T27" fmla="*/ 23813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2" y="45"/>
                </a:lnTo>
                <a:lnTo>
                  <a:pt x="28"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6" name="Freeform 25"/>
          <p:cNvSpPr>
            <a:spLocks/>
          </p:cNvSpPr>
          <p:nvPr/>
        </p:nvSpPr>
        <p:spPr bwMode="auto">
          <a:xfrm>
            <a:off x="7370312" y="3176815"/>
            <a:ext cx="29970" cy="27637"/>
          </a:xfrm>
          <a:custGeom>
            <a:avLst/>
            <a:gdLst>
              <a:gd name="T0" fmla="*/ 25400 w 48"/>
              <a:gd name="T1" fmla="*/ 12700 h 48"/>
              <a:gd name="T2" fmla="*/ 24342 w 48"/>
              <a:gd name="T3" fmla="*/ 12700 h 48"/>
              <a:gd name="T4" fmla="*/ 24342 w 48"/>
              <a:gd name="T5" fmla="*/ 13229 h 48"/>
              <a:gd name="T6" fmla="*/ 24342 w 48"/>
              <a:gd name="T7" fmla="*/ 14287 h 48"/>
              <a:gd name="T8" fmla="*/ 23813 w 48"/>
              <a:gd name="T9" fmla="*/ 16933 h 48"/>
              <a:gd name="T10" fmla="*/ 22754 w 48"/>
              <a:gd name="T11" fmla="*/ 19050 h 48"/>
              <a:gd name="T12" fmla="*/ 21167 w 48"/>
              <a:gd name="T13" fmla="*/ 21167 h 48"/>
              <a:gd name="T14" fmla="*/ 19050 w 48"/>
              <a:gd name="T15" fmla="*/ 22754 h 48"/>
              <a:gd name="T16" fmla="*/ 16933 w 48"/>
              <a:gd name="T17" fmla="*/ 23813 h 48"/>
              <a:gd name="T18" fmla="*/ 14287 w 48"/>
              <a:gd name="T19" fmla="*/ 24342 h 48"/>
              <a:gd name="T20" fmla="*/ 13229 w 48"/>
              <a:gd name="T21" fmla="*/ 24342 h 48"/>
              <a:gd name="T22" fmla="*/ 12700 w 48"/>
              <a:gd name="T23" fmla="*/ 24342 h 48"/>
              <a:gd name="T24" fmla="*/ 12700 w 48"/>
              <a:gd name="T25" fmla="*/ 25400 h 48"/>
              <a:gd name="T26" fmla="*/ 7408 w 48"/>
              <a:gd name="T27" fmla="*/ 23813 h 48"/>
              <a:gd name="T28" fmla="*/ 3704 w 48"/>
              <a:gd name="T29" fmla="*/ 21167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167 w 48"/>
              <a:gd name="T45" fmla="*/ 3704 h 48"/>
              <a:gd name="T46" fmla="*/ 23813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7" name="Freeform 26"/>
          <p:cNvSpPr>
            <a:spLocks/>
          </p:cNvSpPr>
          <p:nvPr/>
        </p:nvSpPr>
        <p:spPr bwMode="auto">
          <a:xfrm>
            <a:off x="7330976" y="3133633"/>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7463 h 48"/>
              <a:gd name="T10" fmla="*/ 22754 w 48"/>
              <a:gd name="T11" fmla="*/ 19050 h 48"/>
              <a:gd name="T12" fmla="*/ 21696 w 48"/>
              <a:gd name="T13" fmla="*/ 21696 h 48"/>
              <a:gd name="T14" fmla="*/ 19050 w 48"/>
              <a:gd name="T15" fmla="*/ 22754 h 48"/>
              <a:gd name="T16" fmla="*/ 17463 w 48"/>
              <a:gd name="T17" fmla="*/ 24342 h 48"/>
              <a:gd name="T18" fmla="*/ 14817 w 48"/>
              <a:gd name="T19" fmla="*/ 24871 h 48"/>
              <a:gd name="T20" fmla="*/ 13229 w 48"/>
              <a:gd name="T21" fmla="*/ 24871 h 48"/>
              <a:gd name="T22" fmla="*/ 12700 w 48"/>
              <a:gd name="T23" fmla="*/ 24871 h 48"/>
              <a:gd name="T24" fmla="*/ 12700 w 48"/>
              <a:gd name="T25" fmla="*/ 25400 h 48"/>
              <a:gd name="T26" fmla="*/ 7937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3" y="36"/>
                </a:lnTo>
                <a:lnTo>
                  <a:pt x="41" y="41"/>
                </a:lnTo>
                <a:lnTo>
                  <a:pt x="36" y="43"/>
                </a:lnTo>
                <a:lnTo>
                  <a:pt x="33" y="46"/>
                </a:lnTo>
                <a:lnTo>
                  <a:pt x="28" y="47"/>
                </a:lnTo>
                <a:lnTo>
                  <a:pt x="25" y="47"/>
                </a:lnTo>
                <a:lnTo>
                  <a:pt x="24" y="47"/>
                </a:lnTo>
                <a:lnTo>
                  <a:pt x="24" y="48"/>
                </a:lnTo>
                <a:lnTo>
                  <a:pt x="15" y="46"/>
                </a:lnTo>
                <a:lnTo>
                  <a:pt x="7" y="41"/>
                </a:lnTo>
                <a:lnTo>
                  <a:pt x="1" y="33"/>
                </a:lnTo>
                <a:lnTo>
                  <a:pt x="0" y="24"/>
                </a:lnTo>
                <a:lnTo>
                  <a:pt x="1" y="15"/>
                </a:lnTo>
                <a:lnTo>
                  <a:pt x="7" y="7"/>
                </a:lnTo>
                <a:lnTo>
                  <a:pt x="15" y="1"/>
                </a:lnTo>
                <a:lnTo>
                  <a:pt x="24" y="0"/>
                </a:lnTo>
                <a:lnTo>
                  <a:pt x="33" y="1"/>
                </a:lnTo>
                <a:lnTo>
                  <a:pt x="41" y="7"/>
                </a:lnTo>
                <a:lnTo>
                  <a:pt x="46"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8" name="Freeform 27"/>
          <p:cNvSpPr>
            <a:spLocks/>
          </p:cNvSpPr>
          <p:nvPr/>
        </p:nvSpPr>
        <p:spPr bwMode="auto">
          <a:xfrm>
            <a:off x="7344088" y="3092177"/>
            <a:ext cx="29970" cy="27637"/>
          </a:xfrm>
          <a:custGeom>
            <a:avLst/>
            <a:gdLst>
              <a:gd name="T0" fmla="*/ 25400 w 48"/>
              <a:gd name="T1" fmla="*/ 12700 h 48"/>
              <a:gd name="T2" fmla="*/ 24871 w 48"/>
              <a:gd name="T3" fmla="*/ 12700 h 48"/>
              <a:gd name="T4" fmla="*/ 24871 w 48"/>
              <a:gd name="T5" fmla="*/ 13758 h 48"/>
              <a:gd name="T6" fmla="*/ 24871 w 48"/>
              <a:gd name="T7" fmla="*/ 14817 h 48"/>
              <a:gd name="T8" fmla="*/ 23813 w 48"/>
              <a:gd name="T9" fmla="*/ 17463 h 48"/>
              <a:gd name="T10" fmla="*/ 22754 w 48"/>
              <a:gd name="T11" fmla="*/ 19050 h 48"/>
              <a:gd name="T12" fmla="*/ 21696 w 48"/>
              <a:gd name="T13" fmla="*/ 21696 h 48"/>
              <a:gd name="T14" fmla="*/ 19050 w 48"/>
              <a:gd name="T15" fmla="*/ 23283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4233 h 48"/>
              <a:gd name="T38" fmla="*/ 7408 w 48"/>
              <a:gd name="T39" fmla="*/ 1058 h 48"/>
              <a:gd name="T40" fmla="*/ 12700 w 48"/>
              <a:gd name="T41" fmla="*/ 0 h 48"/>
              <a:gd name="T42" fmla="*/ 16933 w 48"/>
              <a:gd name="T43" fmla="*/ 1058 h 48"/>
              <a:gd name="T44" fmla="*/ 21696 w 48"/>
              <a:gd name="T45" fmla="*/ 4233 h 48"/>
              <a:gd name="T46" fmla="*/ 23813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29" name="Freeform 28"/>
          <p:cNvSpPr>
            <a:spLocks/>
          </p:cNvSpPr>
          <p:nvPr/>
        </p:nvSpPr>
        <p:spPr bwMode="auto">
          <a:xfrm>
            <a:off x="7385297" y="3054177"/>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7463 h 48"/>
              <a:gd name="T10" fmla="*/ 22754 w 48"/>
              <a:gd name="T11" fmla="*/ 19050 h 48"/>
              <a:gd name="T12" fmla="*/ 21696 w 48"/>
              <a:gd name="T13" fmla="*/ 21696 h 48"/>
              <a:gd name="T14" fmla="*/ 19050 w 48"/>
              <a:gd name="T15" fmla="*/ 22754 h 48"/>
              <a:gd name="T16" fmla="*/ 16933 w 48"/>
              <a:gd name="T17" fmla="*/ 24342 h 48"/>
              <a:gd name="T18" fmla="*/ 1481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4342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3" y="36"/>
                </a:lnTo>
                <a:lnTo>
                  <a:pt x="41" y="41"/>
                </a:lnTo>
                <a:lnTo>
                  <a:pt x="36" y="43"/>
                </a:lnTo>
                <a:lnTo>
                  <a:pt x="32" y="46"/>
                </a:lnTo>
                <a:lnTo>
                  <a:pt x="28"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1" y="7"/>
                </a:lnTo>
                <a:lnTo>
                  <a:pt x="46"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0" name="Freeform 29"/>
          <p:cNvSpPr>
            <a:spLocks/>
          </p:cNvSpPr>
          <p:nvPr/>
        </p:nvSpPr>
        <p:spPr bwMode="auto">
          <a:xfrm>
            <a:off x="7428380" y="3016176"/>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6933 h 48"/>
              <a:gd name="T10" fmla="*/ 22754 w 48"/>
              <a:gd name="T11" fmla="*/ 19050 h 48"/>
              <a:gd name="T12" fmla="*/ 21696 w 48"/>
              <a:gd name="T13" fmla="*/ 21696 h 48"/>
              <a:gd name="T14" fmla="*/ 19050 w 48"/>
              <a:gd name="T15" fmla="*/ 22754 h 48"/>
              <a:gd name="T16" fmla="*/ 17463 w 48"/>
              <a:gd name="T17" fmla="*/ 24342 h 48"/>
              <a:gd name="T18" fmla="*/ 14817 w 48"/>
              <a:gd name="T19" fmla="*/ 24871 h 48"/>
              <a:gd name="T20" fmla="*/ 13229 w 48"/>
              <a:gd name="T21" fmla="*/ 24871 h 48"/>
              <a:gd name="T22" fmla="*/ 12700 w 48"/>
              <a:gd name="T23" fmla="*/ 24871 h 48"/>
              <a:gd name="T24" fmla="*/ 12700 w 48"/>
              <a:gd name="T25" fmla="*/ 25400 h 48"/>
              <a:gd name="T26" fmla="*/ 7937 w 48"/>
              <a:gd name="T27" fmla="*/ 24342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3" y="46"/>
                </a:lnTo>
                <a:lnTo>
                  <a:pt x="28" y="47"/>
                </a:lnTo>
                <a:lnTo>
                  <a:pt x="25" y="47"/>
                </a:lnTo>
                <a:lnTo>
                  <a:pt x="24" y="47"/>
                </a:lnTo>
                <a:lnTo>
                  <a:pt x="24" y="48"/>
                </a:lnTo>
                <a:lnTo>
                  <a:pt x="15" y="46"/>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1" name="Freeform 30"/>
          <p:cNvSpPr>
            <a:spLocks/>
          </p:cNvSpPr>
          <p:nvPr/>
        </p:nvSpPr>
        <p:spPr bwMode="auto">
          <a:xfrm>
            <a:off x="7469589" y="2976447"/>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3283 w 48"/>
              <a:gd name="T11" fmla="*/ 19050 h 48"/>
              <a:gd name="T12" fmla="*/ 21696 w 48"/>
              <a:gd name="T13" fmla="*/ 21696 h 48"/>
              <a:gd name="T14" fmla="*/ 19050 w 48"/>
              <a:gd name="T15" fmla="*/ 22754 h 48"/>
              <a:gd name="T16" fmla="*/ 17463 w 48"/>
              <a:gd name="T17" fmla="*/ 23813 h 48"/>
              <a:gd name="T18" fmla="*/ 14817 w 48"/>
              <a:gd name="T19" fmla="*/ 24871 h 48"/>
              <a:gd name="T20" fmla="*/ 13758 w 48"/>
              <a:gd name="T21" fmla="*/ 24871 h 48"/>
              <a:gd name="T22" fmla="*/ 12700 w 48"/>
              <a:gd name="T23" fmla="*/ 24871 h 48"/>
              <a:gd name="T24" fmla="*/ 12700 w 48"/>
              <a:gd name="T25" fmla="*/ 25400 h 48"/>
              <a:gd name="T26" fmla="*/ 7937 w 48"/>
              <a:gd name="T27" fmla="*/ 23813 h 48"/>
              <a:gd name="T28" fmla="*/ 4233 w 48"/>
              <a:gd name="T29" fmla="*/ 21696 h 48"/>
              <a:gd name="T30" fmla="*/ 1058 w 48"/>
              <a:gd name="T31" fmla="*/ 16933 h 48"/>
              <a:gd name="T32" fmla="*/ 0 w 48"/>
              <a:gd name="T33" fmla="*/ 12700 h 48"/>
              <a:gd name="T34" fmla="*/ 1058 w 48"/>
              <a:gd name="T35" fmla="*/ 7408 h 48"/>
              <a:gd name="T36" fmla="*/ 4233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2" name="Freeform 31"/>
          <p:cNvSpPr>
            <a:spLocks/>
          </p:cNvSpPr>
          <p:nvPr/>
        </p:nvSpPr>
        <p:spPr bwMode="auto">
          <a:xfrm>
            <a:off x="7512671" y="2938447"/>
            <a:ext cx="29970" cy="27637"/>
          </a:xfrm>
          <a:custGeom>
            <a:avLst/>
            <a:gdLst>
              <a:gd name="T0" fmla="*/ 25400 w 48"/>
              <a:gd name="T1" fmla="*/ 12700 h 48"/>
              <a:gd name="T2" fmla="*/ 24342 w 48"/>
              <a:gd name="T3" fmla="*/ 12700 h 48"/>
              <a:gd name="T4" fmla="*/ 24342 w 48"/>
              <a:gd name="T5" fmla="*/ 13229 h 48"/>
              <a:gd name="T6" fmla="*/ 24342 w 48"/>
              <a:gd name="T7" fmla="*/ 14287 h 48"/>
              <a:gd name="T8" fmla="*/ 23813 w 48"/>
              <a:gd name="T9" fmla="*/ 16933 h 48"/>
              <a:gd name="T10" fmla="*/ 22754 w 48"/>
              <a:gd name="T11" fmla="*/ 19050 h 48"/>
              <a:gd name="T12" fmla="*/ 21167 w 48"/>
              <a:gd name="T13" fmla="*/ 21167 h 48"/>
              <a:gd name="T14" fmla="*/ 19050 w 48"/>
              <a:gd name="T15" fmla="*/ 22754 h 48"/>
              <a:gd name="T16" fmla="*/ 16933 w 48"/>
              <a:gd name="T17" fmla="*/ 23813 h 48"/>
              <a:gd name="T18" fmla="*/ 14287 w 48"/>
              <a:gd name="T19" fmla="*/ 24342 h 48"/>
              <a:gd name="T20" fmla="*/ 13229 w 48"/>
              <a:gd name="T21" fmla="*/ 24342 h 48"/>
              <a:gd name="T22" fmla="*/ 12700 w 48"/>
              <a:gd name="T23" fmla="*/ 24342 h 48"/>
              <a:gd name="T24" fmla="*/ 12700 w 48"/>
              <a:gd name="T25" fmla="*/ 25400 h 48"/>
              <a:gd name="T26" fmla="*/ 7408 w 48"/>
              <a:gd name="T27" fmla="*/ 23813 h 48"/>
              <a:gd name="T28" fmla="*/ 3704 w 48"/>
              <a:gd name="T29" fmla="*/ 21167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167 w 48"/>
              <a:gd name="T45" fmla="*/ 3704 h 48"/>
              <a:gd name="T46" fmla="*/ 23813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3" name="Freeform 32"/>
          <p:cNvSpPr>
            <a:spLocks/>
          </p:cNvSpPr>
          <p:nvPr/>
        </p:nvSpPr>
        <p:spPr bwMode="auto">
          <a:xfrm>
            <a:off x="7553880" y="2898719"/>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3813 w 48"/>
              <a:gd name="T9" fmla="*/ 16933 h 48"/>
              <a:gd name="T10" fmla="*/ 22754 w 48"/>
              <a:gd name="T11" fmla="*/ 19050 h 48"/>
              <a:gd name="T12" fmla="*/ 21696 w 48"/>
              <a:gd name="T13" fmla="*/ 21696 h 48"/>
              <a:gd name="T14" fmla="*/ 19050 w 48"/>
              <a:gd name="T15" fmla="*/ 22754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3813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5" y="32"/>
                </a:lnTo>
                <a:lnTo>
                  <a:pt x="43" y="36"/>
                </a:lnTo>
                <a:lnTo>
                  <a:pt x="41" y="41"/>
                </a:lnTo>
                <a:lnTo>
                  <a:pt x="36" y="43"/>
                </a:lnTo>
                <a:lnTo>
                  <a:pt x="32" y="46"/>
                </a:lnTo>
                <a:lnTo>
                  <a:pt x="27"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4" name="Freeform 33"/>
          <p:cNvSpPr>
            <a:spLocks/>
          </p:cNvSpPr>
          <p:nvPr/>
        </p:nvSpPr>
        <p:spPr bwMode="auto">
          <a:xfrm>
            <a:off x="7595089" y="2858991"/>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696 h 48"/>
              <a:gd name="T14" fmla="*/ 19050 w 48"/>
              <a:gd name="T15" fmla="*/ 22754 h 48"/>
              <a:gd name="T16" fmla="*/ 16933 w 48"/>
              <a:gd name="T17" fmla="*/ 23813 h 48"/>
              <a:gd name="T18" fmla="*/ 14817 w 48"/>
              <a:gd name="T19" fmla="*/ 24871 h 48"/>
              <a:gd name="T20" fmla="*/ 13229 w 48"/>
              <a:gd name="T21" fmla="*/ 24871 h 48"/>
              <a:gd name="T22" fmla="*/ 12700 w 48"/>
              <a:gd name="T23" fmla="*/ 24871 h 48"/>
              <a:gd name="T24" fmla="*/ 12700 w 48"/>
              <a:gd name="T25" fmla="*/ 25400 h 48"/>
              <a:gd name="T26" fmla="*/ 7408 w 48"/>
              <a:gd name="T27" fmla="*/ 23813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2" y="45"/>
                </a:lnTo>
                <a:lnTo>
                  <a:pt x="28"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5" name="Freeform 34"/>
          <p:cNvSpPr>
            <a:spLocks/>
          </p:cNvSpPr>
          <p:nvPr/>
        </p:nvSpPr>
        <p:spPr bwMode="auto">
          <a:xfrm>
            <a:off x="7638172" y="2820990"/>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167 h 48"/>
              <a:gd name="T14" fmla="*/ 19050 w 48"/>
              <a:gd name="T15" fmla="*/ 22754 h 48"/>
              <a:gd name="T16" fmla="*/ 17463 w 48"/>
              <a:gd name="T17" fmla="*/ 23813 h 48"/>
              <a:gd name="T18" fmla="*/ 14817 w 48"/>
              <a:gd name="T19" fmla="*/ 24342 h 48"/>
              <a:gd name="T20" fmla="*/ 13229 w 48"/>
              <a:gd name="T21" fmla="*/ 24342 h 48"/>
              <a:gd name="T22" fmla="*/ 12700 w 48"/>
              <a:gd name="T23" fmla="*/ 24342 h 48"/>
              <a:gd name="T24" fmla="*/ 12700 w 48"/>
              <a:gd name="T25" fmla="*/ 25400 h 48"/>
              <a:gd name="T26" fmla="*/ 7937 w 48"/>
              <a:gd name="T27" fmla="*/ 23813 h 48"/>
              <a:gd name="T28" fmla="*/ 3704 w 48"/>
              <a:gd name="T29" fmla="*/ 21167 h 48"/>
              <a:gd name="T30" fmla="*/ 529 w 48"/>
              <a:gd name="T31" fmla="*/ 16933 h 48"/>
              <a:gd name="T32" fmla="*/ 0 w 48"/>
              <a:gd name="T33" fmla="*/ 12700 h 48"/>
              <a:gd name="T34" fmla="*/ 529 w 48"/>
              <a:gd name="T35" fmla="*/ 7408 h 48"/>
              <a:gd name="T36" fmla="*/ 3704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3" y="45"/>
                </a:lnTo>
                <a:lnTo>
                  <a:pt x="28" y="46"/>
                </a:lnTo>
                <a:lnTo>
                  <a:pt x="25" y="46"/>
                </a:lnTo>
                <a:lnTo>
                  <a:pt x="24" y="46"/>
                </a:lnTo>
                <a:lnTo>
                  <a:pt x="24" y="48"/>
                </a:lnTo>
                <a:lnTo>
                  <a:pt x="15" y="45"/>
                </a:lnTo>
                <a:lnTo>
                  <a:pt x="7" y="40"/>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6" name="Freeform 35"/>
          <p:cNvSpPr>
            <a:spLocks/>
          </p:cNvSpPr>
          <p:nvPr/>
        </p:nvSpPr>
        <p:spPr bwMode="auto">
          <a:xfrm>
            <a:off x="7679381" y="2781262"/>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6933 h 48"/>
              <a:gd name="T10" fmla="*/ 23283 w 48"/>
              <a:gd name="T11" fmla="*/ 19050 h 48"/>
              <a:gd name="T12" fmla="*/ 21696 w 48"/>
              <a:gd name="T13" fmla="*/ 21696 h 48"/>
              <a:gd name="T14" fmla="*/ 19050 w 48"/>
              <a:gd name="T15" fmla="*/ 22754 h 48"/>
              <a:gd name="T16" fmla="*/ 17463 w 48"/>
              <a:gd name="T17" fmla="*/ 24342 h 48"/>
              <a:gd name="T18" fmla="*/ 14817 w 48"/>
              <a:gd name="T19" fmla="*/ 24871 h 48"/>
              <a:gd name="T20" fmla="*/ 13758 w 48"/>
              <a:gd name="T21" fmla="*/ 24871 h 48"/>
              <a:gd name="T22" fmla="*/ 12700 w 48"/>
              <a:gd name="T23" fmla="*/ 24871 h 48"/>
              <a:gd name="T24" fmla="*/ 12700 w 48"/>
              <a:gd name="T25" fmla="*/ 25400 h 48"/>
              <a:gd name="T26" fmla="*/ 7937 w 48"/>
              <a:gd name="T27" fmla="*/ 24342 h 48"/>
              <a:gd name="T28" fmla="*/ 4233 w 48"/>
              <a:gd name="T29" fmla="*/ 21696 h 48"/>
              <a:gd name="T30" fmla="*/ 1058 w 48"/>
              <a:gd name="T31" fmla="*/ 16933 h 48"/>
              <a:gd name="T32" fmla="*/ 0 w 48"/>
              <a:gd name="T33" fmla="*/ 12700 h 48"/>
              <a:gd name="T34" fmla="*/ 1058 w 48"/>
              <a:gd name="T35" fmla="*/ 7408 h 48"/>
              <a:gd name="T36" fmla="*/ 4233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4" y="36"/>
                </a:lnTo>
                <a:lnTo>
                  <a:pt x="41" y="41"/>
                </a:lnTo>
                <a:lnTo>
                  <a:pt x="36" y="43"/>
                </a:lnTo>
                <a:lnTo>
                  <a:pt x="33" y="46"/>
                </a:lnTo>
                <a:lnTo>
                  <a:pt x="28" y="47"/>
                </a:lnTo>
                <a:lnTo>
                  <a:pt x="26" y="47"/>
                </a:lnTo>
                <a:lnTo>
                  <a:pt x="24" y="47"/>
                </a:lnTo>
                <a:lnTo>
                  <a:pt x="24" y="48"/>
                </a:lnTo>
                <a:lnTo>
                  <a:pt x="15" y="46"/>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7" name="Freeform 36"/>
          <p:cNvSpPr>
            <a:spLocks/>
          </p:cNvSpPr>
          <p:nvPr/>
        </p:nvSpPr>
        <p:spPr bwMode="auto">
          <a:xfrm>
            <a:off x="7722463" y="2741534"/>
            <a:ext cx="29970" cy="27637"/>
          </a:xfrm>
          <a:custGeom>
            <a:avLst/>
            <a:gdLst>
              <a:gd name="T0" fmla="*/ 25400 w 48"/>
              <a:gd name="T1" fmla="*/ 12700 h 48"/>
              <a:gd name="T2" fmla="*/ 24342 w 48"/>
              <a:gd name="T3" fmla="*/ 12700 h 48"/>
              <a:gd name="T4" fmla="*/ 24342 w 48"/>
              <a:gd name="T5" fmla="*/ 13229 h 48"/>
              <a:gd name="T6" fmla="*/ 24342 w 48"/>
              <a:gd name="T7" fmla="*/ 14287 h 48"/>
              <a:gd name="T8" fmla="*/ 23813 w 48"/>
              <a:gd name="T9" fmla="*/ 16933 h 48"/>
              <a:gd name="T10" fmla="*/ 22754 w 48"/>
              <a:gd name="T11" fmla="*/ 19050 h 48"/>
              <a:gd name="T12" fmla="*/ 21167 w 48"/>
              <a:gd name="T13" fmla="*/ 21696 h 48"/>
              <a:gd name="T14" fmla="*/ 19050 w 48"/>
              <a:gd name="T15" fmla="*/ 22754 h 48"/>
              <a:gd name="T16" fmla="*/ 16933 w 48"/>
              <a:gd name="T17" fmla="*/ 23813 h 48"/>
              <a:gd name="T18" fmla="*/ 14287 w 48"/>
              <a:gd name="T19" fmla="*/ 24871 h 48"/>
              <a:gd name="T20" fmla="*/ 13229 w 48"/>
              <a:gd name="T21" fmla="*/ 24871 h 48"/>
              <a:gd name="T22" fmla="*/ 12700 w 48"/>
              <a:gd name="T23" fmla="*/ 24871 h 48"/>
              <a:gd name="T24" fmla="*/ 12700 w 48"/>
              <a:gd name="T25" fmla="*/ 25400 h 48"/>
              <a:gd name="T26" fmla="*/ 7408 w 48"/>
              <a:gd name="T27" fmla="*/ 23813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167 w 48"/>
              <a:gd name="T45" fmla="*/ 3704 h 48"/>
              <a:gd name="T46" fmla="*/ 23813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8" name="Freeform 37"/>
          <p:cNvSpPr>
            <a:spLocks/>
          </p:cNvSpPr>
          <p:nvPr/>
        </p:nvSpPr>
        <p:spPr bwMode="auto">
          <a:xfrm>
            <a:off x="7763672" y="2703533"/>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3813 w 48"/>
              <a:gd name="T9" fmla="*/ 16933 h 48"/>
              <a:gd name="T10" fmla="*/ 22754 w 48"/>
              <a:gd name="T11" fmla="*/ 19050 h 48"/>
              <a:gd name="T12" fmla="*/ 21696 w 48"/>
              <a:gd name="T13" fmla="*/ 21167 h 48"/>
              <a:gd name="T14" fmla="*/ 19050 w 48"/>
              <a:gd name="T15" fmla="*/ 22754 h 48"/>
              <a:gd name="T16" fmla="*/ 16933 w 48"/>
              <a:gd name="T17" fmla="*/ 23813 h 48"/>
              <a:gd name="T18" fmla="*/ 14287 w 48"/>
              <a:gd name="T19" fmla="*/ 24342 h 48"/>
              <a:gd name="T20" fmla="*/ 13229 w 48"/>
              <a:gd name="T21" fmla="*/ 24342 h 48"/>
              <a:gd name="T22" fmla="*/ 12700 w 48"/>
              <a:gd name="T23" fmla="*/ 24342 h 48"/>
              <a:gd name="T24" fmla="*/ 12700 w 48"/>
              <a:gd name="T25" fmla="*/ 25400 h 48"/>
              <a:gd name="T26" fmla="*/ 7408 w 48"/>
              <a:gd name="T27" fmla="*/ 23813 h 48"/>
              <a:gd name="T28" fmla="*/ 3704 w 48"/>
              <a:gd name="T29" fmla="*/ 21167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3813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39" name="Freeform 38"/>
          <p:cNvSpPr>
            <a:spLocks/>
          </p:cNvSpPr>
          <p:nvPr/>
        </p:nvSpPr>
        <p:spPr bwMode="auto">
          <a:xfrm>
            <a:off x="7804882" y="2663805"/>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6933 h 48"/>
              <a:gd name="T10" fmla="*/ 22754 w 48"/>
              <a:gd name="T11" fmla="*/ 19050 h 48"/>
              <a:gd name="T12" fmla="*/ 21696 w 48"/>
              <a:gd name="T13" fmla="*/ 21696 h 48"/>
              <a:gd name="T14" fmla="*/ 19050 w 48"/>
              <a:gd name="T15" fmla="*/ 22754 h 48"/>
              <a:gd name="T16" fmla="*/ 16933 w 48"/>
              <a:gd name="T17" fmla="*/ 24342 h 48"/>
              <a:gd name="T18" fmla="*/ 1481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2" y="46"/>
                </a:lnTo>
                <a:lnTo>
                  <a:pt x="28"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0" name="Freeform 39"/>
          <p:cNvSpPr>
            <a:spLocks/>
          </p:cNvSpPr>
          <p:nvPr/>
        </p:nvSpPr>
        <p:spPr bwMode="auto">
          <a:xfrm>
            <a:off x="7847965" y="2624077"/>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696 h 48"/>
              <a:gd name="T14" fmla="*/ 19050 w 48"/>
              <a:gd name="T15" fmla="*/ 22754 h 48"/>
              <a:gd name="T16" fmla="*/ 17463 w 48"/>
              <a:gd name="T17" fmla="*/ 23813 h 48"/>
              <a:gd name="T18" fmla="*/ 14817 w 48"/>
              <a:gd name="T19" fmla="*/ 24871 h 48"/>
              <a:gd name="T20" fmla="*/ 13229 w 48"/>
              <a:gd name="T21" fmla="*/ 24871 h 48"/>
              <a:gd name="T22" fmla="*/ 12700 w 48"/>
              <a:gd name="T23" fmla="*/ 24871 h 48"/>
              <a:gd name="T24" fmla="*/ 12700 w 48"/>
              <a:gd name="T25" fmla="*/ 25400 h 48"/>
              <a:gd name="T26" fmla="*/ 7937 w 48"/>
              <a:gd name="T27" fmla="*/ 23813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1" name="Freeform 40"/>
          <p:cNvSpPr>
            <a:spLocks/>
          </p:cNvSpPr>
          <p:nvPr/>
        </p:nvSpPr>
        <p:spPr bwMode="auto">
          <a:xfrm>
            <a:off x="7889174" y="2584349"/>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7463 h 48"/>
              <a:gd name="T10" fmla="*/ 23283 w 48"/>
              <a:gd name="T11" fmla="*/ 19050 h 48"/>
              <a:gd name="T12" fmla="*/ 21696 w 48"/>
              <a:gd name="T13" fmla="*/ 21696 h 48"/>
              <a:gd name="T14" fmla="*/ 19050 w 48"/>
              <a:gd name="T15" fmla="*/ 22754 h 48"/>
              <a:gd name="T16" fmla="*/ 17463 w 48"/>
              <a:gd name="T17" fmla="*/ 24342 h 48"/>
              <a:gd name="T18" fmla="*/ 14817 w 48"/>
              <a:gd name="T19" fmla="*/ 24871 h 48"/>
              <a:gd name="T20" fmla="*/ 13758 w 48"/>
              <a:gd name="T21" fmla="*/ 24871 h 48"/>
              <a:gd name="T22" fmla="*/ 12700 w 48"/>
              <a:gd name="T23" fmla="*/ 24871 h 48"/>
              <a:gd name="T24" fmla="*/ 12700 w 48"/>
              <a:gd name="T25" fmla="*/ 25400 h 48"/>
              <a:gd name="T26" fmla="*/ 7937 w 48"/>
              <a:gd name="T27" fmla="*/ 24342 h 48"/>
              <a:gd name="T28" fmla="*/ 4233 w 48"/>
              <a:gd name="T29" fmla="*/ 21696 h 48"/>
              <a:gd name="T30" fmla="*/ 1058 w 48"/>
              <a:gd name="T31" fmla="*/ 17463 h 48"/>
              <a:gd name="T32" fmla="*/ 0 w 48"/>
              <a:gd name="T33" fmla="*/ 12700 h 48"/>
              <a:gd name="T34" fmla="*/ 1058 w 48"/>
              <a:gd name="T35" fmla="*/ 7937 h 48"/>
              <a:gd name="T36" fmla="*/ 4233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4" y="36"/>
                </a:lnTo>
                <a:lnTo>
                  <a:pt x="41" y="41"/>
                </a:lnTo>
                <a:lnTo>
                  <a:pt x="36" y="43"/>
                </a:lnTo>
                <a:lnTo>
                  <a:pt x="33" y="46"/>
                </a:lnTo>
                <a:lnTo>
                  <a:pt x="28" y="47"/>
                </a:lnTo>
                <a:lnTo>
                  <a:pt x="26" y="47"/>
                </a:lnTo>
                <a:lnTo>
                  <a:pt x="24" y="47"/>
                </a:lnTo>
                <a:lnTo>
                  <a:pt x="24" y="48"/>
                </a:lnTo>
                <a:lnTo>
                  <a:pt x="15" y="46"/>
                </a:lnTo>
                <a:lnTo>
                  <a:pt x="8" y="41"/>
                </a:lnTo>
                <a:lnTo>
                  <a:pt x="2" y="33"/>
                </a:lnTo>
                <a:lnTo>
                  <a:pt x="0" y="24"/>
                </a:lnTo>
                <a:lnTo>
                  <a:pt x="2" y="15"/>
                </a:lnTo>
                <a:lnTo>
                  <a:pt x="8" y="7"/>
                </a:lnTo>
                <a:lnTo>
                  <a:pt x="15" y="1"/>
                </a:lnTo>
                <a:lnTo>
                  <a:pt x="24" y="0"/>
                </a:lnTo>
                <a:lnTo>
                  <a:pt x="33" y="1"/>
                </a:lnTo>
                <a:lnTo>
                  <a:pt x="41" y="7"/>
                </a:lnTo>
                <a:lnTo>
                  <a:pt x="46"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2" name="Freeform 41"/>
          <p:cNvSpPr>
            <a:spLocks/>
          </p:cNvSpPr>
          <p:nvPr/>
        </p:nvSpPr>
        <p:spPr bwMode="auto">
          <a:xfrm>
            <a:off x="7932256" y="2546348"/>
            <a:ext cx="29970" cy="27637"/>
          </a:xfrm>
          <a:custGeom>
            <a:avLst/>
            <a:gdLst>
              <a:gd name="T0" fmla="*/ 25400 w 48"/>
              <a:gd name="T1" fmla="*/ 12700 h 48"/>
              <a:gd name="T2" fmla="*/ 24342 w 48"/>
              <a:gd name="T3" fmla="*/ 12700 h 48"/>
              <a:gd name="T4" fmla="*/ 24342 w 48"/>
              <a:gd name="T5" fmla="*/ 13229 h 48"/>
              <a:gd name="T6" fmla="*/ 24342 w 48"/>
              <a:gd name="T7" fmla="*/ 14817 h 48"/>
              <a:gd name="T8" fmla="*/ 23813 w 48"/>
              <a:gd name="T9" fmla="*/ 16933 h 48"/>
              <a:gd name="T10" fmla="*/ 22754 w 48"/>
              <a:gd name="T11" fmla="*/ 19050 h 48"/>
              <a:gd name="T12" fmla="*/ 21167 w 48"/>
              <a:gd name="T13" fmla="*/ 21696 h 48"/>
              <a:gd name="T14" fmla="*/ 19050 w 48"/>
              <a:gd name="T15" fmla="*/ 22754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6933 h 48"/>
              <a:gd name="T32" fmla="*/ 0 w 48"/>
              <a:gd name="T33" fmla="*/ 12700 h 48"/>
              <a:gd name="T34" fmla="*/ 529 w 48"/>
              <a:gd name="T35" fmla="*/ 7937 h 48"/>
              <a:gd name="T36" fmla="*/ 3704 w 48"/>
              <a:gd name="T37" fmla="*/ 3704 h 48"/>
              <a:gd name="T38" fmla="*/ 7408 w 48"/>
              <a:gd name="T39" fmla="*/ 529 h 48"/>
              <a:gd name="T40" fmla="*/ 12700 w 48"/>
              <a:gd name="T41" fmla="*/ 0 h 48"/>
              <a:gd name="T42" fmla="*/ 16933 w 48"/>
              <a:gd name="T43" fmla="*/ 529 h 48"/>
              <a:gd name="T44" fmla="*/ 21167 w 48"/>
              <a:gd name="T45" fmla="*/ 3704 h 48"/>
              <a:gd name="T46" fmla="*/ 23813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2"/>
                </a:lnTo>
                <a:lnTo>
                  <a:pt x="43" y="36"/>
                </a:lnTo>
                <a:lnTo>
                  <a:pt x="40" y="41"/>
                </a:lnTo>
                <a:lnTo>
                  <a:pt x="36" y="43"/>
                </a:lnTo>
                <a:lnTo>
                  <a:pt x="32" y="46"/>
                </a:lnTo>
                <a:lnTo>
                  <a:pt x="27" y="47"/>
                </a:lnTo>
                <a:lnTo>
                  <a:pt x="25" y="47"/>
                </a:lnTo>
                <a:lnTo>
                  <a:pt x="24" y="47"/>
                </a:lnTo>
                <a:lnTo>
                  <a:pt x="24" y="48"/>
                </a:lnTo>
                <a:lnTo>
                  <a:pt x="14" y="46"/>
                </a:lnTo>
                <a:lnTo>
                  <a:pt x="7" y="41"/>
                </a:lnTo>
                <a:lnTo>
                  <a:pt x="1" y="32"/>
                </a:lnTo>
                <a:lnTo>
                  <a:pt x="0" y="24"/>
                </a:lnTo>
                <a:lnTo>
                  <a:pt x="1" y="15"/>
                </a:lnTo>
                <a:lnTo>
                  <a:pt x="7" y="7"/>
                </a:lnTo>
                <a:lnTo>
                  <a:pt x="14" y="1"/>
                </a:lnTo>
                <a:lnTo>
                  <a:pt x="24" y="0"/>
                </a:lnTo>
                <a:lnTo>
                  <a:pt x="32" y="1"/>
                </a:lnTo>
                <a:lnTo>
                  <a:pt x="40" y="7"/>
                </a:lnTo>
                <a:lnTo>
                  <a:pt x="45"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3" name="Freeform 42"/>
          <p:cNvSpPr>
            <a:spLocks/>
          </p:cNvSpPr>
          <p:nvPr/>
        </p:nvSpPr>
        <p:spPr bwMode="auto">
          <a:xfrm>
            <a:off x="7973465" y="2506620"/>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3813 w 48"/>
              <a:gd name="T9" fmla="*/ 16933 h 48"/>
              <a:gd name="T10" fmla="*/ 22754 w 48"/>
              <a:gd name="T11" fmla="*/ 19050 h 48"/>
              <a:gd name="T12" fmla="*/ 21696 w 48"/>
              <a:gd name="T13" fmla="*/ 21167 h 48"/>
              <a:gd name="T14" fmla="*/ 19050 w 48"/>
              <a:gd name="T15" fmla="*/ 22754 h 48"/>
              <a:gd name="T16" fmla="*/ 16933 w 48"/>
              <a:gd name="T17" fmla="*/ 23813 h 48"/>
              <a:gd name="T18" fmla="*/ 14287 w 48"/>
              <a:gd name="T19" fmla="*/ 24342 h 48"/>
              <a:gd name="T20" fmla="*/ 13229 w 48"/>
              <a:gd name="T21" fmla="*/ 24342 h 48"/>
              <a:gd name="T22" fmla="*/ 12700 w 48"/>
              <a:gd name="T23" fmla="*/ 24342 h 48"/>
              <a:gd name="T24" fmla="*/ 12700 w 48"/>
              <a:gd name="T25" fmla="*/ 25400 h 48"/>
              <a:gd name="T26" fmla="*/ 7408 w 48"/>
              <a:gd name="T27" fmla="*/ 23813 h 48"/>
              <a:gd name="T28" fmla="*/ 3704 w 48"/>
              <a:gd name="T29" fmla="*/ 21167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3813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4" name="Freeform 43"/>
          <p:cNvSpPr>
            <a:spLocks/>
          </p:cNvSpPr>
          <p:nvPr/>
        </p:nvSpPr>
        <p:spPr bwMode="auto">
          <a:xfrm>
            <a:off x="8014674" y="2466892"/>
            <a:ext cx="29970" cy="27637"/>
          </a:xfrm>
          <a:custGeom>
            <a:avLst/>
            <a:gdLst>
              <a:gd name="T0" fmla="*/ 25400 w 48"/>
              <a:gd name="T1" fmla="*/ 12700 h 48"/>
              <a:gd name="T2" fmla="*/ 24871 w 48"/>
              <a:gd name="T3" fmla="*/ 12700 h 48"/>
              <a:gd name="T4" fmla="*/ 24871 w 48"/>
              <a:gd name="T5" fmla="*/ 13758 h 48"/>
              <a:gd name="T6" fmla="*/ 24871 w 48"/>
              <a:gd name="T7" fmla="*/ 14817 h 48"/>
              <a:gd name="T8" fmla="*/ 24342 w 48"/>
              <a:gd name="T9" fmla="*/ 17463 h 48"/>
              <a:gd name="T10" fmla="*/ 22754 w 48"/>
              <a:gd name="T11" fmla="*/ 19050 h 48"/>
              <a:gd name="T12" fmla="*/ 21696 w 48"/>
              <a:gd name="T13" fmla="*/ 21696 h 48"/>
              <a:gd name="T14" fmla="*/ 19050 w 48"/>
              <a:gd name="T15" fmla="*/ 23283 h 48"/>
              <a:gd name="T16" fmla="*/ 16933 w 48"/>
              <a:gd name="T17" fmla="*/ 24342 h 48"/>
              <a:gd name="T18" fmla="*/ 1481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4233 h 48"/>
              <a:gd name="T38" fmla="*/ 7408 w 48"/>
              <a:gd name="T39" fmla="*/ 1058 h 48"/>
              <a:gd name="T40" fmla="*/ 12700 w 48"/>
              <a:gd name="T41" fmla="*/ 0 h 48"/>
              <a:gd name="T42" fmla="*/ 16933 w 48"/>
              <a:gd name="T43" fmla="*/ 1058 h 48"/>
              <a:gd name="T44" fmla="*/ 21696 w 48"/>
              <a:gd name="T45" fmla="*/ 4233 h 48"/>
              <a:gd name="T46" fmla="*/ 24342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2" y="46"/>
                </a:lnTo>
                <a:lnTo>
                  <a:pt x="28"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6" y="15"/>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5" name="Freeform 44"/>
          <p:cNvSpPr>
            <a:spLocks/>
          </p:cNvSpPr>
          <p:nvPr/>
        </p:nvSpPr>
        <p:spPr bwMode="auto">
          <a:xfrm>
            <a:off x="8057757" y="2427164"/>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2754 w 48"/>
              <a:gd name="T11" fmla="*/ 19050 h 48"/>
              <a:gd name="T12" fmla="*/ 21696 w 48"/>
              <a:gd name="T13" fmla="*/ 21696 h 48"/>
              <a:gd name="T14" fmla="*/ 19050 w 48"/>
              <a:gd name="T15" fmla="*/ 22754 h 48"/>
              <a:gd name="T16" fmla="*/ 17463 w 48"/>
              <a:gd name="T17" fmla="*/ 23813 h 48"/>
              <a:gd name="T18" fmla="*/ 14817 w 48"/>
              <a:gd name="T19" fmla="*/ 24871 h 48"/>
              <a:gd name="T20" fmla="*/ 13229 w 48"/>
              <a:gd name="T21" fmla="*/ 24871 h 48"/>
              <a:gd name="T22" fmla="*/ 12700 w 48"/>
              <a:gd name="T23" fmla="*/ 24871 h 48"/>
              <a:gd name="T24" fmla="*/ 12700 w 48"/>
              <a:gd name="T25" fmla="*/ 25400 h 48"/>
              <a:gd name="T26" fmla="*/ 7937 w 48"/>
              <a:gd name="T27" fmla="*/ 23813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6" name="Freeform 45"/>
          <p:cNvSpPr>
            <a:spLocks/>
          </p:cNvSpPr>
          <p:nvPr/>
        </p:nvSpPr>
        <p:spPr bwMode="auto">
          <a:xfrm>
            <a:off x="8098966" y="2389163"/>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4342 w 48"/>
              <a:gd name="T9" fmla="*/ 16933 h 48"/>
              <a:gd name="T10" fmla="*/ 23283 w 48"/>
              <a:gd name="T11" fmla="*/ 19050 h 48"/>
              <a:gd name="T12" fmla="*/ 21696 w 48"/>
              <a:gd name="T13" fmla="*/ 21167 h 48"/>
              <a:gd name="T14" fmla="*/ 19050 w 48"/>
              <a:gd name="T15" fmla="*/ 22754 h 48"/>
              <a:gd name="T16" fmla="*/ 17463 w 48"/>
              <a:gd name="T17" fmla="*/ 23813 h 48"/>
              <a:gd name="T18" fmla="*/ 14817 w 48"/>
              <a:gd name="T19" fmla="*/ 24342 h 48"/>
              <a:gd name="T20" fmla="*/ 13758 w 48"/>
              <a:gd name="T21" fmla="*/ 24342 h 48"/>
              <a:gd name="T22" fmla="*/ 12700 w 48"/>
              <a:gd name="T23" fmla="*/ 24342 h 48"/>
              <a:gd name="T24" fmla="*/ 12700 w 48"/>
              <a:gd name="T25" fmla="*/ 25400 h 48"/>
              <a:gd name="T26" fmla="*/ 7937 w 48"/>
              <a:gd name="T27" fmla="*/ 23813 h 48"/>
              <a:gd name="T28" fmla="*/ 4233 w 48"/>
              <a:gd name="T29" fmla="*/ 21167 h 48"/>
              <a:gd name="T30" fmla="*/ 1058 w 48"/>
              <a:gd name="T31" fmla="*/ 16933 h 48"/>
              <a:gd name="T32" fmla="*/ 0 w 48"/>
              <a:gd name="T33" fmla="*/ 12700 h 48"/>
              <a:gd name="T34" fmla="*/ 1058 w 48"/>
              <a:gd name="T35" fmla="*/ 7408 h 48"/>
              <a:gd name="T36" fmla="*/ 4233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4" y="36"/>
                </a:lnTo>
                <a:lnTo>
                  <a:pt x="41" y="40"/>
                </a:lnTo>
                <a:lnTo>
                  <a:pt x="36" y="43"/>
                </a:lnTo>
                <a:lnTo>
                  <a:pt x="33" y="45"/>
                </a:lnTo>
                <a:lnTo>
                  <a:pt x="28" y="46"/>
                </a:lnTo>
                <a:lnTo>
                  <a:pt x="26" y="46"/>
                </a:lnTo>
                <a:lnTo>
                  <a:pt x="24" y="46"/>
                </a:lnTo>
                <a:lnTo>
                  <a:pt x="24" y="48"/>
                </a:lnTo>
                <a:lnTo>
                  <a:pt x="15" y="45"/>
                </a:lnTo>
                <a:lnTo>
                  <a:pt x="8" y="40"/>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7" name="Freeform 46"/>
          <p:cNvSpPr>
            <a:spLocks/>
          </p:cNvSpPr>
          <p:nvPr/>
        </p:nvSpPr>
        <p:spPr bwMode="auto">
          <a:xfrm>
            <a:off x="8142048" y="2347708"/>
            <a:ext cx="29970" cy="27637"/>
          </a:xfrm>
          <a:custGeom>
            <a:avLst/>
            <a:gdLst>
              <a:gd name="T0" fmla="*/ 25400 w 48"/>
              <a:gd name="T1" fmla="*/ 12700 h 48"/>
              <a:gd name="T2" fmla="*/ 24342 w 48"/>
              <a:gd name="T3" fmla="*/ 12700 h 48"/>
              <a:gd name="T4" fmla="*/ 24342 w 48"/>
              <a:gd name="T5" fmla="*/ 13229 h 48"/>
              <a:gd name="T6" fmla="*/ 24342 w 48"/>
              <a:gd name="T7" fmla="*/ 14817 h 48"/>
              <a:gd name="T8" fmla="*/ 23813 w 48"/>
              <a:gd name="T9" fmla="*/ 16933 h 48"/>
              <a:gd name="T10" fmla="*/ 22754 w 48"/>
              <a:gd name="T11" fmla="*/ 19050 h 48"/>
              <a:gd name="T12" fmla="*/ 21167 w 48"/>
              <a:gd name="T13" fmla="*/ 21696 h 48"/>
              <a:gd name="T14" fmla="*/ 19050 w 48"/>
              <a:gd name="T15" fmla="*/ 22754 h 48"/>
              <a:gd name="T16" fmla="*/ 16933 w 48"/>
              <a:gd name="T17" fmla="*/ 24342 h 48"/>
              <a:gd name="T18" fmla="*/ 14287 w 48"/>
              <a:gd name="T19" fmla="*/ 24871 h 48"/>
              <a:gd name="T20" fmla="*/ 13229 w 48"/>
              <a:gd name="T21" fmla="*/ 24871 h 48"/>
              <a:gd name="T22" fmla="*/ 12700 w 48"/>
              <a:gd name="T23" fmla="*/ 24871 h 48"/>
              <a:gd name="T24" fmla="*/ 12700 w 48"/>
              <a:gd name="T25" fmla="*/ 25400 h 48"/>
              <a:gd name="T26" fmla="*/ 7408 w 48"/>
              <a:gd name="T27" fmla="*/ 24342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167 w 48"/>
              <a:gd name="T45" fmla="*/ 3704 h 48"/>
              <a:gd name="T46" fmla="*/ 23813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2"/>
                </a:lnTo>
                <a:lnTo>
                  <a:pt x="43" y="36"/>
                </a:lnTo>
                <a:lnTo>
                  <a:pt x="40" y="41"/>
                </a:lnTo>
                <a:lnTo>
                  <a:pt x="36" y="43"/>
                </a:lnTo>
                <a:lnTo>
                  <a:pt x="32" y="46"/>
                </a:lnTo>
                <a:lnTo>
                  <a:pt x="27"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rgbClr val="000000"/>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8" name="Freeform 47"/>
          <p:cNvSpPr>
            <a:spLocks/>
          </p:cNvSpPr>
          <p:nvPr/>
        </p:nvSpPr>
        <p:spPr bwMode="auto">
          <a:xfrm>
            <a:off x="8183257" y="2309707"/>
            <a:ext cx="29970" cy="27637"/>
          </a:xfrm>
          <a:custGeom>
            <a:avLst/>
            <a:gdLst>
              <a:gd name="T0" fmla="*/ 25400 w 48"/>
              <a:gd name="T1" fmla="*/ 12700 h 48"/>
              <a:gd name="T2" fmla="*/ 24871 w 48"/>
              <a:gd name="T3" fmla="*/ 12700 h 48"/>
              <a:gd name="T4" fmla="*/ 24871 w 48"/>
              <a:gd name="T5" fmla="*/ 13229 h 48"/>
              <a:gd name="T6" fmla="*/ 24871 w 48"/>
              <a:gd name="T7" fmla="*/ 14287 h 48"/>
              <a:gd name="T8" fmla="*/ 23813 w 48"/>
              <a:gd name="T9" fmla="*/ 16933 h 48"/>
              <a:gd name="T10" fmla="*/ 22754 w 48"/>
              <a:gd name="T11" fmla="*/ 19050 h 48"/>
              <a:gd name="T12" fmla="*/ 21696 w 48"/>
              <a:gd name="T13" fmla="*/ 21696 h 48"/>
              <a:gd name="T14" fmla="*/ 19050 w 48"/>
              <a:gd name="T15" fmla="*/ 22754 h 48"/>
              <a:gd name="T16" fmla="*/ 16933 w 48"/>
              <a:gd name="T17" fmla="*/ 23813 h 48"/>
              <a:gd name="T18" fmla="*/ 14287 w 48"/>
              <a:gd name="T19" fmla="*/ 24871 h 48"/>
              <a:gd name="T20" fmla="*/ 13229 w 48"/>
              <a:gd name="T21" fmla="*/ 24871 h 48"/>
              <a:gd name="T22" fmla="*/ 12700 w 48"/>
              <a:gd name="T23" fmla="*/ 24871 h 48"/>
              <a:gd name="T24" fmla="*/ 12700 w 48"/>
              <a:gd name="T25" fmla="*/ 25400 h 48"/>
              <a:gd name="T26" fmla="*/ 7408 w 48"/>
              <a:gd name="T27" fmla="*/ 23813 h 48"/>
              <a:gd name="T28" fmla="*/ 3704 w 48"/>
              <a:gd name="T29" fmla="*/ 21696 h 48"/>
              <a:gd name="T30" fmla="*/ 529 w 48"/>
              <a:gd name="T31" fmla="*/ 16933 h 48"/>
              <a:gd name="T32" fmla="*/ 0 w 48"/>
              <a:gd name="T33" fmla="*/ 12700 h 48"/>
              <a:gd name="T34" fmla="*/ 529 w 48"/>
              <a:gd name="T35" fmla="*/ 7408 h 48"/>
              <a:gd name="T36" fmla="*/ 3704 w 48"/>
              <a:gd name="T37" fmla="*/ 3704 h 48"/>
              <a:gd name="T38" fmla="*/ 7408 w 48"/>
              <a:gd name="T39" fmla="*/ 529 h 48"/>
              <a:gd name="T40" fmla="*/ 12700 w 48"/>
              <a:gd name="T41" fmla="*/ 0 h 48"/>
              <a:gd name="T42" fmla="*/ 16933 w 48"/>
              <a:gd name="T43" fmla="*/ 529 h 48"/>
              <a:gd name="T44" fmla="*/ 21696 w 48"/>
              <a:gd name="T45" fmla="*/ 3704 h 48"/>
              <a:gd name="T46" fmla="*/ 23813 w 48"/>
              <a:gd name="T47" fmla="*/ 7408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rgbClr val="666666"/>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49" name="Freeform 48"/>
          <p:cNvSpPr>
            <a:spLocks/>
          </p:cNvSpPr>
          <p:nvPr/>
        </p:nvSpPr>
        <p:spPr bwMode="auto">
          <a:xfrm>
            <a:off x="8226340" y="2269979"/>
            <a:ext cx="29970" cy="27637"/>
          </a:xfrm>
          <a:custGeom>
            <a:avLst/>
            <a:gdLst>
              <a:gd name="T0" fmla="*/ 25400 w 48"/>
              <a:gd name="T1" fmla="*/ 12700 h 48"/>
              <a:gd name="T2" fmla="*/ 24871 w 48"/>
              <a:gd name="T3" fmla="*/ 12700 h 48"/>
              <a:gd name="T4" fmla="*/ 24871 w 48"/>
              <a:gd name="T5" fmla="*/ 13229 h 48"/>
              <a:gd name="T6" fmla="*/ 24871 w 48"/>
              <a:gd name="T7" fmla="*/ 14817 h 48"/>
              <a:gd name="T8" fmla="*/ 24342 w 48"/>
              <a:gd name="T9" fmla="*/ 17463 h 48"/>
              <a:gd name="T10" fmla="*/ 22754 w 48"/>
              <a:gd name="T11" fmla="*/ 19050 h 48"/>
              <a:gd name="T12" fmla="*/ 21696 w 48"/>
              <a:gd name="T13" fmla="*/ 21696 h 48"/>
              <a:gd name="T14" fmla="*/ 19050 w 48"/>
              <a:gd name="T15" fmla="*/ 22754 h 48"/>
              <a:gd name="T16" fmla="*/ 17463 w 48"/>
              <a:gd name="T17" fmla="*/ 24342 h 48"/>
              <a:gd name="T18" fmla="*/ 14817 w 48"/>
              <a:gd name="T19" fmla="*/ 24871 h 48"/>
              <a:gd name="T20" fmla="*/ 13229 w 48"/>
              <a:gd name="T21" fmla="*/ 24871 h 48"/>
              <a:gd name="T22" fmla="*/ 12700 w 48"/>
              <a:gd name="T23" fmla="*/ 24871 h 48"/>
              <a:gd name="T24" fmla="*/ 12700 w 48"/>
              <a:gd name="T25" fmla="*/ 25400 h 48"/>
              <a:gd name="T26" fmla="*/ 7937 w 48"/>
              <a:gd name="T27" fmla="*/ 24342 h 48"/>
              <a:gd name="T28" fmla="*/ 3704 w 48"/>
              <a:gd name="T29" fmla="*/ 21696 h 48"/>
              <a:gd name="T30" fmla="*/ 529 w 48"/>
              <a:gd name="T31" fmla="*/ 17463 h 48"/>
              <a:gd name="T32" fmla="*/ 0 w 48"/>
              <a:gd name="T33" fmla="*/ 12700 h 48"/>
              <a:gd name="T34" fmla="*/ 529 w 48"/>
              <a:gd name="T35" fmla="*/ 7937 h 48"/>
              <a:gd name="T36" fmla="*/ 3704 w 48"/>
              <a:gd name="T37" fmla="*/ 3704 h 48"/>
              <a:gd name="T38" fmla="*/ 7937 w 48"/>
              <a:gd name="T39" fmla="*/ 529 h 48"/>
              <a:gd name="T40" fmla="*/ 12700 w 48"/>
              <a:gd name="T41" fmla="*/ 0 h 48"/>
              <a:gd name="T42" fmla="*/ 17463 w 48"/>
              <a:gd name="T43" fmla="*/ 529 h 48"/>
              <a:gd name="T44" fmla="*/ 21696 w 48"/>
              <a:gd name="T45" fmla="*/ 3704 h 48"/>
              <a:gd name="T46" fmla="*/ 24342 w 48"/>
              <a:gd name="T47" fmla="*/ 7937 h 48"/>
              <a:gd name="T48" fmla="*/ 25400 w 48"/>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3" y="36"/>
                </a:lnTo>
                <a:lnTo>
                  <a:pt x="41" y="41"/>
                </a:lnTo>
                <a:lnTo>
                  <a:pt x="36" y="43"/>
                </a:lnTo>
                <a:lnTo>
                  <a:pt x="33" y="46"/>
                </a:lnTo>
                <a:lnTo>
                  <a:pt x="28" y="47"/>
                </a:lnTo>
                <a:lnTo>
                  <a:pt x="25" y="47"/>
                </a:lnTo>
                <a:lnTo>
                  <a:pt x="24" y="47"/>
                </a:lnTo>
                <a:lnTo>
                  <a:pt x="24" y="48"/>
                </a:lnTo>
                <a:lnTo>
                  <a:pt x="15" y="46"/>
                </a:lnTo>
                <a:lnTo>
                  <a:pt x="7" y="41"/>
                </a:lnTo>
                <a:lnTo>
                  <a:pt x="1" y="33"/>
                </a:lnTo>
                <a:lnTo>
                  <a:pt x="0" y="24"/>
                </a:lnTo>
                <a:lnTo>
                  <a:pt x="1" y="15"/>
                </a:lnTo>
                <a:lnTo>
                  <a:pt x="7" y="7"/>
                </a:lnTo>
                <a:lnTo>
                  <a:pt x="15" y="1"/>
                </a:lnTo>
                <a:lnTo>
                  <a:pt x="24" y="0"/>
                </a:lnTo>
                <a:lnTo>
                  <a:pt x="33" y="1"/>
                </a:lnTo>
                <a:lnTo>
                  <a:pt x="41" y="7"/>
                </a:lnTo>
                <a:lnTo>
                  <a:pt x="46" y="15"/>
                </a:lnTo>
                <a:lnTo>
                  <a:pt x="48" y="24"/>
                </a:lnTo>
                <a:close/>
              </a:path>
            </a:pathLst>
          </a:custGeom>
          <a:solidFill>
            <a:srgbClr val="666666"/>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0" name="Freeform 49"/>
          <p:cNvSpPr>
            <a:spLocks/>
          </p:cNvSpPr>
          <p:nvPr/>
        </p:nvSpPr>
        <p:spPr bwMode="auto">
          <a:xfrm>
            <a:off x="7819867" y="1910700"/>
            <a:ext cx="2789115" cy="2570233"/>
          </a:xfrm>
          <a:custGeom>
            <a:avLst/>
            <a:gdLst>
              <a:gd name="T0" fmla="*/ 227644 w 4465"/>
              <a:gd name="T1" fmla="*/ 480376 h 4465"/>
              <a:gd name="T2" fmla="*/ 109057 w 4465"/>
              <a:gd name="T3" fmla="*/ 675065 h 4465"/>
              <a:gd name="T4" fmla="*/ 32823 w 4465"/>
              <a:gd name="T5" fmla="*/ 888272 h 4465"/>
              <a:gd name="T6" fmla="*/ 1059 w 4465"/>
              <a:gd name="T7" fmla="*/ 1119466 h 4465"/>
              <a:gd name="T8" fmla="*/ 8470 w 4465"/>
              <a:gd name="T9" fmla="*/ 1332672 h 4465"/>
              <a:gd name="T10" fmla="*/ 47117 w 4465"/>
              <a:gd name="T11" fmla="*/ 1524717 h 4465"/>
              <a:gd name="T12" fmla="*/ 97410 w 4465"/>
              <a:gd name="T13" fmla="*/ 1660153 h 4465"/>
              <a:gd name="T14" fmla="*/ 177350 w 4465"/>
              <a:gd name="T15" fmla="*/ 1808815 h 4465"/>
              <a:gd name="T16" fmla="*/ 264172 w 4465"/>
              <a:gd name="T17" fmla="*/ 1926264 h 4465"/>
              <a:gd name="T18" fmla="*/ 367406 w 4465"/>
              <a:gd name="T19" fmla="*/ 2036306 h 4465"/>
              <a:gd name="T20" fmla="*/ 479640 w 4465"/>
              <a:gd name="T21" fmla="*/ 2132593 h 4465"/>
              <a:gd name="T22" fmla="*/ 675519 w 4465"/>
              <a:gd name="T23" fmla="*/ 2251629 h 4465"/>
              <a:gd name="T24" fmla="*/ 780341 w 4465"/>
              <a:gd name="T25" fmla="*/ 2295011 h 4465"/>
              <a:gd name="T26" fmla="*/ 946044 w 4465"/>
              <a:gd name="T27" fmla="*/ 2339980 h 4465"/>
              <a:gd name="T28" fmla="*/ 1150924 w 4465"/>
              <a:gd name="T29" fmla="*/ 2361671 h 4465"/>
              <a:gd name="T30" fmla="*/ 1212335 w 4465"/>
              <a:gd name="T31" fmla="*/ 2361671 h 4465"/>
              <a:gd name="T32" fmla="*/ 1301804 w 4465"/>
              <a:gd name="T33" fmla="*/ 2356380 h 4465"/>
              <a:gd name="T34" fmla="*/ 1380685 w 4465"/>
              <a:gd name="T35" fmla="*/ 2345270 h 4465"/>
              <a:gd name="T36" fmla="*/ 1486566 w 4465"/>
              <a:gd name="T37" fmla="*/ 2323580 h 4465"/>
              <a:gd name="T38" fmla="*/ 1582388 w 4465"/>
              <a:gd name="T39" fmla="*/ 2295011 h 4465"/>
              <a:gd name="T40" fmla="*/ 1673975 w 4465"/>
              <a:gd name="T41" fmla="*/ 2257449 h 4465"/>
              <a:gd name="T42" fmla="*/ 1737503 w 4465"/>
              <a:gd name="T43" fmla="*/ 2226235 h 4465"/>
              <a:gd name="T44" fmla="*/ 1810561 w 4465"/>
              <a:gd name="T45" fmla="*/ 2181795 h 4465"/>
              <a:gd name="T46" fmla="*/ 1916971 w 4465"/>
              <a:gd name="T47" fmla="*/ 2105082 h 4465"/>
              <a:gd name="T48" fmla="*/ 1974146 w 4465"/>
              <a:gd name="T49" fmla="*/ 2056939 h 4465"/>
              <a:gd name="T50" fmla="*/ 2017558 w 4465"/>
              <a:gd name="T51" fmla="*/ 2015673 h 4465"/>
              <a:gd name="T52" fmla="*/ 2058851 w 4465"/>
              <a:gd name="T53" fmla="*/ 1971762 h 4465"/>
              <a:gd name="T54" fmla="*/ 2107556 w 4465"/>
              <a:gd name="T55" fmla="*/ 1914625 h 4465"/>
              <a:gd name="T56" fmla="*/ 2184320 w 4465"/>
              <a:gd name="T57" fmla="*/ 1808815 h 4465"/>
              <a:gd name="T58" fmla="*/ 2228261 w 4465"/>
              <a:gd name="T59" fmla="*/ 1735807 h 4465"/>
              <a:gd name="T60" fmla="*/ 2258966 w 4465"/>
              <a:gd name="T61" fmla="*/ 1672321 h 4465"/>
              <a:gd name="T62" fmla="*/ 2296554 w 4465"/>
              <a:gd name="T63" fmla="*/ 1580796 h 4465"/>
              <a:gd name="T64" fmla="*/ 2325142 w 4465"/>
              <a:gd name="T65" fmla="*/ 1485038 h 4465"/>
              <a:gd name="T66" fmla="*/ 2346847 w 4465"/>
              <a:gd name="T67" fmla="*/ 1378699 h 4465"/>
              <a:gd name="T68" fmla="*/ 2358494 w 4465"/>
              <a:gd name="T69" fmla="*/ 1300400 h 4465"/>
              <a:gd name="T70" fmla="*/ 2363259 w 4465"/>
              <a:gd name="T71" fmla="*/ 1210991 h 4465"/>
              <a:gd name="T72" fmla="*/ 2363259 w 4465"/>
              <a:gd name="T73" fmla="*/ 1149622 h 4465"/>
              <a:gd name="T74" fmla="*/ 2341553 w 4465"/>
              <a:gd name="T75" fmla="*/ 944880 h 4465"/>
              <a:gd name="T76" fmla="*/ 2296554 w 4465"/>
              <a:gd name="T77" fmla="*/ 779288 h 4465"/>
              <a:gd name="T78" fmla="*/ 2253672 w 4465"/>
              <a:gd name="T79" fmla="*/ 675065 h 4465"/>
              <a:gd name="T80" fmla="*/ 2168967 w 4465"/>
              <a:gd name="T81" fmla="*/ 527990 h 4465"/>
              <a:gd name="T82" fmla="*/ 2058851 w 4465"/>
              <a:gd name="T83" fmla="*/ 389379 h 4465"/>
              <a:gd name="T84" fmla="*/ 1974146 w 4465"/>
              <a:gd name="T85" fmla="*/ 303674 h 4465"/>
              <a:gd name="T86" fmla="*/ 1882560 w 4465"/>
              <a:gd name="T87" fmla="*/ 227491 h 4465"/>
              <a:gd name="T88" fmla="*/ 1761856 w 4465"/>
              <a:gd name="T89" fmla="*/ 148133 h 4465"/>
              <a:gd name="T90" fmla="*/ 1661269 w 4465"/>
              <a:gd name="T91" fmla="*/ 97345 h 4465"/>
              <a:gd name="T92" fmla="*/ 1528389 w 4465"/>
              <a:gd name="T93" fmla="*/ 48672 h 4465"/>
              <a:gd name="T94" fmla="*/ 1388097 w 4465"/>
              <a:gd name="T95" fmla="*/ 15871 h 4465"/>
              <a:gd name="T96" fmla="*/ 1272157 w 4465"/>
              <a:gd name="T97" fmla="*/ 2645 h 4465"/>
              <a:gd name="T98" fmla="*/ 1120748 w 4465"/>
              <a:gd name="T99" fmla="*/ 1587 h 4465"/>
              <a:gd name="T100" fmla="*/ 889398 w 4465"/>
              <a:gd name="T101" fmla="*/ 33330 h 4465"/>
              <a:gd name="T102" fmla="*/ 675519 w 4465"/>
              <a:gd name="T103" fmla="*/ 109513 h 4465"/>
              <a:gd name="T104" fmla="*/ 479640 w 4465"/>
              <a:gd name="T105" fmla="*/ 227491 h 44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65"/>
              <a:gd name="T160" fmla="*/ 0 h 4465"/>
              <a:gd name="T161" fmla="*/ 4465 w 4465"/>
              <a:gd name="T162" fmla="*/ 4465 h 44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65" h="4465">
                <a:moveTo>
                  <a:pt x="653" y="654"/>
                </a:moveTo>
                <a:lnTo>
                  <a:pt x="574" y="736"/>
                </a:lnTo>
                <a:lnTo>
                  <a:pt x="499" y="821"/>
                </a:lnTo>
                <a:lnTo>
                  <a:pt x="430" y="908"/>
                </a:lnTo>
                <a:lnTo>
                  <a:pt x="367" y="998"/>
                </a:lnTo>
                <a:lnTo>
                  <a:pt x="307" y="1088"/>
                </a:lnTo>
                <a:lnTo>
                  <a:pt x="254" y="1181"/>
                </a:lnTo>
                <a:lnTo>
                  <a:pt x="206" y="1276"/>
                </a:lnTo>
                <a:lnTo>
                  <a:pt x="163" y="1374"/>
                </a:lnTo>
                <a:lnTo>
                  <a:pt x="125" y="1473"/>
                </a:lnTo>
                <a:lnTo>
                  <a:pt x="91" y="1575"/>
                </a:lnTo>
                <a:lnTo>
                  <a:pt x="62" y="1679"/>
                </a:lnTo>
                <a:lnTo>
                  <a:pt x="41" y="1786"/>
                </a:lnTo>
                <a:lnTo>
                  <a:pt x="22" y="1893"/>
                </a:lnTo>
                <a:lnTo>
                  <a:pt x="10" y="2004"/>
                </a:lnTo>
                <a:lnTo>
                  <a:pt x="2" y="2116"/>
                </a:lnTo>
                <a:lnTo>
                  <a:pt x="0" y="2232"/>
                </a:lnTo>
                <a:lnTo>
                  <a:pt x="1" y="2329"/>
                </a:lnTo>
                <a:lnTo>
                  <a:pt x="7" y="2425"/>
                </a:lnTo>
                <a:lnTo>
                  <a:pt x="16" y="2519"/>
                </a:lnTo>
                <a:lnTo>
                  <a:pt x="29" y="2612"/>
                </a:lnTo>
                <a:lnTo>
                  <a:pt x="44" y="2704"/>
                </a:lnTo>
                <a:lnTo>
                  <a:pt x="65" y="2794"/>
                </a:lnTo>
                <a:lnTo>
                  <a:pt x="89" y="2882"/>
                </a:lnTo>
                <a:lnTo>
                  <a:pt x="102" y="2926"/>
                </a:lnTo>
                <a:lnTo>
                  <a:pt x="118" y="2970"/>
                </a:lnTo>
                <a:lnTo>
                  <a:pt x="148" y="3054"/>
                </a:lnTo>
                <a:lnTo>
                  <a:pt x="184" y="3138"/>
                </a:lnTo>
                <a:lnTo>
                  <a:pt x="222" y="3220"/>
                </a:lnTo>
                <a:lnTo>
                  <a:pt x="265" y="3301"/>
                </a:lnTo>
                <a:lnTo>
                  <a:pt x="311" y="3380"/>
                </a:lnTo>
                <a:lnTo>
                  <a:pt x="335" y="3419"/>
                </a:lnTo>
                <a:lnTo>
                  <a:pt x="361" y="3458"/>
                </a:lnTo>
                <a:lnTo>
                  <a:pt x="415" y="3534"/>
                </a:lnTo>
                <a:lnTo>
                  <a:pt x="474" y="3610"/>
                </a:lnTo>
                <a:lnTo>
                  <a:pt x="499" y="3641"/>
                </a:lnTo>
                <a:lnTo>
                  <a:pt x="535" y="3683"/>
                </a:lnTo>
                <a:lnTo>
                  <a:pt x="574" y="3726"/>
                </a:lnTo>
                <a:lnTo>
                  <a:pt x="653" y="3810"/>
                </a:lnTo>
                <a:lnTo>
                  <a:pt x="694" y="3849"/>
                </a:lnTo>
                <a:lnTo>
                  <a:pt x="734" y="3888"/>
                </a:lnTo>
                <a:lnTo>
                  <a:pt x="820" y="3962"/>
                </a:lnTo>
                <a:lnTo>
                  <a:pt x="863" y="3997"/>
                </a:lnTo>
                <a:lnTo>
                  <a:pt x="906" y="4031"/>
                </a:lnTo>
                <a:lnTo>
                  <a:pt x="996" y="4095"/>
                </a:lnTo>
                <a:lnTo>
                  <a:pt x="1086" y="4153"/>
                </a:lnTo>
                <a:lnTo>
                  <a:pt x="1181" y="4208"/>
                </a:lnTo>
                <a:lnTo>
                  <a:pt x="1276" y="4256"/>
                </a:lnTo>
                <a:lnTo>
                  <a:pt x="1325" y="4279"/>
                </a:lnTo>
                <a:lnTo>
                  <a:pt x="1375" y="4301"/>
                </a:lnTo>
                <a:lnTo>
                  <a:pt x="1423" y="4320"/>
                </a:lnTo>
                <a:lnTo>
                  <a:pt x="1474" y="4338"/>
                </a:lnTo>
                <a:lnTo>
                  <a:pt x="1576" y="4371"/>
                </a:lnTo>
                <a:lnTo>
                  <a:pt x="1627" y="4386"/>
                </a:lnTo>
                <a:lnTo>
                  <a:pt x="1680" y="4399"/>
                </a:lnTo>
                <a:lnTo>
                  <a:pt x="1787" y="4423"/>
                </a:lnTo>
                <a:lnTo>
                  <a:pt x="1894" y="4440"/>
                </a:lnTo>
                <a:lnTo>
                  <a:pt x="2005" y="4454"/>
                </a:lnTo>
                <a:lnTo>
                  <a:pt x="2117" y="4461"/>
                </a:lnTo>
                <a:lnTo>
                  <a:pt x="2174" y="4464"/>
                </a:lnTo>
                <a:lnTo>
                  <a:pt x="2233" y="4465"/>
                </a:lnTo>
                <a:lnTo>
                  <a:pt x="2246" y="4464"/>
                </a:lnTo>
                <a:lnTo>
                  <a:pt x="2261" y="4464"/>
                </a:lnTo>
                <a:lnTo>
                  <a:pt x="2290" y="4464"/>
                </a:lnTo>
                <a:lnTo>
                  <a:pt x="2347" y="4461"/>
                </a:lnTo>
                <a:lnTo>
                  <a:pt x="2403" y="4458"/>
                </a:lnTo>
                <a:lnTo>
                  <a:pt x="2430" y="4455"/>
                </a:lnTo>
                <a:lnTo>
                  <a:pt x="2459" y="4454"/>
                </a:lnTo>
                <a:lnTo>
                  <a:pt x="2513" y="4447"/>
                </a:lnTo>
                <a:lnTo>
                  <a:pt x="2568" y="4440"/>
                </a:lnTo>
                <a:lnTo>
                  <a:pt x="2595" y="4435"/>
                </a:lnTo>
                <a:lnTo>
                  <a:pt x="2608" y="4433"/>
                </a:lnTo>
                <a:lnTo>
                  <a:pt x="2622" y="4431"/>
                </a:lnTo>
                <a:lnTo>
                  <a:pt x="2677" y="4423"/>
                </a:lnTo>
                <a:lnTo>
                  <a:pt x="2783" y="4399"/>
                </a:lnTo>
                <a:lnTo>
                  <a:pt x="2808" y="4392"/>
                </a:lnTo>
                <a:lnTo>
                  <a:pt x="2835" y="4386"/>
                </a:lnTo>
                <a:lnTo>
                  <a:pt x="2887" y="4371"/>
                </a:lnTo>
                <a:lnTo>
                  <a:pt x="2938" y="4355"/>
                </a:lnTo>
                <a:lnTo>
                  <a:pt x="2989" y="4338"/>
                </a:lnTo>
                <a:lnTo>
                  <a:pt x="3040" y="4320"/>
                </a:lnTo>
                <a:lnTo>
                  <a:pt x="3090" y="4301"/>
                </a:lnTo>
                <a:lnTo>
                  <a:pt x="3138" y="4279"/>
                </a:lnTo>
                <a:lnTo>
                  <a:pt x="3162" y="4267"/>
                </a:lnTo>
                <a:lnTo>
                  <a:pt x="3174" y="4261"/>
                </a:lnTo>
                <a:lnTo>
                  <a:pt x="3187" y="4256"/>
                </a:lnTo>
                <a:lnTo>
                  <a:pt x="3234" y="4232"/>
                </a:lnTo>
                <a:lnTo>
                  <a:pt x="3282" y="4208"/>
                </a:lnTo>
                <a:lnTo>
                  <a:pt x="3328" y="4181"/>
                </a:lnTo>
                <a:lnTo>
                  <a:pt x="3351" y="4166"/>
                </a:lnTo>
                <a:lnTo>
                  <a:pt x="3375" y="4153"/>
                </a:lnTo>
                <a:lnTo>
                  <a:pt x="3420" y="4124"/>
                </a:lnTo>
                <a:lnTo>
                  <a:pt x="3467" y="4095"/>
                </a:lnTo>
                <a:lnTo>
                  <a:pt x="3556" y="4031"/>
                </a:lnTo>
                <a:lnTo>
                  <a:pt x="3599" y="3997"/>
                </a:lnTo>
                <a:lnTo>
                  <a:pt x="3621" y="3979"/>
                </a:lnTo>
                <a:lnTo>
                  <a:pt x="3643" y="3962"/>
                </a:lnTo>
                <a:lnTo>
                  <a:pt x="3664" y="3943"/>
                </a:lnTo>
                <a:lnTo>
                  <a:pt x="3685" y="3925"/>
                </a:lnTo>
                <a:lnTo>
                  <a:pt x="3729" y="3888"/>
                </a:lnTo>
                <a:lnTo>
                  <a:pt x="3769" y="3849"/>
                </a:lnTo>
                <a:lnTo>
                  <a:pt x="3779" y="3839"/>
                </a:lnTo>
                <a:lnTo>
                  <a:pt x="3790" y="3829"/>
                </a:lnTo>
                <a:lnTo>
                  <a:pt x="3811" y="3810"/>
                </a:lnTo>
                <a:lnTo>
                  <a:pt x="3831" y="3788"/>
                </a:lnTo>
                <a:lnTo>
                  <a:pt x="3840" y="3777"/>
                </a:lnTo>
                <a:lnTo>
                  <a:pt x="3851" y="3768"/>
                </a:lnTo>
                <a:lnTo>
                  <a:pt x="3889" y="3727"/>
                </a:lnTo>
                <a:lnTo>
                  <a:pt x="3927" y="3684"/>
                </a:lnTo>
                <a:lnTo>
                  <a:pt x="3945" y="3662"/>
                </a:lnTo>
                <a:lnTo>
                  <a:pt x="3964" y="3642"/>
                </a:lnTo>
                <a:lnTo>
                  <a:pt x="3981" y="3619"/>
                </a:lnTo>
                <a:lnTo>
                  <a:pt x="3999" y="3598"/>
                </a:lnTo>
                <a:lnTo>
                  <a:pt x="4032" y="3554"/>
                </a:lnTo>
                <a:lnTo>
                  <a:pt x="4097" y="3466"/>
                </a:lnTo>
                <a:lnTo>
                  <a:pt x="4126" y="3419"/>
                </a:lnTo>
                <a:lnTo>
                  <a:pt x="4155" y="3373"/>
                </a:lnTo>
                <a:lnTo>
                  <a:pt x="4168" y="3349"/>
                </a:lnTo>
                <a:lnTo>
                  <a:pt x="4182" y="3326"/>
                </a:lnTo>
                <a:lnTo>
                  <a:pt x="4209" y="3281"/>
                </a:lnTo>
                <a:lnTo>
                  <a:pt x="4233" y="3233"/>
                </a:lnTo>
                <a:lnTo>
                  <a:pt x="4257" y="3186"/>
                </a:lnTo>
                <a:lnTo>
                  <a:pt x="4261" y="3173"/>
                </a:lnTo>
                <a:lnTo>
                  <a:pt x="4267" y="3161"/>
                </a:lnTo>
                <a:lnTo>
                  <a:pt x="4279" y="3137"/>
                </a:lnTo>
                <a:lnTo>
                  <a:pt x="4301" y="3089"/>
                </a:lnTo>
                <a:lnTo>
                  <a:pt x="4320" y="3038"/>
                </a:lnTo>
                <a:lnTo>
                  <a:pt x="4338" y="2988"/>
                </a:lnTo>
                <a:lnTo>
                  <a:pt x="4355" y="2936"/>
                </a:lnTo>
                <a:lnTo>
                  <a:pt x="4372" y="2886"/>
                </a:lnTo>
                <a:lnTo>
                  <a:pt x="4386" y="2833"/>
                </a:lnTo>
                <a:lnTo>
                  <a:pt x="4392" y="2807"/>
                </a:lnTo>
                <a:lnTo>
                  <a:pt x="4399" y="2782"/>
                </a:lnTo>
                <a:lnTo>
                  <a:pt x="4423" y="2676"/>
                </a:lnTo>
                <a:lnTo>
                  <a:pt x="4432" y="2621"/>
                </a:lnTo>
                <a:lnTo>
                  <a:pt x="4433" y="2606"/>
                </a:lnTo>
                <a:lnTo>
                  <a:pt x="4435" y="2593"/>
                </a:lnTo>
                <a:lnTo>
                  <a:pt x="4440" y="2567"/>
                </a:lnTo>
                <a:lnTo>
                  <a:pt x="4447" y="2512"/>
                </a:lnTo>
                <a:lnTo>
                  <a:pt x="4455" y="2458"/>
                </a:lnTo>
                <a:lnTo>
                  <a:pt x="4456" y="2429"/>
                </a:lnTo>
                <a:lnTo>
                  <a:pt x="4458" y="2401"/>
                </a:lnTo>
                <a:lnTo>
                  <a:pt x="4462" y="2346"/>
                </a:lnTo>
                <a:lnTo>
                  <a:pt x="4464" y="2289"/>
                </a:lnTo>
                <a:lnTo>
                  <a:pt x="4464" y="2260"/>
                </a:lnTo>
                <a:lnTo>
                  <a:pt x="4464" y="2245"/>
                </a:lnTo>
                <a:lnTo>
                  <a:pt x="4465" y="2232"/>
                </a:lnTo>
                <a:lnTo>
                  <a:pt x="4464" y="2173"/>
                </a:lnTo>
                <a:lnTo>
                  <a:pt x="4462" y="2116"/>
                </a:lnTo>
                <a:lnTo>
                  <a:pt x="4455" y="2004"/>
                </a:lnTo>
                <a:lnTo>
                  <a:pt x="4440" y="1893"/>
                </a:lnTo>
                <a:lnTo>
                  <a:pt x="4423" y="1786"/>
                </a:lnTo>
                <a:lnTo>
                  <a:pt x="4399" y="1679"/>
                </a:lnTo>
                <a:lnTo>
                  <a:pt x="4386" y="1626"/>
                </a:lnTo>
                <a:lnTo>
                  <a:pt x="4372" y="1575"/>
                </a:lnTo>
                <a:lnTo>
                  <a:pt x="4338" y="1473"/>
                </a:lnTo>
                <a:lnTo>
                  <a:pt x="4320" y="1422"/>
                </a:lnTo>
                <a:lnTo>
                  <a:pt x="4301" y="1374"/>
                </a:lnTo>
                <a:lnTo>
                  <a:pt x="4279" y="1324"/>
                </a:lnTo>
                <a:lnTo>
                  <a:pt x="4257" y="1276"/>
                </a:lnTo>
                <a:lnTo>
                  <a:pt x="4209" y="1181"/>
                </a:lnTo>
                <a:lnTo>
                  <a:pt x="4182" y="1133"/>
                </a:lnTo>
                <a:lnTo>
                  <a:pt x="4155" y="1088"/>
                </a:lnTo>
                <a:lnTo>
                  <a:pt x="4097" y="998"/>
                </a:lnTo>
                <a:lnTo>
                  <a:pt x="4032" y="908"/>
                </a:lnTo>
                <a:lnTo>
                  <a:pt x="3999" y="864"/>
                </a:lnTo>
                <a:lnTo>
                  <a:pt x="3964" y="821"/>
                </a:lnTo>
                <a:lnTo>
                  <a:pt x="3889" y="736"/>
                </a:lnTo>
                <a:lnTo>
                  <a:pt x="3851" y="695"/>
                </a:lnTo>
                <a:lnTo>
                  <a:pt x="3811" y="654"/>
                </a:lnTo>
                <a:lnTo>
                  <a:pt x="3769" y="612"/>
                </a:lnTo>
                <a:lnTo>
                  <a:pt x="3729" y="574"/>
                </a:lnTo>
                <a:lnTo>
                  <a:pt x="3685" y="536"/>
                </a:lnTo>
                <a:lnTo>
                  <a:pt x="3643" y="500"/>
                </a:lnTo>
                <a:lnTo>
                  <a:pt x="3599" y="464"/>
                </a:lnTo>
                <a:lnTo>
                  <a:pt x="3556" y="430"/>
                </a:lnTo>
                <a:lnTo>
                  <a:pt x="3467" y="368"/>
                </a:lnTo>
                <a:lnTo>
                  <a:pt x="3420" y="336"/>
                </a:lnTo>
                <a:lnTo>
                  <a:pt x="3375" y="308"/>
                </a:lnTo>
                <a:lnTo>
                  <a:pt x="3328" y="280"/>
                </a:lnTo>
                <a:lnTo>
                  <a:pt x="3282" y="255"/>
                </a:lnTo>
                <a:lnTo>
                  <a:pt x="3234" y="230"/>
                </a:lnTo>
                <a:lnTo>
                  <a:pt x="3187" y="207"/>
                </a:lnTo>
                <a:lnTo>
                  <a:pt x="3138" y="184"/>
                </a:lnTo>
                <a:lnTo>
                  <a:pt x="3090" y="164"/>
                </a:lnTo>
                <a:lnTo>
                  <a:pt x="2989" y="125"/>
                </a:lnTo>
                <a:lnTo>
                  <a:pt x="2938" y="107"/>
                </a:lnTo>
                <a:lnTo>
                  <a:pt x="2887" y="92"/>
                </a:lnTo>
                <a:lnTo>
                  <a:pt x="2835" y="76"/>
                </a:lnTo>
                <a:lnTo>
                  <a:pt x="2783" y="63"/>
                </a:lnTo>
                <a:lnTo>
                  <a:pt x="2677" y="41"/>
                </a:lnTo>
                <a:lnTo>
                  <a:pt x="2622" y="30"/>
                </a:lnTo>
                <a:lnTo>
                  <a:pt x="2568" y="22"/>
                </a:lnTo>
                <a:lnTo>
                  <a:pt x="2513" y="15"/>
                </a:lnTo>
                <a:lnTo>
                  <a:pt x="2459" y="10"/>
                </a:lnTo>
                <a:lnTo>
                  <a:pt x="2403" y="5"/>
                </a:lnTo>
                <a:lnTo>
                  <a:pt x="2347" y="3"/>
                </a:lnTo>
                <a:lnTo>
                  <a:pt x="2290" y="0"/>
                </a:lnTo>
                <a:lnTo>
                  <a:pt x="2233" y="0"/>
                </a:lnTo>
                <a:lnTo>
                  <a:pt x="2117" y="3"/>
                </a:lnTo>
                <a:lnTo>
                  <a:pt x="2005" y="10"/>
                </a:lnTo>
                <a:lnTo>
                  <a:pt x="1894" y="22"/>
                </a:lnTo>
                <a:lnTo>
                  <a:pt x="1787" y="41"/>
                </a:lnTo>
                <a:lnTo>
                  <a:pt x="1680" y="63"/>
                </a:lnTo>
                <a:lnTo>
                  <a:pt x="1576" y="92"/>
                </a:lnTo>
                <a:lnTo>
                  <a:pt x="1474" y="125"/>
                </a:lnTo>
                <a:lnTo>
                  <a:pt x="1375" y="164"/>
                </a:lnTo>
                <a:lnTo>
                  <a:pt x="1276" y="207"/>
                </a:lnTo>
                <a:lnTo>
                  <a:pt x="1181" y="255"/>
                </a:lnTo>
                <a:lnTo>
                  <a:pt x="1086" y="308"/>
                </a:lnTo>
                <a:lnTo>
                  <a:pt x="996" y="368"/>
                </a:lnTo>
                <a:lnTo>
                  <a:pt x="906" y="430"/>
                </a:lnTo>
                <a:lnTo>
                  <a:pt x="820" y="500"/>
                </a:lnTo>
                <a:lnTo>
                  <a:pt x="734" y="574"/>
                </a:lnTo>
                <a:lnTo>
                  <a:pt x="653" y="654"/>
                </a:lnTo>
                <a:close/>
              </a:path>
            </a:pathLst>
          </a:custGeom>
          <a:solidFill>
            <a:srgbClr val="FFFFFF"/>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1" name="Line 50"/>
          <p:cNvSpPr>
            <a:spLocks noChangeShapeType="1"/>
          </p:cNvSpPr>
          <p:nvPr/>
        </p:nvSpPr>
        <p:spPr bwMode="auto">
          <a:xfrm>
            <a:off x="8115824" y="3988650"/>
            <a:ext cx="16859" cy="19001"/>
          </a:xfrm>
          <a:prstGeom prst="line">
            <a:avLst/>
          </a:prstGeom>
          <a:noFill/>
          <a:ln w="25400">
            <a:solidFill>
              <a:srgbClr val="666666"/>
            </a:solid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2" name="Freeform 51"/>
          <p:cNvSpPr>
            <a:spLocks/>
          </p:cNvSpPr>
          <p:nvPr/>
        </p:nvSpPr>
        <p:spPr bwMode="auto">
          <a:xfrm>
            <a:off x="7819867" y="1910700"/>
            <a:ext cx="2789115" cy="2570233"/>
          </a:xfrm>
          <a:custGeom>
            <a:avLst/>
            <a:gdLst>
              <a:gd name="T0" fmla="*/ 345701 w 4465"/>
              <a:gd name="T1" fmla="*/ 2015673 h 4465"/>
              <a:gd name="T2" fmla="*/ 456875 w 4465"/>
              <a:gd name="T3" fmla="*/ 2114605 h 4465"/>
              <a:gd name="T4" fmla="*/ 625226 w 4465"/>
              <a:gd name="T5" fmla="*/ 2226235 h 4465"/>
              <a:gd name="T6" fmla="*/ 753342 w 4465"/>
              <a:gd name="T7" fmla="*/ 2285488 h 4465"/>
              <a:gd name="T8" fmla="*/ 889398 w 4465"/>
              <a:gd name="T9" fmla="*/ 2327283 h 4465"/>
              <a:gd name="T10" fmla="*/ 1120748 w 4465"/>
              <a:gd name="T11" fmla="*/ 2360084 h 4465"/>
              <a:gd name="T12" fmla="*/ 1196982 w 4465"/>
              <a:gd name="T13" fmla="*/ 2361671 h 4465"/>
              <a:gd name="T14" fmla="*/ 1286451 w 4465"/>
              <a:gd name="T15" fmla="*/ 2356910 h 4465"/>
              <a:gd name="T16" fmla="*/ 1373803 w 4465"/>
              <a:gd name="T17" fmla="*/ 2346329 h 4465"/>
              <a:gd name="T18" fmla="*/ 1473331 w 4465"/>
              <a:gd name="T19" fmla="*/ 2327283 h 4465"/>
              <a:gd name="T20" fmla="*/ 1555388 w 4465"/>
              <a:gd name="T21" fmla="*/ 2304005 h 4465"/>
              <a:gd name="T22" fmla="*/ 1661269 w 4465"/>
              <a:gd name="T23" fmla="*/ 2263797 h 4465"/>
              <a:gd name="T24" fmla="*/ 1712092 w 4465"/>
              <a:gd name="T25" fmla="*/ 2238932 h 4465"/>
              <a:gd name="T26" fmla="*/ 1786738 w 4465"/>
              <a:gd name="T27" fmla="*/ 2197137 h 4465"/>
              <a:gd name="T28" fmla="*/ 1905324 w 4465"/>
              <a:gd name="T29" fmla="*/ 2114605 h 4465"/>
              <a:gd name="T30" fmla="*/ 1950853 w 4465"/>
              <a:gd name="T31" fmla="*/ 2076514 h 4465"/>
              <a:gd name="T32" fmla="*/ 2006440 w 4465"/>
              <a:gd name="T33" fmla="*/ 2025725 h 4465"/>
              <a:gd name="T34" fmla="*/ 2038734 w 4465"/>
              <a:gd name="T35" fmla="*/ 1993453 h 4465"/>
              <a:gd name="T36" fmla="*/ 2098556 w 4465"/>
              <a:gd name="T37" fmla="*/ 1926793 h 4465"/>
              <a:gd name="T38" fmla="*/ 2168967 w 4465"/>
              <a:gd name="T39" fmla="*/ 1833681 h 4465"/>
              <a:gd name="T40" fmla="*/ 2213967 w 4465"/>
              <a:gd name="T41" fmla="*/ 1759614 h 4465"/>
              <a:gd name="T42" fmla="*/ 2255790 w 4465"/>
              <a:gd name="T43" fmla="*/ 1678670 h 4465"/>
              <a:gd name="T44" fmla="*/ 2287024 w 4465"/>
              <a:gd name="T45" fmla="*/ 1607248 h 4465"/>
              <a:gd name="T46" fmla="*/ 2321965 w 4465"/>
              <a:gd name="T47" fmla="*/ 1498793 h 4465"/>
              <a:gd name="T48" fmla="*/ 2346318 w 4465"/>
              <a:gd name="T49" fmla="*/ 1386635 h 4465"/>
              <a:gd name="T50" fmla="*/ 2354259 w 4465"/>
              <a:gd name="T51" fmla="*/ 1328969 h 4465"/>
              <a:gd name="T52" fmla="*/ 2362200 w 4465"/>
              <a:gd name="T53" fmla="*/ 1241147 h 4465"/>
              <a:gd name="T54" fmla="*/ 2363788 w 4465"/>
              <a:gd name="T55" fmla="*/ 1180835 h 4465"/>
              <a:gd name="T56" fmla="*/ 2350553 w 4465"/>
              <a:gd name="T57" fmla="*/ 1001488 h 4465"/>
              <a:gd name="T58" fmla="*/ 2314553 w 4465"/>
              <a:gd name="T59" fmla="*/ 833251 h 4465"/>
              <a:gd name="T60" fmla="*/ 2265319 w 4465"/>
              <a:gd name="T61" fmla="*/ 700460 h 4465"/>
              <a:gd name="T62" fmla="*/ 2199673 w 4465"/>
              <a:gd name="T63" fmla="*/ 575604 h 4465"/>
              <a:gd name="T64" fmla="*/ 2098556 w 4465"/>
              <a:gd name="T65" fmla="*/ 434348 h 4465"/>
              <a:gd name="T66" fmla="*/ 1995323 w 4465"/>
              <a:gd name="T67" fmla="*/ 323777 h 4465"/>
              <a:gd name="T68" fmla="*/ 1905324 w 4465"/>
              <a:gd name="T69" fmla="*/ 245478 h 4465"/>
              <a:gd name="T70" fmla="*/ 1786738 w 4465"/>
              <a:gd name="T71" fmla="*/ 162947 h 4465"/>
              <a:gd name="T72" fmla="*/ 1687210 w 4465"/>
              <a:gd name="T73" fmla="*/ 109513 h 4465"/>
              <a:gd name="T74" fmla="*/ 1555388 w 4465"/>
              <a:gd name="T75" fmla="*/ 56608 h 4465"/>
              <a:gd name="T76" fmla="*/ 1417214 w 4465"/>
              <a:gd name="T77" fmla="*/ 21691 h 4465"/>
              <a:gd name="T78" fmla="*/ 1301804 w 4465"/>
              <a:gd name="T79" fmla="*/ 5290 h 4465"/>
              <a:gd name="T80" fmla="*/ 1182159 w 4465"/>
              <a:gd name="T81" fmla="*/ 0 h 4465"/>
              <a:gd name="T82" fmla="*/ 946044 w 4465"/>
              <a:gd name="T83" fmla="*/ 21691 h 4465"/>
              <a:gd name="T84" fmla="*/ 727930 w 4465"/>
              <a:gd name="T85" fmla="*/ 86764 h 4465"/>
              <a:gd name="T86" fmla="*/ 527286 w 4465"/>
              <a:gd name="T87" fmla="*/ 194690 h 4465"/>
              <a:gd name="T88" fmla="*/ 345701 w 4465"/>
              <a:gd name="T89" fmla="*/ 345997 h 4465"/>
              <a:gd name="T90" fmla="*/ 194291 w 4465"/>
              <a:gd name="T91" fmla="*/ 527990 h 4465"/>
              <a:gd name="T92" fmla="*/ 86293 w 4465"/>
              <a:gd name="T93" fmla="*/ 726912 h 4465"/>
              <a:gd name="T94" fmla="*/ 21706 w 4465"/>
              <a:gd name="T95" fmla="*/ 944880 h 4465"/>
              <a:gd name="T96" fmla="*/ 0 w 4465"/>
              <a:gd name="T97" fmla="*/ 1180835 h 4465"/>
              <a:gd name="T98" fmla="*/ 15353 w 4465"/>
              <a:gd name="T99" fmla="*/ 1381874 h 4465"/>
              <a:gd name="T100" fmla="*/ 53999 w 4465"/>
              <a:gd name="T101" fmla="*/ 1547995 h 4465"/>
              <a:gd name="T102" fmla="*/ 117528 w 4465"/>
              <a:gd name="T103" fmla="*/ 1703535 h 4465"/>
              <a:gd name="T104" fmla="*/ 191115 w 4465"/>
              <a:gd name="T105" fmla="*/ 1829448 h 44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65"/>
              <a:gd name="T160" fmla="*/ 0 h 4465"/>
              <a:gd name="T161" fmla="*/ 4465 w 4465"/>
              <a:gd name="T162" fmla="*/ 4465 h 44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65" h="4465">
                <a:moveTo>
                  <a:pt x="499" y="3641"/>
                </a:moveTo>
                <a:lnTo>
                  <a:pt x="535" y="3683"/>
                </a:lnTo>
                <a:lnTo>
                  <a:pt x="574" y="3726"/>
                </a:lnTo>
                <a:lnTo>
                  <a:pt x="653" y="3810"/>
                </a:lnTo>
                <a:lnTo>
                  <a:pt x="694" y="3849"/>
                </a:lnTo>
                <a:lnTo>
                  <a:pt x="734" y="3888"/>
                </a:lnTo>
                <a:lnTo>
                  <a:pt x="820" y="3962"/>
                </a:lnTo>
                <a:lnTo>
                  <a:pt x="863" y="3997"/>
                </a:lnTo>
                <a:lnTo>
                  <a:pt x="906" y="4031"/>
                </a:lnTo>
                <a:lnTo>
                  <a:pt x="996" y="4095"/>
                </a:lnTo>
                <a:lnTo>
                  <a:pt x="1086" y="4153"/>
                </a:lnTo>
                <a:lnTo>
                  <a:pt x="1181" y="4208"/>
                </a:lnTo>
                <a:lnTo>
                  <a:pt x="1276" y="4256"/>
                </a:lnTo>
                <a:lnTo>
                  <a:pt x="1325" y="4279"/>
                </a:lnTo>
                <a:lnTo>
                  <a:pt x="1375" y="4301"/>
                </a:lnTo>
                <a:lnTo>
                  <a:pt x="1423" y="4320"/>
                </a:lnTo>
                <a:lnTo>
                  <a:pt x="1474" y="4338"/>
                </a:lnTo>
                <a:lnTo>
                  <a:pt x="1576" y="4371"/>
                </a:lnTo>
                <a:lnTo>
                  <a:pt x="1627" y="4386"/>
                </a:lnTo>
                <a:lnTo>
                  <a:pt x="1680" y="4399"/>
                </a:lnTo>
                <a:lnTo>
                  <a:pt x="1787" y="4423"/>
                </a:lnTo>
                <a:lnTo>
                  <a:pt x="1894" y="4440"/>
                </a:lnTo>
                <a:lnTo>
                  <a:pt x="2005" y="4454"/>
                </a:lnTo>
                <a:lnTo>
                  <a:pt x="2117" y="4461"/>
                </a:lnTo>
                <a:lnTo>
                  <a:pt x="2174" y="4464"/>
                </a:lnTo>
                <a:lnTo>
                  <a:pt x="2233" y="4465"/>
                </a:lnTo>
                <a:lnTo>
                  <a:pt x="2246" y="4464"/>
                </a:lnTo>
                <a:lnTo>
                  <a:pt x="2261" y="4464"/>
                </a:lnTo>
                <a:lnTo>
                  <a:pt x="2290" y="4464"/>
                </a:lnTo>
                <a:lnTo>
                  <a:pt x="2347" y="4461"/>
                </a:lnTo>
                <a:lnTo>
                  <a:pt x="2403" y="4458"/>
                </a:lnTo>
                <a:lnTo>
                  <a:pt x="2430" y="4455"/>
                </a:lnTo>
                <a:lnTo>
                  <a:pt x="2459" y="4454"/>
                </a:lnTo>
                <a:lnTo>
                  <a:pt x="2513" y="4447"/>
                </a:lnTo>
                <a:lnTo>
                  <a:pt x="2568" y="4440"/>
                </a:lnTo>
                <a:lnTo>
                  <a:pt x="2595" y="4435"/>
                </a:lnTo>
                <a:lnTo>
                  <a:pt x="2608" y="4433"/>
                </a:lnTo>
                <a:lnTo>
                  <a:pt x="2622" y="4431"/>
                </a:lnTo>
                <a:lnTo>
                  <a:pt x="2677" y="4423"/>
                </a:lnTo>
                <a:lnTo>
                  <a:pt x="2783" y="4399"/>
                </a:lnTo>
                <a:lnTo>
                  <a:pt x="2808" y="4392"/>
                </a:lnTo>
                <a:lnTo>
                  <a:pt x="2835" y="4386"/>
                </a:lnTo>
                <a:lnTo>
                  <a:pt x="2887" y="4371"/>
                </a:lnTo>
                <a:lnTo>
                  <a:pt x="2938" y="4355"/>
                </a:lnTo>
                <a:lnTo>
                  <a:pt x="2989" y="4338"/>
                </a:lnTo>
                <a:lnTo>
                  <a:pt x="3040" y="4320"/>
                </a:lnTo>
                <a:lnTo>
                  <a:pt x="3090" y="4301"/>
                </a:lnTo>
                <a:lnTo>
                  <a:pt x="3138" y="4279"/>
                </a:lnTo>
                <a:lnTo>
                  <a:pt x="3162" y="4267"/>
                </a:lnTo>
                <a:lnTo>
                  <a:pt x="3174" y="4261"/>
                </a:lnTo>
                <a:lnTo>
                  <a:pt x="3187" y="4256"/>
                </a:lnTo>
                <a:lnTo>
                  <a:pt x="3234" y="4232"/>
                </a:lnTo>
                <a:lnTo>
                  <a:pt x="3282" y="4208"/>
                </a:lnTo>
                <a:lnTo>
                  <a:pt x="3328" y="4181"/>
                </a:lnTo>
                <a:lnTo>
                  <a:pt x="3351" y="4166"/>
                </a:lnTo>
                <a:lnTo>
                  <a:pt x="3375" y="4153"/>
                </a:lnTo>
                <a:lnTo>
                  <a:pt x="3420" y="4124"/>
                </a:lnTo>
                <a:lnTo>
                  <a:pt x="3467" y="4095"/>
                </a:lnTo>
                <a:lnTo>
                  <a:pt x="3556" y="4031"/>
                </a:lnTo>
                <a:lnTo>
                  <a:pt x="3599" y="3997"/>
                </a:lnTo>
                <a:lnTo>
                  <a:pt x="3621" y="3979"/>
                </a:lnTo>
                <a:lnTo>
                  <a:pt x="3643" y="3962"/>
                </a:lnTo>
                <a:lnTo>
                  <a:pt x="3664" y="3943"/>
                </a:lnTo>
                <a:lnTo>
                  <a:pt x="3685" y="3925"/>
                </a:lnTo>
                <a:lnTo>
                  <a:pt x="3729" y="3888"/>
                </a:lnTo>
                <a:lnTo>
                  <a:pt x="3769" y="3849"/>
                </a:lnTo>
                <a:lnTo>
                  <a:pt x="3779" y="3839"/>
                </a:lnTo>
                <a:lnTo>
                  <a:pt x="3790" y="3829"/>
                </a:lnTo>
                <a:lnTo>
                  <a:pt x="3811" y="3810"/>
                </a:lnTo>
                <a:lnTo>
                  <a:pt x="3831" y="3788"/>
                </a:lnTo>
                <a:lnTo>
                  <a:pt x="3840" y="3777"/>
                </a:lnTo>
                <a:lnTo>
                  <a:pt x="3851" y="3768"/>
                </a:lnTo>
                <a:lnTo>
                  <a:pt x="3889" y="3727"/>
                </a:lnTo>
                <a:lnTo>
                  <a:pt x="3927" y="3684"/>
                </a:lnTo>
                <a:lnTo>
                  <a:pt x="3945" y="3662"/>
                </a:lnTo>
                <a:lnTo>
                  <a:pt x="3964" y="3642"/>
                </a:lnTo>
                <a:lnTo>
                  <a:pt x="3981" y="3619"/>
                </a:lnTo>
                <a:lnTo>
                  <a:pt x="3999" y="3598"/>
                </a:lnTo>
                <a:lnTo>
                  <a:pt x="4032" y="3554"/>
                </a:lnTo>
                <a:lnTo>
                  <a:pt x="4097" y="3466"/>
                </a:lnTo>
                <a:lnTo>
                  <a:pt x="4126" y="3419"/>
                </a:lnTo>
                <a:lnTo>
                  <a:pt x="4155" y="3373"/>
                </a:lnTo>
                <a:lnTo>
                  <a:pt x="4168" y="3349"/>
                </a:lnTo>
                <a:lnTo>
                  <a:pt x="4182" y="3326"/>
                </a:lnTo>
                <a:lnTo>
                  <a:pt x="4209" y="3281"/>
                </a:lnTo>
                <a:lnTo>
                  <a:pt x="4233" y="3233"/>
                </a:lnTo>
                <a:lnTo>
                  <a:pt x="4257" y="3186"/>
                </a:lnTo>
                <a:lnTo>
                  <a:pt x="4261" y="3173"/>
                </a:lnTo>
                <a:lnTo>
                  <a:pt x="4267" y="3161"/>
                </a:lnTo>
                <a:lnTo>
                  <a:pt x="4279" y="3137"/>
                </a:lnTo>
                <a:lnTo>
                  <a:pt x="4301" y="3089"/>
                </a:lnTo>
                <a:lnTo>
                  <a:pt x="4320" y="3038"/>
                </a:lnTo>
                <a:lnTo>
                  <a:pt x="4338" y="2988"/>
                </a:lnTo>
                <a:lnTo>
                  <a:pt x="4355" y="2936"/>
                </a:lnTo>
                <a:lnTo>
                  <a:pt x="4372" y="2886"/>
                </a:lnTo>
                <a:lnTo>
                  <a:pt x="4386" y="2833"/>
                </a:lnTo>
                <a:lnTo>
                  <a:pt x="4392" y="2807"/>
                </a:lnTo>
                <a:lnTo>
                  <a:pt x="4399" y="2782"/>
                </a:lnTo>
                <a:lnTo>
                  <a:pt x="4423" y="2676"/>
                </a:lnTo>
                <a:lnTo>
                  <a:pt x="4432" y="2621"/>
                </a:lnTo>
                <a:lnTo>
                  <a:pt x="4433" y="2606"/>
                </a:lnTo>
                <a:lnTo>
                  <a:pt x="4435" y="2593"/>
                </a:lnTo>
                <a:lnTo>
                  <a:pt x="4440" y="2567"/>
                </a:lnTo>
                <a:lnTo>
                  <a:pt x="4447" y="2512"/>
                </a:lnTo>
                <a:lnTo>
                  <a:pt x="4455" y="2458"/>
                </a:lnTo>
                <a:lnTo>
                  <a:pt x="4456" y="2429"/>
                </a:lnTo>
                <a:lnTo>
                  <a:pt x="4458" y="2401"/>
                </a:lnTo>
                <a:lnTo>
                  <a:pt x="4462" y="2346"/>
                </a:lnTo>
                <a:lnTo>
                  <a:pt x="4464" y="2289"/>
                </a:lnTo>
                <a:lnTo>
                  <a:pt x="4464" y="2260"/>
                </a:lnTo>
                <a:lnTo>
                  <a:pt x="4464" y="2245"/>
                </a:lnTo>
                <a:lnTo>
                  <a:pt x="4465" y="2232"/>
                </a:lnTo>
                <a:lnTo>
                  <a:pt x="4464" y="2173"/>
                </a:lnTo>
                <a:lnTo>
                  <a:pt x="4462" y="2116"/>
                </a:lnTo>
                <a:lnTo>
                  <a:pt x="4455" y="2004"/>
                </a:lnTo>
                <a:lnTo>
                  <a:pt x="4440" y="1893"/>
                </a:lnTo>
                <a:lnTo>
                  <a:pt x="4423" y="1786"/>
                </a:lnTo>
                <a:lnTo>
                  <a:pt x="4399" y="1679"/>
                </a:lnTo>
                <a:lnTo>
                  <a:pt x="4386" y="1626"/>
                </a:lnTo>
                <a:lnTo>
                  <a:pt x="4372" y="1575"/>
                </a:lnTo>
                <a:lnTo>
                  <a:pt x="4338" y="1473"/>
                </a:lnTo>
                <a:lnTo>
                  <a:pt x="4320" y="1422"/>
                </a:lnTo>
                <a:lnTo>
                  <a:pt x="4301" y="1374"/>
                </a:lnTo>
                <a:lnTo>
                  <a:pt x="4279" y="1324"/>
                </a:lnTo>
                <a:lnTo>
                  <a:pt x="4257" y="1276"/>
                </a:lnTo>
                <a:lnTo>
                  <a:pt x="4209" y="1181"/>
                </a:lnTo>
                <a:lnTo>
                  <a:pt x="4182" y="1133"/>
                </a:lnTo>
                <a:lnTo>
                  <a:pt x="4155" y="1088"/>
                </a:lnTo>
                <a:lnTo>
                  <a:pt x="4097" y="998"/>
                </a:lnTo>
                <a:lnTo>
                  <a:pt x="4032" y="908"/>
                </a:lnTo>
                <a:lnTo>
                  <a:pt x="3999" y="864"/>
                </a:lnTo>
                <a:lnTo>
                  <a:pt x="3964" y="821"/>
                </a:lnTo>
                <a:lnTo>
                  <a:pt x="3889" y="736"/>
                </a:lnTo>
                <a:lnTo>
                  <a:pt x="3851" y="695"/>
                </a:lnTo>
                <a:lnTo>
                  <a:pt x="3811" y="654"/>
                </a:lnTo>
                <a:lnTo>
                  <a:pt x="3769" y="612"/>
                </a:lnTo>
                <a:lnTo>
                  <a:pt x="3729" y="574"/>
                </a:lnTo>
                <a:lnTo>
                  <a:pt x="3685" y="536"/>
                </a:lnTo>
                <a:lnTo>
                  <a:pt x="3643" y="500"/>
                </a:lnTo>
                <a:lnTo>
                  <a:pt x="3599" y="464"/>
                </a:lnTo>
                <a:lnTo>
                  <a:pt x="3556" y="430"/>
                </a:lnTo>
                <a:lnTo>
                  <a:pt x="3467" y="368"/>
                </a:lnTo>
                <a:lnTo>
                  <a:pt x="3420" y="336"/>
                </a:lnTo>
                <a:lnTo>
                  <a:pt x="3375" y="308"/>
                </a:lnTo>
                <a:lnTo>
                  <a:pt x="3328" y="280"/>
                </a:lnTo>
                <a:lnTo>
                  <a:pt x="3282" y="255"/>
                </a:lnTo>
                <a:lnTo>
                  <a:pt x="3234" y="230"/>
                </a:lnTo>
                <a:lnTo>
                  <a:pt x="3187" y="207"/>
                </a:lnTo>
                <a:lnTo>
                  <a:pt x="3138" y="184"/>
                </a:lnTo>
                <a:lnTo>
                  <a:pt x="3090" y="164"/>
                </a:lnTo>
                <a:lnTo>
                  <a:pt x="2989" y="125"/>
                </a:lnTo>
                <a:lnTo>
                  <a:pt x="2938" y="107"/>
                </a:lnTo>
                <a:lnTo>
                  <a:pt x="2887" y="92"/>
                </a:lnTo>
                <a:lnTo>
                  <a:pt x="2835" y="76"/>
                </a:lnTo>
                <a:lnTo>
                  <a:pt x="2783" y="63"/>
                </a:lnTo>
                <a:lnTo>
                  <a:pt x="2677" y="41"/>
                </a:lnTo>
                <a:lnTo>
                  <a:pt x="2622" y="30"/>
                </a:lnTo>
                <a:lnTo>
                  <a:pt x="2568" y="22"/>
                </a:lnTo>
                <a:lnTo>
                  <a:pt x="2513" y="15"/>
                </a:lnTo>
                <a:lnTo>
                  <a:pt x="2459" y="10"/>
                </a:lnTo>
                <a:lnTo>
                  <a:pt x="2403" y="5"/>
                </a:lnTo>
                <a:lnTo>
                  <a:pt x="2347" y="3"/>
                </a:lnTo>
                <a:lnTo>
                  <a:pt x="2290" y="0"/>
                </a:lnTo>
                <a:lnTo>
                  <a:pt x="2233" y="0"/>
                </a:lnTo>
                <a:lnTo>
                  <a:pt x="2117" y="3"/>
                </a:lnTo>
                <a:lnTo>
                  <a:pt x="2005" y="10"/>
                </a:lnTo>
                <a:lnTo>
                  <a:pt x="1894" y="22"/>
                </a:lnTo>
                <a:lnTo>
                  <a:pt x="1787" y="41"/>
                </a:lnTo>
                <a:lnTo>
                  <a:pt x="1680" y="63"/>
                </a:lnTo>
                <a:lnTo>
                  <a:pt x="1576" y="92"/>
                </a:lnTo>
                <a:lnTo>
                  <a:pt x="1474" y="125"/>
                </a:lnTo>
                <a:lnTo>
                  <a:pt x="1375" y="164"/>
                </a:lnTo>
                <a:lnTo>
                  <a:pt x="1276" y="207"/>
                </a:lnTo>
                <a:lnTo>
                  <a:pt x="1181" y="255"/>
                </a:lnTo>
                <a:lnTo>
                  <a:pt x="1086" y="308"/>
                </a:lnTo>
                <a:lnTo>
                  <a:pt x="996" y="368"/>
                </a:lnTo>
                <a:lnTo>
                  <a:pt x="906" y="430"/>
                </a:lnTo>
                <a:lnTo>
                  <a:pt x="820" y="500"/>
                </a:lnTo>
                <a:lnTo>
                  <a:pt x="734" y="574"/>
                </a:lnTo>
                <a:lnTo>
                  <a:pt x="653" y="654"/>
                </a:lnTo>
                <a:lnTo>
                  <a:pt x="574" y="736"/>
                </a:lnTo>
                <a:lnTo>
                  <a:pt x="499" y="821"/>
                </a:lnTo>
                <a:lnTo>
                  <a:pt x="430" y="908"/>
                </a:lnTo>
                <a:lnTo>
                  <a:pt x="367" y="998"/>
                </a:lnTo>
                <a:lnTo>
                  <a:pt x="307" y="1088"/>
                </a:lnTo>
                <a:lnTo>
                  <a:pt x="254" y="1181"/>
                </a:lnTo>
                <a:lnTo>
                  <a:pt x="206" y="1276"/>
                </a:lnTo>
                <a:lnTo>
                  <a:pt x="163" y="1374"/>
                </a:lnTo>
                <a:lnTo>
                  <a:pt x="125" y="1473"/>
                </a:lnTo>
                <a:lnTo>
                  <a:pt x="91" y="1575"/>
                </a:lnTo>
                <a:lnTo>
                  <a:pt x="62" y="1679"/>
                </a:lnTo>
                <a:lnTo>
                  <a:pt x="41" y="1786"/>
                </a:lnTo>
                <a:lnTo>
                  <a:pt x="22" y="1893"/>
                </a:lnTo>
                <a:lnTo>
                  <a:pt x="10" y="2004"/>
                </a:lnTo>
                <a:lnTo>
                  <a:pt x="2" y="2116"/>
                </a:lnTo>
                <a:lnTo>
                  <a:pt x="0" y="2232"/>
                </a:lnTo>
                <a:lnTo>
                  <a:pt x="1" y="2329"/>
                </a:lnTo>
                <a:lnTo>
                  <a:pt x="7" y="2425"/>
                </a:lnTo>
                <a:lnTo>
                  <a:pt x="16" y="2519"/>
                </a:lnTo>
                <a:lnTo>
                  <a:pt x="29" y="2612"/>
                </a:lnTo>
                <a:lnTo>
                  <a:pt x="44" y="2704"/>
                </a:lnTo>
                <a:lnTo>
                  <a:pt x="65" y="2794"/>
                </a:lnTo>
                <a:lnTo>
                  <a:pt x="89" y="2882"/>
                </a:lnTo>
                <a:lnTo>
                  <a:pt x="102" y="2926"/>
                </a:lnTo>
                <a:lnTo>
                  <a:pt x="118" y="2970"/>
                </a:lnTo>
                <a:lnTo>
                  <a:pt x="148" y="3054"/>
                </a:lnTo>
                <a:lnTo>
                  <a:pt x="184" y="3138"/>
                </a:lnTo>
                <a:lnTo>
                  <a:pt x="222" y="3220"/>
                </a:lnTo>
                <a:lnTo>
                  <a:pt x="265" y="3301"/>
                </a:lnTo>
                <a:lnTo>
                  <a:pt x="311" y="3380"/>
                </a:lnTo>
                <a:lnTo>
                  <a:pt x="335" y="3419"/>
                </a:lnTo>
                <a:lnTo>
                  <a:pt x="361" y="3458"/>
                </a:lnTo>
                <a:lnTo>
                  <a:pt x="415" y="3534"/>
                </a:lnTo>
                <a:lnTo>
                  <a:pt x="474" y="3610"/>
                </a:lnTo>
              </a:path>
            </a:pathLst>
          </a:custGeom>
          <a:noFill/>
          <a:ln w="25400">
            <a:solidFill>
              <a:srgbClr val="000000"/>
            </a:solidFill>
            <a:prstDash val="solid"/>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53" name="Freeform 52"/>
          <p:cNvSpPr>
            <a:spLocks/>
          </p:cNvSpPr>
          <p:nvPr/>
        </p:nvSpPr>
        <p:spPr bwMode="auto">
          <a:xfrm>
            <a:off x="8334984" y="3190633"/>
            <a:ext cx="1779489" cy="497464"/>
          </a:xfrm>
          <a:custGeom>
            <a:avLst/>
            <a:gdLst/>
            <a:ahLst/>
            <a:cxnLst>
              <a:cxn ang="0">
                <a:pos x="168" y="0"/>
              </a:cxn>
              <a:cxn ang="0">
                <a:pos x="126" y="6"/>
              </a:cxn>
              <a:cxn ang="0">
                <a:pos x="90" y="18"/>
              </a:cxn>
              <a:cxn ang="0">
                <a:pos x="60" y="36"/>
              </a:cxn>
              <a:cxn ang="0">
                <a:pos x="36" y="60"/>
              </a:cxn>
              <a:cxn ang="0">
                <a:pos x="18" y="90"/>
              </a:cxn>
              <a:cxn ang="0">
                <a:pos x="6" y="126"/>
              </a:cxn>
              <a:cxn ang="0">
                <a:pos x="0" y="168"/>
              </a:cxn>
              <a:cxn ang="0">
                <a:pos x="0" y="672"/>
              </a:cxn>
              <a:cxn ang="0">
                <a:pos x="3" y="716"/>
              </a:cxn>
              <a:cxn ang="0">
                <a:pos x="12" y="756"/>
              </a:cxn>
              <a:cxn ang="0">
                <a:pos x="27" y="788"/>
              </a:cxn>
              <a:cxn ang="0">
                <a:pos x="48" y="816"/>
              </a:cxn>
              <a:cxn ang="0">
                <a:pos x="75" y="836"/>
              </a:cxn>
              <a:cxn ang="0">
                <a:pos x="108" y="852"/>
              </a:cxn>
              <a:cxn ang="0">
                <a:pos x="147" y="860"/>
              </a:cxn>
              <a:cxn ang="0">
                <a:pos x="192" y="864"/>
              </a:cxn>
              <a:cxn ang="0">
                <a:pos x="2662" y="862"/>
              </a:cxn>
              <a:cxn ang="0">
                <a:pos x="2680" y="862"/>
              </a:cxn>
              <a:cxn ang="0">
                <a:pos x="2711" y="858"/>
              </a:cxn>
              <a:cxn ang="0">
                <a:pos x="2722" y="856"/>
              </a:cxn>
              <a:cxn ang="0">
                <a:pos x="2758" y="844"/>
              </a:cxn>
              <a:cxn ang="0">
                <a:pos x="2769" y="837"/>
              </a:cxn>
              <a:cxn ang="0">
                <a:pos x="2788" y="826"/>
              </a:cxn>
              <a:cxn ang="0">
                <a:pos x="2794" y="820"/>
              </a:cxn>
              <a:cxn ang="0">
                <a:pos x="2806" y="808"/>
              </a:cxn>
              <a:cxn ang="0">
                <a:pos x="2812" y="802"/>
              </a:cxn>
              <a:cxn ang="0">
                <a:pos x="2823" y="783"/>
              </a:cxn>
              <a:cxn ang="0">
                <a:pos x="2830" y="772"/>
              </a:cxn>
              <a:cxn ang="0">
                <a:pos x="2842" y="736"/>
              </a:cxn>
              <a:cxn ang="0">
                <a:pos x="2843" y="726"/>
              </a:cxn>
              <a:cxn ang="0">
                <a:pos x="2848" y="694"/>
              </a:cxn>
              <a:cxn ang="0">
                <a:pos x="2848" y="676"/>
              </a:cxn>
              <a:cxn ang="0">
                <a:pos x="2849" y="192"/>
              </a:cxn>
              <a:cxn ang="0">
                <a:pos x="2845" y="138"/>
              </a:cxn>
              <a:cxn ang="0">
                <a:pos x="2831" y="93"/>
              </a:cxn>
              <a:cxn ang="0">
                <a:pos x="2810" y="57"/>
              </a:cxn>
              <a:cxn ang="0">
                <a:pos x="2781" y="31"/>
              </a:cxn>
              <a:cxn ang="0">
                <a:pos x="2755" y="17"/>
              </a:cxn>
              <a:cxn ang="0">
                <a:pos x="2726" y="7"/>
              </a:cxn>
              <a:cxn ang="0">
                <a:pos x="2657" y="0"/>
              </a:cxn>
            </a:cxnLst>
            <a:rect l="0" t="0" r="r" b="b"/>
            <a:pathLst>
              <a:path w="2849" h="864">
                <a:moveTo>
                  <a:pt x="192" y="0"/>
                </a:moveTo>
                <a:lnTo>
                  <a:pt x="168" y="0"/>
                </a:lnTo>
                <a:lnTo>
                  <a:pt x="147" y="2"/>
                </a:lnTo>
                <a:lnTo>
                  <a:pt x="126" y="6"/>
                </a:lnTo>
                <a:lnTo>
                  <a:pt x="108" y="12"/>
                </a:lnTo>
                <a:lnTo>
                  <a:pt x="90" y="18"/>
                </a:lnTo>
                <a:lnTo>
                  <a:pt x="75" y="26"/>
                </a:lnTo>
                <a:lnTo>
                  <a:pt x="60" y="36"/>
                </a:lnTo>
                <a:lnTo>
                  <a:pt x="48" y="48"/>
                </a:lnTo>
                <a:lnTo>
                  <a:pt x="36" y="60"/>
                </a:lnTo>
                <a:lnTo>
                  <a:pt x="27" y="74"/>
                </a:lnTo>
                <a:lnTo>
                  <a:pt x="18" y="90"/>
                </a:lnTo>
                <a:lnTo>
                  <a:pt x="12" y="108"/>
                </a:lnTo>
                <a:lnTo>
                  <a:pt x="6" y="126"/>
                </a:lnTo>
                <a:lnTo>
                  <a:pt x="3" y="146"/>
                </a:lnTo>
                <a:lnTo>
                  <a:pt x="0" y="168"/>
                </a:lnTo>
                <a:lnTo>
                  <a:pt x="0" y="192"/>
                </a:lnTo>
                <a:lnTo>
                  <a:pt x="0" y="672"/>
                </a:lnTo>
                <a:lnTo>
                  <a:pt x="0" y="694"/>
                </a:lnTo>
                <a:lnTo>
                  <a:pt x="3" y="716"/>
                </a:lnTo>
                <a:lnTo>
                  <a:pt x="6" y="736"/>
                </a:lnTo>
                <a:lnTo>
                  <a:pt x="12" y="756"/>
                </a:lnTo>
                <a:lnTo>
                  <a:pt x="18" y="772"/>
                </a:lnTo>
                <a:lnTo>
                  <a:pt x="27" y="788"/>
                </a:lnTo>
                <a:lnTo>
                  <a:pt x="36" y="802"/>
                </a:lnTo>
                <a:lnTo>
                  <a:pt x="48" y="816"/>
                </a:lnTo>
                <a:lnTo>
                  <a:pt x="60" y="826"/>
                </a:lnTo>
                <a:lnTo>
                  <a:pt x="75" y="836"/>
                </a:lnTo>
                <a:lnTo>
                  <a:pt x="90" y="844"/>
                </a:lnTo>
                <a:lnTo>
                  <a:pt x="108" y="852"/>
                </a:lnTo>
                <a:lnTo>
                  <a:pt x="126" y="856"/>
                </a:lnTo>
                <a:lnTo>
                  <a:pt x="147" y="860"/>
                </a:lnTo>
                <a:lnTo>
                  <a:pt x="168" y="862"/>
                </a:lnTo>
                <a:lnTo>
                  <a:pt x="192" y="864"/>
                </a:lnTo>
                <a:lnTo>
                  <a:pt x="2657" y="864"/>
                </a:lnTo>
                <a:lnTo>
                  <a:pt x="2662" y="862"/>
                </a:lnTo>
                <a:lnTo>
                  <a:pt x="2668" y="862"/>
                </a:lnTo>
                <a:lnTo>
                  <a:pt x="2680" y="862"/>
                </a:lnTo>
                <a:lnTo>
                  <a:pt x="2702" y="860"/>
                </a:lnTo>
                <a:lnTo>
                  <a:pt x="2711" y="858"/>
                </a:lnTo>
                <a:lnTo>
                  <a:pt x="2716" y="856"/>
                </a:lnTo>
                <a:lnTo>
                  <a:pt x="2722" y="856"/>
                </a:lnTo>
                <a:lnTo>
                  <a:pt x="2741" y="852"/>
                </a:lnTo>
                <a:lnTo>
                  <a:pt x="2758" y="844"/>
                </a:lnTo>
                <a:lnTo>
                  <a:pt x="2765" y="840"/>
                </a:lnTo>
                <a:lnTo>
                  <a:pt x="2769" y="837"/>
                </a:lnTo>
                <a:lnTo>
                  <a:pt x="2774" y="836"/>
                </a:lnTo>
                <a:lnTo>
                  <a:pt x="2788" y="826"/>
                </a:lnTo>
                <a:lnTo>
                  <a:pt x="2791" y="823"/>
                </a:lnTo>
                <a:lnTo>
                  <a:pt x="2794" y="820"/>
                </a:lnTo>
                <a:lnTo>
                  <a:pt x="2801" y="816"/>
                </a:lnTo>
                <a:lnTo>
                  <a:pt x="2806" y="808"/>
                </a:lnTo>
                <a:lnTo>
                  <a:pt x="2809" y="805"/>
                </a:lnTo>
                <a:lnTo>
                  <a:pt x="2812" y="802"/>
                </a:lnTo>
                <a:lnTo>
                  <a:pt x="2822" y="788"/>
                </a:lnTo>
                <a:lnTo>
                  <a:pt x="2823" y="783"/>
                </a:lnTo>
                <a:lnTo>
                  <a:pt x="2825" y="780"/>
                </a:lnTo>
                <a:lnTo>
                  <a:pt x="2830" y="772"/>
                </a:lnTo>
                <a:lnTo>
                  <a:pt x="2837" y="756"/>
                </a:lnTo>
                <a:lnTo>
                  <a:pt x="2842" y="736"/>
                </a:lnTo>
                <a:lnTo>
                  <a:pt x="2842" y="730"/>
                </a:lnTo>
                <a:lnTo>
                  <a:pt x="2843" y="726"/>
                </a:lnTo>
                <a:lnTo>
                  <a:pt x="2846" y="716"/>
                </a:lnTo>
                <a:lnTo>
                  <a:pt x="2848" y="694"/>
                </a:lnTo>
                <a:lnTo>
                  <a:pt x="2848" y="682"/>
                </a:lnTo>
                <a:lnTo>
                  <a:pt x="2848" y="676"/>
                </a:lnTo>
                <a:lnTo>
                  <a:pt x="2849" y="672"/>
                </a:lnTo>
                <a:lnTo>
                  <a:pt x="2849" y="192"/>
                </a:lnTo>
                <a:lnTo>
                  <a:pt x="2848" y="163"/>
                </a:lnTo>
                <a:lnTo>
                  <a:pt x="2845" y="138"/>
                </a:lnTo>
                <a:lnTo>
                  <a:pt x="2839" y="114"/>
                </a:lnTo>
                <a:lnTo>
                  <a:pt x="2831" y="93"/>
                </a:lnTo>
                <a:lnTo>
                  <a:pt x="2821" y="73"/>
                </a:lnTo>
                <a:lnTo>
                  <a:pt x="2810" y="57"/>
                </a:lnTo>
                <a:lnTo>
                  <a:pt x="2797" y="42"/>
                </a:lnTo>
                <a:lnTo>
                  <a:pt x="2781" y="31"/>
                </a:lnTo>
                <a:lnTo>
                  <a:pt x="2768" y="23"/>
                </a:lnTo>
                <a:lnTo>
                  <a:pt x="2755" y="17"/>
                </a:lnTo>
                <a:lnTo>
                  <a:pt x="2740" y="11"/>
                </a:lnTo>
                <a:lnTo>
                  <a:pt x="2726" y="7"/>
                </a:lnTo>
                <a:lnTo>
                  <a:pt x="2693" y="1"/>
                </a:lnTo>
                <a:lnTo>
                  <a:pt x="2657" y="0"/>
                </a:lnTo>
                <a:lnTo>
                  <a:pt x="192" y="0"/>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54" name="Freeform 53"/>
          <p:cNvSpPr>
            <a:spLocks/>
          </p:cNvSpPr>
          <p:nvPr/>
        </p:nvSpPr>
        <p:spPr bwMode="auto">
          <a:xfrm>
            <a:off x="8336855" y="3689826"/>
            <a:ext cx="1777616" cy="497464"/>
          </a:xfrm>
          <a:custGeom>
            <a:avLst/>
            <a:gdLst/>
            <a:ahLst/>
            <a:cxnLst>
              <a:cxn ang="0">
                <a:pos x="0" y="695"/>
              </a:cxn>
              <a:cxn ang="0">
                <a:pos x="6" y="737"/>
              </a:cxn>
              <a:cxn ang="0">
                <a:pos x="18" y="773"/>
              </a:cxn>
              <a:cxn ang="0">
                <a:pos x="36" y="803"/>
              </a:cxn>
              <a:cxn ang="0">
                <a:pos x="60" y="827"/>
              </a:cxn>
              <a:cxn ang="0">
                <a:pos x="90" y="845"/>
              </a:cxn>
              <a:cxn ang="0">
                <a:pos x="126" y="857"/>
              </a:cxn>
              <a:cxn ang="0">
                <a:pos x="168" y="863"/>
              </a:cxn>
              <a:cxn ang="0">
                <a:pos x="2657" y="864"/>
              </a:cxn>
              <a:cxn ang="0">
                <a:pos x="2667" y="863"/>
              </a:cxn>
              <a:cxn ang="0">
                <a:pos x="2701" y="860"/>
              </a:cxn>
              <a:cxn ang="0">
                <a:pos x="2715" y="857"/>
              </a:cxn>
              <a:cxn ang="0">
                <a:pos x="2741" y="852"/>
              </a:cxn>
              <a:cxn ang="0">
                <a:pos x="2765" y="840"/>
              </a:cxn>
              <a:cxn ang="0">
                <a:pos x="2773" y="836"/>
              </a:cxn>
              <a:cxn ang="0">
                <a:pos x="2790" y="823"/>
              </a:cxn>
              <a:cxn ang="0">
                <a:pos x="2801" y="816"/>
              </a:cxn>
              <a:cxn ang="0">
                <a:pos x="2808" y="805"/>
              </a:cxn>
              <a:cxn ang="0">
                <a:pos x="2821" y="788"/>
              </a:cxn>
              <a:cxn ang="0">
                <a:pos x="2825" y="780"/>
              </a:cxn>
              <a:cxn ang="0">
                <a:pos x="2837" y="756"/>
              </a:cxn>
              <a:cxn ang="0">
                <a:pos x="2841" y="731"/>
              </a:cxn>
              <a:cxn ang="0">
                <a:pos x="2845" y="716"/>
              </a:cxn>
              <a:cxn ang="0">
                <a:pos x="2847" y="683"/>
              </a:cxn>
              <a:cxn ang="0">
                <a:pos x="2849" y="672"/>
              </a:cxn>
              <a:cxn ang="0">
                <a:pos x="2847" y="167"/>
              </a:cxn>
              <a:cxn ang="0">
                <a:pos x="2838" y="114"/>
              </a:cxn>
              <a:cxn ang="0">
                <a:pos x="2822" y="77"/>
              </a:cxn>
              <a:cxn ang="0">
                <a:pos x="2802" y="49"/>
              </a:cxn>
              <a:cxn ang="0">
                <a:pos x="2774" y="26"/>
              </a:cxn>
              <a:cxn ang="0">
                <a:pos x="2741" y="11"/>
              </a:cxn>
              <a:cxn ang="0">
                <a:pos x="2687" y="1"/>
              </a:cxn>
              <a:cxn ang="0">
                <a:pos x="192" y="0"/>
              </a:cxn>
              <a:cxn ang="0">
                <a:pos x="146" y="2"/>
              </a:cxn>
              <a:cxn ang="0">
                <a:pos x="108" y="12"/>
              </a:cxn>
              <a:cxn ang="0">
                <a:pos x="74" y="26"/>
              </a:cxn>
              <a:cxn ang="0">
                <a:pos x="48" y="48"/>
              </a:cxn>
              <a:cxn ang="0">
                <a:pos x="26" y="74"/>
              </a:cxn>
              <a:cxn ang="0">
                <a:pos x="12" y="108"/>
              </a:cxn>
              <a:cxn ang="0">
                <a:pos x="2" y="146"/>
              </a:cxn>
              <a:cxn ang="0">
                <a:pos x="0" y="192"/>
              </a:cxn>
            </a:cxnLst>
            <a:rect l="0" t="0" r="r" b="b"/>
            <a:pathLst>
              <a:path w="2849" h="864">
                <a:moveTo>
                  <a:pt x="0" y="672"/>
                </a:moveTo>
                <a:lnTo>
                  <a:pt x="0" y="695"/>
                </a:lnTo>
                <a:lnTo>
                  <a:pt x="2" y="716"/>
                </a:lnTo>
                <a:lnTo>
                  <a:pt x="6" y="737"/>
                </a:lnTo>
                <a:lnTo>
                  <a:pt x="12" y="756"/>
                </a:lnTo>
                <a:lnTo>
                  <a:pt x="18" y="773"/>
                </a:lnTo>
                <a:lnTo>
                  <a:pt x="26" y="788"/>
                </a:lnTo>
                <a:lnTo>
                  <a:pt x="36" y="803"/>
                </a:lnTo>
                <a:lnTo>
                  <a:pt x="48" y="816"/>
                </a:lnTo>
                <a:lnTo>
                  <a:pt x="60" y="827"/>
                </a:lnTo>
                <a:lnTo>
                  <a:pt x="74" y="836"/>
                </a:lnTo>
                <a:lnTo>
                  <a:pt x="90" y="845"/>
                </a:lnTo>
                <a:lnTo>
                  <a:pt x="108" y="852"/>
                </a:lnTo>
                <a:lnTo>
                  <a:pt x="126" y="857"/>
                </a:lnTo>
                <a:lnTo>
                  <a:pt x="146" y="860"/>
                </a:lnTo>
                <a:lnTo>
                  <a:pt x="168" y="863"/>
                </a:lnTo>
                <a:lnTo>
                  <a:pt x="192" y="864"/>
                </a:lnTo>
                <a:lnTo>
                  <a:pt x="2657" y="864"/>
                </a:lnTo>
                <a:lnTo>
                  <a:pt x="2661" y="863"/>
                </a:lnTo>
                <a:lnTo>
                  <a:pt x="2667" y="863"/>
                </a:lnTo>
                <a:lnTo>
                  <a:pt x="2679" y="863"/>
                </a:lnTo>
                <a:lnTo>
                  <a:pt x="2701" y="860"/>
                </a:lnTo>
                <a:lnTo>
                  <a:pt x="2711" y="858"/>
                </a:lnTo>
                <a:lnTo>
                  <a:pt x="2715" y="857"/>
                </a:lnTo>
                <a:lnTo>
                  <a:pt x="2721" y="857"/>
                </a:lnTo>
                <a:lnTo>
                  <a:pt x="2741" y="852"/>
                </a:lnTo>
                <a:lnTo>
                  <a:pt x="2757" y="845"/>
                </a:lnTo>
                <a:lnTo>
                  <a:pt x="2765" y="840"/>
                </a:lnTo>
                <a:lnTo>
                  <a:pt x="2768" y="837"/>
                </a:lnTo>
                <a:lnTo>
                  <a:pt x="2773" y="836"/>
                </a:lnTo>
                <a:lnTo>
                  <a:pt x="2787" y="827"/>
                </a:lnTo>
                <a:lnTo>
                  <a:pt x="2790" y="823"/>
                </a:lnTo>
                <a:lnTo>
                  <a:pt x="2793" y="821"/>
                </a:lnTo>
                <a:lnTo>
                  <a:pt x="2801" y="816"/>
                </a:lnTo>
                <a:lnTo>
                  <a:pt x="2805" y="809"/>
                </a:lnTo>
                <a:lnTo>
                  <a:pt x="2808" y="805"/>
                </a:lnTo>
                <a:lnTo>
                  <a:pt x="2811" y="803"/>
                </a:lnTo>
                <a:lnTo>
                  <a:pt x="2821" y="788"/>
                </a:lnTo>
                <a:lnTo>
                  <a:pt x="2822" y="783"/>
                </a:lnTo>
                <a:lnTo>
                  <a:pt x="2825" y="780"/>
                </a:lnTo>
                <a:lnTo>
                  <a:pt x="2829" y="773"/>
                </a:lnTo>
                <a:lnTo>
                  <a:pt x="2837" y="756"/>
                </a:lnTo>
                <a:lnTo>
                  <a:pt x="2841" y="737"/>
                </a:lnTo>
                <a:lnTo>
                  <a:pt x="2841" y="731"/>
                </a:lnTo>
                <a:lnTo>
                  <a:pt x="2843" y="726"/>
                </a:lnTo>
                <a:lnTo>
                  <a:pt x="2845" y="716"/>
                </a:lnTo>
                <a:lnTo>
                  <a:pt x="2847" y="695"/>
                </a:lnTo>
                <a:lnTo>
                  <a:pt x="2847" y="683"/>
                </a:lnTo>
                <a:lnTo>
                  <a:pt x="2847" y="677"/>
                </a:lnTo>
                <a:lnTo>
                  <a:pt x="2849" y="672"/>
                </a:lnTo>
                <a:lnTo>
                  <a:pt x="2849" y="192"/>
                </a:lnTo>
                <a:lnTo>
                  <a:pt x="2847" y="167"/>
                </a:lnTo>
                <a:lnTo>
                  <a:pt x="2845" y="144"/>
                </a:lnTo>
                <a:lnTo>
                  <a:pt x="2838" y="114"/>
                </a:lnTo>
                <a:lnTo>
                  <a:pt x="2829" y="89"/>
                </a:lnTo>
                <a:lnTo>
                  <a:pt x="2822" y="77"/>
                </a:lnTo>
                <a:lnTo>
                  <a:pt x="2816" y="67"/>
                </a:lnTo>
                <a:lnTo>
                  <a:pt x="2802" y="49"/>
                </a:lnTo>
                <a:lnTo>
                  <a:pt x="2784" y="34"/>
                </a:lnTo>
                <a:lnTo>
                  <a:pt x="2774" y="26"/>
                </a:lnTo>
                <a:lnTo>
                  <a:pt x="2765" y="22"/>
                </a:lnTo>
                <a:lnTo>
                  <a:pt x="2741" y="11"/>
                </a:lnTo>
                <a:lnTo>
                  <a:pt x="2715" y="5"/>
                </a:lnTo>
                <a:lnTo>
                  <a:pt x="2687" y="1"/>
                </a:lnTo>
                <a:lnTo>
                  <a:pt x="2657" y="0"/>
                </a:lnTo>
                <a:lnTo>
                  <a:pt x="192" y="0"/>
                </a:lnTo>
                <a:lnTo>
                  <a:pt x="168" y="0"/>
                </a:lnTo>
                <a:lnTo>
                  <a:pt x="146" y="2"/>
                </a:lnTo>
                <a:lnTo>
                  <a:pt x="126" y="6"/>
                </a:lnTo>
                <a:lnTo>
                  <a:pt x="108" y="12"/>
                </a:lnTo>
                <a:lnTo>
                  <a:pt x="90" y="18"/>
                </a:lnTo>
                <a:lnTo>
                  <a:pt x="74" y="26"/>
                </a:lnTo>
                <a:lnTo>
                  <a:pt x="60" y="36"/>
                </a:lnTo>
                <a:lnTo>
                  <a:pt x="48" y="48"/>
                </a:lnTo>
                <a:lnTo>
                  <a:pt x="36" y="60"/>
                </a:lnTo>
                <a:lnTo>
                  <a:pt x="26" y="74"/>
                </a:lnTo>
                <a:lnTo>
                  <a:pt x="18" y="90"/>
                </a:lnTo>
                <a:lnTo>
                  <a:pt x="12" y="108"/>
                </a:lnTo>
                <a:lnTo>
                  <a:pt x="6" y="126"/>
                </a:lnTo>
                <a:lnTo>
                  <a:pt x="2" y="146"/>
                </a:lnTo>
                <a:lnTo>
                  <a:pt x="0" y="168"/>
                </a:lnTo>
                <a:lnTo>
                  <a:pt x="0" y="192"/>
                </a:lnTo>
                <a:lnTo>
                  <a:pt x="0" y="672"/>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55" name="Freeform 54"/>
          <p:cNvSpPr>
            <a:spLocks/>
          </p:cNvSpPr>
          <p:nvPr/>
        </p:nvSpPr>
        <p:spPr bwMode="auto">
          <a:xfrm>
            <a:off x="8334984" y="2193978"/>
            <a:ext cx="1779489" cy="497464"/>
          </a:xfrm>
          <a:custGeom>
            <a:avLst/>
            <a:gdLst/>
            <a:ahLst/>
            <a:cxnLst>
              <a:cxn ang="0">
                <a:pos x="0" y="695"/>
              </a:cxn>
              <a:cxn ang="0">
                <a:pos x="6" y="737"/>
              </a:cxn>
              <a:cxn ang="0">
                <a:pos x="18" y="773"/>
              </a:cxn>
              <a:cxn ang="0">
                <a:pos x="36" y="803"/>
              </a:cxn>
              <a:cxn ang="0">
                <a:pos x="60" y="827"/>
              </a:cxn>
              <a:cxn ang="0">
                <a:pos x="90" y="845"/>
              </a:cxn>
              <a:cxn ang="0">
                <a:pos x="126" y="857"/>
              </a:cxn>
              <a:cxn ang="0">
                <a:pos x="168" y="863"/>
              </a:cxn>
              <a:cxn ang="0">
                <a:pos x="2657" y="864"/>
              </a:cxn>
              <a:cxn ang="0">
                <a:pos x="2668" y="863"/>
              </a:cxn>
              <a:cxn ang="0">
                <a:pos x="2702" y="861"/>
              </a:cxn>
              <a:cxn ang="0">
                <a:pos x="2716" y="857"/>
              </a:cxn>
              <a:cxn ang="0">
                <a:pos x="2741" y="852"/>
              </a:cxn>
              <a:cxn ang="0">
                <a:pos x="2765" y="840"/>
              </a:cxn>
              <a:cxn ang="0">
                <a:pos x="2774" y="837"/>
              </a:cxn>
              <a:cxn ang="0">
                <a:pos x="2791" y="823"/>
              </a:cxn>
              <a:cxn ang="0">
                <a:pos x="2801" y="816"/>
              </a:cxn>
              <a:cxn ang="0">
                <a:pos x="2809" y="805"/>
              </a:cxn>
              <a:cxn ang="0">
                <a:pos x="2822" y="789"/>
              </a:cxn>
              <a:cxn ang="0">
                <a:pos x="2825" y="780"/>
              </a:cxn>
              <a:cxn ang="0">
                <a:pos x="2837" y="756"/>
              </a:cxn>
              <a:cxn ang="0">
                <a:pos x="2842" y="731"/>
              </a:cxn>
              <a:cxn ang="0">
                <a:pos x="2846" y="717"/>
              </a:cxn>
              <a:cxn ang="0">
                <a:pos x="2848" y="683"/>
              </a:cxn>
              <a:cxn ang="0">
                <a:pos x="2849" y="672"/>
              </a:cxn>
              <a:cxn ang="0">
                <a:pos x="2848" y="164"/>
              </a:cxn>
              <a:cxn ang="0">
                <a:pos x="2839" y="114"/>
              </a:cxn>
              <a:cxn ang="0">
                <a:pos x="2821" y="74"/>
              </a:cxn>
              <a:cxn ang="0">
                <a:pos x="2797" y="42"/>
              </a:cxn>
              <a:cxn ang="0">
                <a:pos x="2768" y="23"/>
              </a:cxn>
              <a:cxn ang="0">
                <a:pos x="2740" y="11"/>
              </a:cxn>
              <a:cxn ang="0">
                <a:pos x="2693" y="2"/>
              </a:cxn>
              <a:cxn ang="0">
                <a:pos x="192" y="0"/>
              </a:cxn>
              <a:cxn ang="0">
                <a:pos x="147" y="3"/>
              </a:cxn>
              <a:cxn ang="0">
                <a:pos x="108" y="12"/>
              </a:cxn>
              <a:cxn ang="0">
                <a:pos x="75" y="27"/>
              </a:cxn>
              <a:cxn ang="0">
                <a:pos x="48" y="48"/>
              </a:cxn>
              <a:cxn ang="0">
                <a:pos x="27" y="75"/>
              </a:cxn>
              <a:cxn ang="0">
                <a:pos x="12" y="108"/>
              </a:cxn>
              <a:cxn ang="0">
                <a:pos x="3" y="147"/>
              </a:cxn>
              <a:cxn ang="0">
                <a:pos x="0" y="192"/>
              </a:cxn>
            </a:cxnLst>
            <a:rect l="0" t="0" r="r" b="b"/>
            <a:pathLst>
              <a:path w="2849" h="864">
                <a:moveTo>
                  <a:pt x="0" y="672"/>
                </a:moveTo>
                <a:lnTo>
                  <a:pt x="0" y="695"/>
                </a:lnTo>
                <a:lnTo>
                  <a:pt x="3" y="717"/>
                </a:lnTo>
                <a:lnTo>
                  <a:pt x="6" y="737"/>
                </a:lnTo>
                <a:lnTo>
                  <a:pt x="12" y="756"/>
                </a:lnTo>
                <a:lnTo>
                  <a:pt x="18" y="773"/>
                </a:lnTo>
                <a:lnTo>
                  <a:pt x="27" y="789"/>
                </a:lnTo>
                <a:lnTo>
                  <a:pt x="36" y="803"/>
                </a:lnTo>
                <a:lnTo>
                  <a:pt x="48" y="816"/>
                </a:lnTo>
                <a:lnTo>
                  <a:pt x="60" y="827"/>
                </a:lnTo>
                <a:lnTo>
                  <a:pt x="75" y="837"/>
                </a:lnTo>
                <a:lnTo>
                  <a:pt x="90" y="845"/>
                </a:lnTo>
                <a:lnTo>
                  <a:pt x="108" y="852"/>
                </a:lnTo>
                <a:lnTo>
                  <a:pt x="126" y="857"/>
                </a:lnTo>
                <a:lnTo>
                  <a:pt x="147" y="861"/>
                </a:lnTo>
                <a:lnTo>
                  <a:pt x="168" y="863"/>
                </a:lnTo>
                <a:lnTo>
                  <a:pt x="192" y="864"/>
                </a:lnTo>
                <a:lnTo>
                  <a:pt x="2657" y="864"/>
                </a:lnTo>
                <a:lnTo>
                  <a:pt x="2662" y="863"/>
                </a:lnTo>
                <a:lnTo>
                  <a:pt x="2668" y="863"/>
                </a:lnTo>
                <a:lnTo>
                  <a:pt x="2680" y="863"/>
                </a:lnTo>
                <a:lnTo>
                  <a:pt x="2702" y="861"/>
                </a:lnTo>
                <a:lnTo>
                  <a:pt x="2711" y="858"/>
                </a:lnTo>
                <a:lnTo>
                  <a:pt x="2716" y="857"/>
                </a:lnTo>
                <a:lnTo>
                  <a:pt x="2722" y="857"/>
                </a:lnTo>
                <a:lnTo>
                  <a:pt x="2741" y="852"/>
                </a:lnTo>
                <a:lnTo>
                  <a:pt x="2758" y="845"/>
                </a:lnTo>
                <a:lnTo>
                  <a:pt x="2765" y="840"/>
                </a:lnTo>
                <a:lnTo>
                  <a:pt x="2769" y="838"/>
                </a:lnTo>
                <a:lnTo>
                  <a:pt x="2774" y="837"/>
                </a:lnTo>
                <a:lnTo>
                  <a:pt x="2788" y="827"/>
                </a:lnTo>
                <a:lnTo>
                  <a:pt x="2791" y="823"/>
                </a:lnTo>
                <a:lnTo>
                  <a:pt x="2794" y="821"/>
                </a:lnTo>
                <a:lnTo>
                  <a:pt x="2801" y="816"/>
                </a:lnTo>
                <a:lnTo>
                  <a:pt x="2806" y="809"/>
                </a:lnTo>
                <a:lnTo>
                  <a:pt x="2809" y="805"/>
                </a:lnTo>
                <a:lnTo>
                  <a:pt x="2812" y="803"/>
                </a:lnTo>
                <a:lnTo>
                  <a:pt x="2822" y="789"/>
                </a:lnTo>
                <a:lnTo>
                  <a:pt x="2823" y="784"/>
                </a:lnTo>
                <a:lnTo>
                  <a:pt x="2825" y="780"/>
                </a:lnTo>
                <a:lnTo>
                  <a:pt x="2830" y="773"/>
                </a:lnTo>
                <a:lnTo>
                  <a:pt x="2837" y="756"/>
                </a:lnTo>
                <a:lnTo>
                  <a:pt x="2842" y="737"/>
                </a:lnTo>
                <a:lnTo>
                  <a:pt x="2842" y="731"/>
                </a:lnTo>
                <a:lnTo>
                  <a:pt x="2843" y="726"/>
                </a:lnTo>
                <a:lnTo>
                  <a:pt x="2846" y="717"/>
                </a:lnTo>
                <a:lnTo>
                  <a:pt x="2848" y="695"/>
                </a:lnTo>
                <a:lnTo>
                  <a:pt x="2848" y="683"/>
                </a:lnTo>
                <a:lnTo>
                  <a:pt x="2848" y="677"/>
                </a:lnTo>
                <a:lnTo>
                  <a:pt x="2849" y="672"/>
                </a:lnTo>
                <a:lnTo>
                  <a:pt x="2849" y="192"/>
                </a:lnTo>
                <a:lnTo>
                  <a:pt x="2848" y="164"/>
                </a:lnTo>
                <a:lnTo>
                  <a:pt x="2845" y="138"/>
                </a:lnTo>
                <a:lnTo>
                  <a:pt x="2839" y="114"/>
                </a:lnTo>
                <a:lnTo>
                  <a:pt x="2831" y="94"/>
                </a:lnTo>
                <a:lnTo>
                  <a:pt x="2821" y="74"/>
                </a:lnTo>
                <a:lnTo>
                  <a:pt x="2810" y="58"/>
                </a:lnTo>
                <a:lnTo>
                  <a:pt x="2797" y="42"/>
                </a:lnTo>
                <a:lnTo>
                  <a:pt x="2781" y="32"/>
                </a:lnTo>
                <a:lnTo>
                  <a:pt x="2768" y="23"/>
                </a:lnTo>
                <a:lnTo>
                  <a:pt x="2755" y="17"/>
                </a:lnTo>
                <a:lnTo>
                  <a:pt x="2740" y="11"/>
                </a:lnTo>
                <a:lnTo>
                  <a:pt x="2726" y="8"/>
                </a:lnTo>
                <a:lnTo>
                  <a:pt x="2693" y="2"/>
                </a:lnTo>
                <a:lnTo>
                  <a:pt x="2657" y="0"/>
                </a:lnTo>
                <a:lnTo>
                  <a:pt x="192" y="0"/>
                </a:lnTo>
                <a:lnTo>
                  <a:pt x="168" y="0"/>
                </a:lnTo>
                <a:lnTo>
                  <a:pt x="147" y="3"/>
                </a:lnTo>
                <a:lnTo>
                  <a:pt x="126" y="6"/>
                </a:lnTo>
                <a:lnTo>
                  <a:pt x="108" y="12"/>
                </a:lnTo>
                <a:lnTo>
                  <a:pt x="90" y="18"/>
                </a:lnTo>
                <a:lnTo>
                  <a:pt x="75" y="27"/>
                </a:lnTo>
                <a:lnTo>
                  <a:pt x="60" y="36"/>
                </a:lnTo>
                <a:lnTo>
                  <a:pt x="48" y="48"/>
                </a:lnTo>
                <a:lnTo>
                  <a:pt x="36" y="60"/>
                </a:lnTo>
                <a:lnTo>
                  <a:pt x="27" y="75"/>
                </a:lnTo>
                <a:lnTo>
                  <a:pt x="18" y="90"/>
                </a:lnTo>
                <a:lnTo>
                  <a:pt x="12" y="108"/>
                </a:lnTo>
                <a:lnTo>
                  <a:pt x="6" y="126"/>
                </a:lnTo>
                <a:lnTo>
                  <a:pt x="3" y="147"/>
                </a:lnTo>
                <a:lnTo>
                  <a:pt x="0" y="168"/>
                </a:lnTo>
                <a:lnTo>
                  <a:pt x="0" y="192"/>
                </a:lnTo>
                <a:lnTo>
                  <a:pt x="0" y="672"/>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56" name="Freeform 55"/>
          <p:cNvSpPr>
            <a:spLocks/>
          </p:cNvSpPr>
          <p:nvPr/>
        </p:nvSpPr>
        <p:spPr bwMode="auto">
          <a:xfrm>
            <a:off x="8334984" y="2691442"/>
            <a:ext cx="856027" cy="497464"/>
          </a:xfrm>
          <a:custGeom>
            <a:avLst/>
            <a:gdLst/>
            <a:ahLst/>
            <a:cxnLst>
              <a:cxn ang="0">
                <a:pos x="168" y="0"/>
              </a:cxn>
              <a:cxn ang="0">
                <a:pos x="126" y="6"/>
              </a:cxn>
              <a:cxn ang="0">
                <a:pos x="90" y="18"/>
              </a:cxn>
              <a:cxn ang="0">
                <a:pos x="60" y="36"/>
              </a:cxn>
              <a:cxn ang="0">
                <a:pos x="36" y="60"/>
              </a:cxn>
              <a:cxn ang="0">
                <a:pos x="18" y="90"/>
              </a:cxn>
              <a:cxn ang="0">
                <a:pos x="6" y="126"/>
              </a:cxn>
              <a:cxn ang="0">
                <a:pos x="0" y="168"/>
              </a:cxn>
              <a:cxn ang="0">
                <a:pos x="0" y="672"/>
              </a:cxn>
              <a:cxn ang="0">
                <a:pos x="3" y="717"/>
              </a:cxn>
              <a:cxn ang="0">
                <a:pos x="12" y="756"/>
              </a:cxn>
              <a:cxn ang="0">
                <a:pos x="27" y="789"/>
              </a:cxn>
              <a:cxn ang="0">
                <a:pos x="48" y="816"/>
              </a:cxn>
              <a:cxn ang="0">
                <a:pos x="75" y="837"/>
              </a:cxn>
              <a:cxn ang="0">
                <a:pos x="108" y="852"/>
              </a:cxn>
              <a:cxn ang="0">
                <a:pos x="147" y="861"/>
              </a:cxn>
              <a:cxn ang="0">
                <a:pos x="192" y="864"/>
              </a:cxn>
              <a:cxn ang="0">
                <a:pos x="1185" y="863"/>
              </a:cxn>
              <a:cxn ang="0">
                <a:pos x="1203" y="863"/>
              </a:cxn>
              <a:cxn ang="0">
                <a:pos x="1234" y="858"/>
              </a:cxn>
              <a:cxn ang="0">
                <a:pos x="1245" y="857"/>
              </a:cxn>
              <a:cxn ang="0">
                <a:pos x="1281" y="845"/>
              </a:cxn>
              <a:cxn ang="0">
                <a:pos x="1292" y="838"/>
              </a:cxn>
              <a:cxn ang="0">
                <a:pos x="1311" y="827"/>
              </a:cxn>
              <a:cxn ang="0">
                <a:pos x="1317" y="821"/>
              </a:cxn>
              <a:cxn ang="0">
                <a:pos x="1329" y="809"/>
              </a:cxn>
              <a:cxn ang="0">
                <a:pos x="1335" y="803"/>
              </a:cxn>
              <a:cxn ang="0">
                <a:pos x="1346" y="784"/>
              </a:cxn>
              <a:cxn ang="0">
                <a:pos x="1353" y="773"/>
              </a:cxn>
              <a:cxn ang="0">
                <a:pos x="1365" y="737"/>
              </a:cxn>
              <a:cxn ang="0">
                <a:pos x="1366" y="726"/>
              </a:cxn>
              <a:cxn ang="0">
                <a:pos x="1371" y="695"/>
              </a:cxn>
              <a:cxn ang="0">
                <a:pos x="1371" y="677"/>
              </a:cxn>
              <a:cxn ang="0">
                <a:pos x="1372" y="192"/>
              </a:cxn>
              <a:cxn ang="0">
                <a:pos x="1368" y="147"/>
              </a:cxn>
              <a:cxn ang="0">
                <a:pos x="1360" y="108"/>
              </a:cxn>
              <a:cxn ang="0">
                <a:pos x="1344" y="75"/>
              </a:cxn>
              <a:cxn ang="0">
                <a:pos x="1324" y="48"/>
              </a:cxn>
              <a:cxn ang="0">
                <a:pos x="1296" y="27"/>
              </a:cxn>
              <a:cxn ang="0">
                <a:pos x="1264" y="12"/>
              </a:cxn>
              <a:cxn ang="0">
                <a:pos x="1224" y="3"/>
              </a:cxn>
              <a:cxn ang="0">
                <a:pos x="1180" y="0"/>
              </a:cxn>
            </a:cxnLst>
            <a:rect l="0" t="0" r="r" b="b"/>
            <a:pathLst>
              <a:path w="1372" h="864">
                <a:moveTo>
                  <a:pt x="192" y="0"/>
                </a:moveTo>
                <a:lnTo>
                  <a:pt x="168" y="0"/>
                </a:lnTo>
                <a:lnTo>
                  <a:pt x="147" y="3"/>
                </a:lnTo>
                <a:lnTo>
                  <a:pt x="126" y="6"/>
                </a:lnTo>
                <a:lnTo>
                  <a:pt x="108" y="12"/>
                </a:lnTo>
                <a:lnTo>
                  <a:pt x="90" y="18"/>
                </a:lnTo>
                <a:lnTo>
                  <a:pt x="75" y="27"/>
                </a:lnTo>
                <a:lnTo>
                  <a:pt x="60" y="36"/>
                </a:lnTo>
                <a:lnTo>
                  <a:pt x="48" y="48"/>
                </a:lnTo>
                <a:lnTo>
                  <a:pt x="36" y="60"/>
                </a:lnTo>
                <a:lnTo>
                  <a:pt x="27" y="75"/>
                </a:lnTo>
                <a:lnTo>
                  <a:pt x="18" y="90"/>
                </a:lnTo>
                <a:lnTo>
                  <a:pt x="12" y="108"/>
                </a:lnTo>
                <a:lnTo>
                  <a:pt x="6" y="126"/>
                </a:lnTo>
                <a:lnTo>
                  <a:pt x="3" y="147"/>
                </a:lnTo>
                <a:lnTo>
                  <a:pt x="0" y="168"/>
                </a:lnTo>
                <a:lnTo>
                  <a:pt x="0" y="192"/>
                </a:lnTo>
                <a:lnTo>
                  <a:pt x="0" y="672"/>
                </a:lnTo>
                <a:lnTo>
                  <a:pt x="0" y="695"/>
                </a:lnTo>
                <a:lnTo>
                  <a:pt x="3" y="717"/>
                </a:lnTo>
                <a:lnTo>
                  <a:pt x="6" y="737"/>
                </a:lnTo>
                <a:lnTo>
                  <a:pt x="12" y="756"/>
                </a:lnTo>
                <a:lnTo>
                  <a:pt x="18" y="773"/>
                </a:lnTo>
                <a:lnTo>
                  <a:pt x="27" y="789"/>
                </a:lnTo>
                <a:lnTo>
                  <a:pt x="36" y="803"/>
                </a:lnTo>
                <a:lnTo>
                  <a:pt x="48" y="816"/>
                </a:lnTo>
                <a:lnTo>
                  <a:pt x="60" y="827"/>
                </a:lnTo>
                <a:lnTo>
                  <a:pt x="75" y="837"/>
                </a:lnTo>
                <a:lnTo>
                  <a:pt x="90" y="845"/>
                </a:lnTo>
                <a:lnTo>
                  <a:pt x="108" y="852"/>
                </a:lnTo>
                <a:lnTo>
                  <a:pt x="126" y="857"/>
                </a:lnTo>
                <a:lnTo>
                  <a:pt x="147" y="861"/>
                </a:lnTo>
                <a:lnTo>
                  <a:pt x="168" y="863"/>
                </a:lnTo>
                <a:lnTo>
                  <a:pt x="192" y="864"/>
                </a:lnTo>
                <a:lnTo>
                  <a:pt x="1180" y="864"/>
                </a:lnTo>
                <a:lnTo>
                  <a:pt x="1185" y="863"/>
                </a:lnTo>
                <a:lnTo>
                  <a:pt x="1191" y="863"/>
                </a:lnTo>
                <a:lnTo>
                  <a:pt x="1203" y="863"/>
                </a:lnTo>
                <a:lnTo>
                  <a:pt x="1224" y="861"/>
                </a:lnTo>
                <a:lnTo>
                  <a:pt x="1234" y="858"/>
                </a:lnTo>
                <a:lnTo>
                  <a:pt x="1239" y="857"/>
                </a:lnTo>
                <a:lnTo>
                  <a:pt x="1245" y="857"/>
                </a:lnTo>
                <a:lnTo>
                  <a:pt x="1264" y="852"/>
                </a:lnTo>
                <a:lnTo>
                  <a:pt x="1281" y="845"/>
                </a:lnTo>
                <a:lnTo>
                  <a:pt x="1288" y="840"/>
                </a:lnTo>
                <a:lnTo>
                  <a:pt x="1292" y="838"/>
                </a:lnTo>
                <a:lnTo>
                  <a:pt x="1296" y="837"/>
                </a:lnTo>
                <a:lnTo>
                  <a:pt x="1311" y="827"/>
                </a:lnTo>
                <a:lnTo>
                  <a:pt x="1313" y="824"/>
                </a:lnTo>
                <a:lnTo>
                  <a:pt x="1317" y="821"/>
                </a:lnTo>
                <a:lnTo>
                  <a:pt x="1324" y="816"/>
                </a:lnTo>
                <a:lnTo>
                  <a:pt x="1329" y="809"/>
                </a:lnTo>
                <a:lnTo>
                  <a:pt x="1331" y="806"/>
                </a:lnTo>
                <a:lnTo>
                  <a:pt x="1335" y="803"/>
                </a:lnTo>
                <a:lnTo>
                  <a:pt x="1344" y="789"/>
                </a:lnTo>
                <a:lnTo>
                  <a:pt x="1346" y="784"/>
                </a:lnTo>
                <a:lnTo>
                  <a:pt x="1348" y="780"/>
                </a:lnTo>
                <a:lnTo>
                  <a:pt x="1353" y="773"/>
                </a:lnTo>
                <a:lnTo>
                  <a:pt x="1360" y="756"/>
                </a:lnTo>
                <a:lnTo>
                  <a:pt x="1365" y="737"/>
                </a:lnTo>
                <a:lnTo>
                  <a:pt x="1365" y="731"/>
                </a:lnTo>
                <a:lnTo>
                  <a:pt x="1366" y="726"/>
                </a:lnTo>
                <a:lnTo>
                  <a:pt x="1368" y="717"/>
                </a:lnTo>
                <a:lnTo>
                  <a:pt x="1371" y="695"/>
                </a:lnTo>
                <a:lnTo>
                  <a:pt x="1371" y="683"/>
                </a:lnTo>
                <a:lnTo>
                  <a:pt x="1371" y="677"/>
                </a:lnTo>
                <a:lnTo>
                  <a:pt x="1372" y="672"/>
                </a:lnTo>
                <a:lnTo>
                  <a:pt x="1372" y="192"/>
                </a:lnTo>
                <a:lnTo>
                  <a:pt x="1371" y="168"/>
                </a:lnTo>
                <a:lnTo>
                  <a:pt x="1368" y="147"/>
                </a:lnTo>
                <a:lnTo>
                  <a:pt x="1365" y="126"/>
                </a:lnTo>
                <a:lnTo>
                  <a:pt x="1360" y="108"/>
                </a:lnTo>
                <a:lnTo>
                  <a:pt x="1353" y="90"/>
                </a:lnTo>
                <a:lnTo>
                  <a:pt x="1344" y="75"/>
                </a:lnTo>
                <a:lnTo>
                  <a:pt x="1335" y="60"/>
                </a:lnTo>
                <a:lnTo>
                  <a:pt x="1324" y="48"/>
                </a:lnTo>
                <a:lnTo>
                  <a:pt x="1311" y="36"/>
                </a:lnTo>
                <a:lnTo>
                  <a:pt x="1296" y="27"/>
                </a:lnTo>
                <a:lnTo>
                  <a:pt x="1281" y="18"/>
                </a:lnTo>
                <a:lnTo>
                  <a:pt x="1264" y="12"/>
                </a:lnTo>
                <a:lnTo>
                  <a:pt x="1245" y="6"/>
                </a:lnTo>
                <a:lnTo>
                  <a:pt x="1224" y="3"/>
                </a:lnTo>
                <a:lnTo>
                  <a:pt x="1203" y="0"/>
                </a:lnTo>
                <a:lnTo>
                  <a:pt x="1180" y="0"/>
                </a:lnTo>
                <a:lnTo>
                  <a:pt x="192" y="0"/>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57" name="Freeform 56"/>
          <p:cNvSpPr>
            <a:spLocks/>
          </p:cNvSpPr>
          <p:nvPr/>
        </p:nvSpPr>
        <p:spPr bwMode="auto">
          <a:xfrm>
            <a:off x="9237840" y="2691442"/>
            <a:ext cx="856027" cy="497464"/>
          </a:xfrm>
          <a:custGeom>
            <a:avLst/>
            <a:gdLst/>
            <a:ahLst/>
            <a:cxnLst>
              <a:cxn ang="0">
                <a:pos x="1371" y="168"/>
              </a:cxn>
              <a:cxn ang="0">
                <a:pos x="1365" y="126"/>
              </a:cxn>
              <a:cxn ang="0">
                <a:pos x="1353" y="90"/>
              </a:cxn>
              <a:cxn ang="0">
                <a:pos x="1335" y="60"/>
              </a:cxn>
              <a:cxn ang="0">
                <a:pos x="1311" y="36"/>
              </a:cxn>
              <a:cxn ang="0">
                <a:pos x="1281" y="18"/>
              </a:cxn>
              <a:cxn ang="0">
                <a:pos x="1245" y="6"/>
              </a:cxn>
              <a:cxn ang="0">
                <a:pos x="1203" y="0"/>
              </a:cxn>
              <a:cxn ang="0">
                <a:pos x="432" y="0"/>
              </a:cxn>
              <a:cxn ang="0">
                <a:pos x="411" y="0"/>
              </a:cxn>
              <a:cxn ang="0">
                <a:pos x="168" y="0"/>
              </a:cxn>
              <a:cxn ang="0">
                <a:pos x="126" y="6"/>
              </a:cxn>
              <a:cxn ang="0">
                <a:pos x="90" y="18"/>
              </a:cxn>
              <a:cxn ang="0">
                <a:pos x="60" y="36"/>
              </a:cxn>
              <a:cxn ang="0">
                <a:pos x="36" y="60"/>
              </a:cxn>
              <a:cxn ang="0">
                <a:pos x="18" y="90"/>
              </a:cxn>
              <a:cxn ang="0">
                <a:pos x="6" y="126"/>
              </a:cxn>
              <a:cxn ang="0">
                <a:pos x="0" y="168"/>
              </a:cxn>
              <a:cxn ang="0">
                <a:pos x="0" y="672"/>
              </a:cxn>
              <a:cxn ang="0">
                <a:pos x="3" y="717"/>
              </a:cxn>
              <a:cxn ang="0">
                <a:pos x="12" y="756"/>
              </a:cxn>
              <a:cxn ang="0">
                <a:pos x="27" y="789"/>
              </a:cxn>
              <a:cxn ang="0">
                <a:pos x="48" y="816"/>
              </a:cxn>
              <a:cxn ang="0">
                <a:pos x="75" y="837"/>
              </a:cxn>
              <a:cxn ang="0">
                <a:pos x="108" y="852"/>
              </a:cxn>
              <a:cxn ang="0">
                <a:pos x="147" y="861"/>
              </a:cxn>
              <a:cxn ang="0">
                <a:pos x="192" y="864"/>
              </a:cxn>
              <a:cxn ang="0">
                <a:pos x="432" y="864"/>
              </a:cxn>
              <a:cxn ang="0">
                <a:pos x="1185" y="863"/>
              </a:cxn>
              <a:cxn ang="0">
                <a:pos x="1203" y="863"/>
              </a:cxn>
              <a:cxn ang="0">
                <a:pos x="1234" y="858"/>
              </a:cxn>
              <a:cxn ang="0">
                <a:pos x="1245" y="857"/>
              </a:cxn>
              <a:cxn ang="0">
                <a:pos x="1281" y="845"/>
              </a:cxn>
              <a:cxn ang="0">
                <a:pos x="1292" y="838"/>
              </a:cxn>
              <a:cxn ang="0">
                <a:pos x="1311" y="827"/>
              </a:cxn>
              <a:cxn ang="0">
                <a:pos x="1317" y="821"/>
              </a:cxn>
              <a:cxn ang="0">
                <a:pos x="1329" y="809"/>
              </a:cxn>
              <a:cxn ang="0">
                <a:pos x="1335" y="803"/>
              </a:cxn>
              <a:cxn ang="0">
                <a:pos x="1346" y="784"/>
              </a:cxn>
              <a:cxn ang="0">
                <a:pos x="1353" y="773"/>
              </a:cxn>
              <a:cxn ang="0">
                <a:pos x="1365" y="737"/>
              </a:cxn>
              <a:cxn ang="0">
                <a:pos x="1366" y="726"/>
              </a:cxn>
              <a:cxn ang="0">
                <a:pos x="1371" y="695"/>
              </a:cxn>
              <a:cxn ang="0">
                <a:pos x="1371" y="677"/>
              </a:cxn>
              <a:cxn ang="0">
                <a:pos x="1372" y="192"/>
              </a:cxn>
            </a:cxnLst>
            <a:rect l="0" t="0" r="r" b="b"/>
            <a:pathLst>
              <a:path w="1372" h="864">
                <a:moveTo>
                  <a:pt x="1372" y="192"/>
                </a:moveTo>
                <a:lnTo>
                  <a:pt x="1371" y="168"/>
                </a:lnTo>
                <a:lnTo>
                  <a:pt x="1368" y="147"/>
                </a:lnTo>
                <a:lnTo>
                  <a:pt x="1365" y="126"/>
                </a:lnTo>
                <a:lnTo>
                  <a:pt x="1360" y="108"/>
                </a:lnTo>
                <a:lnTo>
                  <a:pt x="1353" y="90"/>
                </a:lnTo>
                <a:lnTo>
                  <a:pt x="1344" y="75"/>
                </a:lnTo>
                <a:lnTo>
                  <a:pt x="1335" y="60"/>
                </a:lnTo>
                <a:lnTo>
                  <a:pt x="1324" y="48"/>
                </a:lnTo>
                <a:lnTo>
                  <a:pt x="1311" y="36"/>
                </a:lnTo>
                <a:lnTo>
                  <a:pt x="1296" y="27"/>
                </a:lnTo>
                <a:lnTo>
                  <a:pt x="1281" y="18"/>
                </a:lnTo>
                <a:lnTo>
                  <a:pt x="1264" y="12"/>
                </a:lnTo>
                <a:lnTo>
                  <a:pt x="1245" y="6"/>
                </a:lnTo>
                <a:lnTo>
                  <a:pt x="1224" y="3"/>
                </a:lnTo>
                <a:lnTo>
                  <a:pt x="1203" y="0"/>
                </a:lnTo>
                <a:lnTo>
                  <a:pt x="1180" y="0"/>
                </a:lnTo>
                <a:lnTo>
                  <a:pt x="432" y="0"/>
                </a:lnTo>
                <a:lnTo>
                  <a:pt x="411" y="2"/>
                </a:lnTo>
                <a:lnTo>
                  <a:pt x="411" y="0"/>
                </a:lnTo>
                <a:lnTo>
                  <a:pt x="192" y="0"/>
                </a:lnTo>
                <a:lnTo>
                  <a:pt x="168" y="0"/>
                </a:lnTo>
                <a:lnTo>
                  <a:pt x="147" y="3"/>
                </a:lnTo>
                <a:lnTo>
                  <a:pt x="126" y="6"/>
                </a:lnTo>
                <a:lnTo>
                  <a:pt x="108" y="12"/>
                </a:lnTo>
                <a:lnTo>
                  <a:pt x="90" y="18"/>
                </a:lnTo>
                <a:lnTo>
                  <a:pt x="75" y="27"/>
                </a:lnTo>
                <a:lnTo>
                  <a:pt x="60" y="36"/>
                </a:lnTo>
                <a:lnTo>
                  <a:pt x="48" y="48"/>
                </a:lnTo>
                <a:lnTo>
                  <a:pt x="36" y="60"/>
                </a:lnTo>
                <a:lnTo>
                  <a:pt x="27" y="75"/>
                </a:lnTo>
                <a:lnTo>
                  <a:pt x="18" y="90"/>
                </a:lnTo>
                <a:lnTo>
                  <a:pt x="12" y="108"/>
                </a:lnTo>
                <a:lnTo>
                  <a:pt x="6" y="126"/>
                </a:lnTo>
                <a:lnTo>
                  <a:pt x="3" y="147"/>
                </a:lnTo>
                <a:lnTo>
                  <a:pt x="0" y="168"/>
                </a:lnTo>
                <a:lnTo>
                  <a:pt x="0" y="192"/>
                </a:lnTo>
                <a:lnTo>
                  <a:pt x="0" y="672"/>
                </a:lnTo>
                <a:lnTo>
                  <a:pt x="0" y="695"/>
                </a:lnTo>
                <a:lnTo>
                  <a:pt x="3" y="717"/>
                </a:lnTo>
                <a:lnTo>
                  <a:pt x="6" y="737"/>
                </a:lnTo>
                <a:lnTo>
                  <a:pt x="12" y="756"/>
                </a:lnTo>
                <a:lnTo>
                  <a:pt x="18" y="773"/>
                </a:lnTo>
                <a:lnTo>
                  <a:pt x="27" y="789"/>
                </a:lnTo>
                <a:lnTo>
                  <a:pt x="36" y="803"/>
                </a:lnTo>
                <a:lnTo>
                  <a:pt x="48" y="816"/>
                </a:lnTo>
                <a:lnTo>
                  <a:pt x="60" y="827"/>
                </a:lnTo>
                <a:lnTo>
                  <a:pt x="75" y="837"/>
                </a:lnTo>
                <a:lnTo>
                  <a:pt x="90" y="845"/>
                </a:lnTo>
                <a:lnTo>
                  <a:pt x="108" y="852"/>
                </a:lnTo>
                <a:lnTo>
                  <a:pt x="126" y="857"/>
                </a:lnTo>
                <a:lnTo>
                  <a:pt x="147" y="861"/>
                </a:lnTo>
                <a:lnTo>
                  <a:pt x="168" y="863"/>
                </a:lnTo>
                <a:lnTo>
                  <a:pt x="192" y="864"/>
                </a:lnTo>
                <a:lnTo>
                  <a:pt x="411" y="864"/>
                </a:lnTo>
                <a:lnTo>
                  <a:pt x="432" y="864"/>
                </a:lnTo>
                <a:lnTo>
                  <a:pt x="1180" y="864"/>
                </a:lnTo>
                <a:lnTo>
                  <a:pt x="1185" y="863"/>
                </a:lnTo>
                <a:lnTo>
                  <a:pt x="1191" y="863"/>
                </a:lnTo>
                <a:lnTo>
                  <a:pt x="1203" y="863"/>
                </a:lnTo>
                <a:lnTo>
                  <a:pt x="1224" y="861"/>
                </a:lnTo>
                <a:lnTo>
                  <a:pt x="1234" y="858"/>
                </a:lnTo>
                <a:lnTo>
                  <a:pt x="1239" y="857"/>
                </a:lnTo>
                <a:lnTo>
                  <a:pt x="1245" y="857"/>
                </a:lnTo>
                <a:lnTo>
                  <a:pt x="1264" y="852"/>
                </a:lnTo>
                <a:lnTo>
                  <a:pt x="1281" y="845"/>
                </a:lnTo>
                <a:lnTo>
                  <a:pt x="1288" y="840"/>
                </a:lnTo>
                <a:lnTo>
                  <a:pt x="1292" y="838"/>
                </a:lnTo>
                <a:lnTo>
                  <a:pt x="1296" y="837"/>
                </a:lnTo>
                <a:lnTo>
                  <a:pt x="1311" y="827"/>
                </a:lnTo>
                <a:lnTo>
                  <a:pt x="1313" y="824"/>
                </a:lnTo>
                <a:lnTo>
                  <a:pt x="1317" y="821"/>
                </a:lnTo>
                <a:lnTo>
                  <a:pt x="1324" y="816"/>
                </a:lnTo>
                <a:lnTo>
                  <a:pt x="1329" y="809"/>
                </a:lnTo>
                <a:lnTo>
                  <a:pt x="1331" y="806"/>
                </a:lnTo>
                <a:lnTo>
                  <a:pt x="1335" y="803"/>
                </a:lnTo>
                <a:lnTo>
                  <a:pt x="1344" y="789"/>
                </a:lnTo>
                <a:lnTo>
                  <a:pt x="1346" y="784"/>
                </a:lnTo>
                <a:lnTo>
                  <a:pt x="1348" y="780"/>
                </a:lnTo>
                <a:lnTo>
                  <a:pt x="1353" y="773"/>
                </a:lnTo>
                <a:lnTo>
                  <a:pt x="1360" y="756"/>
                </a:lnTo>
                <a:lnTo>
                  <a:pt x="1365" y="737"/>
                </a:lnTo>
                <a:lnTo>
                  <a:pt x="1365" y="731"/>
                </a:lnTo>
                <a:lnTo>
                  <a:pt x="1366" y="726"/>
                </a:lnTo>
                <a:lnTo>
                  <a:pt x="1368" y="717"/>
                </a:lnTo>
                <a:lnTo>
                  <a:pt x="1371" y="695"/>
                </a:lnTo>
                <a:lnTo>
                  <a:pt x="1371" y="683"/>
                </a:lnTo>
                <a:lnTo>
                  <a:pt x="1371" y="677"/>
                </a:lnTo>
                <a:lnTo>
                  <a:pt x="1372" y="672"/>
                </a:lnTo>
                <a:lnTo>
                  <a:pt x="1372" y="192"/>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微软雅黑" panose="020B0503020204020204" pitchFamily="34" charset="-122"/>
              <a:ea typeface="微软雅黑" panose="020B0503020204020204" pitchFamily="34" charset="-122"/>
            </a:endParaRPr>
          </a:p>
        </p:txBody>
      </p:sp>
      <p:sp>
        <p:nvSpPr>
          <p:cNvPr id="58" name="Rectangle 57"/>
          <p:cNvSpPr>
            <a:spLocks noChangeArrowheads="1"/>
          </p:cNvSpPr>
          <p:nvPr/>
        </p:nvSpPr>
        <p:spPr bwMode="auto">
          <a:xfrm>
            <a:off x="8443211" y="2359799"/>
            <a:ext cx="1750350"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Network Interface  </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59" name="Rectangle 58"/>
          <p:cNvSpPr>
            <a:spLocks noChangeArrowheads="1"/>
          </p:cNvSpPr>
          <p:nvPr/>
        </p:nvSpPr>
        <p:spPr bwMode="auto">
          <a:xfrm>
            <a:off x="8645530" y="2858991"/>
            <a:ext cx="358560"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NFS</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60" name="Rectangle 59"/>
          <p:cNvSpPr>
            <a:spLocks noChangeArrowheads="1"/>
          </p:cNvSpPr>
          <p:nvPr/>
        </p:nvSpPr>
        <p:spPr bwMode="auto">
          <a:xfrm>
            <a:off x="9507736" y="2858991"/>
            <a:ext cx="387414"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CIFS</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61" name="Rectangle 60"/>
          <p:cNvSpPr>
            <a:spLocks noChangeArrowheads="1"/>
          </p:cNvSpPr>
          <p:nvPr/>
        </p:nvSpPr>
        <p:spPr bwMode="auto">
          <a:xfrm>
            <a:off x="8588576" y="3356455"/>
            <a:ext cx="1409040"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NAS Device OS </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62" name="Rectangle 61"/>
          <p:cNvSpPr>
            <a:spLocks noChangeArrowheads="1"/>
          </p:cNvSpPr>
          <p:nvPr/>
        </p:nvSpPr>
        <p:spPr bwMode="auto">
          <a:xfrm>
            <a:off x="8486522" y="3855647"/>
            <a:ext cx="1663726"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Storage Interface  </a:t>
            </a:r>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63" name="Rectangle 62"/>
          <p:cNvSpPr>
            <a:spLocks noChangeArrowheads="1"/>
          </p:cNvSpPr>
          <p:nvPr/>
        </p:nvSpPr>
        <p:spPr bwMode="auto">
          <a:xfrm>
            <a:off x="6478913" y="2634441"/>
            <a:ext cx="1114088"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NAS engine </a:t>
            </a:r>
            <a:endParaRPr lang="en-US" sz="1400" dirty="0">
              <a:latin typeface="微软雅黑" panose="020B0503020204020204" pitchFamily="34" charset="-122"/>
              <a:ea typeface="微软雅黑" panose="020B0503020204020204" pitchFamily="34" charset="-122"/>
            </a:endParaRPr>
          </a:p>
        </p:txBody>
      </p:sp>
      <p:sp>
        <p:nvSpPr>
          <p:cNvPr id="64" name="Rectangle 63"/>
          <p:cNvSpPr>
            <a:spLocks noChangeArrowheads="1"/>
          </p:cNvSpPr>
          <p:nvPr/>
        </p:nvSpPr>
        <p:spPr bwMode="auto">
          <a:xfrm>
            <a:off x="3520603" y="2325253"/>
            <a:ext cx="358560"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NFS</a:t>
            </a:r>
            <a:endParaRPr lang="en-US" sz="1400" dirty="0">
              <a:latin typeface="微软雅黑" panose="020B0503020204020204" pitchFamily="34" charset="-122"/>
              <a:ea typeface="微软雅黑" panose="020B0503020204020204" pitchFamily="34" charset="-122"/>
            </a:endParaRPr>
          </a:p>
        </p:txBody>
      </p:sp>
      <p:sp>
        <p:nvSpPr>
          <p:cNvPr id="65" name="Rectangle 64"/>
          <p:cNvSpPr>
            <a:spLocks noChangeArrowheads="1"/>
          </p:cNvSpPr>
          <p:nvPr/>
        </p:nvSpPr>
        <p:spPr bwMode="auto">
          <a:xfrm>
            <a:off x="3539892" y="3935103"/>
            <a:ext cx="387414"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CIFS</a:t>
            </a:r>
            <a:endParaRPr lang="en-US" sz="1400" dirty="0">
              <a:latin typeface="微软雅黑" panose="020B0503020204020204" pitchFamily="34" charset="-122"/>
              <a:ea typeface="微软雅黑" panose="020B0503020204020204" pitchFamily="34" charset="-122"/>
            </a:endParaRPr>
          </a:p>
        </p:txBody>
      </p:sp>
      <p:sp>
        <p:nvSpPr>
          <p:cNvPr id="66" name="Rectangle 65"/>
          <p:cNvSpPr>
            <a:spLocks noChangeArrowheads="1"/>
          </p:cNvSpPr>
          <p:nvPr/>
        </p:nvSpPr>
        <p:spPr bwMode="auto">
          <a:xfrm>
            <a:off x="2104653" y="2219887"/>
            <a:ext cx="530593"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UNIX </a:t>
            </a:r>
            <a:endParaRPr lang="en-US" sz="1400" dirty="0">
              <a:latin typeface="微软雅黑" panose="020B0503020204020204" pitchFamily="34" charset="-122"/>
              <a:ea typeface="微软雅黑" panose="020B0503020204020204" pitchFamily="34" charset="-122"/>
            </a:endParaRPr>
          </a:p>
        </p:txBody>
      </p:sp>
      <p:sp>
        <p:nvSpPr>
          <p:cNvPr id="67" name="Rectangle 66"/>
          <p:cNvSpPr>
            <a:spLocks noChangeArrowheads="1"/>
          </p:cNvSpPr>
          <p:nvPr/>
        </p:nvSpPr>
        <p:spPr bwMode="auto">
          <a:xfrm>
            <a:off x="1815230" y="5149399"/>
            <a:ext cx="841577" cy="215444"/>
          </a:xfrm>
          <a:prstGeom prst="rect">
            <a:avLst/>
          </a:prstGeom>
          <a:noFill/>
          <a:ln w="9525">
            <a:noFill/>
            <a:miter lim="800000"/>
            <a:headEnd/>
            <a:tailEnd/>
          </a:ln>
        </p:spPr>
        <p:txBody>
          <a:bodyPr wrap="none" lIns="0" tIns="0" rIns="0" bIns="0">
            <a:spAutoFit/>
          </a:bodyPr>
          <a:lstStyle/>
          <a:p>
            <a:pPr marL="354013" indent="-354013" algn="ctr" defTabSz="941388"/>
            <a:r>
              <a:rPr lang="en-US" sz="1400" b="1" dirty="0">
                <a:solidFill>
                  <a:srgbClr val="000000"/>
                </a:solidFill>
                <a:latin typeface="微软雅黑" panose="020B0503020204020204" pitchFamily="34" charset="-122"/>
                <a:ea typeface="微软雅黑" panose="020B0503020204020204" pitchFamily="34" charset="-122"/>
              </a:rPr>
              <a:t>Windows</a:t>
            </a:r>
            <a:endParaRPr lang="en-US" sz="1400" dirty="0">
              <a:latin typeface="微软雅黑" panose="020B0503020204020204" pitchFamily="34" charset="-122"/>
              <a:ea typeface="微软雅黑" panose="020B0503020204020204" pitchFamily="34" charset="-122"/>
            </a:endParaRPr>
          </a:p>
        </p:txBody>
      </p:sp>
      <p:sp>
        <p:nvSpPr>
          <p:cNvPr id="68" name="Freeform 67"/>
          <p:cNvSpPr>
            <a:spLocks/>
          </p:cNvSpPr>
          <p:nvPr/>
        </p:nvSpPr>
        <p:spPr bwMode="auto">
          <a:xfrm>
            <a:off x="4240286" y="2834809"/>
            <a:ext cx="1088297" cy="647741"/>
          </a:xfrm>
          <a:custGeom>
            <a:avLst/>
            <a:gdLst>
              <a:gd name="T0" fmla="*/ 841421 w 1744"/>
              <a:gd name="T1" fmla="*/ 60379 h 1124"/>
              <a:gd name="T2" fmla="*/ 805987 w 1744"/>
              <a:gd name="T3" fmla="*/ 27541 h 1124"/>
              <a:gd name="T4" fmla="*/ 727187 w 1744"/>
              <a:gd name="T5" fmla="*/ 530 h 1124"/>
              <a:gd name="T6" fmla="*/ 679589 w 1744"/>
              <a:gd name="T7" fmla="*/ 6356 h 1124"/>
              <a:gd name="T8" fmla="*/ 637809 w 1744"/>
              <a:gd name="T9" fmla="*/ 31778 h 1124"/>
              <a:gd name="T10" fmla="*/ 580692 w 1744"/>
              <a:gd name="T11" fmla="*/ 30719 h 1124"/>
              <a:gd name="T12" fmla="*/ 500833 w 1744"/>
              <a:gd name="T13" fmla="*/ 7415 h 1124"/>
              <a:gd name="T14" fmla="*/ 420975 w 1744"/>
              <a:gd name="T15" fmla="*/ 7415 h 1124"/>
              <a:gd name="T16" fmla="*/ 341117 w 1744"/>
              <a:gd name="T17" fmla="*/ 30719 h 1124"/>
              <a:gd name="T18" fmla="*/ 283999 w 1744"/>
              <a:gd name="T19" fmla="*/ 31778 h 1124"/>
              <a:gd name="T20" fmla="*/ 243277 w 1744"/>
              <a:gd name="T21" fmla="*/ 6356 h 1124"/>
              <a:gd name="T22" fmla="*/ 172938 w 1744"/>
              <a:gd name="T23" fmla="*/ 3707 h 1124"/>
              <a:gd name="T24" fmla="*/ 106830 w 1744"/>
              <a:gd name="T25" fmla="*/ 35486 h 1124"/>
              <a:gd name="T26" fmla="*/ 74570 w 1744"/>
              <a:gd name="T27" fmla="*/ 69912 h 1124"/>
              <a:gd name="T28" fmla="*/ 51300 w 1744"/>
              <a:gd name="T29" fmla="*/ 125524 h 1124"/>
              <a:gd name="T30" fmla="*/ 59233 w 1744"/>
              <a:gd name="T31" fmla="*/ 186433 h 1124"/>
              <a:gd name="T32" fmla="*/ 14808 w 1744"/>
              <a:gd name="T33" fmla="*/ 241515 h 1124"/>
              <a:gd name="T34" fmla="*/ 0 w 1744"/>
              <a:gd name="T35" fmla="*/ 296068 h 1124"/>
              <a:gd name="T36" fmla="*/ 14808 w 1744"/>
              <a:gd name="T37" fmla="*/ 350091 h 1124"/>
              <a:gd name="T38" fmla="*/ 59233 w 1744"/>
              <a:gd name="T39" fmla="*/ 404114 h 1124"/>
              <a:gd name="T40" fmla="*/ 51300 w 1744"/>
              <a:gd name="T41" fmla="*/ 462374 h 1124"/>
              <a:gd name="T42" fmla="*/ 70339 w 1744"/>
              <a:gd name="T43" fmla="*/ 513219 h 1124"/>
              <a:gd name="T44" fmla="*/ 103657 w 1744"/>
              <a:gd name="T45" fmla="*/ 550823 h 1124"/>
              <a:gd name="T46" fmla="*/ 149668 w 1744"/>
              <a:gd name="T47" fmla="*/ 578894 h 1124"/>
              <a:gd name="T48" fmla="*/ 195679 w 1744"/>
              <a:gd name="T49" fmla="*/ 588957 h 1124"/>
              <a:gd name="T50" fmla="*/ 233757 w 1744"/>
              <a:gd name="T51" fmla="*/ 584191 h 1124"/>
              <a:gd name="T52" fmla="*/ 248037 w 1744"/>
              <a:gd name="T53" fmla="*/ 579954 h 1124"/>
              <a:gd name="T54" fmla="*/ 259143 w 1744"/>
              <a:gd name="T55" fmla="*/ 574657 h 1124"/>
              <a:gd name="T56" fmla="*/ 276067 w 1744"/>
              <a:gd name="T57" fmla="*/ 563005 h 1124"/>
              <a:gd name="T58" fmla="*/ 301452 w 1744"/>
              <a:gd name="T59" fmla="*/ 538112 h 1124"/>
              <a:gd name="T60" fmla="*/ 376022 w 1744"/>
              <a:gd name="T61" fmla="*/ 580483 h 1124"/>
              <a:gd name="T62" fmla="*/ 454293 w 1744"/>
              <a:gd name="T63" fmla="*/ 595313 h 1124"/>
              <a:gd name="T64" fmla="*/ 535738 w 1744"/>
              <a:gd name="T65" fmla="*/ 580483 h 1124"/>
              <a:gd name="T66" fmla="*/ 621414 w 1744"/>
              <a:gd name="T67" fmla="*/ 538112 h 1124"/>
              <a:gd name="T68" fmla="*/ 658434 w 1744"/>
              <a:gd name="T69" fmla="*/ 572539 h 1124"/>
              <a:gd name="T70" fmla="*/ 704974 w 1744"/>
              <a:gd name="T71" fmla="*/ 588428 h 1124"/>
              <a:gd name="T72" fmla="*/ 714494 w 1744"/>
              <a:gd name="T73" fmla="*/ 588428 h 1124"/>
              <a:gd name="T74" fmla="*/ 750457 w 1744"/>
              <a:gd name="T75" fmla="*/ 585780 h 1124"/>
              <a:gd name="T76" fmla="*/ 795939 w 1744"/>
              <a:gd name="T77" fmla="*/ 567772 h 1124"/>
              <a:gd name="T78" fmla="*/ 834017 w 1744"/>
              <a:gd name="T79" fmla="*/ 537582 h 1124"/>
              <a:gd name="T80" fmla="*/ 860460 w 1744"/>
              <a:gd name="T81" fmla="*/ 498389 h 1124"/>
              <a:gd name="T82" fmla="*/ 872095 w 1744"/>
              <a:gd name="T83" fmla="*/ 456548 h 1124"/>
              <a:gd name="T84" fmla="*/ 868393 w 1744"/>
              <a:gd name="T85" fmla="*/ 414706 h 1124"/>
              <a:gd name="T86" fmla="*/ 898538 w 1744"/>
              <a:gd name="T87" fmla="*/ 361213 h 1124"/>
              <a:gd name="T88" fmla="*/ 920750 w 1744"/>
              <a:gd name="T89" fmla="*/ 305601 h 1124"/>
              <a:gd name="T90" fmla="*/ 913346 w 1744"/>
              <a:gd name="T91" fmla="*/ 251578 h 1124"/>
              <a:gd name="T92" fmla="*/ 877384 w 1744"/>
              <a:gd name="T93" fmla="*/ 199144 h 1124"/>
              <a:gd name="T94" fmla="*/ 871566 w 1744"/>
              <a:gd name="T95" fmla="*/ 149888 h 1124"/>
              <a:gd name="T96" fmla="*/ 865220 w 1744"/>
              <a:gd name="T97" fmla="*/ 102220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124"/>
              <a:gd name="T149" fmla="*/ 1744 w 1744"/>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124">
                <a:moveTo>
                  <a:pt x="1627" y="171"/>
                </a:moveTo>
                <a:lnTo>
                  <a:pt x="1617" y="151"/>
                </a:lnTo>
                <a:lnTo>
                  <a:pt x="1605" y="132"/>
                </a:lnTo>
                <a:lnTo>
                  <a:pt x="1591" y="114"/>
                </a:lnTo>
                <a:lnTo>
                  <a:pt x="1577" y="98"/>
                </a:lnTo>
                <a:lnTo>
                  <a:pt x="1560" y="81"/>
                </a:lnTo>
                <a:lnTo>
                  <a:pt x="1543" y="67"/>
                </a:lnTo>
                <a:lnTo>
                  <a:pt x="1524" y="52"/>
                </a:lnTo>
                <a:lnTo>
                  <a:pt x="1505" y="40"/>
                </a:lnTo>
                <a:lnTo>
                  <a:pt x="1462" y="20"/>
                </a:lnTo>
                <a:lnTo>
                  <a:pt x="1419" y="7"/>
                </a:lnTo>
                <a:lnTo>
                  <a:pt x="1375" y="1"/>
                </a:lnTo>
                <a:lnTo>
                  <a:pt x="1354" y="0"/>
                </a:lnTo>
                <a:lnTo>
                  <a:pt x="1333" y="2"/>
                </a:lnTo>
                <a:lnTo>
                  <a:pt x="1308" y="6"/>
                </a:lnTo>
                <a:lnTo>
                  <a:pt x="1285" y="12"/>
                </a:lnTo>
                <a:lnTo>
                  <a:pt x="1264" y="20"/>
                </a:lnTo>
                <a:lnTo>
                  <a:pt x="1245" y="32"/>
                </a:lnTo>
                <a:lnTo>
                  <a:pt x="1224" y="44"/>
                </a:lnTo>
                <a:lnTo>
                  <a:pt x="1206" y="60"/>
                </a:lnTo>
                <a:lnTo>
                  <a:pt x="1189" y="78"/>
                </a:lnTo>
                <a:lnTo>
                  <a:pt x="1175" y="98"/>
                </a:lnTo>
                <a:lnTo>
                  <a:pt x="1137" y="76"/>
                </a:lnTo>
                <a:lnTo>
                  <a:pt x="1098" y="58"/>
                </a:lnTo>
                <a:lnTo>
                  <a:pt x="1060" y="43"/>
                </a:lnTo>
                <a:lnTo>
                  <a:pt x="1024" y="31"/>
                </a:lnTo>
                <a:lnTo>
                  <a:pt x="985" y="20"/>
                </a:lnTo>
                <a:lnTo>
                  <a:pt x="947" y="14"/>
                </a:lnTo>
                <a:lnTo>
                  <a:pt x="909" y="10"/>
                </a:lnTo>
                <a:lnTo>
                  <a:pt x="873" y="9"/>
                </a:lnTo>
                <a:lnTo>
                  <a:pt x="834" y="10"/>
                </a:lnTo>
                <a:lnTo>
                  <a:pt x="796" y="14"/>
                </a:lnTo>
                <a:lnTo>
                  <a:pt x="757" y="20"/>
                </a:lnTo>
                <a:lnTo>
                  <a:pt x="721" y="31"/>
                </a:lnTo>
                <a:lnTo>
                  <a:pt x="683" y="43"/>
                </a:lnTo>
                <a:lnTo>
                  <a:pt x="645" y="58"/>
                </a:lnTo>
                <a:lnTo>
                  <a:pt x="606" y="76"/>
                </a:lnTo>
                <a:lnTo>
                  <a:pt x="570" y="98"/>
                </a:lnTo>
                <a:lnTo>
                  <a:pt x="553" y="78"/>
                </a:lnTo>
                <a:lnTo>
                  <a:pt x="537" y="60"/>
                </a:lnTo>
                <a:lnTo>
                  <a:pt x="519" y="44"/>
                </a:lnTo>
                <a:lnTo>
                  <a:pt x="501" y="32"/>
                </a:lnTo>
                <a:lnTo>
                  <a:pt x="480" y="20"/>
                </a:lnTo>
                <a:lnTo>
                  <a:pt x="460" y="12"/>
                </a:lnTo>
                <a:lnTo>
                  <a:pt x="437" y="6"/>
                </a:lnTo>
                <a:lnTo>
                  <a:pt x="414" y="2"/>
                </a:lnTo>
                <a:lnTo>
                  <a:pt x="370" y="1"/>
                </a:lnTo>
                <a:lnTo>
                  <a:pt x="327" y="7"/>
                </a:lnTo>
                <a:lnTo>
                  <a:pt x="283" y="20"/>
                </a:lnTo>
                <a:lnTo>
                  <a:pt x="241" y="40"/>
                </a:lnTo>
                <a:lnTo>
                  <a:pt x="220" y="52"/>
                </a:lnTo>
                <a:lnTo>
                  <a:pt x="202" y="67"/>
                </a:lnTo>
                <a:lnTo>
                  <a:pt x="184" y="81"/>
                </a:lnTo>
                <a:lnTo>
                  <a:pt x="168" y="98"/>
                </a:lnTo>
                <a:lnTo>
                  <a:pt x="153" y="114"/>
                </a:lnTo>
                <a:lnTo>
                  <a:pt x="141" y="132"/>
                </a:lnTo>
                <a:lnTo>
                  <a:pt x="120" y="171"/>
                </a:lnTo>
                <a:lnTo>
                  <a:pt x="109" y="193"/>
                </a:lnTo>
                <a:lnTo>
                  <a:pt x="103" y="216"/>
                </a:lnTo>
                <a:lnTo>
                  <a:pt x="97" y="237"/>
                </a:lnTo>
                <a:lnTo>
                  <a:pt x="96" y="261"/>
                </a:lnTo>
                <a:lnTo>
                  <a:pt x="95" y="283"/>
                </a:lnTo>
                <a:lnTo>
                  <a:pt x="99" y="307"/>
                </a:lnTo>
                <a:lnTo>
                  <a:pt x="112" y="352"/>
                </a:lnTo>
                <a:lnTo>
                  <a:pt x="84" y="376"/>
                </a:lnTo>
                <a:lnTo>
                  <a:pt x="61" y="403"/>
                </a:lnTo>
                <a:lnTo>
                  <a:pt x="42" y="429"/>
                </a:lnTo>
                <a:lnTo>
                  <a:pt x="28" y="456"/>
                </a:lnTo>
                <a:lnTo>
                  <a:pt x="15" y="480"/>
                </a:lnTo>
                <a:lnTo>
                  <a:pt x="6" y="506"/>
                </a:lnTo>
                <a:lnTo>
                  <a:pt x="1" y="532"/>
                </a:lnTo>
                <a:lnTo>
                  <a:pt x="0" y="559"/>
                </a:lnTo>
                <a:lnTo>
                  <a:pt x="1" y="583"/>
                </a:lnTo>
                <a:lnTo>
                  <a:pt x="6" y="609"/>
                </a:lnTo>
                <a:lnTo>
                  <a:pt x="15" y="634"/>
                </a:lnTo>
                <a:lnTo>
                  <a:pt x="28" y="661"/>
                </a:lnTo>
                <a:lnTo>
                  <a:pt x="42" y="685"/>
                </a:lnTo>
                <a:lnTo>
                  <a:pt x="61" y="711"/>
                </a:lnTo>
                <a:lnTo>
                  <a:pt x="84" y="736"/>
                </a:lnTo>
                <a:lnTo>
                  <a:pt x="112" y="763"/>
                </a:lnTo>
                <a:lnTo>
                  <a:pt x="99" y="806"/>
                </a:lnTo>
                <a:lnTo>
                  <a:pt x="95" y="827"/>
                </a:lnTo>
                <a:lnTo>
                  <a:pt x="96" y="851"/>
                </a:lnTo>
                <a:lnTo>
                  <a:pt x="97" y="873"/>
                </a:lnTo>
                <a:lnTo>
                  <a:pt x="103" y="896"/>
                </a:lnTo>
                <a:lnTo>
                  <a:pt x="109" y="917"/>
                </a:lnTo>
                <a:lnTo>
                  <a:pt x="120" y="941"/>
                </a:lnTo>
                <a:lnTo>
                  <a:pt x="133" y="969"/>
                </a:lnTo>
                <a:lnTo>
                  <a:pt x="151" y="994"/>
                </a:lnTo>
                <a:lnTo>
                  <a:pt x="172" y="1017"/>
                </a:lnTo>
                <a:lnTo>
                  <a:pt x="183" y="1028"/>
                </a:lnTo>
                <a:lnTo>
                  <a:pt x="196" y="1040"/>
                </a:lnTo>
                <a:lnTo>
                  <a:pt x="216" y="1057"/>
                </a:lnTo>
                <a:lnTo>
                  <a:pt x="241" y="1072"/>
                </a:lnTo>
                <a:lnTo>
                  <a:pt x="262" y="1083"/>
                </a:lnTo>
                <a:lnTo>
                  <a:pt x="283" y="1093"/>
                </a:lnTo>
                <a:lnTo>
                  <a:pt x="305" y="1100"/>
                </a:lnTo>
                <a:lnTo>
                  <a:pt x="327" y="1106"/>
                </a:lnTo>
                <a:lnTo>
                  <a:pt x="348" y="1109"/>
                </a:lnTo>
                <a:lnTo>
                  <a:pt x="370" y="1112"/>
                </a:lnTo>
                <a:lnTo>
                  <a:pt x="391" y="1112"/>
                </a:lnTo>
                <a:lnTo>
                  <a:pt x="414" y="1111"/>
                </a:lnTo>
                <a:lnTo>
                  <a:pt x="437" y="1106"/>
                </a:lnTo>
                <a:lnTo>
                  <a:pt x="442" y="1103"/>
                </a:lnTo>
                <a:lnTo>
                  <a:pt x="444" y="1102"/>
                </a:lnTo>
                <a:lnTo>
                  <a:pt x="448" y="1102"/>
                </a:lnTo>
                <a:lnTo>
                  <a:pt x="460" y="1100"/>
                </a:lnTo>
                <a:lnTo>
                  <a:pt x="469" y="1095"/>
                </a:lnTo>
                <a:lnTo>
                  <a:pt x="474" y="1093"/>
                </a:lnTo>
                <a:lnTo>
                  <a:pt x="477" y="1091"/>
                </a:lnTo>
                <a:lnTo>
                  <a:pt x="480" y="1091"/>
                </a:lnTo>
                <a:lnTo>
                  <a:pt x="490" y="1085"/>
                </a:lnTo>
                <a:lnTo>
                  <a:pt x="501" y="1081"/>
                </a:lnTo>
                <a:lnTo>
                  <a:pt x="509" y="1073"/>
                </a:lnTo>
                <a:lnTo>
                  <a:pt x="519" y="1067"/>
                </a:lnTo>
                <a:lnTo>
                  <a:pt x="522" y="1063"/>
                </a:lnTo>
                <a:lnTo>
                  <a:pt x="527" y="1059"/>
                </a:lnTo>
                <a:lnTo>
                  <a:pt x="537" y="1052"/>
                </a:lnTo>
                <a:lnTo>
                  <a:pt x="553" y="1034"/>
                </a:lnTo>
                <a:lnTo>
                  <a:pt x="570" y="1016"/>
                </a:lnTo>
                <a:lnTo>
                  <a:pt x="604" y="1040"/>
                </a:lnTo>
                <a:lnTo>
                  <a:pt x="639" y="1063"/>
                </a:lnTo>
                <a:lnTo>
                  <a:pt x="675" y="1081"/>
                </a:lnTo>
                <a:lnTo>
                  <a:pt x="711" y="1096"/>
                </a:lnTo>
                <a:lnTo>
                  <a:pt x="747" y="1107"/>
                </a:lnTo>
                <a:lnTo>
                  <a:pt x="784" y="1117"/>
                </a:lnTo>
                <a:lnTo>
                  <a:pt x="821" y="1121"/>
                </a:lnTo>
                <a:lnTo>
                  <a:pt x="859" y="1124"/>
                </a:lnTo>
                <a:lnTo>
                  <a:pt x="897" y="1121"/>
                </a:lnTo>
                <a:lnTo>
                  <a:pt x="935" y="1117"/>
                </a:lnTo>
                <a:lnTo>
                  <a:pt x="973" y="1107"/>
                </a:lnTo>
                <a:lnTo>
                  <a:pt x="1013" y="1096"/>
                </a:lnTo>
                <a:lnTo>
                  <a:pt x="1051" y="1081"/>
                </a:lnTo>
                <a:lnTo>
                  <a:pt x="1092" y="1063"/>
                </a:lnTo>
                <a:lnTo>
                  <a:pt x="1133" y="1040"/>
                </a:lnTo>
                <a:lnTo>
                  <a:pt x="1175" y="1016"/>
                </a:lnTo>
                <a:lnTo>
                  <a:pt x="1189" y="1034"/>
                </a:lnTo>
                <a:lnTo>
                  <a:pt x="1206" y="1052"/>
                </a:lnTo>
                <a:lnTo>
                  <a:pt x="1224" y="1067"/>
                </a:lnTo>
                <a:lnTo>
                  <a:pt x="1245" y="1081"/>
                </a:lnTo>
                <a:lnTo>
                  <a:pt x="1264" y="1091"/>
                </a:lnTo>
                <a:lnTo>
                  <a:pt x="1285" y="1100"/>
                </a:lnTo>
                <a:lnTo>
                  <a:pt x="1308" y="1106"/>
                </a:lnTo>
                <a:lnTo>
                  <a:pt x="1333" y="1111"/>
                </a:lnTo>
                <a:lnTo>
                  <a:pt x="1343" y="1111"/>
                </a:lnTo>
                <a:lnTo>
                  <a:pt x="1348" y="1111"/>
                </a:lnTo>
                <a:lnTo>
                  <a:pt x="1350" y="1111"/>
                </a:lnTo>
                <a:lnTo>
                  <a:pt x="1351" y="1111"/>
                </a:lnTo>
                <a:lnTo>
                  <a:pt x="1354" y="1112"/>
                </a:lnTo>
                <a:lnTo>
                  <a:pt x="1375" y="1112"/>
                </a:lnTo>
                <a:lnTo>
                  <a:pt x="1397" y="1109"/>
                </a:lnTo>
                <a:lnTo>
                  <a:pt x="1419" y="1106"/>
                </a:lnTo>
                <a:lnTo>
                  <a:pt x="1440" y="1100"/>
                </a:lnTo>
                <a:lnTo>
                  <a:pt x="1462" y="1093"/>
                </a:lnTo>
                <a:lnTo>
                  <a:pt x="1483" y="1083"/>
                </a:lnTo>
                <a:lnTo>
                  <a:pt x="1505" y="1072"/>
                </a:lnTo>
                <a:lnTo>
                  <a:pt x="1524" y="1059"/>
                </a:lnTo>
                <a:lnTo>
                  <a:pt x="1543" y="1046"/>
                </a:lnTo>
                <a:lnTo>
                  <a:pt x="1560" y="1030"/>
                </a:lnTo>
                <a:lnTo>
                  <a:pt x="1577" y="1015"/>
                </a:lnTo>
                <a:lnTo>
                  <a:pt x="1591" y="997"/>
                </a:lnTo>
                <a:lnTo>
                  <a:pt x="1605" y="980"/>
                </a:lnTo>
                <a:lnTo>
                  <a:pt x="1617" y="961"/>
                </a:lnTo>
                <a:lnTo>
                  <a:pt x="1627" y="941"/>
                </a:lnTo>
                <a:lnTo>
                  <a:pt x="1635" y="920"/>
                </a:lnTo>
                <a:lnTo>
                  <a:pt x="1641" y="901"/>
                </a:lnTo>
                <a:lnTo>
                  <a:pt x="1645" y="881"/>
                </a:lnTo>
                <a:lnTo>
                  <a:pt x="1649" y="862"/>
                </a:lnTo>
                <a:lnTo>
                  <a:pt x="1649" y="841"/>
                </a:lnTo>
                <a:lnTo>
                  <a:pt x="1648" y="821"/>
                </a:lnTo>
                <a:lnTo>
                  <a:pt x="1645" y="802"/>
                </a:lnTo>
                <a:lnTo>
                  <a:pt x="1642" y="783"/>
                </a:lnTo>
                <a:lnTo>
                  <a:pt x="1633" y="763"/>
                </a:lnTo>
                <a:lnTo>
                  <a:pt x="1659" y="735"/>
                </a:lnTo>
                <a:lnTo>
                  <a:pt x="1681" y="709"/>
                </a:lnTo>
                <a:lnTo>
                  <a:pt x="1699" y="682"/>
                </a:lnTo>
                <a:lnTo>
                  <a:pt x="1716" y="656"/>
                </a:lnTo>
                <a:lnTo>
                  <a:pt x="1727" y="630"/>
                </a:lnTo>
                <a:lnTo>
                  <a:pt x="1737" y="603"/>
                </a:lnTo>
                <a:lnTo>
                  <a:pt x="1741" y="577"/>
                </a:lnTo>
                <a:lnTo>
                  <a:pt x="1744" y="553"/>
                </a:lnTo>
                <a:lnTo>
                  <a:pt x="1741" y="526"/>
                </a:lnTo>
                <a:lnTo>
                  <a:pt x="1737" y="501"/>
                </a:lnTo>
                <a:lnTo>
                  <a:pt x="1727" y="475"/>
                </a:lnTo>
                <a:lnTo>
                  <a:pt x="1716" y="451"/>
                </a:lnTo>
                <a:lnTo>
                  <a:pt x="1699" y="424"/>
                </a:lnTo>
                <a:lnTo>
                  <a:pt x="1681" y="400"/>
                </a:lnTo>
                <a:lnTo>
                  <a:pt x="1659" y="376"/>
                </a:lnTo>
                <a:lnTo>
                  <a:pt x="1633" y="352"/>
                </a:lnTo>
                <a:lnTo>
                  <a:pt x="1639" y="328"/>
                </a:lnTo>
                <a:lnTo>
                  <a:pt x="1645" y="307"/>
                </a:lnTo>
                <a:lnTo>
                  <a:pt x="1648" y="283"/>
                </a:lnTo>
                <a:lnTo>
                  <a:pt x="1649" y="261"/>
                </a:lnTo>
                <a:lnTo>
                  <a:pt x="1645" y="237"/>
                </a:lnTo>
                <a:lnTo>
                  <a:pt x="1642" y="216"/>
                </a:lnTo>
                <a:lnTo>
                  <a:pt x="1636" y="193"/>
                </a:lnTo>
                <a:lnTo>
                  <a:pt x="1627" y="171"/>
                </a:lnTo>
                <a:close/>
              </a:path>
            </a:pathLst>
          </a:custGeom>
          <a:solidFill>
            <a:srgbClr val="FFFFFF"/>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69" name="Freeform 68"/>
          <p:cNvSpPr>
            <a:spLocks/>
          </p:cNvSpPr>
          <p:nvPr/>
        </p:nvSpPr>
        <p:spPr bwMode="auto">
          <a:xfrm>
            <a:off x="7411521" y="2964357"/>
            <a:ext cx="7493" cy="331643"/>
          </a:xfrm>
          <a:custGeom>
            <a:avLst/>
            <a:gdLst>
              <a:gd name="T0" fmla="*/ 6350 w 11"/>
              <a:gd name="T1" fmla="*/ 0 h 577"/>
              <a:gd name="T2" fmla="*/ 0 w 11"/>
              <a:gd name="T3" fmla="*/ 0 h 577"/>
              <a:gd name="T4" fmla="*/ 0 w 11"/>
              <a:gd name="T5" fmla="*/ 4226 h 577"/>
              <a:gd name="T6" fmla="*/ 0 w 11"/>
              <a:gd name="T7" fmla="*/ 300574 h 577"/>
              <a:gd name="T8" fmla="*/ 0 w 11"/>
              <a:gd name="T9" fmla="*/ 304800 h 577"/>
              <a:gd name="T10" fmla="*/ 6350 w 11"/>
              <a:gd name="T11" fmla="*/ 304800 h 577"/>
              <a:gd name="T12" fmla="*/ 6350 w 11"/>
              <a:gd name="T13" fmla="*/ 0 h 577"/>
              <a:gd name="T14" fmla="*/ 0 60000 65536"/>
              <a:gd name="T15" fmla="*/ 0 60000 65536"/>
              <a:gd name="T16" fmla="*/ 0 60000 65536"/>
              <a:gd name="T17" fmla="*/ 0 60000 65536"/>
              <a:gd name="T18" fmla="*/ 0 60000 65536"/>
              <a:gd name="T19" fmla="*/ 0 60000 65536"/>
              <a:gd name="T20" fmla="*/ 0 60000 65536"/>
              <a:gd name="T21" fmla="*/ 0 w 11"/>
              <a:gd name="T22" fmla="*/ 0 h 577"/>
              <a:gd name="T23" fmla="*/ 11 w 11"/>
              <a:gd name="T24" fmla="*/ 577 h 5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577">
                <a:moveTo>
                  <a:pt x="11" y="0"/>
                </a:moveTo>
                <a:lnTo>
                  <a:pt x="0" y="0"/>
                </a:lnTo>
                <a:lnTo>
                  <a:pt x="0" y="8"/>
                </a:lnTo>
                <a:lnTo>
                  <a:pt x="0" y="569"/>
                </a:lnTo>
                <a:lnTo>
                  <a:pt x="0" y="577"/>
                </a:lnTo>
                <a:lnTo>
                  <a:pt x="11" y="577"/>
                </a:lnTo>
                <a:lnTo>
                  <a:pt x="11" y="0"/>
                </a:lnTo>
                <a:close/>
              </a:path>
            </a:pathLst>
          </a:custGeom>
          <a:solidFill>
            <a:srgbClr val="666666"/>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0" name="Freeform 69"/>
          <p:cNvSpPr>
            <a:spLocks/>
          </p:cNvSpPr>
          <p:nvPr/>
        </p:nvSpPr>
        <p:spPr bwMode="auto">
          <a:xfrm>
            <a:off x="7280401" y="3119815"/>
            <a:ext cx="84292" cy="44910"/>
          </a:xfrm>
          <a:custGeom>
            <a:avLst/>
            <a:gdLst>
              <a:gd name="T0" fmla="*/ 9596 w 134"/>
              <a:gd name="T1" fmla="*/ 41275 h 78"/>
              <a:gd name="T2" fmla="*/ 59709 w 134"/>
              <a:gd name="T3" fmla="*/ 41275 h 78"/>
              <a:gd name="T4" fmla="*/ 59709 w 134"/>
              <a:gd name="T5" fmla="*/ 40746 h 78"/>
              <a:gd name="T6" fmla="*/ 60242 w 134"/>
              <a:gd name="T7" fmla="*/ 40746 h 78"/>
              <a:gd name="T8" fmla="*/ 61309 w 134"/>
              <a:gd name="T9" fmla="*/ 40746 h 78"/>
              <a:gd name="T10" fmla="*/ 63974 w 134"/>
              <a:gd name="T11" fmla="*/ 40746 h 78"/>
              <a:gd name="T12" fmla="*/ 66107 w 134"/>
              <a:gd name="T13" fmla="*/ 39688 h 78"/>
              <a:gd name="T14" fmla="*/ 68239 w 134"/>
              <a:gd name="T15" fmla="*/ 39158 h 78"/>
              <a:gd name="T16" fmla="*/ 68239 w 134"/>
              <a:gd name="T17" fmla="*/ 37571 h 78"/>
              <a:gd name="T18" fmla="*/ 68239 w 134"/>
              <a:gd name="T19" fmla="*/ 37042 h 78"/>
              <a:gd name="T20" fmla="*/ 69306 w 134"/>
              <a:gd name="T21" fmla="*/ 37042 h 78"/>
              <a:gd name="T22" fmla="*/ 70372 w 134"/>
              <a:gd name="T23" fmla="*/ 35983 h 78"/>
              <a:gd name="T24" fmla="*/ 71438 w 134"/>
              <a:gd name="T25" fmla="*/ 31750 h 78"/>
              <a:gd name="T26" fmla="*/ 71438 w 134"/>
              <a:gd name="T27" fmla="*/ 9525 h 78"/>
              <a:gd name="T28" fmla="*/ 70372 w 134"/>
              <a:gd name="T29" fmla="*/ 5292 h 78"/>
              <a:gd name="T30" fmla="*/ 68239 w 134"/>
              <a:gd name="T31" fmla="*/ 2117 h 78"/>
              <a:gd name="T32" fmla="*/ 63974 w 134"/>
              <a:gd name="T33" fmla="*/ 0 h 78"/>
              <a:gd name="T34" fmla="*/ 59709 w 134"/>
              <a:gd name="T35" fmla="*/ 0 h 78"/>
              <a:gd name="T36" fmla="*/ 9596 w 134"/>
              <a:gd name="T37" fmla="*/ 0 h 78"/>
              <a:gd name="T38" fmla="*/ 5331 w 134"/>
              <a:gd name="T39" fmla="*/ 1058 h 78"/>
              <a:gd name="T40" fmla="*/ 2132 w 134"/>
              <a:gd name="T41" fmla="*/ 2646 h 78"/>
              <a:gd name="T42" fmla="*/ 0 w 134"/>
              <a:gd name="T43" fmla="*/ 5292 h 78"/>
              <a:gd name="T44" fmla="*/ 0 w 134"/>
              <a:gd name="T45" fmla="*/ 9525 h 78"/>
              <a:gd name="T46" fmla="*/ 0 w 134"/>
              <a:gd name="T47" fmla="*/ 31750 h 78"/>
              <a:gd name="T48" fmla="*/ 0 w 134"/>
              <a:gd name="T49" fmla="*/ 34925 h 78"/>
              <a:gd name="T50" fmla="*/ 2132 w 134"/>
              <a:gd name="T51" fmla="*/ 38100 h 78"/>
              <a:gd name="T52" fmla="*/ 5331 w 134"/>
              <a:gd name="T53" fmla="*/ 40217 h 78"/>
              <a:gd name="T54" fmla="*/ 9596 w 134"/>
              <a:gd name="T55" fmla="*/ 41275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78"/>
              <a:gd name="T86" fmla="*/ 134 w 13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78">
                <a:moveTo>
                  <a:pt x="18" y="78"/>
                </a:moveTo>
                <a:lnTo>
                  <a:pt x="112" y="78"/>
                </a:lnTo>
                <a:lnTo>
                  <a:pt x="112" y="77"/>
                </a:lnTo>
                <a:lnTo>
                  <a:pt x="113" y="77"/>
                </a:lnTo>
                <a:lnTo>
                  <a:pt x="115" y="77"/>
                </a:lnTo>
                <a:lnTo>
                  <a:pt x="120" y="77"/>
                </a:lnTo>
                <a:lnTo>
                  <a:pt x="124" y="75"/>
                </a:lnTo>
                <a:lnTo>
                  <a:pt x="128" y="74"/>
                </a:lnTo>
                <a:lnTo>
                  <a:pt x="128" y="71"/>
                </a:lnTo>
                <a:lnTo>
                  <a:pt x="128" y="70"/>
                </a:lnTo>
                <a:lnTo>
                  <a:pt x="130" y="70"/>
                </a:lnTo>
                <a:lnTo>
                  <a:pt x="132" y="68"/>
                </a:lnTo>
                <a:lnTo>
                  <a:pt x="134" y="60"/>
                </a:lnTo>
                <a:lnTo>
                  <a:pt x="134" y="18"/>
                </a:lnTo>
                <a:lnTo>
                  <a:pt x="132" y="10"/>
                </a:lnTo>
                <a:lnTo>
                  <a:pt x="128" y="4"/>
                </a:lnTo>
                <a:lnTo>
                  <a:pt x="120" y="0"/>
                </a:lnTo>
                <a:lnTo>
                  <a:pt x="112" y="0"/>
                </a:lnTo>
                <a:lnTo>
                  <a:pt x="18" y="0"/>
                </a:lnTo>
                <a:lnTo>
                  <a:pt x="10" y="2"/>
                </a:lnTo>
                <a:lnTo>
                  <a:pt x="4" y="5"/>
                </a:lnTo>
                <a:lnTo>
                  <a:pt x="0" y="10"/>
                </a:lnTo>
                <a:lnTo>
                  <a:pt x="0" y="18"/>
                </a:lnTo>
                <a:lnTo>
                  <a:pt x="0" y="60"/>
                </a:lnTo>
                <a:lnTo>
                  <a:pt x="0" y="66"/>
                </a:lnTo>
                <a:lnTo>
                  <a:pt x="4" y="72"/>
                </a:lnTo>
                <a:lnTo>
                  <a:pt x="10" y="76"/>
                </a:lnTo>
                <a:lnTo>
                  <a:pt x="18" y="78"/>
                </a:lnTo>
                <a:close/>
              </a:path>
            </a:pathLst>
          </a:custGeom>
          <a:solidFill>
            <a:srgbClr val="666666"/>
          </a:solidFill>
          <a:ln w="9525">
            <a:no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1" name="Rectangle 70"/>
          <p:cNvSpPr>
            <a:spLocks noChangeArrowheads="1"/>
          </p:cNvSpPr>
          <p:nvPr/>
        </p:nvSpPr>
        <p:spPr bwMode="auto">
          <a:xfrm>
            <a:off x="7308500" y="3147452"/>
            <a:ext cx="31843" cy="10364"/>
          </a:xfrm>
          <a:prstGeom prst="rect">
            <a:avLst/>
          </a:prstGeom>
          <a:solidFill>
            <a:srgbClr val="333333"/>
          </a:solidFill>
          <a:ln w="9525">
            <a:noFill/>
            <a:miter lim="800000"/>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2" name="Rectangle 71"/>
          <p:cNvSpPr>
            <a:spLocks noChangeArrowheads="1"/>
          </p:cNvSpPr>
          <p:nvPr/>
        </p:nvSpPr>
        <p:spPr bwMode="auto">
          <a:xfrm>
            <a:off x="7308500" y="3128451"/>
            <a:ext cx="31843" cy="12092"/>
          </a:xfrm>
          <a:prstGeom prst="rect">
            <a:avLst/>
          </a:prstGeom>
          <a:solidFill>
            <a:srgbClr val="333333"/>
          </a:solidFill>
          <a:ln w="9525">
            <a:noFill/>
            <a:miter lim="800000"/>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3" name="Rectangle 72"/>
          <p:cNvSpPr>
            <a:spLocks noChangeArrowheads="1"/>
          </p:cNvSpPr>
          <p:nvPr/>
        </p:nvSpPr>
        <p:spPr bwMode="auto">
          <a:xfrm>
            <a:off x="6459066" y="5486953"/>
            <a:ext cx="1210909" cy="215444"/>
          </a:xfrm>
          <a:prstGeom prst="rect">
            <a:avLst/>
          </a:prstGeom>
          <a:noFill/>
          <a:ln w="9525">
            <a:noFill/>
            <a:miter lim="800000"/>
            <a:headEnd/>
            <a:tailEnd/>
          </a:ln>
        </p:spPr>
        <p:txBody>
          <a:bodyPr wrap="none" lIns="0" tIns="0" rIns="0" bIns="0">
            <a:spAutoFit/>
          </a:bodyPr>
          <a:lstStyle/>
          <a:p>
            <a:pPr marL="354013" indent="-354013" algn="ctr" defTabSz="941388"/>
            <a:r>
              <a:rPr lang="en-US" altLang="zh-CN" sz="1400" b="1" dirty="0">
                <a:solidFill>
                  <a:srgbClr val="000000"/>
                </a:solidFill>
                <a:latin typeface="微软雅黑" panose="020B0503020204020204" pitchFamily="34" charset="-122"/>
                <a:ea typeface="微软雅黑" panose="020B0503020204020204" pitchFamily="34" charset="-122"/>
              </a:rPr>
              <a:t>Storage array</a:t>
            </a:r>
            <a:endParaRPr lang="en-US" sz="1400" dirty="0">
              <a:latin typeface="微软雅黑" panose="020B0503020204020204" pitchFamily="34" charset="-122"/>
              <a:ea typeface="微软雅黑" panose="020B0503020204020204" pitchFamily="34" charset="-122"/>
            </a:endParaRPr>
          </a:p>
        </p:txBody>
      </p:sp>
      <p:sp>
        <p:nvSpPr>
          <p:cNvPr id="74" name="Line 73"/>
          <p:cNvSpPr>
            <a:spLocks noChangeShapeType="1"/>
          </p:cNvSpPr>
          <p:nvPr/>
        </p:nvSpPr>
        <p:spPr bwMode="auto">
          <a:xfrm>
            <a:off x="5047611" y="2995448"/>
            <a:ext cx="1659608" cy="0"/>
          </a:xfrm>
          <a:prstGeom prst="line">
            <a:avLst/>
          </a:prstGeom>
          <a:noFill/>
          <a:ln w="12700">
            <a:solidFill>
              <a:srgbClr val="0000FF"/>
            </a:solid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5" name="Line 74"/>
          <p:cNvSpPr>
            <a:spLocks noChangeShapeType="1"/>
          </p:cNvSpPr>
          <p:nvPr/>
        </p:nvSpPr>
        <p:spPr bwMode="auto">
          <a:xfrm>
            <a:off x="5062597" y="3282181"/>
            <a:ext cx="1644622" cy="0"/>
          </a:xfrm>
          <a:prstGeom prst="line">
            <a:avLst/>
          </a:prstGeom>
          <a:noFill/>
          <a:ln w="12700">
            <a:solidFill>
              <a:srgbClr val="0000FF"/>
            </a:solidFill>
            <a:round/>
            <a:headEnd/>
            <a:tailEnd/>
          </a:ln>
        </p:spPr>
        <p:txBody>
          <a:bodyPr/>
          <a:lstStyle/>
          <a:p>
            <a:endParaRPr lang="en-US" sz="1400" dirty="0">
              <a:latin typeface="微软雅黑" panose="020B0503020204020204" pitchFamily="34" charset="-122"/>
              <a:ea typeface="微软雅黑" panose="020B0503020204020204" pitchFamily="34" charset="-122"/>
            </a:endParaRPr>
          </a:p>
        </p:txBody>
      </p:sp>
      <p:sp>
        <p:nvSpPr>
          <p:cNvPr id="76" name="Freeform 75"/>
          <p:cNvSpPr>
            <a:spLocks/>
          </p:cNvSpPr>
          <p:nvPr/>
        </p:nvSpPr>
        <p:spPr bwMode="auto">
          <a:xfrm>
            <a:off x="4230920" y="2852082"/>
            <a:ext cx="887871" cy="528556"/>
          </a:xfrm>
          <a:custGeom>
            <a:avLst/>
            <a:gdLst/>
            <a:ahLst/>
            <a:cxnLst>
              <a:cxn ang="0">
                <a:pos x="1157" y="5"/>
              </a:cxn>
              <a:cxn ang="0">
                <a:pos x="1228" y="34"/>
              </a:cxn>
              <a:cxn ang="0">
                <a:pos x="1287" y="80"/>
              </a:cxn>
              <a:cxn ang="0">
                <a:pos x="1334" y="157"/>
              </a:cxn>
              <a:cxn ang="0">
                <a:pos x="1346" y="214"/>
              </a:cxn>
              <a:cxn ang="0">
                <a:pos x="1338" y="269"/>
              </a:cxn>
              <a:cxn ang="0">
                <a:pos x="1371" y="328"/>
              </a:cxn>
              <a:cxn ang="0">
                <a:pos x="1408" y="388"/>
              </a:cxn>
              <a:cxn ang="0">
                <a:pos x="1422" y="452"/>
              </a:cxn>
              <a:cxn ang="0">
                <a:pos x="1408" y="515"/>
              </a:cxn>
              <a:cxn ang="0">
                <a:pos x="1371" y="580"/>
              </a:cxn>
              <a:cxn ang="0">
                <a:pos x="1340" y="640"/>
              </a:cxn>
              <a:cxn ang="0">
                <a:pos x="1342" y="719"/>
              </a:cxn>
              <a:cxn ang="0">
                <a:pos x="1328" y="769"/>
              </a:cxn>
              <a:cxn ang="0">
                <a:pos x="1298" y="815"/>
              </a:cxn>
              <a:cxn ang="0">
                <a:pos x="1259" y="853"/>
              </a:cxn>
              <a:cxn ang="0">
                <a:pos x="1228" y="876"/>
              </a:cxn>
              <a:cxn ang="0">
                <a:pos x="1182" y="894"/>
              </a:cxn>
              <a:cxn ang="0">
                <a:pos x="1157" y="902"/>
              </a:cxn>
              <a:cxn ang="0">
                <a:pos x="1067" y="904"/>
              </a:cxn>
              <a:cxn ang="0">
                <a:pos x="1016" y="882"/>
              </a:cxn>
              <a:cxn ang="0">
                <a:pos x="971" y="845"/>
              </a:cxn>
              <a:cxn ang="0">
                <a:pos x="892" y="866"/>
              </a:cxn>
              <a:cxn ang="0">
                <a:pos x="794" y="902"/>
              </a:cxn>
              <a:cxn ang="0">
                <a:pos x="701" y="917"/>
              </a:cxn>
              <a:cxn ang="0">
                <a:pos x="609" y="902"/>
              </a:cxn>
              <a:cxn ang="0">
                <a:pos x="521" y="866"/>
              </a:cxn>
              <a:cxn ang="0">
                <a:pos x="457" y="836"/>
              </a:cxn>
              <a:cxn ang="0">
                <a:pos x="451" y="845"/>
              </a:cxn>
              <a:cxn ang="0">
                <a:pos x="408" y="882"/>
              </a:cxn>
              <a:cxn ang="0">
                <a:pos x="355" y="904"/>
              </a:cxn>
              <a:cxn ang="0">
                <a:pos x="301" y="907"/>
              </a:cxn>
              <a:cxn ang="0">
                <a:pos x="231" y="892"/>
              </a:cxn>
              <a:cxn ang="0">
                <a:pos x="177" y="863"/>
              </a:cxn>
              <a:cxn ang="0">
                <a:pos x="124" y="812"/>
              </a:cxn>
              <a:cxn ang="0">
                <a:pos x="84" y="731"/>
              </a:cxn>
              <a:cxn ang="0">
                <a:pos x="81" y="659"/>
              </a:cxn>
              <a:cxn ang="0">
                <a:pos x="51" y="581"/>
              </a:cxn>
              <a:cxn ang="0">
                <a:pos x="12" y="518"/>
              </a:cxn>
              <a:cxn ang="0">
                <a:pos x="1" y="476"/>
              </a:cxn>
              <a:cxn ang="0">
                <a:pos x="5" y="414"/>
              </a:cxn>
              <a:cxn ang="0">
                <a:pos x="35" y="350"/>
              </a:cxn>
              <a:cxn ang="0">
                <a:pos x="91" y="288"/>
              </a:cxn>
              <a:cxn ang="0">
                <a:pos x="78" y="214"/>
              </a:cxn>
              <a:cxn ang="0">
                <a:pos x="114" y="108"/>
              </a:cxn>
              <a:cxn ang="0">
                <a:pos x="179" y="43"/>
              </a:cxn>
              <a:cxn ang="0">
                <a:pos x="267" y="5"/>
              </a:cxn>
              <a:cxn ang="0">
                <a:pos x="355" y="5"/>
              </a:cxn>
              <a:cxn ang="0">
                <a:pos x="408" y="26"/>
              </a:cxn>
              <a:cxn ang="0">
                <a:pos x="451" y="62"/>
              </a:cxn>
              <a:cxn ang="0">
                <a:pos x="556" y="35"/>
              </a:cxn>
              <a:cxn ang="0">
                <a:pos x="650" y="12"/>
              </a:cxn>
              <a:cxn ang="0">
                <a:pos x="803" y="18"/>
              </a:cxn>
              <a:cxn ang="0">
                <a:pos x="897" y="48"/>
              </a:cxn>
              <a:cxn ang="0">
                <a:pos x="984" y="49"/>
              </a:cxn>
              <a:cxn ang="0">
                <a:pos x="1031" y="17"/>
              </a:cxn>
              <a:cxn ang="0">
                <a:pos x="1088" y="2"/>
              </a:cxn>
            </a:cxnLst>
            <a:rect l="0" t="0" r="r" b="b"/>
            <a:pathLst>
              <a:path w="1422" h="917">
                <a:moveTo>
                  <a:pt x="1088" y="2"/>
                </a:moveTo>
                <a:lnTo>
                  <a:pt x="1121" y="0"/>
                </a:lnTo>
                <a:lnTo>
                  <a:pt x="1157" y="5"/>
                </a:lnTo>
                <a:lnTo>
                  <a:pt x="1174" y="8"/>
                </a:lnTo>
                <a:lnTo>
                  <a:pt x="1192" y="16"/>
                </a:lnTo>
                <a:lnTo>
                  <a:pt x="1228" y="34"/>
                </a:lnTo>
                <a:lnTo>
                  <a:pt x="1244" y="43"/>
                </a:lnTo>
                <a:lnTo>
                  <a:pt x="1259" y="55"/>
                </a:lnTo>
                <a:lnTo>
                  <a:pt x="1287" y="80"/>
                </a:lnTo>
                <a:lnTo>
                  <a:pt x="1308" y="108"/>
                </a:lnTo>
                <a:lnTo>
                  <a:pt x="1328" y="140"/>
                </a:lnTo>
                <a:lnTo>
                  <a:pt x="1334" y="157"/>
                </a:lnTo>
                <a:lnTo>
                  <a:pt x="1340" y="176"/>
                </a:lnTo>
                <a:lnTo>
                  <a:pt x="1343" y="194"/>
                </a:lnTo>
                <a:lnTo>
                  <a:pt x="1346" y="214"/>
                </a:lnTo>
                <a:lnTo>
                  <a:pt x="1344" y="230"/>
                </a:lnTo>
                <a:lnTo>
                  <a:pt x="1342" y="250"/>
                </a:lnTo>
                <a:lnTo>
                  <a:pt x="1338" y="269"/>
                </a:lnTo>
                <a:lnTo>
                  <a:pt x="1332" y="288"/>
                </a:lnTo>
                <a:lnTo>
                  <a:pt x="1353" y="307"/>
                </a:lnTo>
                <a:lnTo>
                  <a:pt x="1371" y="328"/>
                </a:lnTo>
                <a:lnTo>
                  <a:pt x="1386" y="347"/>
                </a:lnTo>
                <a:lnTo>
                  <a:pt x="1400" y="368"/>
                </a:lnTo>
                <a:lnTo>
                  <a:pt x="1408" y="388"/>
                </a:lnTo>
                <a:lnTo>
                  <a:pt x="1416" y="409"/>
                </a:lnTo>
                <a:lnTo>
                  <a:pt x="1420" y="431"/>
                </a:lnTo>
                <a:lnTo>
                  <a:pt x="1422" y="452"/>
                </a:lnTo>
                <a:lnTo>
                  <a:pt x="1420" y="472"/>
                </a:lnTo>
                <a:lnTo>
                  <a:pt x="1416" y="493"/>
                </a:lnTo>
                <a:lnTo>
                  <a:pt x="1408" y="515"/>
                </a:lnTo>
                <a:lnTo>
                  <a:pt x="1400" y="536"/>
                </a:lnTo>
                <a:lnTo>
                  <a:pt x="1386" y="558"/>
                </a:lnTo>
                <a:lnTo>
                  <a:pt x="1371" y="580"/>
                </a:lnTo>
                <a:lnTo>
                  <a:pt x="1353" y="601"/>
                </a:lnTo>
                <a:lnTo>
                  <a:pt x="1332" y="623"/>
                </a:lnTo>
                <a:lnTo>
                  <a:pt x="1340" y="640"/>
                </a:lnTo>
                <a:lnTo>
                  <a:pt x="1344" y="671"/>
                </a:lnTo>
                <a:lnTo>
                  <a:pt x="1344" y="704"/>
                </a:lnTo>
                <a:lnTo>
                  <a:pt x="1342" y="719"/>
                </a:lnTo>
                <a:lnTo>
                  <a:pt x="1338" y="736"/>
                </a:lnTo>
                <a:lnTo>
                  <a:pt x="1334" y="752"/>
                </a:lnTo>
                <a:lnTo>
                  <a:pt x="1328" y="769"/>
                </a:lnTo>
                <a:lnTo>
                  <a:pt x="1318" y="785"/>
                </a:lnTo>
                <a:lnTo>
                  <a:pt x="1308" y="800"/>
                </a:lnTo>
                <a:lnTo>
                  <a:pt x="1298" y="815"/>
                </a:lnTo>
                <a:lnTo>
                  <a:pt x="1287" y="829"/>
                </a:lnTo>
                <a:lnTo>
                  <a:pt x="1272" y="841"/>
                </a:lnTo>
                <a:lnTo>
                  <a:pt x="1259" y="853"/>
                </a:lnTo>
                <a:lnTo>
                  <a:pt x="1251" y="858"/>
                </a:lnTo>
                <a:lnTo>
                  <a:pt x="1244" y="864"/>
                </a:lnTo>
                <a:lnTo>
                  <a:pt x="1228" y="876"/>
                </a:lnTo>
                <a:lnTo>
                  <a:pt x="1209" y="884"/>
                </a:lnTo>
                <a:lnTo>
                  <a:pt x="1192" y="892"/>
                </a:lnTo>
                <a:lnTo>
                  <a:pt x="1182" y="894"/>
                </a:lnTo>
                <a:lnTo>
                  <a:pt x="1178" y="895"/>
                </a:lnTo>
                <a:lnTo>
                  <a:pt x="1174" y="898"/>
                </a:lnTo>
                <a:lnTo>
                  <a:pt x="1157" y="902"/>
                </a:lnTo>
                <a:lnTo>
                  <a:pt x="1121" y="907"/>
                </a:lnTo>
                <a:lnTo>
                  <a:pt x="1088" y="907"/>
                </a:lnTo>
                <a:lnTo>
                  <a:pt x="1067" y="904"/>
                </a:lnTo>
                <a:lnTo>
                  <a:pt x="1049" y="898"/>
                </a:lnTo>
                <a:lnTo>
                  <a:pt x="1031" y="890"/>
                </a:lnTo>
                <a:lnTo>
                  <a:pt x="1016" y="882"/>
                </a:lnTo>
                <a:lnTo>
                  <a:pt x="999" y="871"/>
                </a:lnTo>
                <a:lnTo>
                  <a:pt x="984" y="859"/>
                </a:lnTo>
                <a:lnTo>
                  <a:pt x="971" y="845"/>
                </a:lnTo>
                <a:lnTo>
                  <a:pt x="959" y="829"/>
                </a:lnTo>
                <a:lnTo>
                  <a:pt x="926" y="848"/>
                </a:lnTo>
                <a:lnTo>
                  <a:pt x="892" y="866"/>
                </a:lnTo>
                <a:lnTo>
                  <a:pt x="858" y="881"/>
                </a:lnTo>
                <a:lnTo>
                  <a:pt x="827" y="894"/>
                </a:lnTo>
                <a:lnTo>
                  <a:pt x="794" y="902"/>
                </a:lnTo>
                <a:lnTo>
                  <a:pt x="762" y="911"/>
                </a:lnTo>
                <a:lnTo>
                  <a:pt x="731" y="914"/>
                </a:lnTo>
                <a:lnTo>
                  <a:pt x="701" y="917"/>
                </a:lnTo>
                <a:lnTo>
                  <a:pt x="670" y="914"/>
                </a:lnTo>
                <a:lnTo>
                  <a:pt x="639" y="911"/>
                </a:lnTo>
                <a:lnTo>
                  <a:pt x="609" y="902"/>
                </a:lnTo>
                <a:lnTo>
                  <a:pt x="580" y="894"/>
                </a:lnTo>
                <a:lnTo>
                  <a:pt x="550" y="881"/>
                </a:lnTo>
                <a:lnTo>
                  <a:pt x="521" y="866"/>
                </a:lnTo>
                <a:lnTo>
                  <a:pt x="492" y="848"/>
                </a:lnTo>
                <a:lnTo>
                  <a:pt x="465" y="829"/>
                </a:lnTo>
                <a:lnTo>
                  <a:pt x="457" y="836"/>
                </a:lnTo>
                <a:lnTo>
                  <a:pt x="455" y="838"/>
                </a:lnTo>
                <a:lnTo>
                  <a:pt x="454" y="840"/>
                </a:lnTo>
                <a:lnTo>
                  <a:pt x="451" y="845"/>
                </a:lnTo>
                <a:lnTo>
                  <a:pt x="438" y="859"/>
                </a:lnTo>
                <a:lnTo>
                  <a:pt x="423" y="871"/>
                </a:lnTo>
                <a:lnTo>
                  <a:pt x="408" y="882"/>
                </a:lnTo>
                <a:lnTo>
                  <a:pt x="391" y="890"/>
                </a:lnTo>
                <a:lnTo>
                  <a:pt x="375" y="898"/>
                </a:lnTo>
                <a:lnTo>
                  <a:pt x="355" y="904"/>
                </a:lnTo>
                <a:lnTo>
                  <a:pt x="346" y="905"/>
                </a:lnTo>
                <a:lnTo>
                  <a:pt x="337" y="907"/>
                </a:lnTo>
                <a:lnTo>
                  <a:pt x="301" y="907"/>
                </a:lnTo>
                <a:lnTo>
                  <a:pt x="267" y="902"/>
                </a:lnTo>
                <a:lnTo>
                  <a:pt x="247" y="898"/>
                </a:lnTo>
                <a:lnTo>
                  <a:pt x="231" y="892"/>
                </a:lnTo>
                <a:lnTo>
                  <a:pt x="214" y="884"/>
                </a:lnTo>
                <a:lnTo>
                  <a:pt x="197" y="876"/>
                </a:lnTo>
                <a:lnTo>
                  <a:pt x="177" y="863"/>
                </a:lnTo>
                <a:lnTo>
                  <a:pt x="160" y="850"/>
                </a:lnTo>
                <a:lnTo>
                  <a:pt x="139" y="832"/>
                </a:lnTo>
                <a:lnTo>
                  <a:pt x="124" y="812"/>
                </a:lnTo>
                <a:lnTo>
                  <a:pt x="108" y="791"/>
                </a:lnTo>
                <a:lnTo>
                  <a:pt x="97" y="769"/>
                </a:lnTo>
                <a:lnTo>
                  <a:pt x="84" y="731"/>
                </a:lnTo>
                <a:lnTo>
                  <a:pt x="78" y="695"/>
                </a:lnTo>
                <a:lnTo>
                  <a:pt x="77" y="676"/>
                </a:lnTo>
                <a:lnTo>
                  <a:pt x="81" y="659"/>
                </a:lnTo>
                <a:lnTo>
                  <a:pt x="91" y="623"/>
                </a:lnTo>
                <a:lnTo>
                  <a:pt x="69" y="601"/>
                </a:lnTo>
                <a:lnTo>
                  <a:pt x="51" y="581"/>
                </a:lnTo>
                <a:lnTo>
                  <a:pt x="35" y="559"/>
                </a:lnTo>
                <a:lnTo>
                  <a:pt x="23" y="540"/>
                </a:lnTo>
                <a:lnTo>
                  <a:pt x="12" y="518"/>
                </a:lnTo>
                <a:lnTo>
                  <a:pt x="7" y="508"/>
                </a:lnTo>
                <a:lnTo>
                  <a:pt x="5" y="498"/>
                </a:lnTo>
                <a:lnTo>
                  <a:pt x="1" y="476"/>
                </a:lnTo>
                <a:lnTo>
                  <a:pt x="0" y="457"/>
                </a:lnTo>
                <a:lnTo>
                  <a:pt x="1" y="436"/>
                </a:lnTo>
                <a:lnTo>
                  <a:pt x="5" y="414"/>
                </a:lnTo>
                <a:lnTo>
                  <a:pt x="12" y="392"/>
                </a:lnTo>
                <a:lnTo>
                  <a:pt x="23" y="372"/>
                </a:lnTo>
                <a:lnTo>
                  <a:pt x="35" y="350"/>
                </a:lnTo>
                <a:lnTo>
                  <a:pt x="51" y="329"/>
                </a:lnTo>
                <a:lnTo>
                  <a:pt x="69" y="307"/>
                </a:lnTo>
                <a:lnTo>
                  <a:pt x="91" y="288"/>
                </a:lnTo>
                <a:lnTo>
                  <a:pt x="81" y="250"/>
                </a:lnTo>
                <a:lnTo>
                  <a:pt x="77" y="230"/>
                </a:lnTo>
                <a:lnTo>
                  <a:pt x="78" y="214"/>
                </a:lnTo>
                <a:lnTo>
                  <a:pt x="84" y="176"/>
                </a:lnTo>
                <a:lnTo>
                  <a:pt x="97" y="140"/>
                </a:lnTo>
                <a:lnTo>
                  <a:pt x="114" y="108"/>
                </a:lnTo>
                <a:lnTo>
                  <a:pt x="137" y="80"/>
                </a:lnTo>
                <a:lnTo>
                  <a:pt x="163" y="55"/>
                </a:lnTo>
                <a:lnTo>
                  <a:pt x="179" y="43"/>
                </a:lnTo>
                <a:lnTo>
                  <a:pt x="197" y="34"/>
                </a:lnTo>
                <a:lnTo>
                  <a:pt x="231" y="16"/>
                </a:lnTo>
                <a:lnTo>
                  <a:pt x="267" y="5"/>
                </a:lnTo>
                <a:lnTo>
                  <a:pt x="301" y="0"/>
                </a:lnTo>
                <a:lnTo>
                  <a:pt x="337" y="2"/>
                </a:lnTo>
                <a:lnTo>
                  <a:pt x="355" y="5"/>
                </a:lnTo>
                <a:lnTo>
                  <a:pt x="375" y="11"/>
                </a:lnTo>
                <a:lnTo>
                  <a:pt x="391" y="17"/>
                </a:lnTo>
                <a:lnTo>
                  <a:pt x="408" y="26"/>
                </a:lnTo>
                <a:lnTo>
                  <a:pt x="423" y="36"/>
                </a:lnTo>
                <a:lnTo>
                  <a:pt x="438" y="49"/>
                </a:lnTo>
                <a:lnTo>
                  <a:pt x="451" y="62"/>
                </a:lnTo>
                <a:lnTo>
                  <a:pt x="465" y="80"/>
                </a:lnTo>
                <a:lnTo>
                  <a:pt x="525" y="48"/>
                </a:lnTo>
                <a:lnTo>
                  <a:pt x="556" y="35"/>
                </a:lnTo>
                <a:lnTo>
                  <a:pt x="587" y="26"/>
                </a:lnTo>
                <a:lnTo>
                  <a:pt x="618" y="18"/>
                </a:lnTo>
                <a:lnTo>
                  <a:pt x="650" y="12"/>
                </a:lnTo>
                <a:lnTo>
                  <a:pt x="712" y="8"/>
                </a:lnTo>
                <a:lnTo>
                  <a:pt x="772" y="12"/>
                </a:lnTo>
                <a:lnTo>
                  <a:pt x="803" y="18"/>
                </a:lnTo>
                <a:lnTo>
                  <a:pt x="834" y="26"/>
                </a:lnTo>
                <a:lnTo>
                  <a:pt x="866" y="35"/>
                </a:lnTo>
                <a:lnTo>
                  <a:pt x="897" y="48"/>
                </a:lnTo>
                <a:lnTo>
                  <a:pt x="959" y="80"/>
                </a:lnTo>
                <a:lnTo>
                  <a:pt x="971" y="62"/>
                </a:lnTo>
                <a:lnTo>
                  <a:pt x="984" y="49"/>
                </a:lnTo>
                <a:lnTo>
                  <a:pt x="999" y="36"/>
                </a:lnTo>
                <a:lnTo>
                  <a:pt x="1016" y="26"/>
                </a:lnTo>
                <a:lnTo>
                  <a:pt x="1031" y="17"/>
                </a:lnTo>
                <a:lnTo>
                  <a:pt x="1049" y="11"/>
                </a:lnTo>
                <a:lnTo>
                  <a:pt x="1067" y="5"/>
                </a:lnTo>
                <a:lnTo>
                  <a:pt x="1088" y="2"/>
                </a:lnTo>
              </a:path>
            </a:pathLst>
          </a:custGeom>
          <a:gradFill rotWithShape="1">
            <a:gsLst>
              <a:gs pos="0">
                <a:srgbClr val="2E31AC"/>
              </a:gs>
              <a:gs pos="50000">
                <a:srgbClr val="0000FF">
                  <a:alpha val="39000"/>
                </a:srgbClr>
              </a:gs>
              <a:gs pos="100000">
                <a:srgbClr val="2E31AC"/>
              </a:gs>
            </a:gsLst>
            <a:lin ang="5400000" scaled="1"/>
          </a:gradFill>
          <a:ln w="12700" cap="flat" cmpd="sng">
            <a:solidFill>
              <a:schemeClr val="tx1"/>
            </a:solidFill>
            <a:prstDash val="solid"/>
            <a:round/>
            <a:headEnd type="none" w="med" len="med"/>
            <a:tailEnd type="none" w="med" len="med"/>
          </a:ln>
          <a:effectLst/>
        </p:spPr>
        <p:txBody>
          <a:bodyPr/>
          <a:lstStyle/>
          <a:p>
            <a:pPr>
              <a:defRPr/>
            </a:pPr>
            <a:endParaRPr lang="en-US" sz="1400" dirty="0">
              <a:latin typeface="微软雅黑" panose="020B0503020204020204" pitchFamily="34" charset="-122"/>
              <a:ea typeface="微软雅黑" panose="020B0503020204020204" pitchFamily="34" charset="-122"/>
            </a:endParaRPr>
          </a:p>
        </p:txBody>
      </p:sp>
      <p:sp>
        <p:nvSpPr>
          <p:cNvPr id="77" name="Rectangle 76"/>
          <p:cNvSpPr>
            <a:spLocks noChangeArrowheads="1"/>
          </p:cNvSpPr>
          <p:nvPr/>
        </p:nvSpPr>
        <p:spPr bwMode="auto">
          <a:xfrm>
            <a:off x="4563986" y="3007539"/>
            <a:ext cx="229229" cy="276999"/>
          </a:xfrm>
          <a:prstGeom prst="rect">
            <a:avLst/>
          </a:prstGeom>
          <a:noFill/>
          <a:ln w="9525">
            <a:noFill/>
            <a:miter lim="800000"/>
            <a:headEnd/>
            <a:tailEnd/>
          </a:ln>
        </p:spPr>
        <p:txBody>
          <a:bodyPr wrap="none" lIns="0" tIns="0" rIns="0" bIns="0">
            <a:spAutoFit/>
          </a:bodyPr>
          <a:lstStyle/>
          <a:p>
            <a:pPr algn="ctr">
              <a:spcBef>
                <a:spcPct val="0"/>
              </a:spcBef>
              <a:buClrTx/>
              <a:buFontTx/>
              <a:buNone/>
            </a:pPr>
            <a:r>
              <a:rPr lang="en-US" sz="1800" b="1" dirty="0">
                <a:solidFill>
                  <a:srgbClr val="000000"/>
                </a:solidFill>
                <a:latin typeface="微软雅黑" panose="020B0503020204020204" pitchFamily="34" charset="-122"/>
                <a:ea typeface="微软雅黑" panose="020B0503020204020204" pitchFamily="34" charset="-122"/>
              </a:rPr>
              <a:t>IP</a:t>
            </a:r>
            <a:endParaRPr lang="en-US" sz="3200" b="1" dirty="0">
              <a:latin typeface="微软雅黑" panose="020B0503020204020204" pitchFamily="34" charset="-122"/>
              <a:ea typeface="微软雅黑" panose="020B0503020204020204" pitchFamily="34" charset="-122"/>
            </a:endParaRPr>
          </a:p>
        </p:txBody>
      </p:sp>
      <p:pic>
        <p:nvPicPr>
          <p:cNvPr id="82" name="Picture 1950" descr="图片693"/>
          <p:cNvPicPr>
            <a:picLocks noChangeAspect="1" noChangeArrowheads="1"/>
          </p:cNvPicPr>
          <p:nvPr/>
        </p:nvPicPr>
        <p:blipFill>
          <a:blip r:embed="rId3" cstate="print"/>
          <a:srcRect/>
          <a:stretch>
            <a:fillRect/>
          </a:stretch>
        </p:blipFill>
        <p:spPr bwMode="auto">
          <a:xfrm>
            <a:off x="1988152" y="1412776"/>
            <a:ext cx="705940" cy="634341"/>
          </a:xfrm>
          <a:prstGeom prst="rect">
            <a:avLst/>
          </a:prstGeom>
          <a:noFill/>
        </p:spPr>
      </p:pic>
      <p:pic>
        <p:nvPicPr>
          <p:cNvPr id="83" name="Picture 1950" descr="图片693"/>
          <p:cNvPicPr>
            <a:picLocks noChangeAspect="1" noChangeArrowheads="1"/>
          </p:cNvPicPr>
          <p:nvPr/>
        </p:nvPicPr>
        <p:blipFill>
          <a:blip r:embed="rId3" cstate="print"/>
          <a:srcRect/>
          <a:stretch>
            <a:fillRect/>
          </a:stretch>
        </p:blipFill>
        <p:spPr bwMode="auto">
          <a:xfrm>
            <a:off x="1988152" y="4460732"/>
            <a:ext cx="705940" cy="634341"/>
          </a:xfrm>
          <a:prstGeom prst="rect">
            <a:avLst/>
          </a:prstGeom>
          <a:noFill/>
        </p:spPr>
      </p:pic>
      <p:sp>
        <p:nvSpPr>
          <p:cNvPr id="131" name="Freeform 75"/>
          <p:cNvSpPr>
            <a:spLocks noChangeAspect="1"/>
          </p:cNvSpPr>
          <p:nvPr/>
        </p:nvSpPr>
        <p:spPr bwMode="auto">
          <a:xfrm>
            <a:off x="7969292" y="4587637"/>
            <a:ext cx="672330" cy="797122"/>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32" name="Freeform 76"/>
          <p:cNvSpPr>
            <a:spLocks noChangeAspect="1"/>
          </p:cNvSpPr>
          <p:nvPr/>
        </p:nvSpPr>
        <p:spPr bwMode="auto">
          <a:xfrm>
            <a:off x="6491644" y="4468409"/>
            <a:ext cx="2138896" cy="401967"/>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33" name="Freeform 77"/>
          <p:cNvSpPr>
            <a:spLocks noChangeAspect="1"/>
          </p:cNvSpPr>
          <p:nvPr/>
        </p:nvSpPr>
        <p:spPr bwMode="auto">
          <a:xfrm>
            <a:off x="7924963" y="4570604"/>
            <a:ext cx="716659" cy="323618"/>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34" name="Freeform 78"/>
          <p:cNvSpPr>
            <a:spLocks noChangeAspect="1"/>
          </p:cNvSpPr>
          <p:nvPr/>
        </p:nvSpPr>
        <p:spPr bwMode="auto">
          <a:xfrm>
            <a:off x="6395597" y="4693238"/>
            <a:ext cx="1658660" cy="715366"/>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35" name="Freeform 79"/>
          <p:cNvSpPr>
            <a:spLocks noChangeAspect="1"/>
          </p:cNvSpPr>
          <p:nvPr/>
        </p:nvSpPr>
        <p:spPr bwMode="auto">
          <a:xfrm>
            <a:off x="6395597" y="4700051"/>
            <a:ext cx="1651272" cy="708553"/>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36" name="Freeform 80"/>
          <p:cNvSpPr>
            <a:spLocks noChangeAspect="1"/>
          </p:cNvSpPr>
          <p:nvPr/>
        </p:nvSpPr>
        <p:spPr bwMode="auto">
          <a:xfrm>
            <a:off x="6484256" y="4710271"/>
            <a:ext cx="1429624" cy="681301"/>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37" name="Freeform 81"/>
          <p:cNvSpPr>
            <a:spLocks noChangeAspect="1"/>
          </p:cNvSpPr>
          <p:nvPr/>
        </p:nvSpPr>
        <p:spPr bwMode="auto">
          <a:xfrm>
            <a:off x="7559245" y="5248498"/>
            <a:ext cx="339859" cy="136260"/>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38" name="Freeform 82"/>
          <p:cNvSpPr>
            <a:spLocks noChangeAspect="1"/>
          </p:cNvSpPr>
          <p:nvPr/>
        </p:nvSpPr>
        <p:spPr bwMode="auto">
          <a:xfrm>
            <a:off x="7559245" y="5265531"/>
            <a:ext cx="59106" cy="71537"/>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39" name="Freeform 83"/>
          <p:cNvSpPr>
            <a:spLocks noChangeAspect="1"/>
          </p:cNvSpPr>
          <p:nvPr/>
        </p:nvSpPr>
        <p:spPr bwMode="auto">
          <a:xfrm>
            <a:off x="7618351" y="5272344"/>
            <a:ext cx="210565" cy="105602"/>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0" name="Freeform 84"/>
          <p:cNvSpPr>
            <a:spLocks noChangeAspect="1"/>
          </p:cNvSpPr>
          <p:nvPr/>
        </p:nvSpPr>
        <p:spPr bwMode="auto">
          <a:xfrm>
            <a:off x="7559245" y="5255311"/>
            <a:ext cx="59106" cy="17033"/>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1" name="Freeform 85"/>
          <p:cNvSpPr>
            <a:spLocks noChangeAspect="1"/>
          </p:cNvSpPr>
          <p:nvPr/>
        </p:nvSpPr>
        <p:spPr bwMode="auto">
          <a:xfrm>
            <a:off x="7618351" y="5265531"/>
            <a:ext cx="210565" cy="37472"/>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2" name="Freeform 86"/>
          <p:cNvSpPr>
            <a:spLocks noChangeAspect="1"/>
          </p:cNvSpPr>
          <p:nvPr/>
        </p:nvSpPr>
        <p:spPr bwMode="auto">
          <a:xfrm>
            <a:off x="7828916" y="5296189"/>
            <a:ext cx="7388" cy="23846"/>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3" name="Freeform 87"/>
          <p:cNvSpPr>
            <a:spLocks noChangeAspect="1"/>
          </p:cNvSpPr>
          <p:nvPr/>
        </p:nvSpPr>
        <p:spPr bwMode="auto">
          <a:xfrm>
            <a:off x="7559245" y="5142897"/>
            <a:ext cx="339859" cy="136260"/>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4" name="Freeform 88"/>
          <p:cNvSpPr>
            <a:spLocks noChangeAspect="1"/>
          </p:cNvSpPr>
          <p:nvPr/>
        </p:nvSpPr>
        <p:spPr bwMode="auto">
          <a:xfrm>
            <a:off x="7559245" y="5159929"/>
            <a:ext cx="59106" cy="81756"/>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5" name="Freeform 89"/>
          <p:cNvSpPr>
            <a:spLocks noChangeAspect="1"/>
          </p:cNvSpPr>
          <p:nvPr/>
        </p:nvSpPr>
        <p:spPr bwMode="auto">
          <a:xfrm>
            <a:off x="7618351" y="5166742"/>
            <a:ext cx="210565" cy="105602"/>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6" name="Freeform 90"/>
          <p:cNvSpPr>
            <a:spLocks noChangeAspect="1"/>
          </p:cNvSpPr>
          <p:nvPr/>
        </p:nvSpPr>
        <p:spPr bwMode="auto">
          <a:xfrm>
            <a:off x="7559245" y="5153116"/>
            <a:ext cx="59106" cy="13626"/>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7" name="Freeform 91"/>
          <p:cNvSpPr>
            <a:spLocks noChangeAspect="1"/>
          </p:cNvSpPr>
          <p:nvPr/>
        </p:nvSpPr>
        <p:spPr bwMode="auto">
          <a:xfrm>
            <a:off x="7618351" y="5159929"/>
            <a:ext cx="210565" cy="40878"/>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8" name="Freeform 92"/>
          <p:cNvSpPr>
            <a:spLocks noChangeAspect="1"/>
          </p:cNvSpPr>
          <p:nvPr/>
        </p:nvSpPr>
        <p:spPr bwMode="auto">
          <a:xfrm>
            <a:off x="7828916" y="5200807"/>
            <a:ext cx="7388" cy="2384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9" name="Freeform 93"/>
          <p:cNvSpPr>
            <a:spLocks noChangeAspect="1"/>
          </p:cNvSpPr>
          <p:nvPr/>
        </p:nvSpPr>
        <p:spPr bwMode="auto">
          <a:xfrm>
            <a:off x="7559245" y="5047515"/>
            <a:ext cx="339859" cy="129447"/>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0" name="Freeform 94"/>
          <p:cNvSpPr>
            <a:spLocks noChangeAspect="1"/>
          </p:cNvSpPr>
          <p:nvPr/>
        </p:nvSpPr>
        <p:spPr bwMode="auto">
          <a:xfrm>
            <a:off x="7559245" y="5054328"/>
            <a:ext cx="59106" cy="81756"/>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1" name="Freeform 95"/>
          <p:cNvSpPr>
            <a:spLocks noChangeAspect="1"/>
          </p:cNvSpPr>
          <p:nvPr/>
        </p:nvSpPr>
        <p:spPr bwMode="auto">
          <a:xfrm>
            <a:off x="7618351" y="5064547"/>
            <a:ext cx="210565" cy="102195"/>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2" name="Freeform 96"/>
          <p:cNvSpPr>
            <a:spLocks noChangeAspect="1"/>
          </p:cNvSpPr>
          <p:nvPr/>
        </p:nvSpPr>
        <p:spPr bwMode="auto">
          <a:xfrm>
            <a:off x="7559245" y="5047515"/>
            <a:ext cx="59106" cy="17033"/>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3" name="Freeform 97"/>
          <p:cNvSpPr>
            <a:spLocks noChangeAspect="1"/>
          </p:cNvSpPr>
          <p:nvPr/>
        </p:nvSpPr>
        <p:spPr bwMode="auto">
          <a:xfrm>
            <a:off x="7618351" y="5064547"/>
            <a:ext cx="210565" cy="30659"/>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4" name="Rectangle 98"/>
          <p:cNvSpPr>
            <a:spLocks noChangeAspect="1" noChangeArrowheads="1"/>
          </p:cNvSpPr>
          <p:nvPr/>
        </p:nvSpPr>
        <p:spPr bwMode="auto">
          <a:xfrm>
            <a:off x="7828916" y="5095206"/>
            <a:ext cx="7388"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5" name="Freeform 99"/>
          <p:cNvSpPr>
            <a:spLocks noChangeAspect="1"/>
          </p:cNvSpPr>
          <p:nvPr/>
        </p:nvSpPr>
        <p:spPr bwMode="auto">
          <a:xfrm>
            <a:off x="7559245" y="4941913"/>
            <a:ext cx="339859" cy="129447"/>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6" name="Freeform 100"/>
          <p:cNvSpPr>
            <a:spLocks noChangeAspect="1"/>
          </p:cNvSpPr>
          <p:nvPr/>
        </p:nvSpPr>
        <p:spPr bwMode="auto">
          <a:xfrm>
            <a:off x="7559245" y="4952133"/>
            <a:ext cx="59106" cy="78350"/>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7" name="Freeform 101"/>
          <p:cNvSpPr>
            <a:spLocks noChangeAspect="1"/>
          </p:cNvSpPr>
          <p:nvPr/>
        </p:nvSpPr>
        <p:spPr bwMode="auto">
          <a:xfrm>
            <a:off x="7618351" y="4965759"/>
            <a:ext cx="210565" cy="105602"/>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8" name="Freeform 102"/>
          <p:cNvSpPr>
            <a:spLocks noChangeAspect="1"/>
          </p:cNvSpPr>
          <p:nvPr/>
        </p:nvSpPr>
        <p:spPr bwMode="auto">
          <a:xfrm>
            <a:off x="7559245" y="4952133"/>
            <a:ext cx="59106" cy="13626"/>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9" name="Freeform 103"/>
          <p:cNvSpPr>
            <a:spLocks noChangeAspect="1"/>
          </p:cNvSpPr>
          <p:nvPr/>
        </p:nvSpPr>
        <p:spPr bwMode="auto">
          <a:xfrm>
            <a:off x="7618351" y="4958946"/>
            <a:ext cx="210565" cy="40878"/>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0" name="Rectangle 104"/>
          <p:cNvSpPr>
            <a:spLocks noChangeAspect="1" noChangeArrowheads="1"/>
          </p:cNvSpPr>
          <p:nvPr/>
        </p:nvSpPr>
        <p:spPr bwMode="auto">
          <a:xfrm>
            <a:off x="7828916" y="4989604"/>
            <a:ext cx="3694"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1" name="Freeform 105"/>
          <p:cNvSpPr>
            <a:spLocks noChangeAspect="1"/>
          </p:cNvSpPr>
          <p:nvPr/>
        </p:nvSpPr>
        <p:spPr bwMode="auto">
          <a:xfrm>
            <a:off x="7559245" y="4836311"/>
            <a:ext cx="339859" cy="139667"/>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2" name="Freeform 106"/>
          <p:cNvSpPr>
            <a:spLocks noChangeAspect="1"/>
          </p:cNvSpPr>
          <p:nvPr/>
        </p:nvSpPr>
        <p:spPr bwMode="auto">
          <a:xfrm>
            <a:off x="7559245" y="4846531"/>
            <a:ext cx="59106" cy="78350"/>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3" name="Freeform 107"/>
          <p:cNvSpPr>
            <a:spLocks noChangeAspect="1"/>
          </p:cNvSpPr>
          <p:nvPr/>
        </p:nvSpPr>
        <p:spPr bwMode="auto">
          <a:xfrm>
            <a:off x="7618351" y="4863563"/>
            <a:ext cx="210565" cy="102195"/>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4" name="Freeform 108"/>
          <p:cNvSpPr>
            <a:spLocks noChangeAspect="1"/>
          </p:cNvSpPr>
          <p:nvPr/>
        </p:nvSpPr>
        <p:spPr bwMode="auto">
          <a:xfrm>
            <a:off x="7559245" y="4846531"/>
            <a:ext cx="59106" cy="17033"/>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5" name="Freeform 109"/>
          <p:cNvSpPr>
            <a:spLocks noChangeAspect="1"/>
          </p:cNvSpPr>
          <p:nvPr/>
        </p:nvSpPr>
        <p:spPr bwMode="auto">
          <a:xfrm>
            <a:off x="7618351" y="4853344"/>
            <a:ext cx="210565" cy="40878"/>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6" name="Rectangle 110"/>
          <p:cNvSpPr>
            <a:spLocks noChangeAspect="1" noChangeArrowheads="1"/>
          </p:cNvSpPr>
          <p:nvPr/>
        </p:nvSpPr>
        <p:spPr bwMode="auto">
          <a:xfrm>
            <a:off x="7828916" y="4887409"/>
            <a:ext cx="3694"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7" name="Freeform 111"/>
          <p:cNvSpPr>
            <a:spLocks noChangeAspect="1"/>
          </p:cNvSpPr>
          <p:nvPr/>
        </p:nvSpPr>
        <p:spPr bwMode="auto">
          <a:xfrm>
            <a:off x="6491644" y="5136084"/>
            <a:ext cx="350941" cy="129447"/>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8" name="Freeform 112"/>
          <p:cNvSpPr>
            <a:spLocks noChangeAspect="1"/>
          </p:cNvSpPr>
          <p:nvPr/>
        </p:nvSpPr>
        <p:spPr bwMode="auto">
          <a:xfrm>
            <a:off x="6491644" y="5142897"/>
            <a:ext cx="70188" cy="81756"/>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9" name="Freeform 113"/>
          <p:cNvSpPr>
            <a:spLocks noChangeAspect="1"/>
          </p:cNvSpPr>
          <p:nvPr/>
        </p:nvSpPr>
        <p:spPr bwMode="auto">
          <a:xfrm>
            <a:off x="6561832" y="5153116"/>
            <a:ext cx="203177" cy="112415"/>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0" name="Freeform 114"/>
          <p:cNvSpPr>
            <a:spLocks noChangeAspect="1"/>
          </p:cNvSpPr>
          <p:nvPr/>
        </p:nvSpPr>
        <p:spPr bwMode="auto">
          <a:xfrm>
            <a:off x="6491644" y="5142897"/>
            <a:ext cx="70188" cy="10220"/>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1" name="Freeform 115"/>
          <p:cNvSpPr>
            <a:spLocks noChangeAspect="1"/>
          </p:cNvSpPr>
          <p:nvPr/>
        </p:nvSpPr>
        <p:spPr bwMode="auto">
          <a:xfrm>
            <a:off x="6561832" y="5153116"/>
            <a:ext cx="203177" cy="37472"/>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2" name="Rectangle 116"/>
          <p:cNvSpPr>
            <a:spLocks noChangeAspect="1" noChangeArrowheads="1"/>
          </p:cNvSpPr>
          <p:nvPr/>
        </p:nvSpPr>
        <p:spPr bwMode="auto">
          <a:xfrm>
            <a:off x="6765009" y="5183775"/>
            <a:ext cx="7388"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3" name="Freeform 117"/>
          <p:cNvSpPr>
            <a:spLocks noChangeAspect="1"/>
          </p:cNvSpPr>
          <p:nvPr/>
        </p:nvSpPr>
        <p:spPr bwMode="auto">
          <a:xfrm>
            <a:off x="6491644" y="5030482"/>
            <a:ext cx="350941" cy="129447"/>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4" name="Freeform 118"/>
          <p:cNvSpPr>
            <a:spLocks noChangeAspect="1"/>
          </p:cNvSpPr>
          <p:nvPr/>
        </p:nvSpPr>
        <p:spPr bwMode="auto">
          <a:xfrm>
            <a:off x="6491644" y="5040702"/>
            <a:ext cx="70188" cy="78350"/>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5" name="Freeform 119"/>
          <p:cNvSpPr>
            <a:spLocks noChangeAspect="1"/>
          </p:cNvSpPr>
          <p:nvPr/>
        </p:nvSpPr>
        <p:spPr bwMode="auto">
          <a:xfrm>
            <a:off x="6561832" y="5054328"/>
            <a:ext cx="203177" cy="10560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6" name="Freeform 120"/>
          <p:cNvSpPr>
            <a:spLocks noChangeAspect="1"/>
          </p:cNvSpPr>
          <p:nvPr/>
        </p:nvSpPr>
        <p:spPr bwMode="auto">
          <a:xfrm>
            <a:off x="6491644" y="5040702"/>
            <a:ext cx="70188" cy="13626"/>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7" name="Freeform 121"/>
          <p:cNvSpPr>
            <a:spLocks noChangeAspect="1"/>
          </p:cNvSpPr>
          <p:nvPr/>
        </p:nvSpPr>
        <p:spPr bwMode="auto">
          <a:xfrm>
            <a:off x="6561832" y="5047515"/>
            <a:ext cx="203177" cy="4087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8" name="Rectangle 122"/>
          <p:cNvSpPr>
            <a:spLocks noChangeAspect="1" noChangeArrowheads="1"/>
          </p:cNvSpPr>
          <p:nvPr/>
        </p:nvSpPr>
        <p:spPr bwMode="auto">
          <a:xfrm>
            <a:off x="6765009" y="5078173"/>
            <a:ext cx="7388"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9" name="Freeform 123"/>
          <p:cNvSpPr>
            <a:spLocks noChangeAspect="1"/>
          </p:cNvSpPr>
          <p:nvPr/>
        </p:nvSpPr>
        <p:spPr bwMode="auto">
          <a:xfrm>
            <a:off x="6491644" y="4924880"/>
            <a:ext cx="350941" cy="139667"/>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0" name="Freeform 124"/>
          <p:cNvSpPr>
            <a:spLocks noChangeAspect="1"/>
          </p:cNvSpPr>
          <p:nvPr/>
        </p:nvSpPr>
        <p:spPr bwMode="auto">
          <a:xfrm>
            <a:off x="6491644" y="4941913"/>
            <a:ext cx="70188" cy="71537"/>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1" name="Freeform 125"/>
          <p:cNvSpPr>
            <a:spLocks noChangeAspect="1"/>
          </p:cNvSpPr>
          <p:nvPr/>
        </p:nvSpPr>
        <p:spPr bwMode="auto">
          <a:xfrm>
            <a:off x="6561832" y="4952133"/>
            <a:ext cx="203177" cy="102195"/>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2" name="Freeform 126"/>
          <p:cNvSpPr>
            <a:spLocks noChangeAspect="1"/>
          </p:cNvSpPr>
          <p:nvPr/>
        </p:nvSpPr>
        <p:spPr bwMode="auto">
          <a:xfrm>
            <a:off x="6491644" y="4935100"/>
            <a:ext cx="70188" cy="17033"/>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3" name="Freeform 127"/>
          <p:cNvSpPr>
            <a:spLocks noChangeAspect="1"/>
          </p:cNvSpPr>
          <p:nvPr/>
        </p:nvSpPr>
        <p:spPr bwMode="auto">
          <a:xfrm>
            <a:off x="6561832" y="4941913"/>
            <a:ext cx="203177" cy="40878"/>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4" name="Freeform 128"/>
          <p:cNvSpPr>
            <a:spLocks noChangeAspect="1"/>
          </p:cNvSpPr>
          <p:nvPr/>
        </p:nvSpPr>
        <p:spPr bwMode="auto">
          <a:xfrm>
            <a:off x="6765009" y="4982791"/>
            <a:ext cx="7388" cy="2384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5" name="Freeform 129"/>
          <p:cNvSpPr>
            <a:spLocks noChangeAspect="1"/>
          </p:cNvSpPr>
          <p:nvPr/>
        </p:nvSpPr>
        <p:spPr bwMode="auto">
          <a:xfrm>
            <a:off x="6491644" y="4829498"/>
            <a:ext cx="350941" cy="129447"/>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6" name="Freeform 130"/>
          <p:cNvSpPr>
            <a:spLocks noChangeAspect="1"/>
          </p:cNvSpPr>
          <p:nvPr/>
        </p:nvSpPr>
        <p:spPr bwMode="auto">
          <a:xfrm>
            <a:off x="6491644" y="4836311"/>
            <a:ext cx="70188" cy="81756"/>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7" name="Freeform 131"/>
          <p:cNvSpPr>
            <a:spLocks noChangeAspect="1"/>
          </p:cNvSpPr>
          <p:nvPr/>
        </p:nvSpPr>
        <p:spPr bwMode="auto">
          <a:xfrm>
            <a:off x="6554444" y="4846531"/>
            <a:ext cx="210565" cy="105602"/>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8" name="Freeform 132"/>
          <p:cNvSpPr>
            <a:spLocks noChangeAspect="1"/>
          </p:cNvSpPr>
          <p:nvPr/>
        </p:nvSpPr>
        <p:spPr bwMode="auto">
          <a:xfrm>
            <a:off x="6491644" y="4829498"/>
            <a:ext cx="70188" cy="17033"/>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9" name="Freeform 133"/>
          <p:cNvSpPr>
            <a:spLocks noChangeAspect="1"/>
          </p:cNvSpPr>
          <p:nvPr/>
        </p:nvSpPr>
        <p:spPr bwMode="auto">
          <a:xfrm>
            <a:off x="6554444" y="4846531"/>
            <a:ext cx="210565" cy="30659"/>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0" name="Freeform 134"/>
          <p:cNvSpPr>
            <a:spLocks noChangeAspect="1"/>
          </p:cNvSpPr>
          <p:nvPr/>
        </p:nvSpPr>
        <p:spPr bwMode="auto">
          <a:xfrm>
            <a:off x="6765009" y="4877189"/>
            <a:ext cx="7388" cy="2384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1" name="Freeform 135"/>
          <p:cNvSpPr>
            <a:spLocks noChangeAspect="1"/>
          </p:cNvSpPr>
          <p:nvPr/>
        </p:nvSpPr>
        <p:spPr bwMode="auto">
          <a:xfrm>
            <a:off x="6491644" y="4723897"/>
            <a:ext cx="350941" cy="129447"/>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2" name="Freeform 136"/>
          <p:cNvSpPr>
            <a:spLocks noChangeAspect="1"/>
          </p:cNvSpPr>
          <p:nvPr/>
        </p:nvSpPr>
        <p:spPr bwMode="auto">
          <a:xfrm>
            <a:off x="6491644" y="4734116"/>
            <a:ext cx="62800" cy="78350"/>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3" name="Freeform 137"/>
          <p:cNvSpPr>
            <a:spLocks noChangeAspect="1"/>
          </p:cNvSpPr>
          <p:nvPr/>
        </p:nvSpPr>
        <p:spPr bwMode="auto">
          <a:xfrm>
            <a:off x="6554444" y="4740929"/>
            <a:ext cx="210565" cy="105602"/>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4" name="Freeform 138"/>
          <p:cNvSpPr>
            <a:spLocks noChangeAspect="1"/>
          </p:cNvSpPr>
          <p:nvPr/>
        </p:nvSpPr>
        <p:spPr bwMode="auto">
          <a:xfrm>
            <a:off x="6491644" y="4734116"/>
            <a:ext cx="70188" cy="6813"/>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5" name="Freeform 139"/>
          <p:cNvSpPr>
            <a:spLocks noChangeAspect="1"/>
          </p:cNvSpPr>
          <p:nvPr/>
        </p:nvSpPr>
        <p:spPr bwMode="auto">
          <a:xfrm>
            <a:off x="6554444" y="4740929"/>
            <a:ext cx="210565" cy="40878"/>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6" name="Rectangle 140"/>
          <p:cNvSpPr>
            <a:spLocks noChangeAspect="1" noChangeArrowheads="1"/>
          </p:cNvSpPr>
          <p:nvPr/>
        </p:nvSpPr>
        <p:spPr bwMode="auto">
          <a:xfrm>
            <a:off x="6765009" y="4774994"/>
            <a:ext cx="7388"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7" name="Freeform 141"/>
          <p:cNvSpPr>
            <a:spLocks noChangeAspect="1"/>
          </p:cNvSpPr>
          <p:nvPr/>
        </p:nvSpPr>
        <p:spPr bwMode="auto">
          <a:xfrm>
            <a:off x="6849974" y="5176962"/>
            <a:ext cx="339859" cy="126041"/>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8" name="Freeform 142"/>
          <p:cNvSpPr>
            <a:spLocks noChangeAspect="1"/>
          </p:cNvSpPr>
          <p:nvPr/>
        </p:nvSpPr>
        <p:spPr bwMode="auto">
          <a:xfrm>
            <a:off x="6849974" y="5183775"/>
            <a:ext cx="62800" cy="81756"/>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9" name="Freeform 143"/>
          <p:cNvSpPr>
            <a:spLocks noChangeAspect="1"/>
          </p:cNvSpPr>
          <p:nvPr/>
        </p:nvSpPr>
        <p:spPr bwMode="auto">
          <a:xfrm>
            <a:off x="6912774" y="5190588"/>
            <a:ext cx="199482" cy="105602"/>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0" name="Freeform 144"/>
          <p:cNvSpPr>
            <a:spLocks noChangeAspect="1"/>
          </p:cNvSpPr>
          <p:nvPr/>
        </p:nvSpPr>
        <p:spPr bwMode="auto">
          <a:xfrm>
            <a:off x="6849974" y="5176962"/>
            <a:ext cx="62800" cy="13626"/>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1" name="Freeform 145"/>
          <p:cNvSpPr>
            <a:spLocks noChangeAspect="1"/>
          </p:cNvSpPr>
          <p:nvPr/>
        </p:nvSpPr>
        <p:spPr bwMode="auto">
          <a:xfrm>
            <a:off x="6912774" y="5190588"/>
            <a:ext cx="199482" cy="34065"/>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2" name="Rectangle 146"/>
          <p:cNvSpPr>
            <a:spLocks noChangeAspect="1" noChangeArrowheads="1"/>
          </p:cNvSpPr>
          <p:nvPr/>
        </p:nvSpPr>
        <p:spPr bwMode="auto">
          <a:xfrm>
            <a:off x="7112256" y="5224653"/>
            <a:ext cx="7388"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3" name="Freeform 147"/>
          <p:cNvSpPr>
            <a:spLocks noChangeAspect="1"/>
          </p:cNvSpPr>
          <p:nvPr/>
        </p:nvSpPr>
        <p:spPr bwMode="auto">
          <a:xfrm>
            <a:off x="6849974" y="5071360"/>
            <a:ext cx="339859" cy="129447"/>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4" name="Freeform 148"/>
          <p:cNvSpPr>
            <a:spLocks noChangeAspect="1"/>
          </p:cNvSpPr>
          <p:nvPr/>
        </p:nvSpPr>
        <p:spPr bwMode="auto">
          <a:xfrm>
            <a:off x="6849974" y="5078173"/>
            <a:ext cx="62800" cy="81756"/>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5" name="Freeform 149"/>
          <p:cNvSpPr>
            <a:spLocks noChangeAspect="1"/>
          </p:cNvSpPr>
          <p:nvPr/>
        </p:nvSpPr>
        <p:spPr bwMode="auto">
          <a:xfrm>
            <a:off x="6912774" y="5088393"/>
            <a:ext cx="199482" cy="112415"/>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6" name="Freeform 150"/>
          <p:cNvSpPr>
            <a:spLocks noChangeAspect="1"/>
          </p:cNvSpPr>
          <p:nvPr/>
        </p:nvSpPr>
        <p:spPr bwMode="auto">
          <a:xfrm>
            <a:off x="6849974" y="5078173"/>
            <a:ext cx="62800" cy="10220"/>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7" name="Freeform 151"/>
          <p:cNvSpPr>
            <a:spLocks noChangeAspect="1"/>
          </p:cNvSpPr>
          <p:nvPr/>
        </p:nvSpPr>
        <p:spPr bwMode="auto">
          <a:xfrm>
            <a:off x="6912774" y="5088393"/>
            <a:ext cx="199482" cy="40878"/>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8" name="Rectangle 152"/>
          <p:cNvSpPr>
            <a:spLocks noChangeAspect="1" noChangeArrowheads="1"/>
          </p:cNvSpPr>
          <p:nvPr/>
        </p:nvSpPr>
        <p:spPr bwMode="auto">
          <a:xfrm>
            <a:off x="7112256" y="5119051"/>
            <a:ext cx="7388"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09" name="Freeform 153"/>
          <p:cNvSpPr>
            <a:spLocks noChangeAspect="1"/>
          </p:cNvSpPr>
          <p:nvPr/>
        </p:nvSpPr>
        <p:spPr bwMode="auto">
          <a:xfrm>
            <a:off x="6849974" y="4965759"/>
            <a:ext cx="339859" cy="129447"/>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0" name="Freeform 154"/>
          <p:cNvSpPr>
            <a:spLocks noChangeAspect="1"/>
          </p:cNvSpPr>
          <p:nvPr/>
        </p:nvSpPr>
        <p:spPr bwMode="auto">
          <a:xfrm>
            <a:off x="6849974" y="4975978"/>
            <a:ext cx="62800" cy="78350"/>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1" name="Freeform 155"/>
          <p:cNvSpPr>
            <a:spLocks noChangeAspect="1"/>
          </p:cNvSpPr>
          <p:nvPr/>
        </p:nvSpPr>
        <p:spPr bwMode="auto">
          <a:xfrm>
            <a:off x="6912774" y="4989604"/>
            <a:ext cx="199482" cy="10560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2" name="Freeform 156"/>
          <p:cNvSpPr>
            <a:spLocks noChangeAspect="1"/>
          </p:cNvSpPr>
          <p:nvPr/>
        </p:nvSpPr>
        <p:spPr bwMode="auto">
          <a:xfrm>
            <a:off x="6849974" y="4975978"/>
            <a:ext cx="62800" cy="13626"/>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3" name="Freeform 157"/>
          <p:cNvSpPr>
            <a:spLocks noChangeAspect="1"/>
          </p:cNvSpPr>
          <p:nvPr/>
        </p:nvSpPr>
        <p:spPr bwMode="auto">
          <a:xfrm>
            <a:off x="6912774" y="4982791"/>
            <a:ext cx="199482" cy="40878"/>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4" name="Rectangle 158"/>
          <p:cNvSpPr>
            <a:spLocks noChangeAspect="1" noChangeArrowheads="1"/>
          </p:cNvSpPr>
          <p:nvPr/>
        </p:nvSpPr>
        <p:spPr bwMode="auto">
          <a:xfrm>
            <a:off x="7112256" y="5013450"/>
            <a:ext cx="7388" cy="27252"/>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5" name="Freeform 159"/>
          <p:cNvSpPr>
            <a:spLocks noChangeAspect="1"/>
          </p:cNvSpPr>
          <p:nvPr/>
        </p:nvSpPr>
        <p:spPr bwMode="auto">
          <a:xfrm>
            <a:off x="6849974" y="4863563"/>
            <a:ext cx="339859" cy="136260"/>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6" name="Freeform 160"/>
          <p:cNvSpPr>
            <a:spLocks noChangeAspect="1"/>
          </p:cNvSpPr>
          <p:nvPr/>
        </p:nvSpPr>
        <p:spPr bwMode="auto">
          <a:xfrm>
            <a:off x="6849974" y="4877189"/>
            <a:ext cx="62800" cy="74943"/>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7" name="Freeform 161"/>
          <p:cNvSpPr>
            <a:spLocks noChangeAspect="1"/>
          </p:cNvSpPr>
          <p:nvPr/>
        </p:nvSpPr>
        <p:spPr bwMode="auto">
          <a:xfrm>
            <a:off x="6912774" y="4887409"/>
            <a:ext cx="199482" cy="102195"/>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8" name="Freeform 162"/>
          <p:cNvSpPr>
            <a:spLocks noChangeAspect="1"/>
          </p:cNvSpPr>
          <p:nvPr/>
        </p:nvSpPr>
        <p:spPr bwMode="auto">
          <a:xfrm>
            <a:off x="6849974" y="4870376"/>
            <a:ext cx="62800" cy="17033"/>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19" name="Freeform 163"/>
          <p:cNvSpPr>
            <a:spLocks noChangeAspect="1"/>
          </p:cNvSpPr>
          <p:nvPr/>
        </p:nvSpPr>
        <p:spPr bwMode="auto">
          <a:xfrm>
            <a:off x="6912774" y="4877189"/>
            <a:ext cx="199482" cy="40878"/>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0" name="Freeform 164"/>
          <p:cNvSpPr>
            <a:spLocks noChangeAspect="1"/>
          </p:cNvSpPr>
          <p:nvPr/>
        </p:nvSpPr>
        <p:spPr bwMode="auto">
          <a:xfrm>
            <a:off x="7112256" y="4911254"/>
            <a:ext cx="7388" cy="30659"/>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1" name="Freeform 165"/>
          <p:cNvSpPr>
            <a:spLocks noChangeAspect="1"/>
          </p:cNvSpPr>
          <p:nvPr/>
        </p:nvSpPr>
        <p:spPr bwMode="auto">
          <a:xfrm>
            <a:off x="6849974" y="4764775"/>
            <a:ext cx="339859" cy="129447"/>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2" name="Freeform 166"/>
          <p:cNvSpPr>
            <a:spLocks noChangeAspect="1"/>
          </p:cNvSpPr>
          <p:nvPr/>
        </p:nvSpPr>
        <p:spPr bwMode="auto">
          <a:xfrm>
            <a:off x="6849974" y="4774994"/>
            <a:ext cx="62800" cy="78350"/>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3" name="Freeform 167"/>
          <p:cNvSpPr>
            <a:spLocks noChangeAspect="1"/>
          </p:cNvSpPr>
          <p:nvPr/>
        </p:nvSpPr>
        <p:spPr bwMode="auto">
          <a:xfrm>
            <a:off x="6912774" y="4781807"/>
            <a:ext cx="199482" cy="105602"/>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4" name="Freeform 168"/>
          <p:cNvSpPr>
            <a:spLocks noChangeAspect="1"/>
          </p:cNvSpPr>
          <p:nvPr/>
        </p:nvSpPr>
        <p:spPr bwMode="auto">
          <a:xfrm>
            <a:off x="6849974" y="4764775"/>
            <a:ext cx="62800" cy="17033"/>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5" name="Freeform 169"/>
          <p:cNvSpPr>
            <a:spLocks noChangeAspect="1"/>
          </p:cNvSpPr>
          <p:nvPr/>
        </p:nvSpPr>
        <p:spPr bwMode="auto">
          <a:xfrm>
            <a:off x="6912774" y="4781807"/>
            <a:ext cx="199482" cy="30659"/>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6" name="Rectangle 170"/>
          <p:cNvSpPr>
            <a:spLocks noChangeAspect="1" noChangeArrowheads="1"/>
          </p:cNvSpPr>
          <p:nvPr/>
        </p:nvSpPr>
        <p:spPr bwMode="auto">
          <a:xfrm>
            <a:off x="7112256" y="4812466"/>
            <a:ext cx="7388"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7" name="Freeform 171"/>
          <p:cNvSpPr>
            <a:spLocks noChangeAspect="1"/>
          </p:cNvSpPr>
          <p:nvPr/>
        </p:nvSpPr>
        <p:spPr bwMode="auto">
          <a:xfrm>
            <a:off x="7200915" y="5217840"/>
            <a:ext cx="347247" cy="126041"/>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8" name="Freeform 172"/>
          <p:cNvSpPr>
            <a:spLocks noChangeAspect="1"/>
          </p:cNvSpPr>
          <p:nvPr/>
        </p:nvSpPr>
        <p:spPr bwMode="auto">
          <a:xfrm>
            <a:off x="7200915" y="5224653"/>
            <a:ext cx="70188" cy="78350"/>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29" name="Freeform 173"/>
          <p:cNvSpPr>
            <a:spLocks noChangeAspect="1"/>
          </p:cNvSpPr>
          <p:nvPr/>
        </p:nvSpPr>
        <p:spPr bwMode="auto">
          <a:xfrm>
            <a:off x="7271103" y="5231466"/>
            <a:ext cx="199482" cy="105602"/>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0" name="Freeform 174"/>
          <p:cNvSpPr>
            <a:spLocks noChangeAspect="1"/>
          </p:cNvSpPr>
          <p:nvPr/>
        </p:nvSpPr>
        <p:spPr bwMode="auto">
          <a:xfrm>
            <a:off x="7200915" y="5217840"/>
            <a:ext cx="70188" cy="13626"/>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1" name="Freeform 175"/>
          <p:cNvSpPr>
            <a:spLocks noChangeAspect="1"/>
          </p:cNvSpPr>
          <p:nvPr/>
        </p:nvSpPr>
        <p:spPr bwMode="auto">
          <a:xfrm>
            <a:off x="7271103" y="5231466"/>
            <a:ext cx="199482" cy="34065"/>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2" name="Freeform 176"/>
          <p:cNvSpPr>
            <a:spLocks noChangeAspect="1"/>
          </p:cNvSpPr>
          <p:nvPr/>
        </p:nvSpPr>
        <p:spPr bwMode="auto">
          <a:xfrm>
            <a:off x="7470586" y="5265531"/>
            <a:ext cx="7388" cy="23846"/>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3" name="Freeform 177"/>
          <p:cNvSpPr>
            <a:spLocks noChangeAspect="1"/>
          </p:cNvSpPr>
          <p:nvPr/>
        </p:nvSpPr>
        <p:spPr bwMode="auto">
          <a:xfrm>
            <a:off x="7200915" y="5112238"/>
            <a:ext cx="347247" cy="129447"/>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4" name="Freeform 178"/>
          <p:cNvSpPr>
            <a:spLocks noChangeAspect="1"/>
          </p:cNvSpPr>
          <p:nvPr/>
        </p:nvSpPr>
        <p:spPr bwMode="auto">
          <a:xfrm>
            <a:off x="7200915" y="5119051"/>
            <a:ext cx="70188" cy="81756"/>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5" name="Freeform 179"/>
          <p:cNvSpPr>
            <a:spLocks noChangeAspect="1"/>
          </p:cNvSpPr>
          <p:nvPr/>
        </p:nvSpPr>
        <p:spPr bwMode="auto">
          <a:xfrm>
            <a:off x="7271103" y="5129271"/>
            <a:ext cx="199482" cy="102195"/>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6" name="Freeform 180"/>
          <p:cNvSpPr>
            <a:spLocks noChangeAspect="1"/>
          </p:cNvSpPr>
          <p:nvPr/>
        </p:nvSpPr>
        <p:spPr bwMode="auto">
          <a:xfrm>
            <a:off x="7200915" y="5112238"/>
            <a:ext cx="70188" cy="17033"/>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7" name="Freeform 181"/>
          <p:cNvSpPr>
            <a:spLocks noChangeAspect="1"/>
          </p:cNvSpPr>
          <p:nvPr/>
        </p:nvSpPr>
        <p:spPr bwMode="auto">
          <a:xfrm>
            <a:off x="7271103" y="5129271"/>
            <a:ext cx="199482" cy="30659"/>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8" name="Rectangle 182"/>
          <p:cNvSpPr>
            <a:spLocks noChangeAspect="1" noChangeArrowheads="1"/>
          </p:cNvSpPr>
          <p:nvPr/>
        </p:nvSpPr>
        <p:spPr bwMode="auto">
          <a:xfrm>
            <a:off x="7470586" y="5159929"/>
            <a:ext cx="7388"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9" name="Freeform 183"/>
          <p:cNvSpPr>
            <a:spLocks noChangeAspect="1"/>
          </p:cNvSpPr>
          <p:nvPr/>
        </p:nvSpPr>
        <p:spPr bwMode="auto">
          <a:xfrm>
            <a:off x="7200915" y="5006637"/>
            <a:ext cx="347247" cy="129447"/>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0" name="Freeform 184"/>
          <p:cNvSpPr>
            <a:spLocks noChangeAspect="1"/>
          </p:cNvSpPr>
          <p:nvPr/>
        </p:nvSpPr>
        <p:spPr bwMode="auto">
          <a:xfrm>
            <a:off x="7200915" y="5013450"/>
            <a:ext cx="70188" cy="81756"/>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1" name="Freeform 185"/>
          <p:cNvSpPr>
            <a:spLocks noChangeAspect="1"/>
          </p:cNvSpPr>
          <p:nvPr/>
        </p:nvSpPr>
        <p:spPr bwMode="auto">
          <a:xfrm>
            <a:off x="7271103" y="5030482"/>
            <a:ext cx="199482" cy="10560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2" name="Freeform 186"/>
          <p:cNvSpPr>
            <a:spLocks noChangeAspect="1"/>
          </p:cNvSpPr>
          <p:nvPr/>
        </p:nvSpPr>
        <p:spPr bwMode="auto">
          <a:xfrm>
            <a:off x="7200915" y="5013450"/>
            <a:ext cx="70188" cy="17033"/>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3" name="Freeform 187"/>
          <p:cNvSpPr>
            <a:spLocks noChangeAspect="1"/>
          </p:cNvSpPr>
          <p:nvPr/>
        </p:nvSpPr>
        <p:spPr bwMode="auto">
          <a:xfrm>
            <a:off x="7271103" y="5023669"/>
            <a:ext cx="199482" cy="4087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4" name="Rectangle 188"/>
          <p:cNvSpPr>
            <a:spLocks noChangeAspect="1" noChangeArrowheads="1"/>
          </p:cNvSpPr>
          <p:nvPr/>
        </p:nvSpPr>
        <p:spPr bwMode="auto">
          <a:xfrm>
            <a:off x="7470586" y="5054328"/>
            <a:ext cx="7388"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5" name="Freeform 189"/>
          <p:cNvSpPr>
            <a:spLocks noChangeAspect="1"/>
          </p:cNvSpPr>
          <p:nvPr/>
        </p:nvSpPr>
        <p:spPr bwMode="auto">
          <a:xfrm>
            <a:off x="7200915" y="4901035"/>
            <a:ext cx="347247" cy="139667"/>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6" name="Freeform 190"/>
          <p:cNvSpPr>
            <a:spLocks noChangeAspect="1"/>
          </p:cNvSpPr>
          <p:nvPr/>
        </p:nvSpPr>
        <p:spPr bwMode="auto">
          <a:xfrm>
            <a:off x="7200915" y="4918067"/>
            <a:ext cx="70188" cy="71537"/>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7" name="Freeform 191"/>
          <p:cNvSpPr>
            <a:spLocks noChangeAspect="1"/>
          </p:cNvSpPr>
          <p:nvPr/>
        </p:nvSpPr>
        <p:spPr bwMode="auto">
          <a:xfrm>
            <a:off x="7271103" y="4924880"/>
            <a:ext cx="199482" cy="105602"/>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8" name="Freeform 192"/>
          <p:cNvSpPr>
            <a:spLocks noChangeAspect="1"/>
          </p:cNvSpPr>
          <p:nvPr/>
        </p:nvSpPr>
        <p:spPr bwMode="auto">
          <a:xfrm>
            <a:off x="7200915" y="4911254"/>
            <a:ext cx="70188" cy="13626"/>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9" name="Freeform 193"/>
          <p:cNvSpPr>
            <a:spLocks noChangeAspect="1"/>
          </p:cNvSpPr>
          <p:nvPr/>
        </p:nvSpPr>
        <p:spPr bwMode="auto">
          <a:xfrm>
            <a:off x="7271103" y="4918067"/>
            <a:ext cx="199482" cy="40878"/>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50" name="Rectangle 194"/>
          <p:cNvSpPr>
            <a:spLocks noChangeAspect="1" noChangeArrowheads="1"/>
          </p:cNvSpPr>
          <p:nvPr/>
        </p:nvSpPr>
        <p:spPr bwMode="auto">
          <a:xfrm>
            <a:off x="7470586" y="4952133"/>
            <a:ext cx="7388" cy="23846"/>
          </a:xfrm>
          <a:prstGeom prst="rect">
            <a:avLst/>
          </a:prstGeom>
          <a:solidFill>
            <a:srgbClr val="D2DAE4"/>
          </a:solidFill>
          <a:ln w="9525">
            <a:noFill/>
            <a:miter lim="800000"/>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51" name="Freeform 195"/>
          <p:cNvSpPr>
            <a:spLocks noChangeAspect="1"/>
          </p:cNvSpPr>
          <p:nvPr/>
        </p:nvSpPr>
        <p:spPr bwMode="auto">
          <a:xfrm>
            <a:off x="7200915" y="4798840"/>
            <a:ext cx="347247" cy="136260"/>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52" name="Freeform 196"/>
          <p:cNvSpPr>
            <a:spLocks noChangeAspect="1"/>
          </p:cNvSpPr>
          <p:nvPr/>
        </p:nvSpPr>
        <p:spPr bwMode="auto">
          <a:xfrm>
            <a:off x="7200915" y="4812466"/>
            <a:ext cx="70188" cy="81756"/>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53" name="Freeform 197"/>
          <p:cNvSpPr>
            <a:spLocks noChangeAspect="1"/>
          </p:cNvSpPr>
          <p:nvPr/>
        </p:nvSpPr>
        <p:spPr bwMode="auto">
          <a:xfrm>
            <a:off x="7260021" y="4822685"/>
            <a:ext cx="210565" cy="102195"/>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54" name="Freeform 198"/>
          <p:cNvSpPr>
            <a:spLocks noChangeAspect="1"/>
          </p:cNvSpPr>
          <p:nvPr/>
        </p:nvSpPr>
        <p:spPr bwMode="auto">
          <a:xfrm>
            <a:off x="7200915" y="4805653"/>
            <a:ext cx="70188" cy="17033"/>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55" name="Freeform 199"/>
          <p:cNvSpPr>
            <a:spLocks noChangeAspect="1"/>
          </p:cNvSpPr>
          <p:nvPr/>
        </p:nvSpPr>
        <p:spPr bwMode="auto">
          <a:xfrm>
            <a:off x="7260021" y="4822685"/>
            <a:ext cx="210565" cy="30659"/>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56" name="Freeform 200"/>
          <p:cNvSpPr>
            <a:spLocks noChangeAspect="1"/>
          </p:cNvSpPr>
          <p:nvPr/>
        </p:nvSpPr>
        <p:spPr bwMode="auto">
          <a:xfrm>
            <a:off x="7470586" y="4853344"/>
            <a:ext cx="7388" cy="23846"/>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sz="1400">
              <a:latin typeface="微软雅黑" panose="020B0503020204020204" pitchFamily="34" charset="-122"/>
              <a:ea typeface="微软雅黑" panose="020B0503020204020204" pitchFamily="34" charset="-122"/>
            </a:endParaRPr>
          </a:p>
        </p:txBody>
      </p:sp>
      <p:pic>
        <p:nvPicPr>
          <p:cNvPr id="257" name="Picture 25"/>
          <p:cNvPicPr>
            <a:picLocks noChangeAspect="1" noChangeArrowheads="1"/>
          </p:cNvPicPr>
          <p:nvPr/>
        </p:nvPicPr>
        <p:blipFill>
          <a:blip r:embed="rId4" cstate="print"/>
          <a:srcRect/>
          <a:stretch>
            <a:fillRect/>
          </a:stretch>
        </p:blipFill>
        <p:spPr bwMode="auto">
          <a:xfrm>
            <a:off x="5922751" y="2901418"/>
            <a:ext cx="1730083" cy="509115"/>
          </a:xfrm>
          <a:prstGeom prst="rect">
            <a:avLst/>
          </a:prstGeom>
          <a:noFill/>
          <a:ln w="9525">
            <a:noFill/>
            <a:miter lim="800000"/>
            <a:headEnd/>
            <a:tailEnd/>
          </a:ln>
        </p:spPr>
      </p:pic>
    </p:spTree>
    <p:extLst>
      <p:ext uri="{BB962C8B-B14F-4D97-AF65-F5344CB8AC3E}">
        <p14:creationId xmlns:p14="http://schemas.microsoft.com/office/powerpoint/2010/main" val="36953619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1676319511"/>
          <p:cNvSpPr>
            <a:spLocks noGrp="1" noChangeArrowheads="1"/>
          </p:cNvSpPr>
          <p:nvPr>
            <p:ph type="body" sz="quarter" idx="10"/>
          </p:nvPr>
        </p:nvSpPr>
        <p:spPr/>
        <p:txBody>
          <a:bodyPr/>
          <a:lstStyle/>
          <a:p>
            <a:r>
              <a:rPr lang="en-US" altLang="zh-CN" dirty="0" smtClean="0"/>
              <a:t>Two universal NAS file sharing protocols:</a:t>
            </a:r>
          </a:p>
          <a:p>
            <a:pPr lvl="1"/>
            <a:r>
              <a:rPr lang="en-US" altLang="zh-CN" dirty="0" smtClean="0"/>
              <a:t>CIFS – Common Internet File System protocol</a:t>
            </a:r>
          </a:p>
          <a:p>
            <a:pPr lvl="2"/>
            <a:r>
              <a:rPr lang="en-US" altLang="zh-CN" dirty="0" smtClean="0"/>
              <a:t>The file sharing protocol in the traditional Microsoft environment is based on the Server Message Block Protocol (SMB protocol).</a:t>
            </a:r>
          </a:p>
          <a:p>
            <a:pPr lvl="1"/>
            <a:r>
              <a:rPr lang="en-US" altLang="zh-CN" dirty="0" smtClean="0"/>
              <a:t>NFS – Network File System protocol</a:t>
            </a:r>
          </a:p>
          <a:p>
            <a:pPr lvl="2"/>
            <a:r>
              <a:rPr lang="en-US" altLang="zh-CN" dirty="0" smtClean="0"/>
              <a:t>Traditional UNIX environment file sharing protocol.</a:t>
            </a:r>
            <a:endParaRPr lang="en-US" altLang="zh-CN" dirty="0"/>
          </a:p>
        </p:txBody>
      </p:sp>
      <p:sp>
        <p:nvSpPr>
          <p:cNvPr id="3" name="文本占位符 2"/>
          <p:cNvSpPr>
            <a:spLocks noGrp="1"/>
          </p:cNvSpPr>
          <p:nvPr>
            <p:ph type="body" sz="quarter" idx="12"/>
          </p:nvPr>
        </p:nvSpPr>
        <p:spPr/>
        <p:txBody>
          <a:bodyPr/>
          <a:lstStyle/>
          <a:p>
            <a:r>
              <a:rPr lang="en-US" altLang="zh-CN" smtClean="0"/>
              <a:t>NFS File Sharing Protocols</a:t>
            </a:r>
            <a:endParaRPr lang="en-US" dirty="0"/>
          </a:p>
        </p:txBody>
      </p:sp>
    </p:spTree>
    <p:extLst>
      <p:ext uri="{BB962C8B-B14F-4D97-AF65-F5344CB8AC3E}">
        <p14:creationId xmlns:p14="http://schemas.microsoft.com/office/powerpoint/2010/main" val="18990704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890461021"/>
          <p:cNvSpPr>
            <a:spLocks noGrp="1" noChangeArrowheads="1"/>
          </p:cNvSpPr>
          <p:nvPr>
            <p:ph type="body" sz="quarter" idx="10"/>
          </p:nvPr>
        </p:nvSpPr>
        <p:spPr/>
        <p:txBody>
          <a:bodyPr/>
          <a:lstStyle/>
          <a:p>
            <a:r>
              <a:rPr lang="en-US" altLang="zh-CN" smtClean="0"/>
              <a:t>C/S applications </a:t>
            </a:r>
            <a:r>
              <a:rPr lang="zh-CN" altLang="en-US" smtClean="0"/>
              <a:t> </a:t>
            </a:r>
            <a:endParaRPr lang="en-US" altLang="zh-CN" smtClean="0"/>
          </a:p>
          <a:p>
            <a:r>
              <a:rPr lang="en-US" altLang="zh-CN" smtClean="0"/>
              <a:t>TCP-based Remote Procedure Call (RPC) mechanism</a:t>
            </a:r>
          </a:p>
          <a:p>
            <a:r>
              <a:rPr lang="en-US" altLang="zh-CN" smtClean="0"/>
              <a:t>Accesses the remote file system through the mount point of the local file system</a:t>
            </a:r>
          </a:p>
          <a:p>
            <a:r>
              <a:rPr lang="en-US" altLang="zh-CN" smtClean="0"/>
              <a:t>Accesses the mount point under permission control</a:t>
            </a:r>
          </a:p>
          <a:p>
            <a:endParaRPr lang="en-US" altLang="zh-CN" dirty="0"/>
          </a:p>
        </p:txBody>
      </p:sp>
      <p:sp>
        <p:nvSpPr>
          <p:cNvPr id="3" name="文本占位符 2"/>
          <p:cNvSpPr>
            <a:spLocks noGrp="1"/>
          </p:cNvSpPr>
          <p:nvPr>
            <p:ph type="body" sz="quarter" idx="12"/>
          </p:nvPr>
        </p:nvSpPr>
        <p:spPr/>
        <p:txBody>
          <a:bodyPr/>
          <a:lstStyle/>
          <a:p>
            <a:r>
              <a:rPr lang="en-US" altLang="zh-CN" smtClean="0"/>
              <a:t>About NFS</a:t>
            </a:r>
            <a:endParaRPr lang="en-US" dirty="0"/>
          </a:p>
        </p:txBody>
      </p:sp>
    </p:spTree>
    <p:extLst>
      <p:ext uri="{BB962C8B-B14F-4D97-AF65-F5344CB8AC3E}">
        <p14:creationId xmlns:p14="http://schemas.microsoft.com/office/powerpoint/2010/main" val="3675676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537299861"/>
          <p:cNvSpPr>
            <a:spLocks noGrp="1"/>
          </p:cNvSpPr>
          <p:nvPr>
            <p:ph type="body" sz="quarter" idx="10"/>
          </p:nvPr>
        </p:nvSpPr>
        <p:spPr/>
        <p:txBody>
          <a:bodyPr/>
          <a:lstStyle/>
          <a:p>
            <a:r>
              <a:rPr lang="en-US" altLang="zh-CN" smtClean="0"/>
              <a:t>Information is data that is processed to meet user decision-making requirements. Information is extracted from collected data.</a:t>
            </a:r>
            <a:endParaRPr lang="nl-NL" smtClean="0"/>
          </a:p>
          <a:p>
            <a:r>
              <a:rPr lang="nl-NL" smtClean="0"/>
              <a:t>Information can:</a:t>
            </a:r>
          </a:p>
          <a:p>
            <a:pPr lvl="1"/>
            <a:r>
              <a:rPr lang="nl-NL" smtClean="0"/>
              <a:t>provide a company with marketing information and information about customer behavior.</a:t>
            </a:r>
          </a:p>
          <a:p>
            <a:pPr lvl="1"/>
            <a:r>
              <a:rPr lang="nl-NL" smtClean="0"/>
              <a:t>help to run the business more effectively.</a:t>
            </a:r>
          </a:p>
          <a:p>
            <a:pPr lvl="1"/>
            <a:r>
              <a:rPr lang="nl-NL" smtClean="0"/>
              <a:t>help to determine risk factors.</a:t>
            </a:r>
            <a:endParaRPr lang="nl-NL" dirty="0"/>
          </a:p>
        </p:txBody>
      </p:sp>
      <p:sp>
        <p:nvSpPr>
          <p:cNvPr id="5" name="872501364"/>
          <p:cNvSpPr>
            <a:spLocks noGrp="1"/>
          </p:cNvSpPr>
          <p:nvPr>
            <p:ph type="body" sz="quarter" idx="12"/>
          </p:nvPr>
        </p:nvSpPr>
        <p:spPr/>
        <p:txBody>
          <a:bodyPr/>
          <a:lstStyle/>
          <a:p>
            <a:r>
              <a:rPr lang="en-US" altLang="zh-CN" smtClean="0"/>
              <a:t>Definition of Information</a:t>
            </a:r>
            <a:endParaRPr lang="en-US" dirty="0"/>
          </a:p>
        </p:txBody>
      </p:sp>
    </p:spTree>
    <p:extLst>
      <p:ext uri="{BB962C8B-B14F-4D97-AF65-F5344CB8AC3E}">
        <p14:creationId xmlns:p14="http://schemas.microsoft.com/office/powerpoint/2010/main" val="8392459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932497881"/>
          <p:cNvSpPr>
            <a:spLocks noGrp="1"/>
          </p:cNvSpPr>
          <p:nvPr>
            <p:ph type="body" sz="quarter" idx="10"/>
          </p:nvPr>
        </p:nvSpPr>
        <p:spPr/>
        <p:txBody>
          <a:bodyPr/>
          <a:lstStyle/>
          <a:p>
            <a:r>
              <a:rPr lang="en-US" altLang="zh-CN" sz="1800" dirty="0" smtClean="0"/>
              <a:t>Universal Internet file system</a:t>
            </a:r>
          </a:p>
          <a:p>
            <a:pPr lvl="1"/>
            <a:r>
              <a:rPr lang="en-US" altLang="zh-CN" sz="1600" dirty="0" smtClean="0"/>
              <a:t>Developed by Microsoft in 1996</a:t>
            </a:r>
          </a:p>
          <a:p>
            <a:pPr lvl="1"/>
            <a:r>
              <a:rPr lang="en-US" altLang="zh-CN" sz="1600" dirty="0" smtClean="0"/>
              <a:t>Enhanced version of the SMB protocol</a:t>
            </a:r>
          </a:p>
          <a:p>
            <a:pPr lvl="1"/>
            <a:r>
              <a:rPr lang="en-US" altLang="zh-CN" sz="1600" dirty="0" smtClean="0"/>
              <a:t>Status protocol</a:t>
            </a:r>
          </a:p>
          <a:p>
            <a:pPr lvl="2"/>
            <a:r>
              <a:rPr lang="en-US" altLang="zh-CN" sz="1400" dirty="0" smtClean="0"/>
              <a:t>When the client application has the connection recovery function, the connection can be automatically restored and the interrupted file can be opened again.</a:t>
            </a:r>
          </a:p>
          <a:p>
            <a:pPr lvl="2"/>
            <a:r>
              <a:rPr lang="en-US" altLang="zh-CN" sz="1400" dirty="0" smtClean="0"/>
              <a:t>If the client application does not have the automatic connection function, the user must reestablish the CIFS connection.</a:t>
            </a:r>
          </a:p>
          <a:p>
            <a:pPr lvl="1"/>
            <a:r>
              <a:rPr lang="en-US" altLang="zh-CN" sz="1600" dirty="0" smtClean="0"/>
              <a:t>Application/Presentation layer working in the OSI model</a:t>
            </a:r>
          </a:p>
          <a:p>
            <a:pPr lvl="1"/>
            <a:r>
              <a:rPr lang="en-US" altLang="zh-CN" sz="1600" dirty="0" smtClean="0"/>
              <a:t>It is commonly used in the Microsoft Operating System but is not related to the platform.</a:t>
            </a:r>
          </a:p>
          <a:p>
            <a:pPr lvl="1"/>
            <a:r>
              <a:rPr lang="en-US" altLang="zh-CN" sz="1600" dirty="0" smtClean="0"/>
              <a:t>CIFS runs on TCP/IP and uses Domain Name Service (DNS) for name resolution.</a:t>
            </a:r>
            <a:endParaRPr lang="en-US" altLang="zh-CN" sz="1600" dirty="0"/>
          </a:p>
        </p:txBody>
      </p:sp>
      <p:sp>
        <p:nvSpPr>
          <p:cNvPr id="6" name="文本占位符 5"/>
          <p:cNvSpPr>
            <a:spLocks noGrp="1"/>
          </p:cNvSpPr>
          <p:nvPr>
            <p:ph type="body" sz="quarter" idx="12"/>
          </p:nvPr>
        </p:nvSpPr>
        <p:spPr/>
        <p:txBody>
          <a:bodyPr/>
          <a:lstStyle/>
          <a:p>
            <a:r>
              <a:rPr lang="en-US" altLang="zh-CN" smtClean="0"/>
              <a:t>NAS File Sharing: CIFS</a:t>
            </a:r>
            <a:endParaRPr lang="zh-CN" altLang="en-US" dirty="0"/>
          </a:p>
        </p:txBody>
      </p:sp>
    </p:spTree>
    <p:extLst>
      <p:ext uri="{BB962C8B-B14F-4D97-AF65-F5344CB8AC3E}">
        <p14:creationId xmlns:p14="http://schemas.microsoft.com/office/powerpoint/2010/main" val="25378158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778ff19-8cbd-4306-9b49-b95f52b50d9e"/>
          <p:cNvSpPr>
            <a:spLocks noGrp="1"/>
          </p:cNvSpPr>
          <p:nvPr>
            <p:ph type="body" sz="quarter" idx="10"/>
          </p:nvPr>
        </p:nvSpPr>
        <p:spPr/>
        <p:txBody>
          <a:bodyPr/>
          <a:lstStyle/>
          <a:p>
            <a:r>
              <a:rPr lang="en-US" altLang="zh-CN" dirty="0" smtClean="0"/>
              <a:t>If a file system is already set to:</a:t>
            </a:r>
          </a:p>
          <a:p>
            <a:pPr lvl="1"/>
            <a:r>
              <a:rPr lang="en-US" altLang="zh-CN" dirty="0" smtClean="0"/>
              <a:t>CIFS share, the file system can subsequently be set to read-only NFS share. </a:t>
            </a:r>
          </a:p>
          <a:p>
            <a:pPr lvl="1"/>
            <a:r>
              <a:rPr lang="en-US" altLang="zh-CN" dirty="0" smtClean="0"/>
              <a:t>NFS share, the file system can subsequently be set to read-only CIFS share.</a:t>
            </a:r>
            <a:endParaRPr lang="en-US" altLang="zh-CN" dirty="0"/>
          </a:p>
        </p:txBody>
      </p:sp>
      <p:sp>
        <p:nvSpPr>
          <p:cNvPr id="4" name="文本占位符 3"/>
          <p:cNvSpPr>
            <a:spLocks noGrp="1"/>
          </p:cNvSpPr>
          <p:nvPr>
            <p:ph type="body" sz="quarter" idx="12"/>
          </p:nvPr>
        </p:nvSpPr>
        <p:spPr/>
        <p:txBody>
          <a:bodyPr/>
          <a:lstStyle/>
          <a:p>
            <a:r>
              <a:rPr lang="en-US" altLang="zh-CN" smtClean="0"/>
              <a:t>Comparison Between CIFS and NFS</a:t>
            </a:r>
            <a:endParaRPr lang="en-US" dirty="0"/>
          </a:p>
        </p:txBody>
      </p:sp>
      <p:graphicFrame>
        <p:nvGraphicFramePr>
          <p:cNvPr id="6" name="84041ae3-c94b-4366-bacf-1c073ad41257"/>
          <p:cNvGraphicFramePr>
            <a:graphicFrameLocks/>
          </p:cNvGraphicFramePr>
          <p:nvPr>
            <p:extLst>
              <p:ext uri="{D42A27DB-BD31-4B8C-83A1-F6EECF244321}">
                <p14:modId xmlns:p14="http://schemas.microsoft.com/office/powerpoint/2010/main" val="27997868"/>
              </p:ext>
            </p:extLst>
          </p:nvPr>
        </p:nvGraphicFramePr>
        <p:xfrm>
          <a:off x="1008063" y="3465004"/>
          <a:ext cx="10464800" cy="2366845"/>
        </p:xfrm>
        <a:graphic>
          <a:graphicData uri="http://schemas.openxmlformats.org/drawingml/2006/table">
            <a:tbl>
              <a:tblPr firstRow="1" bandRow="1"/>
              <a:tblGrid>
                <a:gridCol w="1162080">
                  <a:extLst>
                    <a:ext uri="{9D8B030D-6E8A-4147-A177-3AD203B41FA5}">
                      <a16:colId xmlns="" xmlns:a16="http://schemas.microsoft.com/office/drawing/2014/main" val="20000"/>
                    </a:ext>
                  </a:extLst>
                </a:gridCol>
                <a:gridCol w="1647510">
                  <a:extLst>
                    <a:ext uri="{9D8B030D-6E8A-4147-A177-3AD203B41FA5}">
                      <a16:colId xmlns="" xmlns:a16="http://schemas.microsoft.com/office/drawing/2014/main" val="20001"/>
                    </a:ext>
                  </a:extLst>
                </a:gridCol>
                <a:gridCol w="2676958">
                  <a:extLst>
                    <a:ext uri="{9D8B030D-6E8A-4147-A177-3AD203B41FA5}">
                      <a16:colId xmlns="" xmlns:a16="http://schemas.microsoft.com/office/drawing/2014/main" val="20002"/>
                    </a:ext>
                  </a:extLst>
                </a:gridCol>
                <a:gridCol w="2235260">
                  <a:extLst>
                    <a:ext uri="{9D8B030D-6E8A-4147-A177-3AD203B41FA5}">
                      <a16:colId xmlns="" xmlns:a16="http://schemas.microsoft.com/office/drawing/2014/main" val="20003"/>
                    </a:ext>
                  </a:extLst>
                </a:gridCol>
                <a:gridCol w="1295732">
                  <a:extLst>
                    <a:ext uri="{9D8B030D-6E8A-4147-A177-3AD203B41FA5}">
                      <a16:colId xmlns="" xmlns:a16="http://schemas.microsoft.com/office/drawing/2014/main" val="20004"/>
                    </a:ext>
                  </a:extLst>
                </a:gridCol>
                <a:gridCol w="1447260">
                  <a:extLst>
                    <a:ext uri="{9D8B030D-6E8A-4147-A177-3AD203B41FA5}">
                      <a16:colId xmlns="" xmlns:a16="http://schemas.microsoft.com/office/drawing/2014/main" val="20005"/>
                    </a:ext>
                  </a:extLst>
                </a:gridCol>
              </a:tblGrid>
              <a:tr h="702959">
                <a:tc>
                  <a:txBody>
                    <a:bodyPr/>
                    <a:lstStyle/>
                    <a:p>
                      <a:pPr algn="ctr"/>
                      <a:r>
                        <a:rPr lang="en-US" altLang="zh-CN" sz="1400" b="1" dirty="0">
                          <a:latin typeface="+mj-ea"/>
                          <a:ea typeface="+mj-ea"/>
                        </a:rPr>
                        <a:t>Protocol</a:t>
                      </a:r>
                      <a:endParaRPr lang="zh-CN" altLang="en-US" sz="1400" b="1" dirty="0">
                        <a:solidFill>
                          <a:schemeClr val="bg1"/>
                        </a:solidFill>
                        <a:latin typeface="+mj-ea"/>
                        <a:ea typeface="+mj-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400" b="1" dirty="0">
                          <a:latin typeface="+mj-ea"/>
                          <a:ea typeface="+mj-ea"/>
                        </a:rPr>
                        <a:t>Transmission Protocol</a:t>
                      </a:r>
                      <a:endParaRPr lang="zh-CN" altLang="en-US" sz="1400" b="1" dirty="0">
                        <a:solidFill>
                          <a:schemeClr val="bg1"/>
                        </a:solidFill>
                        <a:latin typeface="+mj-ea"/>
                        <a:ea typeface="+mj-ea"/>
                        <a:cs typeface="Arial" panose="020B0604020202020204" pitchFamily="34" charset="0"/>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400" b="1" dirty="0">
                          <a:latin typeface="+mj-ea"/>
                          <a:ea typeface="+mj-ea"/>
                        </a:rPr>
                        <a:t>Client</a:t>
                      </a:r>
                      <a:endParaRPr lang="zh-CN" altLang="en-US" sz="1400" b="1" dirty="0">
                        <a:solidFill>
                          <a:schemeClr val="bg1"/>
                        </a:solidFill>
                        <a:latin typeface="+mj-ea"/>
                        <a:ea typeface="+mj-ea"/>
                        <a:cs typeface="Arial" panose="020B0604020202020204" pitchFamily="34" charset="0"/>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400" b="1" dirty="0">
                          <a:latin typeface="+mj-ea"/>
                          <a:ea typeface="+mj-ea"/>
                        </a:rPr>
                        <a:t>Fault Impact</a:t>
                      </a:r>
                      <a:endParaRPr lang="zh-CN" altLang="en-US" sz="1400" b="1" dirty="0">
                        <a:solidFill>
                          <a:schemeClr val="bg1"/>
                        </a:solidFill>
                        <a:latin typeface="+mj-ea"/>
                        <a:ea typeface="+mj-ea"/>
                        <a:cs typeface="Arial" panose="020B0604020202020204" pitchFamily="34" charset="0"/>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400" b="1" dirty="0">
                          <a:latin typeface="+mj-ea"/>
                          <a:ea typeface="+mj-ea"/>
                        </a:rPr>
                        <a:t>Efficiency</a:t>
                      </a:r>
                      <a:endParaRPr lang="zh-CN" altLang="en-US" sz="1400" b="1" dirty="0">
                        <a:solidFill>
                          <a:schemeClr val="bg1"/>
                        </a:solidFill>
                        <a:latin typeface="+mj-ea"/>
                        <a:ea typeface="+mj-ea"/>
                        <a:cs typeface="Arial" panose="020B0604020202020204" pitchFamily="34" charset="0"/>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400" b="1" dirty="0">
                          <a:latin typeface="+mj-ea"/>
                          <a:ea typeface="+mj-ea"/>
                        </a:rPr>
                        <a:t>Supported Operating Systems</a:t>
                      </a:r>
                      <a:endParaRPr lang="en-US" altLang="zh-CN" sz="1400" b="1" dirty="0">
                        <a:solidFill>
                          <a:schemeClr val="bg1"/>
                        </a:solidFill>
                        <a:latin typeface="+mj-ea"/>
                        <a:ea typeface="+mj-ea"/>
                        <a:cs typeface="Arial" panose="020B0604020202020204" pitchFamily="34" charset="0"/>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0"/>
                  </a:ext>
                </a:extLst>
              </a:tr>
              <a:tr h="730101">
                <a:tc>
                  <a:txBody>
                    <a:bodyPr/>
                    <a:lstStyle/>
                    <a:p>
                      <a:pPr algn="l"/>
                      <a:r>
                        <a:rPr lang="en-US" altLang="zh-CN" sz="1400" dirty="0">
                          <a:latin typeface="+mj-ea"/>
                          <a:ea typeface="+mj-ea"/>
                        </a:rPr>
                        <a:t>CIFS</a:t>
                      </a:r>
                      <a:endParaRPr lang="zh-CN" altLang="en-US" sz="1400" dirty="0">
                        <a:solidFill>
                          <a:schemeClr val="tx1"/>
                        </a:solidFill>
                        <a:latin typeface="+mj-ea"/>
                        <a:ea typeface="+mj-ea"/>
                        <a:cs typeface="Arial" panose="020B0604020202020204" pitchFamily="34" charset="0"/>
                      </a:endParaRPr>
                    </a:p>
                  </a:txBody>
                  <a:tcPr anchor="ctr">
                    <a:lnL w="28575" cap="flat" cmpd="sng" algn="ctr">
                      <a:solidFill>
                        <a:schemeClr val="tx1"/>
                      </a:solidFill>
                      <a:prstDash val="solid"/>
                      <a:round/>
                      <a:headEnd type="none" w="med" len="med"/>
                      <a:tailEnd type="none" w="med" len="med"/>
                    </a:lnL>
                  </a:tcPr>
                </a:tc>
                <a:tc>
                  <a:txBody>
                    <a:bodyPr/>
                    <a:lstStyle/>
                    <a:p>
                      <a:pPr algn="l"/>
                      <a:r>
                        <a:rPr lang="en-US" altLang="zh-CN" sz="1400" dirty="0">
                          <a:latin typeface="+mj-ea"/>
                          <a:ea typeface="+mj-ea"/>
                        </a:rPr>
                        <a:t>TCP/IP</a:t>
                      </a:r>
                      <a:endParaRPr lang="zh-CN" altLang="en-US" sz="1400" dirty="0">
                        <a:solidFill>
                          <a:schemeClr val="tx1"/>
                        </a:solidFill>
                        <a:latin typeface="+mj-ea"/>
                        <a:ea typeface="+mj-ea"/>
                        <a:cs typeface="Arial" panose="020B0604020202020204" pitchFamily="34" charset="0"/>
                      </a:endParaRPr>
                    </a:p>
                  </a:txBody>
                  <a:tcPr anchor="ctr"/>
                </a:tc>
                <a:tc>
                  <a:txBody>
                    <a:bodyPr/>
                    <a:lstStyle/>
                    <a:p>
                      <a:pPr algn="l"/>
                      <a:r>
                        <a:rPr lang="en-US" altLang="zh-CN" sz="1400" dirty="0">
                          <a:latin typeface="+mj-ea"/>
                          <a:ea typeface="+mj-ea"/>
                        </a:rPr>
                        <a:t>Integrated operating system without the need for additional software</a:t>
                      </a:r>
                      <a:endParaRPr lang="zh-CN" altLang="en-US" sz="1400" dirty="0">
                        <a:solidFill>
                          <a:schemeClr val="tx1"/>
                        </a:solidFill>
                        <a:latin typeface="+mj-ea"/>
                        <a:ea typeface="+mj-ea"/>
                        <a:cs typeface="Arial" panose="020B0604020202020204" pitchFamily="34" charset="0"/>
                      </a:endParaRPr>
                    </a:p>
                  </a:txBody>
                  <a:tcPr anchor="ctr"/>
                </a:tc>
                <a:tc>
                  <a:txBody>
                    <a:bodyPr/>
                    <a:lstStyle/>
                    <a:p>
                      <a:pPr algn="l"/>
                      <a:r>
                        <a:rPr lang="en-US" altLang="zh-CN" sz="1400" dirty="0">
                          <a:latin typeface="+mj-ea"/>
                          <a:ea typeface="+mj-ea"/>
                        </a:rPr>
                        <a:t>Large</a:t>
                      </a:r>
                      <a:endParaRPr lang="zh-CN" altLang="en-US" sz="1400" dirty="0">
                        <a:solidFill>
                          <a:schemeClr val="tx1"/>
                        </a:solidFill>
                        <a:latin typeface="+mj-ea"/>
                        <a:ea typeface="+mj-ea"/>
                        <a:cs typeface="Arial" panose="020B0604020202020204" pitchFamily="34" charset="0"/>
                      </a:endParaRPr>
                    </a:p>
                  </a:txBody>
                  <a:tcPr anchor="ctr"/>
                </a:tc>
                <a:tc>
                  <a:txBody>
                    <a:bodyPr/>
                    <a:lstStyle/>
                    <a:p>
                      <a:pPr algn="l"/>
                      <a:r>
                        <a:rPr lang="en-US" altLang="zh-CN" sz="1400" dirty="0">
                          <a:latin typeface="+mj-ea"/>
                          <a:ea typeface="+mj-ea"/>
                        </a:rPr>
                        <a:t>High</a:t>
                      </a:r>
                      <a:endParaRPr lang="zh-CN" altLang="en-US" sz="1400" dirty="0">
                        <a:solidFill>
                          <a:schemeClr val="tx1"/>
                        </a:solidFill>
                        <a:latin typeface="+mj-ea"/>
                        <a:ea typeface="+mj-ea"/>
                        <a:cs typeface="Arial" panose="020B0604020202020204" pitchFamily="34" charset="0"/>
                      </a:endParaRPr>
                    </a:p>
                  </a:txBody>
                  <a:tcPr anchor="ctr"/>
                </a:tc>
                <a:tc>
                  <a:txBody>
                    <a:bodyPr/>
                    <a:lstStyle/>
                    <a:p>
                      <a:pPr algn="l"/>
                      <a:r>
                        <a:rPr lang="en-US" altLang="zh-CN" sz="1400" dirty="0">
                          <a:latin typeface="+mj-ea"/>
                          <a:ea typeface="+mj-ea"/>
                        </a:rPr>
                        <a:t>Windows</a:t>
                      </a:r>
                      <a:endParaRPr lang="zh-CN" altLang="en-US" sz="1400" dirty="0">
                        <a:solidFill>
                          <a:schemeClr val="tx1"/>
                        </a:solidFill>
                        <a:latin typeface="+mj-ea"/>
                        <a:ea typeface="+mj-ea"/>
                        <a:cs typeface="Arial" panose="020B0604020202020204" pitchFamily="34" charset="0"/>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903805">
                <a:tc>
                  <a:txBody>
                    <a:bodyPr/>
                    <a:lstStyle/>
                    <a:p>
                      <a:pPr algn="l"/>
                      <a:r>
                        <a:rPr lang="en-US" altLang="zh-CN" sz="1400" dirty="0">
                          <a:latin typeface="+mj-ea"/>
                          <a:ea typeface="+mj-ea"/>
                        </a:rPr>
                        <a:t>NFS</a:t>
                      </a:r>
                      <a:endParaRPr lang="zh-CN" altLang="en-US" sz="1400" dirty="0">
                        <a:solidFill>
                          <a:schemeClr val="tx1"/>
                        </a:solidFill>
                        <a:latin typeface="+mj-ea"/>
                        <a:ea typeface="+mj-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r>
                        <a:rPr lang="en-US" altLang="zh-CN" sz="1400" dirty="0">
                          <a:latin typeface="+mj-ea"/>
                          <a:ea typeface="+mj-ea"/>
                        </a:rPr>
                        <a:t>TCP or UDP</a:t>
                      </a:r>
                      <a:endParaRPr lang="zh-CN" altLang="en-US" sz="1400" dirty="0">
                        <a:solidFill>
                          <a:schemeClr val="tx1"/>
                        </a:solidFill>
                        <a:latin typeface="+mj-ea"/>
                        <a:ea typeface="+mj-ea"/>
                        <a:cs typeface="Arial" panose="020B0604020202020204" pitchFamily="34" charset="0"/>
                      </a:endParaRPr>
                    </a:p>
                  </a:txBody>
                  <a:tcPr anchor="ctr">
                    <a:lnB w="28575" cap="flat" cmpd="sng" algn="ctr">
                      <a:solidFill>
                        <a:schemeClr val="tx1"/>
                      </a:solidFill>
                      <a:prstDash val="solid"/>
                      <a:round/>
                      <a:headEnd type="none" w="med" len="med"/>
                      <a:tailEnd type="none" w="med" len="med"/>
                    </a:lnB>
                  </a:tcPr>
                </a:tc>
                <a:tc>
                  <a:txBody>
                    <a:bodyPr/>
                    <a:lstStyle/>
                    <a:p>
                      <a:pPr algn="l"/>
                      <a:r>
                        <a:rPr lang="en-US" altLang="zh-CN" sz="1400" dirty="0">
                          <a:latin typeface="+mj-ea"/>
                          <a:ea typeface="+mj-ea"/>
                        </a:rPr>
                        <a:t>Additional</a:t>
                      </a:r>
                      <a:r>
                        <a:rPr lang="en-US" altLang="zh-CN" sz="1400" baseline="0" dirty="0">
                          <a:latin typeface="+mj-ea"/>
                          <a:ea typeface="+mj-ea"/>
                        </a:rPr>
                        <a:t> software required</a:t>
                      </a:r>
                      <a:endParaRPr lang="zh-CN" altLang="en-US" sz="1400" dirty="0">
                        <a:solidFill>
                          <a:schemeClr val="tx1"/>
                        </a:solidFill>
                        <a:latin typeface="+mj-ea"/>
                        <a:ea typeface="+mj-ea"/>
                        <a:cs typeface="Arial" panose="020B0604020202020204" pitchFamily="34" charset="0"/>
                      </a:endParaRPr>
                    </a:p>
                  </a:txBody>
                  <a:tcPr anchor="ctr">
                    <a:lnB w="28575" cap="flat" cmpd="sng" algn="ctr">
                      <a:solidFill>
                        <a:schemeClr val="tx1"/>
                      </a:solidFill>
                      <a:prstDash val="solid"/>
                      <a:round/>
                      <a:headEnd type="none" w="med" len="med"/>
                      <a:tailEnd type="none" w="med" len="med"/>
                    </a:lnB>
                  </a:tcPr>
                </a:tc>
                <a:tc>
                  <a:txBody>
                    <a:bodyPr/>
                    <a:lstStyle/>
                    <a:p>
                      <a:pPr algn="l"/>
                      <a:r>
                        <a:rPr lang="en-US" altLang="zh-CN" sz="1400" dirty="0">
                          <a:latin typeface="+mj-ea"/>
                          <a:ea typeface="+mj-ea"/>
                        </a:rPr>
                        <a:t>Small:</a:t>
                      </a:r>
                      <a:r>
                        <a:rPr lang="en-US" altLang="zh-CN" sz="1400" baseline="0" dirty="0">
                          <a:latin typeface="+mj-ea"/>
                          <a:ea typeface="+mj-ea"/>
                        </a:rPr>
                        <a:t> </a:t>
                      </a:r>
                      <a:r>
                        <a:rPr lang="en-US" altLang="zh-CN" sz="1400" dirty="0">
                          <a:latin typeface="+mj-ea"/>
                          <a:ea typeface="+mj-ea"/>
                        </a:rPr>
                        <a:t>The interaction process can be automatically resumed.</a:t>
                      </a:r>
                      <a:endParaRPr lang="zh-CN" altLang="en-US" sz="1400" dirty="0">
                        <a:solidFill>
                          <a:schemeClr val="tx1"/>
                        </a:solidFill>
                        <a:latin typeface="+mj-ea"/>
                        <a:ea typeface="+mj-ea"/>
                        <a:cs typeface="Arial" panose="020B0604020202020204" pitchFamily="34" charset="0"/>
                      </a:endParaRPr>
                    </a:p>
                  </a:txBody>
                  <a:tcPr anchor="ctr">
                    <a:lnB w="28575" cap="flat" cmpd="sng" algn="ctr">
                      <a:solidFill>
                        <a:schemeClr val="tx1"/>
                      </a:solidFill>
                      <a:prstDash val="solid"/>
                      <a:round/>
                      <a:headEnd type="none" w="med" len="med"/>
                      <a:tailEnd type="none" w="med" len="med"/>
                    </a:lnB>
                  </a:tcPr>
                </a:tc>
                <a:tc>
                  <a:txBody>
                    <a:bodyPr/>
                    <a:lstStyle/>
                    <a:p>
                      <a:pPr algn="l"/>
                      <a:r>
                        <a:rPr lang="en-US" altLang="zh-CN" sz="1400" dirty="0">
                          <a:latin typeface="+mj-ea"/>
                          <a:ea typeface="+mj-ea"/>
                        </a:rPr>
                        <a:t>Low</a:t>
                      </a:r>
                      <a:endParaRPr lang="zh-CN" altLang="en-US" sz="1400" dirty="0">
                        <a:solidFill>
                          <a:schemeClr val="tx1"/>
                        </a:solidFill>
                        <a:latin typeface="+mj-ea"/>
                        <a:ea typeface="+mj-ea"/>
                        <a:cs typeface="Arial" panose="020B0604020202020204" pitchFamily="34" charset="0"/>
                      </a:endParaRPr>
                    </a:p>
                  </a:txBody>
                  <a:tcPr anchor="ctr">
                    <a:lnB w="28575" cap="flat" cmpd="sng" algn="ctr">
                      <a:solidFill>
                        <a:schemeClr val="tx1"/>
                      </a:solidFill>
                      <a:prstDash val="solid"/>
                      <a:round/>
                      <a:headEnd type="none" w="med" len="med"/>
                      <a:tailEnd type="none" w="med" len="med"/>
                    </a:lnB>
                  </a:tcPr>
                </a:tc>
                <a:tc>
                  <a:txBody>
                    <a:bodyPr/>
                    <a:lstStyle/>
                    <a:p>
                      <a:pPr algn="l"/>
                      <a:r>
                        <a:rPr lang="en-US" altLang="zh-CN" sz="1400" dirty="0">
                          <a:latin typeface="+mj-ea"/>
                          <a:ea typeface="+mj-ea"/>
                        </a:rPr>
                        <a:t>Unix</a:t>
                      </a:r>
                      <a:endParaRPr lang="zh-CN" altLang="en-US" sz="1400" dirty="0">
                        <a:solidFill>
                          <a:schemeClr val="tx1"/>
                        </a:solidFill>
                        <a:latin typeface="+mj-ea"/>
                        <a:ea typeface="+mj-ea"/>
                        <a:cs typeface="Arial" panose="020B0604020202020204" pitchFamily="34" charset="0"/>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0287312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mtClean="0"/>
              <a:t>Huawei OceanStor 9000</a:t>
            </a:r>
            <a:endParaRPr lang="en-US" dirty="0"/>
          </a:p>
        </p:txBody>
      </p:sp>
      <p:sp>
        <p:nvSpPr>
          <p:cNvPr id="5" name="文本占位符 4"/>
          <p:cNvSpPr>
            <a:spLocks noGrp="1"/>
          </p:cNvSpPr>
          <p:nvPr>
            <p:ph type="body" sz="quarter" idx="12"/>
          </p:nvPr>
        </p:nvSpPr>
        <p:spPr/>
        <p:txBody>
          <a:bodyPr/>
          <a:lstStyle/>
          <a:p>
            <a:r>
              <a:rPr lang="en-US" altLang="zh-CN" smtClean="0"/>
              <a:t>Example of Unified NAS</a:t>
            </a:r>
            <a:endParaRPr lang="zh-CN" altLang="en-US" dirty="0"/>
          </a:p>
        </p:txBody>
      </p:sp>
      <p:pic>
        <p:nvPicPr>
          <p:cNvPr id="4" name="图片 3"/>
          <p:cNvPicPr>
            <a:picLocks noChangeAspect="1"/>
          </p:cNvPicPr>
          <p:nvPr/>
        </p:nvPicPr>
        <p:blipFill>
          <a:blip r:embed="rId3"/>
          <a:stretch>
            <a:fillRect/>
          </a:stretch>
        </p:blipFill>
        <p:spPr>
          <a:xfrm>
            <a:off x="2063552" y="1808820"/>
            <a:ext cx="7277100" cy="4267200"/>
          </a:xfrm>
          <a:prstGeom prst="rect">
            <a:avLst/>
          </a:prstGeom>
        </p:spPr>
      </p:pic>
    </p:spTree>
    <p:extLst>
      <p:ext uri="{BB962C8B-B14F-4D97-AF65-F5344CB8AC3E}">
        <p14:creationId xmlns:p14="http://schemas.microsoft.com/office/powerpoint/2010/main" val="89457190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dirty="0">
                <a:solidFill>
                  <a:schemeClr val="bg1">
                    <a:lumMod val="50000"/>
                  </a:schemeClr>
                </a:solidFill>
                <a:latin typeface="微软雅黑" panose="020B0503020204020204" pitchFamily="34" charset="-122"/>
                <a:ea typeface="微软雅黑" panose="020B0503020204020204" pitchFamily="34" charset="-122"/>
              </a:rPr>
              <a:t>Data Management</a:t>
            </a:r>
          </a:p>
          <a:p>
            <a:r>
              <a:rPr lang="en-US" dirty="0">
                <a:solidFill>
                  <a:schemeClr val="bg1">
                    <a:lumMod val="50000"/>
                  </a:schemeClr>
                </a:solidFill>
                <a:latin typeface="微软雅黑" panose="020B0503020204020204" pitchFamily="34" charset="-122"/>
                <a:ea typeface="微软雅黑" panose="020B0503020204020204" pitchFamily="34" charset="-122"/>
              </a:rPr>
              <a:t>Traditional RAID Technology</a:t>
            </a:r>
          </a:p>
          <a:p>
            <a:r>
              <a:rPr lang="en-US" dirty="0">
                <a:solidFill>
                  <a:schemeClr val="bg1">
                    <a:lumMod val="50000"/>
                  </a:schemeClr>
                </a:solidFill>
                <a:latin typeface="微软雅黑" panose="020B0503020204020204" pitchFamily="34" charset="-122"/>
                <a:ea typeface="微软雅黑" panose="020B0503020204020204" pitchFamily="34" charset="-122"/>
              </a:rPr>
              <a:t>DAS Technology Introduction</a:t>
            </a:r>
          </a:p>
          <a:p>
            <a:r>
              <a:rPr lang="en-US" dirty="0">
                <a:solidFill>
                  <a:schemeClr val="bg1">
                    <a:lumMod val="50000"/>
                  </a:schemeClr>
                </a:solidFill>
                <a:latin typeface="微软雅黑" panose="020B0503020204020204" pitchFamily="34" charset="-122"/>
                <a:ea typeface="微软雅黑" panose="020B0503020204020204" pitchFamily="34" charset="-122"/>
              </a:rPr>
              <a:t>SAN Technology Introduction</a:t>
            </a:r>
          </a:p>
          <a:p>
            <a:r>
              <a:rPr lang="en-US" dirty="0">
                <a:solidFill>
                  <a:schemeClr val="bg1">
                    <a:lumMod val="50000"/>
                  </a:schemeClr>
                </a:solidFill>
                <a:latin typeface="微软雅黑" panose="020B0503020204020204" pitchFamily="34" charset="-122"/>
                <a:ea typeface="微软雅黑" panose="020B0503020204020204" pitchFamily="34" charset="-122"/>
              </a:rPr>
              <a:t>NAS Technology Introduction</a:t>
            </a:r>
          </a:p>
          <a:p>
            <a:r>
              <a:rPr lang="en-US" b="1" dirty="0">
                <a:latin typeface="微软雅黑" panose="020B0503020204020204" pitchFamily="34" charset="-122"/>
                <a:ea typeface="微软雅黑" panose="020B0503020204020204" pitchFamily="34" charset="-122"/>
              </a:rPr>
              <a:t>Huawei Distributed Storage</a:t>
            </a:r>
          </a:p>
          <a:p>
            <a:r>
              <a:rPr lang="en-US" dirty="0">
                <a:solidFill>
                  <a:schemeClr val="bg1">
                    <a:lumMod val="50000"/>
                  </a:schemeClr>
                </a:solidFill>
                <a:latin typeface="微软雅黑" panose="020B0503020204020204" pitchFamily="34" charset="-122"/>
                <a:ea typeface="微软雅黑" panose="020B0503020204020204" pitchFamily="34" charset="-122"/>
              </a:rPr>
              <a:t>Object Storage</a:t>
            </a:r>
          </a:p>
          <a:p>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96143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3"/>
          <p:cNvSpPr>
            <a:spLocks noGrp="1"/>
          </p:cNvSpPr>
          <p:nvPr>
            <p:ph type="body" sz="quarter" idx="10"/>
          </p:nvPr>
        </p:nvSpPr>
        <p:spPr/>
        <p:txBody>
          <a:bodyPr/>
          <a:lstStyle/>
          <a:p>
            <a:r>
              <a:rPr lang="en-US" smtClean="0"/>
              <a:t>Concept</a:t>
            </a:r>
          </a:p>
          <a:p>
            <a:pPr lvl="1"/>
            <a:r>
              <a:rPr lang="en-US" smtClean="0">
                <a:sym typeface="+mn-lt"/>
              </a:rPr>
              <a:t>Server SAN is a storage resource pool that consists of storage units on multiple independent servers. It incorporates both compute and storage resources.</a:t>
            </a:r>
          </a:p>
          <a:p>
            <a:r>
              <a:rPr lang="en-US" smtClean="0">
                <a:sym typeface="+mn-lt"/>
              </a:rPr>
              <a:t>Features</a:t>
            </a:r>
          </a:p>
          <a:p>
            <a:pPr lvl="1"/>
            <a:r>
              <a:rPr lang="en-US" smtClean="0">
                <a:sym typeface="+mn-lt"/>
              </a:rPr>
              <a:t>Purpose-built devices converted to general-purpose ones</a:t>
            </a:r>
          </a:p>
          <a:p>
            <a:pPr lvl="1"/>
            <a:r>
              <a:rPr lang="en-US" smtClean="0">
                <a:sym typeface="+mn-lt"/>
              </a:rPr>
              <a:t>Linear scalability for compute and storage</a:t>
            </a:r>
          </a:p>
          <a:p>
            <a:pPr lvl="1"/>
            <a:r>
              <a:rPr lang="en-US" smtClean="0">
                <a:sym typeface="+mn-lt"/>
              </a:rPr>
              <a:t>Simple management and low TCO</a:t>
            </a:r>
          </a:p>
          <a:p>
            <a:pPr lvl="1"/>
            <a:endParaRPr lang="en-US" altLang="zh-CN" dirty="0"/>
          </a:p>
        </p:txBody>
      </p:sp>
      <p:sp>
        <p:nvSpPr>
          <p:cNvPr id="4" name="文本占位符 3"/>
          <p:cNvSpPr>
            <a:spLocks noGrp="1"/>
          </p:cNvSpPr>
          <p:nvPr>
            <p:ph type="body" sz="quarter" idx="12"/>
          </p:nvPr>
        </p:nvSpPr>
        <p:spPr/>
        <p:txBody>
          <a:bodyPr/>
          <a:lstStyle/>
          <a:p>
            <a:r>
              <a:rPr lang="en-US" altLang="zh-CN" smtClean="0"/>
              <a:t>About Server SAN</a:t>
            </a:r>
            <a:endParaRPr lang="en-US" dirty="0"/>
          </a:p>
        </p:txBody>
      </p:sp>
    </p:spTree>
    <p:extLst>
      <p:ext uri="{BB962C8B-B14F-4D97-AF65-F5344CB8AC3E}">
        <p14:creationId xmlns:p14="http://schemas.microsoft.com/office/powerpoint/2010/main" val="29132222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3"/>
          <p:cNvSpPr>
            <a:spLocks noGrp="1"/>
          </p:cNvSpPr>
          <p:nvPr>
            <p:ph type="body" sz="quarter" idx="10"/>
          </p:nvPr>
        </p:nvSpPr>
        <p:spPr/>
        <p:txBody>
          <a:bodyPr/>
          <a:lstStyle/>
          <a:p>
            <a:r>
              <a:rPr lang="en-US" sz="1600" dirty="0" smtClean="0"/>
              <a:t>Distributed block storage software</a:t>
            </a:r>
          </a:p>
          <a:p>
            <a:r>
              <a:rPr lang="en-US" sz="1600" dirty="0" smtClean="0"/>
              <a:t>Organizes local storage media, such as Hard Disk Drives (HDDs) and Solid-State Drives (SSDs), of general x86 servers into a large-scale storage resource pool using distributed computing technologies</a:t>
            </a:r>
          </a:p>
          <a:p>
            <a:r>
              <a:rPr lang="en-US" sz="1600" dirty="0" smtClean="0"/>
              <a:t>Provides industry standard SCSI and iSCSI interfaces for upper-layer applications and Virtual Machines (VMs) in non-virtual environments.</a:t>
            </a:r>
          </a:p>
          <a:p>
            <a:r>
              <a:rPr lang="en-US" sz="1600" dirty="0" smtClean="0"/>
              <a:t>Open Application Programming Interface (API) </a:t>
            </a:r>
            <a:endParaRPr lang="en-US" sz="1600" dirty="0"/>
          </a:p>
        </p:txBody>
      </p:sp>
      <p:sp>
        <p:nvSpPr>
          <p:cNvPr id="4" name="文本占位符 3"/>
          <p:cNvSpPr>
            <a:spLocks noGrp="1"/>
          </p:cNvSpPr>
          <p:nvPr>
            <p:ph type="body" sz="quarter" idx="12"/>
          </p:nvPr>
        </p:nvSpPr>
        <p:spPr/>
        <p:txBody>
          <a:bodyPr/>
          <a:lstStyle/>
          <a:p>
            <a:r>
              <a:rPr lang="en-US" altLang="zh-CN" smtClean="0"/>
              <a:t>Huawei Server SAN Family: FusionStorage</a:t>
            </a:r>
            <a:endParaRPr lang="en-US" dirty="0"/>
          </a:p>
        </p:txBody>
      </p:sp>
      <p:grpSp>
        <p:nvGrpSpPr>
          <p:cNvPr id="6" name="组合 115"/>
          <p:cNvGrpSpPr/>
          <p:nvPr/>
        </p:nvGrpSpPr>
        <p:grpSpPr>
          <a:xfrm>
            <a:off x="4781567" y="3745947"/>
            <a:ext cx="2310666" cy="2281502"/>
            <a:chOff x="2159394" y="1625601"/>
            <a:chExt cx="1823327" cy="1698802"/>
          </a:xfrm>
        </p:grpSpPr>
        <p:sp>
          <p:nvSpPr>
            <p:cNvPr id="15" name="椭圆 14"/>
            <p:cNvSpPr/>
            <p:nvPr/>
          </p:nvSpPr>
          <p:spPr bwMode="auto">
            <a:xfrm>
              <a:off x="2330027" y="1828338"/>
              <a:ext cx="1456265" cy="1273849"/>
            </a:xfrm>
            <a:prstGeom prst="ellipse">
              <a:avLst/>
            </a:prstGeom>
            <a:noFill/>
            <a:ln>
              <a:solidFill>
                <a:sysClr val="window" lastClr="FFFFFF">
                  <a:lumMod val="75000"/>
                </a:sysClr>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59" tIns="34280" rIns="68559" bIns="34280"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buClr>
                  <a:srgbClr val="CC9900"/>
                </a:buClr>
                <a:buFont typeface="Wingdings" pitchFamily="2" charset="2"/>
                <a:buChar char="n"/>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pic>
          <p:nvPicPr>
            <p:cNvPr id="16" name="Picture 6" descr="C:\Users\ytx-003\Desktop\ptt\p7\p7_0003_矢量智能对象-副本-8.png"/>
            <p:cNvPicPr>
              <a:picLocks noChangeAspect="1" noChangeArrowheads="1"/>
            </p:cNvPicPr>
            <p:nvPr/>
          </p:nvPicPr>
          <p:blipFill>
            <a:blip r:embed="rId3" cstate="email">
              <a:lum bright="43000" contrast="52000"/>
              <a:extLst>
                <a:ext uri="{28A0092B-C50C-407E-A947-70E740481C1C}">
                  <a14:useLocalDpi xmlns:a14="http://schemas.microsoft.com/office/drawing/2010/main" val="0"/>
                </a:ext>
              </a:extLst>
            </a:blip>
            <a:srcRect/>
            <a:stretch>
              <a:fillRect/>
            </a:stretch>
          </p:blipFill>
          <p:spPr bwMode="auto">
            <a:xfrm>
              <a:off x="2377439" y="1879752"/>
              <a:ext cx="1361441" cy="1175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reeform 151"/>
            <p:cNvSpPr>
              <a:spLocks noEditPoints="1"/>
            </p:cNvSpPr>
            <p:nvPr/>
          </p:nvSpPr>
          <p:spPr bwMode="auto">
            <a:xfrm>
              <a:off x="2945102" y="1625601"/>
              <a:ext cx="224822" cy="310270"/>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ysClr val="windowText" lastClr="000000">
                <a:lumMod val="50000"/>
                <a:lumOff val="50000"/>
              </a:sysClr>
            </a:solidFill>
            <a:ln w="9525">
              <a:noFill/>
              <a:round/>
              <a:headEnd/>
              <a:tailEnd/>
            </a:ln>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18" name="Freeform 131"/>
            <p:cNvSpPr>
              <a:spLocks noEditPoints="1"/>
            </p:cNvSpPr>
            <p:nvPr/>
          </p:nvSpPr>
          <p:spPr bwMode="auto">
            <a:xfrm>
              <a:off x="3311045" y="1744425"/>
              <a:ext cx="261036" cy="338807"/>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9F9F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19" name="Freeform 131"/>
            <p:cNvSpPr>
              <a:spLocks noEditPoints="1"/>
            </p:cNvSpPr>
            <p:nvPr/>
          </p:nvSpPr>
          <p:spPr bwMode="auto">
            <a:xfrm>
              <a:off x="2535825" y="1740046"/>
              <a:ext cx="261036" cy="338807"/>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9F9F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20" name="Freeform 131"/>
            <p:cNvSpPr>
              <a:spLocks noEditPoints="1"/>
            </p:cNvSpPr>
            <p:nvPr/>
          </p:nvSpPr>
          <p:spPr bwMode="auto">
            <a:xfrm>
              <a:off x="3542958" y="1925779"/>
              <a:ext cx="261036" cy="338807"/>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9F9F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21" name="Freeform 131"/>
            <p:cNvSpPr>
              <a:spLocks noEditPoints="1"/>
            </p:cNvSpPr>
            <p:nvPr/>
          </p:nvSpPr>
          <p:spPr bwMode="auto">
            <a:xfrm>
              <a:off x="2313557" y="1931029"/>
              <a:ext cx="261036" cy="338807"/>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9F9F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22" name="Freeform 151"/>
            <p:cNvSpPr>
              <a:spLocks noEditPoints="1"/>
            </p:cNvSpPr>
            <p:nvPr/>
          </p:nvSpPr>
          <p:spPr bwMode="auto">
            <a:xfrm>
              <a:off x="3757899" y="2296160"/>
              <a:ext cx="224822" cy="310270"/>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ysClr val="windowText" lastClr="000000">
                <a:lumMod val="50000"/>
                <a:lumOff val="50000"/>
              </a:sysClr>
            </a:solidFill>
            <a:ln w="9525">
              <a:noFill/>
              <a:round/>
              <a:headEnd/>
              <a:tailEnd/>
            </a:ln>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23" name="Freeform 151"/>
            <p:cNvSpPr>
              <a:spLocks noEditPoints="1"/>
            </p:cNvSpPr>
            <p:nvPr/>
          </p:nvSpPr>
          <p:spPr bwMode="auto">
            <a:xfrm>
              <a:off x="2159394" y="2316480"/>
              <a:ext cx="224822" cy="310270"/>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ysClr val="windowText" lastClr="000000">
                <a:lumMod val="50000"/>
                <a:lumOff val="50000"/>
              </a:sysClr>
            </a:solidFill>
            <a:ln w="9525">
              <a:noFill/>
              <a:round/>
              <a:headEnd/>
              <a:tailEnd/>
            </a:ln>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24" name="Freeform 131"/>
            <p:cNvSpPr>
              <a:spLocks noEditPoints="1"/>
            </p:cNvSpPr>
            <p:nvPr/>
          </p:nvSpPr>
          <p:spPr bwMode="auto">
            <a:xfrm>
              <a:off x="3598080" y="2659430"/>
              <a:ext cx="261037" cy="338807"/>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9F9F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25" name="Freeform 131"/>
            <p:cNvSpPr>
              <a:spLocks noEditPoints="1"/>
            </p:cNvSpPr>
            <p:nvPr/>
          </p:nvSpPr>
          <p:spPr bwMode="auto">
            <a:xfrm>
              <a:off x="2324691" y="2670748"/>
              <a:ext cx="261037" cy="338807"/>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9F9F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26" name="Freeform 131"/>
            <p:cNvSpPr>
              <a:spLocks noEditPoints="1"/>
            </p:cNvSpPr>
            <p:nvPr/>
          </p:nvSpPr>
          <p:spPr bwMode="auto">
            <a:xfrm>
              <a:off x="3373943" y="2856277"/>
              <a:ext cx="261036" cy="338807"/>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9F9F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27" name="Freeform 131"/>
            <p:cNvSpPr>
              <a:spLocks noEditPoints="1"/>
            </p:cNvSpPr>
            <p:nvPr/>
          </p:nvSpPr>
          <p:spPr bwMode="auto">
            <a:xfrm>
              <a:off x="2565869" y="2843063"/>
              <a:ext cx="261036" cy="338807"/>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9F9F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28" name="Freeform 151"/>
            <p:cNvSpPr>
              <a:spLocks noEditPoints="1"/>
            </p:cNvSpPr>
            <p:nvPr/>
          </p:nvSpPr>
          <p:spPr bwMode="auto">
            <a:xfrm>
              <a:off x="2992514" y="3014133"/>
              <a:ext cx="224822" cy="310270"/>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ysClr val="windowText" lastClr="000000">
                <a:lumMod val="50000"/>
                <a:lumOff val="50000"/>
              </a:sysClr>
            </a:solidFill>
            <a:ln w="9525">
              <a:noFill/>
              <a:round/>
              <a:headEnd/>
              <a:tailEnd/>
            </a:ln>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endParaRPr lang="zh-CN" altLang="en-US" sz="2100">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7" name="TextBox 178"/>
          <p:cNvSpPr txBox="1"/>
          <p:nvPr/>
        </p:nvSpPr>
        <p:spPr>
          <a:xfrm>
            <a:off x="5493701" y="3483845"/>
            <a:ext cx="864660" cy="276998"/>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r>
              <a:rPr lang="en-US" sz="1200" dirty="0">
                <a:solidFill>
                  <a:prstClr val="black"/>
                </a:solidFill>
                <a:latin typeface="微软雅黑" panose="020B0503020204020204" pitchFamily="34" charset="-122"/>
                <a:ea typeface="微软雅黑" panose="020B0503020204020204" pitchFamily="34" charset="-122"/>
                <a:cs typeface="+mn-ea"/>
                <a:sym typeface="+mn-lt"/>
              </a:rPr>
              <a:t>Compute</a:t>
            </a:r>
          </a:p>
        </p:txBody>
      </p:sp>
      <p:sp>
        <p:nvSpPr>
          <p:cNvPr id="8" name="TextBox 179"/>
          <p:cNvSpPr txBox="1"/>
          <p:nvPr/>
        </p:nvSpPr>
        <p:spPr>
          <a:xfrm>
            <a:off x="4520305" y="3935141"/>
            <a:ext cx="750334" cy="276998"/>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r>
              <a:rPr lang="en-US" sz="1200" dirty="0">
                <a:solidFill>
                  <a:prstClr val="black"/>
                </a:solidFill>
                <a:latin typeface="微软雅黑" panose="020B0503020204020204" pitchFamily="34" charset="-122"/>
                <a:ea typeface="微软雅黑" panose="020B0503020204020204" pitchFamily="34" charset="-122"/>
                <a:cs typeface="+mn-ea"/>
                <a:sym typeface="+mn-lt"/>
              </a:rPr>
              <a:t>Storage</a:t>
            </a:r>
          </a:p>
        </p:txBody>
      </p:sp>
      <p:sp>
        <p:nvSpPr>
          <p:cNvPr id="9" name="TextBox 180"/>
          <p:cNvSpPr txBox="1"/>
          <p:nvPr/>
        </p:nvSpPr>
        <p:spPr>
          <a:xfrm>
            <a:off x="6530945" y="3867047"/>
            <a:ext cx="750334" cy="276998"/>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r>
              <a:rPr lang="en-US" sz="1200" dirty="0">
                <a:solidFill>
                  <a:prstClr val="black"/>
                </a:solidFill>
                <a:latin typeface="微软雅黑" panose="020B0503020204020204" pitchFamily="34" charset="-122"/>
                <a:ea typeface="微软雅黑" panose="020B0503020204020204" pitchFamily="34" charset="-122"/>
                <a:cs typeface="+mn-ea"/>
                <a:sym typeface="+mn-lt"/>
              </a:rPr>
              <a:t>Storage</a:t>
            </a:r>
          </a:p>
        </p:txBody>
      </p:sp>
      <p:sp>
        <p:nvSpPr>
          <p:cNvPr id="10" name="TextBox 181"/>
          <p:cNvSpPr txBox="1"/>
          <p:nvPr/>
        </p:nvSpPr>
        <p:spPr>
          <a:xfrm>
            <a:off x="7071093" y="4678339"/>
            <a:ext cx="864660" cy="276998"/>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r>
              <a:rPr lang="en-US" sz="1200" dirty="0">
                <a:solidFill>
                  <a:prstClr val="black"/>
                </a:solidFill>
                <a:latin typeface="微软雅黑" panose="020B0503020204020204" pitchFamily="34" charset="-122"/>
                <a:ea typeface="微软雅黑" panose="020B0503020204020204" pitchFamily="34" charset="-122"/>
                <a:cs typeface="+mn-ea"/>
                <a:sym typeface="+mn-lt"/>
              </a:rPr>
              <a:t>Compute</a:t>
            </a:r>
          </a:p>
        </p:txBody>
      </p:sp>
      <p:sp>
        <p:nvSpPr>
          <p:cNvPr id="11" name="TextBox 182"/>
          <p:cNvSpPr txBox="1"/>
          <p:nvPr/>
        </p:nvSpPr>
        <p:spPr>
          <a:xfrm>
            <a:off x="3971764" y="4705907"/>
            <a:ext cx="864660" cy="276998"/>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r>
              <a:rPr lang="en-US" sz="1200" dirty="0">
                <a:solidFill>
                  <a:prstClr val="black"/>
                </a:solidFill>
                <a:latin typeface="微软雅黑" panose="020B0503020204020204" pitchFamily="34" charset="-122"/>
                <a:ea typeface="微软雅黑" panose="020B0503020204020204" pitchFamily="34" charset="-122"/>
                <a:cs typeface="+mn-ea"/>
                <a:sym typeface="+mn-lt"/>
              </a:rPr>
              <a:t>Compute</a:t>
            </a:r>
          </a:p>
        </p:txBody>
      </p:sp>
      <p:sp>
        <p:nvSpPr>
          <p:cNvPr id="12" name="TextBox 183"/>
          <p:cNvSpPr txBox="1"/>
          <p:nvPr/>
        </p:nvSpPr>
        <p:spPr>
          <a:xfrm>
            <a:off x="5581642" y="5996318"/>
            <a:ext cx="864660" cy="276998"/>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r>
              <a:rPr lang="en-US" sz="1200" dirty="0">
                <a:solidFill>
                  <a:prstClr val="black"/>
                </a:solidFill>
                <a:latin typeface="微软雅黑" panose="020B0503020204020204" pitchFamily="34" charset="-122"/>
                <a:ea typeface="微软雅黑" panose="020B0503020204020204" pitchFamily="34" charset="-122"/>
                <a:cs typeface="+mn-ea"/>
                <a:sym typeface="+mn-lt"/>
              </a:rPr>
              <a:t>Compute</a:t>
            </a:r>
          </a:p>
        </p:txBody>
      </p:sp>
      <p:sp>
        <p:nvSpPr>
          <p:cNvPr id="13" name="TextBox 184"/>
          <p:cNvSpPr txBox="1"/>
          <p:nvPr/>
        </p:nvSpPr>
        <p:spPr>
          <a:xfrm>
            <a:off x="4480209" y="5541732"/>
            <a:ext cx="750334" cy="276998"/>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r>
              <a:rPr lang="en-US" sz="1200" dirty="0">
                <a:solidFill>
                  <a:prstClr val="black"/>
                </a:solidFill>
                <a:latin typeface="微软雅黑" panose="020B0503020204020204" pitchFamily="34" charset="-122"/>
                <a:ea typeface="微软雅黑" panose="020B0503020204020204" pitchFamily="34" charset="-122"/>
                <a:cs typeface="+mn-ea"/>
                <a:sym typeface="+mn-lt"/>
              </a:rPr>
              <a:t>Storage</a:t>
            </a:r>
          </a:p>
        </p:txBody>
      </p:sp>
      <p:sp>
        <p:nvSpPr>
          <p:cNvPr id="14" name="TextBox 185"/>
          <p:cNvSpPr txBox="1"/>
          <p:nvPr/>
        </p:nvSpPr>
        <p:spPr>
          <a:xfrm>
            <a:off x="6929993" y="5542566"/>
            <a:ext cx="750334" cy="276998"/>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defRPr/>
            </a:pPr>
            <a:r>
              <a:rPr lang="en-US" sz="1200" dirty="0">
                <a:solidFill>
                  <a:prstClr val="black"/>
                </a:solidFill>
                <a:latin typeface="微软雅黑" panose="020B0503020204020204" pitchFamily="34" charset="-122"/>
                <a:ea typeface="微软雅黑" panose="020B0503020204020204" pitchFamily="34" charset="-122"/>
                <a:cs typeface="+mn-ea"/>
                <a:sym typeface="+mn-lt"/>
              </a:rPr>
              <a:t>Storage</a:t>
            </a:r>
          </a:p>
        </p:txBody>
      </p:sp>
      <p:sp>
        <p:nvSpPr>
          <p:cNvPr id="31" name="圆角矩形 30"/>
          <p:cNvSpPr/>
          <p:nvPr/>
        </p:nvSpPr>
        <p:spPr bwMode="auto">
          <a:xfrm>
            <a:off x="4600402" y="4982034"/>
            <a:ext cx="640342" cy="101031"/>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cap="flat" cmpd="sng" algn="ctr">
            <a:noFill/>
            <a:prstDash val="soli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Ins="34280" rtlCol="0" anchor="ctr" anchorCtr="1"/>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r" defTabSz="601088" fontAlgn="auto">
              <a:spcBef>
                <a:spcPts val="0"/>
              </a:spcBef>
              <a:spcAft>
                <a:spcPts val="0"/>
              </a:spcAft>
              <a:buClr>
                <a:srgbClr val="CC9900"/>
              </a:buClr>
              <a:defRPr/>
            </a:pPr>
            <a:r>
              <a:rPr lang="en-US" sz="788" dirty="0">
                <a:solidFill>
                  <a:prstClr val="white"/>
                </a:solidFill>
                <a:latin typeface="微软雅黑" panose="020B0503020204020204" pitchFamily="34" charset="-122"/>
                <a:ea typeface="微软雅黑" panose="020B0503020204020204" pitchFamily="34" charset="-122"/>
                <a:cs typeface="+mn-ea"/>
                <a:sym typeface="+mn-lt"/>
              </a:rPr>
              <a:t>Controller</a:t>
            </a:r>
          </a:p>
        </p:txBody>
      </p:sp>
      <p:sp>
        <p:nvSpPr>
          <p:cNvPr id="32" name="圆角矩形 31"/>
          <p:cNvSpPr/>
          <p:nvPr/>
        </p:nvSpPr>
        <p:spPr bwMode="auto">
          <a:xfrm>
            <a:off x="6623715" y="4975711"/>
            <a:ext cx="640342" cy="101031"/>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cap="flat" cmpd="sng" algn="ctr">
            <a:noFill/>
            <a:prstDash val="soli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Ins="34280" rtlCol="0" anchor="ctr" anchorCtr="1"/>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r" defTabSz="601088" fontAlgn="auto">
              <a:spcBef>
                <a:spcPts val="0"/>
              </a:spcBef>
              <a:spcAft>
                <a:spcPts val="0"/>
              </a:spcAft>
              <a:buClr>
                <a:srgbClr val="CC9900"/>
              </a:buClr>
              <a:defRPr/>
            </a:pPr>
            <a:r>
              <a:rPr lang="en-US" sz="788" dirty="0">
                <a:solidFill>
                  <a:prstClr val="white"/>
                </a:solidFill>
                <a:latin typeface="微软雅黑" panose="020B0503020204020204" pitchFamily="34" charset="-122"/>
                <a:ea typeface="微软雅黑" panose="020B0503020204020204" pitchFamily="34" charset="-122"/>
                <a:cs typeface="+mn-ea"/>
                <a:sym typeface="+mn-lt"/>
              </a:rPr>
              <a:t>Controller</a:t>
            </a:r>
          </a:p>
        </p:txBody>
      </p:sp>
      <p:sp>
        <p:nvSpPr>
          <p:cNvPr id="33" name="圆角矩形 32"/>
          <p:cNvSpPr/>
          <p:nvPr/>
        </p:nvSpPr>
        <p:spPr bwMode="auto">
          <a:xfrm>
            <a:off x="5674260" y="5930105"/>
            <a:ext cx="640342" cy="101031"/>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cap="flat" cmpd="sng" algn="ctr">
            <a:noFill/>
            <a:prstDash val="soli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Ins="34280" rtlCol="0" anchor="ctr" anchorCtr="1"/>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r" defTabSz="601088" fontAlgn="auto">
              <a:spcBef>
                <a:spcPts val="0"/>
              </a:spcBef>
              <a:spcAft>
                <a:spcPts val="0"/>
              </a:spcAft>
              <a:buClr>
                <a:srgbClr val="CC9900"/>
              </a:buClr>
              <a:defRPr/>
            </a:pPr>
            <a:r>
              <a:rPr lang="en-US" sz="788" dirty="0">
                <a:solidFill>
                  <a:prstClr val="white"/>
                </a:solidFill>
                <a:latin typeface="微软雅黑" panose="020B0503020204020204" pitchFamily="34" charset="-122"/>
                <a:ea typeface="微软雅黑" panose="020B0503020204020204" pitchFamily="34" charset="-122"/>
                <a:cs typeface="+mn-ea"/>
                <a:sym typeface="+mn-lt"/>
              </a:rPr>
              <a:t>Controller</a:t>
            </a:r>
          </a:p>
        </p:txBody>
      </p:sp>
      <p:sp>
        <p:nvSpPr>
          <p:cNvPr id="34" name="圆角矩形 33"/>
          <p:cNvSpPr/>
          <p:nvPr/>
        </p:nvSpPr>
        <p:spPr bwMode="auto">
          <a:xfrm>
            <a:off x="5615328" y="4078198"/>
            <a:ext cx="640342" cy="101031"/>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cap="flat" cmpd="sng" algn="ctr">
            <a:noFill/>
            <a:prstDash val="soli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Ins="34280" rtlCol="0" anchor="ctr" anchorCtr="1"/>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r" defTabSz="601088" fontAlgn="auto">
              <a:spcBef>
                <a:spcPts val="0"/>
              </a:spcBef>
              <a:spcAft>
                <a:spcPts val="0"/>
              </a:spcAft>
              <a:buClr>
                <a:srgbClr val="CC9900"/>
              </a:buClr>
              <a:defRPr/>
            </a:pPr>
            <a:r>
              <a:rPr lang="en-US" sz="788" dirty="0">
                <a:solidFill>
                  <a:prstClr val="white"/>
                </a:solidFill>
                <a:latin typeface="微软雅黑" panose="020B0503020204020204" pitchFamily="34" charset="-122"/>
                <a:ea typeface="微软雅黑" panose="020B0503020204020204" pitchFamily="34" charset="-122"/>
                <a:cs typeface="+mn-ea"/>
                <a:sym typeface="+mn-lt"/>
              </a:rPr>
              <a:t>Controller</a:t>
            </a:r>
          </a:p>
        </p:txBody>
      </p:sp>
      <p:sp>
        <p:nvSpPr>
          <p:cNvPr id="40" name="Freeform 1251"/>
          <p:cNvSpPr>
            <a:spLocks/>
          </p:cNvSpPr>
          <p:nvPr/>
        </p:nvSpPr>
        <p:spPr bwMode="auto">
          <a:xfrm>
            <a:off x="5180828" y="4087344"/>
            <a:ext cx="72336" cy="213337"/>
          </a:xfrm>
          <a:custGeom>
            <a:avLst/>
            <a:gdLst>
              <a:gd name="T0" fmla="*/ 63 w 92"/>
              <a:gd name="T1" fmla="*/ 276 h 324"/>
              <a:gd name="T2" fmla="*/ 63 w 92"/>
              <a:gd name="T3" fmla="*/ 323 h 324"/>
              <a:gd name="T4" fmla="*/ 63 w 92"/>
              <a:gd name="T5" fmla="*/ 323 h 324"/>
              <a:gd name="T6" fmla="*/ 64 w 92"/>
              <a:gd name="T7" fmla="*/ 324 h 324"/>
              <a:gd name="T8" fmla="*/ 92 w 92"/>
              <a:gd name="T9" fmla="*/ 324 h 324"/>
              <a:gd name="T10" fmla="*/ 92 w 92"/>
              <a:gd name="T11" fmla="*/ 324 h 324"/>
              <a:gd name="T12" fmla="*/ 92 w 92"/>
              <a:gd name="T13" fmla="*/ 323 h 324"/>
              <a:gd name="T14" fmla="*/ 92 w 92"/>
              <a:gd name="T15" fmla="*/ 19 h 324"/>
              <a:gd name="T16" fmla="*/ 92 w 92"/>
              <a:gd name="T17" fmla="*/ 14 h 324"/>
              <a:gd name="T18" fmla="*/ 92 w 92"/>
              <a:gd name="T19" fmla="*/ 9 h 324"/>
              <a:gd name="T20" fmla="*/ 92 w 92"/>
              <a:gd name="T21" fmla="*/ 9 h 324"/>
              <a:gd name="T22" fmla="*/ 92 w 92"/>
              <a:gd name="T23" fmla="*/ 6 h 324"/>
              <a:gd name="T24" fmla="*/ 90 w 92"/>
              <a:gd name="T25" fmla="*/ 2 h 324"/>
              <a:gd name="T26" fmla="*/ 86 w 92"/>
              <a:gd name="T27" fmla="*/ 0 h 324"/>
              <a:gd name="T28" fmla="*/ 83 w 92"/>
              <a:gd name="T29" fmla="*/ 0 h 324"/>
              <a:gd name="T30" fmla="*/ 11 w 92"/>
              <a:gd name="T31" fmla="*/ 0 h 324"/>
              <a:gd name="T32" fmla="*/ 11 w 92"/>
              <a:gd name="T33" fmla="*/ 0 h 324"/>
              <a:gd name="T34" fmla="*/ 8 w 92"/>
              <a:gd name="T35" fmla="*/ 0 h 324"/>
              <a:gd name="T36" fmla="*/ 3 w 92"/>
              <a:gd name="T37" fmla="*/ 2 h 324"/>
              <a:gd name="T38" fmla="*/ 1 w 92"/>
              <a:gd name="T39" fmla="*/ 6 h 324"/>
              <a:gd name="T40" fmla="*/ 0 w 92"/>
              <a:gd name="T41" fmla="*/ 9 h 324"/>
              <a:gd name="T42" fmla="*/ 0 w 92"/>
              <a:gd name="T43" fmla="*/ 19 h 324"/>
              <a:gd name="T44" fmla="*/ 0 w 92"/>
              <a:gd name="T45" fmla="*/ 19 h 324"/>
              <a:gd name="T46" fmla="*/ 1 w 92"/>
              <a:gd name="T47" fmla="*/ 24 h 324"/>
              <a:gd name="T48" fmla="*/ 3 w 92"/>
              <a:gd name="T49" fmla="*/ 27 h 324"/>
              <a:gd name="T50" fmla="*/ 8 w 92"/>
              <a:gd name="T51" fmla="*/ 29 h 324"/>
              <a:gd name="T52" fmla="*/ 11 w 92"/>
              <a:gd name="T53" fmla="*/ 31 h 324"/>
              <a:gd name="T54" fmla="*/ 63 w 92"/>
              <a:gd name="T55" fmla="*/ 31 h 324"/>
              <a:gd name="T56" fmla="*/ 63 w 92"/>
              <a:gd name="T57" fmla="*/ 60 h 324"/>
              <a:gd name="T58" fmla="*/ 53 w 92"/>
              <a:gd name="T59" fmla="*/ 60 h 324"/>
              <a:gd name="T60" fmla="*/ 53 w 92"/>
              <a:gd name="T61" fmla="*/ 60 h 324"/>
              <a:gd name="T62" fmla="*/ 48 w 92"/>
              <a:gd name="T63" fmla="*/ 62 h 324"/>
              <a:gd name="T64" fmla="*/ 42 w 92"/>
              <a:gd name="T65" fmla="*/ 66 h 324"/>
              <a:gd name="T66" fmla="*/ 40 w 92"/>
              <a:gd name="T67" fmla="*/ 70 h 324"/>
              <a:gd name="T68" fmla="*/ 39 w 92"/>
              <a:gd name="T69" fmla="*/ 75 h 324"/>
              <a:gd name="T70" fmla="*/ 39 w 92"/>
              <a:gd name="T71" fmla="*/ 140 h 324"/>
              <a:gd name="T72" fmla="*/ 39 w 92"/>
              <a:gd name="T73" fmla="*/ 140 h 324"/>
              <a:gd name="T74" fmla="*/ 40 w 92"/>
              <a:gd name="T75" fmla="*/ 145 h 324"/>
              <a:gd name="T76" fmla="*/ 42 w 92"/>
              <a:gd name="T77" fmla="*/ 149 h 324"/>
              <a:gd name="T78" fmla="*/ 48 w 92"/>
              <a:gd name="T79" fmla="*/ 152 h 324"/>
              <a:gd name="T80" fmla="*/ 53 w 92"/>
              <a:gd name="T81" fmla="*/ 153 h 324"/>
              <a:gd name="T82" fmla="*/ 63 w 92"/>
              <a:gd name="T83" fmla="*/ 153 h 324"/>
              <a:gd name="T84" fmla="*/ 63 w 92"/>
              <a:gd name="T85" fmla="*/ 202 h 324"/>
              <a:gd name="T86" fmla="*/ 49 w 92"/>
              <a:gd name="T87" fmla="*/ 202 h 324"/>
              <a:gd name="T88" fmla="*/ 49 w 92"/>
              <a:gd name="T89" fmla="*/ 202 h 324"/>
              <a:gd name="T90" fmla="*/ 46 w 92"/>
              <a:gd name="T91" fmla="*/ 203 h 324"/>
              <a:gd name="T92" fmla="*/ 41 w 92"/>
              <a:gd name="T93" fmla="*/ 206 h 324"/>
              <a:gd name="T94" fmla="*/ 39 w 92"/>
              <a:gd name="T95" fmla="*/ 210 h 324"/>
              <a:gd name="T96" fmla="*/ 39 w 92"/>
              <a:gd name="T97" fmla="*/ 213 h 324"/>
              <a:gd name="T98" fmla="*/ 39 w 92"/>
              <a:gd name="T99" fmla="*/ 267 h 324"/>
              <a:gd name="T100" fmla="*/ 39 w 92"/>
              <a:gd name="T101" fmla="*/ 267 h 324"/>
              <a:gd name="T102" fmla="*/ 39 w 92"/>
              <a:gd name="T103" fmla="*/ 270 h 324"/>
              <a:gd name="T104" fmla="*/ 41 w 92"/>
              <a:gd name="T105" fmla="*/ 274 h 324"/>
              <a:gd name="T106" fmla="*/ 46 w 92"/>
              <a:gd name="T107" fmla="*/ 276 h 324"/>
              <a:gd name="T108" fmla="*/ 49 w 92"/>
              <a:gd name="T109" fmla="*/ 276 h 324"/>
              <a:gd name="T110" fmla="*/ 63 w 92"/>
              <a:gd name="T111" fmla="*/ 276 h 324"/>
              <a:gd name="T112" fmla="*/ 63 w 92"/>
              <a:gd name="T113" fmla="*/ 27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324">
                <a:moveTo>
                  <a:pt x="63" y="276"/>
                </a:moveTo>
                <a:lnTo>
                  <a:pt x="63" y="323"/>
                </a:lnTo>
                <a:lnTo>
                  <a:pt x="63" y="323"/>
                </a:lnTo>
                <a:lnTo>
                  <a:pt x="64" y="324"/>
                </a:lnTo>
                <a:lnTo>
                  <a:pt x="92" y="324"/>
                </a:lnTo>
                <a:lnTo>
                  <a:pt x="92" y="324"/>
                </a:lnTo>
                <a:lnTo>
                  <a:pt x="92" y="323"/>
                </a:lnTo>
                <a:lnTo>
                  <a:pt x="92" y="19"/>
                </a:lnTo>
                <a:lnTo>
                  <a:pt x="92" y="14"/>
                </a:lnTo>
                <a:lnTo>
                  <a:pt x="92" y="9"/>
                </a:lnTo>
                <a:lnTo>
                  <a:pt x="92" y="9"/>
                </a:lnTo>
                <a:lnTo>
                  <a:pt x="92" y="6"/>
                </a:lnTo>
                <a:lnTo>
                  <a:pt x="90" y="2"/>
                </a:lnTo>
                <a:lnTo>
                  <a:pt x="86" y="0"/>
                </a:lnTo>
                <a:lnTo>
                  <a:pt x="83" y="0"/>
                </a:lnTo>
                <a:lnTo>
                  <a:pt x="11" y="0"/>
                </a:lnTo>
                <a:lnTo>
                  <a:pt x="11" y="0"/>
                </a:lnTo>
                <a:lnTo>
                  <a:pt x="8" y="0"/>
                </a:lnTo>
                <a:lnTo>
                  <a:pt x="3" y="2"/>
                </a:lnTo>
                <a:lnTo>
                  <a:pt x="1" y="6"/>
                </a:lnTo>
                <a:lnTo>
                  <a:pt x="0" y="9"/>
                </a:lnTo>
                <a:lnTo>
                  <a:pt x="0" y="19"/>
                </a:lnTo>
                <a:lnTo>
                  <a:pt x="0" y="19"/>
                </a:lnTo>
                <a:lnTo>
                  <a:pt x="1" y="24"/>
                </a:lnTo>
                <a:lnTo>
                  <a:pt x="3" y="27"/>
                </a:lnTo>
                <a:lnTo>
                  <a:pt x="8" y="29"/>
                </a:lnTo>
                <a:lnTo>
                  <a:pt x="11" y="31"/>
                </a:lnTo>
                <a:lnTo>
                  <a:pt x="63" y="31"/>
                </a:lnTo>
                <a:lnTo>
                  <a:pt x="63" y="60"/>
                </a:lnTo>
                <a:lnTo>
                  <a:pt x="53" y="60"/>
                </a:lnTo>
                <a:lnTo>
                  <a:pt x="53" y="60"/>
                </a:lnTo>
                <a:lnTo>
                  <a:pt x="48" y="62"/>
                </a:lnTo>
                <a:lnTo>
                  <a:pt x="42" y="66"/>
                </a:lnTo>
                <a:lnTo>
                  <a:pt x="40" y="70"/>
                </a:lnTo>
                <a:lnTo>
                  <a:pt x="39" y="75"/>
                </a:lnTo>
                <a:lnTo>
                  <a:pt x="39" y="140"/>
                </a:lnTo>
                <a:lnTo>
                  <a:pt x="39" y="140"/>
                </a:lnTo>
                <a:lnTo>
                  <a:pt x="40" y="145"/>
                </a:lnTo>
                <a:lnTo>
                  <a:pt x="42" y="149"/>
                </a:lnTo>
                <a:lnTo>
                  <a:pt x="48" y="152"/>
                </a:lnTo>
                <a:lnTo>
                  <a:pt x="53" y="153"/>
                </a:lnTo>
                <a:lnTo>
                  <a:pt x="63" y="153"/>
                </a:lnTo>
                <a:lnTo>
                  <a:pt x="63" y="202"/>
                </a:lnTo>
                <a:lnTo>
                  <a:pt x="49" y="202"/>
                </a:lnTo>
                <a:lnTo>
                  <a:pt x="49" y="202"/>
                </a:lnTo>
                <a:lnTo>
                  <a:pt x="46" y="203"/>
                </a:lnTo>
                <a:lnTo>
                  <a:pt x="41" y="206"/>
                </a:lnTo>
                <a:lnTo>
                  <a:pt x="39" y="210"/>
                </a:lnTo>
                <a:lnTo>
                  <a:pt x="39" y="213"/>
                </a:lnTo>
                <a:lnTo>
                  <a:pt x="39" y="267"/>
                </a:lnTo>
                <a:lnTo>
                  <a:pt x="39" y="267"/>
                </a:lnTo>
                <a:lnTo>
                  <a:pt x="39" y="270"/>
                </a:lnTo>
                <a:lnTo>
                  <a:pt x="41" y="274"/>
                </a:lnTo>
                <a:lnTo>
                  <a:pt x="46" y="276"/>
                </a:lnTo>
                <a:lnTo>
                  <a:pt x="49" y="276"/>
                </a:lnTo>
                <a:lnTo>
                  <a:pt x="63" y="276"/>
                </a:lnTo>
                <a:lnTo>
                  <a:pt x="63" y="276"/>
                </a:lnTo>
                <a:close/>
              </a:path>
            </a:pathLst>
          </a:custGeom>
          <a:solidFill>
            <a:srgbClr val="595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1" name="Freeform 1252"/>
          <p:cNvSpPr>
            <a:spLocks/>
          </p:cNvSpPr>
          <p:nvPr/>
        </p:nvSpPr>
        <p:spPr bwMode="auto">
          <a:xfrm>
            <a:off x="5272035" y="4114341"/>
            <a:ext cx="270477" cy="177123"/>
          </a:xfrm>
          <a:custGeom>
            <a:avLst/>
            <a:gdLst>
              <a:gd name="T0" fmla="*/ 343 w 344"/>
              <a:gd name="T1" fmla="*/ 35 h 269"/>
              <a:gd name="T2" fmla="*/ 342 w 344"/>
              <a:gd name="T3" fmla="*/ 32 h 269"/>
              <a:gd name="T4" fmla="*/ 338 w 344"/>
              <a:gd name="T5" fmla="*/ 30 h 269"/>
              <a:gd name="T6" fmla="*/ 334 w 344"/>
              <a:gd name="T7" fmla="*/ 29 h 269"/>
              <a:gd name="T8" fmla="*/ 125 w 344"/>
              <a:gd name="T9" fmla="*/ 29 h 269"/>
              <a:gd name="T10" fmla="*/ 125 w 344"/>
              <a:gd name="T11" fmla="*/ 16 h 269"/>
              <a:gd name="T12" fmla="*/ 123 w 344"/>
              <a:gd name="T13" fmla="*/ 10 h 269"/>
              <a:gd name="T14" fmla="*/ 120 w 344"/>
              <a:gd name="T15" fmla="*/ 5 h 269"/>
              <a:gd name="T16" fmla="*/ 115 w 344"/>
              <a:gd name="T17" fmla="*/ 2 h 269"/>
              <a:gd name="T18" fmla="*/ 108 w 344"/>
              <a:gd name="T19" fmla="*/ 0 h 269"/>
              <a:gd name="T20" fmla="*/ 2 w 344"/>
              <a:gd name="T21" fmla="*/ 0 h 269"/>
              <a:gd name="T22" fmla="*/ 0 w 344"/>
              <a:gd name="T23" fmla="*/ 3 h 269"/>
              <a:gd name="T24" fmla="*/ 0 w 344"/>
              <a:gd name="T25" fmla="*/ 258 h 269"/>
              <a:gd name="T26" fmla="*/ 1 w 344"/>
              <a:gd name="T27" fmla="*/ 259 h 269"/>
              <a:gd name="T28" fmla="*/ 49 w 344"/>
              <a:gd name="T29" fmla="*/ 259 h 269"/>
              <a:gd name="T30" fmla="*/ 50 w 344"/>
              <a:gd name="T31" fmla="*/ 258 h 269"/>
              <a:gd name="T32" fmla="*/ 50 w 344"/>
              <a:gd name="T33" fmla="*/ 235 h 269"/>
              <a:gd name="T34" fmla="*/ 140 w 344"/>
              <a:gd name="T35" fmla="*/ 235 h 269"/>
              <a:gd name="T36" fmla="*/ 140 w 344"/>
              <a:gd name="T37" fmla="*/ 264 h 269"/>
              <a:gd name="T38" fmla="*/ 141 w 344"/>
              <a:gd name="T39" fmla="*/ 266 h 269"/>
              <a:gd name="T40" fmla="*/ 146 w 344"/>
              <a:gd name="T41" fmla="*/ 269 h 269"/>
              <a:gd name="T42" fmla="*/ 282 w 344"/>
              <a:gd name="T43" fmla="*/ 269 h 269"/>
              <a:gd name="T44" fmla="*/ 282 w 344"/>
              <a:gd name="T45" fmla="*/ 247 h 269"/>
              <a:gd name="T46" fmla="*/ 293 w 344"/>
              <a:gd name="T47" fmla="*/ 247 h 269"/>
              <a:gd name="T48" fmla="*/ 293 w 344"/>
              <a:gd name="T49" fmla="*/ 269 h 269"/>
              <a:gd name="T50" fmla="*/ 337 w 344"/>
              <a:gd name="T51" fmla="*/ 269 h 269"/>
              <a:gd name="T52" fmla="*/ 342 w 344"/>
              <a:gd name="T53" fmla="*/ 266 h 269"/>
              <a:gd name="T54" fmla="*/ 344 w 344"/>
              <a:gd name="T55" fmla="*/ 261 h 269"/>
              <a:gd name="T56" fmla="*/ 344 w 344"/>
              <a:gd name="T57" fmla="*/ 38 h 269"/>
              <a:gd name="T58" fmla="*/ 343 w 344"/>
              <a:gd name="T59" fmla="*/ 3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4" h="269">
                <a:moveTo>
                  <a:pt x="343" y="35"/>
                </a:moveTo>
                <a:lnTo>
                  <a:pt x="342" y="32"/>
                </a:lnTo>
                <a:lnTo>
                  <a:pt x="338" y="30"/>
                </a:lnTo>
                <a:lnTo>
                  <a:pt x="334" y="29"/>
                </a:lnTo>
                <a:lnTo>
                  <a:pt x="125" y="29"/>
                </a:lnTo>
                <a:lnTo>
                  <a:pt x="125" y="16"/>
                </a:lnTo>
                <a:lnTo>
                  <a:pt x="123" y="10"/>
                </a:lnTo>
                <a:lnTo>
                  <a:pt x="120" y="5"/>
                </a:lnTo>
                <a:lnTo>
                  <a:pt x="115" y="2"/>
                </a:lnTo>
                <a:lnTo>
                  <a:pt x="108" y="0"/>
                </a:lnTo>
                <a:lnTo>
                  <a:pt x="2" y="0"/>
                </a:lnTo>
                <a:lnTo>
                  <a:pt x="0" y="3"/>
                </a:lnTo>
                <a:lnTo>
                  <a:pt x="0" y="258"/>
                </a:lnTo>
                <a:lnTo>
                  <a:pt x="1" y="259"/>
                </a:lnTo>
                <a:lnTo>
                  <a:pt x="49" y="259"/>
                </a:lnTo>
                <a:lnTo>
                  <a:pt x="50" y="258"/>
                </a:lnTo>
                <a:lnTo>
                  <a:pt x="50" y="235"/>
                </a:lnTo>
                <a:lnTo>
                  <a:pt x="140" y="235"/>
                </a:lnTo>
                <a:lnTo>
                  <a:pt x="140" y="264"/>
                </a:lnTo>
                <a:lnTo>
                  <a:pt x="141" y="266"/>
                </a:lnTo>
                <a:lnTo>
                  <a:pt x="146" y="269"/>
                </a:lnTo>
                <a:lnTo>
                  <a:pt x="282" y="269"/>
                </a:lnTo>
                <a:lnTo>
                  <a:pt x="282" y="247"/>
                </a:lnTo>
                <a:lnTo>
                  <a:pt x="293" y="247"/>
                </a:lnTo>
                <a:lnTo>
                  <a:pt x="293" y="269"/>
                </a:lnTo>
                <a:lnTo>
                  <a:pt x="337" y="269"/>
                </a:lnTo>
                <a:lnTo>
                  <a:pt x="342" y="266"/>
                </a:lnTo>
                <a:lnTo>
                  <a:pt x="344" y="261"/>
                </a:lnTo>
                <a:lnTo>
                  <a:pt x="344" y="38"/>
                </a:lnTo>
                <a:lnTo>
                  <a:pt x="343" y="35"/>
                </a:lnTo>
                <a:close/>
              </a:path>
            </a:pathLst>
          </a:custGeom>
          <a:solidFill>
            <a:srgbClr val="595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2" name="Freeform 1256"/>
          <p:cNvSpPr>
            <a:spLocks/>
          </p:cNvSpPr>
          <p:nvPr/>
        </p:nvSpPr>
        <p:spPr bwMode="auto">
          <a:xfrm>
            <a:off x="5269551" y="4165976"/>
            <a:ext cx="235094" cy="131690"/>
          </a:xfrm>
          <a:custGeom>
            <a:avLst/>
            <a:gdLst>
              <a:gd name="T0" fmla="*/ 299 w 299"/>
              <a:gd name="T1" fmla="*/ 187 h 200"/>
              <a:gd name="T2" fmla="*/ 299 w 299"/>
              <a:gd name="T3" fmla="*/ 187 h 200"/>
              <a:gd name="T4" fmla="*/ 298 w 299"/>
              <a:gd name="T5" fmla="*/ 193 h 200"/>
              <a:gd name="T6" fmla="*/ 296 w 299"/>
              <a:gd name="T7" fmla="*/ 196 h 200"/>
              <a:gd name="T8" fmla="*/ 292 w 299"/>
              <a:gd name="T9" fmla="*/ 199 h 200"/>
              <a:gd name="T10" fmla="*/ 288 w 299"/>
              <a:gd name="T11" fmla="*/ 200 h 200"/>
              <a:gd name="T12" fmla="*/ 11 w 299"/>
              <a:gd name="T13" fmla="*/ 200 h 200"/>
              <a:gd name="T14" fmla="*/ 11 w 299"/>
              <a:gd name="T15" fmla="*/ 200 h 200"/>
              <a:gd name="T16" fmla="*/ 7 w 299"/>
              <a:gd name="T17" fmla="*/ 199 h 200"/>
              <a:gd name="T18" fmla="*/ 3 w 299"/>
              <a:gd name="T19" fmla="*/ 196 h 200"/>
              <a:gd name="T20" fmla="*/ 1 w 299"/>
              <a:gd name="T21" fmla="*/ 193 h 200"/>
              <a:gd name="T22" fmla="*/ 0 w 299"/>
              <a:gd name="T23" fmla="*/ 187 h 200"/>
              <a:gd name="T24" fmla="*/ 0 w 299"/>
              <a:gd name="T25" fmla="*/ 13 h 200"/>
              <a:gd name="T26" fmla="*/ 0 w 299"/>
              <a:gd name="T27" fmla="*/ 13 h 200"/>
              <a:gd name="T28" fmla="*/ 1 w 299"/>
              <a:gd name="T29" fmla="*/ 7 h 200"/>
              <a:gd name="T30" fmla="*/ 3 w 299"/>
              <a:gd name="T31" fmla="*/ 4 h 200"/>
              <a:gd name="T32" fmla="*/ 7 w 299"/>
              <a:gd name="T33" fmla="*/ 1 h 200"/>
              <a:gd name="T34" fmla="*/ 11 w 299"/>
              <a:gd name="T35" fmla="*/ 0 h 200"/>
              <a:gd name="T36" fmla="*/ 288 w 299"/>
              <a:gd name="T37" fmla="*/ 0 h 200"/>
              <a:gd name="T38" fmla="*/ 288 w 299"/>
              <a:gd name="T39" fmla="*/ 0 h 200"/>
              <a:gd name="T40" fmla="*/ 292 w 299"/>
              <a:gd name="T41" fmla="*/ 1 h 200"/>
              <a:gd name="T42" fmla="*/ 296 w 299"/>
              <a:gd name="T43" fmla="*/ 4 h 200"/>
              <a:gd name="T44" fmla="*/ 298 w 299"/>
              <a:gd name="T45" fmla="*/ 7 h 200"/>
              <a:gd name="T46" fmla="*/ 299 w 299"/>
              <a:gd name="T47" fmla="*/ 13 h 200"/>
              <a:gd name="T48" fmla="*/ 299 w 299"/>
              <a:gd name="T49"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200">
                <a:moveTo>
                  <a:pt x="299" y="187"/>
                </a:moveTo>
                <a:lnTo>
                  <a:pt x="299" y="187"/>
                </a:lnTo>
                <a:lnTo>
                  <a:pt x="298" y="193"/>
                </a:lnTo>
                <a:lnTo>
                  <a:pt x="296" y="196"/>
                </a:lnTo>
                <a:lnTo>
                  <a:pt x="292" y="199"/>
                </a:lnTo>
                <a:lnTo>
                  <a:pt x="288" y="200"/>
                </a:lnTo>
                <a:lnTo>
                  <a:pt x="11" y="200"/>
                </a:lnTo>
                <a:lnTo>
                  <a:pt x="11" y="200"/>
                </a:lnTo>
                <a:lnTo>
                  <a:pt x="7" y="199"/>
                </a:lnTo>
                <a:lnTo>
                  <a:pt x="3" y="196"/>
                </a:lnTo>
                <a:lnTo>
                  <a:pt x="1" y="193"/>
                </a:lnTo>
                <a:lnTo>
                  <a:pt x="0" y="187"/>
                </a:lnTo>
                <a:lnTo>
                  <a:pt x="0" y="13"/>
                </a:lnTo>
                <a:lnTo>
                  <a:pt x="0" y="13"/>
                </a:lnTo>
                <a:lnTo>
                  <a:pt x="1" y="7"/>
                </a:lnTo>
                <a:lnTo>
                  <a:pt x="3" y="4"/>
                </a:lnTo>
                <a:lnTo>
                  <a:pt x="7" y="1"/>
                </a:lnTo>
                <a:lnTo>
                  <a:pt x="11" y="0"/>
                </a:lnTo>
                <a:lnTo>
                  <a:pt x="288" y="0"/>
                </a:lnTo>
                <a:lnTo>
                  <a:pt x="288" y="0"/>
                </a:lnTo>
                <a:lnTo>
                  <a:pt x="292" y="1"/>
                </a:lnTo>
                <a:lnTo>
                  <a:pt x="296" y="4"/>
                </a:lnTo>
                <a:lnTo>
                  <a:pt x="298" y="7"/>
                </a:lnTo>
                <a:lnTo>
                  <a:pt x="299" y="13"/>
                </a:lnTo>
                <a:lnTo>
                  <a:pt x="299" y="187"/>
                </a:ln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3" name="Freeform 1260"/>
          <p:cNvSpPr>
            <a:spLocks/>
          </p:cNvSpPr>
          <p:nvPr/>
        </p:nvSpPr>
        <p:spPr bwMode="auto">
          <a:xfrm>
            <a:off x="5329436" y="4210547"/>
            <a:ext cx="29879" cy="38848"/>
          </a:xfrm>
          <a:custGeom>
            <a:avLst/>
            <a:gdLst>
              <a:gd name="T0" fmla="*/ 0 w 38"/>
              <a:gd name="T1" fmla="*/ 44 h 59"/>
              <a:gd name="T2" fmla="*/ 7 w 38"/>
              <a:gd name="T3" fmla="*/ 48 h 59"/>
              <a:gd name="T4" fmla="*/ 15 w 38"/>
              <a:gd name="T5" fmla="*/ 49 h 59"/>
              <a:gd name="T6" fmla="*/ 19 w 38"/>
              <a:gd name="T7" fmla="*/ 49 h 59"/>
              <a:gd name="T8" fmla="*/ 22 w 38"/>
              <a:gd name="T9" fmla="*/ 48 h 59"/>
              <a:gd name="T10" fmla="*/ 25 w 38"/>
              <a:gd name="T11" fmla="*/ 42 h 59"/>
              <a:gd name="T12" fmla="*/ 24 w 38"/>
              <a:gd name="T13" fmla="*/ 40 h 59"/>
              <a:gd name="T14" fmla="*/ 23 w 38"/>
              <a:gd name="T15" fmla="*/ 38 h 59"/>
              <a:gd name="T16" fmla="*/ 13 w 38"/>
              <a:gd name="T17" fmla="*/ 33 h 59"/>
              <a:gd name="T18" fmla="*/ 7 w 38"/>
              <a:gd name="T19" fmla="*/ 30 h 59"/>
              <a:gd name="T20" fmla="*/ 0 w 38"/>
              <a:gd name="T21" fmla="*/ 22 h 59"/>
              <a:gd name="T22" fmla="*/ 0 w 38"/>
              <a:gd name="T23" fmla="*/ 17 h 59"/>
              <a:gd name="T24" fmla="*/ 1 w 38"/>
              <a:gd name="T25" fmla="*/ 10 h 59"/>
              <a:gd name="T26" fmla="*/ 5 w 38"/>
              <a:gd name="T27" fmla="*/ 4 h 59"/>
              <a:gd name="T28" fmla="*/ 9 w 38"/>
              <a:gd name="T29" fmla="*/ 2 h 59"/>
              <a:gd name="T30" fmla="*/ 21 w 38"/>
              <a:gd name="T31" fmla="*/ 0 h 59"/>
              <a:gd name="T32" fmla="*/ 28 w 38"/>
              <a:gd name="T33" fmla="*/ 0 h 59"/>
              <a:gd name="T34" fmla="*/ 36 w 38"/>
              <a:gd name="T35" fmla="*/ 14 h 59"/>
              <a:gd name="T36" fmla="*/ 29 w 38"/>
              <a:gd name="T37" fmla="*/ 11 h 59"/>
              <a:gd name="T38" fmla="*/ 22 w 38"/>
              <a:gd name="T39" fmla="*/ 10 h 59"/>
              <a:gd name="T40" fmla="*/ 15 w 38"/>
              <a:gd name="T41" fmla="*/ 12 h 59"/>
              <a:gd name="T42" fmla="*/ 13 w 38"/>
              <a:gd name="T43" fmla="*/ 13 h 59"/>
              <a:gd name="T44" fmla="*/ 12 w 38"/>
              <a:gd name="T45" fmla="*/ 16 h 59"/>
              <a:gd name="T46" fmla="*/ 14 w 38"/>
              <a:gd name="T47" fmla="*/ 20 h 59"/>
              <a:gd name="T48" fmla="*/ 17 w 38"/>
              <a:gd name="T49" fmla="*/ 22 h 59"/>
              <a:gd name="T50" fmla="*/ 23 w 38"/>
              <a:gd name="T51" fmla="*/ 25 h 59"/>
              <a:gd name="T52" fmla="*/ 35 w 38"/>
              <a:gd name="T53" fmla="*/ 32 h 59"/>
              <a:gd name="T54" fmla="*/ 37 w 38"/>
              <a:gd name="T55" fmla="*/ 36 h 59"/>
              <a:gd name="T56" fmla="*/ 38 w 38"/>
              <a:gd name="T57" fmla="*/ 41 h 59"/>
              <a:gd name="T58" fmla="*/ 37 w 38"/>
              <a:gd name="T59" fmla="*/ 49 h 59"/>
              <a:gd name="T60" fmla="*/ 32 w 38"/>
              <a:gd name="T61" fmla="*/ 55 h 59"/>
              <a:gd name="T62" fmla="*/ 28 w 38"/>
              <a:gd name="T63" fmla="*/ 56 h 59"/>
              <a:gd name="T64" fmla="*/ 15 w 38"/>
              <a:gd name="T65" fmla="*/ 59 h 59"/>
              <a:gd name="T66" fmla="*/ 7 w 38"/>
              <a:gd name="T67" fmla="*/ 58 h 59"/>
              <a:gd name="T68" fmla="*/ 0 w 38"/>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59">
                <a:moveTo>
                  <a:pt x="0" y="44"/>
                </a:moveTo>
                <a:lnTo>
                  <a:pt x="0" y="44"/>
                </a:lnTo>
                <a:lnTo>
                  <a:pt x="3" y="46"/>
                </a:lnTo>
                <a:lnTo>
                  <a:pt x="7" y="48"/>
                </a:lnTo>
                <a:lnTo>
                  <a:pt x="11" y="49"/>
                </a:lnTo>
                <a:lnTo>
                  <a:pt x="15" y="49"/>
                </a:lnTo>
                <a:lnTo>
                  <a:pt x="15" y="49"/>
                </a:lnTo>
                <a:lnTo>
                  <a:pt x="19" y="49"/>
                </a:lnTo>
                <a:lnTo>
                  <a:pt x="22" y="48"/>
                </a:lnTo>
                <a:lnTo>
                  <a:pt x="22" y="48"/>
                </a:lnTo>
                <a:lnTo>
                  <a:pt x="24" y="46"/>
                </a:lnTo>
                <a:lnTo>
                  <a:pt x="25" y="42"/>
                </a:lnTo>
                <a:lnTo>
                  <a:pt x="25" y="42"/>
                </a:lnTo>
                <a:lnTo>
                  <a:pt x="24" y="40"/>
                </a:lnTo>
                <a:lnTo>
                  <a:pt x="23" y="38"/>
                </a:lnTo>
                <a:lnTo>
                  <a:pt x="23" y="38"/>
                </a:lnTo>
                <a:lnTo>
                  <a:pt x="19" y="36"/>
                </a:lnTo>
                <a:lnTo>
                  <a:pt x="13" y="33"/>
                </a:lnTo>
                <a:lnTo>
                  <a:pt x="13" y="33"/>
                </a:lnTo>
                <a:lnTo>
                  <a:pt x="7" y="30"/>
                </a:lnTo>
                <a:lnTo>
                  <a:pt x="3" y="26"/>
                </a:lnTo>
                <a:lnTo>
                  <a:pt x="0" y="22"/>
                </a:lnTo>
                <a:lnTo>
                  <a:pt x="0" y="17"/>
                </a:lnTo>
                <a:lnTo>
                  <a:pt x="0" y="17"/>
                </a:lnTo>
                <a:lnTo>
                  <a:pt x="0" y="13"/>
                </a:lnTo>
                <a:lnTo>
                  <a:pt x="1" y="10"/>
                </a:lnTo>
                <a:lnTo>
                  <a:pt x="3" y="6"/>
                </a:lnTo>
                <a:lnTo>
                  <a:pt x="5" y="4"/>
                </a:lnTo>
                <a:lnTo>
                  <a:pt x="5" y="4"/>
                </a:lnTo>
                <a:lnTo>
                  <a:pt x="9" y="2"/>
                </a:lnTo>
                <a:lnTo>
                  <a:pt x="12" y="1"/>
                </a:lnTo>
                <a:lnTo>
                  <a:pt x="21" y="0"/>
                </a:lnTo>
                <a:lnTo>
                  <a:pt x="21" y="0"/>
                </a:lnTo>
                <a:lnTo>
                  <a:pt x="28" y="0"/>
                </a:lnTo>
                <a:lnTo>
                  <a:pt x="36" y="2"/>
                </a:lnTo>
                <a:lnTo>
                  <a:pt x="36" y="14"/>
                </a:lnTo>
                <a:lnTo>
                  <a:pt x="36" y="14"/>
                </a:lnTo>
                <a:lnTo>
                  <a:pt x="29" y="11"/>
                </a:lnTo>
                <a:lnTo>
                  <a:pt x="22" y="10"/>
                </a:lnTo>
                <a:lnTo>
                  <a:pt x="22" y="10"/>
                </a:lnTo>
                <a:lnTo>
                  <a:pt x="18" y="10"/>
                </a:lnTo>
                <a:lnTo>
                  <a:pt x="15" y="12"/>
                </a:lnTo>
                <a:lnTo>
                  <a:pt x="15" y="12"/>
                </a:lnTo>
                <a:lnTo>
                  <a:pt x="13" y="13"/>
                </a:lnTo>
                <a:lnTo>
                  <a:pt x="12" y="16"/>
                </a:lnTo>
                <a:lnTo>
                  <a:pt x="12" y="16"/>
                </a:lnTo>
                <a:lnTo>
                  <a:pt x="12" y="18"/>
                </a:lnTo>
                <a:lnTo>
                  <a:pt x="14" y="20"/>
                </a:lnTo>
                <a:lnTo>
                  <a:pt x="14" y="20"/>
                </a:lnTo>
                <a:lnTo>
                  <a:pt x="17" y="22"/>
                </a:lnTo>
                <a:lnTo>
                  <a:pt x="23" y="25"/>
                </a:lnTo>
                <a:lnTo>
                  <a:pt x="23" y="25"/>
                </a:lnTo>
                <a:lnTo>
                  <a:pt x="30" y="28"/>
                </a:lnTo>
                <a:lnTo>
                  <a:pt x="35" y="32"/>
                </a:lnTo>
                <a:lnTo>
                  <a:pt x="35" y="32"/>
                </a:lnTo>
                <a:lnTo>
                  <a:pt x="37" y="36"/>
                </a:lnTo>
                <a:lnTo>
                  <a:pt x="38" y="41"/>
                </a:lnTo>
                <a:lnTo>
                  <a:pt x="38" y="41"/>
                </a:lnTo>
                <a:lnTo>
                  <a:pt x="38" y="46"/>
                </a:lnTo>
                <a:lnTo>
                  <a:pt x="37" y="49"/>
                </a:lnTo>
                <a:lnTo>
                  <a:pt x="35" y="52"/>
                </a:lnTo>
                <a:lnTo>
                  <a:pt x="32" y="55"/>
                </a:lnTo>
                <a:lnTo>
                  <a:pt x="32" y="55"/>
                </a:lnTo>
                <a:lnTo>
                  <a:pt x="28" y="56"/>
                </a:lnTo>
                <a:lnTo>
                  <a:pt x="25" y="58"/>
                </a:lnTo>
                <a:lnTo>
                  <a:pt x="15" y="59"/>
                </a:lnTo>
                <a:lnTo>
                  <a:pt x="15" y="59"/>
                </a:lnTo>
                <a:lnTo>
                  <a:pt x="7" y="58"/>
                </a:lnTo>
                <a:lnTo>
                  <a:pt x="0" y="56"/>
                </a:lnTo>
                <a:lnTo>
                  <a:pt x="0"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4" name="Freeform 1262"/>
          <p:cNvSpPr>
            <a:spLocks noEditPoints="1"/>
          </p:cNvSpPr>
          <p:nvPr/>
        </p:nvSpPr>
        <p:spPr bwMode="auto">
          <a:xfrm>
            <a:off x="5411209" y="4210547"/>
            <a:ext cx="38527" cy="38190"/>
          </a:xfrm>
          <a:custGeom>
            <a:avLst/>
            <a:gdLst>
              <a:gd name="T0" fmla="*/ 0 w 49"/>
              <a:gd name="T1" fmla="*/ 58 h 58"/>
              <a:gd name="T2" fmla="*/ 0 w 49"/>
              <a:gd name="T3" fmla="*/ 0 h 58"/>
              <a:gd name="T4" fmla="*/ 19 w 49"/>
              <a:gd name="T5" fmla="*/ 0 h 58"/>
              <a:gd name="T6" fmla="*/ 19 w 49"/>
              <a:gd name="T7" fmla="*/ 0 h 58"/>
              <a:gd name="T8" fmla="*/ 26 w 49"/>
              <a:gd name="T9" fmla="*/ 1 h 58"/>
              <a:gd name="T10" fmla="*/ 32 w 49"/>
              <a:gd name="T11" fmla="*/ 2 h 58"/>
              <a:gd name="T12" fmla="*/ 38 w 49"/>
              <a:gd name="T13" fmla="*/ 4 h 58"/>
              <a:gd name="T14" fmla="*/ 42 w 49"/>
              <a:gd name="T15" fmla="*/ 8 h 58"/>
              <a:gd name="T16" fmla="*/ 45 w 49"/>
              <a:gd name="T17" fmla="*/ 12 h 58"/>
              <a:gd name="T18" fmla="*/ 47 w 49"/>
              <a:gd name="T19" fmla="*/ 17 h 58"/>
              <a:gd name="T20" fmla="*/ 49 w 49"/>
              <a:gd name="T21" fmla="*/ 22 h 58"/>
              <a:gd name="T22" fmla="*/ 49 w 49"/>
              <a:gd name="T23" fmla="*/ 28 h 58"/>
              <a:gd name="T24" fmla="*/ 49 w 49"/>
              <a:gd name="T25" fmla="*/ 28 h 58"/>
              <a:gd name="T26" fmla="*/ 49 w 49"/>
              <a:gd name="T27" fmla="*/ 35 h 58"/>
              <a:gd name="T28" fmla="*/ 47 w 49"/>
              <a:gd name="T29" fmla="*/ 40 h 58"/>
              <a:gd name="T30" fmla="*/ 45 w 49"/>
              <a:gd name="T31" fmla="*/ 46 h 58"/>
              <a:gd name="T32" fmla="*/ 41 w 49"/>
              <a:gd name="T33" fmla="*/ 50 h 58"/>
              <a:gd name="T34" fmla="*/ 41 w 49"/>
              <a:gd name="T35" fmla="*/ 50 h 58"/>
              <a:gd name="T36" fmla="*/ 37 w 49"/>
              <a:gd name="T37" fmla="*/ 53 h 58"/>
              <a:gd name="T38" fmla="*/ 31 w 49"/>
              <a:gd name="T39" fmla="*/ 56 h 58"/>
              <a:gd name="T40" fmla="*/ 25 w 49"/>
              <a:gd name="T41" fmla="*/ 57 h 58"/>
              <a:gd name="T42" fmla="*/ 19 w 49"/>
              <a:gd name="T43" fmla="*/ 58 h 58"/>
              <a:gd name="T44" fmla="*/ 0 w 49"/>
              <a:gd name="T45" fmla="*/ 58 h 58"/>
              <a:gd name="T46" fmla="*/ 12 w 49"/>
              <a:gd name="T47" fmla="*/ 11 h 58"/>
              <a:gd name="T48" fmla="*/ 12 w 49"/>
              <a:gd name="T49" fmla="*/ 48 h 58"/>
              <a:gd name="T50" fmla="*/ 18 w 49"/>
              <a:gd name="T51" fmla="*/ 48 h 58"/>
              <a:gd name="T52" fmla="*/ 18 w 49"/>
              <a:gd name="T53" fmla="*/ 48 h 58"/>
              <a:gd name="T54" fmla="*/ 22 w 49"/>
              <a:gd name="T55" fmla="*/ 48 h 58"/>
              <a:gd name="T56" fmla="*/ 25 w 49"/>
              <a:gd name="T57" fmla="*/ 47 h 58"/>
              <a:gd name="T58" fmla="*/ 29 w 49"/>
              <a:gd name="T59" fmla="*/ 45 h 58"/>
              <a:gd name="T60" fmla="*/ 31 w 49"/>
              <a:gd name="T61" fmla="*/ 42 h 58"/>
              <a:gd name="T62" fmla="*/ 31 w 49"/>
              <a:gd name="T63" fmla="*/ 42 h 58"/>
              <a:gd name="T64" fmla="*/ 34 w 49"/>
              <a:gd name="T65" fmla="*/ 39 h 58"/>
              <a:gd name="T66" fmla="*/ 36 w 49"/>
              <a:gd name="T67" fmla="*/ 36 h 58"/>
              <a:gd name="T68" fmla="*/ 37 w 49"/>
              <a:gd name="T69" fmla="*/ 33 h 58"/>
              <a:gd name="T70" fmla="*/ 37 w 49"/>
              <a:gd name="T71" fmla="*/ 29 h 58"/>
              <a:gd name="T72" fmla="*/ 37 w 49"/>
              <a:gd name="T73" fmla="*/ 29 h 58"/>
              <a:gd name="T74" fmla="*/ 37 w 49"/>
              <a:gd name="T75" fmla="*/ 25 h 58"/>
              <a:gd name="T76" fmla="*/ 36 w 49"/>
              <a:gd name="T77" fmla="*/ 21 h 58"/>
              <a:gd name="T78" fmla="*/ 34 w 49"/>
              <a:gd name="T79" fmla="*/ 18 h 58"/>
              <a:gd name="T80" fmla="*/ 31 w 49"/>
              <a:gd name="T81" fmla="*/ 16 h 58"/>
              <a:gd name="T82" fmla="*/ 31 w 49"/>
              <a:gd name="T83" fmla="*/ 16 h 58"/>
              <a:gd name="T84" fmla="*/ 28 w 49"/>
              <a:gd name="T85" fmla="*/ 14 h 58"/>
              <a:gd name="T86" fmla="*/ 25 w 49"/>
              <a:gd name="T87" fmla="*/ 12 h 58"/>
              <a:gd name="T88" fmla="*/ 22 w 49"/>
              <a:gd name="T89" fmla="*/ 11 h 58"/>
              <a:gd name="T90" fmla="*/ 18 w 49"/>
              <a:gd name="T91" fmla="*/ 11 h 58"/>
              <a:gd name="T92" fmla="*/ 12 w 49"/>
              <a:gd name="T9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58">
                <a:moveTo>
                  <a:pt x="0" y="58"/>
                </a:moveTo>
                <a:lnTo>
                  <a:pt x="0" y="0"/>
                </a:lnTo>
                <a:lnTo>
                  <a:pt x="19" y="0"/>
                </a:lnTo>
                <a:lnTo>
                  <a:pt x="19" y="0"/>
                </a:lnTo>
                <a:lnTo>
                  <a:pt x="26" y="1"/>
                </a:lnTo>
                <a:lnTo>
                  <a:pt x="32" y="2"/>
                </a:lnTo>
                <a:lnTo>
                  <a:pt x="38" y="4"/>
                </a:lnTo>
                <a:lnTo>
                  <a:pt x="42" y="8"/>
                </a:lnTo>
                <a:lnTo>
                  <a:pt x="45" y="12"/>
                </a:lnTo>
                <a:lnTo>
                  <a:pt x="47" y="17"/>
                </a:lnTo>
                <a:lnTo>
                  <a:pt x="49" y="22"/>
                </a:lnTo>
                <a:lnTo>
                  <a:pt x="49" y="28"/>
                </a:lnTo>
                <a:lnTo>
                  <a:pt x="49" y="28"/>
                </a:lnTo>
                <a:lnTo>
                  <a:pt x="49" y="35"/>
                </a:lnTo>
                <a:lnTo>
                  <a:pt x="47" y="40"/>
                </a:lnTo>
                <a:lnTo>
                  <a:pt x="45" y="46"/>
                </a:lnTo>
                <a:lnTo>
                  <a:pt x="41" y="50"/>
                </a:lnTo>
                <a:lnTo>
                  <a:pt x="41" y="50"/>
                </a:lnTo>
                <a:lnTo>
                  <a:pt x="37" y="53"/>
                </a:lnTo>
                <a:lnTo>
                  <a:pt x="31" y="56"/>
                </a:lnTo>
                <a:lnTo>
                  <a:pt x="25" y="57"/>
                </a:lnTo>
                <a:lnTo>
                  <a:pt x="19" y="58"/>
                </a:lnTo>
                <a:lnTo>
                  <a:pt x="0" y="58"/>
                </a:lnTo>
                <a:close/>
                <a:moveTo>
                  <a:pt x="12" y="11"/>
                </a:moveTo>
                <a:lnTo>
                  <a:pt x="12" y="48"/>
                </a:lnTo>
                <a:lnTo>
                  <a:pt x="18" y="48"/>
                </a:lnTo>
                <a:lnTo>
                  <a:pt x="18" y="48"/>
                </a:lnTo>
                <a:lnTo>
                  <a:pt x="22" y="48"/>
                </a:lnTo>
                <a:lnTo>
                  <a:pt x="25" y="47"/>
                </a:lnTo>
                <a:lnTo>
                  <a:pt x="29" y="45"/>
                </a:lnTo>
                <a:lnTo>
                  <a:pt x="31" y="42"/>
                </a:lnTo>
                <a:lnTo>
                  <a:pt x="31" y="42"/>
                </a:lnTo>
                <a:lnTo>
                  <a:pt x="34" y="39"/>
                </a:lnTo>
                <a:lnTo>
                  <a:pt x="36" y="36"/>
                </a:lnTo>
                <a:lnTo>
                  <a:pt x="37" y="33"/>
                </a:lnTo>
                <a:lnTo>
                  <a:pt x="37" y="29"/>
                </a:lnTo>
                <a:lnTo>
                  <a:pt x="37" y="29"/>
                </a:lnTo>
                <a:lnTo>
                  <a:pt x="37" y="25"/>
                </a:lnTo>
                <a:lnTo>
                  <a:pt x="36" y="21"/>
                </a:lnTo>
                <a:lnTo>
                  <a:pt x="34" y="18"/>
                </a:lnTo>
                <a:lnTo>
                  <a:pt x="31" y="16"/>
                </a:lnTo>
                <a:lnTo>
                  <a:pt x="31" y="16"/>
                </a:lnTo>
                <a:lnTo>
                  <a:pt x="28" y="14"/>
                </a:lnTo>
                <a:lnTo>
                  <a:pt x="25" y="12"/>
                </a:lnTo>
                <a:lnTo>
                  <a:pt x="22" y="11"/>
                </a:lnTo>
                <a:lnTo>
                  <a:pt x="18" y="11"/>
                </a:lnTo>
                <a:lnTo>
                  <a:pt x="12"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5" name="Freeform 1260"/>
          <p:cNvSpPr>
            <a:spLocks/>
          </p:cNvSpPr>
          <p:nvPr/>
        </p:nvSpPr>
        <p:spPr bwMode="auto">
          <a:xfrm>
            <a:off x="5368616" y="4208898"/>
            <a:ext cx="29879" cy="38848"/>
          </a:xfrm>
          <a:custGeom>
            <a:avLst/>
            <a:gdLst>
              <a:gd name="T0" fmla="*/ 0 w 38"/>
              <a:gd name="T1" fmla="*/ 44 h 59"/>
              <a:gd name="T2" fmla="*/ 7 w 38"/>
              <a:gd name="T3" fmla="*/ 48 h 59"/>
              <a:gd name="T4" fmla="*/ 15 w 38"/>
              <a:gd name="T5" fmla="*/ 49 h 59"/>
              <a:gd name="T6" fmla="*/ 19 w 38"/>
              <a:gd name="T7" fmla="*/ 49 h 59"/>
              <a:gd name="T8" fmla="*/ 22 w 38"/>
              <a:gd name="T9" fmla="*/ 48 h 59"/>
              <a:gd name="T10" fmla="*/ 25 w 38"/>
              <a:gd name="T11" fmla="*/ 42 h 59"/>
              <a:gd name="T12" fmla="*/ 24 w 38"/>
              <a:gd name="T13" fmla="*/ 40 h 59"/>
              <a:gd name="T14" fmla="*/ 23 w 38"/>
              <a:gd name="T15" fmla="*/ 38 h 59"/>
              <a:gd name="T16" fmla="*/ 13 w 38"/>
              <a:gd name="T17" fmla="*/ 33 h 59"/>
              <a:gd name="T18" fmla="*/ 7 w 38"/>
              <a:gd name="T19" fmla="*/ 30 h 59"/>
              <a:gd name="T20" fmla="*/ 0 w 38"/>
              <a:gd name="T21" fmla="*/ 22 h 59"/>
              <a:gd name="T22" fmla="*/ 0 w 38"/>
              <a:gd name="T23" fmla="*/ 17 h 59"/>
              <a:gd name="T24" fmla="*/ 1 w 38"/>
              <a:gd name="T25" fmla="*/ 10 h 59"/>
              <a:gd name="T26" fmla="*/ 5 w 38"/>
              <a:gd name="T27" fmla="*/ 4 h 59"/>
              <a:gd name="T28" fmla="*/ 9 w 38"/>
              <a:gd name="T29" fmla="*/ 2 h 59"/>
              <a:gd name="T30" fmla="*/ 21 w 38"/>
              <a:gd name="T31" fmla="*/ 0 h 59"/>
              <a:gd name="T32" fmla="*/ 28 w 38"/>
              <a:gd name="T33" fmla="*/ 0 h 59"/>
              <a:gd name="T34" fmla="*/ 36 w 38"/>
              <a:gd name="T35" fmla="*/ 14 h 59"/>
              <a:gd name="T36" fmla="*/ 29 w 38"/>
              <a:gd name="T37" fmla="*/ 11 h 59"/>
              <a:gd name="T38" fmla="*/ 22 w 38"/>
              <a:gd name="T39" fmla="*/ 10 h 59"/>
              <a:gd name="T40" fmla="*/ 15 w 38"/>
              <a:gd name="T41" fmla="*/ 12 h 59"/>
              <a:gd name="T42" fmla="*/ 13 w 38"/>
              <a:gd name="T43" fmla="*/ 13 h 59"/>
              <a:gd name="T44" fmla="*/ 12 w 38"/>
              <a:gd name="T45" fmla="*/ 16 h 59"/>
              <a:gd name="T46" fmla="*/ 14 w 38"/>
              <a:gd name="T47" fmla="*/ 20 h 59"/>
              <a:gd name="T48" fmla="*/ 17 w 38"/>
              <a:gd name="T49" fmla="*/ 22 h 59"/>
              <a:gd name="T50" fmla="*/ 23 w 38"/>
              <a:gd name="T51" fmla="*/ 25 h 59"/>
              <a:gd name="T52" fmla="*/ 35 w 38"/>
              <a:gd name="T53" fmla="*/ 32 h 59"/>
              <a:gd name="T54" fmla="*/ 37 w 38"/>
              <a:gd name="T55" fmla="*/ 36 h 59"/>
              <a:gd name="T56" fmla="*/ 38 w 38"/>
              <a:gd name="T57" fmla="*/ 41 h 59"/>
              <a:gd name="T58" fmla="*/ 37 w 38"/>
              <a:gd name="T59" fmla="*/ 49 h 59"/>
              <a:gd name="T60" fmla="*/ 32 w 38"/>
              <a:gd name="T61" fmla="*/ 55 h 59"/>
              <a:gd name="T62" fmla="*/ 28 w 38"/>
              <a:gd name="T63" fmla="*/ 56 h 59"/>
              <a:gd name="T64" fmla="*/ 15 w 38"/>
              <a:gd name="T65" fmla="*/ 59 h 59"/>
              <a:gd name="T66" fmla="*/ 7 w 38"/>
              <a:gd name="T67" fmla="*/ 58 h 59"/>
              <a:gd name="T68" fmla="*/ 0 w 38"/>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59">
                <a:moveTo>
                  <a:pt x="0" y="44"/>
                </a:moveTo>
                <a:lnTo>
                  <a:pt x="0" y="44"/>
                </a:lnTo>
                <a:lnTo>
                  <a:pt x="3" y="46"/>
                </a:lnTo>
                <a:lnTo>
                  <a:pt x="7" y="48"/>
                </a:lnTo>
                <a:lnTo>
                  <a:pt x="11" y="49"/>
                </a:lnTo>
                <a:lnTo>
                  <a:pt x="15" y="49"/>
                </a:lnTo>
                <a:lnTo>
                  <a:pt x="15" y="49"/>
                </a:lnTo>
                <a:lnTo>
                  <a:pt x="19" y="49"/>
                </a:lnTo>
                <a:lnTo>
                  <a:pt x="22" y="48"/>
                </a:lnTo>
                <a:lnTo>
                  <a:pt x="22" y="48"/>
                </a:lnTo>
                <a:lnTo>
                  <a:pt x="24" y="46"/>
                </a:lnTo>
                <a:lnTo>
                  <a:pt x="25" y="42"/>
                </a:lnTo>
                <a:lnTo>
                  <a:pt x="25" y="42"/>
                </a:lnTo>
                <a:lnTo>
                  <a:pt x="24" y="40"/>
                </a:lnTo>
                <a:lnTo>
                  <a:pt x="23" y="38"/>
                </a:lnTo>
                <a:lnTo>
                  <a:pt x="23" y="38"/>
                </a:lnTo>
                <a:lnTo>
                  <a:pt x="19" y="36"/>
                </a:lnTo>
                <a:lnTo>
                  <a:pt x="13" y="33"/>
                </a:lnTo>
                <a:lnTo>
                  <a:pt x="13" y="33"/>
                </a:lnTo>
                <a:lnTo>
                  <a:pt x="7" y="30"/>
                </a:lnTo>
                <a:lnTo>
                  <a:pt x="3" y="26"/>
                </a:lnTo>
                <a:lnTo>
                  <a:pt x="0" y="22"/>
                </a:lnTo>
                <a:lnTo>
                  <a:pt x="0" y="17"/>
                </a:lnTo>
                <a:lnTo>
                  <a:pt x="0" y="17"/>
                </a:lnTo>
                <a:lnTo>
                  <a:pt x="0" y="13"/>
                </a:lnTo>
                <a:lnTo>
                  <a:pt x="1" y="10"/>
                </a:lnTo>
                <a:lnTo>
                  <a:pt x="3" y="6"/>
                </a:lnTo>
                <a:lnTo>
                  <a:pt x="5" y="4"/>
                </a:lnTo>
                <a:lnTo>
                  <a:pt x="5" y="4"/>
                </a:lnTo>
                <a:lnTo>
                  <a:pt x="9" y="2"/>
                </a:lnTo>
                <a:lnTo>
                  <a:pt x="12" y="1"/>
                </a:lnTo>
                <a:lnTo>
                  <a:pt x="21" y="0"/>
                </a:lnTo>
                <a:lnTo>
                  <a:pt x="21" y="0"/>
                </a:lnTo>
                <a:lnTo>
                  <a:pt x="28" y="0"/>
                </a:lnTo>
                <a:lnTo>
                  <a:pt x="36" y="2"/>
                </a:lnTo>
                <a:lnTo>
                  <a:pt x="36" y="14"/>
                </a:lnTo>
                <a:lnTo>
                  <a:pt x="36" y="14"/>
                </a:lnTo>
                <a:lnTo>
                  <a:pt x="29" y="11"/>
                </a:lnTo>
                <a:lnTo>
                  <a:pt x="22" y="10"/>
                </a:lnTo>
                <a:lnTo>
                  <a:pt x="22" y="10"/>
                </a:lnTo>
                <a:lnTo>
                  <a:pt x="18" y="10"/>
                </a:lnTo>
                <a:lnTo>
                  <a:pt x="15" y="12"/>
                </a:lnTo>
                <a:lnTo>
                  <a:pt x="15" y="12"/>
                </a:lnTo>
                <a:lnTo>
                  <a:pt x="13" y="13"/>
                </a:lnTo>
                <a:lnTo>
                  <a:pt x="12" y="16"/>
                </a:lnTo>
                <a:lnTo>
                  <a:pt x="12" y="16"/>
                </a:lnTo>
                <a:lnTo>
                  <a:pt x="12" y="18"/>
                </a:lnTo>
                <a:lnTo>
                  <a:pt x="14" y="20"/>
                </a:lnTo>
                <a:lnTo>
                  <a:pt x="14" y="20"/>
                </a:lnTo>
                <a:lnTo>
                  <a:pt x="17" y="22"/>
                </a:lnTo>
                <a:lnTo>
                  <a:pt x="23" y="25"/>
                </a:lnTo>
                <a:lnTo>
                  <a:pt x="23" y="25"/>
                </a:lnTo>
                <a:lnTo>
                  <a:pt x="30" y="28"/>
                </a:lnTo>
                <a:lnTo>
                  <a:pt x="35" y="32"/>
                </a:lnTo>
                <a:lnTo>
                  <a:pt x="35" y="32"/>
                </a:lnTo>
                <a:lnTo>
                  <a:pt x="37" y="36"/>
                </a:lnTo>
                <a:lnTo>
                  <a:pt x="38" y="41"/>
                </a:lnTo>
                <a:lnTo>
                  <a:pt x="38" y="41"/>
                </a:lnTo>
                <a:lnTo>
                  <a:pt x="38" y="46"/>
                </a:lnTo>
                <a:lnTo>
                  <a:pt x="37" y="49"/>
                </a:lnTo>
                <a:lnTo>
                  <a:pt x="35" y="52"/>
                </a:lnTo>
                <a:lnTo>
                  <a:pt x="32" y="55"/>
                </a:lnTo>
                <a:lnTo>
                  <a:pt x="32" y="55"/>
                </a:lnTo>
                <a:lnTo>
                  <a:pt x="28" y="56"/>
                </a:lnTo>
                <a:lnTo>
                  <a:pt x="25" y="58"/>
                </a:lnTo>
                <a:lnTo>
                  <a:pt x="15" y="59"/>
                </a:lnTo>
                <a:lnTo>
                  <a:pt x="15" y="59"/>
                </a:lnTo>
                <a:lnTo>
                  <a:pt x="7" y="58"/>
                </a:lnTo>
                <a:lnTo>
                  <a:pt x="0" y="56"/>
                </a:lnTo>
                <a:lnTo>
                  <a:pt x="0"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5200929" y="4066692"/>
            <a:ext cx="347101" cy="161562"/>
          </a:xfrm>
          <a:prstGeom prst="rect">
            <a:avLst/>
          </a:prstGeom>
          <a:noFill/>
          <a:ln>
            <a:noFill/>
            <a:prstDash val="solid"/>
          </a:ln>
        </p:spPr>
        <p:txBody>
          <a:bodyPr vert="horz" wrap="square" lIns="68559" tIns="34280" rIns="68559" bIns="34280" anchor="t" anchorCtr="0" compatLnSpc="1">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fontAlgn="auto">
              <a:spcBef>
                <a:spcPts val="0"/>
              </a:spcBef>
              <a:spcAft>
                <a:spcPts val="0"/>
              </a:spcAft>
              <a:defRPr sz="1800" b="0" i="0" u="none" strike="noStrike" kern="0" cap="none" spc="0" baseline="0">
                <a:solidFill>
                  <a:srgbClr val="000000"/>
                </a:solidFill>
                <a:uFillTx/>
              </a:defRPr>
            </a:pPr>
            <a:r>
              <a:rPr lang="en-US" sz="600" b="1" dirty="0">
                <a:solidFill>
                  <a:prstClr val="white"/>
                </a:solidFill>
                <a:latin typeface="微软雅黑" panose="020B0503020204020204" pitchFamily="34" charset="-122"/>
                <a:ea typeface="微软雅黑" panose="020B0503020204020204" pitchFamily="34" charset="-122"/>
                <a:cs typeface="+mn-ea"/>
                <a:sym typeface="+mn-lt"/>
              </a:rPr>
              <a:t>PCIe </a:t>
            </a:r>
          </a:p>
        </p:txBody>
      </p:sp>
      <p:sp>
        <p:nvSpPr>
          <p:cNvPr id="48" name="Freeform 1251"/>
          <p:cNvSpPr>
            <a:spLocks/>
          </p:cNvSpPr>
          <p:nvPr/>
        </p:nvSpPr>
        <p:spPr bwMode="auto">
          <a:xfrm>
            <a:off x="6286174" y="4132321"/>
            <a:ext cx="72336" cy="213337"/>
          </a:xfrm>
          <a:custGeom>
            <a:avLst/>
            <a:gdLst>
              <a:gd name="T0" fmla="*/ 63 w 92"/>
              <a:gd name="T1" fmla="*/ 276 h 324"/>
              <a:gd name="T2" fmla="*/ 63 w 92"/>
              <a:gd name="T3" fmla="*/ 323 h 324"/>
              <a:gd name="T4" fmla="*/ 63 w 92"/>
              <a:gd name="T5" fmla="*/ 323 h 324"/>
              <a:gd name="T6" fmla="*/ 64 w 92"/>
              <a:gd name="T7" fmla="*/ 324 h 324"/>
              <a:gd name="T8" fmla="*/ 92 w 92"/>
              <a:gd name="T9" fmla="*/ 324 h 324"/>
              <a:gd name="T10" fmla="*/ 92 w 92"/>
              <a:gd name="T11" fmla="*/ 324 h 324"/>
              <a:gd name="T12" fmla="*/ 92 w 92"/>
              <a:gd name="T13" fmla="*/ 323 h 324"/>
              <a:gd name="T14" fmla="*/ 92 w 92"/>
              <a:gd name="T15" fmla="*/ 19 h 324"/>
              <a:gd name="T16" fmla="*/ 92 w 92"/>
              <a:gd name="T17" fmla="*/ 14 h 324"/>
              <a:gd name="T18" fmla="*/ 92 w 92"/>
              <a:gd name="T19" fmla="*/ 9 h 324"/>
              <a:gd name="T20" fmla="*/ 92 w 92"/>
              <a:gd name="T21" fmla="*/ 9 h 324"/>
              <a:gd name="T22" fmla="*/ 92 w 92"/>
              <a:gd name="T23" fmla="*/ 6 h 324"/>
              <a:gd name="T24" fmla="*/ 90 w 92"/>
              <a:gd name="T25" fmla="*/ 2 h 324"/>
              <a:gd name="T26" fmla="*/ 86 w 92"/>
              <a:gd name="T27" fmla="*/ 0 h 324"/>
              <a:gd name="T28" fmla="*/ 83 w 92"/>
              <a:gd name="T29" fmla="*/ 0 h 324"/>
              <a:gd name="T30" fmla="*/ 11 w 92"/>
              <a:gd name="T31" fmla="*/ 0 h 324"/>
              <a:gd name="T32" fmla="*/ 11 w 92"/>
              <a:gd name="T33" fmla="*/ 0 h 324"/>
              <a:gd name="T34" fmla="*/ 8 w 92"/>
              <a:gd name="T35" fmla="*/ 0 h 324"/>
              <a:gd name="T36" fmla="*/ 3 w 92"/>
              <a:gd name="T37" fmla="*/ 2 h 324"/>
              <a:gd name="T38" fmla="*/ 1 w 92"/>
              <a:gd name="T39" fmla="*/ 6 h 324"/>
              <a:gd name="T40" fmla="*/ 0 w 92"/>
              <a:gd name="T41" fmla="*/ 9 h 324"/>
              <a:gd name="T42" fmla="*/ 0 w 92"/>
              <a:gd name="T43" fmla="*/ 19 h 324"/>
              <a:gd name="T44" fmla="*/ 0 w 92"/>
              <a:gd name="T45" fmla="*/ 19 h 324"/>
              <a:gd name="T46" fmla="*/ 1 w 92"/>
              <a:gd name="T47" fmla="*/ 24 h 324"/>
              <a:gd name="T48" fmla="*/ 3 w 92"/>
              <a:gd name="T49" fmla="*/ 27 h 324"/>
              <a:gd name="T50" fmla="*/ 8 w 92"/>
              <a:gd name="T51" fmla="*/ 29 h 324"/>
              <a:gd name="T52" fmla="*/ 11 w 92"/>
              <a:gd name="T53" fmla="*/ 31 h 324"/>
              <a:gd name="T54" fmla="*/ 63 w 92"/>
              <a:gd name="T55" fmla="*/ 31 h 324"/>
              <a:gd name="T56" fmla="*/ 63 w 92"/>
              <a:gd name="T57" fmla="*/ 60 h 324"/>
              <a:gd name="T58" fmla="*/ 53 w 92"/>
              <a:gd name="T59" fmla="*/ 60 h 324"/>
              <a:gd name="T60" fmla="*/ 53 w 92"/>
              <a:gd name="T61" fmla="*/ 60 h 324"/>
              <a:gd name="T62" fmla="*/ 48 w 92"/>
              <a:gd name="T63" fmla="*/ 62 h 324"/>
              <a:gd name="T64" fmla="*/ 42 w 92"/>
              <a:gd name="T65" fmla="*/ 66 h 324"/>
              <a:gd name="T66" fmla="*/ 40 w 92"/>
              <a:gd name="T67" fmla="*/ 70 h 324"/>
              <a:gd name="T68" fmla="*/ 39 w 92"/>
              <a:gd name="T69" fmla="*/ 75 h 324"/>
              <a:gd name="T70" fmla="*/ 39 w 92"/>
              <a:gd name="T71" fmla="*/ 140 h 324"/>
              <a:gd name="T72" fmla="*/ 39 w 92"/>
              <a:gd name="T73" fmla="*/ 140 h 324"/>
              <a:gd name="T74" fmla="*/ 40 w 92"/>
              <a:gd name="T75" fmla="*/ 145 h 324"/>
              <a:gd name="T76" fmla="*/ 42 w 92"/>
              <a:gd name="T77" fmla="*/ 149 h 324"/>
              <a:gd name="T78" fmla="*/ 48 w 92"/>
              <a:gd name="T79" fmla="*/ 152 h 324"/>
              <a:gd name="T80" fmla="*/ 53 w 92"/>
              <a:gd name="T81" fmla="*/ 153 h 324"/>
              <a:gd name="T82" fmla="*/ 63 w 92"/>
              <a:gd name="T83" fmla="*/ 153 h 324"/>
              <a:gd name="T84" fmla="*/ 63 w 92"/>
              <a:gd name="T85" fmla="*/ 202 h 324"/>
              <a:gd name="T86" fmla="*/ 49 w 92"/>
              <a:gd name="T87" fmla="*/ 202 h 324"/>
              <a:gd name="T88" fmla="*/ 49 w 92"/>
              <a:gd name="T89" fmla="*/ 202 h 324"/>
              <a:gd name="T90" fmla="*/ 46 w 92"/>
              <a:gd name="T91" fmla="*/ 203 h 324"/>
              <a:gd name="T92" fmla="*/ 41 w 92"/>
              <a:gd name="T93" fmla="*/ 206 h 324"/>
              <a:gd name="T94" fmla="*/ 39 w 92"/>
              <a:gd name="T95" fmla="*/ 210 h 324"/>
              <a:gd name="T96" fmla="*/ 39 w 92"/>
              <a:gd name="T97" fmla="*/ 213 h 324"/>
              <a:gd name="T98" fmla="*/ 39 w 92"/>
              <a:gd name="T99" fmla="*/ 267 h 324"/>
              <a:gd name="T100" fmla="*/ 39 w 92"/>
              <a:gd name="T101" fmla="*/ 267 h 324"/>
              <a:gd name="T102" fmla="*/ 39 w 92"/>
              <a:gd name="T103" fmla="*/ 270 h 324"/>
              <a:gd name="T104" fmla="*/ 41 w 92"/>
              <a:gd name="T105" fmla="*/ 274 h 324"/>
              <a:gd name="T106" fmla="*/ 46 w 92"/>
              <a:gd name="T107" fmla="*/ 276 h 324"/>
              <a:gd name="T108" fmla="*/ 49 w 92"/>
              <a:gd name="T109" fmla="*/ 276 h 324"/>
              <a:gd name="T110" fmla="*/ 63 w 92"/>
              <a:gd name="T111" fmla="*/ 276 h 324"/>
              <a:gd name="T112" fmla="*/ 63 w 92"/>
              <a:gd name="T113" fmla="*/ 27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324">
                <a:moveTo>
                  <a:pt x="63" y="276"/>
                </a:moveTo>
                <a:lnTo>
                  <a:pt x="63" y="323"/>
                </a:lnTo>
                <a:lnTo>
                  <a:pt x="63" y="323"/>
                </a:lnTo>
                <a:lnTo>
                  <a:pt x="64" y="324"/>
                </a:lnTo>
                <a:lnTo>
                  <a:pt x="92" y="324"/>
                </a:lnTo>
                <a:lnTo>
                  <a:pt x="92" y="324"/>
                </a:lnTo>
                <a:lnTo>
                  <a:pt x="92" y="323"/>
                </a:lnTo>
                <a:lnTo>
                  <a:pt x="92" y="19"/>
                </a:lnTo>
                <a:lnTo>
                  <a:pt x="92" y="14"/>
                </a:lnTo>
                <a:lnTo>
                  <a:pt x="92" y="9"/>
                </a:lnTo>
                <a:lnTo>
                  <a:pt x="92" y="9"/>
                </a:lnTo>
                <a:lnTo>
                  <a:pt x="92" y="6"/>
                </a:lnTo>
                <a:lnTo>
                  <a:pt x="90" y="2"/>
                </a:lnTo>
                <a:lnTo>
                  <a:pt x="86" y="0"/>
                </a:lnTo>
                <a:lnTo>
                  <a:pt x="83" y="0"/>
                </a:lnTo>
                <a:lnTo>
                  <a:pt x="11" y="0"/>
                </a:lnTo>
                <a:lnTo>
                  <a:pt x="11" y="0"/>
                </a:lnTo>
                <a:lnTo>
                  <a:pt x="8" y="0"/>
                </a:lnTo>
                <a:lnTo>
                  <a:pt x="3" y="2"/>
                </a:lnTo>
                <a:lnTo>
                  <a:pt x="1" y="6"/>
                </a:lnTo>
                <a:lnTo>
                  <a:pt x="0" y="9"/>
                </a:lnTo>
                <a:lnTo>
                  <a:pt x="0" y="19"/>
                </a:lnTo>
                <a:lnTo>
                  <a:pt x="0" y="19"/>
                </a:lnTo>
                <a:lnTo>
                  <a:pt x="1" y="24"/>
                </a:lnTo>
                <a:lnTo>
                  <a:pt x="3" y="27"/>
                </a:lnTo>
                <a:lnTo>
                  <a:pt x="8" y="29"/>
                </a:lnTo>
                <a:lnTo>
                  <a:pt x="11" y="31"/>
                </a:lnTo>
                <a:lnTo>
                  <a:pt x="63" y="31"/>
                </a:lnTo>
                <a:lnTo>
                  <a:pt x="63" y="60"/>
                </a:lnTo>
                <a:lnTo>
                  <a:pt x="53" y="60"/>
                </a:lnTo>
                <a:lnTo>
                  <a:pt x="53" y="60"/>
                </a:lnTo>
                <a:lnTo>
                  <a:pt x="48" y="62"/>
                </a:lnTo>
                <a:lnTo>
                  <a:pt x="42" y="66"/>
                </a:lnTo>
                <a:lnTo>
                  <a:pt x="40" y="70"/>
                </a:lnTo>
                <a:lnTo>
                  <a:pt x="39" y="75"/>
                </a:lnTo>
                <a:lnTo>
                  <a:pt x="39" y="140"/>
                </a:lnTo>
                <a:lnTo>
                  <a:pt x="39" y="140"/>
                </a:lnTo>
                <a:lnTo>
                  <a:pt x="40" y="145"/>
                </a:lnTo>
                <a:lnTo>
                  <a:pt x="42" y="149"/>
                </a:lnTo>
                <a:lnTo>
                  <a:pt x="48" y="152"/>
                </a:lnTo>
                <a:lnTo>
                  <a:pt x="53" y="153"/>
                </a:lnTo>
                <a:lnTo>
                  <a:pt x="63" y="153"/>
                </a:lnTo>
                <a:lnTo>
                  <a:pt x="63" y="202"/>
                </a:lnTo>
                <a:lnTo>
                  <a:pt x="49" y="202"/>
                </a:lnTo>
                <a:lnTo>
                  <a:pt x="49" y="202"/>
                </a:lnTo>
                <a:lnTo>
                  <a:pt x="46" y="203"/>
                </a:lnTo>
                <a:lnTo>
                  <a:pt x="41" y="206"/>
                </a:lnTo>
                <a:lnTo>
                  <a:pt x="39" y="210"/>
                </a:lnTo>
                <a:lnTo>
                  <a:pt x="39" y="213"/>
                </a:lnTo>
                <a:lnTo>
                  <a:pt x="39" y="267"/>
                </a:lnTo>
                <a:lnTo>
                  <a:pt x="39" y="267"/>
                </a:lnTo>
                <a:lnTo>
                  <a:pt x="39" y="270"/>
                </a:lnTo>
                <a:lnTo>
                  <a:pt x="41" y="274"/>
                </a:lnTo>
                <a:lnTo>
                  <a:pt x="46" y="276"/>
                </a:lnTo>
                <a:lnTo>
                  <a:pt x="49" y="276"/>
                </a:lnTo>
                <a:lnTo>
                  <a:pt x="63" y="276"/>
                </a:lnTo>
                <a:lnTo>
                  <a:pt x="63" y="276"/>
                </a:lnTo>
                <a:close/>
              </a:path>
            </a:pathLst>
          </a:custGeom>
          <a:solidFill>
            <a:srgbClr val="595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9" name="Freeform 1252"/>
          <p:cNvSpPr>
            <a:spLocks/>
          </p:cNvSpPr>
          <p:nvPr/>
        </p:nvSpPr>
        <p:spPr bwMode="auto">
          <a:xfrm>
            <a:off x="6377380" y="4159318"/>
            <a:ext cx="270477" cy="177123"/>
          </a:xfrm>
          <a:custGeom>
            <a:avLst/>
            <a:gdLst>
              <a:gd name="T0" fmla="*/ 343 w 344"/>
              <a:gd name="T1" fmla="*/ 35 h 269"/>
              <a:gd name="T2" fmla="*/ 342 w 344"/>
              <a:gd name="T3" fmla="*/ 32 h 269"/>
              <a:gd name="T4" fmla="*/ 338 w 344"/>
              <a:gd name="T5" fmla="*/ 30 h 269"/>
              <a:gd name="T6" fmla="*/ 334 w 344"/>
              <a:gd name="T7" fmla="*/ 29 h 269"/>
              <a:gd name="T8" fmla="*/ 125 w 344"/>
              <a:gd name="T9" fmla="*/ 29 h 269"/>
              <a:gd name="T10" fmla="*/ 125 w 344"/>
              <a:gd name="T11" fmla="*/ 16 h 269"/>
              <a:gd name="T12" fmla="*/ 123 w 344"/>
              <a:gd name="T13" fmla="*/ 10 h 269"/>
              <a:gd name="T14" fmla="*/ 120 w 344"/>
              <a:gd name="T15" fmla="*/ 5 h 269"/>
              <a:gd name="T16" fmla="*/ 115 w 344"/>
              <a:gd name="T17" fmla="*/ 2 h 269"/>
              <a:gd name="T18" fmla="*/ 108 w 344"/>
              <a:gd name="T19" fmla="*/ 0 h 269"/>
              <a:gd name="T20" fmla="*/ 2 w 344"/>
              <a:gd name="T21" fmla="*/ 0 h 269"/>
              <a:gd name="T22" fmla="*/ 0 w 344"/>
              <a:gd name="T23" fmla="*/ 3 h 269"/>
              <a:gd name="T24" fmla="*/ 0 w 344"/>
              <a:gd name="T25" fmla="*/ 258 h 269"/>
              <a:gd name="T26" fmla="*/ 1 w 344"/>
              <a:gd name="T27" fmla="*/ 259 h 269"/>
              <a:gd name="T28" fmla="*/ 49 w 344"/>
              <a:gd name="T29" fmla="*/ 259 h 269"/>
              <a:gd name="T30" fmla="*/ 50 w 344"/>
              <a:gd name="T31" fmla="*/ 258 h 269"/>
              <a:gd name="T32" fmla="*/ 50 w 344"/>
              <a:gd name="T33" fmla="*/ 235 h 269"/>
              <a:gd name="T34" fmla="*/ 140 w 344"/>
              <a:gd name="T35" fmla="*/ 235 h 269"/>
              <a:gd name="T36" fmla="*/ 140 w 344"/>
              <a:gd name="T37" fmla="*/ 264 h 269"/>
              <a:gd name="T38" fmla="*/ 141 w 344"/>
              <a:gd name="T39" fmla="*/ 266 h 269"/>
              <a:gd name="T40" fmla="*/ 146 w 344"/>
              <a:gd name="T41" fmla="*/ 269 h 269"/>
              <a:gd name="T42" fmla="*/ 282 w 344"/>
              <a:gd name="T43" fmla="*/ 269 h 269"/>
              <a:gd name="T44" fmla="*/ 282 w 344"/>
              <a:gd name="T45" fmla="*/ 247 h 269"/>
              <a:gd name="T46" fmla="*/ 293 w 344"/>
              <a:gd name="T47" fmla="*/ 247 h 269"/>
              <a:gd name="T48" fmla="*/ 293 w 344"/>
              <a:gd name="T49" fmla="*/ 269 h 269"/>
              <a:gd name="T50" fmla="*/ 337 w 344"/>
              <a:gd name="T51" fmla="*/ 269 h 269"/>
              <a:gd name="T52" fmla="*/ 342 w 344"/>
              <a:gd name="T53" fmla="*/ 266 h 269"/>
              <a:gd name="T54" fmla="*/ 344 w 344"/>
              <a:gd name="T55" fmla="*/ 261 h 269"/>
              <a:gd name="T56" fmla="*/ 344 w 344"/>
              <a:gd name="T57" fmla="*/ 38 h 269"/>
              <a:gd name="T58" fmla="*/ 343 w 344"/>
              <a:gd name="T59" fmla="*/ 3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4" h="269">
                <a:moveTo>
                  <a:pt x="343" y="35"/>
                </a:moveTo>
                <a:lnTo>
                  <a:pt x="342" y="32"/>
                </a:lnTo>
                <a:lnTo>
                  <a:pt x="338" y="30"/>
                </a:lnTo>
                <a:lnTo>
                  <a:pt x="334" y="29"/>
                </a:lnTo>
                <a:lnTo>
                  <a:pt x="125" y="29"/>
                </a:lnTo>
                <a:lnTo>
                  <a:pt x="125" y="16"/>
                </a:lnTo>
                <a:lnTo>
                  <a:pt x="123" y="10"/>
                </a:lnTo>
                <a:lnTo>
                  <a:pt x="120" y="5"/>
                </a:lnTo>
                <a:lnTo>
                  <a:pt x="115" y="2"/>
                </a:lnTo>
                <a:lnTo>
                  <a:pt x="108" y="0"/>
                </a:lnTo>
                <a:lnTo>
                  <a:pt x="2" y="0"/>
                </a:lnTo>
                <a:lnTo>
                  <a:pt x="0" y="3"/>
                </a:lnTo>
                <a:lnTo>
                  <a:pt x="0" y="258"/>
                </a:lnTo>
                <a:lnTo>
                  <a:pt x="1" y="259"/>
                </a:lnTo>
                <a:lnTo>
                  <a:pt x="49" y="259"/>
                </a:lnTo>
                <a:lnTo>
                  <a:pt x="50" y="258"/>
                </a:lnTo>
                <a:lnTo>
                  <a:pt x="50" y="235"/>
                </a:lnTo>
                <a:lnTo>
                  <a:pt x="140" y="235"/>
                </a:lnTo>
                <a:lnTo>
                  <a:pt x="140" y="264"/>
                </a:lnTo>
                <a:lnTo>
                  <a:pt x="141" y="266"/>
                </a:lnTo>
                <a:lnTo>
                  <a:pt x="146" y="269"/>
                </a:lnTo>
                <a:lnTo>
                  <a:pt x="282" y="269"/>
                </a:lnTo>
                <a:lnTo>
                  <a:pt x="282" y="247"/>
                </a:lnTo>
                <a:lnTo>
                  <a:pt x="293" y="247"/>
                </a:lnTo>
                <a:lnTo>
                  <a:pt x="293" y="269"/>
                </a:lnTo>
                <a:lnTo>
                  <a:pt x="337" y="269"/>
                </a:lnTo>
                <a:lnTo>
                  <a:pt x="342" y="266"/>
                </a:lnTo>
                <a:lnTo>
                  <a:pt x="344" y="261"/>
                </a:lnTo>
                <a:lnTo>
                  <a:pt x="344" y="38"/>
                </a:lnTo>
                <a:lnTo>
                  <a:pt x="343" y="35"/>
                </a:lnTo>
                <a:close/>
              </a:path>
            </a:pathLst>
          </a:custGeom>
          <a:solidFill>
            <a:srgbClr val="595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0" name="Freeform 1256"/>
          <p:cNvSpPr>
            <a:spLocks/>
          </p:cNvSpPr>
          <p:nvPr/>
        </p:nvSpPr>
        <p:spPr bwMode="auto">
          <a:xfrm>
            <a:off x="6374897" y="4210952"/>
            <a:ext cx="235094" cy="131690"/>
          </a:xfrm>
          <a:custGeom>
            <a:avLst/>
            <a:gdLst>
              <a:gd name="T0" fmla="*/ 299 w 299"/>
              <a:gd name="T1" fmla="*/ 187 h 200"/>
              <a:gd name="T2" fmla="*/ 299 w 299"/>
              <a:gd name="T3" fmla="*/ 187 h 200"/>
              <a:gd name="T4" fmla="*/ 298 w 299"/>
              <a:gd name="T5" fmla="*/ 193 h 200"/>
              <a:gd name="T6" fmla="*/ 296 w 299"/>
              <a:gd name="T7" fmla="*/ 196 h 200"/>
              <a:gd name="T8" fmla="*/ 292 w 299"/>
              <a:gd name="T9" fmla="*/ 199 h 200"/>
              <a:gd name="T10" fmla="*/ 288 w 299"/>
              <a:gd name="T11" fmla="*/ 200 h 200"/>
              <a:gd name="T12" fmla="*/ 11 w 299"/>
              <a:gd name="T13" fmla="*/ 200 h 200"/>
              <a:gd name="T14" fmla="*/ 11 w 299"/>
              <a:gd name="T15" fmla="*/ 200 h 200"/>
              <a:gd name="T16" fmla="*/ 7 w 299"/>
              <a:gd name="T17" fmla="*/ 199 h 200"/>
              <a:gd name="T18" fmla="*/ 3 w 299"/>
              <a:gd name="T19" fmla="*/ 196 h 200"/>
              <a:gd name="T20" fmla="*/ 1 w 299"/>
              <a:gd name="T21" fmla="*/ 193 h 200"/>
              <a:gd name="T22" fmla="*/ 0 w 299"/>
              <a:gd name="T23" fmla="*/ 187 h 200"/>
              <a:gd name="T24" fmla="*/ 0 w 299"/>
              <a:gd name="T25" fmla="*/ 13 h 200"/>
              <a:gd name="T26" fmla="*/ 0 w 299"/>
              <a:gd name="T27" fmla="*/ 13 h 200"/>
              <a:gd name="T28" fmla="*/ 1 w 299"/>
              <a:gd name="T29" fmla="*/ 7 h 200"/>
              <a:gd name="T30" fmla="*/ 3 w 299"/>
              <a:gd name="T31" fmla="*/ 4 h 200"/>
              <a:gd name="T32" fmla="*/ 7 w 299"/>
              <a:gd name="T33" fmla="*/ 1 h 200"/>
              <a:gd name="T34" fmla="*/ 11 w 299"/>
              <a:gd name="T35" fmla="*/ 0 h 200"/>
              <a:gd name="T36" fmla="*/ 288 w 299"/>
              <a:gd name="T37" fmla="*/ 0 h 200"/>
              <a:gd name="T38" fmla="*/ 288 w 299"/>
              <a:gd name="T39" fmla="*/ 0 h 200"/>
              <a:gd name="T40" fmla="*/ 292 w 299"/>
              <a:gd name="T41" fmla="*/ 1 h 200"/>
              <a:gd name="T42" fmla="*/ 296 w 299"/>
              <a:gd name="T43" fmla="*/ 4 h 200"/>
              <a:gd name="T44" fmla="*/ 298 w 299"/>
              <a:gd name="T45" fmla="*/ 7 h 200"/>
              <a:gd name="T46" fmla="*/ 299 w 299"/>
              <a:gd name="T47" fmla="*/ 13 h 200"/>
              <a:gd name="T48" fmla="*/ 299 w 299"/>
              <a:gd name="T49"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200">
                <a:moveTo>
                  <a:pt x="299" y="187"/>
                </a:moveTo>
                <a:lnTo>
                  <a:pt x="299" y="187"/>
                </a:lnTo>
                <a:lnTo>
                  <a:pt x="298" y="193"/>
                </a:lnTo>
                <a:lnTo>
                  <a:pt x="296" y="196"/>
                </a:lnTo>
                <a:lnTo>
                  <a:pt x="292" y="199"/>
                </a:lnTo>
                <a:lnTo>
                  <a:pt x="288" y="200"/>
                </a:lnTo>
                <a:lnTo>
                  <a:pt x="11" y="200"/>
                </a:lnTo>
                <a:lnTo>
                  <a:pt x="11" y="200"/>
                </a:lnTo>
                <a:lnTo>
                  <a:pt x="7" y="199"/>
                </a:lnTo>
                <a:lnTo>
                  <a:pt x="3" y="196"/>
                </a:lnTo>
                <a:lnTo>
                  <a:pt x="1" y="193"/>
                </a:lnTo>
                <a:lnTo>
                  <a:pt x="0" y="187"/>
                </a:lnTo>
                <a:lnTo>
                  <a:pt x="0" y="13"/>
                </a:lnTo>
                <a:lnTo>
                  <a:pt x="0" y="13"/>
                </a:lnTo>
                <a:lnTo>
                  <a:pt x="1" y="7"/>
                </a:lnTo>
                <a:lnTo>
                  <a:pt x="3" y="4"/>
                </a:lnTo>
                <a:lnTo>
                  <a:pt x="7" y="1"/>
                </a:lnTo>
                <a:lnTo>
                  <a:pt x="11" y="0"/>
                </a:lnTo>
                <a:lnTo>
                  <a:pt x="288" y="0"/>
                </a:lnTo>
                <a:lnTo>
                  <a:pt x="288" y="0"/>
                </a:lnTo>
                <a:lnTo>
                  <a:pt x="292" y="1"/>
                </a:lnTo>
                <a:lnTo>
                  <a:pt x="296" y="4"/>
                </a:lnTo>
                <a:lnTo>
                  <a:pt x="298" y="7"/>
                </a:lnTo>
                <a:lnTo>
                  <a:pt x="299" y="13"/>
                </a:lnTo>
                <a:lnTo>
                  <a:pt x="299" y="187"/>
                </a:ln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1" name="Freeform 1260"/>
          <p:cNvSpPr>
            <a:spLocks/>
          </p:cNvSpPr>
          <p:nvPr/>
        </p:nvSpPr>
        <p:spPr bwMode="auto">
          <a:xfrm>
            <a:off x="6434781" y="4255523"/>
            <a:ext cx="29879" cy="38848"/>
          </a:xfrm>
          <a:custGeom>
            <a:avLst/>
            <a:gdLst>
              <a:gd name="T0" fmla="*/ 0 w 38"/>
              <a:gd name="T1" fmla="*/ 44 h 59"/>
              <a:gd name="T2" fmla="*/ 7 w 38"/>
              <a:gd name="T3" fmla="*/ 48 h 59"/>
              <a:gd name="T4" fmla="*/ 15 w 38"/>
              <a:gd name="T5" fmla="*/ 49 h 59"/>
              <a:gd name="T6" fmla="*/ 19 w 38"/>
              <a:gd name="T7" fmla="*/ 49 h 59"/>
              <a:gd name="T8" fmla="*/ 22 w 38"/>
              <a:gd name="T9" fmla="*/ 48 h 59"/>
              <a:gd name="T10" fmla="*/ 25 w 38"/>
              <a:gd name="T11" fmla="*/ 42 h 59"/>
              <a:gd name="T12" fmla="*/ 24 w 38"/>
              <a:gd name="T13" fmla="*/ 40 h 59"/>
              <a:gd name="T14" fmla="*/ 23 w 38"/>
              <a:gd name="T15" fmla="*/ 38 h 59"/>
              <a:gd name="T16" fmla="*/ 13 w 38"/>
              <a:gd name="T17" fmla="*/ 33 h 59"/>
              <a:gd name="T18" fmla="*/ 7 w 38"/>
              <a:gd name="T19" fmla="*/ 30 h 59"/>
              <a:gd name="T20" fmla="*/ 0 w 38"/>
              <a:gd name="T21" fmla="*/ 22 h 59"/>
              <a:gd name="T22" fmla="*/ 0 w 38"/>
              <a:gd name="T23" fmla="*/ 17 h 59"/>
              <a:gd name="T24" fmla="*/ 1 w 38"/>
              <a:gd name="T25" fmla="*/ 10 h 59"/>
              <a:gd name="T26" fmla="*/ 5 w 38"/>
              <a:gd name="T27" fmla="*/ 4 h 59"/>
              <a:gd name="T28" fmla="*/ 9 w 38"/>
              <a:gd name="T29" fmla="*/ 2 h 59"/>
              <a:gd name="T30" fmla="*/ 21 w 38"/>
              <a:gd name="T31" fmla="*/ 0 h 59"/>
              <a:gd name="T32" fmla="*/ 28 w 38"/>
              <a:gd name="T33" fmla="*/ 0 h 59"/>
              <a:gd name="T34" fmla="*/ 36 w 38"/>
              <a:gd name="T35" fmla="*/ 14 h 59"/>
              <a:gd name="T36" fmla="*/ 29 w 38"/>
              <a:gd name="T37" fmla="*/ 11 h 59"/>
              <a:gd name="T38" fmla="*/ 22 w 38"/>
              <a:gd name="T39" fmla="*/ 10 h 59"/>
              <a:gd name="T40" fmla="*/ 15 w 38"/>
              <a:gd name="T41" fmla="*/ 12 h 59"/>
              <a:gd name="T42" fmla="*/ 13 w 38"/>
              <a:gd name="T43" fmla="*/ 13 h 59"/>
              <a:gd name="T44" fmla="*/ 12 w 38"/>
              <a:gd name="T45" fmla="*/ 16 h 59"/>
              <a:gd name="T46" fmla="*/ 14 w 38"/>
              <a:gd name="T47" fmla="*/ 20 h 59"/>
              <a:gd name="T48" fmla="*/ 17 w 38"/>
              <a:gd name="T49" fmla="*/ 22 h 59"/>
              <a:gd name="T50" fmla="*/ 23 w 38"/>
              <a:gd name="T51" fmla="*/ 25 h 59"/>
              <a:gd name="T52" fmla="*/ 35 w 38"/>
              <a:gd name="T53" fmla="*/ 32 h 59"/>
              <a:gd name="T54" fmla="*/ 37 w 38"/>
              <a:gd name="T55" fmla="*/ 36 h 59"/>
              <a:gd name="T56" fmla="*/ 38 w 38"/>
              <a:gd name="T57" fmla="*/ 41 h 59"/>
              <a:gd name="T58" fmla="*/ 37 w 38"/>
              <a:gd name="T59" fmla="*/ 49 h 59"/>
              <a:gd name="T60" fmla="*/ 32 w 38"/>
              <a:gd name="T61" fmla="*/ 55 h 59"/>
              <a:gd name="T62" fmla="*/ 28 w 38"/>
              <a:gd name="T63" fmla="*/ 56 h 59"/>
              <a:gd name="T64" fmla="*/ 15 w 38"/>
              <a:gd name="T65" fmla="*/ 59 h 59"/>
              <a:gd name="T66" fmla="*/ 7 w 38"/>
              <a:gd name="T67" fmla="*/ 58 h 59"/>
              <a:gd name="T68" fmla="*/ 0 w 38"/>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59">
                <a:moveTo>
                  <a:pt x="0" y="44"/>
                </a:moveTo>
                <a:lnTo>
                  <a:pt x="0" y="44"/>
                </a:lnTo>
                <a:lnTo>
                  <a:pt x="3" y="46"/>
                </a:lnTo>
                <a:lnTo>
                  <a:pt x="7" y="48"/>
                </a:lnTo>
                <a:lnTo>
                  <a:pt x="11" y="49"/>
                </a:lnTo>
                <a:lnTo>
                  <a:pt x="15" y="49"/>
                </a:lnTo>
                <a:lnTo>
                  <a:pt x="15" y="49"/>
                </a:lnTo>
                <a:lnTo>
                  <a:pt x="19" y="49"/>
                </a:lnTo>
                <a:lnTo>
                  <a:pt x="22" y="48"/>
                </a:lnTo>
                <a:lnTo>
                  <a:pt x="22" y="48"/>
                </a:lnTo>
                <a:lnTo>
                  <a:pt x="24" y="46"/>
                </a:lnTo>
                <a:lnTo>
                  <a:pt x="25" y="42"/>
                </a:lnTo>
                <a:lnTo>
                  <a:pt x="25" y="42"/>
                </a:lnTo>
                <a:lnTo>
                  <a:pt x="24" y="40"/>
                </a:lnTo>
                <a:lnTo>
                  <a:pt x="23" y="38"/>
                </a:lnTo>
                <a:lnTo>
                  <a:pt x="23" y="38"/>
                </a:lnTo>
                <a:lnTo>
                  <a:pt x="19" y="36"/>
                </a:lnTo>
                <a:lnTo>
                  <a:pt x="13" y="33"/>
                </a:lnTo>
                <a:lnTo>
                  <a:pt x="13" y="33"/>
                </a:lnTo>
                <a:lnTo>
                  <a:pt x="7" y="30"/>
                </a:lnTo>
                <a:lnTo>
                  <a:pt x="3" y="26"/>
                </a:lnTo>
                <a:lnTo>
                  <a:pt x="0" y="22"/>
                </a:lnTo>
                <a:lnTo>
                  <a:pt x="0" y="17"/>
                </a:lnTo>
                <a:lnTo>
                  <a:pt x="0" y="17"/>
                </a:lnTo>
                <a:lnTo>
                  <a:pt x="0" y="13"/>
                </a:lnTo>
                <a:lnTo>
                  <a:pt x="1" y="10"/>
                </a:lnTo>
                <a:lnTo>
                  <a:pt x="3" y="6"/>
                </a:lnTo>
                <a:lnTo>
                  <a:pt x="5" y="4"/>
                </a:lnTo>
                <a:lnTo>
                  <a:pt x="5" y="4"/>
                </a:lnTo>
                <a:lnTo>
                  <a:pt x="9" y="2"/>
                </a:lnTo>
                <a:lnTo>
                  <a:pt x="12" y="1"/>
                </a:lnTo>
                <a:lnTo>
                  <a:pt x="21" y="0"/>
                </a:lnTo>
                <a:lnTo>
                  <a:pt x="21" y="0"/>
                </a:lnTo>
                <a:lnTo>
                  <a:pt x="28" y="0"/>
                </a:lnTo>
                <a:lnTo>
                  <a:pt x="36" y="2"/>
                </a:lnTo>
                <a:lnTo>
                  <a:pt x="36" y="14"/>
                </a:lnTo>
                <a:lnTo>
                  <a:pt x="36" y="14"/>
                </a:lnTo>
                <a:lnTo>
                  <a:pt x="29" y="11"/>
                </a:lnTo>
                <a:lnTo>
                  <a:pt x="22" y="10"/>
                </a:lnTo>
                <a:lnTo>
                  <a:pt x="22" y="10"/>
                </a:lnTo>
                <a:lnTo>
                  <a:pt x="18" y="10"/>
                </a:lnTo>
                <a:lnTo>
                  <a:pt x="15" y="12"/>
                </a:lnTo>
                <a:lnTo>
                  <a:pt x="15" y="12"/>
                </a:lnTo>
                <a:lnTo>
                  <a:pt x="13" y="13"/>
                </a:lnTo>
                <a:lnTo>
                  <a:pt x="12" y="16"/>
                </a:lnTo>
                <a:lnTo>
                  <a:pt x="12" y="16"/>
                </a:lnTo>
                <a:lnTo>
                  <a:pt x="12" y="18"/>
                </a:lnTo>
                <a:lnTo>
                  <a:pt x="14" y="20"/>
                </a:lnTo>
                <a:lnTo>
                  <a:pt x="14" y="20"/>
                </a:lnTo>
                <a:lnTo>
                  <a:pt x="17" y="22"/>
                </a:lnTo>
                <a:lnTo>
                  <a:pt x="23" y="25"/>
                </a:lnTo>
                <a:lnTo>
                  <a:pt x="23" y="25"/>
                </a:lnTo>
                <a:lnTo>
                  <a:pt x="30" y="28"/>
                </a:lnTo>
                <a:lnTo>
                  <a:pt x="35" y="32"/>
                </a:lnTo>
                <a:lnTo>
                  <a:pt x="35" y="32"/>
                </a:lnTo>
                <a:lnTo>
                  <a:pt x="37" y="36"/>
                </a:lnTo>
                <a:lnTo>
                  <a:pt x="38" y="41"/>
                </a:lnTo>
                <a:lnTo>
                  <a:pt x="38" y="41"/>
                </a:lnTo>
                <a:lnTo>
                  <a:pt x="38" y="46"/>
                </a:lnTo>
                <a:lnTo>
                  <a:pt x="37" y="49"/>
                </a:lnTo>
                <a:lnTo>
                  <a:pt x="35" y="52"/>
                </a:lnTo>
                <a:lnTo>
                  <a:pt x="32" y="55"/>
                </a:lnTo>
                <a:lnTo>
                  <a:pt x="32" y="55"/>
                </a:lnTo>
                <a:lnTo>
                  <a:pt x="28" y="56"/>
                </a:lnTo>
                <a:lnTo>
                  <a:pt x="25" y="58"/>
                </a:lnTo>
                <a:lnTo>
                  <a:pt x="15" y="59"/>
                </a:lnTo>
                <a:lnTo>
                  <a:pt x="15" y="59"/>
                </a:lnTo>
                <a:lnTo>
                  <a:pt x="7" y="58"/>
                </a:lnTo>
                <a:lnTo>
                  <a:pt x="0" y="56"/>
                </a:lnTo>
                <a:lnTo>
                  <a:pt x="0"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2" name="Freeform 1262"/>
          <p:cNvSpPr>
            <a:spLocks noEditPoints="1"/>
          </p:cNvSpPr>
          <p:nvPr/>
        </p:nvSpPr>
        <p:spPr bwMode="auto">
          <a:xfrm>
            <a:off x="6516554" y="4255523"/>
            <a:ext cx="38527" cy="38190"/>
          </a:xfrm>
          <a:custGeom>
            <a:avLst/>
            <a:gdLst>
              <a:gd name="T0" fmla="*/ 0 w 49"/>
              <a:gd name="T1" fmla="*/ 58 h 58"/>
              <a:gd name="T2" fmla="*/ 0 w 49"/>
              <a:gd name="T3" fmla="*/ 0 h 58"/>
              <a:gd name="T4" fmla="*/ 19 w 49"/>
              <a:gd name="T5" fmla="*/ 0 h 58"/>
              <a:gd name="T6" fmla="*/ 19 w 49"/>
              <a:gd name="T7" fmla="*/ 0 h 58"/>
              <a:gd name="T8" fmla="*/ 26 w 49"/>
              <a:gd name="T9" fmla="*/ 1 h 58"/>
              <a:gd name="T10" fmla="*/ 32 w 49"/>
              <a:gd name="T11" fmla="*/ 2 h 58"/>
              <a:gd name="T12" fmla="*/ 38 w 49"/>
              <a:gd name="T13" fmla="*/ 4 h 58"/>
              <a:gd name="T14" fmla="*/ 42 w 49"/>
              <a:gd name="T15" fmla="*/ 8 h 58"/>
              <a:gd name="T16" fmla="*/ 45 w 49"/>
              <a:gd name="T17" fmla="*/ 12 h 58"/>
              <a:gd name="T18" fmla="*/ 47 w 49"/>
              <a:gd name="T19" fmla="*/ 17 h 58"/>
              <a:gd name="T20" fmla="*/ 49 w 49"/>
              <a:gd name="T21" fmla="*/ 22 h 58"/>
              <a:gd name="T22" fmla="*/ 49 w 49"/>
              <a:gd name="T23" fmla="*/ 28 h 58"/>
              <a:gd name="T24" fmla="*/ 49 w 49"/>
              <a:gd name="T25" fmla="*/ 28 h 58"/>
              <a:gd name="T26" fmla="*/ 49 w 49"/>
              <a:gd name="T27" fmla="*/ 35 h 58"/>
              <a:gd name="T28" fmla="*/ 47 w 49"/>
              <a:gd name="T29" fmla="*/ 40 h 58"/>
              <a:gd name="T30" fmla="*/ 45 w 49"/>
              <a:gd name="T31" fmla="*/ 46 h 58"/>
              <a:gd name="T32" fmla="*/ 41 w 49"/>
              <a:gd name="T33" fmla="*/ 50 h 58"/>
              <a:gd name="T34" fmla="*/ 41 w 49"/>
              <a:gd name="T35" fmla="*/ 50 h 58"/>
              <a:gd name="T36" fmla="*/ 37 w 49"/>
              <a:gd name="T37" fmla="*/ 53 h 58"/>
              <a:gd name="T38" fmla="*/ 31 w 49"/>
              <a:gd name="T39" fmla="*/ 56 h 58"/>
              <a:gd name="T40" fmla="*/ 25 w 49"/>
              <a:gd name="T41" fmla="*/ 57 h 58"/>
              <a:gd name="T42" fmla="*/ 19 w 49"/>
              <a:gd name="T43" fmla="*/ 58 h 58"/>
              <a:gd name="T44" fmla="*/ 0 w 49"/>
              <a:gd name="T45" fmla="*/ 58 h 58"/>
              <a:gd name="T46" fmla="*/ 12 w 49"/>
              <a:gd name="T47" fmla="*/ 11 h 58"/>
              <a:gd name="T48" fmla="*/ 12 w 49"/>
              <a:gd name="T49" fmla="*/ 48 h 58"/>
              <a:gd name="T50" fmla="*/ 18 w 49"/>
              <a:gd name="T51" fmla="*/ 48 h 58"/>
              <a:gd name="T52" fmla="*/ 18 w 49"/>
              <a:gd name="T53" fmla="*/ 48 h 58"/>
              <a:gd name="T54" fmla="*/ 22 w 49"/>
              <a:gd name="T55" fmla="*/ 48 h 58"/>
              <a:gd name="T56" fmla="*/ 25 w 49"/>
              <a:gd name="T57" fmla="*/ 47 h 58"/>
              <a:gd name="T58" fmla="*/ 29 w 49"/>
              <a:gd name="T59" fmla="*/ 45 h 58"/>
              <a:gd name="T60" fmla="*/ 31 w 49"/>
              <a:gd name="T61" fmla="*/ 42 h 58"/>
              <a:gd name="T62" fmla="*/ 31 w 49"/>
              <a:gd name="T63" fmla="*/ 42 h 58"/>
              <a:gd name="T64" fmla="*/ 34 w 49"/>
              <a:gd name="T65" fmla="*/ 39 h 58"/>
              <a:gd name="T66" fmla="*/ 36 w 49"/>
              <a:gd name="T67" fmla="*/ 36 h 58"/>
              <a:gd name="T68" fmla="*/ 37 w 49"/>
              <a:gd name="T69" fmla="*/ 33 h 58"/>
              <a:gd name="T70" fmla="*/ 37 w 49"/>
              <a:gd name="T71" fmla="*/ 29 h 58"/>
              <a:gd name="T72" fmla="*/ 37 w 49"/>
              <a:gd name="T73" fmla="*/ 29 h 58"/>
              <a:gd name="T74" fmla="*/ 37 w 49"/>
              <a:gd name="T75" fmla="*/ 25 h 58"/>
              <a:gd name="T76" fmla="*/ 36 w 49"/>
              <a:gd name="T77" fmla="*/ 21 h 58"/>
              <a:gd name="T78" fmla="*/ 34 w 49"/>
              <a:gd name="T79" fmla="*/ 18 h 58"/>
              <a:gd name="T80" fmla="*/ 31 w 49"/>
              <a:gd name="T81" fmla="*/ 16 h 58"/>
              <a:gd name="T82" fmla="*/ 31 w 49"/>
              <a:gd name="T83" fmla="*/ 16 h 58"/>
              <a:gd name="T84" fmla="*/ 28 w 49"/>
              <a:gd name="T85" fmla="*/ 14 h 58"/>
              <a:gd name="T86" fmla="*/ 25 w 49"/>
              <a:gd name="T87" fmla="*/ 12 h 58"/>
              <a:gd name="T88" fmla="*/ 22 w 49"/>
              <a:gd name="T89" fmla="*/ 11 h 58"/>
              <a:gd name="T90" fmla="*/ 18 w 49"/>
              <a:gd name="T91" fmla="*/ 11 h 58"/>
              <a:gd name="T92" fmla="*/ 12 w 49"/>
              <a:gd name="T9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58">
                <a:moveTo>
                  <a:pt x="0" y="58"/>
                </a:moveTo>
                <a:lnTo>
                  <a:pt x="0" y="0"/>
                </a:lnTo>
                <a:lnTo>
                  <a:pt x="19" y="0"/>
                </a:lnTo>
                <a:lnTo>
                  <a:pt x="19" y="0"/>
                </a:lnTo>
                <a:lnTo>
                  <a:pt x="26" y="1"/>
                </a:lnTo>
                <a:lnTo>
                  <a:pt x="32" y="2"/>
                </a:lnTo>
                <a:lnTo>
                  <a:pt x="38" y="4"/>
                </a:lnTo>
                <a:lnTo>
                  <a:pt x="42" y="8"/>
                </a:lnTo>
                <a:lnTo>
                  <a:pt x="45" y="12"/>
                </a:lnTo>
                <a:lnTo>
                  <a:pt x="47" y="17"/>
                </a:lnTo>
                <a:lnTo>
                  <a:pt x="49" y="22"/>
                </a:lnTo>
                <a:lnTo>
                  <a:pt x="49" y="28"/>
                </a:lnTo>
                <a:lnTo>
                  <a:pt x="49" y="28"/>
                </a:lnTo>
                <a:lnTo>
                  <a:pt x="49" y="35"/>
                </a:lnTo>
                <a:lnTo>
                  <a:pt x="47" y="40"/>
                </a:lnTo>
                <a:lnTo>
                  <a:pt x="45" y="46"/>
                </a:lnTo>
                <a:lnTo>
                  <a:pt x="41" y="50"/>
                </a:lnTo>
                <a:lnTo>
                  <a:pt x="41" y="50"/>
                </a:lnTo>
                <a:lnTo>
                  <a:pt x="37" y="53"/>
                </a:lnTo>
                <a:lnTo>
                  <a:pt x="31" y="56"/>
                </a:lnTo>
                <a:lnTo>
                  <a:pt x="25" y="57"/>
                </a:lnTo>
                <a:lnTo>
                  <a:pt x="19" y="58"/>
                </a:lnTo>
                <a:lnTo>
                  <a:pt x="0" y="58"/>
                </a:lnTo>
                <a:close/>
                <a:moveTo>
                  <a:pt x="12" y="11"/>
                </a:moveTo>
                <a:lnTo>
                  <a:pt x="12" y="48"/>
                </a:lnTo>
                <a:lnTo>
                  <a:pt x="18" y="48"/>
                </a:lnTo>
                <a:lnTo>
                  <a:pt x="18" y="48"/>
                </a:lnTo>
                <a:lnTo>
                  <a:pt x="22" y="48"/>
                </a:lnTo>
                <a:lnTo>
                  <a:pt x="25" y="47"/>
                </a:lnTo>
                <a:lnTo>
                  <a:pt x="29" y="45"/>
                </a:lnTo>
                <a:lnTo>
                  <a:pt x="31" y="42"/>
                </a:lnTo>
                <a:lnTo>
                  <a:pt x="31" y="42"/>
                </a:lnTo>
                <a:lnTo>
                  <a:pt x="34" y="39"/>
                </a:lnTo>
                <a:lnTo>
                  <a:pt x="36" y="36"/>
                </a:lnTo>
                <a:lnTo>
                  <a:pt x="37" y="33"/>
                </a:lnTo>
                <a:lnTo>
                  <a:pt x="37" y="29"/>
                </a:lnTo>
                <a:lnTo>
                  <a:pt x="37" y="29"/>
                </a:lnTo>
                <a:lnTo>
                  <a:pt x="37" y="25"/>
                </a:lnTo>
                <a:lnTo>
                  <a:pt x="36" y="21"/>
                </a:lnTo>
                <a:lnTo>
                  <a:pt x="34" y="18"/>
                </a:lnTo>
                <a:lnTo>
                  <a:pt x="31" y="16"/>
                </a:lnTo>
                <a:lnTo>
                  <a:pt x="31" y="16"/>
                </a:lnTo>
                <a:lnTo>
                  <a:pt x="28" y="14"/>
                </a:lnTo>
                <a:lnTo>
                  <a:pt x="25" y="12"/>
                </a:lnTo>
                <a:lnTo>
                  <a:pt x="22" y="11"/>
                </a:lnTo>
                <a:lnTo>
                  <a:pt x="18" y="11"/>
                </a:lnTo>
                <a:lnTo>
                  <a:pt x="12"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3" name="Freeform 1260"/>
          <p:cNvSpPr>
            <a:spLocks/>
          </p:cNvSpPr>
          <p:nvPr/>
        </p:nvSpPr>
        <p:spPr bwMode="auto">
          <a:xfrm>
            <a:off x="6473961" y="4253874"/>
            <a:ext cx="29879" cy="38848"/>
          </a:xfrm>
          <a:custGeom>
            <a:avLst/>
            <a:gdLst>
              <a:gd name="T0" fmla="*/ 0 w 38"/>
              <a:gd name="T1" fmla="*/ 44 h 59"/>
              <a:gd name="T2" fmla="*/ 7 w 38"/>
              <a:gd name="T3" fmla="*/ 48 h 59"/>
              <a:gd name="T4" fmla="*/ 15 w 38"/>
              <a:gd name="T5" fmla="*/ 49 h 59"/>
              <a:gd name="T6" fmla="*/ 19 w 38"/>
              <a:gd name="T7" fmla="*/ 49 h 59"/>
              <a:gd name="T8" fmla="*/ 22 w 38"/>
              <a:gd name="T9" fmla="*/ 48 h 59"/>
              <a:gd name="T10" fmla="*/ 25 w 38"/>
              <a:gd name="T11" fmla="*/ 42 h 59"/>
              <a:gd name="T12" fmla="*/ 24 w 38"/>
              <a:gd name="T13" fmla="*/ 40 h 59"/>
              <a:gd name="T14" fmla="*/ 23 w 38"/>
              <a:gd name="T15" fmla="*/ 38 h 59"/>
              <a:gd name="T16" fmla="*/ 13 w 38"/>
              <a:gd name="T17" fmla="*/ 33 h 59"/>
              <a:gd name="T18" fmla="*/ 7 w 38"/>
              <a:gd name="T19" fmla="*/ 30 h 59"/>
              <a:gd name="T20" fmla="*/ 0 w 38"/>
              <a:gd name="T21" fmla="*/ 22 h 59"/>
              <a:gd name="T22" fmla="*/ 0 w 38"/>
              <a:gd name="T23" fmla="*/ 17 h 59"/>
              <a:gd name="T24" fmla="*/ 1 w 38"/>
              <a:gd name="T25" fmla="*/ 10 h 59"/>
              <a:gd name="T26" fmla="*/ 5 w 38"/>
              <a:gd name="T27" fmla="*/ 4 h 59"/>
              <a:gd name="T28" fmla="*/ 9 w 38"/>
              <a:gd name="T29" fmla="*/ 2 h 59"/>
              <a:gd name="T30" fmla="*/ 21 w 38"/>
              <a:gd name="T31" fmla="*/ 0 h 59"/>
              <a:gd name="T32" fmla="*/ 28 w 38"/>
              <a:gd name="T33" fmla="*/ 0 h 59"/>
              <a:gd name="T34" fmla="*/ 36 w 38"/>
              <a:gd name="T35" fmla="*/ 14 h 59"/>
              <a:gd name="T36" fmla="*/ 29 w 38"/>
              <a:gd name="T37" fmla="*/ 11 h 59"/>
              <a:gd name="T38" fmla="*/ 22 w 38"/>
              <a:gd name="T39" fmla="*/ 10 h 59"/>
              <a:gd name="T40" fmla="*/ 15 w 38"/>
              <a:gd name="T41" fmla="*/ 12 h 59"/>
              <a:gd name="T42" fmla="*/ 13 w 38"/>
              <a:gd name="T43" fmla="*/ 13 h 59"/>
              <a:gd name="T44" fmla="*/ 12 w 38"/>
              <a:gd name="T45" fmla="*/ 16 h 59"/>
              <a:gd name="T46" fmla="*/ 14 w 38"/>
              <a:gd name="T47" fmla="*/ 20 h 59"/>
              <a:gd name="T48" fmla="*/ 17 w 38"/>
              <a:gd name="T49" fmla="*/ 22 h 59"/>
              <a:gd name="T50" fmla="*/ 23 w 38"/>
              <a:gd name="T51" fmla="*/ 25 h 59"/>
              <a:gd name="T52" fmla="*/ 35 w 38"/>
              <a:gd name="T53" fmla="*/ 32 h 59"/>
              <a:gd name="T54" fmla="*/ 37 w 38"/>
              <a:gd name="T55" fmla="*/ 36 h 59"/>
              <a:gd name="T56" fmla="*/ 38 w 38"/>
              <a:gd name="T57" fmla="*/ 41 h 59"/>
              <a:gd name="T58" fmla="*/ 37 w 38"/>
              <a:gd name="T59" fmla="*/ 49 h 59"/>
              <a:gd name="T60" fmla="*/ 32 w 38"/>
              <a:gd name="T61" fmla="*/ 55 h 59"/>
              <a:gd name="T62" fmla="*/ 28 w 38"/>
              <a:gd name="T63" fmla="*/ 56 h 59"/>
              <a:gd name="T64" fmla="*/ 15 w 38"/>
              <a:gd name="T65" fmla="*/ 59 h 59"/>
              <a:gd name="T66" fmla="*/ 7 w 38"/>
              <a:gd name="T67" fmla="*/ 58 h 59"/>
              <a:gd name="T68" fmla="*/ 0 w 38"/>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59">
                <a:moveTo>
                  <a:pt x="0" y="44"/>
                </a:moveTo>
                <a:lnTo>
                  <a:pt x="0" y="44"/>
                </a:lnTo>
                <a:lnTo>
                  <a:pt x="3" y="46"/>
                </a:lnTo>
                <a:lnTo>
                  <a:pt x="7" y="48"/>
                </a:lnTo>
                <a:lnTo>
                  <a:pt x="11" y="49"/>
                </a:lnTo>
                <a:lnTo>
                  <a:pt x="15" y="49"/>
                </a:lnTo>
                <a:lnTo>
                  <a:pt x="15" y="49"/>
                </a:lnTo>
                <a:lnTo>
                  <a:pt x="19" y="49"/>
                </a:lnTo>
                <a:lnTo>
                  <a:pt x="22" y="48"/>
                </a:lnTo>
                <a:lnTo>
                  <a:pt x="22" y="48"/>
                </a:lnTo>
                <a:lnTo>
                  <a:pt x="24" y="46"/>
                </a:lnTo>
                <a:lnTo>
                  <a:pt x="25" y="42"/>
                </a:lnTo>
                <a:lnTo>
                  <a:pt x="25" y="42"/>
                </a:lnTo>
                <a:lnTo>
                  <a:pt x="24" y="40"/>
                </a:lnTo>
                <a:lnTo>
                  <a:pt x="23" y="38"/>
                </a:lnTo>
                <a:lnTo>
                  <a:pt x="23" y="38"/>
                </a:lnTo>
                <a:lnTo>
                  <a:pt x="19" y="36"/>
                </a:lnTo>
                <a:lnTo>
                  <a:pt x="13" y="33"/>
                </a:lnTo>
                <a:lnTo>
                  <a:pt x="13" y="33"/>
                </a:lnTo>
                <a:lnTo>
                  <a:pt x="7" y="30"/>
                </a:lnTo>
                <a:lnTo>
                  <a:pt x="3" y="26"/>
                </a:lnTo>
                <a:lnTo>
                  <a:pt x="0" y="22"/>
                </a:lnTo>
                <a:lnTo>
                  <a:pt x="0" y="17"/>
                </a:lnTo>
                <a:lnTo>
                  <a:pt x="0" y="17"/>
                </a:lnTo>
                <a:lnTo>
                  <a:pt x="0" y="13"/>
                </a:lnTo>
                <a:lnTo>
                  <a:pt x="1" y="10"/>
                </a:lnTo>
                <a:lnTo>
                  <a:pt x="3" y="6"/>
                </a:lnTo>
                <a:lnTo>
                  <a:pt x="5" y="4"/>
                </a:lnTo>
                <a:lnTo>
                  <a:pt x="5" y="4"/>
                </a:lnTo>
                <a:lnTo>
                  <a:pt x="9" y="2"/>
                </a:lnTo>
                <a:lnTo>
                  <a:pt x="12" y="1"/>
                </a:lnTo>
                <a:lnTo>
                  <a:pt x="21" y="0"/>
                </a:lnTo>
                <a:lnTo>
                  <a:pt x="21" y="0"/>
                </a:lnTo>
                <a:lnTo>
                  <a:pt x="28" y="0"/>
                </a:lnTo>
                <a:lnTo>
                  <a:pt x="36" y="2"/>
                </a:lnTo>
                <a:lnTo>
                  <a:pt x="36" y="14"/>
                </a:lnTo>
                <a:lnTo>
                  <a:pt x="36" y="14"/>
                </a:lnTo>
                <a:lnTo>
                  <a:pt x="29" y="11"/>
                </a:lnTo>
                <a:lnTo>
                  <a:pt x="22" y="10"/>
                </a:lnTo>
                <a:lnTo>
                  <a:pt x="22" y="10"/>
                </a:lnTo>
                <a:lnTo>
                  <a:pt x="18" y="10"/>
                </a:lnTo>
                <a:lnTo>
                  <a:pt x="15" y="12"/>
                </a:lnTo>
                <a:lnTo>
                  <a:pt x="15" y="12"/>
                </a:lnTo>
                <a:lnTo>
                  <a:pt x="13" y="13"/>
                </a:lnTo>
                <a:lnTo>
                  <a:pt x="12" y="16"/>
                </a:lnTo>
                <a:lnTo>
                  <a:pt x="12" y="16"/>
                </a:lnTo>
                <a:lnTo>
                  <a:pt x="12" y="18"/>
                </a:lnTo>
                <a:lnTo>
                  <a:pt x="14" y="20"/>
                </a:lnTo>
                <a:lnTo>
                  <a:pt x="14" y="20"/>
                </a:lnTo>
                <a:lnTo>
                  <a:pt x="17" y="22"/>
                </a:lnTo>
                <a:lnTo>
                  <a:pt x="23" y="25"/>
                </a:lnTo>
                <a:lnTo>
                  <a:pt x="23" y="25"/>
                </a:lnTo>
                <a:lnTo>
                  <a:pt x="30" y="28"/>
                </a:lnTo>
                <a:lnTo>
                  <a:pt x="35" y="32"/>
                </a:lnTo>
                <a:lnTo>
                  <a:pt x="35" y="32"/>
                </a:lnTo>
                <a:lnTo>
                  <a:pt x="37" y="36"/>
                </a:lnTo>
                <a:lnTo>
                  <a:pt x="38" y="41"/>
                </a:lnTo>
                <a:lnTo>
                  <a:pt x="38" y="41"/>
                </a:lnTo>
                <a:lnTo>
                  <a:pt x="38" y="46"/>
                </a:lnTo>
                <a:lnTo>
                  <a:pt x="37" y="49"/>
                </a:lnTo>
                <a:lnTo>
                  <a:pt x="35" y="52"/>
                </a:lnTo>
                <a:lnTo>
                  <a:pt x="32" y="55"/>
                </a:lnTo>
                <a:lnTo>
                  <a:pt x="32" y="55"/>
                </a:lnTo>
                <a:lnTo>
                  <a:pt x="28" y="56"/>
                </a:lnTo>
                <a:lnTo>
                  <a:pt x="25" y="58"/>
                </a:lnTo>
                <a:lnTo>
                  <a:pt x="15" y="59"/>
                </a:lnTo>
                <a:lnTo>
                  <a:pt x="15" y="59"/>
                </a:lnTo>
                <a:lnTo>
                  <a:pt x="7" y="58"/>
                </a:lnTo>
                <a:lnTo>
                  <a:pt x="0" y="56"/>
                </a:lnTo>
                <a:lnTo>
                  <a:pt x="0"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4" name="矩形 53"/>
          <p:cNvSpPr/>
          <p:nvPr/>
        </p:nvSpPr>
        <p:spPr>
          <a:xfrm>
            <a:off x="6308053" y="4120697"/>
            <a:ext cx="347101" cy="161562"/>
          </a:xfrm>
          <a:prstGeom prst="rect">
            <a:avLst/>
          </a:prstGeom>
          <a:noFill/>
          <a:ln>
            <a:noFill/>
            <a:prstDash val="solid"/>
          </a:ln>
        </p:spPr>
        <p:txBody>
          <a:bodyPr vert="horz" wrap="square" lIns="68559" tIns="34280" rIns="68559" bIns="34280" anchor="t" anchorCtr="0" compatLnSpc="1">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fontAlgn="auto">
              <a:spcBef>
                <a:spcPts val="0"/>
              </a:spcBef>
              <a:spcAft>
                <a:spcPts val="0"/>
              </a:spcAft>
              <a:defRPr sz="1800" b="0" i="0" u="none" strike="noStrike" kern="0" cap="none" spc="0" baseline="0">
                <a:solidFill>
                  <a:srgbClr val="000000"/>
                </a:solidFill>
                <a:uFillTx/>
              </a:defRPr>
            </a:pPr>
            <a:r>
              <a:rPr lang="en-US" sz="600" b="1" dirty="0">
                <a:solidFill>
                  <a:prstClr val="white"/>
                </a:solidFill>
                <a:latin typeface="微软雅黑" panose="020B0503020204020204" pitchFamily="34" charset="-122"/>
                <a:ea typeface="微软雅黑" panose="020B0503020204020204" pitchFamily="34" charset="-122"/>
                <a:cs typeface="+mn-ea"/>
                <a:sym typeface="+mn-lt"/>
              </a:rPr>
              <a:t>PCIe </a:t>
            </a:r>
          </a:p>
        </p:txBody>
      </p:sp>
      <p:sp>
        <p:nvSpPr>
          <p:cNvPr id="56" name="Freeform 1251"/>
          <p:cNvSpPr>
            <a:spLocks/>
          </p:cNvSpPr>
          <p:nvPr/>
        </p:nvSpPr>
        <p:spPr bwMode="auto">
          <a:xfrm>
            <a:off x="6568310" y="5437808"/>
            <a:ext cx="72336" cy="213337"/>
          </a:xfrm>
          <a:custGeom>
            <a:avLst/>
            <a:gdLst>
              <a:gd name="T0" fmla="*/ 63 w 92"/>
              <a:gd name="T1" fmla="*/ 276 h 324"/>
              <a:gd name="T2" fmla="*/ 63 w 92"/>
              <a:gd name="T3" fmla="*/ 323 h 324"/>
              <a:gd name="T4" fmla="*/ 63 w 92"/>
              <a:gd name="T5" fmla="*/ 323 h 324"/>
              <a:gd name="T6" fmla="*/ 64 w 92"/>
              <a:gd name="T7" fmla="*/ 324 h 324"/>
              <a:gd name="T8" fmla="*/ 92 w 92"/>
              <a:gd name="T9" fmla="*/ 324 h 324"/>
              <a:gd name="T10" fmla="*/ 92 w 92"/>
              <a:gd name="T11" fmla="*/ 324 h 324"/>
              <a:gd name="T12" fmla="*/ 92 w 92"/>
              <a:gd name="T13" fmla="*/ 323 h 324"/>
              <a:gd name="T14" fmla="*/ 92 w 92"/>
              <a:gd name="T15" fmla="*/ 19 h 324"/>
              <a:gd name="T16" fmla="*/ 92 w 92"/>
              <a:gd name="T17" fmla="*/ 14 h 324"/>
              <a:gd name="T18" fmla="*/ 92 w 92"/>
              <a:gd name="T19" fmla="*/ 9 h 324"/>
              <a:gd name="T20" fmla="*/ 92 w 92"/>
              <a:gd name="T21" fmla="*/ 9 h 324"/>
              <a:gd name="T22" fmla="*/ 92 w 92"/>
              <a:gd name="T23" fmla="*/ 6 h 324"/>
              <a:gd name="T24" fmla="*/ 90 w 92"/>
              <a:gd name="T25" fmla="*/ 2 h 324"/>
              <a:gd name="T26" fmla="*/ 86 w 92"/>
              <a:gd name="T27" fmla="*/ 0 h 324"/>
              <a:gd name="T28" fmla="*/ 83 w 92"/>
              <a:gd name="T29" fmla="*/ 0 h 324"/>
              <a:gd name="T30" fmla="*/ 11 w 92"/>
              <a:gd name="T31" fmla="*/ 0 h 324"/>
              <a:gd name="T32" fmla="*/ 11 w 92"/>
              <a:gd name="T33" fmla="*/ 0 h 324"/>
              <a:gd name="T34" fmla="*/ 8 w 92"/>
              <a:gd name="T35" fmla="*/ 0 h 324"/>
              <a:gd name="T36" fmla="*/ 3 w 92"/>
              <a:gd name="T37" fmla="*/ 2 h 324"/>
              <a:gd name="T38" fmla="*/ 1 w 92"/>
              <a:gd name="T39" fmla="*/ 6 h 324"/>
              <a:gd name="T40" fmla="*/ 0 w 92"/>
              <a:gd name="T41" fmla="*/ 9 h 324"/>
              <a:gd name="T42" fmla="*/ 0 w 92"/>
              <a:gd name="T43" fmla="*/ 19 h 324"/>
              <a:gd name="T44" fmla="*/ 0 w 92"/>
              <a:gd name="T45" fmla="*/ 19 h 324"/>
              <a:gd name="T46" fmla="*/ 1 w 92"/>
              <a:gd name="T47" fmla="*/ 24 h 324"/>
              <a:gd name="T48" fmla="*/ 3 w 92"/>
              <a:gd name="T49" fmla="*/ 27 h 324"/>
              <a:gd name="T50" fmla="*/ 8 w 92"/>
              <a:gd name="T51" fmla="*/ 29 h 324"/>
              <a:gd name="T52" fmla="*/ 11 w 92"/>
              <a:gd name="T53" fmla="*/ 31 h 324"/>
              <a:gd name="T54" fmla="*/ 63 w 92"/>
              <a:gd name="T55" fmla="*/ 31 h 324"/>
              <a:gd name="T56" fmla="*/ 63 w 92"/>
              <a:gd name="T57" fmla="*/ 60 h 324"/>
              <a:gd name="T58" fmla="*/ 53 w 92"/>
              <a:gd name="T59" fmla="*/ 60 h 324"/>
              <a:gd name="T60" fmla="*/ 53 w 92"/>
              <a:gd name="T61" fmla="*/ 60 h 324"/>
              <a:gd name="T62" fmla="*/ 48 w 92"/>
              <a:gd name="T63" fmla="*/ 62 h 324"/>
              <a:gd name="T64" fmla="*/ 42 w 92"/>
              <a:gd name="T65" fmla="*/ 66 h 324"/>
              <a:gd name="T66" fmla="*/ 40 w 92"/>
              <a:gd name="T67" fmla="*/ 70 h 324"/>
              <a:gd name="T68" fmla="*/ 39 w 92"/>
              <a:gd name="T69" fmla="*/ 75 h 324"/>
              <a:gd name="T70" fmla="*/ 39 w 92"/>
              <a:gd name="T71" fmla="*/ 140 h 324"/>
              <a:gd name="T72" fmla="*/ 39 w 92"/>
              <a:gd name="T73" fmla="*/ 140 h 324"/>
              <a:gd name="T74" fmla="*/ 40 w 92"/>
              <a:gd name="T75" fmla="*/ 145 h 324"/>
              <a:gd name="T76" fmla="*/ 42 w 92"/>
              <a:gd name="T77" fmla="*/ 149 h 324"/>
              <a:gd name="T78" fmla="*/ 48 w 92"/>
              <a:gd name="T79" fmla="*/ 152 h 324"/>
              <a:gd name="T80" fmla="*/ 53 w 92"/>
              <a:gd name="T81" fmla="*/ 153 h 324"/>
              <a:gd name="T82" fmla="*/ 63 w 92"/>
              <a:gd name="T83" fmla="*/ 153 h 324"/>
              <a:gd name="T84" fmla="*/ 63 w 92"/>
              <a:gd name="T85" fmla="*/ 202 h 324"/>
              <a:gd name="T86" fmla="*/ 49 w 92"/>
              <a:gd name="T87" fmla="*/ 202 h 324"/>
              <a:gd name="T88" fmla="*/ 49 w 92"/>
              <a:gd name="T89" fmla="*/ 202 h 324"/>
              <a:gd name="T90" fmla="*/ 46 w 92"/>
              <a:gd name="T91" fmla="*/ 203 h 324"/>
              <a:gd name="T92" fmla="*/ 41 w 92"/>
              <a:gd name="T93" fmla="*/ 206 h 324"/>
              <a:gd name="T94" fmla="*/ 39 w 92"/>
              <a:gd name="T95" fmla="*/ 210 h 324"/>
              <a:gd name="T96" fmla="*/ 39 w 92"/>
              <a:gd name="T97" fmla="*/ 213 h 324"/>
              <a:gd name="T98" fmla="*/ 39 w 92"/>
              <a:gd name="T99" fmla="*/ 267 h 324"/>
              <a:gd name="T100" fmla="*/ 39 w 92"/>
              <a:gd name="T101" fmla="*/ 267 h 324"/>
              <a:gd name="T102" fmla="*/ 39 w 92"/>
              <a:gd name="T103" fmla="*/ 270 h 324"/>
              <a:gd name="T104" fmla="*/ 41 w 92"/>
              <a:gd name="T105" fmla="*/ 274 h 324"/>
              <a:gd name="T106" fmla="*/ 46 w 92"/>
              <a:gd name="T107" fmla="*/ 276 h 324"/>
              <a:gd name="T108" fmla="*/ 49 w 92"/>
              <a:gd name="T109" fmla="*/ 276 h 324"/>
              <a:gd name="T110" fmla="*/ 63 w 92"/>
              <a:gd name="T111" fmla="*/ 276 h 324"/>
              <a:gd name="T112" fmla="*/ 63 w 92"/>
              <a:gd name="T113" fmla="*/ 27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324">
                <a:moveTo>
                  <a:pt x="63" y="276"/>
                </a:moveTo>
                <a:lnTo>
                  <a:pt x="63" y="323"/>
                </a:lnTo>
                <a:lnTo>
                  <a:pt x="63" y="323"/>
                </a:lnTo>
                <a:lnTo>
                  <a:pt x="64" y="324"/>
                </a:lnTo>
                <a:lnTo>
                  <a:pt x="92" y="324"/>
                </a:lnTo>
                <a:lnTo>
                  <a:pt x="92" y="324"/>
                </a:lnTo>
                <a:lnTo>
                  <a:pt x="92" y="323"/>
                </a:lnTo>
                <a:lnTo>
                  <a:pt x="92" y="19"/>
                </a:lnTo>
                <a:lnTo>
                  <a:pt x="92" y="14"/>
                </a:lnTo>
                <a:lnTo>
                  <a:pt x="92" y="9"/>
                </a:lnTo>
                <a:lnTo>
                  <a:pt x="92" y="9"/>
                </a:lnTo>
                <a:lnTo>
                  <a:pt x="92" y="6"/>
                </a:lnTo>
                <a:lnTo>
                  <a:pt x="90" y="2"/>
                </a:lnTo>
                <a:lnTo>
                  <a:pt x="86" y="0"/>
                </a:lnTo>
                <a:lnTo>
                  <a:pt x="83" y="0"/>
                </a:lnTo>
                <a:lnTo>
                  <a:pt x="11" y="0"/>
                </a:lnTo>
                <a:lnTo>
                  <a:pt x="11" y="0"/>
                </a:lnTo>
                <a:lnTo>
                  <a:pt x="8" y="0"/>
                </a:lnTo>
                <a:lnTo>
                  <a:pt x="3" y="2"/>
                </a:lnTo>
                <a:lnTo>
                  <a:pt x="1" y="6"/>
                </a:lnTo>
                <a:lnTo>
                  <a:pt x="0" y="9"/>
                </a:lnTo>
                <a:lnTo>
                  <a:pt x="0" y="19"/>
                </a:lnTo>
                <a:lnTo>
                  <a:pt x="0" y="19"/>
                </a:lnTo>
                <a:lnTo>
                  <a:pt x="1" y="24"/>
                </a:lnTo>
                <a:lnTo>
                  <a:pt x="3" y="27"/>
                </a:lnTo>
                <a:lnTo>
                  <a:pt x="8" y="29"/>
                </a:lnTo>
                <a:lnTo>
                  <a:pt x="11" y="31"/>
                </a:lnTo>
                <a:lnTo>
                  <a:pt x="63" y="31"/>
                </a:lnTo>
                <a:lnTo>
                  <a:pt x="63" y="60"/>
                </a:lnTo>
                <a:lnTo>
                  <a:pt x="53" y="60"/>
                </a:lnTo>
                <a:lnTo>
                  <a:pt x="53" y="60"/>
                </a:lnTo>
                <a:lnTo>
                  <a:pt x="48" y="62"/>
                </a:lnTo>
                <a:lnTo>
                  <a:pt x="42" y="66"/>
                </a:lnTo>
                <a:lnTo>
                  <a:pt x="40" y="70"/>
                </a:lnTo>
                <a:lnTo>
                  <a:pt x="39" y="75"/>
                </a:lnTo>
                <a:lnTo>
                  <a:pt x="39" y="140"/>
                </a:lnTo>
                <a:lnTo>
                  <a:pt x="39" y="140"/>
                </a:lnTo>
                <a:lnTo>
                  <a:pt x="40" y="145"/>
                </a:lnTo>
                <a:lnTo>
                  <a:pt x="42" y="149"/>
                </a:lnTo>
                <a:lnTo>
                  <a:pt x="48" y="152"/>
                </a:lnTo>
                <a:lnTo>
                  <a:pt x="53" y="153"/>
                </a:lnTo>
                <a:lnTo>
                  <a:pt x="63" y="153"/>
                </a:lnTo>
                <a:lnTo>
                  <a:pt x="63" y="202"/>
                </a:lnTo>
                <a:lnTo>
                  <a:pt x="49" y="202"/>
                </a:lnTo>
                <a:lnTo>
                  <a:pt x="49" y="202"/>
                </a:lnTo>
                <a:lnTo>
                  <a:pt x="46" y="203"/>
                </a:lnTo>
                <a:lnTo>
                  <a:pt x="41" y="206"/>
                </a:lnTo>
                <a:lnTo>
                  <a:pt x="39" y="210"/>
                </a:lnTo>
                <a:lnTo>
                  <a:pt x="39" y="213"/>
                </a:lnTo>
                <a:lnTo>
                  <a:pt x="39" y="267"/>
                </a:lnTo>
                <a:lnTo>
                  <a:pt x="39" y="267"/>
                </a:lnTo>
                <a:lnTo>
                  <a:pt x="39" y="270"/>
                </a:lnTo>
                <a:lnTo>
                  <a:pt x="41" y="274"/>
                </a:lnTo>
                <a:lnTo>
                  <a:pt x="46" y="276"/>
                </a:lnTo>
                <a:lnTo>
                  <a:pt x="49" y="276"/>
                </a:lnTo>
                <a:lnTo>
                  <a:pt x="63" y="276"/>
                </a:lnTo>
                <a:lnTo>
                  <a:pt x="63" y="276"/>
                </a:lnTo>
                <a:close/>
              </a:path>
            </a:pathLst>
          </a:custGeom>
          <a:solidFill>
            <a:srgbClr val="595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7" name="Freeform 1252"/>
          <p:cNvSpPr>
            <a:spLocks/>
          </p:cNvSpPr>
          <p:nvPr/>
        </p:nvSpPr>
        <p:spPr bwMode="auto">
          <a:xfrm>
            <a:off x="6659517" y="5464806"/>
            <a:ext cx="270477" cy="177123"/>
          </a:xfrm>
          <a:custGeom>
            <a:avLst/>
            <a:gdLst>
              <a:gd name="T0" fmla="*/ 343 w 344"/>
              <a:gd name="T1" fmla="*/ 35 h 269"/>
              <a:gd name="T2" fmla="*/ 342 w 344"/>
              <a:gd name="T3" fmla="*/ 32 h 269"/>
              <a:gd name="T4" fmla="*/ 338 w 344"/>
              <a:gd name="T5" fmla="*/ 30 h 269"/>
              <a:gd name="T6" fmla="*/ 334 w 344"/>
              <a:gd name="T7" fmla="*/ 29 h 269"/>
              <a:gd name="T8" fmla="*/ 125 w 344"/>
              <a:gd name="T9" fmla="*/ 29 h 269"/>
              <a:gd name="T10" fmla="*/ 125 w 344"/>
              <a:gd name="T11" fmla="*/ 16 h 269"/>
              <a:gd name="T12" fmla="*/ 123 w 344"/>
              <a:gd name="T13" fmla="*/ 10 h 269"/>
              <a:gd name="T14" fmla="*/ 120 w 344"/>
              <a:gd name="T15" fmla="*/ 5 h 269"/>
              <a:gd name="T16" fmla="*/ 115 w 344"/>
              <a:gd name="T17" fmla="*/ 2 h 269"/>
              <a:gd name="T18" fmla="*/ 108 w 344"/>
              <a:gd name="T19" fmla="*/ 0 h 269"/>
              <a:gd name="T20" fmla="*/ 2 w 344"/>
              <a:gd name="T21" fmla="*/ 0 h 269"/>
              <a:gd name="T22" fmla="*/ 0 w 344"/>
              <a:gd name="T23" fmla="*/ 3 h 269"/>
              <a:gd name="T24" fmla="*/ 0 w 344"/>
              <a:gd name="T25" fmla="*/ 258 h 269"/>
              <a:gd name="T26" fmla="*/ 1 w 344"/>
              <a:gd name="T27" fmla="*/ 259 h 269"/>
              <a:gd name="T28" fmla="*/ 49 w 344"/>
              <a:gd name="T29" fmla="*/ 259 h 269"/>
              <a:gd name="T30" fmla="*/ 50 w 344"/>
              <a:gd name="T31" fmla="*/ 258 h 269"/>
              <a:gd name="T32" fmla="*/ 50 w 344"/>
              <a:gd name="T33" fmla="*/ 235 h 269"/>
              <a:gd name="T34" fmla="*/ 140 w 344"/>
              <a:gd name="T35" fmla="*/ 235 h 269"/>
              <a:gd name="T36" fmla="*/ 140 w 344"/>
              <a:gd name="T37" fmla="*/ 264 h 269"/>
              <a:gd name="T38" fmla="*/ 141 w 344"/>
              <a:gd name="T39" fmla="*/ 266 h 269"/>
              <a:gd name="T40" fmla="*/ 146 w 344"/>
              <a:gd name="T41" fmla="*/ 269 h 269"/>
              <a:gd name="T42" fmla="*/ 282 w 344"/>
              <a:gd name="T43" fmla="*/ 269 h 269"/>
              <a:gd name="T44" fmla="*/ 282 w 344"/>
              <a:gd name="T45" fmla="*/ 247 h 269"/>
              <a:gd name="T46" fmla="*/ 293 w 344"/>
              <a:gd name="T47" fmla="*/ 247 h 269"/>
              <a:gd name="T48" fmla="*/ 293 w 344"/>
              <a:gd name="T49" fmla="*/ 269 h 269"/>
              <a:gd name="T50" fmla="*/ 337 w 344"/>
              <a:gd name="T51" fmla="*/ 269 h 269"/>
              <a:gd name="T52" fmla="*/ 342 w 344"/>
              <a:gd name="T53" fmla="*/ 266 h 269"/>
              <a:gd name="T54" fmla="*/ 344 w 344"/>
              <a:gd name="T55" fmla="*/ 261 h 269"/>
              <a:gd name="T56" fmla="*/ 344 w 344"/>
              <a:gd name="T57" fmla="*/ 38 h 269"/>
              <a:gd name="T58" fmla="*/ 343 w 344"/>
              <a:gd name="T59" fmla="*/ 3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4" h="269">
                <a:moveTo>
                  <a:pt x="343" y="35"/>
                </a:moveTo>
                <a:lnTo>
                  <a:pt x="342" y="32"/>
                </a:lnTo>
                <a:lnTo>
                  <a:pt x="338" y="30"/>
                </a:lnTo>
                <a:lnTo>
                  <a:pt x="334" y="29"/>
                </a:lnTo>
                <a:lnTo>
                  <a:pt x="125" y="29"/>
                </a:lnTo>
                <a:lnTo>
                  <a:pt x="125" y="16"/>
                </a:lnTo>
                <a:lnTo>
                  <a:pt x="123" y="10"/>
                </a:lnTo>
                <a:lnTo>
                  <a:pt x="120" y="5"/>
                </a:lnTo>
                <a:lnTo>
                  <a:pt x="115" y="2"/>
                </a:lnTo>
                <a:lnTo>
                  <a:pt x="108" y="0"/>
                </a:lnTo>
                <a:lnTo>
                  <a:pt x="2" y="0"/>
                </a:lnTo>
                <a:lnTo>
                  <a:pt x="0" y="3"/>
                </a:lnTo>
                <a:lnTo>
                  <a:pt x="0" y="258"/>
                </a:lnTo>
                <a:lnTo>
                  <a:pt x="1" y="259"/>
                </a:lnTo>
                <a:lnTo>
                  <a:pt x="49" y="259"/>
                </a:lnTo>
                <a:lnTo>
                  <a:pt x="50" y="258"/>
                </a:lnTo>
                <a:lnTo>
                  <a:pt x="50" y="235"/>
                </a:lnTo>
                <a:lnTo>
                  <a:pt x="140" y="235"/>
                </a:lnTo>
                <a:lnTo>
                  <a:pt x="140" y="264"/>
                </a:lnTo>
                <a:lnTo>
                  <a:pt x="141" y="266"/>
                </a:lnTo>
                <a:lnTo>
                  <a:pt x="146" y="269"/>
                </a:lnTo>
                <a:lnTo>
                  <a:pt x="282" y="269"/>
                </a:lnTo>
                <a:lnTo>
                  <a:pt x="282" y="247"/>
                </a:lnTo>
                <a:lnTo>
                  <a:pt x="293" y="247"/>
                </a:lnTo>
                <a:lnTo>
                  <a:pt x="293" y="269"/>
                </a:lnTo>
                <a:lnTo>
                  <a:pt x="337" y="269"/>
                </a:lnTo>
                <a:lnTo>
                  <a:pt x="342" y="266"/>
                </a:lnTo>
                <a:lnTo>
                  <a:pt x="344" y="261"/>
                </a:lnTo>
                <a:lnTo>
                  <a:pt x="344" y="38"/>
                </a:lnTo>
                <a:lnTo>
                  <a:pt x="343" y="35"/>
                </a:lnTo>
                <a:close/>
              </a:path>
            </a:pathLst>
          </a:custGeom>
          <a:solidFill>
            <a:srgbClr val="595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8" name="Freeform 1256"/>
          <p:cNvSpPr>
            <a:spLocks/>
          </p:cNvSpPr>
          <p:nvPr/>
        </p:nvSpPr>
        <p:spPr bwMode="auto">
          <a:xfrm>
            <a:off x="6657022" y="5516438"/>
            <a:ext cx="235094" cy="112282"/>
          </a:xfrm>
          <a:custGeom>
            <a:avLst/>
            <a:gdLst>
              <a:gd name="T0" fmla="*/ 299 w 299"/>
              <a:gd name="T1" fmla="*/ 187 h 200"/>
              <a:gd name="T2" fmla="*/ 299 w 299"/>
              <a:gd name="T3" fmla="*/ 187 h 200"/>
              <a:gd name="T4" fmla="*/ 298 w 299"/>
              <a:gd name="T5" fmla="*/ 193 h 200"/>
              <a:gd name="T6" fmla="*/ 296 w 299"/>
              <a:gd name="T7" fmla="*/ 196 h 200"/>
              <a:gd name="T8" fmla="*/ 292 w 299"/>
              <a:gd name="T9" fmla="*/ 199 h 200"/>
              <a:gd name="T10" fmla="*/ 288 w 299"/>
              <a:gd name="T11" fmla="*/ 200 h 200"/>
              <a:gd name="T12" fmla="*/ 11 w 299"/>
              <a:gd name="T13" fmla="*/ 200 h 200"/>
              <a:gd name="T14" fmla="*/ 11 w 299"/>
              <a:gd name="T15" fmla="*/ 200 h 200"/>
              <a:gd name="T16" fmla="*/ 7 w 299"/>
              <a:gd name="T17" fmla="*/ 199 h 200"/>
              <a:gd name="T18" fmla="*/ 3 w 299"/>
              <a:gd name="T19" fmla="*/ 196 h 200"/>
              <a:gd name="T20" fmla="*/ 1 w 299"/>
              <a:gd name="T21" fmla="*/ 193 h 200"/>
              <a:gd name="T22" fmla="*/ 0 w 299"/>
              <a:gd name="T23" fmla="*/ 187 h 200"/>
              <a:gd name="T24" fmla="*/ 0 w 299"/>
              <a:gd name="T25" fmla="*/ 13 h 200"/>
              <a:gd name="T26" fmla="*/ 0 w 299"/>
              <a:gd name="T27" fmla="*/ 13 h 200"/>
              <a:gd name="T28" fmla="*/ 1 w 299"/>
              <a:gd name="T29" fmla="*/ 7 h 200"/>
              <a:gd name="T30" fmla="*/ 3 w 299"/>
              <a:gd name="T31" fmla="*/ 4 h 200"/>
              <a:gd name="T32" fmla="*/ 7 w 299"/>
              <a:gd name="T33" fmla="*/ 1 h 200"/>
              <a:gd name="T34" fmla="*/ 11 w 299"/>
              <a:gd name="T35" fmla="*/ 0 h 200"/>
              <a:gd name="T36" fmla="*/ 288 w 299"/>
              <a:gd name="T37" fmla="*/ 0 h 200"/>
              <a:gd name="T38" fmla="*/ 288 w 299"/>
              <a:gd name="T39" fmla="*/ 0 h 200"/>
              <a:gd name="T40" fmla="*/ 292 w 299"/>
              <a:gd name="T41" fmla="*/ 1 h 200"/>
              <a:gd name="T42" fmla="*/ 296 w 299"/>
              <a:gd name="T43" fmla="*/ 4 h 200"/>
              <a:gd name="T44" fmla="*/ 298 w 299"/>
              <a:gd name="T45" fmla="*/ 7 h 200"/>
              <a:gd name="T46" fmla="*/ 299 w 299"/>
              <a:gd name="T47" fmla="*/ 13 h 200"/>
              <a:gd name="T48" fmla="*/ 299 w 299"/>
              <a:gd name="T49"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200">
                <a:moveTo>
                  <a:pt x="299" y="187"/>
                </a:moveTo>
                <a:lnTo>
                  <a:pt x="299" y="187"/>
                </a:lnTo>
                <a:lnTo>
                  <a:pt x="298" y="193"/>
                </a:lnTo>
                <a:lnTo>
                  <a:pt x="296" y="196"/>
                </a:lnTo>
                <a:lnTo>
                  <a:pt x="292" y="199"/>
                </a:lnTo>
                <a:lnTo>
                  <a:pt x="288" y="200"/>
                </a:lnTo>
                <a:lnTo>
                  <a:pt x="11" y="200"/>
                </a:lnTo>
                <a:lnTo>
                  <a:pt x="11" y="200"/>
                </a:lnTo>
                <a:lnTo>
                  <a:pt x="7" y="199"/>
                </a:lnTo>
                <a:lnTo>
                  <a:pt x="3" y="196"/>
                </a:lnTo>
                <a:lnTo>
                  <a:pt x="1" y="193"/>
                </a:lnTo>
                <a:lnTo>
                  <a:pt x="0" y="187"/>
                </a:lnTo>
                <a:lnTo>
                  <a:pt x="0" y="13"/>
                </a:lnTo>
                <a:lnTo>
                  <a:pt x="0" y="13"/>
                </a:lnTo>
                <a:lnTo>
                  <a:pt x="1" y="7"/>
                </a:lnTo>
                <a:lnTo>
                  <a:pt x="3" y="4"/>
                </a:lnTo>
                <a:lnTo>
                  <a:pt x="7" y="1"/>
                </a:lnTo>
                <a:lnTo>
                  <a:pt x="11" y="0"/>
                </a:lnTo>
                <a:lnTo>
                  <a:pt x="288" y="0"/>
                </a:lnTo>
                <a:lnTo>
                  <a:pt x="288" y="0"/>
                </a:lnTo>
                <a:lnTo>
                  <a:pt x="292" y="1"/>
                </a:lnTo>
                <a:lnTo>
                  <a:pt x="296" y="4"/>
                </a:lnTo>
                <a:lnTo>
                  <a:pt x="298" y="7"/>
                </a:lnTo>
                <a:lnTo>
                  <a:pt x="299" y="13"/>
                </a:lnTo>
                <a:lnTo>
                  <a:pt x="299" y="187"/>
                </a:ln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59" name="Freeform 1260"/>
          <p:cNvSpPr>
            <a:spLocks/>
          </p:cNvSpPr>
          <p:nvPr/>
        </p:nvSpPr>
        <p:spPr bwMode="auto">
          <a:xfrm>
            <a:off x="6716918" y="5561011"/>
            <a:ext cx="29879" cy="38848"/>
          </a:xfrm>
          <a:custGeom>
            <a:avLst/>
            <a:gdLst>
              <a:gd name="T0" fmla="*/ 0 w 38"/>
              <a:gd name="T1" fmla="*/ 44 h 59"/>
              <a:gd name="T2" fmla="*/ 7 w 38"/>
              <a:gd name="T3" fmla="*/ 48 h 59"/>
              <a:gd name="T4" fmla="*/ 15 w 38"/>
              <a:gd name="T5" fmla="*/ 49 h 59"/>
              <a:gd name="T6" fmla="*/ 19 w 38"/>
              <a:gd name="T7" fmla="*/ 49 h 59"/>
              <a:gd name="T8" fmla="*/ 22 w 38"/>
              <a:gd name="T9" fmla="*/ 48 h 59"/>
              <a:gd name="T10" fmla="*/ 25 w 38"/>
              <a:gd name="T11" fmla="*/ 42 h 59"/>
              <a:gd name="T12" fmla="*/ 24 w 38"/>
              <a:gd name="T13" fmla="*/ 40 h 59"/>
              <a:gd name="T14" fmla="*/ 23 w 38"/>
              <a:gd name="T15" fmla="*/ 38 h 59"/>
              <a:gd name="T16" fmla="*/ 13 w 38"/>
              <a:gd name="T17" fmla="*/ 33 h 59"/>
              <a:gd name="T18" fmla="*/ 7 w 38"/>
              <a:gd name="T19" fmla="*/ 30 h 59"/>
              <a:gd name="T20" fmla="*/ 0 w 38"/>
              <a:gd name="T21" fmla="*/ 22 h 59"/>
              <a:gd name="T22" fmla="*/ 0 w 38"/>
              <a:gd name="T23" fmla="*/ 17 h 59"/>
              <a:gd name="T24" fmla="*/ 1 w 38"/>
              <a:gd name="T25" fmla="*/ 10 h 59"/>
              <a:gd name="T26" fmla="*/ 5 w 38"/>
              <a:gd name="T27" fmla="*/ 4 h 59"/>
              <a:gd name="T28" fmla="*/ 9 w 38"/>
              <a:gd name="T29" fmla="*/ 2 h 59"/>
              <a:gd name="T30" fmla="*/ 21 w 38"/>
              <a:gd name="T31" fmla="*/ 0 h 59"/>
              <a:gd name="T32" fmla="*/ 28 w 38"/>
              <a:gd name="T33" fmla="*/ 0 h 59"/>
              <a:gd name="T34" fmla="*/ 36 w 38"/>
              <a:gd name="T35" fmla="*/ 14 h 59"/>
              <a:gd name="T36" fmla="*/ 29 w 38"/>
              <a:gd name="T37" fmla="*/ 11 h 59"/>
              <a:gd name="T38" fmla="*/ 22 w 38"/>
              <a:gd name="T39" fmla="*/ 10 h 59"/>
              <a:gd name="T40" fmla="*/ 15 w 38"/>
              <a:gd name="T41" fmla="*/ 12 h 59"/>
              <a:gd name="T42" fmla="*/ 13 w 38"/>
              <a:gd name="T43" fmla="*/ 13 h 59"/>
              <a:gd name="T44" fmla="*/ 12 w 38"/>
              <a:gd name="T45" fmla="*/ 16 h 59"/>
              <a:gd name="T46" fmla="*/ 14 w 38"/>
              <a:gd name="T47" fmla="*/ 20 h 59"/>
              <a:gd name="T48" fmla="*/ 17 w 38"/>
              <a:gd name="T49" fmla="*/ 22 h 59"/>
              <a:gd name="T50" fmla="*/ 23 w 38"/>
              <a:gd name="T51" fmla="*/ 25 h 59"/>
              <a:gd name="T52" fmla="*/ 35 w 38"/>
              <a:gd name="T53" fmla="*/ 32 h 59"/>
              <a:gd name="T54" fmla="*/ 37 w 38"/>
              <a:gd name="T55" fmla="*/ 36 h 59"/>
              <a:gd name="T56" fmla="*/ 38 w 38"/>
              <a:gd name="T57" fmla="*/ 41 h 59"/>
              <a:gd name="T58" fmla="*/ 37 w 38"/>
              <a:gd name="T59" fmla="*/ 49 h 59"/>
              <a:gd name="T60" fmla="*/ 32 w 38"/>
              <a:gd name="T61" fmla="*/ 55 h 59"/>
              <a:gd name="T62" fmla="*/ 28 w 38"/>
              <a:gd name="T63" fmla="*/ 56 h 59"/>
              <a:gd name="T64" fmla="*/ 15 w 38"/>
              <a:gd name="T65" fmla="*/ 59 h 59"/>
              <a:gd name="T66" fmla="*/ 7 w 38"/>
              <a:gd name="T67" fmla="*/ 58 h 59"/>
              <a:gd name="T68" fmla="*/ 0 w 38"/>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59">
                <a:moveTo>
                  <a:pt x="0" y="44"/>
                </a:moveTo>
                <a:lnTo>
                  <a:pt x="0" y="44"/>
                </a:lnTo>
                <a:lnTo>
                  <a:pt x="3" y="46"/>
                </a:lnTo>
                <a:lnTo>
                  <a:pt x="7" y="48"/>
                </a:lnTo>
                <a:lnTo>
                  <a:pt x="11" y="49"/>
                </a:lnTo>
                <a:lnTo>
                  <a:pt x="15" y="49"/>
                </a:lnTo>
                <a:lnTo>
                  <a:pt x="15" y="49"/>
                </a:lnTo>
                <a:lnTo>
                  <a:pt x="19" y="49"/>
                </a:lnTo>
                <a:lnTo>
                  <a:pt x="22" y="48"/>
                </a:lnTo>
                <a:lnTo>
                  <a:pt x="22" y="48"/>
                </a:lnTo>
                <a:lnTo>
                  <a:pt x="24" y="46"/>
                </a:lnTo>
                <a:lnTo>
                  <a:pt x="25" y="42"/>
                </a:lnTo>
                <a:lnTo>
                  <a:pt x="25" y="42"/>
                </a:lnTo>
                <a:lnTo>
                  <a:pt x="24" y="40"/>
                </a:lnTo>
                <a:lnTo>
                  <a:pt x="23" y="38"/>
                </a:lnTo>
                <a:lnTo>
                  <a:pt x="23" y="38"/>
                </a:lnTo>
                <a:lnTo>
                  <a:pt x="19" y="36"/>
                </a:lnTo>
                <a:lnTo>
                  <a:pt x="13" y="33"/>
                </a:lnTo>
                <a:lnTo>
                  <a:pt x="13" y="33"/>
                </a:lnTo>
                <a:lnTo>
                  <a:pt x="7" y="30"/>
                </a:lnTo>
                <a:lnTo>
                  <a:pt x="3" y="26"/>
                </a:lnTo>
                <a:lnTo>
                  <a:pt x="0" y="22"/>
                </a:lnTo>
                <a:lnTo>
                  <a:pt x="0" y="17"/>
                </a:lnTo>
                <a:lnTo>
                  <a:pt x="0" y="17"/>
                </a:lnTo>
                <a:lnTo>
                  <a:pt x="0" y="13"/>
                </a:lnTo>
                <a:lnTo>
                  <a:pt x="1" y="10"/>
                </a:lnTo>
                <a:lnTo>
                  <a:pt x="3" y="6"/>
                </a:lnTo>
                <a:lnTo>
                  <a:pt x="5" y="4"/>
                </a:lnTo>
                <a:lnTo>
                  <a:pt x="5" y="4"/>
                </a:lnTo>
                <a:lnTo>
                  <a:pt x="9" y="2"/>
                </a:lnTo>
                <a:lnTo>
                  <a:pt x="12" y="1"/>
                </a:lnTo>
                <a:lnTo>
                  <a:pt x="21" y="0"/>
                </a:lnTo>
                <a:lnTo>
                  <a:pt x="21" y="0"/>
                </a:lnTo>
                <a:lnTo>
                  <a:pt x="28" y="0"/>
                </a:lnTo>
                <a:lnTo>
                  <a:pt x="36" y="2"/>
                </a:lnTo>
                <a:lnTo>
                  <a:pt x="36" y="14"/>
                </a:lnTo>
                <a:lnTo>
                  <a:pt x="36" y="14"/>
                </a:lnTo>
                <a:lnTo>
                  <a:pt x="29" y="11"/>
                </a:lnTo>
                <a:lnTo>
                  <a:pt x="22" y="10"/>
                </a:lnTo>
                <a:lnTo>
                  <a:pt x="22" y="10"/>
                </a:lnTo>
                <a:lnTo>
                  <a:pt x="18" y="10"/>
                </a:lnTo>
                <a:lnTo>
                  <a:pt x="15" y="12"/>
                </a:lnTo>
                <a:lnTo>
                  <a:pt x="15" y="12"/>
                </a:lnTo>
                <a:lnTo>
                  <a:pt x="13" y="13"/>
                </a:lnTo>
                <a:lnTo>
                  <a:pt x="12" y="16"/>
                </a:lnTo>
                <a:lnTo>
                  <a:pt x="12" y="16"/>
                </a:lnTo>
                <a:lnTo>
                  <a:pt x="12" y="18"/>
                </a:lnTo>
                <a:lnTo>
                  <a:pt x="14" y="20"/>
                </a:lnTo>
                <a:lnTo>
                  <a:pt x="14" y="20"/>
                </a:lnTo>
                <a:lnTo>
                  <a:pt x="17" y="22"/>
                </a:lnTo>
                <a:lnTo>
                  <a:pt x="23" y="25"/>
                </a:lnTo>
                <a:lnTo>
                  <a:pt x="23" y="25"/>
                </a:lnTo>
                <a:lnTo>
                  <a:pt x="30" y="28"/>
                </a:lnTo>
                <a:lnTo>
                  <a:pt x="35" y="32"/>
                </a:lnTo>
                <a:lnTo>
                  <a:pt x="35" y="32"/>
                </a:lnTo>
                <a:lnTo>
                  <a:pt x="37" y="36"/>
                </a:lnTo>
                <a:lnTo>
                  <a:pt x="38" y="41"/>
                </a:lnTo>
                <a:lnTo>
                  <a:pt x="38" y="41"/>
                </a:lnTo>
                <a:lnTo>
                  <a:pt x="38" y="46"/>
                </a:lnTo>
                <a:lnTo>
                  <a:pt x="37" y="49"/>
                </a:lnTo>
                <a:lnTo>
                  <a:pt x="35" y="52"/>
                </a:lnTo>
                <a:lnTo>
                  <a:pt x="32" y="55"/>
                </a:lnTo>
                <a:lnTo>
                  <a:pt x="32" y="55"/>
                </a:lnTo>
                <a:lnTo>
                  <a:pt x="28" y="56"/>
                </a:lnTo>
                <a:lnTo>
                  <a:pt x="25" y="58"/>
                </a:lnTo>
                <a:lnTo>
                  <a:pt x="15" y="59"/>
                </a:lnTo>
                <a:lnTo>
                  <a:pt x="15" y="59"/>
                </a:lnTo>
                <a:lnTo>
                  <a:pt x="7" y="58"/>
                </a:lnTo>
                <a:lnTo>
                  <a:pt x="0" y="56"/>
                </a:lnTo>
                <a:lnTo>
                  <a:pt x="0"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60" name="Freeform 1262"/>
          <p:cNvSpPr>
            <a:spLocks noEditPoints="1"/>
          </p:cNvSpPr>
          <p:nvPr/>
        </p:nvSpPr>
        <p:spPr bwMode="auto">
          <a:xfrm>
            <a:off x="6798691" y="5561011"/>
            <a:ext cx="38527" cy="38190"/>
          </a:xfrm>
          <a:custGeom>
            <a:avLst/>
            <a:gdLst>
              <a:gd name="T0" fmla="*/ 0 w 49"/>
              <a:gd name="T1" fmla="*/ 58 h 58"/>
              <a:gd name="T2" fmla="*/ 0 w 49"/>
              <a:gd name="T3" fmla="*/ 0 h 58"/>
              <a:gd name="T4" fmla="*/ 19 w 49"/>
              <a:gd name="T5" fmla="*/ 0 h 58"/>
              <a:gd name="T6" fmla="*/ 19 w 49"/>
              <a:gd name="T7" fmla="*/ 0 h 58"/>
              <a:gd name="T8" fmla="*/ 26 w 49"/>
              <a:gd name="T9" fmla="*/ 1 h 58"/>
              <a:gd name="T10" fmla="*/ 32 w 49"/>
              <a:gd name="T11" fmla="*/ 2 h 58"/>
              <a:gd name="T12" fmla="*/ 38 w 49"/>
              <a:gd name="T13" fmla="*/ 4 h 58"/>
              <a:gd name="T14" fmla="*/ 42 w 49"/>
              <a:gd name="T15" fmla="*/ 8 h 58"/>
              <a:gd name="T16" fmla="*/ 45 w 49"/>
              <a:gd name="T17" fmla="*/ 12 h 58"/>
              <a:gd name="T18" fmla="*/ 47 w 49"/>
              <a:gd name="T19" fmla="*/ 17 h 58"/>
              <a:gd name="T20" fmla="*/ 49 w 49"/>
              <a:gd name="T21" fmla="*/ 22 h 58"/>
              <a:gd name="T22" fmla="*/ 49 w 49"/>
              <a:gd name="T23" fmla="*/ 28 h 58"/>
              <a:gd name="T24" fmla="*/ 49 w 49"/>
              <a:gd name="T25" fmla="*/ 28 h 58"/>
              <a:gd name="T26" fmla="*/ 49 w 49"/>
              <a:gd name="T27" fmla="*/ 35 h 58"/>
              <a:gd name="T28" fmla="*/ 47 w 49"/>
              <a:gd name="T29" fmla="*/ 40 h 58"/>
              <a:gd name="T30" fmla="*/ 45 w 49"/>
              <a:gd name="T31" fmla="*/ 46 h 58"/>
              <a:gd name="T32" fmla="*/ 41 w 49"/>
              <a:gd name="T33" fmla="*/ 50 h 58"/>
              <a:gd name="T34" fmla="*/ 41 w 49"/>
              <a:gd name="T35" fmla="*/ 50 h 58"/>
              <a:gd name="T36" fmla="*/ 37 w 49"/>
              <a:gd name="T37" fmla="*/ 53 h 58"/>
              <a:gd name="T38" fmla="*/ 31 w 49"/>
              <a:gd name="T39" fmla="*/ 56 h 58"/>
              <a:gd name="T40" fmla="*/ 25 w 49"/>
              <a:gd name="T41" fmla="*/ 57 h 58"/>
              <a:gd name="T42" fmla="*/ 19 w 49"/>
              <a:gd name="T43" fmla="*/ 58 h 58"/>
              <a:gd name="T44" fmla="*/ 0 w 49"/>
              <a:gd name="T45" fmla="*/ 58 h 58"/>
              <a:gd name="T46" fmla="*/ 12 w 49"/>
              <a:gd name="T47" fmla="*/ 11 h 58"/>
              <a:gd name="T48" fmla="*/ 12 w 49"/>
              <a:gd name="T49" fmla="*/ 48 h 58"/>
              <a:gd name="T50" fmla="*/ 18 w 49"/>
              <a:gd name="T51" fmla="*/ 48 h 58"/>
              <a:gd name="T52" fmla="*/ 18 w 49"/>
              <a:gd name="T53" fmla="*/ 48 h 58"/>
              <a:gd name="T54" fmla="*/ 22 w 49"/>
              <a:gd name="T55" fmla="*/ 48 h 58"/>
              <a:gd name="T56" fmla="*/ 25 w 49"/>
              <a:gd name="T57" fmla="*/ 47 h 58"/>
              <a:gd name="T58" fmla="*/ 29 w 49"/>
              <a:gd name="T59" fmla="*/ 45 h 58"/>
              <a:gd name="T60" fmla="*/ 31 w 49"/>
              <a:gd name="T61" fmla="*/ 42 h 58"/>
              <a:gd name="T62" fmla="*/ 31 w 49"/>
              <a:gd name="T63" fmla="*/ 42 h 58"/>
              <a:gd name="T64" fmla="*/ 34 w 49"/>
              <a:gd name="T65" fmla="*/ 39 h 58"/>
              <a:gd name="T66" fmla="*/ 36 w 49"/>
              <a:gd name="T67" fmla="*/ 36 h 58"/>
              <a:gd name="T68" fmla="*/ 37 w 49"/>
              <a:gd name="T69" fmla="*/ 33 h 58"/>
              <a:gd name="T70" fmla="*/ 37 w 49"/>
              <a:gd name="T71" fmla="*/ 29 h 58"/>
              <a:gd name="T72" fmla="*/ 37 w 49"/>
              <a:gd name="T73" fmla="*/ 29 h 58"/>
              <a:gd name="T74" fmla="*/ 37 w 49"/>
              <a:gd name="T75" fmla="*/ 25 h 58"/>
              <a:gd name="T76" fmla="*/ 36 w 49"/>
              <a:gd name="T77" fmla="*/ 21 h 58"/>
              <a:gd name="T78" fmla="*/ 34 w 49"/>
              <a:gd name="T79" fmla="*/ 18 h 58"/>
              <a:gd name="T80" fmla="*/ 31 w 49"/>
              <a:gd name="T81" fmla="*/ 16 h 58"/>
              <a:gd name="T82" fmla="*/ 31 w 49"/>
              <a:gd name="T83" fmla="*/ 16 h 58"/>
              <a:gd name="T84" fmla="*/ 28 w 49"/>
              <a:gd name="T85" fmla="*/ 14 h 58"/>
              <a:gd name="T86" fmla="*/ 25 w 49"/>
              <a:gd name="T87" fmla="*/ 12 h 58"/>
              <a:gd name="T88" fmla="*/ 22 w 49"/>
              <a:gd name="T89" fmla="*/ 11 h 58"/>
              <a:gd name="T90" fmla="*/ 18 w 49"/>
              <a:gd name="T91" fmla="*/ 11 h 58"/>
              <a:gd name="T92" fmla="*/ 12 w 49"/>
              <a:gd name="T9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58">
                <a:moveTo>
                  <a:pt x="0" y="58"/>
                </a:moveTo>
                <a:lnTo>
                  <a:pt x="0" y="0"/>
                </a:lnTo>
                <a:lnTo>
                  <a:pt x="19" y="0"/>
                </a:lnTo>
                <a:lnTo>
                  <a:pt x="19" y="0"/>
                </a:lnTo>
                <a:lnTo>
                  <a:pt x="26" y="1"/>
                </a:lnTo>
                <a:lnTo>
                  <a:pt x="32" y="2"/>
                </a:lnTo>
                <a:lnTo>
                  <a:pt x="38" y="4"/>
                </a:lnTo>
                <a:lnTo>
                  <a:pt x="42" y="8"/>
                </a:lnTo>
                <a:lnTo>
                  <a:pt x="45" y="12"/>
                </a:lnTo>
                <a:lnTo>
                  <a:pt x="47" y="17"/>
                </a:lnTo>
                <a:lnTo>
                  <a:pt x="49" y="22"/>
                </a:lnTo>
                <a:lnTo>
                  <a:pt x="49" y="28"/>
                </a:lnTo>
                <a:lnTo>
                  <a:pt x="49" y="28"/>
                </a:lnTo>
                <a:lnTo>
                  <a:pt x="49" y="35"/>
                </a:lnTo>
                <a:lnTo>
                  <a:pt x="47" y="40"/>
                </a:lnTo>
                <a:lnTo>
                  <a:pt x="45" y="46"/>
                </a:lnTo>
                <a:lnTo>
                  <a:pt x="41" y="50"/>
                </a:lnTo>
                <a:lnTo>
                  <a:pt x="41" y="50"/>
                </a:lnTo>
                <a:lnTo>
                  <a:pt x="37" y="53"/>
                </a:lnTo>
                <a:lnTo>
                  <a:pt x="31" y="56"/>
                </a:lnTo>
                <a:lnTo>
                  <a:pt x="25" y="57"/>
                </a:lnTo>
                <a:lnTo>
                  <a:pt x="19" y="58"/>
                </a:lnTo>
                <a:lnTo>
                  <a:pt x="0" y="58"/>
                </a:lnTo>
                <a:close/>
                <a:moveTo>
                  <a:pt x="12" y="11"/>
                </a:moveTo>
                <a:lnTo>
                  <a:pt x="12" y="48"/>
                </a:lnTo>
                <a:lnTo>
                  <a:pt x="18" y="48"/>
                </a:lnTo>
                <a:lnTo>
                  <a:pt x="18" y="48"/>
                </a:lnTo>
                <a:lnTo>
                  <a:pt x="22" y="48"/>
                </a:lnTo>
                <a:lnTo>
                  <a:pt x="25" y="47"/>
                </a:lnTo>
                <a:lnTo>
                  <a:pt x="29" y="45"/>
                </a:lnTo>
                <a:lnTo>
                  <a:pt x="31" y="42"/>
                </a:lnTo>
                <a:lnTo>
                  <a:pt x="31" y="42"/>
                </a:lnTo>
                <a:lnTo>
                  <a:pt x="34" y="39"/>
                </a:lnTo>
                <a:lnTo>
                  <a:pt x="36" y="36"/>
                </a:lnTo>
                <a:lnTo>
                  <a:pt x="37" y="33"/>
                </a:lnTo>
                <a:lnTo>
                  <a:pt x="37" y="29"/>
                </a:lnTo>
                <a:lnTo>
                  <a:pt x="37" y="29"/>
                </a:lnTo>
                <a:lnTo>
                  <a:pt x="37" y="25"/>
                </a:lnTo>
                <a:lnTo>
                  <a:pt x="36" y="21"/>
                </a:lnTo>
                <a:lnTo>
                  <a:pt x="34" y="18"/>
                </a:lnTo>
                <a:lnTo>
                  <a:pt x="31" y="16"/>
                </a:lnTo>
                <a:lnTo>
                  <a:pt x="31" y="16"/>
                </a:lnTo>
                <a:lnTo>
                  <a:pt x="28" y="14"/>
                </a:lnTo>
                <a:lnTo>
                  <a:pt x="25" y="12"/>
                </a:lnTo>
                <a:lnTo>
                  <a:pt x="22" y="11"/>
                </a:lnTo>
                <a:lnTo>
                  <a:pt x="18" y="11"/>
                </a:lnTo>
                <a:lnTo>
                  <a:pt x="12"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61" name="Freeform 1260"/>
          <p:cNvSpPr>
            <a:spLocks/>
          </p:cNvSpPr>
          <p:nvPr/>
        </p:nvSpPr>
        <p:spPr bwMode="auto">
          <a:xfrm>
            <a:off x="6756098" y="5559362"/>
            <a:ext cx="29879" cy="38848"/>
          </a:xfrm>
          <a:custGeom>
            <a:avLst/>
            <a:gdLst>
              <a:gd name="T0" fmla="*/ 0 w 38"/>
              <a:gd name="T1" fmla="*/ 44 h 59"/>
              <a:gd name="T2" fmla="*/ 7 w 38"/>
              <a:gd name="T3" fmla="*/ 48 h 59"/>
              <a:gd name="T4" fmla="*/ 15 w 38"/>
              <a:gd name="T5" fmla="*/ 49 h 59"/>
              <a:gd name="T6" fmla="*/ 19 w 38"/>
              <a:gd name="T7" fmla="*/ 49 h 59"/>
              <a:gd name="T8" fmla="*/ 22 w 38"/>
              <a:gd name="T9" fmla="*/ 48 h 59"/>
              <a:gd name="T10" fmla="*/ 25 w 38"/>
              <a:gd name="T11" fmla="*/ 42 h 59"/>
              <a:gd name="T12" fmla="*/ 24 w 38"/>
              <a:gd name="T13" fmla="*/ 40 h 59"/>
              <a:gd name="T14" fmla="*/ 23 w 38"/>
              <a:gd name="T15" fmla="*/ 38 h 59"/>
              <a:gd name="T16" fmla="*/ 13 w 38"/>
              <a:gd name="T17" fmla="*/ 33 h 59"/>
              <a:gd name="T18" fmla="*/ 7 w 38"/>
              <a:gd name="T19" fmla="*/ 30 h 59"/>
              <a:gd name="T20" fmla="*/ 0 w 38"/>
              <a:gd name="T21" fmla="*/ 22 h 59"/>
              <a:gd name="T22" fmla="*/ 0 w 38"/>
              <a:gd name="T23" fmla="*/ 17 h 59"/>
              <a:gd name="T24" fmla="*/ 1 w 38"/>
              <a:gd name="T25" fmla="*/ 10 h 59"/>
              <a:gd name="T26" fmla="*/ 5 w 38"/>
              <a:gd name="T27" fmla="*/ 4 h 59"/>
              <a:gd name="T28" fmla="*/ 9 w 38"/>
              <a:gd name="T29" fmla="*/ 2 h 59"/>
              <a:gd name="T30" fmla="*/ 21 w 38"/>
              <a:gd name="T31" fmla="*/ 0 h 59"/>
              <a:gd name="T32" fmla="*/ 28 w 38"/>
              <a:gd name="T33" fmla="*/ 0 h 59"/>
              <a:gd name="T34" fmla="*/ 36 w 38"/>
              <a:gd name="T35" fmla="*/ 14 h 59"/>
              <a:gd name="T36" fmla="*/ 29 w 38"/>
              <a:gd name="T37" fmla="*/ 11 h 59"/>
              <a:gd name="T38" fmla="*/ 22 w 38"/>
              <a:gd name="T39" fmla="*/ 10 h 59"/>
              <a:gd name="T40" fmla="*/ 15 w 38"/>
              <a:gd name="T41" fmla="*/ 12 h 59"/>
              <a:gd name="T42" fmla="*/ 13 w 38"/>
              <a:gd name="T43" fmla="*/ 13 h 59"/>
              <a:gd name="T44" fmla="*/ 12 w 38"/>
              <a:gd name="T45" fmla="*/ 16 h 59"/>
              <a:gd name="T46" fmla="*/ 14 w 38"/>
              <a:gd name="T47" fmla="*/ 20 h 59"/>
              <a:gd name="T48" fmla="*/ 17 w 38"/>
              <a:gd name="T49" fmla="*/ 22 h 59"/>
              <a:gd name="T50" fmla="*/ 23 w 38"/>
              <a:gd name="T51" fmla="*/ 25 h 59"/>
              <a:gd name="T52" fmla="*/ 35 w 38"/>
              <a:gd name="T53" fmla="*/ 32 h 59"/>
              <a:gd name="T54" fmla="*/ 37 w 38"/>
              <a:gd name="T55" fmla="*/ 36 h 59"/>
              <a:gd name="T56" fmla="*/ 38 w 38"/>
              <a:gd name="T57" fmla="*/ 41 h 59"/>
              <a:gd name="T58" fmla="*/ 37 w 38"/>
              <a:gd name="T59" fmla="*/ 49 h 59"/>
              <a:gd name="T60" fmla="*/ 32 w 38"/>
              <a:gd name="T61" fmla="*/ 55 h 59"/>
              <a:gd name="T62" fmla="*/ 28 w 38"/>
              <a:gd name="T63" fmla="*/ 56 h 59"/>
              <a:gd name="T64" fmla="*/ 15 w 38"/>
              <a:gd name="T65" fmla="*/ 59 h 59"/>
              <a:gd name="T66" fmla="*/ 7 w 38"/>
              <a:gd name="T67" fmla="*/ 58 h 59"/>
              <a:gd name="T68" fmla="*/ 0 w 38"/>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59">
                <a:moveTo>
                  <a:pt x="0" y="44"/>
                </a:moveTo>
                <a:lnTo>
                  <a:pt x="0" y="44"/>
                </a:lnTo>
                <a:lnTo>
                  <a:pt x="3" y="46"/>
                </a:lnTo>
                <a:lnTo>
                  <a:pt x="7" y="48"/>
                </a:lnTo>
                <a:lnTo>
                  <a:pt x="11" y="49"/>
                </a:lnTo>
                <a:lnTo>
                  <a:pt x="15" y="49"/>
                </a:lnTo>
                <a:lnTo>
                  <a:pt x="15" y="49"/>
                </a:lnTo>
                <a:lnTo>
                  <a:pt x="19" y="49"/>
                </a:lnTo>
                <a:lnTo>
                  <a:pt x="22" y="48"/>
                </a:lnTo>
                <a:lnTo>
                  <a:pt x="22" y="48"/>
                </a:lnTo>
                <a:lnTo>
                  <a:pt x="24" y="46"/>
                </a:lnTo>
                <a:lnTo>
                  <a:pt x="25" y="42"/>
                </a:lnTo>
                <a:lnTo>
                  <a:pt x="25" y="42"/>
                </a:lnTo>
                <a:lnTo>
                  <a:pt x="24" y="40"/>
                </a:lnTo>
                <a:lnTo>
                  <a:pt x="23" y="38"/>
                </a:lnTo>
                <a:lnTo>
                  <a:pt x="23" y="38"/>
                </a:lnTo>
                <a:lnTo>
                  <a:pt x="19" y="36"/>
                </a:lnTo>
                <a:lnTo>
                  <a:pt x="13" y="33"/>
                </a:lnTo>
                <a:lnTo>
                  <a:pt x="13" y="33"/>
                </a:lnTo>
                <a:lnTo>
                  <a:pt x="7" y="30"/>
                </a:lnTo>
                <a:lnTo>
                  <a:pt x="3" y="26"/>
                </a:lnTo>
                <a:lnTo>
                  <a:pt x="0" y="22"/>
                </a:lnTo>
                <a:lnTo>
                  <a:pt x="0" y="17"/>
                </a:lnTo>
                <a:lnTo>
                  <a:pt x="0" y="17"/>
                </a:lnTo>
                <a:lnTo>
                  <a:pt x="0" y="13"/>
                </a:lnTo>
                <a:lnTo>
                  <a:pt x="1" y="10"/>
                </a:lnTo>
                <a:lnTo>
                  <a:pt x="3" y="6"/>
                </a:lnTo>
                <a:lnTo>
                  <a:pt x="5" y="4"/>
                </a:lnTo>
                <a:lnTo>
                  <a:pt x="5" y="4"/>
                </a:lnTo>
                <a:lnTo>
                  <a:pt x="9" y="2"/>
                </a:lnTo>
                <a:lnTo>
                  <a:pt x="12" y="1"/>
                </a:lnTo>
                <a:lnTo>
                  <a:pt x="21" y="0"/>
                </a:lnTo>
                <a:lnTo>
                  <a:pt x="21" y="0"/>
                </a:lnTo>
                <a:lnTo>
                  <a:pt x="28" y="0"/>
                </a:lnTo>
                <a:lnTo>
                  <a:pt x="36" y="2"/>
                </a:lnTo>
                <a:lnTo>
                  <a:pt x="36" y="14"/>
                </a:lnTo>
                <a:lnTo>
                  <a:pt x="36" y="14"/>
                </a:lnTo>
                <a:lnTo>
                  <a:pt x="29" y="11"/>
                </a:lnTo>
                <a:lnTo>
                  <a:pt x="22" y="10"/>
                </a:lnTo>
                <a:lnTo>
                  <a:pt x="22" y="10"/>
                </a:lnTo>
                <a:lnTo>
                  <a:pt x="18" y="10"/>
                </a:lnTo>
                <a:lnTo>
                  <a:pt x="15" y="12"/>
                </a:lnTo>
                <a:lnTo>
                  <a:pt x="15" y="12"/>
                </a:lnTo>
                <a:lnTo>
                  <a:pt x="13" y="13"/>
                </a:lnTo>
                <a:lnTo>
                  <a:pt x="12" y="16"/>
                </a:lnTo>
                <a:lnTo>
                  <a:pt x="12" y="16"/>
                </a:lnTo>
                <a:lnTo>
                  <a:pt x="12" y="18"/>
                </a:lnTo>
                <a:lnTo>
                  <a:pt x="14" y="20"/>
                </a:lnTo>
                <a:lnTo>
                  <a:pt x="14" y="20"/>
                </a:lnTo>
                <a:lnTo>
                  <a:pt x="17" y="22"/>
                </a:lnTo>
                <a:lnTo>
                  <a:pt x="23" y="25"/>
                </a:lnTo>
                <a:lnTo>
                  <a:pt x="23" y="25"/>
                </a:lnTo>
                <a:lnTo>
                  <a:pt x="30" y="28"/>
                </a:lnTo>
                <a:lnTo>
                  <a:pt x="35" y="32"/>
                </a:lnTo>
                <a:lnTo>
                  <a:pt x="35" y="32"/>
                </a:lnTo>
                <a:lnTo>
                  <a:pt x="37" y="36"/>
                </a:lnTo>
                <a:lnTo>
                  <a:pt x="38" y="41"/>
                </a:lnTo>
                <a:lnTo>
                  <a:pt x="38" y="41"/>
                </a:lnTo>
                <a:lnTo>
                  <a:pt x="38" y="46"/>
                </a:lnTo>
                <a:lnTo>
                  <a:pt x="37" y="49"/>
                </a:lnTo>
                <a:lnTo>
                  <a:pt x="35" y="52"/>
                </a:lnTo>
                <a:lnTo>
                  <a:pt x="32" y="55"/>
                </a:lnTo>
                <a:lnTo>
                  <a:pt x="32" y="55"/>
                </a:lnTo>
                <a:lnTo>
                  <a:pt x="28" y="56"/>
                </a:lnTo>
                <a:lnTo>
                  <a:pt x="25" y="58"/>
                </a:lnTo>
                <a:lnTo>
                  <a:pt x="15" y="59"/>
                </a:lnTo>
                <a:lnTo>
                  <a:pt x="15" y="59"/>
                </a:lnTo>
                <a:lnTo>
                  <a:pt x="7" y="58"/>
                </a:lnTo>
                <a:lnTo>
                  <a:pt x="0" y="56"/>
                </a:lnTo>
                <a:lnTo>
                  <a:pt x="0"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62" name="矩形 61"/>
          <p:cNvSpPr/>
          <p:nvPr/>
        </p:nvSpPr>
        <p:spPr>
          <a:xfrm>
            <a:off x="6609025" y="5416841"/>
            <a:ext cx="347101" cy="161562"/>
          </a:xfrm>
          <a:prstGeom prst="rect">
            <a:avLst/>
          </a:prstGeom>
          <a:noFill/>
          <a:ln>
            <a:noFill/>
            <a:prstDash val="solid"/>
          </a:ln>
        </p:spPr>
        <p:txBody>
          <a:bodyPr vert="horz" wrap="square" lIns="68559" tIns="34280" rIns="68559" bIns="34280" anchor="t" anchorCtr="0" compatLnSpc="1">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fontAlgn="auto">
              <a:spcBef>
                <a:spcPts val="0"/>
              </a:spcBef>
              <a:spcAft>
                <a:spcPts val="0"/>
              </a:spcAft>
              <a:defRPr sz="1800" b="0" i="0" u="none" strike="noStrike" kern="0" cap="none" spc="0" baseline="0">
                <a:solidFill>
                  <a:srgbClr val="000000"/>
                </a:solidFill>
                <a:uFillTx/>
              </a:defRPr>
            </a:pPr>
            <a:r>
              <a:rPr lang="en-US" sz="600" b="1" dirty="0">
                <a:solidFill>
                  <a:prstClr val="white"/>
                </a:solidFill>
                <a:latin typeface="微软雅黑" panose="020B0503020204020204" pitchFamily="34" charset="-122"/>
                <a:ea typeface="微软雅黑" panose="020B0503020204020204" pitchFamily="34" charset="-122"/>
                <a:cs typeface="+mn-ea"/>
                <a:sym typeface="+mn-lt"/>
              </a:rPr>
              <a:t>PCIe </a:t>
            </a:r>
          </a:p>
        </p:txBody>
      </p:sp>
      <p:sp>
        <p:nvSpPr>
          <p:cNvPr id="64" name="Freeform 1251"/>
          <p:cNvSpPr>
            <a:spLocks/>
          </p:cNvSpPr>
          <p:nvPr/>
        </p:nvSpPr>
        <p:spPr bwMode="auto">
          <a:xfrm>
            <a:off x="5150879" y="5511162"/>
            <a:ext cx="72336" cy="213337"/>
          </a:xfrm>
          <a:custGeom>
            <a:avLst/>
            <a:gdLst>
              <a:gd name="T0" fmla="*/ 63 w 92"/>
              <a:gd name="T1" fmla="*/ 276 h 324"/>
              <a:gd name="T2" fmla="*/ 63 w 92"/>
              <a:gd name="T3" fmla="*/ 323 h 324"/>
              <a:gd name="T4" fmla="*/ 63 w 92"/>
              <a:gd name="T5" fmla="*/ 323 h 324"/>
              <a:gd name="T6" fmla="*/ 64 w 92"/>
              <a:gd name="T7" fmla="*/ 324 h 324"/>
              <a:gd name="T8" fmla="*/ 92 w 92"/>
              <a:gd name="T9" fmla="*/ 324 h 324"/>
              <a:gd name="T10" fmla="*/ 92 w 92"/>
              <a:gd name="T11" fmla="*/ 324 h 324"/>
              <a:gd name="T12" fmla="*/ 92 w 92"/>
              <a:gd name="T13" fmla="*/ 323 h 324"/>
              <a:gd name="T14" fmla="*/ 92 w 92"/>
              <a:gd name="T15" fmla="*/ 19 h 324"/>
              <a:gd name="T16" fmla="*/ 92 w 92"/>
              <a:gd name="T17" fmla="*/ 14 h 324"/>
              <a:gd name="T18" fmla="*/ 92 w 92"/>
              <a:gd name="T19" fmla="*/ 9 h 324"/>
              <a:gd name="T20" fmla="*/ 92 w 92"/>
              <a:gd name="T21" fmla="*/ 9 h 324"/>
              <a:gd name="T22" fmla="*/ 92 w 92"/>
              <a:gd name="T23" fmla="*/ 6 h 324"/>
              <a:gd name="T24" fmla="*/ 90 w 92"/>
              <a:gd name="T25" fmla="*/ 2 h 324"/>
              <a:gd name="T26" fmla="*/ 86 w 92"/>
              <a:gd name="T27" fmla="*/ 0 h 324"/>
              <a:gd name="T28" fmla="*/ 83 w 92"/>
              <a:gd name="T29" fmla="*/ 0 h 324"/>
              <a:gd name="T30" fmla="*/ 11 w 92"/>
              <a:gd name="T31" fmla="*/ 0 h 324"/>
              <a:gd name="T32" fmla="*/ 11 w 92"/>
              <a:gd name="T33" fmla="*/ 0 h 324"/>
              <a:gd name="T34" fmla="*/ 8 w 92"/>
              <a:gd name="T35" fmla="*/ 0 h 324"/>
              <a:gd name="T36" fmla="*/ 3 w 92"/>
              <a:gd name="T37" fmla="*/ 2 h 324"/>
              <a:gd name="T38" fmla="*/ 1 w 92"/>
              <a:gd name="T39" fmla="*/ 6 h 324"/>
              <a:gd name="T40" fmla="*/ 0 w 92"/>
              <a:gd name="T41" fmla="*/ 9 h 324"/>
              <a:gd name="T42" fmla="*/ 0 w 92"/>
              <a:gd name="T43" fmla="*/ 19 h 324"/>
              <a:gd name="T44" fmla="*/ 0 w 92"/>
              <a:gd name="T45" fmla="*/ 19 h 324"/>
              <a:gd name="T46" fmla="*/ 1 w 92"/>
              <a:gd name="T47" fmla="*/ 24 h 324"/>
              <a:gd name="T48" fmla="*/ 3 w 92"/>
              <a:gd name="T49" fmla="*/ 27 h 324"/>
              <a:gd name="T50" fmla="*/ 8 w 92"/>
              <a:gd name="T51" fmla="*/ 29 h 324"/>
              <a:gd name="T52" fmla="*/ 11 w 92"/>
              <a:gd name="T53" fmla="*/ 31 h 324"/>
              <a:gd name="T54" fmla="*/ 63 w 92"/>
              <a:gd name="T55" fmla="*/ 31 h 324"/>
              <a:gd name="T56" fmla="*/ 63 w 92"/>
              <a:gd name="T57" fmla="*/ 60 h 324"/>
              <a:gd name="T58" fmla="*/ 53 w 92"/>
              <a:gd name="T59" fmla="*/ 60 h 324"/>
              <a:gd name="T60" fmla="*/ 53 w 92"/>
              <a:gd name="T61" fmla="*/ 60 h 324"/>
              <a:gd name="T62" fmla="*/ 48 w 92"/>
              <a:gd name="T63" fmla="*/ 62 h 324"/>
              <a:gd name="T64" fmla="*/ 42 w 92"/>
              <a:gd name="T65" fmla="*/ 66 h 324"/>
              <a:gd name="T66" fmla="*/ 40 w 92"/>
              <a:gd name="T67" fmla="*/ 70 h 324"/>
              <a:gd name="T68" fmla="*/ 39 w 92"/>
              <a:gd name="T69" fmla="*/ 75 h 324"/>
              <a:gd name="T70" fmla="*/ 39 w 92"/>
              <a:gd name="T71" fmla="*/ 140 h 324"/>
              <a:gd name="T72" fmla="*/ 39 w 92"/>
              <a:gd name="T73" fmla="*/ 140 h 324"/>
              <a:gd name="T74" fmla="*/ 40 w 92"/>
              <a:gd name="T75" fmla="*/ 145 h 324"/>
              <a:gd name="T76" fmla="*/ 42 w 92"/>
              <a:gd name="T77" fmla="*/ 149 h 324"/>
              <a:gd name="T78" fmla="*/ 48 w 92"/>
              <a:gd name="T79" fmla="*/ 152 h 324"/>
              <a:gd name="T80" fmla="*/ 53 w 92"/>
              <a:gd name="T81" fmla="*/ 153 h 324"/>
              <a:gd name="T82" fmla="*/ 63 w 92"/>
              <a:gd name="T83" fmla="*/ 153 h 324"/>
              <a:gd name="T84" fmla="*/ 63 w 92"/>
              <a:gd name="T85" fmla="*/ 202 h 324"/>
              <a:gd name="T86" fmla="*/ 49 w 92"/>
              <a:gd name="T87" fmla="*/ 202 h 324"/>
              <a:gd name="T88" fmla="*/ 49 w 92"/>
              <a:gd name="T89" fmla="*/ 202 h 324"/>
              <a:gd name="T90" fmla="*/ 46 w 92"/>
              <a:gd name="T91" fmla="*/ 203 h 324"/>
              <a:gd name="T92" fmla="*/ 41 w 92"/>
              <a:gd name="T93" fmla="*/ 206 h 324"/>
              <a:gd name="T94" fmla="*/ 39 w 92"/>
              <a:gd name="T95" fmla="*/ 210 h 324"/>
              <a:gd name="T96" fmla="*/ 39 w 92"/>
              <a:gd name="T97" fmla="*/ 213 h 324"/>
              <a:gd name="T98" fmla="*/ 39 w 92"/>
              <a:gd name="T99" fmla="*/ 267 h 324"/>
              <a:gd name="T100" fmla="*/ 39 w 92"/>
              <a:gd name="T101" fmla="*/ 267 h 324"/>
              <a:gd name="T102" fmla="*/ 39 w 92"/>
              <a:gd name="T103" fmla="*/ 270 h 324"/>
              <a:gd name="T104" fmla="*/ 41 w 92"/>
              <a:gd name="T105" fmla="*/ 274 h 324"/>
              <a:gd name="T106" fmla="*/ 46 w 92"/>
              <a:gd name="T107" fmla="*/ 276 h 324"/>
              <a:gd name="T108" fmla="*/ 49 w 92"/>
              <a:gd name="T109" fmla="*/ 276 h 324"/>
              <a:gd name="T110" fmla="*/ 63 w 92"/>
              <a:gd name="T111" fmla="*/ 276 h 324"/>
              <a:gd name="T112" fmla="*/ 63 w 92"/>
              <a:gd name="T113" fmla="*/ 27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324">
                <a:moveTo>
                  <a:pt x="63" y="276"/>
                </a:moveTo>
                <a:lnTo>
                  <a:pt x="63" y="323"/>
                </a:lnTo>
                <a:lnTo>
                  <a:pt x="63" y="323"/>
                </a:lnTo>
                <a:lnTo>
                  <a:pt x="64" y="324"/>
                </a:lnTo>
                <a:lnTo>
                  <a:pt x="92" y="324"/>
                </a:lnTo>
                <a:lnTo>
                  <a:pt x="92" y="324"/>
                </a:lnTo>
                <a:lnTo>
                  <a:pt x="92" y="323"/>
                </a:lnTo>
                <a:lnTo>
                  <a:pt x="92" y="19"/>
                </a:lnTo>
                <a:lnTo>
                  <a:pt x="92" y="14"/>
                </a:lnTo>
                <a:lnTo>
                  <a:pt x="92" y="9"/>
                </a:lnTo>
                <a:lnTo>
                  <a:pt x="92" y="9"/>
                </a:lnTo>
                <a:lnTo>
                  <a:pt x="92" y="6"/>
                </a:lnTo>
                <a:lnTo>
                  <a:pt x="90" y="2"/>
                </a:lnTo>
                <a:lnTo>
                  <a:pt x="86" y="0"/>
                </a:lnTo>
                <a:lnTo>
                  <a:pt x="83" y="0"/>
                </a:lnTo>
                <a:lnTo>
                  <a:pt x="11" y="0"/>
                </a:lnTo>
                <a:lnTo>
                  <a:pt x="11" y="0"/>
                </a:lnTo>
                <a:lnTo>
                  <a:pt x="8" y="0"/>
                </a:lnTo>
                <a:lnTo>
                  <a:pt x="3" y="2"/>
                </a:lnTo>
                <a:lnTo>
                  <a:pt x="1" y="6"/>
                </a:lnTo>
                <a:lnTo>
                  <a:pt x="0" y="9"/>
                </a:lnTo>
                <a:lnTo>
                  <a:pt x="0" y="19"/>
                </a:lnTo>
                <a:lnTo>
                  <a:pt x="0" y="19"/>
                </a:lnTo>
                <a:lnTo>
                  <a:pt x="1" y="24"/>
                </a:lnTo>
                <a:lnTo>
                  <a:pt x="3" y="27"/>
                </a:lnTo>
                <a:lnTo>
                  <a:pt x="8" y="29"/>
                </a:lnTo>
                <a:lnTo>
                  <a:pt x="11" y="31"/>
                </a:lnTo>
                <a:lnTo>
                  <a:pt x="63" y="31"/>
                </a:lnTo>
                <a:lnTo>
                  <a:pt x="63" y="60"/>
                </a:lnTo>
                <a:lnTo>
                  <a:pt x="53" y="60"/>
                </a:lnTo>
                <a:lnTo>
                  <a:pt x="53" y="60"/>
                </a:lnTo>
                <a:lnTo>
                  <a:pt x="48" y="62"/>
                </a:lnTo>
                <a:lnTo>
                  <a:pt x="42" y="66"/>
                </a:lnTo>
                <a:lnTo>
                  <a:pt x="40" y="70"/>
                </a:lnTo>
                <a:lnTo>
                  <a:pt x="39" y="75"/>
                </a:lnTo>
                <a:lnTo>
                  <a:pt x="39" y="140"/>
                </a:lnTo>
                <a:lnTo>
                  <a:pt x="39" y="140"/>
                </a:lnTo>
                <a:lnTo>
                  <a:pt x="40" y="145"/>
                </a:lnTo>
                <a:lnTo>
                  <a:pt x="42" y="149"/>
                </a:lnTo>
                <a:lnTo>
                  <a:pt x="48" y="152"/>
                </a:lnTo>
                <a:lnTo>
                  <a:pt x="53" y="153"/>
                </a:lnTo>
                <a:lnTo>
                  <a:pt x="63" y="153"/>
                </a:lnTo>
                <a:lnTo>
                  <a:pt x="63" y="202"/>
                </a:lnTo>
                <a:lnTo>
                  <a:pt x="49" y="202"/>
                </a:lnTo>
                <a:lnTo>
                  <a:pt x="49" y="202"/>
                </a:lnTo>
                <a:lnTo>
                  <a:pt x="46" y="203"/>
                </a:lnTo>
                <a:lnTo>
                  <a:pt x="41" y="206"/>
                </a:lnTo>
                <a:lnTo>
                  <a:pt x="39" y="210"/>
                </a:lnTo>
                <a:lnTo>
                  <a:pt x="39" y="213"/>
                </a:lnTo>
                <a:lnTo>
                  <a:pt x="39" y="267"/>
                </a:lnTo>
                <a:lnTo>
                  <a:pt x="39" y="267"/>
                </a:lnTo>
                <a:lnTo>
                  <a:pt x="39" y="270"/>
                </a:lnTo>
                <a:lnTo>
                  <a:pt x="41" y="274"/>
                </a:lnTo>
                <a:lnTo>
                  <a:pt x="46" y="276"/>
                </a:lnTo>
                <a:lnTo>
                  <a:pt x="49" y="276"/>
                </a:lnTo>
                <a:lnTo>
                  <a:pt x="63" y="276"/>
                </a:lnTo>
                <a:lnTo>
                  <a:pt x="63" y="276"/>
                </a:lnTo>
                <a:close/>
              </a:path>
            </a:pathLst>
          </a:custGeom>
          <a:solidFill>
            <a:srgbClr val="595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65" name="Freeform 1252"/>
          <p:cNvSpPr>
            <a:spLocks/>
          </p:cNvSpPr>
          <p:nvPr/>
        </p:nvSpPr>
        <p:spPr bwMode="auto">
          <a:xfrm>
            <a:off x="5242085" y="5538159"/>
            <a:ext cx="270477" cy="177123"/>
          </a:xfrm>
          <a:custGeom>
            <a:avLst/>
            <a:gdLst>
              <a:gd name="T0" fmla="*/ 343 w 344"/>
              <a:gd name="T1" fmla="*/ 35 h 269"/>
              <a:gd name="T2" fmla="*/ 342 w 344"/>
              <a:gd name="T3" fmla="*/ 32 h 269"/>
              <a:gd name="T4" fmla="*/ 338 w 344"/>
              <a:gd name="T5" fmla="*/ 30 h 269"/>
              <a:gd name="T6" fmla="*/ 334 w 344"/>
              <a:gd name="T7" fmla="*/ 29 h 269"/>
              <a:gd name="T8" fmla="*/ 125 w 344"/>
              <a:gd name="T9" fmla="*/ 29 h 269"/>
              <a:gd name="T10" fmla="*/ 125 w 344"/>
              <a:gd name="T11" fmla="*/ 16 h 269"/>
              <a:gd name="T12" fmla="*/ 123 w 344"/>
              <a:gd name="T13" fmla="*/ 10 h 269"/>
              <a:gd name="T14" fmla="*/ 120 w 344"/>
              <a:gd name="T15" fmla="*/ 5 h 269"/>
              <a:gd name="T16" fmla="*/ 115 w 344"/>
              <a:gd name="T17" fmla="*/ 2 h 269"/>
              <a:gd name="T18" fmla="*/ 108 w 344"/>
              <a:gd name="T19" fmla="*/ 0 h 269"/>
              <a:gd name="T20" fmla="*/ 2 w 344"/>
              <a:gd name="T21" fmla="*/ 0 h 269"/>
              <a:gd name="T22" fmla="*/ 0 w 344"/>
              <a:gd name="T23" fmla="*/ 3 h 269"/>
              <a:gd name="T24" fmla="*/ 0 w 344"/>
              <a:gd name="T25" fmla="*/ 258 h 269"/>
              <a:gd name="T26" fmla="*/ 1 w 344"/>
              <a:gd name="T27" fmla="*/ 259 h 269"/>
              <a:gd name="T28" fmla="*/ 49 w 344"/>
              <a:gd name="T29" fmla="*/ 259 h 269"/>
              <a:gd name="T30" fmla="*/ 50 w 344"/>
              <a:gd name="T31" fmla="*/ 258 h 269"/>
              <a:gd name="T32" fmla="*/ 50 w 344"/>
              <a:gd name="T33" fmla="*/ 235 h 269"/>
              <a:gd name="T34" fmla="*/ 140 w 344"/>
              <a:gd name="T35" fmla="*/ 235 h 269"/>
              <a:gd name="T36" fmla="*/ 140 w 344"/>
              <a:gd name="T37" fmla="*/ 264 h 269"/>
              <a:gd name="T38" fmla="*/ 141 w 344"/>
              <a:gd name="T39" fmla="*/ 266 h 269"/>
              <a:gd name="T40" fmla="*/ 146 w 344"/>
              <a:gd name="T41" fmla="*/ 269 h 269"/>
              <a:gd name="T42" fmla="*/ 282 w 344"/>
              <a:gd name="T43" fmla="*/ 269 h 269"/>
              <a:gd name="T44" fmla="*/ 282 w 344"/>
              <a:gd name="T45" fmla="*/ 247 h 269"/>
              <a:gd name="T46" fmla="*/ 293 w 344"/>
              <a:gd name="T47" fmla="*/ 247 h 269"/>
              <a:gd name="T48" fmla="*/ 293 w 344"/>
              <a:gd name="T49" fmla="*/ 269 h 269"/>
              <a:gd name="T50" fmla="*/ 337 w 344"/>
              <a:gd name="T51" fmla="*/ 269 h 269"/>
              <a:gd name="T52" fmla="*/ 342 w 344"/>
              <a:gd name="T53" fmla="*/ 266 h 269"/>
              <a:gd name="T54" fmla="*/ 344 w 344"/>
              <a:gd name="T55" fmla="*/ 261 h 269"/>
              <a:gd name="T56" fmla="*/ 344 w 344"/>
              <a:gd name="T57" fmla="*/ 38 h 269"/>
              <a:gd name="T58" fmla="*/ 343 w 344"/>
              <a:gd name="T59" fmla="*/ 3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4" h="269">
                <a:moveTo>
                  <a:pt x="343" y="35"/>
                </a:moveTo>
                <a:lnTo>
                  <a:pt x="342" y="32"/>
                </a:lnTo>
                <a:lnTo>
                  <a:pt x="338" y="30"/>
                </a:lnTo>
                <a:lnTo>
                  <a:pt x="334" y="29"/>
                </a:lnTo>
                <a:lnTo>
                  <a:pt x="125" y="29"/>
                </a:lnTo>
                <a:lnTo>
                  <a:pt x="125" y="16"/>
                </a:lnTo>
                <a:lnTo>
                  <a:pt x="123" y="10"/>
                </a:lnTo>
                <a:lnTo>
                  <a:pt x="120" y="5"/>
                </a:lnTo>
                <a:lnTo>
                  <a:pt x="115" y="2"/>
                </a:lnTo>
                <a:lnTo>
                  <a:pt x="108" y="0"/>
                </a:lnTo>
                <a:lnTo>
                  <a:pt x="2" y="0"/>
                </a:lnTo>
                <a:lnTo>
                  <a:pt x="0" y="3"/>
                </a:lnTo>
                <a:lnTo>
                  <a:pt x="0" y="258"/>
                </a:lnTo>
                <a:lnTo>
                  <a:pt x="1" y="259"/>
                </a:lnTo>
                <a:lnTo>
                  <a:pt x="49" y="259"/>
                </a:lnTo>
                <a:lnTo>
                  <a:pt x="50" y="258"/>
                </a:lnTo>
                <a:lnTo>
                  <a:pt x="50" y="235"/>
                </a:lnTo>
                <a:lnTo>
                  <a:pt x="140" y="235"/>
                </a:lnTo>
                <a:lnTo>
                  <a:pt x="140" y="264"/>
                </a:lnTo>
                <a:lnTo>
                  <a:pt x="141" y="266"/>
                </a:lnTo>
                <a:lnTo>
                  <a:pt x="146" y="269"/>
                </a:lnTo>
                <a:lnTo>
                  <a:pt x="282" y="269"/>
                </a:lnTo>
                <a:lnTo>
                  <a:pt x="282" y="247"/>
                </a:lnTo>
                <a:lnTo>
                  <a:pt x="293" y="247"/>
                </a:lnTo>
                <a:lnTo>
                  <a:pt x="293" y="269"/>
                </a:lnTo>
                <a:lnTo>
                  <a:pt x="337" y="269"/>
                </a:lnTo>
                <a:lnTo>
                  <a:pt x="342" y="266"/>
                </a:lnTo>
                <a:lnTo>
                  <a:pt x="344" y="261"/>
                </a:lnTo>
                <a:lnTo>
                  <a:pt x="344" y="38"/>
                </a:lnTo>
                <a:lnTo>
                  <a:pt x="343" y="35"/>
                </a:lnTo>
                <a:close/>
              </a:path>
            </a:pathLst>
          </a:custGeom>
          <a:solidFill>
            <a:srgbClr val="595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66" name="Freeform 1256"/>
          <p:cNvSpPr>
            <a:spLocks/>
          </p:cNvSpPr>
          <p:nvPr/>
        </p:nvSpPr>
        <p:spPr bwMode="auto">
          <a:xfrm>
            <a:off x="5239602" y="5589793"/>
            <a:ext cx="235094" cy="131690"/>
          </a:xfrm>
          <a:custGeom>
            <a:avLst/>
            <a:gdLst>
              <a:gd name="T0" fmla="*/ 299 w 299"/>
              <a:gd name="T1" fmla="*/ 187 h 200"/>
              <a:gd name="T2" fmla="*/ 299 w 299"/>
              <a:gd name="T3" fmla="*/ 187 h 200"/>
              <a:gd name="T4" fmla="*/ 298 w 299"/>
              <a:gd name="T5" fmla="*/ 193 h 200"/>
              <a:gd name="T6" fmla="*/ 296 w 299"/>
              <a:gd name="T7" fmla="*/ 196 h 200"/>
              <a:gd name="T8" fmla="*/ 292 w 299"/>
              <a:gd name="T9" fmla="*/ 199 h 200"/>
              <a:gd name="T10" fmla="*/ 288 w 299"/>
              <a:gd name="T11" fmla="*/ 200 h 200"/>
              <a:gd name="T12" fmla="*/ 11 w 299"/>
              <a:gd name="T13" fmla="*/ 200 h 200"/>
              <a:gd name="T14" fmla="*/ 11 w 299"/>
              <a:gd name="T15" fmla="*/ 200 h 200"/>
              <a:gd name="T16" fmla="*/ 7 w 299"/>
              <a:gd name="T17" fmla="*/ 199 h 200"/>
              <a:gd name="T18" fmla="*/ 3 w 299"/>
              <a:gd name="T19" fmla="*/ 196 h 200"/>
              <a:gd name="T20" fmla="*/ 1 w 299"/>
              <a:gd name="T21" fmla="*/ 193 h 200"/>
              <a:gd name="T22" fmla="*/ 0 w 299"/>
              <a:gd name="T23" fmla="*/ 187 h 200"/>
              <a:gd name="T24" fmla="*/ 0 w 299"/>
              <a:gd name="T25" fmla="*/ 13 h 200"/>
              <a:gd name="T26" fmla="*/ 0 w 299"/>
              <a:gd name="T27" fmla="*/ 13 h 200"/>
              <a:gd name="T28" fmla="*/ 1 w 299"/>
              <a:gd name="T29" fmla="*/ 7 h 200"/>
              <a:gd name="T30" fmla="*/ 3 w 299"/>
              <a:gd name="T31" fmla="*/ 4 h 200"/>
              <a:gd name="T32" fmla="*/ 7 w 299"/>
              <a:gd name="T33" fmla="*/ 1 h 200"/>
              <a:gd name="T34" fmla="*/ 11 w 299"/>
              <a:gd name="T35" fmla="*/ 0 h 200"/>
              <a:gd name="T36" fmla="*/ 288 w 299"/>
              <a:gd name="T37" fmla="*/ 0 h 200"/>
              <a:gd name="T38" fmla="*/ 288 w 299"/>
              <a:gd name="T39" fmla="*/ 0 h 200"/>
              <a:gd name="T40" fmla="*/ 292 w 299"/>
              <a:gd name="T41" fmla="*/ 1 h 200"/>
              <a:gd name="T42" fmla="*/ 296 w 299"/>
              <a:gd name="T43" fmla="*/ 4 h 200"/>
              <a:gd name="T44" fmla="*/ 298 w 299"/>
              <a:gd name="T45" fmla="*/ 7 h 200"/>
              <a:gd name="T46" fmla="*/ 299 w 299"/>
              <a:gd name="T47" fmla="*/ 13 h 200"/>
              <a:gd name="T48" fmla="*/ 299 w 299"/>
              <a:gd name="T49"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200">
                <a:moveTo>
                  <a:pt x="299" y="187"/>
                </a:moveTo>
                <a:lnTo>
                  <a:pt x="299" y="187"/>
                </a:lnTo>
                <a:lnTo>
                  <a:pt x="298" y="193"/>
                </a:lnTo>
                <a:lnTo>
                  <a:pt x="296" y="196"/>
                </a:lnTo>
                <a:lnTo>
                  <a:pt x="292" y="199"/>
                </a:lnTo>
                <a:lnTo>
                  <a:pt x="288" y="200"/>
                </a:lnTo>
                <a:lnTo>
                  <a:pt x="11" y="200"/>
                </a:lnTo>
                <a:lnTo>
                  <a:pt x="11" y="200"/>
                </a:lnTo>
                <a:lnTo>
                  <a:pt x="7" y="199"/>
                </a:lnTo>
                <a:lnTo>
                  <a:pt x="3" y="196"/>
                </a:lnTo>
                <a:lnTo>
                  <a:pt x="1" y="193"/>
                </a:lnTo>
                <a:lnTo>
                  <a:pt x="0" y="187"/>
                </a:lnTo>
                <a:lnTo>
                  <a:pt x="0" y="13"/>
                </a:lnTo>
                <a:lnTo>
                  <a:pt x="0" y="13"/>
                </a:lnTo>
                <a:lnTo>
                  <a:pt x="1" y="7"/>
                </a:lnTo>
                <a:lnTo>
                  <a:pt x="3" y="4"/>
                </a:lnTo>
                <a:lnTo>
                  <a:pt x="7" y="1"/>
                </a:lnTo>
                <a:lnTo>
                  <a:pt x="11" y="0"/>
                </a:lnTo>
                <a:lnTo>
                  <a:pt x="288" y="0"/>
                </a:lnTo>
                <a:lnTo>
                  <a:pt x="288" y="0"/>
                </a:lnTo>
                <a:lnTo>
                  <a:pt x="292" y="1"/>
                </a:lnTo>
                <a:lnTo>
                  <a:pt x="296" y="4"/>
                </a:lnTo>
                <a:lnTo>
                  <a:pt x="298" y="7"/>
                </a:lnTo>
                <a:lnTo>
                  <a:pt x="299" y="13"/>
                </a:lnTo>
                <a:lnTo>
                  <a:pt x="299" y="187"/>
                </a:ln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67" name="Freeform 1260"/>
          <p:cNvSpPr>
            <a:spLocks/>
          </p:cNvSpPr>
          <p:nvPr/>
        </p:nvSpPr>
        <p:spPr bwMode="auto">
          <a:xfrm>
            <a:off x="5299486" y="5634364"/>
            <a:ext cx="29879" cy="38848"/>
          </a:xfrm>
          <a:custGeom>
            <a:avLst/>
            <a:gdLst>
              <a:gd name="T0" fmla="*/ 0 w 38"/>
              <a:gd name="T1" fmla="*/ 44 h 59"/>
              <a:gd name="T2" fmla="*/ 7 w 38"/>
              <a:gd name="T3" fmla="*/ 48 h 59"/>
              <a:gd name="T4" fmla="*/ 15 w 38"/>
              <a:gd name="T5" fmla="*/ 49 h 59"/>
              <a:gd name="T6" fmla="*/ 19 w 38"/>
              <a:gd name="T7" fmla="*/ 49 h 59"/>
              <a:gd name="T8" fmla="*/ 22 w 38"/>
              <a:gd name="T9" fmla="*/ 48 h 59"/>
              <a:gd name="T10" fmla="*/ 25 w 38"/>
              <a:gd name="T11" fmla="*/ 42 h 59"/>
              <a:gd name="T12" fmla="*/ 24 w 38"/>
              <a:gd name="T13" fmla="*/ 40 h 59"/>
              <a:gd name="T14" fmla="*/ 23 w 38"/>
              <a:gd name="T15" fmla="*/ 38 h 59"/>
              <a:gd name="T16" fmla="*/ 13 w 38"/>
              <a:gd name="T17" fmla="*/ 33 h 59"/>
              <a:gd name="T18" fmla="*/ 7 w 38"/>
              <a:gd name="T19" fmla="*/ 30 h 59"/>
              <a:gd name="T20" fmla="*/ 0 w 38"/>
              <a:gd name="T21" fmla="*/ 22 h 59"/>
              <a:gd name="T22" fmla="*/ 0 w 38"/>
              <a:gd name="T23" fmla="*/ 17 h 59"/>
              <a:gd name="T24" fmla="*/ 1 w 38"/>
              <a:gd name="T25" fmla="*/ 10 h 59"/>
              <a:gd name="T26" fmla="*/ 5 w 38"/>
              <a:gd name="T27" fmla="*/ 4 h 59"/>
              <a:gd name="T28" fmla="*/ 9 w 38"/>
              <a:gd name="T29" fmla="*/ 2 h 59"/>
              <a:gd name="T30" fmla="*/ 21 w 38"/>
              <a:gd name="T31" fmla="*/ 0 h 59"/>
              <a:gd name="T32" fmla="*/ 28 w 38"/>
              <a:gd name="T33" fmla="*/ 0 h 59"/>
              <a:gd name="T34" fmla="*/ 36 w 38"/>
              <a:gd name="T35" fmla="*/ 14 h 59"/>
              <a:gd name="T36" fmla="*/ 29 w 38"/>
              <a:gd name="T37" fmla="*/ 11 h 59"/>
              <a:gd name="T38" fmla="*/ 22 w 38"/>
              <a:gd name="T39" fmla="*/ 10 h 59"/>
              <a:gd name="T40" fmla="*/ 15 w 38"/>
              <a:gd name="T41" fmla="*/ 12 h 59"/>
              <a:gd name="T42" fmla="*/ 13 w 38"/>
              <a:gd name="T43" fmla="*/ 13 h 59"/>
              <a:gd name="T44" fmla="*/ 12 w 38"/>
              <a:gd name="T45" fmla="*/ 16 h 59"/>
              <a:gd name="T46" fmla="*/ 14 w 38"/>
              <a:gd name="T47" fmla="*/ 20 h 59"/>
              <a:gd name="T48" fmla="*/ 17 w 38"/>
              <a:gd name="T49" fmla="*/ 22 h 59"/>
              <a:gd name="T50" fmla="*/ 23 w 38"/>
              <a:gd name="T51" fmla="*/ 25 h 59"/>
              <a:gd name="T52" fmla="*/ 35 w 38"/>
              <a:gd name="T53" fmla="*/ 32 h 59"/>
              <a:gd name="T54" fmla="*/ 37 w 38"/>
              <a:gd name="T55" fmla="*/ 36 h 59"/>
              <a:gd name="T56" fmla="*/ 38 w 38"/>
              <a:gd name="T57" fmla="*/ 41 h 59"/>
              <a:gd name="T58" fmla="*/ 37 w 38"/>
              <a:gd name="T59" fmla="*/ 49 h 59"/>
              <a:gd name="T60" fmla="*/ 32 w 38"/>
              <a:gd name="T61" fmla="*/ 55 h 59"/>
              <a:gd name="T62" fmla="*/ 28 w 38"/>
              <a:gd name="T63" fmla="*/ 56 h 59"/>
              <a:gd name="T64" fmla="*/ 15 w 38"/>
              <a:gd name="T65" fmla="*/ 59 h 59"/>
              <a:gd name="T66" fmla="*/ 7 w 38"/>
              <a:gd name="T67" fmla="*/ 58 h 59"/>
              <a:gd name="T68" fmla="*/ 0 w 38"/>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59">
                <a:moveTo>
                  <a:pt x="0" y="44"/>
                </a:moveTo>
                <a:lnTo>
                  <a:pt x="0" y="44"/>
                </a:lnTo>
                <a:lnTo>
                  <a:pt x="3" y="46"/>
                </a:lnTo>
                <a:lnTo>
                  <a:pt x="7" y="48"/>
                </a:lnTo>
                <a:lnTo>
                  <a:pt x="11" y="49"/>
                </a:lnTo>
                <a:lnTo>
                  <a:pt x="15" y="49"/>
                </a:lnTo>
                <a:lnTo>
                  <a:pt x="15" y="49"/>
                </a:lnTo>
                <a:lnTo>
                  <a:pt x="19" y="49"/>
                </a:lnTo>
                <a:lnTo>
                  <a:pt x="22" y="48"/>
                </a:lnTo>
                <a:lnTo>
                  <a:pt x="22" y="48"/>
                </a:lnTo>
                <a:lnTo>
                  <a:pt x="24" y="46"/>
                </a:lnTo>
                <a:lnTo>
                  <a:pt x="25" y="42"/>
                </a:lnTo>
                <a:lnTo>
                  <a:pt x="25" y="42"/>
                </a:lnTo>
                <a:lnTo>
                  <a:pt x="24" y="40"/>
                </a:lnTo>
                <a:lnTo>
                  <a:pt x="23" y="38"/>
                </a:lnTo>
                <a:lnTo>
                  <a:pt x="23" y="38"/>
                </a:lnTo>
                <a:lnTo>
                  <a:pt x="19" y="36"/>
                </a:lnTo>
                <a:lnTo>
                  <a:pt x="13" y="33"/>
                </a:lnTo>
                <a:lnTo>
                  <a:pt x="13" y="33"/>
                </a:lnTo>
                <a:lnTo>
                  <a:pt x="7" y="30"/>
                </a:lnTo>
                <a:lnTo>
                  <a:pt x="3" y="26"/>
                </a:lnTo>
                <a:lnTo>
                  <a:pt x="0" y="22"/>
                </a:lnTo>
                <a:lnTo>
                  <a:pt x="0" y="17"/>
                </a:lnTo>
                <a:lnTo>
                  <a:pt x="0" y="17"/>
                </a:lnTo>
                <a:lnTo>
                  <a:pt x="0" y="13"/>
                </a:lnTo>
                <a:lnTo>
                  <a:pt x="1" y="10"/>
                </a:lnTo>
                <a:lnTo>
                  <a:pt x="3" y="6"/>
                </a:lnTo>
                <a:lnTo>
                  <a:pt x="5" y="4"/>
                </a:lnTo>
                <a:lnTo>
                  <a:pt x="5" y="4"/>
                </a:lnTo>
                <a:lnTo>
                  <a:pt x="9" y="2"/>
                </a:lnTo>
                <a:lnTo>
                  <a:pt x="12" y="1"/>
                </a:lnTo>
                <a:lnTo>
                  <a:pt x="21" y="0"/>
                </a:lnTo>
                <a:lnTo>
                  <a:pt x="21" y="0"/>
                </a:lnTo>
                <a:lnTo>
                  <a:pt x="28" y="0"/>
                </a:lnTo>
                <a:lnTo>
                  <a:pt x="36" y="2"/>
                </a:lnTo>
                <a:lnTo>
                  <a:pt x="36" y="14"/>
                </a:lnTo>
                <a:lnTo>
                  <a:pt x="36" y="14"/>
                </a:lnTo>
                <a:lnTo>
                  <a:pt x="29" y="11"/>
                </a:lnTo>
                <a:lnTo>
                  <a:pt x="22" y="10"/>
                </a:lnTo>
                <a:lnTo>
                  <a:pt x="22" y="10"/>
                </a:lnTo>
                <a:lnTo>
                  <a:pt x="18" y="10"/>
                </a:lnTo>
                <a:lnTo>
                  <a:pt x="15" y="12"/>
                </a:lnTo>
                <a:lnTo>
                  <a:pt x="15" y="12"/>
                </a:lnTo>
                <a:lnTo>
                  <a:pt x="13" y="13"/>
                </a:lnTo>
                <a:lnTo>
                  <a:pt x="12" y="16"/>
                </a:lnTo>
                <a:lnTo>
                  <a:pt x="12" y="16"/>
                </a:lnTo>
                <a:lnTo>
                  <a:pt x="12" y="18"/>
                </a:lnTo>
                <a:lnTo>
                  <a:pt x="14" y="20"/>
                </a:lnTo>
                <a:lnTo>
                  <a:pt x="14" y="20"/>
                </a:lnTo>
                <a:lnTo>
                  <a:pt x="17" y="22"/>
                </a:lnTo>
                <a:lnTo>
                  <a:pt x="23" y="25"/>
                </a:lnTo>
                <a:lnTo>
                  <a:pt x="23" y="25"/>
                </a:lnTo>
                <a:lnTo>
                  <a:pt x="30" y="28"/>
                </a:lnTo>
                <a:lnTo>
                  <a:pt x="35" y="32"/>
                </a:lnTo>
                <a:lnTo>
                  <a:pt x="35" y="32"/>
                </a:lnTo>
                <a:lnTo>
                  <a:pt x="37" y="36"/>
                </a:lnTo>
                <a:lnTo>
                  <a:pt x="38" y="41"/>
                </a:lnTo>
                <a:lnTo>
                  <a:pt x="38" y="41"/>
                </a:lnTo>
                <a:lnTo>
                  <a:pt x="38" y="46"/>
                </a:lnTo>
                <a:lnTo>
                  <a:pt x="37" y="49"/>
                </a:lnTo>
                <a:lnTo>
                  <a:pt x="35" y="52"/>
                </a:lnTo>
                <a:lnTo>
                  <a:pt x="32" y="55"/>
                </a:lnTo>
                <a:lnTo>
                  <a:pt x="32" y="55"/>
                </a:lnTo>
                <a:lnTo>
                  <a:pt x="28" y="56"/>
                </a:lnTo>
                <a:lnTo>
                  <a:pt x="25" y="58"/>
                </a:lnTo>
                <a:lnTo>
                  <a:pt x="15" y="59"/>
                </a:lnTo>
                <a:lnTo>
                  <a:pt x="15" y="59"/>
                </a:lnTo>
                <a:lnTo>
                  <a:pt x="7" y="58"/>
                </a:lnTo>
                <a:lnTo>
                  <a:pt x="0" y="56"/>
                </a:lnTo>
                <a:lnTo>
                  <a:pt x="0"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68" name="Freeform 1262"/>
          <p:cNvSpPr>
            <a:spLocks noEditPoints="1"/>
          </p:cNvSpPr>
          <p:nvPr/>
        </p:nvSpPr>
        <p:spPr bwMode="auto">
          <a:xfrm>
            <a:off x="5381259" y="5634364"/>
            <a:ext cx="38527" cy="38190"/>
          </a:xfrm>
          <a:custGeom>
            <a:avLst/>
            <a:gdLst>
              <a:gd name="T0" fmla="*/ 0 w 49"/>
              <a:gd name="T1" fmla="*/ 58 h 58"/>
              <a:gd name="T2" fmla="*/ 0 w 49"/>
              <a:gd name="T3" fmla="*/ 0 h 58"/>
              <a:gd name="T4" fmla="*/ 19 w 49"/>
              <a:gd name="T5" fmla="*/ 0 h 58"/>
              <a:gd name="T6" fmla="*/ 19 w 49"/>
              <a:gd name="T7" fmla="*/ 0 h 58"/>
              <a:gd name="T8" fmla="*/ 26 w 49"/>
              <a:gd name="T9" fmla="*/ 1 h 58"/>
              <a:gd name="T10" fmla="*/ 32 w 49"/>
              <a:gd name="T11" fmla="*/ 2 h 58"/>
              <a:gd name="T12" fmla="*/ 38 w 49"/>
              <a:gd name="T13" fmla="*/ 4 h 58"/>
              <a:gd name="T14" fmla="*/ 42 w 49"/>
              <a:gd name="T15" fmla="*/ 8 h 58"/>
              <a:gd name="T16" fmla="*/ 45 w 49"/>
              <a:gd name="T17" fmla="*/ 12 h 58"/>
              <a:gd name="T18" fmla="*/ 47 w 49"/>
              <a:gd name="T19" fmla="*/ 17 h 58"/>
              <a:gd name="T20" fmla="*/ 49 w 49"/>
              <a:gd name="T21" fmla="*/ 22 h 58"/>
              <a:gd name="T22" fmla="*/ 49 w 49"/>
              <a:gd name="T23" fmla="*/ 28 h 58"/>
              <a:gd name="T24" fmla="*/ 49 w 49"/>
              <a:gd name="T25" fmla="*/ 28 h 58"/>
              <a:gd name="T26" fmla="*/ 49 w 49"/>
              <a:gd name="T27" fmla="*/ 35 h 58"/>
              <a:gd name="T28" fmla="*/ 47 w 49"/>
              <a:gd name="T29" fmla="*/ 40 h 58"/>
              <a:gd name="T30" fmla="*/ 45 w 49"/>
              <a:gd name="T31" fmla="*/ 46 h 58"/>
              <a:gd name="T32" fmla="*/ 41 w 49"/>
              <a:gd name="T33" fmla="*/ 50 h 58"/>
              <a:gd name="T34" fmla="*/ 41 w 49"/>
              <a:gd name="T35" fmla="*/ 50 h 58"/>
              <a:gd name="T36" fmla="*/ 37 w 49"/>
              <a:gd name="T37" fmla="*/ 53 h 58"/>
              <a:gd name="T38" fmla="*/ 31 w 49"/>
              <a:gd name="T39" fmla="*/ 56 h 58"/>
              <a:gd name="T40" fmla="*/ 25 w 49"/>
              <a:gd name="T41" fmla="*/ 57 h 58"/>
              <a:gd name="T42" fmla="*/ 19 w 49"/>
              <a:gd name="T43" fmla="*/ 58 h 58"/>
              <a:gd name="T44" fmla="*/ 0 w 49"/>
              <a:gd name="T45" fmla="*/ 58 h 58"/>
              <a:gd name="T46" fmla="*/ 12 w 49"/>
              <a:gd name="T47" fmla="*/ 11 h 58"/>
              <a:gd name="T48" fmla="*/ 12 w 49"/>
              <a:gd name="T49" fmla="*/ 48 h 58"/>
              <a:gd name="T50" fmla="*/ 18 w 49"/>
              <a:gd name="T51" fmla="*/ 48 h 58"/>
              <a:gd name="T52" fmla="*/ 18 w 49"/>
              <a:gd name="T53" fmla="*/ 48 h 58"/>
              <a:gd name="T54" fmla="*/ 22 w 49"/>
              <a:gd name="T55" fmla="*/ 48 h 58"/>
              <a:gd name="T56" fmla="*/ 25 w 49"/>
              <a:gd name="T57" fmla="*/ 47 h 58"/>
              <a:gd name="T58" fmla="*/ 29 w 49"/>
              <a:gd name="T59" fmla="*/ 45 h 58"/>
              <a:gd name="T60" fmla="*/ 31 w 49"/>
              <a:gd name="T61" fmla="*/ 42 h 58"/>
              <a:gd name="T62" fmla="*/ 31 w 49"/>
              <a:gd name="T63" fmla="*/ 42 h 58"/>
              <a:gd name="T64" fmla="*/ 34 w 49"/>
              <a:gd name="T65" fmla="*/ 39 h 58"/>
              <a:gd name="T66" fmla="*/ 36 w 49"/>
              <a:gd name="T67" fmla="*/ 36 h 58"/>
              <a:gd name="T68" fmla="*/ 37 w 49"/>
              <a:gd name="T69" fmla="*/ 33 h 58"/>
              <a:gd name="T70" fmla="*/ 37 w 49"/>
              <a:gd name="T71" fmla="*/ 29 h 58"/>
              <a:gd name="T72" fmla="*/ 37 w 49"/>
              <a:gd name="T73" fmla="*/ 29 h 58"/>
              <a:gd name="T74" fmla="*/ 37 w 49"/>
              <a:gd name="T75" fmla="*/ 25 h 58"/>
              <a:gd name="T76" fmla="*/ 36 w 49"/>
              <a:gd name="T77" fmla="*/ 21 h 58"/>
              <a:gd name="T78" fmla="*/ 34 w 49"/>
              <a:gd name="T79" fmla="*/ 18 h 58"/>
              <a:gd name="T80" fmla="*/ 31 w 49"/>
              <a:gd name="T81" fmla="*/ 16 h 58"/>
              <a:gd name="T82" fmla="*/ 31 w 49"/>
              <a:gd name="T83" fmla="*/ 16 h 58"/>
              <a:gd name="T84" fmla="*/ 28 w 49"/>
              <a:gd name="T85" fmla="*/ 14 h 58"/>
              <a:gd name="T86" fmla="*/ 25 w 49"/>
              <a:gd name="T87" fmla="*/ 12 h 58"/>
              <a:gd name="T88" fmla="*/ 22 w 49"/>
              <a:gd name="T89" fmla="*/ 11 h 58"/>
              <a:gd name="T90" fmla="*/ 18 w 49"/>
              <a:gd name="T91" fmla="*/ 11 h 58"/>
              <a:gd name="T92" fmla="*/ 12 w 49"/>
              <a:gd name="T9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58">
                <a:moveTo>
                  <a:pt x="0" y="58"/>
                </a:moveTo>
                <a:lnTo>
                  <a:pt x="0" y="0"/>
                </a:lnTo>
                <a:lnTo>
                  <a:pt x="19" y="0"/>
                </a:lnTo>
                <a:lnTo>
                  <a:pt x="19" y="0"/>
                </a:lnTo>
                <a:lnTo>
                  <a:pt x="26" y="1"/>
                </a:lnTo>
                <a:lnTo>
                  <a:pt x="32" y="2"/>
                </a:lnTo>
                <a:lnTo>
                  <a:pt x="38" y="4"/>
                </a:lnTo>
                <a:lnTo>
                  <a:pt x="42" y="8"/>
                </a:lnTo>
                <a:lnTo>
                  <a:pt x="45" y="12"/>
                </a:lnTo>
                <a:lnTo>
                  <a:pt x="47" y="17"/>
                </a:lnTo>
                <a:lnTo>
                  <a:pt x="49" y="22"/>
                </a:lnTo>
                <a:lnTo>
                  <a:pt x="49" y="28"/>
                </a:lnTo>
                <a:lnTo>
                  <a:pt x="49" y="28"/>
                </a:lnTo>
                <a:lnTo>
                  <a:pt x="49" y="35"/>
                </a:lnTo>
                <a:lnTo>
                  <a:pt x="47" y="40"/>
                </a:lnTo>
                <a:lnTo>
                  <a:pt x="45" y="46"/>
                </a:lnTo>
                <a:lnTo>
                  <a:pt x="41" y="50"/>
                </a:lnTo>
                <a:lnTo>
                  <a:pt x="41" y="50"/>
                </a:lnTo>
                <a:lnTo>
                  <a:pt x="37" y="53"/>
                </a:lnTo>
                <a:lnTo>
                  <a:pt x="31" y="56"/>
                </a:lnTo>
                <a:lnTo>
                  <a:pt x="25" y="57"/>
                </a:lnTo>
                <a:lnTo>
                  <a:pt x="19" y="58"/>
                </a:lnTo>
                <a:lnTo>
                  <a:pt x="0" y="58"/>
                </a:lnTo>
                <a:close/>
                <a:moveTo>
                  <a:pt x="12" y="11"/>
                </a:moveTo>
                <a:lnTo>
                  <a:pt x="12" y="48"/>
                </a:lnTo>
                <a:lnTo>
                  <a:pt x="18" y="48"/>
                </a:lnTo>
                <a:lnTo>
                  <a:pt x="18" y="48"/>
                </a:lnTo>
                <a:lnTo>
                  <a:pt x="22" y="48"/>
                </a:lnTo>
                <a:lnTo>
                  <a:pt x="25" y="47"/>
                </a:lnTo>
                <a:lnTo>
                  <a:pt x="29" y="45"/>
                </a:lnTo>
                <a:lnTo>
                  <a:pt x="31" y="42"/>
                </a:lnTo>
                <a:lnTo>
                  <a:pt x="31" y="42"/>
                </a:lnTo>
                <a:lnTo>
                  <a:pt x="34" y="39"/>
                </a:lnTo>
                <a:lnTo>
                  <a:pt x="36" y="36"/>
                </a:lnTo>
                <a:lnTo>
                  <a:pt x="37" y="33"/>
                </a:lnTo>
                <a:lnTo>
                  <a:pt x="37" y="29"/>
                </a:lnTo>
                <a:lnTo>
                  <a:pt x="37" y="29"/>
                </a:lnTo>
                <a:lnTo>
                  <a:pt x="37" y="25"/>
                </a:lnTo>
                <a:lnTo>
                  <a:pt x="36" y="21"/>
                </a:lnTo>
                <a:lnTo>
                  <a:pt x="34" y="18"/>
                </a:lnTo>
                <a:lnTo>
                  <a:pt x="31" y="16"/>
                </a:lnTo>
                <a:lnTo>
                  <a:pt x="31" y="16"/>
                </a:lnTo>
                <a:lnTo>
                  <a:pt x="28" y="14"/>
                </a:lnTo>
                <a:lnTo>
                  <a:pt x="25" y="12"/>
                </a:lnTo>
                <a:lnTo>
                  <a:pt x="22" y="11"/>
                </a:lnTo>
                <a:lnTo>
                  <a:pt x="18" y="11"/>
                </a:lnTo>
                <a:lnTo>
                  <a:pt x="12"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69" name="Freeform 1260"/>
          <p:cNvSpPr>
            <a:spLocks/>
          </p:cNvSpPr>
          <p:nvPr/>
        </p:nvSpPr>
        <p:spPr bwMode="auto">
          <a:xfrm>
            <a:off x="5338666" y="5632715"/>
            <a:ext cx="29879" cy="38848"/>
          </a:xfrm>
          <a:custGeom>
            <a:avLst/>
            <a:gdLst>
              <a:gd name="T0" fmla="*/ 0 w 38"/>
              <a:gd name="T1" fmla="*/ 44 h 59"/>
              <a:gd name="T2" fmla="*/ 7 w 38"/>
              <a:gd name="T3" fmla="*/ 48 h 59"/>
              <a:gd name="T4" fmla="*/ 15 w 38"/>
              <a:gd name="T5" fmla="*/ 49 h 59"/>
              <a:gd name="T6" fmla="*/ 19 w 38"/>
              <a:gd name="T7" fmla="*/ 49 h 59"/>
              <a:gd name="T8" fmla="*/ 22 w 38"/>
              <a:gd name="T9" fmla="*/ 48 h 59"/>
              <a:gd name="T10" fmla="*/ 25 w 38"/>
              <a:gd name="T11" fmla="*/ 42 h 59"/>
              <a:gd name="T12" fmla="*/ 24 w 38"/>
              <a:gd name="T13" fmla="*/ 40 h 59"/>
              <a:gd name="T14" fmla="*/ 23 w 38"/>
              <a:gd name="T15" fmla="*/ 38 h 59"/>
              <a:gd name="T16" fmla="*/ 13 w 38"/>
              <a:gd name="T17" fmla="*/ 33 h 59"/>
              <a:gd name="T18" fmla="*/ 7 w 38"/>
              <a:gd name="T19" fmla="*/ 30 h 59"/>
              <a:gd name="T20" fmla="*/ 0 w 38"/>
              <a:gd name="T21" fmla="*/ 22 h 59"/>
              <a:gd name="T22" fmla="*/ 0 w 38"/>
              <a:gd name="T23" fmla="*/ 17 h 59"/>
              <a:gd name="T24" fmla="*/ 1 w 38"/>
              <a:gd name="T25" fmla="*/ 10 h 59"/>
              <a:gd name="T26" fmla="*/ 5 w 38"/>
              <a:gd name="T27" fmla="*/ 4 h 59"/>
              <a:gd name="T28" fmla="*/ 9 w 38"/>
              <a:gd name="T29" fmla="*/ 2 h 59"/>
              <a:gd name="T30" fmla="*/ 21 w 38"/>
              <a:gd name="T31" fmla="*/ 0 h 59"/>
              <a:gd name="T32" fmla="*/ 28 w 38"/>
              <a:gd name="T33" fmla="*/ 0 h 59"/>
              <a:gd name="T34" fmla="*/ 36 w 38"/>
              <a:gd name="T35" fmla="*/ 14 h 59"/>
              <a:gd name="T36" fmla="*/ 29 w 38"/>
              <a:gd name="T37" fmla="*/ 11 h 59"/>
              <a:gd name="T38" fmla="*/ 22 w 38"/>
              <a:gd name="T39" fmla="*/ 10 h 59"/>
              <a:gd name="T40" fmla="*/ 15 w 38"/>
              <a:gd name="T41" fmla="*/ 12 h 59"/>
              <a:gd name="T42" fmla="*/ 13 w 38"/>
              <a:gd name="T43" fmla="*/ 13 h 59"/>
              <a:gd name="T44" fmla="*/ 12 w 38"/>
              <a:gd name="T45" fmla="*/ 16 h 59"/>
              <a:gd name="T46" fmla="*/ 14 w 38"/>
              <a:gd name="T47" fmla="*/ 20 h 59"/>
              <a:gd name="T48" fmla="*/ 17 w 38"/>
              <a:gd name="T49" fmla="*/ 22 h 59"/>
              <a:gd name="T50" fmla="*/ 23 w 38"/>
              <a:gd name="T51" fmla="*/ 25 h 59"/>
              <a:gd name="T52" fmla="*/ 35 w 38"/>
              <a:gd name="T53" fmla="*/ 32 h 59"/>
              <a:gd name="T54" fmla="*/ 37 w 38"/>
              <a:gd name="T55" fmla="*/ 36 h 59"/>
              <a:gd name="T56" fmla="*/ 38 w 38"/>
              <a:gd name="T57" fmla="*/ 41 h 59"/>
              <a:gd name="T58" fmla="*/ 37 w 38"/>
              <a:gd name="T59" fmla="*/ 49 h 59"/>
              <a:gd name="T60" fmla="*/ 32 w 38"/>
              <a:gd name="T61" fmla="*/ 55 h 59"/>
              <a:gd name="T62" fmla="*/ 28 w 38"/>
              <a:gd name="T63" fmla="*/ 56 h 59"/>
              <a:gd name="T64" fmla="*/ 15 w 38"/>
              <a:gd name="T65" fmla="*/ 59 h 59"/>
              <a:gd name="T66" fmla="*/ 7 w 38"/>
              <a:gd name="T67" fmla="*/ 58 h 59"/>
              <a:gd name="T68" fmla="*/ 0 w 38"/>
              <a:gd name="T69"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59">
                <a:moveTo>
                  <a:pt x="0" y="44"/>
                </a:moveTo>
                <a:lnTo>
                  <a:pt x="0" y="44"/>
                </a:lnTo>
                <a:lnTo>
                  <a:pt x="3" y="46"/>
                </a:lnTo>
                <a:lnTo>
                  <a:pt x="7" y="48"/>
                </a:lnTo>
                <a:lnTo>
                  <a:pt x="11" y="49"/>
                </a:lnTo>
                <a:lnTo>
                  <a:pt x="15" y="49"/>
                </a:lnTo>
                <a:lnTo>
                  <a:pt x="15" y="49"/>
                </a:lnTo>
                <a:lnTo>
                  <a:pt x="19" y="49"/>
                </a:lnTo>
                <a:lnTo>
                  <a:pt x="22" y="48"/>
                </a:lnTo>
                <a:lnTo>
                  <a:pt x="22" y="48"/>
                </a:lnTo>
                <a:lnTo>
                  <a:pt x="24" y="46"/>
                </a:lnTo>
                <a:lnTo>
                  <a:pt x="25" y="42"/>
                </a:lnTo>
                <a:lnTo>
                  <a:pt x="25" y="42"/>
                </a:lnTo>
                <a:lnTo>
                  <a:pt x="24" y="40"/>
                </a:lnTo>
                <a:lnTo>
                  <a:pt x="23" y="38"/>
                </a:lnTo>
                <a:lnTo>
                  <a:pt x="23" y="38"/>
                </a:lnTo>
                <a:lnTo>
                  <a:pt x="19" y="36"/>
                </a:lnTo>
                <a:lnTo>
                  <a:pt x="13" y="33"/>
                </a:lnTo>
                <a:lnTo>
                  <a:pt x="13" y="33"/>
                </a:lnTo>
                <a:lnTo>
                  <a:pt x="7" y="30"/>
                </a:lnTo>
                <a:lnTo>
                  <a:pt x="3" y="26"/>
                </a:lnTo>
                <a:lnTo>
                  <a:pt x="0" y="22"/>
                </a:lnTo>
                <a:lnTo>
                  <a:pt x="0" y="17"/>
                </a:lnTo>
                <a:lnTo>
                  <a:pt x="0" y="17"/>
                </a:lnTo>
                <a:lnTo>
                  <a:pt x="0" y="13"/>
                </a:lnTo>
                <a:lnTo>
                  <a:pt x="1" y="10"/>
                </a:lnTo>
                <a:lnTo>
                  <a:pt x="3" y="6"/>
                </a:lnTo>
                <a:lnTo>
                  <a:pt x="5" y="4"/>
                </a:lnTo>
                <a:lnTo>
                  <a:pt x="5" y="4"/>
                </a:lnTo>
                <a:lnTo>
                  <a:pt x="9" y="2"/>
                </a:lnTo>
                <a:lnTo>
                  <a:pt x="12" y="1"/>
                </a:lnTo>
                <a:lnTo>
                  <a:pt x="21" y="0"/>
                </a:lnTo>
                <a:lnTo>
                  <a:pt x="21" y="0"/>
                </a:lnTo>
                <a:lnTo>
                  <a:pt x="28" y="0"/>
                </a:lnTo>
                <a:lnTo>
                  <a:pt x="36" y="2"/>
                </a:lnTo>
                <a:lnTo>
                  <a:pt x="36" y="14"/>
                </a:lnTo>
                <a:lnTo>
                  <a:pt x="36" y="14"/>
                </a:lnTo>
                <a:lnTo>
                  <a:pt x="29" y="11"/>
                </a:lnTo>
                <a:lnTo>
                  <a:pt x="22" y="10"/>
                </a:lnTo>
                <a:lnTo>
                  <a:pt x="22" y="10"/>
                </a:lnTo>
                <a:lnTo>
                  <a:pt x="18" y="10"/>
                </a:lnTo>
                <a:lnTo>
                  <a:pt x="15" y="12"/>
                </a:lnTo>
                <a:lnTo>
                  <a:pt x="15" y="12"/>
                </a:lnTo>
                <a:lnTo>
                  <a:pt x="13" y="13"/>
                </a:lnTo>
                <a:lnTo>
                  <a:pt x="12" y="16"/>
                </a:lnTo>
                <a:lnTo>
                  <a:pt x="12" y="16"/>
                </a:lnTo>
                <a:lnTo>
                  <a:pt x="12" y="18"/>
                </a:lnTo>
                <a:lnTo>
                  <a:pt x="14" y="20"/>
                </a:lnTo>
                <a:lnTo>
                  <a:pt x="14" y="20"/>
                </a:lnTo>
                <a:lnTo>
                  <a:pt x="17" y="22"/>
                </a:lnTo>
                <a:lnTo>
                  <a:pt x="23" y="25"/>
                </a:lnTo>
                <a:lnTo>
                  <a:pt x="23" y="25"/>
                </a:lnTo>
                <a:lnTo>
                  <a:pt x="30" y="28"/>
                </a:lnTo>
                <a:lnTo>
                  <a:pt x="35" y="32"/>
                </a:lnTo>
                <a:lnTo>
                  <a:pt x="35" y="32"/>
                </a:lnTo>
                <a:lnTo>
                  <a:pt x="37" y="36"/>
                </a:lnTo>
                <a:lnTo>
                  <a:pt x="38" y="41"/>
                </a:lnTo>
                <a:lnTo>
                  <a:pt x="38" y="41"/>
                </a:lnTo>
                <a:lnTo>
                  <a:pt x="38" y="46"/>
                </a:lnTo>
                <a:lnTo>
                  <a:pt x="37" y="49"/>
                </a:lnTo>
                <a:lnTo>
                  <a:pt x="35" y="52"/>
                </a:lnTo>
                <a:lnTo>
                  <a:pt x="32" y="55"/>
                </a:lnTo>
                <a:lnTo>
                  <a:pt x="32" y="55"/>
                </a:lnTo>
                <a:lnTo>
                  <a:pt x="28" y="56"/>
                </a:lnTo>
                <a:lnTo>
                  <a:pt x="25" y="58"/>
                </a:lnTo>
                <a:lnTo>
                  <a:pt x="15" y="59"/>
                </a:lnTo>
                <a:lnTo>
                  <a:pt x="15" y="59"/>
                </a:lnTo>
                <a:lnTo>
                  <a:pt x="7" y="58"/>
                </a:lnTo>
                <a:lnTo>
                  <a:pt x="0" y="56"/>
                </a:lnTo>
                <a:lnTo>
                  <a:pt x="0"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59" tIns="34280" rIns="68559" bIns="3428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a:endParaRPr lang="zh-CN" altLang="en-US" sz="18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0" name="矩形 69"/>
          <p:cNvSpPr/>
          <p:nvPr/>
        </p:nvSpPr>
        <p:spPr>
          <a:xfrm>
            <a:off x="5173926" y="5497850"/>
            <a:ext cx="347101" cy="161562"/>
          </a:xfrm>
          <a:prstGeom prst="rect">
            <a:avLst/>
          </a:prstGeom>
          <a:noFill/>
          <a:ln>
            <a:noFill/>
            <a:prstDash val="solid"/>
          </a:ln>
        </p:spPr>
        <p:txBody>
          <a:bodyPr vert="horz" wrap="square" lIns="68559" tIns="34280" rIns="68559" bIns="34280" anchor="t" anchorCtr="0" compatLnSpc="1">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685528" fontAlgn="auto">
              <a:spcBef>
                <a:spcPts val="0"/>
              </a:spcBef>
              <a:spcAft>
                <a:spcPts val="0"/>
              </a:spcAft>
              <a:defRPr sz="1800" b="0" i="0" u="none" strike="noStrike" kern="0" cap="none" spc="0" baseline="0">
                <a:solidFill>
                  <a:srgbClr val="000000"/>
                </a:solidFill>
                <a:uFillTx/>
              </a:defRPr>
            </a:pPr>
            <a:r>
              <a:rPr lang="en-US" sz="600" b="1" dirty="0">
                <a:solidFill>
                  <a:prstClr val="white"/>
                </a:solidFill>
                <a:latin typeface="微软雅黑" panose="020B0503020204020204" pitchFamily="34" charset="-122"/>
                <a:ea typeface="微软雅黑" panose="020B0503020204020204" pitchFamily="34" charset="-122"/>
                <a:cs typeface="+mn-ea"/>
                <a:sym typeface="+mn-lt"/>
              </a:rPr>
              <a:t>PCIe </a:t>
            </a:r>
          </a:p>
        </p:txBody>
      </p:sp>
    </p:spTree>
    <p:extLst>
      <p:ext uri="{BB962C8B-B14F-4D97-AF65-F5344CB8AC3E}">
        <p14:creationId xmlns:p14="http://schemas.microsoft.com/office/powerpoint/2010/main" val="22298319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912285" y="4077072"/>
            <a:ext cx="10560048" cy="1836416"/>
          </a:xfrm>
        </p:spPr>
        <p:txBody>
          <a:bodyPr/>
          <a:lstStyle/>
          <a:p>
            <a:r>
              <a:rPr lang="en-US" sz="1400" dirty="0" err="1" smtClean="0"/>
              <a:t>FusionStorage</a:t>
            </a:r>
            <a:r>
              <a:rPr lang="en-US" sz="1400" dirty="0" smtClean="0"/>
              <a:t> Manager (FSM): </a:t>
            </a:r>
            <a:r>
              <a:rPr lang="en-US" sz="1400" dirty="0" err="1" smtClean="0"/>
              <a:t>FusionStorage</a:t>
            </a:r>
            <a:r>
              <a:rPr lang="en-US" sz="1400" dirty="0" smtClean="0"/>
              <a:t> management module. It provides O&amp;M functions including alarm management, service monitoring, operation logging, and data configuration. In most cases, FSM-enabled nodes are deployed in active/standby mode.</a:t>
            </a:r>
          </a:p>
          <a:p>
            <a:r>
              <a:rPr lang="en-US" sz="1400" dirty="0" err="1" smtClean="0"/>
              <a:t>FusionStorage</a:t>
            </a:r>
            <a:r>
              <a:rPr lang="en-US" sz="1400" dirty="0" smtClean="0"/>
              <a:t> Agent (FSA): Performs </a:t>
            </a:r>
            <a:r>
              <a:rPr lang="en-US" sz="1400" dirty="0" err="1" smtClean="0"/>
              <a:t>FusionStorage</a:t>
            </a:r>
            <a:r>
              <a:rPr lang="en-US" sz="1400" dirty="0" smtClean="0"/>
              <a:t> agent functions. It is deployed on each node to enable the node to communicate with the FSM module. An FSA consists of three processes: </a:t>
            </a:r>
            <a:r>
              <a:rPr lang="en-US" sz="1400" dirty="0" err="1" smtClean="0"/>
              <a:t>MetaData</a:t>
            </a:r>
            <a:r>
              <a:rPr lang="en-US" sz="1400" dirty="0" smtClean="0"/>
              <a:t> Controller (MDC), Virtual Block System (VBS), and Object Storage Device (OSD). Depending on system configuration requirements, different combinations of processes are used for different nodes to implement specific functions.</a:t>
            </a:r>
          </a:p>
          <a:p>
            <a:endParaRPr lang="zh-CN" altLang="en-US" sz="1400" dirty="0"/>
          </a:p>
        </p:txBody>
      </p:sp>
      <p:sp>
        <p:nvSpPr>
          <p:cNvPr id="4" name="文本占位符 3"/>
          <p:cNvSpPr>
            <a:spLocks noGrp="1"/>
          </p:cNvSpPr>
          <p:nvPr>
            <p:ph type="body" sz="quarter" idx="12"/>
          </p:nvPr>
        </p:nvSpPr>
        <p:spPr/>
        <p:txBody>
          <a:bodyPr/>
          <a:lstStyle/>
          <a:p>
            <a:r>
              <a:rPr lang="en-US" altLang="zh-CN" smtClean="0"/>
              <a:t>FusionStorage: Logical Architecture </a:t>
            </a:r>
            <a:endParaRPr lang="en-US" dirty="0"/>
          </a:p>
        </p:txBody>
      </p:sp>
      <p:pic>
        <p:nvPicPr>
          <p:cNvPr id="10" name="图片 9"/>
          <p:cNvPicPr>
            <a:picLocks noChangeAspect="1"/>
          </p:cNvPicPr>
          <p:nvPr/>
        </p:nvPicPr>
        <p:blipFill>
          <a:blip r:embed="rId3"/>
          <a:stretch>
            <a:fillRect/>
          </a:stretch>
        </p:blipFill>
        <p:spPr>
          <a:xfrm>
            <a:off x="2909647" y="1365635"/>
            <a:ext cx="6207919" cy="2607469"/>
          </a:xfrm>
          <a:prstGeom prst="rect">
            <a:avLst/>
          </a:prstGeom>
        </p:spPr>
      </p:pic>
    </p:spTree>
    <p:extLst>
      <p:ext uri="{BB962C8B-B14F-4D97-AF65-F5344CB8AC3E}">
        <p14:creationId xmlns:p14="http://schemas.microsoft.com/office/powerpoint/2010/main" val="7782833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dirty="0">
                <a:solidFill>
                  <a:schemeClr val="bg1">
                    <a:lumMod val="50000"/>
                  </a:schemeClr>
                </a:solidFill>
                <a:latin typeface="微软雅黑" panose="020B0503020204020204" pitchFamily="34" charset="-122"/>
                <a:ea typeface="微软雅黑" panose="020B0503020204020204" pitchFamily="34" charset="-122"/>
              </a:rPr>
              <a:t>Data Management</a:t>
            </a:r>
          </a:p>
          <a:p>
            <a:r>
              <a:rPr lang="en-US" dirty="0">
                <a:solidFill>
                  <a:schemeClr val="bg1">
                    <a:lumMod val="50000"/>
                  </a:schemeClr>
                </a:solidFill>
                <a:latin typeface="微软雅黑" panose="020B0503020204020204" pitchFamily="34" charset="-122"/>
                <a:ea typeface="微软雅黑" panose="020B0503020204020204" pitchFamily="34" charset="-122"/>
              </a:rPr>
              <a:t>Traditional RAID Technology</a:t>
            </a:r>
          </a:p>
          <a:p>
            <a:r>
              <a:rPr lang="en-US" dirty="0">
                <a:solidFill>
                  <a:schemeClr val="bg1">
                    <a:lumMod val="50000"/>
                  </a:schemeClr>
                </a:solidFill>
                <a:latin typeface="微软雅黑" panose="020B0503020204020204" pitchFamily="34" charset="-122"/>
                <a:ea typeface="微软雅黑" panose="020B0503020204020204" pitchFamily="34" charset="-122"/>
              </a:rPr>
              <a:t>DAS Technology Introduction</a:t>
            </a:r>
          </a:p>
          <a:p>
            <a:r>
              <a:rPr lang="en-US" dirty="0">
                <a:solidFill>
                  <a:schemeClr val="bg1">
                    <a:lumMod val="50000"/>
                  </a:schemeClr>
                </a:solidFill>
                <a:latin typeface="微软雅黑" panose="020B0503020204020204" pitchFamily="34" charset="-122"/>
                <a:ea typeface="微软雅黑" panose="020B0503020204020204" pitchFamily="34" charset="-122"/>
              </a:rPr>
              <a:t>SAN Technology Introduction</a:t>
            </a:r>
          </a:p>
          <a:p>
            <a:r>
              <a:rPr lang="en-US" dirty="0">
                <a:solidFill>
                  <a:schemeClr val="bg1">
                    <a:lumMod val="50000"/>
                  </a:schemeClr>
                </a:solidFill>
                <a:latin typeface="微软雅黑" panose="020B0503020204020204" pitchFamily="34" charset="-122"/>
                <a:ea typeface="微软雅黑" panose="020B0503020204020204" pitchFamily="34" charset="-122"/>
              </a:rPr>
              <a:t>NAS Technology Introduction</a:t>
            </a:r>
          </a:p>
          <a:p>
            <a:r>
              <a:rPr lang="en-US" dirty="0">
                <a:solidFill>
                  <a:schemeClr val="bg1">
                    <a:lumMod val="50000"/>
                  </a:schemeClr>
                </a:solidFill>
                <a:latin typeface="微软雅黑" panose="020B0503020204020204" pitchFamily="34" charset="-122"/>
                <a:ea typeface="微软雅黑" panose="020B0503020204020204" pitchFamily="34" charset="-122"/>
              </a:rPr>
              <a:t>Huawei Distributed Storage</a:t>
            </a:r>
          </a:p>
          <a:p>
            <a:r>
              <a:rPr lang="en-US" b="1" dirty="0">
                <a:latin typeface="微软雅黑" panose="020B0503020204020204" pitchFamily="34" charset="-122"/>
                <a:ea typeface="微软雅黑" panose="020B0503020204020204" pitchFamily="34" charset="-122"/>
              </a:rPr>
              <a:t>Object Storage</a:t>
            </a:r>
          </a:p>
          <a:p>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07970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20"/>
          <p:cNvSpPr>
            <a:spLocks noGrp="1"/>
          </p:cNvSpPr>
          <p:nvPr>
            <p:ph type="body" sz="quarter" idx="10"/>
          </p:nvPr>
        </p:nvSpPr>
        <p:spPr>
          <a:xfrm>
            <a:off x="912285" y="1233488"/>
            <a:ext cx="10560048" cy="1727460"/>
          </a:xfrm>
        </p:spPr>
        <p:txBody>
          <a:bodyPr/>
          <a:lstStyle/>
          <a:p>
            <a:r>
              <a:rPr lang="en-US" altLang="zh-CN" sz="2000" dirty="0" smtClean="0"/>
              <a:t>For enterprises, big data analysis is becoming increasingly important. </a:t>
            </a:r>
            <a:r>
              <a:rPr lang="en-US" sz="2000" dirty="0" smtClean="0"/>
              <a:t>As big data applications employ ever larger data volumes, enterprises demand larger storage capacity. The primary objective is to store large quantities of data.</a:t>
            </a:r>
          </a:p>
          <a:p>
            <a:endParaRPr lang="zh-CN" altLang="en-US" sz="2000" dirty="0"/>
          </a:p>
        </p:txBody>
      </p:sp>
      <p:sp>
        <p:nvSpPr>
          <p:cNvPr id="4" name="文本占位符 3"/>
          <p:cNvSpPr>
            <a:spLocks noGrp="1"/>
          </p:cNvSpPr>
          <p:nvPr>
            <p:ph type="body" sz="quarter" idx="12"/>
          </p:nvPr>
        </p:nvSpPr>
        <p:spPr/>
        <p:txBody>
          <a:bodyPr/>
          <a:lstStyle/>
          <a:p>
            <a:r>
              <a:rPr lang="en-US" altLang="zh-CN" smtClean="0"/>
              <a:t>About Object Storage</a:t>
            </a:r>
            <a:endParaRPr lang="en-US" dirty="0"/>
          </a:p>
        </p:txBody>
      </p:sp>
      <p:sp>
        <p:nvSpPr>
          <p:cNvPr id="6" name="AutoShape 85"/>
          <p:cNvSpPr>
            <a:spLocks noChangeArrowheads="1"/>
          </p:cNvSpPr>
          <p:nvPr/>
        </p:nvSpPr>
        <p:spPr bwMode="auto">
          <a:xfrm>
            <a:off x="6844428" y="3068960"/>
            <a:ext cx="2023879" cy="2916324"/>
          </a:xfrm>
          <a:prstGeom prst="roundRect">
            <a:avLst>
              <a:gd name="adj" fmla="val 8819"/>
            </a:avLst>
          </a:prstGeom>
          <a:gradFill>
            <a:gsLst>
              <a:gs pos="100000">
                <a:schemeClr val="bg1">
                  <a:lumMod val="85000"/>
                </a:schemeClr>
              </a:gs>
              <a:gs pos="0">
                <a:schemeClr val="bg1">
                  <a:lumMod val="95000"/>
                </a:schemeClr>
              </a:gs>
            </a:gsLst>
            <a:lin ang="5400000" scaled="0"/>
          </a:gradFill>
          <a:ln w="9525">
            <a:solidFill>
              <a:schemeClr val="bg1"/>
            </a:solidFill>
          </a:ln>
          <a:effectLst>
            <a:outerShdw blurRad="63500" sx="101000" sy="101000" algn="ctr" rotWithShape="0">
              <a:srgbClr val="000000">
                <a:alpha val="30000"/>
              </a:srgbClr>
            </a:outerShdw>
          </a:effectLst>
        </p:spPr>
        <p:txBody>
          <a:bodyPr anchor="ctr" anchorCtr="1"/>
          <a:lstStyle/>
          <a:p>
            <a:pPr marL="342764" indent="-342764" algn="ctr" defTabSz="815334" fontAlgn="base">
              <a:lnSpc>
                <a:spcPts val="2700"/>
              </a:lnSpc>
              <a:buClr>
                <a:srgbClr val="990000"/>
              </a:buClr>
              <a:tabLst>
                <a:tab pos="72608" algn="l"/>
              </a:tabLst>
              <a:defRPr/>
            </a:pPr>
            <a:endParaRPr lang="en-US" altLang="zh-CN" sz="1050" dirty="0">
              <a:solidFill>
                <a:srgbClr val="000000"/>
              </a:solidFill>
              <a:latin typeface="微软雅黑" panose="020B0503020204020204" pitchFamily="34" charset="-122"/>
              <a:ea typeface="微软雅黑" panose="020B0503020204020204" pitchFamily="34" charset="-122"/>
              <a:sym typeface="Lucida Grande"/>
            </a:endParaRPr>
          </a:p>
        </p:txBody>
      </p:sp>
      <p:sp>
        <p:nvSpPr>
          <p:cNvPr id="7" name="AutoShape 85"/>
          <p:cNvSpPr>
            <a:spLocks noChangeArrowheads="1"/>
          </p:cNvSpPr>
          <p:nvPr/>
        </p:nvSpPr>
        <p:spPr bwMode="auto">
          <a:xfrm>
            <a:off x="2603612" y="3032956"/>
            <a:ext cx="2016224" cy="2952328"/>
          </a:xfrm>
          <a:prstGeom prst="roundRect">
            <a:avLst>
              <a:gd name="adj" fmla="val 8819"/>
            </a:avLst>
          </a:prstGeom>
          <a:gradFill>
            <a:gsLst>
              <a:gs pos="100000">
                <a:schemeClr val="bg1">
                  <a:lumMod val="85000"/>
                </a:schemeClr>
              </a:gs>
              <a:gs pos="0">
                <a:schemeClr val="bg1">
                  <a:lumMod val="95000"/>
                </a:schemeClr>
              </a:gs>
            </a:gsLst>
            <a:lin ang="5400000" scaled="0"/>
          </a:gradFill>
          <a:ln w="9525">
            <a:solidFill>
              <a:schemeClr val="bg1"/>
            </a:solidFill>
          </a:ln>
          <a:effectLst>
            <a:outerShdw blurRad="63500" sx="101000" sy="101000" algn="ctr" rotWithShape="0">
              <a:srgbClr val="000000">
                <a:alpha val="30000"/>
              </a:srgbClr>
            </a:outerShdw>
          </a:effectLst>
        </p:spPr>
        <p:txBody>
          <a:bodyPr anchor="ctr" anchorCtr="1"/>
          <a:lstStyle/>
          <a:p>
            <a:pPr marL="342764" indent="-342764" algn="ctr" defTabSz="815334" fontAlgn="base">
              <a:lnSpc>
                <a:spcPts val="2700"/>
              </a:lnSpc>
              <a:buClr>
                <a:srgbClr val="990000"/>
              </a:buClr>
              <a:tabLst>
                <a:tab pos="72608" algn="l"/>
              </a:tabLst>
              <a:defRPr/>
            </a:pPr>
            <a:endParaRPr lang="en-US" altLang="zh-CN" sz="1050" dirty="0">
              <a:solidFill>
                <a:srgbClr val="000000"/>
              </a:solidFill>
              <a:latin typeface="微软雅黑" panose="020B0503020204020204" pitchFamily="34" charset="-122"/>
              <a:ea typeface="微软雅黑" panose="020B0503020204020204" pitchFamily="34" charset="-122"/>
              <a:sym typeface="Lucida Grande"/>
            </a:endParaRPr>
          </a:p>
        </p:txBody>
      </p:sp>
      <p:sp>
        <p:nvSpPr>
          <p:cNvPr id="8" name="内容占位符 2"/>
          <p:cNvSpPr txBox="1">
            <a:spLocks/>
          </p:cNvSpPr>
          <p:nvPr/>
        </p:nvSpPr>
        <p:spPr bwMode="auto">
          <a:xfrm>
            <a:off x="2819636" y="3176972"/>
            <a:ext cx="1588086" cy="355068"/>
          </a:xfrm>
          <a:prstGeom prst="rect">
            <a:avLst/>
          </a:prstGeom>
          <a:noFill/>
          <a:ln w="9525">
            <a:noFill/>
            <a:miter lim="800000"/>
            <a:headEnd/>
            <a:tailEnd/>
          </a:ln>
        </p:spPr>
        <p:txBody>
          <a:bodyPr anchor="ctr"/>
          <a:lstStyle/>
          <a:p>
            <a:pPr algn="ctr" defTabSz="685756" fontAlgn="auto">
              <a:spcBef>
                <a:spcPts val="0"/>
              </a:spcBef>
              <a:spcAft>
                <a:spcPts val="0"/>
              </a:spcAft>
              <a:defRPr/>
            </a:pPr>
            <a:r>
              <a:rPr lang="en-US" sz="1200" dirty="0">
                <a:solidFill>
                  <a:srgbClr val="000000"/>
                </a:solidFill>
                <a:latin typeface="微软雅黑" panose="020B0503020204020204" pitchFamily="34" charset="-122"/>
                <a:ea typeface="微软雅黑" panose="020B0503020204020204" pitchFamily="34" charset="-122"/>
              </a:rPr>
              <a:t>Multi-source data</a:t>
            </a:r>
          </a:p>
        </p:txBody>
      </p:sp>
      <p:sp>
        <p:nvSpPr>
          <p:cNvPr id="9" name="AutoShape 85"/>
          <p:cNvSpPr>
            <a:spLocks noChangeArrowheads="1"/>
          </p:cNvSpPr>
          <p:nvPr/>
        </p:nvSpPr>
        <p:spPr bwMode="auto">
          <a:xfrm>
            <a:off x="4691845" y="3068961"/>
            <a:ext cx="2046704" cy="2871316"/>
          </a:xfrm>
          <a:prstGeom prst="roundRect">
            <a:avLst>
              <a:gd name="adj" fmla="val 8819"/>
            </a:avLst>
          </a:prstGeom>
          <a:gradFill>
            <a:gsLst>
              <a:gs pos="100000">
                <a:schemeClr val="bg1">
                  <a:lumMod val="85000"/>
                </a:schemeClr>
              </a:gs>
              <a:gs pos="0">
                <a:schemeClr val="bg1">
                  <a:lumMod val="95000"/>
                </a:schemeClr>
              </a:gs>
            </a:gsLst>
            <a:lin ang="5400000" scaled="0"/>
          </a:gradFill>
          <a:ln w="9525">
            <a:solidFill>
              <a:schemeClr val="bg1"/>
            </a:solidFill>
          </a:ln>
          <a:effectLst>
            <a:outerShdw blurRad="63500" sx="101000" sy="101000" algn="ctr" rotWithShape="0">
              <a:srgbClr val="000000">
                <a:alpha val="30000"/>
              </a:srgbClr>
            </a:outerShdw>
          </a:effectLst>
        </p:spPr>
        <p:txBody>
          <a:bodyPr anchor="ctr" anchorCtr="1"/>
          <a:lstStyle/>
          <a:p>
            <a:pPr marL="342764" indent="-342764" algn="ctr" defTabSz="815334" fontAlgn="base">
              <a:lnSpc>
                <a:spcPts val="2700"/>
              </a:lnSpc>
              <a:buClr>
                <a:srgbClr val="990000"/>
              </a:buClr>
              <a:tabLst>
                <a:tab pos="72608" algn="l"/>
              </a:tabLst>
              <a:defRPr/>
            </a:pPr>
            <a:endParaRPr lang="en-US" altLang="zh-CN" sz="1050" dirty="0">
              <a:solidFill>
                <a:srgbClr val="000000"/>
              </a:solidFill>
              <a:latin typeface="微软雅黑" panose="020B0503020204020204" pitchFamily="34" charset="-122"/>
              <a:ea typeface="微软雅黑" panose="020B0503020204020204" pitchFamily="34" charset="-122"/>
              <a:sym typeface="Lucida Grande"/>
            </a:endParaRPr>
          </a:p>
        </p:txBody>
      </p:sp>
      <p:pic>
        <p:nvPicPr>
          <p:cNvPr id="10" name="Picture 4"/>
          <p:cNvPicPr>
            <a:picLocks noChangeAspect="1" noChangeArrowheads="1"/>
          </p:cNvPicPr>
          <p:nvPr/>
        </p:nvPicPr>
        <p:blipFill>
          <a:blip r:embed="rId3" cstate="print"/>
          <a:srcRect/>
          <a:stretch>
            <a:fillRect/>
          </a:stretch>
        </p:blipFill>
        <p:spPr bwMode="auto">
          <a:xfrm>
            <a:off x="6815695" y="3660791"/>
            <a:ext cx="1733871" cy="1135979"/>
          </a:xfrm>
          <a:prstGeom prst="ellipse">
            <a:avLst/>
          </a:prstGeom>
          <a:ln>
            <a:noFill/>
          </a:ln>
          <a:effectLst>
            <a:softEdge rad="112500"/>
          </a:effectLst>
        </p:spPr>
      </p:pic>
      <p:sp>
        <p:nvSpPr>
          <p:cNvPr id="11" name="内容占位符 2"/>
          <p:cNvSpPr txBox="1">
            <a:spLocks/>
          </p:cNvSpPr>
          <p:nvPr/>
        </p:nvSpPr>
        <p:spPr bwMode="auto">
          <a:xfrm>
            <a:off x="4763852" y="3176972"/>
            <a:ext cx="1978037" cy="355068"/>
          </a:xfrm>
          <a:prstGeom prst="rect">
            <a:avLst/>
          </a:prstGeom>
          <a:noFill/>
          <a:ln w="9525">
            <a:noFill/>
            <a:miter lim="800000"/>
            <a:headEnd/>
            <a:tailEnd/>
          </a:ln>
        </p:spPr>
        <p:txBody>
          <a:bodyPr anchor="ctr"/>
          <a:lstStyle/>
          <a:p>
            <a:pPr algn="ctr" defTabSz="685756" fontAlgn="auto">
              <a:spcBef>
                <a:spcPts val="0"/>
              </a:spcBef>
              <a:spcAft>
                <a:spcPts val="0"/>
              </a:spcAft>
              <a:defRPr/>
            </a:pPr>
            <a:r>
              <a:rPr lang="en-US" sz="1200" dirty="0">
                <a:solidFill>
                  <a:srgbClr val="000000"/>
                </a:solidFill>
                <a:latin typeface="微软雅黑" panose="020B0503020204020204" pitchFamily="34" charset="-122"/>
                <a:ea typeface="微软雅黑" panose="020B0503020204020204" pitchFamily="34" charset="-122"/>
              </a:rPr>
              <a:t>Software and hardware development</a:t>
            </a:r>
          </a:p>
        </p:txBody>
      </p:sp>
      <p:sp>
        <p:nvSpPr>
          <p:cNvPr id="12" name="内容占位符 2"/>
          <p:cNvSpPr txBox="1">
            <a:spLocks/>
          </p:cNvSpPr>
          <p:nvPr/>
        </p:nvSpPr>
        <p:spPr bwMode="auto">
          <a:xfrm>
            <a:off x="6960096" y="3212976"/>
            <a:ext cx="1516935" cy="355068"/>
          </a:xfrm>
          <a:prstGeom prst="rect">
            <a:avLst/>
          </a:prstGeom>
          <a:noFill/>
          <a:ln w="9525">
            <a:noFill/>
            <a:miter lim="800000"/>
            <a:headEnd/>
            <a:tailEnd/>
          </a:ln>
        </p:spPr>
        <p:txBody>
          <a:bodyPr anchor="ctr"/>
          <a:lstStyle/>
          <a:p>
            <a:pPr algn="ctr" defTabSz="685756" fontAlgn="auto">
              <a:spcBef>
                <a:spcPts val="0"/>
              </a:spcBef>
              <a:spcAft>
                <a:spcPts val="0"/>
              </a:spcAft>
              <a:defRPr/>
            </a:pPr>
            <a:r>
              <a:rPr lang="en-US" sz="1200" dirty="0">
                <a:solidFill>
                  <a:srgbClr val="000000"/>
                </a:solidFill>
                <a:latin typeface="微软雅黑" panose="020B0503020204020204" pitchFamily="34" charset="-122"/>
                <a:ea typeface="微软雅黑" panose="020B0503020204020204" pitchFamily="34" charset="-122"/>
              </a:rPr>
              <a:t>Easy access to cloud compute</a:t>
            </a:r>
          </a:p>
        </p:txBody>
      </p:sp>
      <p:sp>
        <p:nvSpPr>
          <p:cNvPr id="13" name="矩形 12"/>
          <p:cNvSpPr/>
          <p:nvPr/>
        </p:nvSpPr>
        <p:spPr>
          <a:xfrm>
            <a:off x="2747628" y="4689140"/>
            <a:ext cx="1721374" cy="830997"/>
          </a:xfrm>
          <a:prstGeom prst="rect">
            <a:avLst/>
          </a:prstGeom>
        </p:spPr>
        <p:txBody>
          <a:bodyPr>
            <a:spAutoFit/>
          </a:bodyPr>
          <a:lstStyle/>
          <a:p>
            <a:pPr marL="133350" indent="-133350" defTabSz="685756" fontAlgn="auto">
              <a:spcBef>
                <a:spcPts val="0"/>
              </a:spcBef>
              <a:spcAft>
                <a:spcPts val="0"/>
              </a:spcAft>
              <a:buSzPct val="80000"/>
              <a:buFont typeface="Wingdings" pitchFamily="2" charset="2"/>
              <a:buChar char="Ø"/>
              <a:defRPr/>
            </a:pPr>
            <a:r>
              <a:rPr lang="en-US" sz="1200" dirty="0">
                <a:latin typeface="微软雅黑" panose="020B0503020204020204" pitchFamily="34" charset="-122"/>
                <a:ea typeface="微软雅黑" panose="020B0503020204020204" pitchFamily="34" charset="-122"/>
              </a:rPr>
              <a:t>Data is generated from daily life</a:t>
            </a:r>
          </a:p>
          <a:p>
            <a:pPr marL="133350" indent="-133350" defTabSz="685756" fontAlgn="auto">
              <a:spcBef>
                <a:spcPts val="0"/>
              </a:spcBef>
              <a:spcAft>
                <a:spcPts val="0"/>
              </a:spcAft>
              <a:buSzPct val="80000"/>
              <a:buFont typeface="Wingdings" pitchFamily="2" charset="2"/>
              <a:buChar char="Ø"/>
              <a:defRPr/>
            </a:pPr>
            <a:r>
              <a:rPr lang="en-US" sz="1200" dirty="0">
                <a:solidFill>
                  <a:srgbClr val="000000"/>
                </a:solidFill>
                <a:latin typeface="微软雅黑" panose="020B0503020204020204" pitchFamily="34" charset="-122"/>
                <a:ea typeface="微软雅黑" panose="020B0503020204020204" pitchFamily="34" charset="-122"/>
              </a:rPr>
              <a:t>Everyone is creating data</a:t>
            </a:r>
          </a:p>
        </p:txBody>
      </p:sp>
      <p:sp>
        <p:nvSpPr>
          <p:cNvPr id="14" name="矩形 13"/>
          <p:cNvSpPr/>
          <p:nvPr/>
        </p:nvSpPr>
        <p:spPr>
          <a:xfrm>
            <a:off x="4691844" y="4509120"/>
            <a:ext cx="2088232" cy="1384995"/>
          </a:xfrm>
          <a:prstGeom prst="rect">
            <a:avLst/>
          </a:prstGeom>
        </p:spPr>
        <p:txBody>
          <a:bodyPr wrap="square">
            <a:spAutoFit/>
          </a:bodyPr>
          <a:lstStyle/>
          <a:p>
            <a:pPr marL="201216" indent="-201216" defTabSz="685756" fontAlgn="auto">
              <a:spcBef>
                <a:spcPts val="0"/>
              </a:spcBef>
              <a:spcAft>
                <a:spcPts val="0"/>
              </a:spcAft>
              <a:buSzPct val="80000"/>
              <a:buFont typeface="Wingdings" pitchFamily="2" charset="2"/>
              <a:buChar char="Ø"/>
              <a:defRPr/>
            </a:pPr>
            <a:r>
              <a:rPr lang="en-US" sz="1200" dirty="0">
                <a:solidFill>
                  <a:srgbClr val="000000"/>
                </a:solidFill>
                <a:latin typeface="微软雅黑" panose="020B0503020204020204" pitchFamily="34" charset="-122"/>
                <a:ea typeface="微软雅黑" panose="020B0503020204020204" pitchFamily="34" charset="-122"/>
              </a:rPr>
              <a:t>Stronger compute performance</a:t>
            </a:r>
          </a:p>
          <a:p>
            <a:pPr marL="201216" indent="-201216" defTabSz="685756" fontAlgn="auto">
              <a:spcBef>
                <a:spcPts val="0"/>
              </a:spcBef>
              <a:spcAft>
                <a:spcPts val="0"/>
              </a:spcAft>
              <a:buSzPct val="80000"/>
              <a:buFont typeface="Wingdings" pitchFamily="2" charset="2"/>
              <a:buChar char="Ø"/>
              <a:defRPr/>
            </a:pPr>
            <a:r>
              <a:rPr lang="en-US" sz="1200" b="1" dirty="0">
                <a:solidFill>
                  <a:srgbClr val="C00000"/>
                </a:solidFill>
                <a:latin typeface="微软雅黑" panose="020B0503020204020204" pitchFamily="34" charset="-122"/>
                <a:ea typeface="微软雅黑" panose="020B0503020204020204" pitchFamily="34" charset="-122"/>
              </a:rPr>
              <a:t>Higher storage cost-effectiveness</a:t>
            </a:r>
          </a:p>
          <a:p>
            <a:pPr marL="201216" indent="-201216" defTabSz="685756" fontAlgn="auto">
              <a:spcBef>
                <a:spcPts val="0"/>
              </a:spcBef>
              <a:spcAft>
                <a:spcPts val="0"/>
              </a:spcAft>
              <a:buSzPct val="80000"/>
              <a:buFont typeface="Wingdings" pitchFamily="2" charset="2"/>
              <a:buChar char="Ø"/>
              <a:defRPr/>
            </a:pPr>
            <a:r>
              <a:rPr lang="en-US" sz="1200" dirty="0">
                <a:solidFill>
                  <a:srgbClr val="000000"/>
                </a:solidFill>
                <a:latin typeface="微软雅黑" panose="020B0503020204020204" pitchFamily="34" charset="-122"/>
                <a:ea typeface="微软雅黑" panose="020B0503020204020204" pitchFamily="34" charset="-122"/>
              </a:rPr>
              <a:t>The emergence of distributed processing technologies</a:t>
            </a:r>
          </a:p>
        </p:txBody>
      </p:sp>
      <p:sp>
        <p:nvSpPr>
          <p:cNvPr id="15" name="矩形 14"/>
          <p:cNvSpPr/>
          <p:nvPr/>
        </p:nvSpPr>
        <p:spPr>
          <a:xfrm>
            <a:off x="6924092" y="4689140"/>
            <a:ext cx="1721374" cy="1015663"/>
          </a:xfrm>
          <a:prstGeom prst="rect">
            <a:avLst/>
          </a:prstGeom>
        </p:spPr>
        <p:txBody>
          <a:bodyPr>
            <a:spAutoFit/>
          </a:bodyPr>
          <a:lstStyle/>
          <a:p>
            <a:pPr marL="133350" indent="-126206" defTabSz="685756" fontAlgn="auto">
              <a:spcBef>
                <a:spcPts val="0"/>
              </a:spcBef>
              <a:spcAft>
                <a:spcPts val="0"/>
              </a:spcAft>
              <a:buSzPct val="80000"/>
              <a:buFont typeface="Wingdings" pitchFamily="2" charset="2"/>
              <a:buChar char="Ø"/>
              <a:defRPr/>
            </a:pPr>
            <a:r>
              <a:rPr lang="en-US" sz="1200" b="1" dirty="0">
                <a:solidFill>
                  <a:srgbClr val="C00000"/>
                </a:solidFill>
                <a:latin typeface="微软雅黑" panose="020B0503020204020204" pitchFamily="34" charset="-122"/>
                <a:ea typeface="微软雅黑" panose="020B0503020204020204" pitchFamily="34" charset="-122"/>
              </a:rPr>
              <a:t>Object storage technology</a:t>
            </a:r>
          </a:p>
          <a:p>
            <a:pPr marL="133350" indent="-126206" defTabSz="685756" fontAlgn="auto">
              <a:spcBef>
                <a:spcPts val="0"/>
              </a:spcBef>
              <a:spcAft>
                <a:spcPts val="0"/>
              </a:spcAft>
              <a:buSzPct val="80000"/>
              <a:buFont typeface="Wingdings" pitchFamily="2" charset="2"/>
              <a:buChar char="Ø"/>
              <a:defRPr/>
            </a:pPr>
            <a:r>
              <a:rPr lang="en-US" sz="1200" b="1" dirty="0">
                <a:solidFill>
                  <a:srgbClr val="C00000"/>
                </a:solidFill>
                <a:latin typeface="微软雅黑" panose="020B0503020204020204" pitchFamily="34" charset="-122"/>
                <a:ea typeface="微软雅黑" panose="020B0503020204020204" pitchFamily="34" charset="-122"/>
              </a:rPr>
              <a:t>RAID 2.0</a:t>
            </a:r>
          </a:p>
          <a:p>
            <a:pPr marL="133350" indent="-126206" defTabSz="685756" fontAlgn="auto">
              <a:spcBef>
                <a:spcPts val="0"/>
              </a:spcBef>
              <a:spcAft>
                <a:spcPts val="0"/>
              </a:spcAft>
              <a:buSzPct val="80000"/>
              <a:buFont typeface="Wingdings" pitchFamily="2" charset="2"/>
              <a:buChar char="Ø"/>
              <a:defRPr/>
            </a:pPr>
            <a:r>
              <a:rPr lang="en-US" sz="1200" b="1" dirty="0">
                <a:solidFill>
                  <a:srgbClr val="C00000"/>
                </a:solidFill>
                <a:latin typeface="微软雅黑" panose="020B0503020204020204" pitchFamily="34" charset="-122"/>
                <a:ea typeface="微软雅黑" panose="020B0503020204020204" pitchFamily="34" charset="-122"/>
              </a:rPr>
              <a:t>Low-cost data processing</a:t>
            </a:r>
          </a:p>
        </p:txBody>
      </p:sp>
      <p:pic>
        <p:nvPicPr>
          <p:cNvPr id="16" name="Picture 18" descr="http://t2.gstatic.com/images?q=tbn:ANd9GcRNZvFDEBbLSNOfUD9fS1p7wv1usOsWAy4hSonSOaSrYpW6PcL1Dw"/>
          <p:cNvPicPr>
            <a:picLocks noChangeArrowheads="1"/>
          </p:cNvPicPr>
          <p:nvPr/>
        </p:nvPicPr>
        <p:blipFill>
          <a:blip r:embed="rId4" cstate="print"/>
          <a:srcRect/>
          <a:stretch>
            <a:fillRect/>
          </a:stretch>
        </p:blipFill>
        <p:spPr bwMode="auto">
          <a:xfrm>
            <a:off x="2783632" y="3573016"/>
            <a:ext cx="1662136" cy="1076379"/>
          </a:xfrm>
          <a:prstGeom prst="ellipse">
            <a:avLst/>
          </a:prstGeom>
          <a:ln>
            <a:noFill/>
          </a:ln>
          <a:effectLst>
            <a:softEdge rad="112500"/>
          </a:effectLst>
        </p:spPr>
      </p:pic>
      <p:pic>
        <p:nvPicPr>
          <p:cNvPr id="17" name="Picture 22" descr="http://t1.gstatic.com/images?q=tbn:ANd9GcSnVxapKrZwh9U8suDkj9DrLE1F_4RUChy8YwHcnrLLNDnBaHec"/>
          <p:cNvPicPr>
            <a:picLocks noChangeArrowheads="1"/>
          </p:cNvPicPr>
          <p:nvPr/>
        </p:nvPicPr>
        <p:blipFill>
          <a:blip r:embed="rId5" cstate="print"/>
          <a:srcRect/>
          <a:stretch>
            <a:fillRect/>
          </a:stretch>
        </p:blipFill>
        <p:spPr bwMode="auto">
          <a:xfrm>
            <a:off x="4871864" y="3501008"/>
            <a:ext cx="1609369" cy="1125332"/>
          </a:xfrm>
          <a:prstGeom prst="ellipse">
            <a:avLst/>
          </a:prstGeom>
          <a:ln>
            <a:noFill/>
          </a:ln>
          <a:effectLst>
            <a:softEdge rad="112500"/>
          </a:effectLst>
        </p:spPr>
      </p:pic>
      <p:pic>
        <p:nvPicPr>
          <p:cNvPr id="18" name="Picture 2" descr="D:\02-Storage\HCNA-Storage 2.0\开发\d8d0334a5000176a.jpg"/>
          <p:cNvPicPr>
            <a:picLocks noChangeAspect="1" noChangeArrowheads="1"/>
          </p:cNvPicPr>
          <p:nvPr/>
        </p:nvPicPr>
        <p:blipFill>
          <a:blip r:embed="rId6" cstate="print"/>
          <a:srcRect/>
          <a:stretch>
            <a:fillRect/>
          </a:stretch>
        </p:blipFill>
        <p:spPr bwMode="auto">
          <a:xfrm>
            <a:off x="5159896" y="3537012"/>
            <a:ext cx="1240006" cy="1076970"/>
          </a:xfrm>
          <a:prstGeom prst="ellipse">
            <a:avLst/>
          </a:prstGeom>
          <a:ln>
            <a:noFill/>
          </a:ln>
          <a:effectLst>
            <a:softEdge rad="112500"/>
          </a:effectLst>
        </p:spPr>
      </p:pic>
    </p:spTree>
    <p:extLst>
      <p:ext uri="{BB962C8B-B14F-4D97-AF65-F5344CB8AC3E}">
        <p14:creationId xmlns:p14="http://schemas.microsoft.com/office/powerpoint/2010/main" val="25116419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latin typeface="微软雅黑" panose="020B0503020204020204" pitchFamily="34" charset="-122"/>
                <a:ea typeface="微软雅黑" panose="020B0503020204020204" pitchFamily="34" charset="-122"/>
              </a:rPr>
              <a:t>Object Storage: Technical Structure</a:t>
            </a:r>
            <a:endParaRPr lang="en-US" dirty="0">
              <a:latin typeface="微软雅黑" panose="020B0503020204020204" pitchFamily="34" charset="-122"/>
              <a:ea typeface="微软雅黑" panose="020B0503020204020204" pitchFamily="34" charset="-122"/>
            </a:endParaRPr>
          </a:p>
        </p:txBody>
      </p:sp>
      <p:sp>
        <p:nvSpPr>
          <p:cNvPr id="6" name="矩形 5"/>
          <p:cNvSpPr/>
          <p:nvPr/>
        </p:nvSpPr>
        <p:spPr>
          <a:xfrm>
            <a:off x="3413455" y="2245336"/>
            <a:ext cx="1332516" cy="665680"/>
          </a:xfrm>
          <a:prstGeom prst="rect">
            <a:avLst/>
          </a:prstGeom>
          <a:solidFill>
            <a:schemeClr val="accent1">
              <a:lumMod val="9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微软雅黑" panose="020B0503020204020204" pitchFamily="34" charset="-122"/>
                <a:ea typeface="微软雅黑" panose="020B0503020204020204" pitchFamily="34" charset="-122"/>
              </a:rPr>
              <a:t>Client</a:t>
            </a:r>
          </a:p>
        </p:txBody>
      </p:sp>
      <p:sp>
        <p:nvSpPr>
          <p:cNvPr id="7" name="矩形 6"/>
          <p:cNvSpPr/>
          <p:nvPr/>
        </p:nvSpPr>
        <p:spPr>
          <a:xfrm>
            <a:off x="7183249" y="2197799"/>
            <a:ext cx="1373093" cy="682160"/>
          </a:xfrm>
          <a:prstGeom prst="rect">
            <a:avLst/>
          </a:prstGeom>
          <a:solidFill>
            <a:schemeClr val="accent2">
              <a:lumMod val="60000"/>
              <a:lumOff val="4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微软雅黑" panose="020B0503020204020204" pitchFamily="34" charset="-122"/>
                <a:ea typeface="微软雅黑" panose="020B0503020204020204" pitchFamily="34" charset="-122"/>
              </a:rPr>
              <a:t>MDS</a:t>
            </a:r>
          </a:p>
        </p:txBody>
      </p:sp>
      <p:sp>
        <p:nvSpPr>
          <p:cNvPr id="8" name="圆柱形 7"/>
          <p:cNvSpPr/>
          <p:nvPr/>
        </p:nvSpPr>
        <p:spPr>
          <a:xfrm>
            <a:off x="4922410" y="4476176"/>
            <a:ext cx="2260839" cy="792835"/>
          </a:xfrm>
          <a:prstGeom prst="can">
            <a:avLst/>
          </a:prstGeom>
          <a:solidFill>
            <a:srgbClr val="00B0F0"/>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微软雅黑" panose="020B0503020204020204" pitchFamily="34" charset="-122"/>
                <a:ea typeface="微软雅黑" panose="020B0503020204020204" pitchFamily="34" charset="-122"/>
              </a:rPr>
              <a:t>OSD</a:t>
            </a:r>
          </a:p>
        </p:txBody>
      </p:sp>
      <p:sp>
        <p:nvSpPr>
          <p:cNvPr id="9" name="左右箭头 8"/>
          <p:cNvSpPr/>
          <p:nvPr/>
        </p:nvSpPr>
        <p:spPr>
          <a:xfrm>
            <a:off x="4910937" y="2456454"/>
            <a:ext cx="2112451" cy="243628"/>
          </a:xfrm>
          <a:prstGeom prst="leftRightArrow">
            <a:avLst/>
          </a:prstGeom>
          <a:solidFill>
            <a:schemeClr val="accent3"/>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 name="左右箭头 9"/>
          <p:cNvSpPr/>
          <p:nvPr/>
        </p:nvSpPr>
        <p:spPr>
          <a:xfrm rot="2700000">
            <a:off x="3591739" y="3583196"/>
            <a:ext cx="1819028" cy="230004"/>
          </a:xfrm>
          <a:prstGeom prst="leftRightArrow">
            <a:avLst/>
          </a:prstGeom>
          <a:solidFill>
            <a:schemeClr val="accent3"/>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 name="下箭头 10"/>
          <p:cNvSpPr/>
          <p:nvPr/>
        </p:nvSpPr>
        <p:spPr>
          <a:xfrm rot="2700000">
            <a:off x="7401387" y="2754954"/>
            <a:ext cx="238723" cy="1886018"/>
          </a:xfrm>
          <a:prstGeom prst="downArrow">
            <a:avLst/>
          </a:prstGeom>
          <a:solidFill>
            <a:schemeClr val="accent3"/>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559009" y="2163665"/>
            <a:ext cx="1010213" cy="307777"/>
          </a:xfrm>
          <a:prstGeom prst="rect">
            <a:avLst/>
          </a:prstGeom>
          <a:noFill/>
        </p:spPr>
        <p:txBody>
          <a:bodyPr wrap="none" rtlCol="0">
            <a:spAutoFit/>
          </a:bodyPr>
          <a:lstStyle/>
          <a:p>
            <a:r>
              <a:rPr lang="en-US" sz="1400" dirty="0">
                <a:latin typeface="微软雅黑" panose="020B0503020204020204" pitchFamily="34" charset="-122"/>
                <a:ea typeface="微软雅黑" panose="020B0503020204020204" pitchFamily="34" charset="-122"/>
              </a:rPr>
              <a:t>Metadata</a:t>
            </a:r>
          </a:p>
        </p:txBody>
      </p:sp>
      <p:sp>
        <p:nvSpPr>
          <p:cNvPr id="13" name="TextBox 12"/>
          <p:cNvSpPr txBox="1"/>
          <p:nvPr/>
        </p:nvSpPr>
        <p:spPr>
          <a:xfrm>
            <a:off x="4073845" y="3848268"/>
            <a:ext cx="587020" cy="307777"/>
          </a:xfrm>
          <a:prstGeom prst="rect">
            <a:avLst/>
          </a:prstGeom>
          <a:noFill/>
        </p:spPr>
        <p:txBody>
          <a:bodyPr wrap="none" rtlCol="0">
            <a:spAutoFit/>
          </a:bodyPr>
          <a:lstStyle/>
          <a:p>
            <a:r>
              <a:rPr lang="en-US" sz="1400" dirty="0">
                <a:latin typeface="微软雅黑" panose="020B0503020204020204" pitchFamily="34" charset="-122"/>
                <a:ea typeface="微软雅黑" panose="020B0503020204020204" pitchFamily="34" charset="-122"/>
              </a:rPr>
              <a:t>Data</a:t>
            </a:r>
          </a:p>
        </p:txBody>
      </p:sp>
      <p:sp>
        <p:nvSpPr>
          <p:cNvPr id="14" name="TextBox 13"/>
          <p:cNvSpPr txBox="1"/>
          <p:nvPr/>
        </p:nvSpPr>
        <p:spPr>
          <a:xfrm>
            <a:off x="7611238" y="3756842"/>
            <a:ext cx="1335622" cy="307777"/>
          </a:xfrm>
          <a:prstGeom prst="rect">
            <a:avLst/>
          </a:prstGeom>
          <a:noFill/>
        </p:spPr>
        <p:txBody>
          <a:bodyPr wrap="none" rtlCol="0">
            <a:spAutoFit/>
          </a:bodyPr>
          <a:lstStyle/>
          <a:p>
            <a:r>
              <a:rPr lang="en-US" sz="1400" dirty="0">
                <a:latin typeface="微软雅黑" panose="020B0503020204020204" pitchFamily="34" charset="-122"/>
                <a:ea typeface="微软雅黑" panose="020B0503020204020204" pitchFamily="34" charset="-122"/>
              </a:rPr>
              <a:t>Management</a:t>
            </a:r>
          </a:p>
        </p:txBody>
      </p:sp>
      <p:sp>
        <p:nvSpPr>
          <p:cNvPr id="15" name="云形 14"/>
          <p:cNvSpPr/>
          <p:nvPr/>
        </p:nvSpPr>
        <p:spPr>
          <a:xfrm>
            <a:off x="4991947" y="2975760"/>
            <a:ext cx="2052228" cy="1078116"/>
          </a:xfrm>
          <a:prstGeom prst="cloud">
            <a:avLst/>
          </a:prstGeom>
          <a:solidFill>
            <a:schemeClr val="accent3"/>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US" sz="1400" b="1" dirty="0">
                <a:solidFill>
                  <a:schemeClr val="tx1"/>
                </a:solidFill>
                <a:latin typeface="微软雅黑" panose="020B0503020204020204" pitchFamily="34" charset="-122"/>
                <a:ea typeface="微软雅黑" panose="020B0503020204020204" pitchFamily="34" charset="-122"/>
              </a:rPr>
              <a:t>Interconnected networks</a:t>
            </a:r>
          </a:p>
        </p:txBody>
      </p:sp>
    </p:spTree>
    <p:extLst>
      <p:ext uri="{BB962C8B-B14F-4D97-AF65-F5344CB8AC3E}">
        <p14:creationId xmlns:p14="http://schemas.microsoft.com/office/powerpoint/2010/main" val="1964920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nl-NL" altLang="zh-CN" smtClean="0"/>
              <a:t>Where Is the Data?</a:t>
            </a:r>
            <a:endParaRPr lang="en-US" dirty="0"/>
          </a:p>
        </p:txBody>
      </p:sp>
      <p:sp>
        <p:nvSpPr>
          <p:cNvPr id="888" name="Oval 887"/>
          <p:cNvSpPr/>
          <p:nvPr/>
        </p:nvSpPr>
        <p:spPr bwMode="auto">
          <a:xfrm>
            <a:off x="6301554" y="1519760"/>
            <a:ext cx="3209418" cy="3407148"/>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
        <p:nvSpPr>
          <p:cNvPr id="1418" name="Oval 1417"/>
          <p:cNvSpPr/>
          <p:nvPr/>
        </p:nvSpPr>
        <p:spPr bwMode="auto">
          <a:xfrm>
            <a:off x="5263608" y="4205231"/>
            <a:ext cx="1550327" cy="1645843"/>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
        <p:nvSpPr>
          <p:cNvPr id="1417" name="Oval 1416"/>
          <p:cNvSpPr/>
          <p:nvPr/>
        </p:nvSpPr>
        <p:spPr bwMode="auto">
          <a:xfrm>
            <a:off x="2582982" y="1519760"/>
            <a:ext cx="3209418" cy="3407148"/>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
        <p:nvSpPr>
          <p:cNvPr id="1287" name="1655387072"/>
          <p:cNvSpPr>
            <a:spLocks noChangeAspect="1"/>
          </p:cNvSpPr>
          <p:nvPr/>
        </p:nvSpPr>
        <p:spPr bwMode="auto">
          <a:xfrm>
            <a:off x="4313751" y="2859517"/>
            <a:ext cx="320445" cy="469484"/>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88" name="1839252484"/>
          <p:cNvSpPr>
            <a:spLocks noChangeAspect="1"/>
          </p:cNvSpPr>
          <p:nvPr/>
        </p:nvSpPr>
        <p:spPr bwMode="auto">
          <a:xfrm>
            <a:off x="3609476" y="2789294"/>
            <a:ext cx="1019439" cy="236748"/>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89" name="367252837"/>
          <p:cNvSpPr>
            <a:spLocks noChangeAspect="1"/>
          </p:cNvSpPr>
          <p:nvPr/>
        </p:nvSpPr>
        <p:spPr bwMode="auto">
          <a:xfrm>
            <a:off x="4292623" y="2849484"/>
            <a:ext cx="341573" cy="190603"/>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90" name="1263660394"/>
          <p:cNvSpPr>
            <a:spLocks noChangeAspect="1"/>
          </p:cNvSpPr>
          <p:nvPr/>
        </p:nvSpPr>
        <p:spPr bwMode="auto">
          <a:xfrm>
            <a:off x="3563698" y="2921712"/>
            <a:ext cx="790549" cy="421332"/>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91" name="255579326"/>
          <p:cNvSpPr>
            <a:spLocks noChangeAspect="1"/>
          </p:cNvSpPr>
          <p:nvPr/>
        </p:nvSpPr>
        <p:spPr bwMode="auto">
          <a:xfrm>
            <a:off x="3563698" y="2925725"/>
            <a:ext cx="787028" cy="417319"/>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92" name="842895981"/>
          <p:cNvSpPr>
            <a:spLocks noChangeAspect="1"/>
          </p:cNvSpPr>
          <p:nvPr/>
        </p:nvSpPr>
        <p:spPr bwMode="auto">
          <a:xfrm>
            <a:off x="3605955" y="2931745"/>
            <a:ext cx="681387" cy="401268"/>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93" name="1479718313"/>
          <p:cNvSpPr>
            <a:spLocks noChangeAspect="1"/>
          </p:cNvSpPr>
          <p:nvPr/>
        </p:nvSpPr>
        <p:spPr bwMode="auto">
          <a:xfrm>
            <a:off x="4118315" y="3248747"/>
            <a:ext cx="161983" cy="80254"/>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94" name="695767222"/>
          <p:cNvSpPr>
            <a:spLocks noChangeAspect="1"/>
          </p:cNvSpPr>
          <p:nvPr/>
        </p:nvSpPr>
        <p:spPr bwMode="auto">
          <a:xfrm>
            <a:off x="4118315" y="3258778"/>
            <a:ext cx="28171" cy="42134"/>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95" name="1342255390"/>
          <p:cNvSpPr>
            <a:spLocks noChangeAspect="1"/>
          </p:cNvSpPr>
          <p:nvPr/>
        </p:nvSpPr>
        <p:spPr bwMode="auto">
          <a:xfrm>
            <a:off x="4146486" y="3262790"/>
            <a:ext cx="100360" cy="62197"/>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96" name="758951872"/>
          <p:cNvSpPr>
            <a:spLocks noChangeAspect="1"/>
          </p:cNvSpPr>
          <p:nvPr/>
        </p:nvSpPr>
        <p:spPr bwMode="auto">
          <a:xfrm>
            <a:off x="4118315" y="3252759"/>
            <a:ext cx="28171" cy="10032"/>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97" name="363570405"/>
          <p:cNvSpPr>
            <a:spLocks noChangeAspect="1"/>
          </p:cNvSpPr>
          <p:nvPr/>
        </p:nvSpPr>
        <p:spPr bwMode="auto">
          <a:xfrm>
            <a:off x="4146486" y="3258778"/>
            <a:ext cx="100360" cy="22070"/>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98" name="1053213979"/>
          <p:cNvSpPr>
            <a:spLocks noChangeAspect="1"/>
          </p:cNvSpPr>
          <p:nvPr/>
        </p:nvSpPr>
        <p:spPr bwMode="auto">
          <a:xfrm>
            <a:off x="4246845" y="3276835"/>
            <a:ext cx="3521" cy="14045"/>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99" name="925525240"/>
          <p:cNvSpPr>
            <a:spLocks noChangeAspect="1"/>
          </p:cNvSpPr>
          <p:nvPr/>
        </p:nvSpPr>
        <p:spPr bwMode="auto">
          <a:xfrm>
            <a:off x="4118315" y="3186549"/>
            <a:ext cx="161983" cy="80254"/>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00" name="1366823752"/>
          <p:cNvSpPr>
            <a:spLocks noChangeAspect="1"/>
          </p:cNvSpPr>
          <p:nvPr/>
        </p:nvSpPr>
        <p:spPr bwMode="auto">
          <a:xfrm>
            <a:off x="4118315" y="3196582"/>
            <a:ext cx="28171" cy="48152"/>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01" name="510784112"/>
          <p:cNvSpPr>
            <a:spLocks noChangeAspect="1"/>
          </p:cNvSpPr>
          <p:nvPr/>
        </p:nvSpPr>
        <p:spPr bwMode="auto">
          <a:xfrm>
            <a:off x="4146486" y="3200594"/>
            <a:ext cx="100360" cy="62197"/>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02" name="771385603"/>
          <p:cNvSpPr>
            <a:spLocks noChangeAspect="1"/>
          </p:cNvSpPr>
          <p:nvPr/>
        </p:nvSpPr>
        <p:spPr bwMode="auto">
          <a:xfrm>
            <a:off x="4118315" y="3192569"/>
            <a:ext cx="28171" cy="8025"/>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03" name="2072599659"/>
          <p:cNvSpPr>
            <a:spLocks noChangeAspect="1"/>
          </p:cNvSpPr>
          <p:nvPr/>
        </p:nvSpPr>
        <p:spPr bwMode="auto">
          <a:xfrm>
            <a:off x="4146486" y="3196582"/>
            <a:ext cx="100360" cy="24076"/>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04" name="1499586897"/>
          <p:cNvSpPr>
            <a:spLocks noChangeAspect="1"/>
          </p:cNvSpPr>
          <p:nvPr/>
        </p:nvSpPr>
        <p:spPr bwMode="auto">
          <a:xfrm>
            <a:off x="4246845" y="3220658"/>
            <a:ext cx="3521" cy="14045"/>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05" name="197594025"/>
          <p:cNvSpPr>
            <a:spLocks noChangeAspect="1"/>
          </p:cNvSpPr>
          <p:nvPr/>
        </p:nvSpPr>
        <p:spPr bwMode="auto">
          <a:xfrm>
            <a:off x="4118315" y="3130372"/>
            <a:ext cx="161983" cy="76241"/>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06" name="477071918"/>
          <p:cNvSpPr>
            <a:spLocks noChangeAspect="1"/>
          </p:cNvSpPr>
          <p:nvPr/>
        </p:nvSpPr>
        <p:spPr bwMode="auto">
          <a:xfrm>
            <a:off x="4118315" y="3134385"/>
            <a:ext cx="28171" cy="48152"/>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07" name="1149733984"/>
          <p:cNvSpPr>
            <a:spLocks noChangeAspect="1"/>
          </p:cNvSpPr>
          <p:nvPr/>
        </p:nvSpPr>
        <p:spPr bwMode="auto">
          <a:xfrm>
            <a:off x="4146486" y="3140404"/>
            <a:ext cx="100360" cy="60190"/>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08" name="511574954"/>
          <p:cNvSpPr>
            <a:spLocks noChangeAspect="1"/>
          </p:cNvSpPr>
          <p:nvPr/>
        </p:nvSpPr>
        <p:spPr bwMode="auto">
          <a:xfrm>
            <a:off x="4118315" y="3130372"/>
            <a:ext cx="28171" cy="10032"/>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09" name="284111890"/>
          <p:cNvSpPr>
            <a:spLocks noChangeAspect="1"/>
          </p:cNvSpPr>
          <p:nvPr/>
        </p:nvSpPr>
        <p:spPr bwMode="auto">
          <a:xfrm>
            <a:off x="4146486" y="3140404"/>
            <a:ext cx="100360" cy="18058"/>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10" name="1730696001"/>
          <p:cNvSpPr>
            <a:spLocks noChangeAspect="1" noChangeArrowheads="1"/>
          </p:cNvSpPr>
          <p:nvPr/>
        </p:nvSpPr>
        <p:spPr bwMode="auto">
          <a:xfrm>
            <a:off x="4246845" y="3158461"/>
            <a:ext cx="352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11" name="176137117"/>
          <p:cNvSpPr>
            <a:spLocks noChangeAspect="1"/>
          </p:cNvSpPr>
          <p:nvPr/>
        </p:nvSpPr>
        <p:spPr bwMode="auto">
          <a:xfrm>
            <a:off x="4118315" y="3068176"/>
            <a:ext cx="161983" cy="76241"/>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12" name="1125602935"/>
          <p:cNvSpPr>
            <a:spLocks noChangeAspect="1"/>
          </p:cNvSpPr>
          <p:nvPr/>
        </p:nvSpPr>
        <p:spPr bwMode="auto">
          <a:xfrm>
            <a:off x="4118315" y="3074194"/>
            <a:ext cx="28171" cy="46146"/>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13" name="728182694"/>
          <p:cNvSpPr>
            <a:spLocks noChangeAspect="1"/>
          </p:cNvSpPr>
          <p:nvPr/>
        </p:nvSpPr>
        <p:spPr bwMode="auto">
          <a:xfrm>
            <a:off x="4146486" y="3082220"/>
            <a:ext cx="100360" cy="62197"/>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14" name="1295891510"/>
          <p:cNvSpPr>
            <a:spLocks noChangeAspect="1"/>
          </p:cNvSpPr>
          <p:nvPr/>
        </p:nvSpPr>
        <p:spPr bwMode="auto">
          <a:xfrm>
            <a:off x="4118315" y="3074194"/>
            <a:ext cx="28171" cy="8025"/>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15" name="1659283727"/>
          <p:cNvSpPr>
            <a:spLocks noChangeAspect="1"/>
          </p:cNvSpPr>
          <p:nvPr/>
        </p:nvSpPr>
        <p:spPr bwMode="auto">
          <a:xfrm>
            <a:off x="4146486" y="3078207"/>
            <a:ext cx="100360" cy="24076"/>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16" name="1622402532"/>
          <p:cNvSpPr>
            <a:spLocks noChangeAspect="1" noChangeArrowheads="1"/>
          </p:cNvSpPr>
          <p:nvPr/>
        </p:nvSpPr>
        <p:spPr bwMode="auto">
          <a:xfrm>
            <a:off x="4246845" y="3096265"/>
            <a:ext cx="176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17" name="949811702"/>
          <p:cNvSpPr>
            <a:spLocks noChangeAspect="1"/>
          </p:cNvSpPr>
          <p:nvPr/>
        </p:nvSpPr>
        <p:spPr bwMode="auto">
          <a:xfrm>
            <a:off x="4118315" y="3005979"/>
            <a:ext cx="161983" cy="82261"/>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18" name="1909895375"/>
          <p:cNvSpPr>
            <a:spLocks noChangeAspect="1"/>
          </p:cNvSpPr>
          <p:nvPr/>
        </p:nvSpPr>
        <p:spPr bwMode="auto">
          <a:xfrm>
            <a:off x="4118315" y="3011998"/>
            <a:ext cx="28171" cy="46146"/>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19" name="689217342"/>
          <p:cNvSpPr>
            <a:spLocks noChangeAspect="1"/>
          </p:cNvSpPr>
          <p:nvPr/>
        </p:nvSpPr>
        <p:spPr bwMode="auto">
          <a:xfrm>
            <a:off x="4146486" y="3022030"/>
            <a:ext cx="100360" cy="60190"/>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20" name="830310363"/>
          <p:cNvSpPr>
            <a:spLocks noChangeAspect="1"/>
          </p:cNvSpPr>
          <p:nvPr/>
        </p:nvSpPr>
        <p:spPr bwMode="auto">
          <a:xfrm>
            <a:off x="4118315" y="3011998"/>
            <a:ext cx="28171" cy="10032"/>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21" name="368885463"/>
          <p:cNvSpPr>
            <a:spLocks noChangeAspect="1"/>
          </p:cNvSpPr>
          <p:nvPr/>
        </p:nvSpPr>
        <p:spPr bwMode="auto">
          <a:xfrm>
            <a:off x="4146486" y="3016011"/>
            <a:ext cx="100360" cy="24076"/>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22" name="1637122668"/>
          <p:cNvSpPr>
            <a:spLocks noChangeAspect="1" noChangeArrowheads="1"/>
          </p:cNvSpPr>
          <p:nvPr/>
        </p:nvSpPr>
        <p:spPr bwMode="auto">
          <a:xfrm>
            <a:off x="4246845" y="3036075"/>
            <a:ext cx="176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23" name="596364206"/>
          <p:cNvSpPr>
            <a:spLocks noChangeAspect="1"/>
          </p:cNvSpPr>
          <p:nvPr/>
        </p:nvSpPr>
        <p:spPr bwMode="auto">
          <a:xfrm>
            <a:off x="3609476" y="3182537"/>
            <a:ext cx="167266" cy="76241"/>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24" name="336500381"/>
          <p:cNvSpPr>
            <a:spLocks noChangeAspect="1"/>
          </p:cNvSpPr>
          <p:nvPr/>
        </p:nvSpPr>
        <p:spPr bwMode="auto">
          <a:xfrm>
            <a:off x="3609476" y="3186549"/>
            <a:ext cx="33454" cy="48152"/>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25" name="592787161"/>
          <p:cNvSpPr>
            <a:spLocks noChangeAspect="1"/>
          </p:cNvSpPr>
          <p:nvPr/>
        </p:nvSpPr>
        <p:spPr bwMode="auto">
          <a:xfrm>
            <a:off x="3642929" y="3192569"/>
            <a:ext cx="96838" cy="66210"/>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26" name="733824479"/>
          <p:cNvSpPr>
            <a:spLocks noChangeAspect="1"/>
          </p:cNvSpPr>
          <p:nvPr/>
        </p:nvSpPr>
        <p:spPr bwMode="auto">
          <a:xfrm>
            <a:off x="3609476" y="3186549"/>
            <a:ext cx="33454" cy="6020"/>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27" name="1762565953"/>
          <p:cNvSpPr>
            <a:spLocks noChangeAspect="1"/>
          </p:cNvSpPr>
          <p:nvPr/>
        </p:nvSpPr>
        <p:spPr bwMode="auto">
          <a:xfrm>
            <a:off x="3642929" y="3192569"/>
            <a:ext cx="96838" cy="22070"/>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28" name="1296962047"/>
          <p:cNvSpPr>
            <a:spLocks noChangeAspect="1" noChangeArrowheads="1"/>
          </p:cNvSpPr>
          <p:nvPr/>
        </p:nvSpPr>
        <p:spPr bwMode="auto">
          <a:xfrm>
            <a:off x="3739767" y="3210626"/>
            <a:ext cx="352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29" name="1787229711"/>
          <p:cNvSpPr>
            <a:spLocks noChangeAspect="1"/>
          </p:cNvSpPr>
          <p:nvPr/>
        </p:nvSpPr>
        <p:spPr bwMode="auto">
          <a:xfrm>
            <a:off x="3609476" y="3120341"/>
            <a:ext cx="167266" cy="76241"/>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30" name="106296953"/>
          <p:cNvSpPr>
            <a:spLocks noChangeAspect="1"/>
          </p:cNvSpPr>
          <p:nvPr/>
        </p:nvSpPr>
        <p:spPr bwMode="auto">
          <a:xfrm>
            <a:off x="3609476" y="3126359"/>
            <a:ext cx="33454" cy="46146"/>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31" name="1400842412"/>
          <p:cNvSpPr>
            <a:spLocks noChangeAspect="1"/>
          </p:cNvSpPr>
          <p:nvPr/>
        </p:nvSpPr>
        <p:spPr bwMode="auto">
          <a:xfrm>
            <a:off x="3642929" y="3134385"/>
            <a:ext cx="96838" cy="62197"/>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32" name="2142842353"/>
          <p:cNvSpPr>
            <a:spLocks noChangeAspect="1"/>
          </p:cNvSpPr>
          <p:nvPr/>
        </p:nvSpPr>
        <p:spPr bwMode="auto">
          <a:xfrm>
            <a:off x="3609476" y="3126359"/>
            <a:ext cx="33454" cy="8025"/>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33" name="1123360592"/>
          <p:cNvSpPr>
            <a:spLocks noChangeAspect="1"/>
          </p:cNvSpPr>
          <p:nvPr/>
        </p:nvSpPr>
        <p:spPr bwMode="auto">
          <a:xfrm>
            <a:off x="3642929" y="3130372"/>
            <a:ext cx="96838" cy="24076"/>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34" name="1193393721"/>
          <p:cNvSpPr>
            <a:spLocks noChangeAspect="1" noChangeArrowheads="1"/>
          </p:cNvSpPr>
          <p:nvPr/>
        </p:nvSpPr>
        <p:spPr bwMode="auto">
          <a:xfrm>
            <a:off x="3739767" y="3148430"/>
            <a:ext cx="352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35" name="428031166"/>
          <p:cNvSpPr>
            <a:spLocks noChangeAspect="1"/>
          </p:cNvSpPr>
          <p:nvPr/>
        </p:nvSpPr>
        <p:spPr bwMode="auto">
          <a:xfrm>
            <a:off x="3609476" y="3058144"/>
            <a:ext cx="167266" cy="82261"/>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36" name="1362051489"/>
          <p:cNvSpPr>
            <a:spLocks noChangeAspect="1"/>
          </p:cNvSpPr>
          <p:nvPr/>
        </p:nvSpPr>
        <p:spPr bwMode="auto">
          <a:xfrm>
            <a:off x="3609476" y="3068176"/>
            <a:ext cx="33454" cy="42134"/>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37" name="1684591393"/>
          <p:cNvSpPr>
            <a:spLocks noChangeAspect="1"/>
          </p:cNvSpPr>
          <p:nvPr/>
        </p:nvSpPr>
        <p:spPr bwMode="auto">
          <a:xfrm>
            <a:off x="3642929" y="3074194"/>
            <a:ext cx="96838" cy="60190"/>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38" name="1872703078"/>
          <p:cNvSpPr>
            <a:spLocks noChangeAspect="1"/>
          </p:cNvSpPr>
          <p:nvPr/>
        </p:nvSpPr>
        <p:spPr bwMode="auto">
          <a:xfrm>
            <a:off x="3609476" y="3064163"/>
            <a:ext cx="33454" cy="10032"/>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39" name="211955660"/>
          <p:cNvSpPr>
            <a:spLocks noChangeAspect="1"/>
          </p:cNvSpPr>
          <p:nvPr/>
        </p:nvSpPr>
        <p:spPr bwMode="auto">
          <a:xfrm>
            <a:off x="3642929" y="3068176"/>
            <a:ext cx="96838" cy="24076"/>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40" name="2146232206"/>
          <p:cNvSpPr>
            <a:spLocks noChangeAspect="1"/>
          </p:cNvSpPr>
          <p:nvPr/>
        </p:nvSpPr>
        <p:spPr bwMode="auto">
          <a:xfrm>
            <a:off x="3739767" y="3092252"/>
            <a:ext cx="3521" cy="14045"/>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41" name="2015682049"/>
          <p:cNvSpPr>
            <a:spLocks noChangeAspect="1"/>
          </p:cNvSpPr>
          <p:nvPr/>
        </p:nvSpPr>
        <p:spPr bwMode="auto">
          <a:xfrm>
            <a:off x="3609476" y="3001966"/>
            <a:ext cx="167266" cy="76241"/>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42" name="1143812118"/>
          <p:cNvSpPr>
            <a:spLocks noChangeAspect="1"/>
          </p:cNvSpPr>
          <p:nvPr/>
        </p:nvSpPr>
        <p:spPr bwMode="auto">
          <a:xfrm>
            <a:off x="3609476" y="3005979"/>
            <a:ext cx="33454" cy="48152"/>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43" name="1555140594"/>
          <p:cNvSpPr>
            <a:spLocks noChangeAspect="1"/>
          </p:cNvSpPr>
          <p:nvPr/>
        </p:nvSpPr>
        <p:spPr bwMode="auto">
          <a:xfrm>
            <a:off x="3639408" y="3011998"/>
            <a:ext cx="100360" cy="62197"/>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44" name="784040483"/>
          <p:cNvSpPr>
            <a:spLocks noChangeAspect="1"/>
          </p:cNvSpPr>
          <p:nvPr/>
        </p:nvSpPr>
        <p:spPr bwMode="auto">
          <a:xfrm>
            <a:off x="3609476" y="3001966"/>
            <a:ext cx="33454" cy="10032"/>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45" name="1087523277"/>
          <p:cNvSpPr>
            <a:spLocks noChangeAspect="1"/>
          </p:cNvSpPr>
          <p:nvPr/>
        </p:nvSpPr>
        <p:spPr bwMode="auto">
          <a:xfrm>
            <a:off x="3639408" y="3011998"/>
            <a:ext cx="100360" cy="18058"/>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46" name="1277460038"/>
          <p:cNvSpPr>
            <a:spLocks noChangeAspect="1"/>
          </p:cNvSpPr>
          <p:nvPr/>
        </p:nvSpPr>
        <p:spPr bwMode="auto">
          <a:xfrm>
            <a:off x="3739767" y="3030055"/>
            <a:ext cx="3521" cy="14045"/>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47" name="114713287"/>
          <p:cNvSpPr>
            <a:spLocks noChangeAspect="1"/>
          </p:cNvSpPr>
          <p:nvPr/>
        </p:nvSpPr>
        <p:spPr bwMode="auto">
          <a:xfrm>
            <a:off x="3609476" y="2939770"/>
            <a:ext cx="167266" cy="76241"/>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48" name="183826803"/>
          <p:cNvSpPr>
            <a:spLocks noChangeAspect="1"/>
          </p:cNvSpPr>
          <p:nvPr/>
        </p:nvSpPr>
        <p:spPr bwMode="auto">
          <a:xfrm>
            <a:off x="3609476" y="2945789"/>
            <a:ext cx="29932" cy="46146"/>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49" name="1183967142"/>
          <p:cNvSpPr>
            <a:spLocks noChangeAspect="1"/>
          </p:cNvSpPr>
          <p:nvPr/>
        </p:nvSpPr>
        <p:spPr bwMode="auto">
          <a:xfrm>
            <a:off x="3639408" y="2949801"/>
            <a:ext cx="100360" cy="62197"/>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50" name="1867336505"/>
          <p:cNvSpPr>
            <a:spLocks noChangeAspect="1"/>
          </p:cNvSpPr>
          <p:nvPr/>
        </p:nvSpPr>
        <p:spPr bwMode="auto">
          <a:xfrm>
            <a:off x="3609476" y="2945789"/>
            <a:ext cx="33454" cy="4013"/>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51" name="1956623817"/>
          <p:cNvSpPr>
            <a:spLocks noChangeAspect="1"/>
          </p:cNvSpPr>
          <p:nvPr/>
        </p:nvSpPr>
        <p:spPr bwMode="auto">
          <a:xfrm>
            <a:off x="3639408" y="2949801"/>
            <a:ext cx="100360" cy="24076"/>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52" name="601158677"/>
          <p:cNvSpPr>
            <a:spLocks noChangeAspect="1" noChangeArrowheads="1"/>
          </p:cNvSpPr>
          <p:nvPr/>
        </p:nvSpPr>
        <p:spPr bwMode="auto">
          <a:xfrm>
            <a:off x="3739767" y="2969865"/>
            <a:ext cx="352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53" name="363996637"/>
          <p:cNvSpPr>
            <a:spLocks noChangeAspect="1"/>
          </p:cNvSpPr>
          <p:nvPr/>
        </p:nvSpPr>
        <p:spPr bwMode="auto">
          <a:xfrm>
            <a:off x="3780263" y="3206613"/>
            <a:ext cx="161983" cy="74235"/>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54" name="95214877"/>
          <p:cNvSpPr>
            <a:spLocks noChangeAspect="1"/>
          </p:cNvSpPr>
          <p:nvPr/>
        </p:nvSpPr>
        <p:spPr bwMode="auto">
          <a:xfrm>
            <a:off x="3780263" y="3210626"/>
            <a:ext cx="29932" cy="48152"/>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55" name="997938289"/>
          <p:cNvSpPr>
            <a:spLocks noChangeAspect="1"/>
          </p:cNvSpPr>
          <p:nvPr/>
        </p:nvSpPr>
        <p:spPr bwMode="auto">
          <a:xfrm>
            <a:off x="3810194" y="3214638"/>
            <a:ext cx="95077" cy="62197"/>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56" name="1021145091"/>
          <p:cNvSpPr>
            <a:spLocks noChangeAspect="1"/>
          </p:cNvSpPr>
          <p:nvPr/>
        </p:nvSpPr>
        <p:spPr bwMode="auto">
          <a:xfrm>
            <a:off x="3780263" y="3206613"/>
            <a:ext cx="29932" cy="8025"/>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57" name="175021397"/>
          <p:cNvSpPr>
            <a:spLocks noChangeAspect="1"/>
          </p:cNvSpPr>
          <p:nvPr/>
        </p:nvSpPr>
        <p:spPr bwMode="auto">
          <a:xfrm>
            <a:off x="3810194" y="3214638"/>
            <a:ext cx="95077" cy="20063"/>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58" name="1736099278"/>
          <p:cNvSpPr>
            <a:spLocks noChangeAspect="1" noChangeArrowheads="1"/>
          </p:cNvSpPr>
          <p:nvPr/>
        </p:nvSpPr>
        <p:spPr bwMode="auto">
          <a:xfrm>
            <a:off x="3905271" y="3234702"/>
            <a:ext cx="352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59" name="906799736"/>
          <p:cNvSpPr>
            <a:spLocks noChangeAspect="1"/>
          </p:cNvSpPr>
          <p:nvPr/>
        </p:nvSpPr>
        <p:spPr bwMode="auto">
          <a:xfrm>
            <a:off x="3780263" y="3144417"/>
            <a:ext cx="161983" cy="76241"/>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60" name="1611253193"/>
          <p:cNvSpPr>
            <a:spLocks noChangeAspect="1"/>
          </p:cNvSpPr>
          <p:nvPr/>
        </p:nvSpPr>
        <p:spPr bwMode="auto">
          <a:xfrm>
            <a:off x="3780263" y="3148430"/>
            <a:ext cx="29932" cy="48152"/>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61" name="861989612"/>
          <p:cNvSpPr>
            <a:spLocks noChangeAspect="1"/>
          </p:cNvSpPr>
          <p:nvPr/>
        </p:nvSpPr>
        <p:spPr bwMode="auto">
          <a:xfrm>
            <a:off x="3810194" y="3154448"/>
            <a:ext cx="95077" cy="66210"/>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62" name="2000255584"/>
          <p:cNvSpPr>
            <a:spLocks noChangeAspect="1"/>
          </p:cNvSpPr>
          <p:nvPr/>
        </p:nvSpPr>
        <p:spPr bwMode="auto">
          <a:xfrm>
            <a:off x="3780263" y="3148430"/>
            <a:ext cx="29932" cy="6020"/>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63" name="871828890"/>
          <p:cNvSpPr>
            <a:spLocks noChangeAspect="1"/>
          </p:cNvSpPr>
          <p:nvPr/>
        </p:nvSpPr>
        <p:spPr bwMode="auto">
          <a:xfrm>
            <a:off x="3810194" y="3154448"/>
            <a:ext cx="95077" cy="24076"/>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64" name="177814937"/>
          <p:cNvSpPr>
            <a:spLocks noChangeAspect="1" noChangeArrowheads="1"/>
          </p:cNvSpPr>
          <p:nvPr/>
        </p:nvSpPr>
        <p:spPr bwMode="auto">
          <a:xfrm>
            <a:off x="3905271" y="3172506"/>
            <a:ext cx="352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65" name="329853589"/>
          <p:cNvSpPr>
            <a:spLocks noChangeAspect="1"/>
          </p:cNvSpPr>
          <p:nvPr/>
        </p:nvSpPr>
        <p:spPr bwMode="auto">
          <a:xfrm>
            <a:off x="3780263" y="3082220"/>
            <a:ext cx="161983" cy="76241"/>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66" name="180778411"/>
          <p:cNvSpPr>
            <a:spLocks noChangeAspect="1"/>
          </p:cNvSpPr>
          <p:nvPr/>
        </p:nvSpPr>
        <p:spPr bwMode="auto">
          <a:xfrm>
            <a:off x="3780263" y="3088239"/>
            <a:ext cx="29932" cy="46146"/>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67" name="2242343"/>
          <p:cNvSpPr>
            <a:spLocks noChangeAspect="1"/>
          </p:cNvSpPr>
          <p:nvPr/>
        </p:nvSpPr>
        <p:spPr bwMode="auto">
          <a:xfrm>
            <a:off x="3810194" y="3096265"/>
            <a:ext cx="95077" cy="62197"/>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68" name="1682272620"/>
          <p:cNvSpPr>
            <a:spLocks noChangeAspect="1"/>
          </p:cNvSpPr>
          <p:nvPr/>
        </p:nvSpPr>
        <p:spPr bwMode="auto">
          <a:xfrm>
            <a:off x="3780263" y="3088239"/>
            <a:ext cx="29932" cy="8025"/>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69" name="867860344"/>
          <p:cNvSpPr>
            <a:spLocks noChangeAspect="1"/>
          </p:cNvSpPr>
          <p:nvPr/>
        </p:nvSpPr>
        <p:spPr bwMode="auto">
          <a:xfrm>
            <a:off x="3810194" y="3092252"/>
            <a:ext cx="95077" cy="24076"/>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70" name="297232238"/>
          <p:cNvSpPr>
            <a:spLocks noChangeAspect="1" noChangeArrowheads="1"/>
          </p:cNvSpPr>
          <p:nvPr/>
        </p:nvSpPr>
        <p:spPr bwMode="auto">
          <a:xfrm>
            <a:off x="3905271" y="3110308"/>
            <a:ext cx="3521" cy="1605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71" name="2085294786"/>
          <p:cNvSpPr>
            <a:spLocks noChangeAspect="1"/>
          </p:cNvSpPr>
          <p:nvPr/>
        </p:nvSpPr>
        <p:spPr bwMode="auto">
          <a:xfrm>
            <a:off x="3780263" y="3022030"/>
            <a:ext cx="161983" cy="80254"/>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72" name="1224592271"/>
          <p:cNvSpPr>
            <a:spLocks noChangeAspect="1"/>
          </p:cNvSpPr>
          <p:nvPr/>
        </p:nvSpPr>
        <p:spPr bwMode="auto">
          <a:xfrm>
            <a:off x="3780263" y="3030055"/>
            <a:ext cx="29932" cy="44139"/>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73" name="1697939715"/>
          <p:cNvSpPr>
            <a:spLocks noChangeAspect="1"/>
          </p:cNvSpPr>
          <p:nvPr/>
        </p:nvSpPr>
        <p:spPr bwMode="auto">
          <a:xfrm>
            <a:off x="3810194" y="3036075"/>
            <a:ext cx="95077" cy="60190"/>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74" name="690468783"/>
          <p:cNvSpPr>
            <a:spLocks noChangeAspect="1"/>
          </p:cNvSpPr>
          <p:nvPr/>
        </p:nvSpPr>
        <p:spPr bwMode="auto">
          <a:xfrm>
            <a:off x="3780263" y="3026042"/>
            <a:ext cx="29932" cy="10032"/>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75" name="962111961"/>
          <p:cNvSpPr>
            <a:spLocks noChangeAspect="1"/>
          </p:cNvSpPr>
          <p:nvPr/>
        </p:nvSpPr>
        <p:spPr bwMode="auto">
          <a:xfrm>
            <a:off x="3810194" y="3030055"/>
            <a:ext cx="95077" cy="24076"/>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76" name="1372556992"/>
          <p:cNvSpPr>
            <a:spLocks noChangeAspect="1"/>
          </p:cNvSpPr>
          <p:nvPr/>
        </p:nvSpPr>
        <p:spPr bwMode="auto">
          <a:xfrm>
            <a:off x="3905271" y="3050118"/>
            <a:ext cx="3521" cy="18058"/>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77" name="81982074"/>
          <p:cNvSpPr>
            <a:spLocks noChangeAspect="1"/>
          </p:cNvSpPr>
          <p:nvPr/>
        </p:nvSpPr>
        <p:spPr bwMode="auto">
          <a:xfrm>
            <a:off x="3780263" y="2963846"/>
            <a:ext cx="161983" cy="76241"/>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78" name="1959807370"/>
          <p:cNvSpPr>
            <a:spLocks noChangeAspect="1"/>
          </p:cNvSpPr>
          <p:nvPr/>
        </p:nvSpPr>
        <p:spPr bwMode="auto">
          <a:xfrm>
            <a:off x="3780263" y="2969865"/>
            <a:ext cx="29932" cy="46146"/>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79" name="1396460751"/>
          <p:cNvSpPr>
            <a:spLocks noChangeAspect="1"/>
          </p:cNvSpPr>
          <p:nvPr/>
        </p:nvSpPr>
        <p:spPr bwMode="auto">
          <a:xfrm>
            <a:off x="3810194" y="2973877"/>
            <a:ext cx="95077" cy="62197"/>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80" name="1462810770"/>
          <p:cNvSpPr>
            <a:spLocks noChangeAspect="1"/>
          </p:cNvSpPr>
          <p:nvPr/>
        </p:nvSpPr>
        <p:spPr bwMode="auto">
          <a:xfrm>
            <a:off x="3780263" y="2963846"/>
            <a:ext cx="29932" cy="10032"/>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81" name="619111192"/>
          <p:cNvSpPr>
            <a:spLocks noChangeAspect="1"/>
          </p:cNvSpPr>
          <p:nvPr/>
        </p:nvSpPr>
        <p:spPr bwMode="auto">
          <a:xfrm>
            <a:off x="3810194" y="2973877"/>
            <a:ext cx="95077" cy="18058"/>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82" name="1578739150"/>
          <p:cNvSpPr>
            <a:spLocks noChangeAspect="1" noChangeArrowheads="1"/>
          </p:cNvSpPr>
          <p:nvPr/>
        </p:nvSpPr>
        <p:spPr bwMode="auto">
          <a:xfrm>
            <a:off x="3905271" y="2991935"/>
            <a:ext cx="352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83" name="112994905"/>
          <p:cNvSpPr>
            <a:spLocks noChangeAspect="1"/>
          </p:cNvSpPr>
          <p:nvPr/>
        </p:nvSpPr>
        <p:spPr bwMode="auto">
          <a:xfrm>
            <a:off x="3947528" y="3230689"/>
            <a:ext cx="165505" cy="74235"/>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84" name="2067376853"/>
          <p:cNvSpPr>
            <a:spLocks noChangeAspect="1"/>
          </p:cNvSpPr>
          <p:nvPr/>
        </p:nvSpPr>
        <p:spPr bwMode="auto">
          <a:xfrm>
            <a:off x="3947528" y="3234702"/>
            <a:ext cx="33454" cy="46146"/>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85" name="297156783"/>
          <p:cNvSpPr>
            <a:spLocks noChangeAspect="1"/>
          </p:cNvSpPr>
          <p:nvPr/>
        </p:nvSpPr>
        <p:spPr bwMode="auto">
          <a:xfrm>
            <a:off x="3980981" y="3238714"/>
            <a:ext cx="95077" cy="62197"/>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86" name="799683735"/>
          <p:cNvSpPr>
            <a:spLocks noChangeAspect="1"/>
          </p:cNvSpPr>
          <p:nvPr/>
        </p:nvSpPr>
        <p:spPr bwMode="auto">
          <a:xfrm>
            <a:off x="3947528" y="3230689"/>
            <a:ext cx="33454" cy="8025"/>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87" name="1778845716"/>
          <p:cNvSpPr>
            <a:spLocks noChangeAspect="1"/>
          </p:cNvSpPr>
          <p:nvPr/>
        </p:nvSpPr>
        <p:spPr bwMode="auto">
          <a:xfrm>
            <a:off x="3980981" y="3238714"/>
            <a:ext cx="95077" cy="20063"/>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88" name="1028145715"/>
          <p:cNvSpPr>
            <a:spLocks noChangeAspect="1"/>
          </p:cNvSpPr>
          <p:nvPr/>
        </p:nvSpPr>
        <p:spPr bwMode="auto">
          <a:xfrm>
            <a:off x="4076059" y="3258778"/>
            <a:ext cx="3521" cy="14045"/>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89" name="195455432"/>
          <p:cNvSpPr>
            <a:spLocks noChangeAspect="1"/>
          </p:cNvSpPr>
          <p:nvPr/>
        </p:nvSpPr>
        <p:spPr bwMode="auto">
          <a:xfrm>
            <a:off x="3947528" y="3168493"/>
            <a:ext cx="165505" cy="76241"/>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90" name="1554369722"/>
          <p:cNvSpPr>
            <a:spLocks noChangeAspect="1"/>
          </p:cNvSpPr>
          <p:nvPr/>
        </p:nvSpPr>
        <p:spPr bwMode="auto">
          <a:xfrm>
            <a:off x="3947528" y="3172506"/>
            <a:ext cx="33454" cy="48152"/>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91" name="1187030092"/>
          <p:cNvSpPr>
            <a:spLocks noChangeAspect="1"/>
          </p:cNvSpPr>
          <p:nvPr/>
        </p:nvSpPr>
        <p:spPr bwMode="auto">
          <a:xfrm>
            <a:off x="3980981" y="3178524"/>
            <a:ext cx="95077" cy="60190"/>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92" name="2095975762"/>
          <p:cNvSpPr>
            <a:spLocks noChangeAspect="1"/>
          </p:cNvSpPr>
          <p:nvPr/>
        </p:nvSpPr>
        <p:spPr bwMode="auto">
          <a:xfrm>
            <a:off x="3947528" y="3168493"/>
            <a:ext cx="33454" cy="10032"/>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93" name="965903342"/>
          <p:cNvSpPr>
            <a:spLocks noChangeAspect="1"/>
          </p:cNvSpPr>
          <p:nvPr/>
        </p:nvSpPr>
        <p:spPr bwMode="auto">
          <a:xfrm>
            <a:off x="3980981" y="3178524"/>
            <a:ext cx="95077" cy="18058"/>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94" name="748186114"/>
          <p:cNvSpPr>
            <a:spLocks noChangeAspect="1" noChangeArrowheads="1"/>
          </p:cNvSpPr>
          <p:nvPr/>
        </p:nvSpPr>
        <p:spPr bwMode="auto">
          <a:xfrm>
            <a:off x="4076059" y="3196582"/>
            <a:ext cx="352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95" name="1284242594"/>
          <p:cNvSpPr>
            <a:spLocks noChangeAspect="1"/>
          </p:cNvSpPr>
          <p:nvPr/>
        </p:nvSpPr>
        <p:spPr bwMode="auto">
          <a:xfrm>
            <a:off x="3947528" y="3106296"/>
            <a:ext cx="165505" cy="76241"/>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96" name="15426465"/>
          <p:cNvSpPr>
            <a:spLocks noChangeAspect="1"/>
          </p:cNvSpPr>
          <p:nvPr/>
        </p:nvSpPr>
        <p:spPr bwMode="auto">
          <a:xfrm>
            <a:off x="3947528" y="3110308"/>
            <a:ext cx="33454" cy="48152"/>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97" name="271983228"/>
          <p:cNvSpPr>
            <a:spLocks noChangeAspect="1"/>
          </p:cNvSpPr>
          <p:nvPr/>
        </p:nvSpPr>
        <p:spPr bwMode="auto">
          <a:xfrm>
            <a:off x="3980981" y="3120341"/>
            <a:ext cx="95077" cy="62197"/>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98" name="1377325657"/>
          <p:cNvSpPr>
            <a:spLocks noChangeAspect="1"/>
          </p:cNvSpPr>
          <p:nvPr/>
        </p:nvSpPr>
        <p:spPr bwMode="auto">
          <a:xfrm>
            <a:off x="3947528" y="3110308"/>
            <a:ext cx="33454" cy="10032"/>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99" name="454186894"/>
          <p:cNvSpPr>
            <a:spLocks noChangeAspect="1"/>
          </p:cNvSpPr>
          <p:nvPr/>
        </p:nvSpPr>
        <p:spPr bwMode="auto">
          <a:xfrm>
            <a:off x="3980981" y="3116328"/>
            <a:ext cx="95077" cy="24076"/>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00" name="906744866"/>
          <p:cNvSpPr>
            <a:spLocks noChangeAspect="1" noChangeArrowheads="1"/>
          </p:cNvSpPr>
          <p:nvPr/>
        </p:nvSpPr>
        <p:spPr bwMode="auto">
          <a:xfrm>
            <a:off x="4076059" y="3134385"/>
            <a:ext cx="352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01" name="1275217695"/>
          <p:cNvSpPr>
            <a:spLocks noChangeAspect="1"/>
          </p:cNvSpPr>
          <p:nvPr/>
        </p:nvSpPr>
        <p:spPr bwMode="auto">
          <a:xfrm>
            <a:off x="3947528" y="3044100"/>
            <a:ext cx="165505" cy="82261"/>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02" name="579924314"/>
          <p:cNvSpPr>
            <a:spLocks noChangeAspect="1"/>
          </p:cNvSpPr>
          <p:nvPr/>
        </p:nvSpPr>
        <p:spPr bwMode="auto">
          <a:xfrm>
            <a:off x="3947528" y="3054131"/>
            <a:ext cx="33454" cy="42134"/>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03" name="1463450106"/>
          <p:cNvSpPr>
            <a:spLocks noChangeAspect="1"/>
          </p:cNvSpPr>
          <p:nvPr/>
        </p:nvSpPr>
        <p:spPr bwMode="auto">
          <a:xfrm>
            <a:off x="3980981" y="3058144"/>
            <a:ext cx="95077" cy="62197"/>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04" name="886734904"/>
          <p:cNvSpPr>
            <a:spLocks noChangeAspect="1"/>
          </p:cNvSpPr>
          <p:nvPr/>
        </p:nvSpPr>
        <p:spPr bwMode="auto">
          <a:xfrm>
            <a:off x="3947528" y="3050118"/>
            <a:ext cx="33454" cy="8025"/>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05" name="1929525366"/>
          <p:cNvSpPr>
            <a:spLocks noChangeAspect="1"/>
          </p:cNvSpPr>
          <p:nvPr/>
        </p:nvSpPr>
        <p:spPr bwMode="auto">
          <a:xfrm>
            <a:off x="3980981" y="3054131"/>
            <a:ext cx="95077" cy="24076"/>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06" name="732031546"/>
          <p:cNvSpPr>
            <a:spLocks noChangeAspect="1" noChangeArrowheads="1"/>
          </p:cNvSpPr>
          <p:nvPr/>
        </p:nvSpPr>
        <p:spPr bwMode="auto">
          <a:xfrm>
            <a:off x="4076059" y="3074194"/>
            <a:ext cx="3521" cy="1404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07" name="1050702609"/>
          <p:cNvSpPr>
            <a:spLocks noChangeAspect="1"/>
          </p:cNvSpPr>
          <p:nvPr/>
        </p:nvSpPr>
        <p:spPr bwMode="auto">
          <a:xfrm>
            <a:off x="3947528" y="2983910"/>
            <a:ext cx="165505" cy="80254"/>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08" name="1821011501"/>
          <p:cNvSpPr>
            <a:spLocks noChangeAspect="1"/>
          </p:cNvSpPr>
          <p:nvPr/>
        </p:nvSpPr>
        <p:spPr bwMode="auto">
          <a:xfrm>
            <a:off x="3947528" y="2991935"/>
            <a:ext cx="33454" cy="48152"/>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09" name="1280586563"/>
          <p:cNvSpPr>
            <a:spLocks noChangeAspect="1"/>
          </p:cNvSpPr>
          <p:nvPr/>
        </p:nvSpPr>
        <p:spPr bwMode="auto">
          <a:xfrm>
            <a:off x="3975699" y="2997953"/>
            <a:ext cx="100360" cy="60190"/>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10" name="1772864944"/>
          <p:cNvSpPr>
            <a:spLocks noChangeAspect="1"/>
          </p:cNvSpPr>
          <p:nvPr/>
        </p:nvSpPr>
        <p:spPr bwMode="auto">
          <a:xfrm>
            <a:off x="3947528" y="2987922"/>
            <a:ext cx="33454" cy="10032"/>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11" name="939163017"/>
          <p:cNvSpPr>
            <a:spLocks noChangeAspect="1"/>
          </p:cNvSpPr>
          <p:nvPr/>
        </p:nvSpPr>
        <p:spPr bwMode="auto">
          <a:xfrm>
            <a:off x="3975699" y="2997953"/>
            <a:ext cx="100360" cy="18058"/>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12" name="362697674"/>
          <p:cNvSpPr>
            <a:spLocks noChangeAspect="1"/>
          </p:cNvSpPr>
          <p:nvPr/>
        </p:nvSpPr>
        <p:spPr bwMode="auto">
          <a:xfrm>
            <a:off x="4076059" y="3016011"/>
            <a:ext cx="3521" cy="14045"/>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9" name="1601196838" descr="图片720"/>
          <p:cNvPicPr>
            <a:picLocks noChangeAspect="1" noChangeArrowheads="1"/>
          </p:cNvPicPr>
          <p:nvPr/>
        </p:nvPicPr>
        <p:blipFill>
          <a:blip r:embed="rId3" cstate="print"/>
          <a:srcRect/>
          <a:stretch>
            <a:fillRect/>
          </a:stretch>
        </p:blipFill>
        <p:spPr bwMode="auto">
          <a:xfrm>
            <a:off x="8299729" y="3815747"/>
            <a:ext cx="1802653" cy="1311842"/>
          </a:xfrm>
          <a:prstGeom prst="rect">
            <a:avLst/>
          </a:prstGeom>
          <a:noFill/>
        </p:spPr>
      </p:pic>
      <p:sp>
        <p:nvSpPr>
          <p:cNvPr id="11" name="2034067480"/>
          <p:cNvSpPr>
            <a:spLocks/>
          </p:cNvSpPr>
          <p:nvPr/>
        </p:nvSpPr>
        <p:spPr bwMode="auto">
          <a:xfrm>
            <a:off x="8331971" y="2607158"/>
            <a:ext cx="423037" cy="140828"/>
          </a:xfrm>
          <a:custGeom>
            <a:avLst/>
            <a:gdLst/>
            <a:ahLst/>
            <a:cxnLst>
              <a:cxn ang="0">
                <a:pos x="0" y="23"/>
              </a:cxn>
              <a:cxn ang="0">
                <a:pos x="303" y="95"/>
              </a:cxn>
              <a:cxn ang="0">
                <a:pos x="311" y="69"/>
              </a:cxn>
              <a:cxn ang="0">
                <a:pos x="10" y="0"/>
              </a:cxn>
              <a:cxn ang="0">
                <a:pos x="0" y="23"/>
              </a:cxn>
            </a:cxnLst>
            <a:rect l="0" t="0" r="r" b="b"/>
            <a:pathLst>
              <a:path w="311" h="95">
                <a:moveTo>
                  <a:pt x="0" y="23"/>
                </a:moveTo>
                <a:lnTo>
                  <a:pt x="303" y="95"/>
                </a:lnTo>
                <a:lnTo>
                  <a:pt x="311" y="69"/>
                </a:lnTo>
                <a:lnTo>
                  <a:pt x="10" y="0"/>
                </a:lnTo>
                <a:lnTo>
                  <a:pt x="0" y="23"/>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1978010487"/>
          <p:cNvSpPr>
            <a:spLocks/>
          </p:cNvSpPr>
          <p:nvPr/>
        </p:nvSpPr>
        <p:spPr bwMode="auto">
          <a:xfrm>
            <a:off x="8744126" y="2709444"/>
            <a:ext cx="38087" cy="44472"/>
          </a:xfrm>
          <a:custGeom>
            <a:avLst/>
            <a:gdLst/>
            <a:ahLst/>
            <a:cxnLst>
              <a:cxn ang="0">
                <a:pos x="8" y="0"/>
              </a:cxn>
              <a:cxn ang="0">
                <a:pos x="28" y="0"/>
              </a:cxn>
              <a:cxn ang="0">
                <a:pos x="16" y="30"/>
              </a:cxn>
              <a:cxn ang="0">
                <a:pos x="0" y="26"/>
              </a:cxn>
              <a:cxn ang="0">
                <a:pos x="8" y="0"/>
              </a:cxn>
            </a:cxnLst>
            <a:rect l="0" t="0" r="r" b="b"/>
            <a:pathLst>
              <a:path w="28" h="30">
                <a:moveTo>
                  <a:pt x="8" y="0"/>
                </a:moveTo>
                <a:lnTo>
                  <a:pt x="28" y="0"/>
                </a:lnTo>
                <a:lnTo>
                  <a:pt x="16" y="30"/>
                </a:lnTo>
                <a:lnTo>
                  <a:pt x="0" y="26"/>
                </a:lnTo>
                <a:lnTo>
                  <a:pt x="8"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849769171"/>
          <p:cNvSpPr>
            <a:spLocks/>
          </p:cNvSpPr>
          <p:nvPr/>
        </p:nvSpPr>
        <p:spPr bwMode="auto">
          <a:xfrm>
            <a:off x="8323809" y="2221733"/>
            <a:ext cx="652919" cy="502535"/>
          </a:xfrm>
          <a:custGeom>
            <a:avLst/>
            <a:gdLst/>
            <a:ahLst/>
            <a:cxnLst>
              <a:cxn ang="0">
                <a:pos x="174" y="168"/>
              </a:cxn>
              <a:cxn ang="0">
                <a:pos x="4" y="129"/>
              </a:cxn>
              <a:cxn ang="0">
                <a:pos x="0" y="126"/>
              </a:cxn>
              <a:cxn ang="0">
                <a:pos x="74" y="3"/>
              </a:cxn>
              <a:cxn ang="0">
                <a:pos x="84" y="0"/>
              </a:cxn>
              <a:cxn ang="0">
                <a:pos x="231" y="10"/>
              </a:cxn>
              <a:cxn ang="0">
                <a:pos x="238" y="17"/>
              </a:cxn>
              <a:cxn ang="0">
                <a:pos x="174" y="168"/>
              </a:cxn>
            </a:cxnLst>
            <a:rect l="0" t="0" r="r" b="b"/>
            <a:pathLst>
              <a:path w="238" h="168">
                <a:moveTo>
                  <a:pt x="174" y="168"/>
                </a:moveTo>
                <a:cubicBezTo>
                  <a:pt x="113" y="157"/>
                  <a:pt x="52" y="142"/>
                  <a:pt x="4" y="129"/>
                </a:cubicBezTo>
                <a:cubicBezTo>
                  <a:pt x="4" y="128"/>
                  <a:pt x="2" y="127"/>
                  <a:pt x="0" y="126"/>
                </a:cubicBezTo>
                <a:cubicBezTo>
                  <a:pt x="22" y="87"/>
                  <a:pt x="55" y="44"/>
                  <a:pt x="74" y="3"/>
                </a:cubicBezTo>
                <a:cubicBezTo>
                  <a:pt x="75" y="2"/>
                  <a:pt x="77" y="1"/>
                  <a:pt x="84" y="0"/>
                </a:cubicBezTo>
                <a:cubicBezTo>
                  <a:pt x="84" y="0"/>
                  <a:pt x="229" y="10"/>
                  <a:pt x="231" y="10"/>
                </a:cubicBezTo>
                <a:cubicBezTo>
                  <a:pt x="238" y="10"/>
                  <a:pt x="238" y="17"/>
                  <a:pt x="238" y="17"/>
                </a:cubicBezTo>
                <a:lnTo>
                  <a:pt x="174" y="168"/>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929464896"/>
          <p:cNvSpPr>
            <a:spLocks/>
          </p:cNvSpPr>
          <p:nvPr/>
        </p:nvSpPr>
        <p:spPr bwMode="auto">
          <a:xfrm>
            <a:off x="8787654" y="2239522"/>
            <a:ext cx="202677" cy="484746"/>
          </a:xfrm>
          <a:custGeom>
            <a:avLst/>
            <a:gdLst/>
            <a:ahLst/>
            <a:cxnLst>
              <a:cxn ang="0">
                <a:pos x="4" y="323"/>
              </a:cxn>
              <a:cxn ang="0">
                <a:pos x="12" y="327"/>
              </a:cxn>
              <a:cxn ang="0">
                <a:pos x="149" y="10"/>
              </a:cxn>
              <a:cxn ang="0">
                <a:pos x="143" y="0"/>
              </a:cxn>
              <a:cxn ang="0">
                <a:pos x="0" y="321"/>
              </a:cxn>
              <a:cxn ang="0">
                <a:pos x="4" y="323"/>
              </a:cxn>
            </a:cxnLst>
            <a:rect l="0" t="0" r="r" b="b"/>
            <a:pathLst>
              <a:path w="149" h="327">
                <a:moveTo>
                  <a:pt x="4" y="323"/>
                </a:moveTo>
                <a:lnTo>
                  <a:pt x="12" y="327"/>
                </a:lnTo>
                <a:lnTo>
                  <a:pt x="149" y="10"/>
                </a:lnTo>
                <a:lnTo>
                  <a:pt x="143" y="0"/>
                </a:lnTo>
                <a:lnTo>
                  <a:pt x="0" y="321"/>
                </a:lnTo>
                <a:lnTo>
                  <a:pt x="4" y="32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 name="451338799"/>
          <p:cNvSpPr>
            <a:spLocks/>
          </p:cNvSpPr>
          <p:nvPr/>
        </p:nvSpPr>
        <p:spPr bwMode="auto">
          <a:xfrm>
            <a:off x="8787654" y="2239522"/>
            <a:ext cx="202677" cy="484746"/>
          </a:xfrm>
          <a:custGeom>
            <a:avLst/>
            <a:gdLst/>
            <a:ahLst/>
            <a:cxnLst>
              <a:cxn ang="0">
                <a:pos x="4" y="323"/>
              </a:cxn>
              <a:cxn ang="0">
                <a:pos x="12" y="327"/>
              </a:cxn>
              <a:cxn ang="0">
                <a:pos x="149" y="10"/>
              </a:cxn>
              <a:cxn ang="0">
                <a:pos x="143" y="0"/>
              </a:cxn>
              <a:cxn ang="0">
                <a:pos x="0" y="321"/>
              </a:cxn>
            </a:cxnLst>
            <a:rect l="0" t="0" r="r" b="b"/>
            <a:pathLst>
              <a:path w="149" h="327">
                <a:moveTo>
                  <a:pt x="4" y="323"/>
                </a:moveTo>
                <a:lnTo>
                  <a:pt x="12" y="327"/>
                </a:lnTo>
                <a:lnTo>
                  <a:pt x="149" y="10"/>
                </a:lnTo>
                <a:lnTo>
                  <a:pt x="143" y="0"/>
                </a:lnTo>
                <a:lnTo>
                  <a:pt x="0" y="321"/>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827161229"/>
          <p:cNvSpPr>
            <a:spLocks/>
          </p:cNvSpPr>
          <p:nvPr/>
        </p:nvSpPr>
        <p:spPr bwMode="auto">
          <a:xfrm>
            <a:off x="8323809" y="2195050"/>
            <a:ext cx="661081" cy="523288"/>
          </a:xfrm>
          <a:custGeom>
            <a:avLst/>
            <a:gdLst/>
            <a:ahLst/>
            <a:cxnLst>
              <a:cxn ang="0">
                <a:pos x="171" y="175"/>
              </a:cxn>
              <a:cxn ang="0">
                <a:pos x="0" y="135"/>
              </a:cxn>
              <a:cxn ang="0">
                <a:pos x="69" y="5"/>
              </a:cxn>
              <a:cxn ang="0">
                <a:pos x="78" y="1"/>
              </a:cxn>
              <a:cxn ang="0">
                <a:pos x="235" y="14"/>
              </a:cxn>
              <a:cxn ang="0">
                <a:pos x="240" y="16"/>
              </a:cxn>
              <a:cxn ang="0">
                <a:pos x="171" y="175"/>
              </a:cxn>
            </a:cxnLst>
            <a:rect l="0" t="0" r="r" b="b"/>
            <a:pathLst>
              <a:path w="241" h="175">
                <a:moveTo>
                  <a:pt x="171" y="175"/>
                </a:moveTo>
                <a:cubicBezTo>
                  <a:pt x="112" y="162"/>
                  <a:pt x="30" y="144"/>
                  <a:pt x="0" y="135"/>
                </a:cubicBezTo>
                <a:cubicBezTo>
                  <a:pt x="17" y="102"/>
                  <a:pt x="37" y="63"/>
                  <a:pt x="69" y="5"/>
                </a:cubicBezTo>
                <a:cubicBezTo>
                  <a:pt x="70" y="2"/>
                  <a:pt x="72" y="0"/>
                  <a:pt x="78" y="1"/>
                </a:cubicBezTo>
                <a:cubicBezTo>
                  <a:pt x="78" y="1"/>
                  <a:pt x="232" y="14"/>
                  <a:pt x="235" y="14"/>
                </a:cubicBezTo>
                <a:cubicBezTo>
                  <a:pt x="241" y="14"/>
                  <a:pt x="240" y="16"/>
                  <a:pt x="240" y="16"/>
                </a:cubicBezTo>
                <a:lnTo>
                  <a:pt x="171" y="17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 name="1656991840"/>
          <p:cNvSpPr>
            <a:spLocks/>
          </p:cNvSpPr>
          <p:nvPr/>
        </p:nvSpPr>
        <p:spPr bwMode="auto">
          <a:xfrm>
            <a:off x="8404064" y="2236557"/>
            <a:ext cx="500572" cy="385425"/>
          </a:xfrm>
          <a:custGeom>
            <a:avLst/>
            <a:gdLst/>
            <a:ahLst/>
            <a:cxnLst>
              <a:cxn ang="0">
                <a:pos x="183" y="12"/>
              </a:cxn>
              <a:cxn ang="0">
                <a:pos x="53" y="0"/>
              </a:cxn>
              <a:cxn ang="0">
                <a:pos x="0" y="105"/>
              </a:cxn>
              <a:cxn ang="0">
                <a:pos x="132" y="129"/>
              </a:cxn>
              <a:cxn ang="0">
                <a:pos x="183" y="12"/>
              </a:cxn>
            </a:cxnLst>
            <a:rect l="0" t="0" r="r" b="b"/>
            <a:pathLst>
              <a:path w="183" h="129">
                <a:moveTo>
                  <a:pt x="183" y="12"/>
                </a:moveTo>
                <a:cubicBezTo>
                  <a:pt x="53" y="0"/>
                  <a:pt x="53" y="0"/>
                  <a:pt x="53" y="0"/>
                </a:cubicBezTo>
                <a:cubicBezTo>
                  <a:pt x="33" y="33"/>
                  <a:pt x="17" y="68"/>
                  <a:pt x="0" y="105"/>
                </a:cubicBezTo>
                <a:cubicBezTo>
                  <a:pt x="45" y="119"/>
                  <a:pt x="79" y="124"/>
                  <a:pt x="132" y="129"/>
                </a:cubicBezTo>
                <a:cubicBezTo>
                  <a:pt x="183" y="12"/>
                  <a:pt x="183" y="12"/>
                  <a:pt x="183" y="12"/>
                </a:cubicBezTo>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162273886"/>
          <p:cNvSpPr>
            <a:spLocks/>
          </p:cNvSpPr>
          <p:nvPr/>
        </p:nvSpPr>
        <p:spPr bwMode="auto">
          <a:xfrm>
            <a:off x="8417666" y="2245452"/>
            <a:ext cx="476087" cy="370601"/>
          </a:xfrm>
          <a:custGeom>
            <a:avLst/>
            <a:gdLst/>
            <a:ahLst/>
            <a:cxnLst>
              <a:cxn ang="0">
                <a:pos x="174" y="12"/>
              </a:cxn>
              <a:cxn ang="0">
                <a:pos x="51" y="0"/>
              </a:cxn>
              <a:cxn ang="0">
                <a:pos x="0" y="100"/>
              </a:cxn>
              <a:cxn ang="0">
                <a:pos x="126" y="124"/>
              </a:cxn>
              <a:cxn ang="0">
                <a:pos x="174" y="12"/>
              </a:cxn>
            </a:cxnLst>
            <a:rect l="0" t="0" r="r" b="b"/>
            <a:pathLst>
              <a:path w="174" h="124">
                <a:moveTo>
                  <a:pt x="174" y="12"/>
                </a:moveTo>
                <a:cubicBezTo>
                  <a:pt x="51" y="0"/>
                  <a:pt x="51" y="0"/>
                  <a:pt x="51" y="0"/>
                </a:cubicBezTo>
                <a:cubicBezTo>
                  <a:pt x="32" y="32"/>
                  <a:pt x="16" y="66"/>
                  <a:pt x="0" y="100"/>
                </a:cubicBezTo>
                <a:cubicBezTo>
                  <a:pt x="24" y="108"/>
                  <a:pt x="75" y="119"/>
                  <a:pt x="126" y="124"/>
                </a:cubicBezTo>
                <a:cubicBezTo>
                  <a:pt x="174" y="12"/>
                  <a:pt x="174" y="12"/>
                  <a:pt x="174" y="1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2026019501"/>
          <p:cNvSpPr>
            <a:spLocks/>
          </p:cNvSpPr>
          <p:nvPr/>
        </p:nvSpPr>
        <p:spPr bwMode="auto">
          <a:xfrm>
            <a:off x="8480238" y="2750951"/>
            <a:ext cx="312857" cy="200125"/>
          </a:xfrm>
          <a:custGeom>
            <a:avLst/>
            <a:gdLst/>
            <a:ahLst/>
            <a:cxnLst>
              <a:cxn ang="0">
                <a:pos x="230" y="0"/>
              </a:cxn>
              <a:cxn ang="0">
                <a:pos x="0" y="113"/>
              </a:cxn>
              <a:cxn ang="0">
                <a:pos x="0" y="135"/>
              </a:cxn>
              <a:cxn ang="0">
                <a:pos x="230" y="22"/>
              </a:cxn>
              <a:cxn ang="0">
                <a:pos x="230" y="0"/>
              </a:cxn>
            </a:cxnLst>
            <a:rect l="0" t="0" r="r" b="b"/>
            <a:pathLst>
              <a:path w="230" h="135">
                <a:moveTo>
                  <a:pt x="230" y="0"/>
                </a:moveTo>
                <a:lnTo>
                  <a:pt x="0" y="113"/>
                </a:lnTo>
                <a:lnTo>
                  <a:pt x="0" y="135"/>
                </a:lnTo>
                <a:lnTo>
                  <a:pt x="230" y="22"/>
                </a:lnTo>
                <a:lnTo>
                  <a:pt x="23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 name="1891722225"/>
          <p:cNvSpPr>
            <a:spLocks/>
          </p:cNvSpPr>
          <p:nvPr/>
        </p:nvSpPr>
        <p:spPr bwMode="auto">
          <a:xfrm>
            <a:off x="8480238" y="2750951"/>
            <a:ext cx="312857" cy="200125"/>
          </a:xfrm>
          <a:custGeom>
            <a:avLst/>
            <a:gdLst/>
            <a:ahLst/>
            <a:cxnLst>
              <a:cxn ang="0">
                <a:pos x="230" y="0"/>
              </a:cxn>
              <a:cxn ang="0">
                <a:pos x="0" y="113"/>
              </a:cxn>
              <a:cxn ang="0">
                <a:pos x="0" y="135"/>
              </a:cxn>
              <a:cxn ang="0">
                <a:pos x="230" y="22"/>
              </a:cxn>
              <a:cxn ang="0">
                <a:pos x="230" y="0"/>
              </a:cxn>
            </a:cxnLst>
            <a:rect l="0" t="0" r="r" b="b"/>
            <a:pathLst>
              <a:path w="230" h="135">
                <a:moveTo>
                  <a:pt x="230" y="0"/>
                </a:moveTo>
                <a:lnTo>
                  <a:pt x="0" y="113"/>
                </a:lnTo>
                <a:lnTo>
                  <a:pt x="0" y="135"/>
                </a:lnTo>
                <a:lnTo>
                  <a:pt x="230" y="22"/>
                </a:lnTo>
                <a:lnTo>
                  <a:pt x="23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1940742464"/>
          <p:cNvSpPr>
            <a:spLocks/>
          </p:cNvSpPr>
          <p:nvPr/>
        </p:nvSpPr>
        <p:spPr bwMode="auto">
          <a:xfrm>
            <a:off x="7978306" y="2627912"/>
            <a:ext cx="814789" cy="290551"/>
          </a:xfrm>
          <a:custGeom>
            <a:avLst/>
            <a:gdLst/>
            <a:ahLst/>
            <a:cxnLst>
              <a:cxn ang="0">
                <a:pos x="0" y="95"/>
              </a:cxn>
              <a:cxn ang="0">
                <a:pos x="238" y="0"/>
              </a:cxn>
              <a:cxn ang="0">
                <a:pos x="599" y="83"/>
              </a:cxn>
              <a:cxn ang="0">
                <a:pos x="369" y="196"/>
              </a:cxn>
              <a:cxn ang="0">
                <a:pos x="0" y="95"/>
              </a:cxn>
            </a:cxnLst>
            <a:rect l="0" t="0" r="r" b="b"/>
            <a:pathLst>
              <a:path w="599" h="196">
                <a:moveTo>
                  <a:pt x="0" y="95"/>
                </a:moveTo>
                <a:lnTo>
                  <a:pt x="238" y="0"/>
                </a:lnTo>
                <a:lnTo>
                  <a:pt x="599" y="83"/>
                </a:lnTo>
                <a:lnTo>
                  <a:pt x="369" y="196"/>
                </a:lnTo>
                <a:lnTo>
                  <a:pt x="0" y="95"/>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704684422"/>
          <p:cNvSpPr>
            <a:spLocks/>
          </p:cNvSpPr>
          <p:nvPr/>
        </p:nvSpPr>
        <p:spPr bwMode="auto">
          <a:xfrm>
            <a:off x="7978306" y="2627912"/>
            <a:ext cx="814789" cy="290551"/>
          </a:xfrm>
          <a:custGeom>
            <a:avLst/>
            <a:gdLst/>
            <a:ahLst/>
            <a:cxnLst>
              <a:cxn ang="0">
                <a:pos x="0" y="95"/>
              </a:cxn>
              <a:cxn ang="0">
                <a:pos x="238" y="0"/>
              </a:cxn>
              <a:cxn ang="0">
                <a:pos x="599" y="83"/>
              </a:cxn>
              <a:cxn ang="0">
                <a:pos x="369" y="196"/>
              </a:cxn>
              <a:cxn ang="0">
                <a:pos x="0" y="95"/>
              </a:cxn>
            </a:cxnLst>
            <a:rect l="0" t="0" r="r" b="b"/>
            <a:pathLst>
              <a:path w="599" h="196">
                <a:moveTo>
                  <a:pt x="0" y="95"/>
                </a:moveTo>
                <a:lnTo>
                  <a:pt x="238" y="0"/>
                </a:lnTo>
                <a:lnTo>
                  <a:pt x="599" y="83"/>
                </a:lnTo>
                <a:lnTo>
                  <a:pt x="369" y="196"/>
                </a:lnTo>
                <a:lnTo>
                  <a:pt x="0" y="95"/>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1178329993"/>
          <p:cNvSpPr>
            <a:spLocks/>
          </p:cNvSpPr>
          <p:nvPr/>
        </p:nvSpPr>
        <p:spPr bwMode="auto">
          <a:xfrm>
            <a:off x="8102088" y="2644218"/>
            <a:ext cx="605311" cy="206055"/>
          </a:xfrm>
          <a:custGeom>
            <a:avLst/>
            <a:gdLst/>
            <a:ahLst/>
            <a:cxnLst>
              <a:cxn ang="0">
                <a:pos x="0" y="62"/>
              </a:cxn>
              <a:cxn ang="0">
                <a:pos x="302" y="139"/>
              </a:cxn>
              <a:cxn ang="0">
                <a:pos x="445" y="68"/>
              </a:cxn>
              <a:cxn ang="0">
                <a:pos x="155" y="0"/>
              </a:cxn>
              <a:cxn ang="0">
                <a:pos x="0" y="62"/>
              </a:cxn>
            </a:cxnLst>
            <a:rect l="0" t="0" r="r" b="b"/>
            <a:pathLst>
              <a:path w="445" h="139">
                <a:moveTo>
                  <a:pt x="0" y="62"/>
                </a:moveTo>
                <a:lnTo>
                  <a:pt x="302" y="139"/>
                </a:lnTo>
                <a:lnTo>
                  <a:pt x="445" y="68"/>
                </a:lnTo>
                <a:lnTo>
                  <a:pt x="155" y="0"/>
                </a:lnTo>
                <a:lnTo>
                  <a:pt x="0" y="62"/>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 name="1213709813"/>
          <p:cNvSpPr>
            <a:spLocks/>
          </p:cNvSpPr>
          <p:nvPr/>
        </p:nvSpPr>
        <p:spPr bwMode="auto">
          <a:xfrm>
            <a:off x="7978306" y="2768741"/>
            <a:ext cx="501932" cy="182335"/>
          </a:xfrm>
          <a:custGeom>
            <a:avLst/>
            <a:gdLst/>
            <a:ahLst/>
            <a:cxnLst>
              <a:cxn ang="0">
                <a:pos x="0" y="0"/>
              </a:cxn>
              <a:cxn ang="0">
                <a:pos x="369" y="101"/>
              </a:cxn>
              <a:cxn ang="0">
                <a:pos x="369" y="123"/>
              </a:cxn>
              <a:cxn ang="0">
                <a:pos x="0" y="20"/>
              </a:cxn>
              <a:cxn ang="0">
                <a:pos x="0" y="0"/>
              </a:cxn>
            </a:cxnLst>
            <a:rect l="0" t="0" r="r" b="b"/>
            <a:pathLst>
              <a:path w="369" h="123">
                <a:moveTo>
                  <a:pt x="0" y="0"/>
                </a:moveTo>
                <a:lnTo>
                  <a:pt x="369" y="101"/>
                </a:lnTo>
                <a:lnTo>
                  <a:pt x="369" y="123"/>
                </a:lnTo>
                <a:lnTo>
                  <a:pt x="0" y="2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 name="258479753"/>
          <p:cNvSpPr>
            <a:spLocks/>
          </p:cNvSpPr>
          <p:nvPr/>
        </p:nvSpPr>
        <p:spPr bwMode="auto">
          <a:xfrm>
            <a:off x="7978306" y="2768741"/>
            <a:ext cx="501932" cy="182335"/>
          </a:xfrm>
          <a:custGeom>
            <a:avLst/>
            <a:gdLst/>
            <a:ahLst/>
            <a:cxnLst>
              <a:cxn ang="0">
                <a:pos x="0" y="0"/>
              </a:cxn>
              <a:cxn ang="0">
                <a:pos x="369" y="101"/>
              </a:cxn>
              <a:cxn ang="0">
                <a:pos x="369" y="123"/>
              </a:cxn>
              <a:cxn ang="0">
                <a:pos x="0" y="20"/>
              </a:cxn>
              <a:cxn ang="0">
                <a:pos x="0" y="0"/>
              </a:cxn>
            </a:cxnLst>
            <a:rect l="0" t="0" r="r" b="b"/>
            <a:pathLst>
              <a:path w="369" h="123">
                <a:moveTo>
                  <a:pt x="0" y="0"/>
                </a:moveTo>
                <a:lnTo>
                  <a:pt x="369" y="101"/>
                </a:lnTo>
                <a:lnTo>
                  <a:pt x="369" y="123"/>
                </a:lnTo>
                <a:lnTo>
                  <a:pt x="0" y="20"/>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 name="1390605306"/>
          <p:cNvSpPr>
            <a:spLocks/>
          </p:cNvSpPr>
          <p:nvPr/>
        </p:nvSpPr>
        <p:spPr bwMode="auto">
          <a:xfrm>
            <a:off x="8102088" y="2736128"/>
            <a:ext cx="410795" cy="134898"/>
          </a:xfrm>
          <a:custGeom>
            <a:avLst/>
            <a:gdLst/>
            <a:ahLst/>
            <a:cxnLst>
              <a:cxn ang="0">
                <a:pos x="0" y="0"/>
              </a:cxn>
              <a:cxn ang="0">
                <a:pos x="302" y="77"/>
              </a:cxn>
              <a:cxn ang="0">
                <a:pos x="302" y="91"/>
              </a:cxn>
              <a:cxn ang="0">
                <a:pos x="0" y="10"/>
              </a:cxn>
              <a:cxn ang="0">
                <a:pos x="0" y="0"/>
              </a:cxn>
            </a:cxnLst>
            <a:rect l="0" t="0" r="r" b="b"/>
            <a:pathLst>
              <a:path w="302" h="91">
                <a:moveTo>
                  <a:pt x="0" y="0"/>
                </a:moveTo>
                <a:lnTo>
                  <a:pt x="302" y="77"/>
                </a:lnTo>
                <a:lnTo>
                  <a:pt x="302" y="91"/>
                </a:lnTo>
                <a:lnTo>
                  <a:pt x="0" y="1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1890189482"/>
          <p:cNvSpPr>
            <a:spLocks/>
          </p:cNvSpPr>
          <p:nvPr/>
        </p:nvSpPr>
        <p:spPr bwMode="auto">
          <a:xfrm>
            <a:off x="8145616" y="2724268"/>
            <a:ext cx="356385" cy="108215"/>
          </a:xfrm>
          <a:custGeom>
            <a:avLst/>
            <a:gdLst/>
            <a:ahLst/>
            <a:cxnLst>
              <a:cxn ang="0">
                <a:pos x="0" y="0"/>
              </a:cxn>
              <a:cxn ang="0">
                <a:pos x="262" y="69"/>
              </a:cxn>
              <a:cxn ang="0">
                <a:pos x="262" y="73"/>
              </a:cxn>
              <a:cxn ang="0">
                <a:pos x="0" y="2"/>
              </a:cxn>
              <a:cxn ang="0">
                <a:pos x="0" y="0"/>
              </a:cxn>
            </a:cxnLst>
            <a:rect l="0" t="0" r="r" b="b"/>
            <a:pathLst>
              <a:path w="262" h="73">
                <a:moveTo>
                  <a:pt x="0" y="0"/>
                </a:moveTo>
                <a:lnTo>
                  <a:pt x="262" y="69"/>
                </a:lnTo>
                <a:lnTo>
                  <a:pt x="262" y="73"/>
                </a:lnTo>
                <a:lnTo>
                  <a:pt x="0" y="2"/>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 name="719527600"/>
          <p:cNvSpPr>
            <a:spLocks/>
          </p:cNvSpPr>
          <p:nvPr/>
        </p:nvSpPr>
        <p:spPr bwMode="auto">
          <a:xfrm>
            <a:off x="8170102" y="2712409"/>
            <a:ext cx="356385" cy="106733"/>
          </a:xfrm>
          <a:custGeom>
            <a:avLst/>
            <a:gdLst/>
            <a:ahLst/>
            <a:cxnLst>
              <a:cxn ang="0">
                <a:pos x="0" y="0"/>
              </a:cxn>
              <a:cxn ang="0">
                <a:pos x="260" y="68"/>
              </a:cxn>
              <a:cxn ang="0">
                <a:pos x="262" y="72"/>
              </a:cxn>
              <a:cxn ang="0">
                <a:pos x="0" y="2"/>
              </a:cxn>
              <a:cxn ang="0">
                <a:pos x="0" y="0"/>
              </a:cxn>
            </a:cxnLst>
            <a:rect l="0" t="0" r="r" b="b"/>
            <a:pathLst>
              <a:path w="262" h="72">
                <a:moveTo>
                  <a:pt x="0" y="0"/>
                </a:moveTo>
                <a:lnTo>
                  <a:pt x="260" y="68"/>
                </a:lnTo>
                <a:lnTo>
                  <a:pt x="262" y="72"/>
                </a:lnTo>
                <a:lnTo>
                  <a:pt x="0" y="2"/>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 name="1192362498"/>
          <p:cNvSpPr>
            <a:spLocks/>
          </p:cNvSpPr>
          <p:nvPr/>
        </p:nvSpPr>
        <p:spPr bwMode="auto">
          <a:xfrm>
            <a:off x="8191865" y="2700550"/>
            <a:ext cx="356385" cy="106733"/>
          </a:xfrm>
          <a:custGeom>
            <a:avLst/>
            <a:gdLst/>
            <a:ahLst/>
            <a:cxnLst>
              <a:cxn ang="0">
                <a:pos x="2" y="0"/>
              </a:cxn>
              <a:cxn ang="0">
                <a:pos x="262" y="68"/>
              </a:cxn>
              <a:cxn ang="0">
                <a:pos x="262" y="72"/>
              </a:cxn>
              <a:cxn ang="0">
                <a:pos x="0" y="2"/>
              </a:cxn>
              <a:cxn ang="0">
                <a:pos x="2" y="0"/>
              </a:cxn>
            </a:cxnLst>
            <a:rect l="0" t="0" r="r" b="b"/>
            <a:pathLst>
              <a:path w="262" h="72">
                <a:moveTo>
                  <a:pt x="2" y="0"/>
                </a:moveTo>
                <a:lnTo>
                  <a:pt x="262" y="68"/>
                </a:lnTo>
                <a:lnTo>
                  <a:pt x="262" y="72"/>
                </a:lnTo>
                <a:lnTo>
                  <a:pt x="0" y="2"/>
                </a:lnTo>
                <a:lnTo>
                  <a:pt x="2"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 name="398703540"/>
          <p:cNvSpPr>
            <a:spLocks/>
          </p:cNvSpPr>
          <p:nvPr/>
        </p:nvSpPr>
        <p:spPr bwMode="auto">
          <a:xfrm>
            <a:off x="8217710" y="2691655"/>
            <a:ext cx="356385" cy="103768"/>
          </a:xfrm>
          <a:custGeom>
            <a:avLst/>
            <a:gdLst/>
            <a:ahLst/>
            <a:cxnLst>
              <a:cxn ang="0">
                <a:pos x="0" y="0"/>
              </a:cxn>
              <a:cxn ang="0">
                <a:pos x="262" y="66"/>
              </a:cxn>
              <a:cxn ang="0">
                <a:pos x="262" y="70"/>
              </a:cxn>
              <a:cxn ang="0">
                <a:pos x="0" y="2"/>
              </a:cxn>
              <a:cxn ang="0">
                <a:pos x="0" y="0"/>
              </a:cxn>
            </a:cxnLst>
            <a:rect l="0" t="0" r="r" b="b"/>
            <a:pathLst>
              <a:path w="262" h="70">
                <a:moveTo>
                  <a:pt x="0" y="0"/>
                </a:moveTo>
                <a:lnTo>
                  <a:pt x="262" y="66"/>
                </a:lnTo>
                <a:lnTo>
                  <a:pt x="262" y="70"/>
                </a:lnTo>
                <a:lnTo>
                  <a:pt x="0" y="2"/>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1398746688"/>
          <p:cNvSpPr>
            <a:spLocks/>
          </p:cNvSpPr>
          <p:nvPr/>
        </p:nvSpPr>
        <p:spPr bwMode="auto">
          <a:xfrm>
            <a:off x="8242194" y="2679796"/>
            <a:ext cx="356385" cy="103768"/>
          </a:xfrm>
          <a:custGeom>
            <a:avLst/>
            <a:gdLst/>
            <a:ahLst/>
            <a:cxnLst>
              <a:cxn ang="0">
                <a:pos x="0" y="0"/>
              </a:cxn>
              <a:cxn ang="0">
                <a:pos x="262" y="66"/>
              </a:cxn>
              <a:cxn ang="0">
                <a:pos x="262" y="70"/>
              </a:cxn>
              <a:cxn ang="0">
                <a:pos x="0" y="2"/>
              </a:cxn>
              <a:cxn ang="0">
                <a:pos x="0" y="0"/>
              </a:cxn>
            </a:cxnLst>
            <a:rect l="0" t="0" r="r" b="b"/>
            <a:pathLst>
              <a:path w="262" h="70">
                <a:moveTo>
                  <a:pt x="0" y="0"/>
                </a:moveTo>
                <a:lnTo>
                  <a:pt x="262" y="66"/>
                </a:lnTo>
                <a:lnTo>
                  <a:pt x="262" y="70"/>
                </a:lnTo>
                <a:lnTo>
                  <a:pt x="0" y="2"/>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344582857"/>
          <p:cNvSpPr>
            <a:spLocks/>
          </p:cNvSpPr>
          <p:nvPr/>
        </p:nvSpPr>
        <p:spPr bwMode="auto">
          <a:xfrm>
            <a:off x="8263958" y="2667936"/>
            <a:ext cx="359106" cy="103768"/>
          </a:xfrm>
          <a:custGeom>
            <a:avLst/>
            <a:gdLst/>
            <a:ahLst/>
            <a:cxnLst>
              <a:cxn ang="0">
                <a:pos x="2" y="0"/>
              </a:cxn>
              <a:cxn ang="0">
                <a:pos x="264" y="66"/>
              </a:cxn>
              <a:cxn ang="0">
                <a:pos x="264" y="70"/>
              </a:cxn>
              <a:cxn ang="0">
                <a:pos x="0" y="4"/>
              </a:cxn>
              <a:cxn ang="0">
                <a:pos x="2" y="0"/>
              </a:cxn>
            </a:cxnLst>
            <a:rect l="0" t="0" r="r" b="b"/>
            <a:pathLst>
              <a:path w="264" h="70">
                <a:moveTo>
                  <a:pt x="2" y="0"/>
                </a:moveTo>
                <a:lnTo>
                  <a:pt x="264" y="66"/>
                </a:lnTo>
                <a:lnTo>
                  <a:pt x="264" y="70"/>
                </a:lnTo>
                <a:lnTo>
                  <a:pt x="0" y="4"/>
                </a:lnTo>
                <a:lnTo>
                  <a:pt x="2"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874659583"/>
          <p:cNvSpPr>
            <a:spLocks/>
          </p:cNvSpPr>
          <p:nvPr/>
        </p:nvSpPr>
        <p:spPr bwMode="auto">
          <a:xfrm>
            <a:off x="8288443" y="2656078"/>
            <a:ext cx="356385" cy="103768"/>
          </a:xfrm>
          <a:custGeom>
            <a:avLst/>
            <a:gdLst/>
            <a:ahLst/>
            <a:cxnLst>
              <a:cxn ang="0">
                <a:pos x="0" y="0"/>
              </a:cxn>
              <a:cxn ang="0">
                <a:pos x="262" y="68"/>
              </a:cxn>
              <a:cxn ang="0">
                <a:pos x="262" y="70"/>
              </a:cxn>
              <a:cxn ang="0">
                <a:pos x="0" y="4"/>
              </a:cxn>
              <a:cxn ang="0">
                <a:pos x="0" y="0"/>
              </a:cxn>
            </a:cxnLst>
            <a:rect l="0" t="0" r="r" b="b"/>
            <a:pathLst>
              <a:path w="262" h="70">
                <a:moveTo>
                  <a:pt x="0" y="0"/>
                </a:moveTo>
                <a:lnTo>
                  <a:pt x="262" y="68"/>
                </a:lnTo>
                <a:lnTo>
                  <a:pt x="262" y="70"/>
                </a:lnTo>
                <a:lnTo>
                  <a:pt x="0" y="4"/>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 name="1915429520"/>
          <p:cNvSpPr>
            <a:spLocks/>
          </p:cNvSpPr>
          <p:nvPr/>
        </p:nvSpPr>
        <p:spPr bwMode="auto">
          <a:xfrm>
            <a:off x="8312927" y="2647183"/>
            <a:ext cx="356385" cy="100803"/>
          </a:xfrm>
          <a:custGeom>
            <a:avLst/>
            <a:gdLst/>
            <a:ahLst/>
            <a:cxnLst>
              <a:cxn ang="0">
                <a:pos x="0" y="0"/>
              </a:cxn>
              <a:cxn ang="0">
                <a:pos x="262" y="64"/>
              </a:cxn>
              <a:cxn ang="0">
                <a:pos x="262" y="68"/>
              </a:cxn>
              <a:cxn ang="0">
                <a:pos x="0" y="2"/>
              </a:cxn>
              <a:cxn ang="0">
                <a:pos x="0" y="0"/>
              </a:cxn>
            </a:cxnLst>
            <a:rect l="0" t="0" r="r" b="b"/>
            <a:pathLst>
              <a:path w="262" h="68">
                <a:moveTo>
                  <a:pt x="0" y="0"/>
                </a:moveTo>
                <a:lnTo>
                  <a:pt x="262" y="64"/>
                </a:lnTo>
                <a:lnTo>
                  <a:pt x="262" y="68"/>
                </a:lnTo>
                <a:lnTo>
                  <a:pt x="0" y="2"/>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 name="1772418224"/>
          <p:cNvSpPr>
            <a:spLocks/>
          </p:cNvSpPr>
          <p:nvPr/>
        </p:nvSpPr>
        <p:spPr bwMode="auto">
          <a:xfrm>
            <a:off x="8512884" y="2745021"/>
            <a:ext cx="194515" cy="126005"/>
          </a:xfrm>
          <a:custGeom>
            <a:avLst/>
            <a:gdLst/>
            <a:ahLst/>
            <a:cxnLst>
              <a:cxn ang="0">
                <a:pos x="143" y="0"/>
              </a:cxn>
              <a:cxn ang="0">
                <a:pos x="0" y="71"/>
              </a:cxn>
              <a:cxn ang="0">
                <a:pos x="0" y="85"/>
              </a:cxn>
              <a:cxn ang="0">
                <a:pos x="143" y="14"/>
              </a:cxn>
              <a:cxn ang="0">
                <a:pos x="143" y="0"/>
              </a:cxn>
            </a:cxnLst>
            <a:rect l="0" t="0" r="r" b="b"/>
            <a:pathLst>
              <a:path w="143" h="85">
                <a:moveTo>
                  <a:pt x="143" y="0"/>
                </a:moveTo>
                <a:lnTo>
                  <a:pt x="0" y="71"/>
                </a:lnTo>
                <a:lnTo>
                  <a:pt x="0" y="85"/>
                </a:lnTo>
                <a:lnTo>
                  <a:pt x="143" y="14"/>
                </a:lnTo>
                <a:lnTo>
                  <a:pt x="143"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 name="1747322583"/>
          <p:cNvSpPr>
            <a:spLocks/>
          </p:cNvSpPr>
          <p:nvPr/>
        </p:nvSpPr>
        <p:spPr bwMode="auto">
          <a:xfrm>
            <a:off x="8512884" y="2745021"/>
            <a:ext cx="194515" cy="126005"/>
          </a:xfrm>
          <a:custGeom>
            <a:avLst/>
            <a:gdLst/>
            <a:ahLst/>
            <a:cxnLst>
              <a:cxn ang="0">
                <a:pos x="143" y="0"/>
              </a:cxn>
              <a:cxn ang="0">
                <a:pos x="0" y="71"/>
              </a:cxn>
              <a:cxn ang="0">
                <a:pos x="0" y="85"/>
              </a:cxn>
              <a:cxn ang="0">
                <a:pos x="143" y="14"/>
              </a:cxn>
              <a:cxn ang="0">
                <a:pos x="143" y="0"/>
              </a:cxn>
            </a:cxnLst>
            <a:rect l="0" t="0" r="r" b="b"/>
            <a:pathLst>
              <a:path w="143" h="85">
                <a:moveTo>
                  <a:pt x="143" y="0"/>
                </a:moveTo>
                <a:lnTo>
                  <a:pt x="0" y="71"/>
                </a:lnTo>
                <a:lnTo>
                  <a:pt x="0" y="85"/>
                </a:lnTo>
                <a:lnTo>
                  <a:pt x="143" y="14"/>
                </a:lnTo>
                <a:lnTo>
                  <a:pt x="143"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 name="218374656"/>
          <p:cNvSpPr>
            <a:spLocks/>
          </p:cNvSpPr>
          <p:nvPr/>
        </p:nvSpPr>
        <p:spPr bwMode="auto">
          <a:xfrm>
            <a:off x="8159219" y="2792459"/>
            <a:ext cx="228521" cy="75603"/>
          </a:xfrm>
          <a:custGeom>
            <a:avLst/>
            <a:gdLst/>
            <a:ahLst/>
            <a:cxnLst>
              <a:cxn ang="0">
                <a:pos x="168" y="35"/>
              </a:cxn>
              <a:cxn ang="0">
                <a:pos x="35" y="0"/>
              </a:cxn>
              <a:cxn ang="0">
                <a:pos x="0" y="12"/>
              </a:cxn>
              <a:cxn ang="0">
                <a:pos x="139" y="51"/>
              </a:cxn>
              <a:cxn ang="0">
                <a:pos x="168" y="35"/>
              </a:cxn>
            </a:cxnLst>
            <a:rect l="0" t="0" r="r" b="b"/>
            <a:pathLst>
              <a:path w="168" h="51">
                <a:moveTo>
                  <a:pt x="168" y="35"/>
                </a:moveTo>
                <a:lnTo>
                  <a:pt x="35" y="0"/>
                </a:lnTo>
                <a:lnTo>
                  <a:pt x="0" y="12"/>
                </a:lnTo>
                <a:lnTo>
                  <a:pt x="139" y="51"/>
                </a:lnTo>
                <a:lnTo>
                  <a:pt x="168" y="3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 name="628859500"/>
          <p:cNvSpPr>
            <a:spLocks noChangeAspect="1"/>
          </p:cNvSpPr>
          <p:nvPr/>
        </p:nvSpPr>
        <p:spPr bwMode="auto">
          <a:xfrm>
            <a:off x="7184667" y="2134355"/>
            <a:ext cx="374931" cy="677537"/>
          </a:xfrm>
          <a:custGeom>
            <a:avLst/>
            <a:gdLst/>
            <a:ahLst/>
            <a:cxnLst>
              <a:cxn ang="0">
                <a:pos x="112" y="0"/>
              </a:cxn>
              <a:cxn ang="0">
                <a:pos x="71" y="12"/>
              </a:cxn>
              <a:cxn ang="0">
                <a:pos x="0" y="188"/>
              </a:cxn>
              <a:cxn ang="0">
                <a:pos x="8" y="217"/>
              </a:cxn>
              <a:cxn ang="0">
                <a:pos x="104" y="239"/>
              </a:cxn>
              <a:cxn ang="0">
                <a:pos x="112" y="0"/>
              </a:cxn>
            </a:cxnLst>
            <a:rect l="0" t="0" r="r" b="b"/>
            <a:pathLst>
              <a:path w="130" h="239">
                <a:moveTo>
                  <a:pt x="112" y="0"/>
                </a:moveTo>
                <a:cubicBezTo>
                  <a:pt x="71" y="12"/>
                  <a:pt x="71" y="12"/>
                  <a:pt x="71" y="12"/>
                </a:cubicBezTo>
                <a:cubicBezTo>
                  <a:pt x="0" y="188"/>
                  <a:pt x="0" y="188"/>
                  <a:pt x="0" y="188"/>
                </a:cubicBezTo>
                <a:cubicBezTo>
                  <a:pt x="8" y="217"/>
                  <a:pt x="8" y="217"/>
                  <a:pt x="8" y="217"/>
                </a:cubicBezTo>
                <a:cubicBezTo>
                  <a:pt x="41" y="224"/>
                  <a:pt x="71" y="232"/>
                  <a:pt x="104" y="239"/>
                </a:cubicBezTo>
                <a:cubicBezTo>
                  <a:pt x="122" y="165"/>
                  <a:pt x="130" y="91"/>
                  <a:pt x="112" y="0"/>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 name="401068615"/>
          <p:cNvSpPr>
            <a:spLocks noChangeAspect="1"/>
          </p:cNvSpPr>
          <p:nvPr/>
        </p:nvSpPr>
        <p:spPr bwMode="auto">
          <a:xfrm>
            <a:off x="7228035" y="2769203"/>
            <a:ext cx="118915" cy="74363"/>
          </a:xfrm>
          <a:custGeom>
            <a:avLst/>
            <a:gdLst/>
            <a:ahLst/>
            <a:cxnLst>
              <a:cxn ang="0">
                <a:pos x="85" y="0"/>
              </a:cxn>
              <a:cxn ang="0">
                <a:pos x="0" y="37"/>
              </a:cxn>
              <a:cxn ang="0">
                <a:pos x="0" y="54"/>
              </a:cxn>
              <a:cxn ang="0">
                <a:pos x="85" y="17"/>
              </a:cxn>
              <a:cxn ang="0">
                <a:pos x="85" y="0"/>
              </a:cxn>
            </a:cxnLst>
            <a:rect l="0" t="0" r="r" b="b"/>
            <a:pathLst>
              <a:path w="85" h="54">
                <a:moveTo>
                  <a:pt x="85" y="0"/>
                </a:moveTo>
                <a:lnTo>
                  <a:pt x="0" y="37"/>
                </a:lnTo>
                <a:lnTo>
                  <a:pt x="0" y="54"/>
                </a:lnTo>
                <a:lnTo>
                  <a:pt x="85" y="17"/>
                </a:lnTo>
                <a:lnTo>
                  <a:pt x="85"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 name="83511016"/>
          <p:cNvSpPr>
            <a:spLocks noChangeAspect="1"/>
          </p:cNvSpPr>
          <p:nvPr/>
        </p:nvSpPr>
        <p:spPr bwMode="auto">
          <a:xfrm>
            <a:off x="7228035" y="2769203"/>
            <a:ext cx="118915" cy="74363"/>
          </a:xfrm>
          <a:custGeom>
            <a:avLst/>
            <a:gdLst/>
            <a:ahLst/>
            <a:cxnLst>
              <a:cxn ang="0">
                <a:pos x="85" y="0"/>
              </a:cxn>
              <a:cxn ang="0">
                <a:pos x="0" y="37"/>
              </a:cxn>
              <a:cxn ang="0">
                <a:pos x="0" y="54"/>
              </a:cxn>
              <a:cxn ang="0">
                <a:pos x="85" y="17"/>
              </a:cxn>
              <a:cxn ang="0">
                <a:pos x="85" y="0"/>
              </a:cxn>
            </a:cxnLst>
            <a:rect l="0" t="0" r="r" b="b"/>
            <a:pathLst>
              <a:path w="85" h="54">
                <a:moveTo>
                  <a:pt x="85" y="0"/>
                </a:moveTo>
                <a:lnTo>
                  <a:pt x="0" y="37"/>
                </a:lnTo>
                <a:lnTo>
                  <a:pt x="0" y="54"/>
                </a:lnTo>
                <a:lnTo>
                  <a:pt x="85" y="17"/>
                </a:lnTo>
                <a:lnTo>
                  <a:pt x="85"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 name="1352490946"/>
          <p:cNvSpPr>
            <a:spLocks noChangeAspect="1"/>
          </p:cNvSpPr>
          <p:nvPr/>
        </p:nvSpPr>
        <p:spPr bwMode="auto">
          <a:xfrm>
            <a:off x="6944039" y="2670051"/>
            <a:ext cx="402911" cy="150104"/>
          </a:xfrm>
          <a:custGeom>
            <a:avLst/>
            <a:gdLst/>
            <a:ahLst/>
            <a:cxnLst>
              <a:cxn ang="0">
                <a:pos x="0" y="35"/>
              </a:cxn>
              <a:cxn ang="0">
                <a:pos x="100" y="0"/>
              </a:cxn>
              <a:cxn ang="0">
                <a:pos x="288" y="72"/>
              </a:cxn>
              <a:cxn ang="0">
                <a:pos x="203" y="109"/>
              </a:cxn>
              <a:cxn ang="0">
                <a:pos x="0" y="35"/>
              </a:cxn>
            </a:cxnLst>
            <a:rect l="0" t="0" r="r" b="b"/>
            <a:pathLst>
              <a:path w="288" h="109">
                <a:moveTo>
                  <a:pt x="0" y="35"/>
                </a:moveTo>
                <a:lnTo>
                  <a:pt x="100" y="0"/>
                </a:lnTo>
                <a:lnTo>
                  <a:pt x="288" y="72"/>
                </a:lnTo>
                <a:lnTo>
                  <a:pt x="203" y="109"/>
                </a:lnTo>
                <a:lnTo>
                  <a:pt x="0" y="35"/>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 name="107342099"/>
          <p:cNvSpPr>
            <a:spLocks noChangeAspect="1"/>
          </p:cNvSpPr>
          <p:nvPr/>
        </p:nvSpPr>
        <p:spPr bwMode="auto">
          <a:xfrm>
            <a:off x="6944039" y="2670051"/>
            <a:ext cx="402911" cy="150104"/>
          </a:xfrm>
          <a:custGeom>
            <a:avLst/>
            <a:gdLst/>
            <a:ahLst/>
            <a:cxnLst>
              <a:cxn ang="0">
                <a:pos x="0" y="35"/>
              </a:cxn>
              <a:cxn ang="0">
                <a:pos x="100" y="0"/>
              </a:cxn>
              <a:cxn ang="0">
                <a:pos x="288" y="72"/>
              </a:cxn>
              <a:cxn ang="0">
                <a:pos x="203" y="109"/>
              </a:cxn>
              <a:cxn ang="0">
                <a:pos x="0" y="35"/>
              </a:cxn>
            </a:cxnLst>
            <a:rect l="0" t="0" r="r" b="b"/>
            <a:pathLst>
              <a:path w="288" h="109">
                <a:moveTo>
                  <a:pt x="0" y="35"/>
                </a:moveTo>
                <a:lnTo>
                  <a:pt x="100" y="0"/>
                </a:lnTo>
                <a:lnTo>
                  <a:pt x="288" y="72"/>
                </a:lnTo>
                <a:lnTo>
                  <a:pt x="203" y="109"/>
                </a:lnTo>
                <a:lnTo>
                  <a:pt x="0" y="35"/>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 name="828176055"/>
          <p:cNvSpPr>
            <a:spLocks noChangeAspect="1"/>
          </p:cNvSpPr>
          <p:nvPr/>
        </p:nvSpPr>
        <p:spPr bwMode="auto">
          <a:xfrm>
            <a:off x="6944039" y="2718250"/>
            <a:ext cx="283996" cy="125316"/>
          </a:xfrm>
          <a:custGeom>
            <a:avLst/>
            <a:gdLst/>
            <a:ahLst/>
            <a:cxnLst>
              <a:cxn ang="0">
                <a:pos x="0" y="0"/>
              </a:cxn>
              <a:cxn ang="0">
                <a:pos x="203" y="74"/>
              </a:cxn>
              <a:cxn ang="0">
                <a:pos x="203" y="91"/>
              </a:cxn>
              <a:cxn ang="0">
                <a:pos x="0" y="17"/>
              </a:cxn>
              <a:cxn ang="0">
                <a:pos x="0" y="0"/>
              </a:cxn>
            </a:cxnLst>
            <a:rect l="0" t="0" r="r" b="b"/>
            <a:pathLst>
              <a:path w="203" h="91">
                <a:moveTo>
                  <a:pt x="0" y="0"/>
                </a:moveTo>
                <a:lnTo>
                  <a:pt x="203" y="74"/>
                </a:lnTo>
                <a:lnTo>
                  <a:pt x="203" y="91"/>
                </a:lnTo>
                <a:lnTo>
                  <a:pt x="0" y="17"/>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 name="710968659"/>
          <p:cNvSpPr>
            <a:spLocks noChangeAspect="1"/>
          </p:cNvSpPr>
          <p:nvPr/>
        </p:nvSpPr>
        <p:spPr bwMode="auto">
          <a:xfrm>
            <a:off x="6944039" y="2718250"/>
            <a:ext cx="283996" cy="125316"/>
          </a:xfrm>
          <a:custGeom>
            <a:avLst/>
            <a:gdLst/>
            <a:ahLst/>
            <a:cxnLst>
              <a:cxn ang="0">
                <a:pos x="0" y="0"/>
              </a:cxn>
              <a:cxn ang="0">
                <a:pos x="203" y="74"/>
              </a:cxn>
              <a:cxn ang="0">
                <a:pos x="203" y="91"/>
              </a:cxn>
              <a:cxn ang="0">
                <a:pos x="0" y="17"/>
              </a:cxn>
              <a:cxn ang="0">
                <a:pos x="0" y="0"/>
              </a:cxn>
            </a:cxnLst>
            <a:rect l="0" t="0" r="r" b="b"/>
            <a:pathLst>
              <a:path w="203" h="91">
                <a:moveTo>
                  <a:pt x="0" y="0"/>
                </a:moveTo>
                <a:lnTo>
                  <a:pt x="203" y="74"/>
                </a:lnTo>
                <a:lnTo>
                  <a:pt x="203" y="91"/>
                </a:lnTo>
                <a:lnTo>
                  <a:pt x="0" y="17"/>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46" name="1782104882"/>
          <p:cNvPicPr>
            <a:picLocks noChangeAspect="1" noChangeArrowheads="1"/>
          </p:cNvPicPr>
          <p:nvPr/>
        </p:nvPicPr>
        <p:blipFill>
          <a:blip r:embed="rId4" cstate="print"/>
          <a:srcRect/>
          <a:stretch>
            <a:fillRect/>
          </a:stretch>
        </p:blipFill>
        <p:spPr bwMode="auto">
          <a:xfrm>
            <a:off x="7222439" y="2059992"/>
            <a:ext cx="173476" cy="612813"/>
          </a:xfrm>
          <a:prstGeom prst="rect">
            <a:avLst/>
          </a:prstGeom>
          <a:noFill/>
          <a:ln w="9525">
            <a:noFill/>
            <a:miter lim="800000"/>
            <a:headEnd/>
            <a:tailEnd/>
          </a:ln>
        </p:spPr>
      </p:pic>
      <p:sp>
        <p:nvSpPr>
          <p:cNvPr id="47" name="468029974"/>
          <p:cNvSpPr>
            <a:spLocks noChangeAspect="1"/>
          </p:cNvSpPr>
          <p:nvPr/>
        </p:nvSpPr>
        <p:spPr bwMode="auto">
          <a:xfrm>
            <a:off x="7484051" y="2134355"/>
            <a:ext cx="198658" cy="677537"/>
          </a:xfrm>
          <a:custGeom>
            <a:avLst/>
            <a:gdLst/>
            <a:ahLst/>
            <a:cxnLst>
              <a:cxn ang="0">
                <a:pos x="8" y="0"/>
              </a:cxn>
              <a:cxn ang="0">
                <a:pos x="65" y="12"/>
              </a:cxn>
              <a:cxn ang="0">
                <a:pos x="67" y="14"/>
              </a:cxn>
              <a:cxn ang="0">
                <a:pos x="64" y="71"/>
              </a:cxn>
              <a:cxn ang="0">
                <a:pos x="69" y="76"/>
              </a:cxn>
              <a:cxn ang="0">
                <a:pos x="59" y="222"/>
              </a:cxn>
              <a:cxn ang="0">
                <a:pos x="0" y="239"/>
              </a:cxn>
              <a:cxn ang="0">
                <a:pos x="13" y="71"/>
              </a:cxn>
              <a:cxn ang="0">
                <a:pos x="8" y="0"/>
              </a:cxn>
            </a:cxnLst>
            <a:rect l="0" t="0" r="r" b="b"/>
            <a:pathLst>
              <a:path w="69" h="239">
                <a:moveTo>
                  <a:pt x="8" y="0"/>
                </a:moveTo>
                <a:cubicBezTo>
                  <a:pt x="65" y="12"/>
                  <a:pt x="65" y="12"/>
                  <a:pt x="65" y="12"/>
                </a:cubicBezTo>
                <a:cubicBezTo>
                  <a:pt x="65" y="12"/>
                  <a:pt x="67" y="12"/>
                  <a:pt x="67" y="14"/>
                </a:cubicBezTo>
                <a:cubicBezTo>
                  <a:pt x="66" y="17"/>
                  <a:pt x="64" y="71"/>
                  <a:pt x="64" y="71"/>
                </a:cubicBezTo>
                <a:cubicBezTo>
                  <a:pt x="69" y="76"/>
                  <a:pt x="69" y="76"/>
                  <a:pt x="69" y="76"/>
                </a:cubicBezTo>
                <a:cubicBezTo>
                  <a:pt x="59" y="222"/>
                  <a:pt x="59" y="222"/>
                  <a:pt x="59" y="222"/>
                </a:cubicBezTo>
                <a:cubicBezTo>
                  <a:pt x="0" y="239"/>
                  <a:pt x="0" y="239"/>
                  <a:pt x="0" y="239"/>
                </a:cubicBezTo>
                <a:cubicBezTo>
                  <a:pt x="0" y="239"/>
                  <a:pt x="11" y="104"/>
                  <a:pt x="13" y="71"/>
                </a:cubicBezTo>
                <a:cubicBezTo>
                  <a:pt x="8" y="0"/>
                  <a:pt x="8" y="0"/>
                  <a:pt x="8" y="0"/>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 name="406602668"/>
          <p:cNvSpPr>
            <a:spLocks noChangeAspect="1"/>
          </p:cNvSpPr>
          <p:nvPr/>
        </p:nvSpPr>
        <p:spPr bwMode="auto">
          <a:xfrm>
            <a:off x="7484051" y="2752677"/>
            <a:ext cx="170678" cy="59215"/>
          </a:xfrm>
          <a:custGeom>
            <a:avLst/>
            <a:gdLst/>
            <a:ahLst/>
            <a:cxnLst>
              <a:cxn ang="0">
                <a:pos x="1" y="18"/>
              </a:cxn>
              <a:cxn ang="0">
                <a:pos x="0" y="21"/>
              </a:cxn>
              <a:cxn ang="0">
                <a:pos x="59" y="4"/>
              </a:cxn>
              <a:cxn ang="0">
                <a:pos x="59" y="0"/>
              </a:cxn>
              <a:cxn ang="0">
                <a:pos x="1" y="18"/>
              </a:cxn>
            </a:cxnLst>
            <a:rect l="0" t="0" r="r" b="b"/>
            <a:pathLst>
              <a:path w="59" h="21">
                <a:moveTo>
                  <a:pt x="1" y="18"/>
                </a:moveTo>
                <a:cubicBezTo>
                  <a:pt x="1" y="20"/>
                  <a:pt x="0" y="21"/>
                  <a:pt x="0" y="21"/>
                </a:cubicBezTo>
                <a:cubicBezTo>
                  <a:pt x="59" y="4"/>
                  <a:pt x="59" y="4"/>
                  <a:pt x="59" y="4"/>
                </a:cubicBezTo>
                <a:cubicBezTo>
                  <a:pt x="59" y="0"/>
                  <a:pt x="59" y="0"/>
                  <a:pt x="59" y="0"/>
                </a:cubicBezTo>
                <a:lnTo>
                  <a:pt x="1" y="18"/>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9" name="2055012176"/>
          <p:cNvSpPr>
            <a:spLocks noChangeAspect="1"/>
          </p:cNvSpPr>
          <p:nvPr/>
        </p:nvSpPr>
        <p:spPr bwMode="auto">
          <a:xfrm>
            <a:off x="7472860" y="2134355"/>
            <a:ext cx="48965" cy="677537"/>
          </a:xfrm>
          <a:custGeom>
            <a:avLst/>
            <a:gdLst/>
            <a:ahLst/>
            <a:cxnLst>
              <a:cxn ang="0">
                <a:pos x="5" y="239"/>
              </a:cxn>
              <a:cxn ang="0">
                <a:pos x="17" y="70"/>
              </a:cxn>
              <a:cxn ang="0">
                <a:pos x="12" y="0"/>
              </a:cxn>
              <a:cxn ang="0">
                <a:pos x="8" y="1"/>
              </a:cxn>
              <a:cxn ang="0">
                <a:pos x="13" y="70"/>
              </a:cxn>
              <a:cxn ang="0">
                <a:pos x="0" y="238"/>
              </a:cxn>
              <a:cxn ang="0">
                <a:pos x="5" y="239"/>
              </a:cxn>
            </a:cxnLst>
            <a:rect l="0" t="0" r="r" b="b"/>
            <a:pathLst>
              <a:path w="17" h="239">
                <a:moveTo>
                  <a:pt x="5" y="239"/>
                </a:moveTo>
                <a:cubicBezTo>
                  <a:pt x="6" y="225"/>
                  <a:pt x="15" y="101"/>
                  <a:pt x="17" y="70"/>
                </a:cubicBezTo>
                <a:cubicBezTo>
                  <a:pt x="12" y="0"/>
                  <a:pt x="12" y="0"/>
                  <a:pt x="12" y="0"/>
                </a:cubicBezTo>
                <a:cubicBezTo>
                  <a:pt x="8" y="1"/>
                  <a:pt x="8" y="1"/>
                  <a:pt x="8" y="1"/>
                </a:cubicBezTo>
                <a:cubicBezTo>
                  <a:pt x="13" y="70"/>
                  <a:pt x="13" y="70"/>
                  <a:pt x="13" y="70"/>
                </a:cubicBezTo>
                <a:cubicBezTo>
                  <a:pt x="10" y="103"/>
                  <a:pt x="0" y="238"/>
                  <a:pt x="0" y="238"/>
                </a:cubicBezTo>
                <a:lnTo>
                  <a:pt x="5" y="239"/>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 name="1170777200"/>
          <p:cNvSpPr>
            <a:spLocks noChangeAspect="1"/>
          </p:cNvSpPr>
          <p:nvPr/>
        </p:nvSpPr>
        <p:spPr bwMode="auto">
          <a:xfrm>
            <a:off x="7521824" y="2321642"/>
            <a:ext cx="160885" cy="28919"/>
          </a:xfrm>
          <a:custGeom>
            <a:avLst/>
            <a:gdLst/>
            <a:ahLst/>
            <a:cxnLst>
              <a:cxn ang="0">
                <a:pos x="0" y="0"/>
              </a:cxn>
              <a:cxn ang="0">
                <a:pos x="0" y="10"/>
              </a:cxn>
              <a:cxn ang="0">
                <a:pos x="115" y="21"/>
              </a:cxn>
              <a:cxn ang="0">
                <a:pos x="105" y="10"/>
              </a:cxn>
              <a:cxn ang="0">
                <a:pos x="0" y="0"/>
              </a:cxn>
            </a:cxnLst>
            <a:rect l="0" t="0" r="r" b="b"/>
            <a:pathLst>
              <a:path w="115" h="21">
                <a:moveTo>
                  <a:pt x="0" y="0"/>
                </a:moveTo>
                <a:lnTo>
                  <a:pt x="0" y="10"/>
                </a:lnTo>
                <a:lnTo>
                  <a:pt x="115" y="21"/>
                </a:lnTo>
                <a:lnTo>
                  <a:pt x="105" y="1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 name="1974899867"/>
          <p:cNvSpPr>
            <a:spLocks noChangeAspect="1"/>
          </p:cNvSpPr>
          <p:nvPr/>
        </p:nvSpPr>
        <p:spPr bwMode="auto">
          <a:xfrm>
            <a:off x="7521824" y="2321642"/>
            <a:ext cx="160885" cy="28919"/>
          </a:xfrm>
          <a:custGeom>
            <a:avLst/>
            <a:gdLst/>
            <a:ahLst/>
            <a:cxnLst>
              <a:cxn ang="0">
                <a:pos x="0" y="0"/>
              </a:cxn>
              <a:cxn ang="0">
                <a:pos x="0" y="10"/>
              </a:cxn>
              <a:cxn ang="0">
                <a:pos x="115" y="21"/>
              </a:cxn>
              <a:cxn ang="0">
                <a:pos x="105" y="10"/>
              </a:cxn>
              <a:cxn ang="0">
                <a:pos x="0" y="0"/>
              </a:cxn>
            </a:cxnLst>
            <a:rect l="0" t="0" r="r" b="b"/>
            <a:pathLst>
              <a:path w="115" h="21">
                <a:moveTo>
                  <a:pt x="0" y="0"/>
                </a:moveTo>
                <a:lnTo>
                  <a:pt x="0" y="10"/>
                </a:lnTo>
                <a:lnTo>
                  <a:pt x="115" y="21"/>
                </a:lnTo>
                <a:lnTo>
                  <a:pt x="105" y="10"/>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 name="1099880317"/>
          <p:cNvSpPr>
            <a:spLocks noChangeAspect="1"/>
          </p:cNvSpPr>
          <p:nvPr/>
        </p:nvSpPr>
        <p:spPr bwMode="auto">
          <a:xfrm>
            <a:off x="7537213" y="2177046"/>
            <a:ext cx="125910" cy="37182"/>
          </a:xfrm>
          <a:custGeom>
            <a:avLst/>
            <a:gdLst/>
            <a:ahLst/>
            <a:cxnLst>
              <a:cxn ang="0">
                <a:pos x="0" y="0"/>
              </a:cxn>
              <a:cxn ang="0">
                <a:pos x="90" y="17"/>
              </a:cxn>
              <a:cxn ang="0">
                <a:pos x="90" y="27"/>
              </a:cxn>
              <a:cxn ang="0">
                <a:pos x="0" y="17"/>
              </a:cxn>
              <a:cxn ang="0">
                <a:pos x="0" y="0"/>
              </a:cxn>
            </a:cxnLst>
            <a:rect l="0" t="0" r="r" b="b"/>
            <a:pathLst>
              <a:path w="90" h="27">
                <a:moveTo>
                  <a:pt x="0" y="0"/>
                </a:moveTo>
                <a:lnTo>
                  <a:pt x="90" y="17"/>
                </a:lnTo>
                <a:lnTo>
                  <a:pt x="90" y="27"/>
                </a:lnTo>
                <a:lnTo>
                  <a:pt x="0" y="17"/>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 name="480065284"/>
          <p:cNvSpPr>
            <a:spLocks noChangeAspect="1"/>
          </p:cNvSpPr>
          <p:nvPr/>
        </p:nvSpPr>
        <p:spPr bwMode="auto">
          <a:xfrm>
            <a:off x="7537213" y="2177046"/>
            <a:ext cx="125910" cy="37182"/>
          </a:xfrm>
          <a:custGeom>
            <a:avLst/>
            <a:gdLst/>
            <a:ahLst/>
            <a:cxnLst>
              <a:cxn ang="0">
                <a:pos x="0" y="0"/>
              </a:cxn>
              <a:cxn ang="0">
                <a:pos x="90" y="17"/>
              </a:cxn>
              <a:cxn ang="0">
                <a:pos x="90" y="27"/>
              </a:cxn>
              <a:cxn ang="0">
                <a:pos x="0" y="17"/>
              </a:cxn>
              <a:cxn ang="0">
                <a:pos x="0" y="0"/>
              </a:cxn>
            </a:cxnLst>
            <a:rect l="0" t="0" r="r" b="b"/>
            <a:pathLst>
              <a:path w="90" h="27">
                <a:moveTo>
                  <a:pt x="0" y="0"/>
                </a:moveTo>
                <a:lnTo>
                  <a:pt x="90" y="17"/>
                </a:lnTo>
                <a:lnTo>
                  <a:pt x="90" y="27"/>
                </a:lnTo>
                <a:lnTo>
                  <a:pt x="0" y="17"/>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 name="858357699"/>
          <p:cNvSpPr>
            <a:spLocks noChangeAspect="1"/>
          </p:cNvSpPr>
          <p:nvPr/>
        </p:nvSpPr>
        <p:spPr bwMode="auto">
          <a:xfrm>
            <a:off x="7537213" y="2177046"/>
            <a:ext cx="125910" cy="37182"/>
          </a:xfrm>
          <a:custGeom>
            <a:avLst/>
            <a:gdLst/>
            <a:ahLst/>
            <a:cxnLst>
              <a:cxn ang="0">
                <a:pos x="0" y="0"/>
              </a:cxn>
              <a:cxn ang="0">
                <a:pos x="90" y="17"/>
              </a:cxn>
              <a:cxn ang="0">
                <a:pos x="90" y="27"/>
              </a:cxn>
              <a:cxn ang="0">
                <a:pos x="0" y="10"/>
              </a:cxn>
              <a:cxn ang="0">
                <a:pos x="0" y="0"/>
              </a:cxn>
            </a:cxnLst>
            <a:rect l="0" t="0" r="r" b="b"/>
            <a:pathLst>
              <a:path w="90" h="27">
                <a:moveTo>
                  <a:pt x="0" y="0"/>
                </a:moveTo>
                <a:lnTo>
                  <a:pt x="90" y="17"/>
                </a:lnTo>
                <a:lnTo>
                  <a:pt x="90" y="27"/>
                </a:lnTo>
                <a:lnTo>
                  <a:pt x="0" y="1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 name="982887650"/>
          <p:cNvSpPr>
            <a:spLocks noChangeAspect="1"/>
          </p:cNvSpPr>
          <p:nvPr/>
        </p:nvSpPr>
        <p:spPr bwMode="auto">
          <a:xfrm>
            <a:off x="7537213" y="2177046"/>
            <a:ext cx="125910" cy="37182"/>
          </a:xfrm>
          <a:custGeom>
            <a:avLst/>
            <a:gdLst/>
            <a:ahLst/>
            <a:cxnLst>
              <a:cxn ang="0">
                <a:pos x="0" y="0"/>
              </a:cxn>
              <a:cxn ang="0">
                <a:pos x="90" y="17"/>
              </a:cxn>
              <a:cxn ang="0">
                <a:pos x="90" y="27"/>
              </a:cxn>
              <a:cxn ang="0">
                <a:pos x="0" y="10"/>
              </a:cxn>
              <a:cxn ang="0">
                <a:pos x="0" y="0"/>
              </a:cxn>
            </a:cxnLst>
            <a:rect l="0" t="0" r="r" b="b"/>
            <a:pathLst>
              <a:path w="90" h="27">
                <a:moveTo>
                  <a:pt x="0" y="0"/>
                </a:moveTo>
                <a:lnTo>
                  <a:pt x="90" y="17"/>
                </a:lnTo>
                <a:lnTo>
                  <a:pt x="90" y="27"/>
                </a:lnTo>
                <a:lnTo>
                  <a:pt x="0" y="10"/>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6" name="556171515"/>
          <p:cNvSpPr>
            <a:spLocks noChangeAspect="1"/>
          </p:cNvSpPr>
          <p:nvPr/>
        </p:nvSpPr>
        <p:spPr bwMode="auto">
          <a:xfrm>
            <a:off x="7537213" y="2219736"/>
            <a:ext cx="125910" cy="37182"/>
          </a:xfrm>
          <a:custGeom>
            <a:avLst/>
            <a:gdLst/>
            <a:ahLst/>
            <a:cxnLst>
              <a:cxn ang="0">
                <a:pos x="0" y="0"/>
              </a:cxn>
              <a:cxn ang="0">
                <a:pos x="90" y="10"/>
              </a:cxn>
              <a:cxn ang="0">
                <a:pos x="90" y="27"/>
              </a:cxn>
              <a:cxn ang="0">
                <a:pos x="0" y="10"/>
              </a:cxn>
              <a:cxn ang="0">
                <a:pos x="0" y="0"/>
              </a:cxn>
            </a:cxnLst>
            <a:rect l="0" t="0" r="r" b="b"/>
            <a:pathLst>
              <a:path w="90" h="27">
                <a:moveTo>
                  <a:pt x="0" y="0"/>
                </a:moveTo>
                <a:lnTo>
                  <a:pt x="90" y="10"/>
                </a:lnTo>
                <a:lnTo>
                  <a:pt x="90" y="27"/>
                </a:lnTo>
                <a:lnTo>
                  <a:pt x="0" y="10"/>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7" name="911510903"/>
          <p:cNvSpPr>
            <a:spLocks noChangeAspect="1"/>
          </p:cNvSpPr>
          <p:nvPr/>
        </p:nvSpPr>
        <p:spPr bwMode="auto">
          <a:xfrm>
            <a:off x="7537213" y="2219736"/>
            <a:ext cx="125910" cy="37182"/>
          </a:xfrm>
          <a:custGeom>
            <a:avLst/>
            <a:gdLst/>
            <a:ahLst/>
            <a:cxnLst>
              <a:cxn ang="0">
                <a:pos x="0" y="0"/>
              </a:cxn>
              <a:cxn ang="0">
                <a:pos x="90" y="10"/>
              </a:cxn>
              <a:cxn ang="0">
                <a:pos x="90" y="27"/>
              </a:cxn>
              <a:cxn ang="0">
                <a:pos x="0" y="10"/>
              </a:cxn>
              <a:cxn ang="0">
                <a:pos x="0" y="0"/>
              </a:cxn>
            </a:cxnLst>
            <a:rect l="0" t="0" r="r" b="b"/>
            <a:pathLst>
              <a:path w="90" h="27">
                <a:moveTo>
                  <a:pt x="0" y="0"/>
                </a:moveTo>
                <a:lnTo>
                  <a:pt x="90" y="10"/>
                </a:lnTo>
                <a:lnTo>
                  <a:pt x="90" y="27"/>
                </a:lnTo>
                <a:lnTo>
                  <a:pt x="0" y="10"/>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8" name="102969309"/>
          <p:cNvSpPr>
            <a:spLocks noChangeAspect="1"/>
          </p:cNvSpPr>
          <p:nvPr/>
        </p:nvSpPr>
        <p:spPr bwMode="auto">
          <a:xfrm>
            <a:off x="7537213" y="2214228"/>
            <a:ext cx="125910" cy="34428"/>
          </a:xfrm>
          <a:custGeom>
            <a:avLst/>
            <a:gdLst/>
            <a:ahLst/>
            <a:cxnLst>
              <a:cxn ang="0">
                <a:pos x="0" y="0"/>
              </a:cxn>
              <a:cxn ang="0">
                <a:pos x="90" y="14"/>
              </a:cxn>
              <a:cxn ang="0">
                <a:pos x="90" y="25"/>
              </a:cxn>
              <a:cxn ang="0">
                <a:pos x="0" y="10"/>
              </a:cxn>
              <a:cxn ang="0">
                <a:pos x="0" y="0"/>
              </a:cxn>
            </a:cxnLst>
            <a:rect l="0" t="0" r="r" b="b"/>
            <a:pathLst>
              <a:path w="90" h="25">
                <a:moveTo>
                  <a:pt x="0" y="0"/>
                </a:moveTo>
                <a:lnTo>
                  <a:pt x="90" y="14"/>
                </a:lnTo>
                <a:lnTo>
                  <a:pt x="90" y="25"/>
                </a:lnTo>
                <a:lnTo>
                  <a:pt x="0" y="1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9" name="295765254"/>
          <p:cNvSpPr>
            <a:spLocks noChangeAspect="1"/>
          </p:cNvSpPr>
          <p:nvPr/>
        </p:nvSpPr>
        <p:spPr bwMode="auto">
          <a:xfrm>
            <a:off x="7537213" y="2214228"/>
            <a:ext cx="125910" cy="34428"/>
          </a:xfrm>
          <a:custGeom>
            <a:avLst/>
            <a:gdLst/>
            <a:ahLst/>
            <a:cxnLst>
              <a:cxn ang="0">
                <a:pos x="0" y="0"/>
              </a:cxn>
              <a:cxn ang="0">
                <a:pos x="90" y="14"/>
              </a:cxn>
              <a:cxn ang="0">
                <a:pos x="90" y="25"/>
              </a:cxn>
              <a:cxn ang="0">
                <a:pos x="0" y="10"/>
              </a:cxn>
              <a:cxn ang="0">
                <a:pos x="0" y="0"/>
              </a:cxn>
            </a:cxnLst>
            <a:rect l="0" t="0" r="r" b="b"/>
            <a:pathLst>
              <a:path w="90" h="25">
                <a:moveTo>
                  <a:pt x="0" y="0"/>
                </a:moveTo>
                <a:lnTo>
                  <a:pt x="90" y="14"/>
                </a:lnTo>
                <a:lnTo>
                  <a:pt x="90" y="25"/>
                </a:lnTo>
                <a:lnTo>
                  <a:pt x="0" y="10"/>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0" name="1314164871"/>
          <p:cNvSpPr>
            <a:spLocks noChangeAspect="1"/>
          </p:cNvSpPr>
          <p:nvPr/>
        </p:nvSpPr>
        <p:spPr bwMode="auto">
          <a:xfrm>
            <a:off x="7530219" y="2474501"/>
            <a:ext cx="127308" cy="20656"/>
          </a:xfrm>
          <a:custGeom>
            <a:avLst/>
            <a:gdLst/>
            <a:ahLst/>
            <a:cxnLst>
              <a:cxn ang="0">
                <a:pos x="0" y="4"/>
              </a:cxn>
              <a:cxn ang="0">
                <a:pos x="91" y="0"/>
              </a:cxn>
              <a:cxn ang="0">
                <a:pos x="89" y="15"/>
              </a:cxn>
              <a:cxn ang="0">
                <a:pos x="0" y="15"/>
              </a:cxn>
              <a:cxn ang="0">
                <a:pos x="0" y="4"/>
              </a:cxn>
            </a:cxnLst>
            <a:rect l="0" t="0" r="r" b="b"/>
            <a:pathLst>
              <a:path w="91" h="15">
                <a:moveTo>
                  <a:pt x="0" y="4"/>
                </a:moveTo>
                <a:lnTo>
                  <a:pt x="91" y="0"/>
                </a:lnTo>
                <a:lnTo>
                  <a:pt x="89" y="15"/>
                </a:lnTo>
                <a:lnTo>
                  <a:pt x="0" y="15"/>
                </a:lnTo>
                <a:lnTo>
                  <a:pt x="0" y="4"/>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1" name="2120049222"/>
          <p:cNvSpPr>
            <a:spLocks noChangeAspect="1"/>
          </p:cNvSpPr>
          <p:nvPr/>
        </p:nvSpPr>
        <p:spPr bwMode="auto">
          <a:xfrm>
            <a:off x="7530219" y="2474501"/>
            <a:ext cx="127308" cy="20656"/>
          </a:xfrm>
          <a:custGeom>
            <a:avLst/>
            <a:gdLst/>
            <a:ahLst/>
            <a:cxnLst>
              <a:cxn ang="0">
                <a:pos x="0" y="4"/>
              </a:cxn>
              <a:cxn ang="0">
                <a:pos x="91" y="0"/>
              </a:cxn>
              <a:cxn ang="0">
                <a:pos x="89" y="15"/>
              </a:cxn>
              <a:cxn ang="0">
                <a:pos x="0" y="15"/>
              </a:cxn>
              <a:cxn ang="0">
                <a:pos x="0" y="4"/>
              </a:cxn>
            </a:cxnLst>
            <a:rect l="0" t="0" r="r" b="b"/>
            <a:pathLst>
              <a:path w="91" h="15">
                <a:moveTo>
                  <a:pt x="0" y="4"/>
                </a:moveTo>
                <a:lnTo>
                  <a:pt x="91" y="0"/>
                </a:lnTo>
                <a:lnTo>
                  <a:pt x="89" y="15"/>
                </a:lnTo>
                <a:lnTo>
                  <a:pt x="0" y="15"/>
                </a:lnTo>
                <a:lnTo>
                  <a:pt x="0" y="4"/>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2" name="778286538"/>
          <p:cNvSpPr>
            <a:spLocks noChangeAspect="1" noChangeArrowheads="1"/>
          </p:cNvSpPr>
          <p:nvPr/>
        </p:nvSpPr>
        <p:spPr bwMode="auto">
          <a:xfrm>
            <a:off x="7530219" y="2474501"/>
            <a:ext cx="127308" cy="15148"/>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3" name="766241500"/>
          <p:cNvSpPr>
            <a:spLocks noChangeAspect="1" noChangeArrowheads="1"/>
          </p:cNvSpPr>
          <p:nvPr/>
        </p:nvSpPr>
        <p:spPr bwMode="auto">
          <a:xfrm>
            <a:off x="7530219" y="2474501"/>
            <a:ext cx="127308" cy="15148"/>
          </a:xfrm>
          <a:prstGeom prst="rect">
            <a:avLst/>
          </a:prstGeom>
          <a:no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4" name="699824168"/>
          <p:cNvSpPr>
            <a:spLocks noChangeAspect="1" noEditPoints="1"/>
          </p:cNvSpPr>
          <p:nvPr/>
        </p:nvSpPr>
        <p:spPr bwMode="auto">
          <a:xfrm>
            <a:off x="7527420" y="2471747"/>
            <a:ext cx="132904" cy="26165"/>
          </a:xfrm>
          <a:custGeom>
            <a:avLst/>
            <a:gdLst/>
            <a:ahLst/>
            <a:cxnLst>
              <a:cxn ang="0">
                <a:pos x="1" y="0"/>
              </a:cxn>
              <a:cxn ang="0">
                <a:pos x="0" y="9"/>
              </a:cxn>
              <a:cxn ang="0">
                <a:pos x="45" y="9"/>
              </a:cxn>
              <a:cxn ang="0">
                <a:pos x="46" y="0"/>
              </a:cxn>
              <a:cxn ang="0">
                <a:pos x="1" y="0"/>
              </a:cxn>
              <a:cxn ang="0">
                <a:pos x="2" y="3"/>
              </a:cxn>
              <a:cxn ang="0">
                <a:pos x="2" y="1"/>
              </a:cxn>
              <a:cxn ang="0">
                <a:pos x="44" y="1"/>
              </a:cxn>
              <a:cxn ang="0">
                <a:pos x="44" y="7"/>
              </a:cxn>
              <a:cxn ang="0">
                <a:pos x="2" y="7"/>
              </a:cxn>
              <a:cxn ang="0">
                <a:pos x="2" y="3"/>
              </a:cxn>
            </a:cxnLst>
            <a:rect l="0" t="0" r="r" b="b"/>
            <a:pathLst>
              <a:path w="46" h="9">
                <a:moveTo>
                  <a:pt x="1" y="0"/>
                </a:moveTo>
                <a:cubicBezTo>
                  <a:pt x="0" y="9"/>
                  <a:pt x="0" y="9"/>
                  <a:pt x="0" y="9"/>
                </a:cubicBezTo>
                <a:cubicBezTo>
                  <a:pt x="45" y="9"/>
                  <a:pt x="45" y="9"/>
                  <a:pt x="45" y="9"/>
                </a:cubicBezTo>
                <a:cubicBezTo>
                  <a:pt x="46" y="0"/>
                  <a:pt x="46" y="0"/>
                  <a:pt x="46" y="0"/>
                </a:cubicBezTo>
                <a:cubicBezTo>
                  <a:pt x="1" y="0"/>
                  <a:pt x="1" y="0"/>
                  <a:pt x="1" y="0"/>
                </a:cubicBezTo>
                <a:close/>
                <a:moveTo>
                  <a:pt x="2" y="3"/>
                </a:moveTo>
                <a:cubicBezTo>
                  <a:pt x="2" y="3"/>
                  <a:pt x="2" y="2"/>
                  <a:pt x="2" y="1"/>
                </a:cubicBezTo>
                <a:cubicBezTo>
                  <a:pt x="3" y="1"/>
                  <a:pt x="43" y="1"/>
                  <a:pt x="44" y="1"/>
                </a:cubicBezTo>
                <a:cubicBezTo>
                  <a:pt x="44" y="2"/>
                  <a:pt x="44" y="6"/>
                  <a:pt x="44" y="7"/>
                </a:cubicBezTo>
                <a:cubicBezTo>
                  <a:pt x="42" y="7"/>
                  <a:pt x="3" y="7"/>
                  <a:pt x="2" y="7"/>
                </a:cubicBezTo>
                <a:cubicBezTo>
                  <a:pt x="2" y="6"/>
                  <a:pt x="2" y="3"/>
                  <a:pt x="2" y="3"/>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5" name="1426351819"/>
          <p:cNvSpPr>
            <a:spLocks noChangeAspect="1"/>
          </p:cNvSpPr>
          <p:nvPr/>
        </p:nvSpPr>
        <p:spPr bwMode="auto">
          <a:xfrm>
            <a:off x="7037771" y="2639755"/>
            <a:ext cx="124511" cy="144596"/>
          </a:xfrm>
          <a:custGeom>
            <a:avLst/>
            <a:gdLst/>
            <a:ahLst/>
            <a:cxnLst>
              <a:cxn ang="0">
                <a:pos x="0" y="0"/>
              </a:cxn>
              <a:cxn ang="0">
                <a:pos x="89" y="0"/>
              </a:cxn>
              <a:cxn ang="0">
                <a:pos x="89" y="105"/>
              </a:cxn>
              <a:cxn ang="0">
                <a:pos x="7" y="80"/>
              </a:cxn>
              <a:cxn ang="0">
                <a:pos x="0" y="0"/>
              </a:cxn>
            </a:cxnLst>
            <a:rect l="0" t="0" r="r" b="b"/>
            <a:pathLst>
              <a:path w="89" h="105">
                <a:moveTo>
                  <a:pt x="0" y="0"/>
                </a:moveTo>
                <a:lnTo>
                  <a:pt x="89" y="0"/>
                </a:lnTo>
                <a:lnTo>
                  <a:pt x="89" y="105"/>
                </a:lnTo>
                <a:lnTo>
                  <a:pt x="7" y="80"/>
                </a:lnTo>
                <a:lnTo>
                  <a:pt x="0" y="0"/>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6" name="805057285"/>
          <p:cNvSpPr>
            <a:spLocks noChangeAspect="1"/>
          </p:cNvSpPr>
          <p:nvPr/>
        </p:nvSpPr>
        <p:spPr bwMode="auto">
          <a:xfrm>
            <a:off x="7037771" y="2639755"/>
            <a:ext cx="124511" cy="144596"/>
          </a:xfrm>
          <a:custGeom>
            <a:avLst/>
            <a:gdLst/>
            <a:ahLst/>
            <a:cxnLst>
              <a:cxn ang="0">
                <a:pos x="0" y="0"/>
              </a:cxn>
              <a:cxn ang="0">
                <a:pos x="89" y="0"/>
              </a:cxn>
              <a:cxn ang="0">
                <a:pos x="89" y="105"/>
              </a:cxn>
              <a:cxn ang="0">
                <a:pos x="7" y="80"/>
              </a:cxn>
              <a:cxn ang="0">
                <a:pos x="0" y="0"/>
              </a:cxn>
            </a:cxnLst>
            <a:rect l="0" t="0" r="r" b="b"/>
            <a:pathLst>
              <a:path w="89" h="105">
                <a:moveTo>
                  <a:pt x="0" y="0"/>
                </a:moveTo>
                <a:lnTo>
                  <a:pt x="89" y="0"/>
                </a:lnTo>
                <a:lnTo>
                  <a:pt x="89" y="105"/>
                </a:lnTo>
                <a:lnTo>
                  <a:pt x="7" y="80"/>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7" name="628676964"/>
          <p:cNvSpPr>
            <a:spLocks noChangeAspect="1"/>
          </p:cNvSpPr>
          <p:nvPr/>
        </p:nvSpPr>
        <p:spPr bwMode="auto">
          <a:xfrm>
            <a:off x="7151090" y="2639755"/>
            <a:ext cx="11192" cy="144596"/>
          </a:xfrm>
          <a:custGeom>
            <a:avLst/>
            <a:gdLst/>
            <a:ahLst/>
            <a:cxnLst>
              <a:cxn ang="0">
                <a:pos x="0" y="0"/>
              </a:cxn>
              <a:cxn ang="0">
                <a:pos x="0" y="103"/>
              </a:cxn>
              <a:cxn ang="0">
                <a:pos x="8" y="105"/>
              </a:cxn>
              <a:cxn ang="0">
                <a:pos x="8" y="0"/>
              </a:cxn>
              <a:cxn ang="0">
                <a:pos x="0" y="0"/>
              </a:cxn>
            </a:cxnLst>
            <a:rect l="0" t="0" r="r" b="b"/>
            <a:pathLst>
              <a:path w="8" h="105">
                <a:moveTo>
                  <a:pt x="0" y="0"/>
                </a:moveTo>
                <a:lnTo>
                  <a:pt x="0" y="103"/>
                </a:lnTo>
                <a:lnTo>
                  <a:pt x="8" y="105"/>
                </a:lnTo>
                <a:lnTo>
                  <a:pt x="8" y="0"/>
                </a:lnTo>
                <a:lnTo>
                  <a:pt x="0" y="0"/>
                </a:lnTo>
                <a:close/>
              </a:path>
            </a:pathLst>
          </a:custGeom>
          <a:solidFill>
            <a:srgbClr val="384C7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8" name="1331570559"/>
          <p:cNvSpPr>
            <a:spLocks noChangeAspect="1"/>
          </p:cNvSpPr>
          <p:nvPr/>
        </p:nvSpPr>
        <p:spPr bwMode="auto">
          <a:xfrm>
            <a:off x="7236429" y="2072386"/>
            <a:ext cx="173476" cy="589401"/>
          </a:xfrm>
          <a:custGeom>
            <a:avLst/>
            <a:gdLst/>
            <a:ahLst/>
            <a:cxnLst>
              <a:cxn ang="0">
                <a:pos x="0" y="428"/>
              </a:cxn>
              <a:cxn ang="0">
                <a:pos x="21" y="428"/>
              </a:cxn>
              <a:cxn ang="0">
                <a:pos x="124" y="23"/>
              </a:cxn>
              <a:cxn ang="0">
                <a:pos x="103" y="0"/>
              </a:cxn>
              <a:cxn ang="0">
                <a:pos x="0" y="428"/>
              </a:cxn>
            </a:cxnLst>
            <a:rect l="0" t="0" r="r" b="b"/>
            <a:pathLst>
              <a:path w="124" h="428">
                <a:moveTo>
                  <a:pt x="0" y="428"/>
                </a:moveTo>
                <a:lnTo>
                  <a:pt x="21" y="428"/>
                </a:lnTo>
                <a:lnTo>
                  <a:pt x="124" y="23"/>
                </a:lnTo>
                <a:lnTo>
                  <a:pt x="103" y="0"/>
                </a:lnTo>
                <a:lnTo>
                  <a:pt x="0" y="42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9" name="1744542220"/>
          <p:cNvSpPr>
            <a:spLocks noChangeAspect="1"/>
          </p:cNvSpPr>
          <p:nvPr/>
        </p:nvSpPr>
        <p:spPr bwMode="auto">
          <a:xfrm>
            <a:off x="7236429" y="2072386"/>
            <a:ext cx="173476" cy="589401"/>
          </a:xfrm>
          <a:custGeom>
            <a:avLst/>
            <a:gdLst/>
            <a:ahLst/>
            <a:cxnLst>
              <a:cxn ang="0">
                <a:pos x="0" y="428"/>
              </a:cxn>
              <a:cxn ang="0">
                <a:pos x="21" y="428"/>
              </a:cxn>
              <a:cxn ang="0">
                <a:pos x="124" y="23"/>
              </a:cxn>
              <a:cxn ang="0">
                <a:pos x="103" y="0"/>
              </a:cxn>
              <a:cxn ang="0">
                <a:pos x="0" y="428"/>
              </a:cxn>
            </a:cxnLst>
            <a:rect l="0" t="0" r="r" b="b"/>
            <a:pathLst>
              <a:path w="124" h="428">
                <a:moveTo>
                  <a:pt x="0" y="428"/>
                </a:moveTo>
                <a:lnTo>
                  <a:pt x="21" y="428"/>
                </a:lnTo>
                <a:lnTo>
                  <a:pt x="124" y="23"/>
                </a:lnTo>
                <a:lnTo>
                  <a:pt x="103" y="0"/>
                </a:lnTo>
                <a:lnTo>
                  <a:pt x="0" y="428"/>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0" name="656687963"/>
          <p:cNvSpPr>
            <a:spLocks noChangeAspect="1"/>
          </p:cNvSpPr>
          <p:nvPr/>
        </p:nvSpPr>
        <p:spPr bwMode="auto">
          <a:xfrm>
            <a:off x="7162283" y="2639755"/>
            <a:ext cx="60157" cy="144596"/>
          </a:xfrm>
          <a:custGeom>
            <a:avLst/>
            <a:gdLst/>
            <a:ahLst/>
            <a:cxnLst>
              <a:cxn ang="0">
                <a:pos x="43" y="0"/>
              </a:cxn>
              <a:cxn ang="0">
                <a:pos x="0" y="0"/>
              </a:cxn>
              <a:cxn ang="0">
                <a:pos x="0" y="105"/>
              </a:cxn>
              <a:cxn ang="0">
                <a:pos x="43" y="80"/>
              </a:cxn>
              <a:cxn ang="0">
                <a:pos x="43" y="0"/>
              </a:cxn>
            </a:cxnLst>
            <a:rect l="0" t="0" r="r" b="b"/>
            <a:pathLst>
              <a:path w="43" h="105">
                <a:moveTo>
                  <a:pt x="43" y="0"/>
                </a:moveTo>
                <a:lnTo>
                  <a:pt x="0" y="0"/>
                </a:lnTo>
                <a:lnTo>
                  <a:pt x="0" y="105"/>
                </a:lnTo>
                <a:lnTo>
                  <a:pt x="43" y="80"/>
                </a:lnTo>
                <a:lnTo>
                  <a:pt x="43"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1" name="158375045"/>
          <p:cNvSpPr>
            <a:spLocks noChangeAspect="1"/>
          </p:cNvSpPr>
          <p:nvPr/>
        </p:nvSpPr>
        <p:spPr bwMode="auto">
          <a:xfrm>
            <a:off x="7162283" y="2639755"/>
            <a:ext cx="60157" cy="144596"/>
          </a:xfrm>
          <a:custGeom>
            <a:avLst/>
            <a:gdLst/>
            <a:ahLst/>
            <a:cxnLst>
              <a:cxn ang="0">
                <a:pos x="43" y="0"/>
              </a:cxn>
              <a:cxn ang="0">
                <a:pos x="0" y="0"/>
              </a:cxn>
              <a:cxn ang="0">
                <a:pos x="0" y="105"/>
              </a:cxn>
              <a:cxn ang="0">
                <a:pos x="43" y="80"/>
              </a:cxn>
              <a:cxn ang="0">
                <a:pos x="43" y="0"/>
              </a:cxn>
            </a:cxnLst>
            <a:rect l="0" t="0" r="r" b="b"/>
            <a:pathLst>
              <a:path w="43" h="105">
                <a:moveTo>
                  <a:pt x="43" y="0"/>
                </a:moveTo>
                <a:lnTo>
                  <a:pt x="0" y="0"/>
                </a:lnTo>
                <a:lnTo>
                  <a:pt x="0" y="105"/>
                </a:lnTo>
                <a:lnTo>
                  <a:pt x="43" y="80"/>
                </a:lnTo>
                <a:lnTo>
                  <a:pt x="43"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2" name="1740741850"/>
          <p:cNvSpPr>
            <a:spLocks noChangeAspect="1"/>
          </p:cNvSpPr>
          <p:nvPr/>
        </p:nvSpPr>
        <p:spPr bwMode="auto">
          <a:xfrm>
            <a:off x="6862897" y="2069632"/>
            <a:ext cx="520426" cy="592157"/>
          </a:xfrm>
          <a:custGeom>
            <a:avLst/>
            <a:gdLst/>
            <a:ahLst/>
            <a:cxnLst>
              <a:cxn ang="0">
                <a:pos x="132" y="209"/>
              </a:cxn>
              <a:cxn ang="0">
                <a:pos x="0" y="183"/>
              </a:cxn>
              <a:cxn ang="0">
                <a:pos x="42" y="36"/>
              </a:cxn>
              <a:cxn ang="0">
                <a:pos x="50" y="32"/>
              </a:cxn>
              <a:cxn ang="0">
                <a:pos x="176" y="1"/>
              </a:cxn>
              <a:cxn ang="0">
                <a:pos x="180" y="3"/>
              </a:cxn>
              <a:cxn ang="0">
                <a:pos x="132" y="209"/>
              </a:cxn>
            </a:cxnLst>
            <a:rect l="0" t="0" r="r" b="b"/>
            <a:pathLst>
              <a:path w="181" h="209">
                <a:moveTo>
                  <a:pt x="132" y="209"/>
                </a:moveTo>
                <a:cubicBezTo>
                  <a:pt x="79" y="209"/>
                  <a:pt x="33" y="204"/>
                  <a:pt x="0" y="183"/>
                </a:cubicBezTo>
                <a:cubicBezTo>
                  <a:pt x="15" y="137"/>
                  <a:pt x="30" y="85"/>
                  <a:pt x="42" y="36"/>
                </a:cubicBezTo>
                <a:cubicBezTo>
                  <a:pt x="43" y="34"/>
                  <a:pt x="44" y="33"/>
                  <a:pt x="50" y="32"/>
                </a:cubicBezTo>
                <a:cubicBezTo>
                  <a:pt x="50" y="32"/>
                  <a:pt x="174" y="1"/>
                  <a:pt x="176" y="1"/>
                </a:cubicBezTo>
                <a:cubicBezTo>
                  <a:pt x="181" y="0"/>
                  <a:pt x="180" y="3"/>
                  <a:pt x="180" y="3"/>
                </a:cubicBezTo>
                <a:lnTo>
                  <a:pt x="132" y="209"/>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3" name="2014574243"/>
          <p:cNvSpPr>
            <a:spLocks noChangeAspect="1"/>
          </p:cNvSpPr>
          <p:nvPr/>
        </p:nvSpPr>
        <p:spPr bwMode="auto">
          <a:xfrm>
            <a:off x="6920256" y="2126093"/>
            <a:ext cx="397315" cy="442051"/>
          </a:xfrm>
          <a:custGeom>
            <a:avLst/>
            <a:gdLst/>
            <a:ahLst/>
            <a:cxnLst>
              <a:cxn ang="0">
                <a:pos x="138" y="0"/>
              </a:cxn>
              <a:cxn ang="0">
                <a:pos x="33" y="24"/>
              </a:cxn>
              <a:cxn ang="0">
                <a:pos x="0" y="143"/>
              </a:cxn>
              <a:cxn ang="0">
                <a:pos x="102" y="156"/>
              </a:cxn>
              <a:cxn ang="0">
                <a:pos x="138" y="0"/>
              </a:cxn>
            </a:cxnLst>
            <a:rect l="0" t="0" r="r" b="b"/>
            <a:pathLst>
              <a:path w="138" h="156">
                <a:moveTo>
                  <a:pt x="138" y="0"/>
                </a:moveTo>
                <a:cubicBezTo>
                  <a:pt x="33" y="24"/>
                  <a:pt x="33" y="24"/>
                  <a:pt x="33" y="24"/>
                </a:cubicBezTo>
                <a:cubicBezTo>
                  <a:pt x="21" y="63"/>
                  <a:pt x="11" y="102"/>
                  <a:pt x="0" y="143"/>
                </a:cubicBezTo>
                <a:cubicBezTo>
                  <a:pt x="23" y="156"/>
                  <a:pt x="62" y="156"/>
                  <a:pt x="102" y="156"/>
                </a:cubicBezTo>
                <a:cubicBezTo>
                  <a:pt x="138" y="0"/>
                  <a:pt x="138" y="0"/>
                  <a:pt x="138" y="0"/>
                </a:cubicBezTo>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4" name="1383056815"/>
          <p:cNvSpPr>
            <a:spLocks noChangeAspect="1"/>
          </p:cNvSpPr>
          <p:nvPr/>
        </p:nvSpPr>
        <p:spPr bwMode="auto">
          <a:xfrm>
            <a:off x="6931448" y="2137110"/>
            <a:ext cx="380527" cy="422772"/>
          </a:xfrm>
          <a:custGeom>
            <a:avLst/>
            <a:gdLst/>
            <a:ahLst/>
            <a:cxnLst>
              <a:cxn ang="0">
                <a:pos x="132" y="0"/>
              </a:cxn>
              <a:cxn ang="0">
                <a:pos x="32" y="23"/>
              </a:cxn>
              <a:cxn ang="0">
                <a:pos x="0" y="137"/>
              </a:cxn>
              <a:cxn ang="0">
                <a:pos x="98" y="149"/>
              </a:cxn>
              <a:cxn ang="0">
                <a:pos x="132" y="0"/>
              </a:cxn>
            </a:cxnLst>
            <a:rect l="0" t="0" r="r" b="b"/>
            <a:pathLst>
              <a:path w="132" h="149">
                <a:moveTo>
                  <a:pt x="132" y="0"/>
                </a:moveTo>
                <a:cubicBezTo>
                  <a:pt x="32" y="23"/>
                  <a:pt x="32" y="23"/>
                  <a:pt x="32" y="23"/>
                </a:cubicBezTo>
                <a:cubicBezTo>
                  <a:pt x="19" y="60"/>
                  <a:pt x="10" y="98"/>
                  <a:pt x="0" y="137"/>
                </a:cubicBezTo>
                <a:cubicBezTo>
                  <a:pt x="22" y="149"/>
                  <a:pt x="59" y="149"/>
                  <a:pt x="98" y="149"/>
                </a:cubicBezTo>
                <a:cubicBezTo>
                  <a:pt x="132" y="0"/>
                  <a:pt x="132" y="0"/>
                  <a:pt x="132" y="0"/>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5" name="854131706"/>
          <p:cNvSpPr>
            <a:spLocks noChangeAspect="1" noChangeArrowheads="1"/>
          </p:cNvSpPr>
          <p:nvPr/>
        </p:nvSpPr>
        <p:spPr bwMode="auto">
          <a:xfrm>
            <a:off x="7090934" y="2597064"/>
            <a:ext cx="27980" cy="27542"/>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6" name="2025942124"/>
          <p:cNvSpPr>
            <a:spLocks noChangeAspect="1" noChangeArrowheads="1"/>
          </p:cNvSpPr>
          <p:nvPr/>
        </p:nvSpPr>
        <p:spPr bwMode="auto">
          <a:xfrm>
            <a:off x="7093732" y="2599818"/>
            <a:ext cx="25182" cy="24788"/>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7" name="1388559799"/>
          <p:cNvSpPr>
            <a:spLocks noChangeAspect="1"/>
          </p:cNvSpPr>
          <p:nvPr/>
        </p:nvSpPr>
        <p:spPr bwMode="auto">
          <a:xfrm>
            <a:off x="7093732" y="2599818"/>
            <a:ext cx="25182" cy="16526"/>
          </a:xfrm>
          <a:custGeom>
            <a:avLst/>
            <a:gdLst/>
            <a:ahLst/>
            <a:cxnLst>
              <a:cxn ang="0">
                <a:pos x="5" y="0"/>
              </a:cxn>
              <a:cxn ang="0">
                <a:pos x="0" y="3"/>
              </a:cxn>
              <a:cxn ang="0">
                <a:pos x="7" y="6"/>
              </a:cxn>
              <a:cxn ang="0">
                <a:pos x="9" y="6"/>
              </a:cxn>
              <a:cxn ang="0">
                <a:pos x="9" y="4"/>
              </a:cxn>
              <a:cxn ang="0">
                <a:pos x="5" y="0"/>
              </a:cxn>
            </a:cxnLst>
            <a:rect l="0" t="0" r="r" b="b"/>
            <a:pathLst>
              <a:path w="9" h="6">
                <a:moveTo>
                  <a:pt x="5" y="0"/>
                </a:moveTo>
                <a:cubicBezTo>
                  <a:pt x="3" y="0"/>
                  <a:pt x="1" y="1"/>
                  <a:pt x="0" y="3"/>
                </a:cubicBezTo>
                <a:cubicBezTo>
                  <a:pt x="2" y="5"/>
                  <a:pt x="4" y="6"/>
                  <a:pt x="7" y="6"/>
                </a:cubicBezTo>
                <a:cubicBezTo>
                  <a:pt x="8" y="6"/>
                  <a:pt x="8" y="6"/>
                  <a:pt x="9" y="6"/>
                </a:cubicBezTo>
                <a:cubicBezTo>
                  <a:pt x="9" y="5"/>
                  <a:pt x="9" y="5"/>
                  <a:pt x="9" y="4"/>
                </a:cubicBezTo>
                <a:cubicBezTo>
                  <a:pt x="9" y="2"/>
                  <a:pt x="7" y="0"/>
                  <a:pt x="5" y="0"/>
                </a:cubicBezTo>
                <a:close/>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8" name="1632490665"/>
          <p:cNvSpPr>
            <a:spLocks noChangeAspect="1" noChangeArrowheads="1"/>
          </p:cNvSpPr>
          <p:nvPr/>
        </p:nvSpPr>
        <p:spPr bwMode="auto">
          <a:xfrm>
            <a:off x="7037771" y="2597064"/>
            <a:ext cx="20984" cy="16526"/>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9" name="1108935921"/>
          <p:cNvSpPr>
            <a:spLocks noChangeAspect="1" noChangeArrowheads="1"/>
          </p:cNvSpPr>
          <p:nvPr/>
        </p:nvSpPr>
        <p:spPr bwMode="auto">
          <a:xfrm>
            <a:off x="7041968" y="2597064"/>
            <a:ext cx="16788" cy="16526"/>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0" name="594570784"/>
          <p:cNvSpPr>
            <a:spLocks noChangeAspect="1"/>
          </p:cNvSpPr>
          <p:nvPr/>
        </p:nvSpPr>
        <p:spPr bwMode="auto">
          <a:xfrm>
            <a:off x="7041968" y="2597064"/>
            <a:ext cx="16788" cy="11017"/>
          </a:xfrm>
          <a:custGeom>
            <a:avLst/>
            <a:gdLst/>
            <a:ahLst/>
            <a:cxnLst>
              <a:cxn ang="0">
                <a:pos x="3" y="0"/>
              </a:cxn>
              <a:cxn ang="0">
                <a:pos x="0" y="2"/>
              </a:cxn>
              <a:cxn ang="0">
                <a:pos x="5" y="4"/>
              </a:cxn>
              <a:cxn ang="0">
                <a:pos x="6" y="4"/>
              </a:cxn>
              <a:cxn ang="0">
                <a:pos x="6" y="3"/>
              </a:cxn>
              <a:cxn ang="0">
                <a:pos x="3" y="0"/>
              </a:cxn>
            </a:cxnLst>
            <a:rect l="0" t="0" r="r" b="b"/>
            <a:pathLst>
              <a:path w="6" h="4">
                <a:moveTo>
                  <a:pt x="3" y="0"/>
                </a:moveTo>
                <a:cubicBezTo>
                  <a:pt x="2" y="0"/>
                  <a:pt x="1" y="1"/>
                  <a:pt x="0" y="2"/>
                </a:cubicBezTo>
                <a:cubicBezTo>
                  <a:pt x="1" y="3"/>
                  <a:pt x="3" y="4"/>
                  <a:pt x="5" y="4"/>
                </a:cubicBezTo>
                <a:cubicBezTo>
                  <a:pt x="6" y="4"/>
                  <a:pt x="6" y="4"/>
                  <a:pt x="6" y="4"/>
                </a:cubicBezTo>
                <a:cubicBezTo>
                  <a:pt x="6" y="3"/>
                  <a:pt x="6" y="3"/>
                  <a:pt x="6" y="3"/>
                </a:cubicBezTo>
                <a:cubicBezTo>
                  <a:pt x="6" y="1"/>
                  <a:pt x="5" y="0"/>
                  <a:pt x="3" y="0"/>
                </a:cubicBezTo>
                <a:close/>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1" name="1209394001"/>
          <p:cNvSpPr>
            <a:spLocks noChangeAspect="1" noChangeArrowheads="1"/>
          </p:cNvSpPr>
          <p:nvPr/>
        </p:nvSpPr>
        <p:spPr bwMode="auto">
          <a:xfrm>
            <a:off x="7006994" y="2588802"/>
            <a:ext cx="19586" cy="19280"/>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2" name="652944187"/>
          <p:cNvSpPr>
            <a:spLocks noChangeAspect="1" noChangeArrowheads="1"/>
          </p:cNvSpPr>
          <p:nvPr/>
        </p:nvSpPr>
        <p:spPr bwMode="auto">
          <a:xfrm>
            <a:off x="7009792" y="2591556"/>
            <a:ext cx="16788" cy="16526"/>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3" name="156104224"/>
          <p:cNvSpPr>
            <a:spLocks noChangeAspect="1"/>
          </p:cNvSpPr>
          <p:nvPr/>
        </p:nvSpPr>
        <p:spPr bwMode="auto">
          <a:xfrm>
            <a:off x="7009792" y="2591556"/>
            <a:ext cx="16788" cy="11017"/>
          </a:xfrm>
          <a:custGeom>
            <a:avLst/>
            <a:gdLst/>
            <a:ahLst/>
            <a:cxnLst>
              <a:cxn ang="0">
                <a:pos x="3" y="0"/>
              </a:cxn>
              <a:cxn ang="0">
                <a:pos x="0" y="2"/>
              </a:cxn>
              <a:cxn ang="0">
                <a:pos x="5" y="4"/>
              </a:cxn>
              <a:cxn ang="0">
                <a:pos x="6" y="4"/>
              </a:cxn>
              <a:cxn ang="0">
                <a:pos x="6" y="3"/>
              </a:cxn>
              <a:cxn ang="0">
                <a:pos x="3" y="0"/>
              </a:cxn>
            </a:cxnLst>
            <a:rect l="0" t="0" r="r" b="b"/>
            <a:pathLst>
              <a:path w="6" h="4">
                <a:moveTo>
                  <a:pt x="3" y="0"/>
                </a:moveTo>
                <a:cubicBezTo>
                  <a:pt x="2" y="0"/>
                  <a:pt x="1" y="0"/>
                  <a:pt x="0" y="2"/>
                </a:cubicBezTo>
                <a:cubicBezTo>
                  <a:pt x="1" y="3"/>
                  <a:pt x="3" y="4"/>
                  <a:pt x="5" y="4"/>
                </a:cubicBezTo>
                <a:cubicBezTo>
                  <a:pt x="6" y="4"/>
                  <a:pt x="6" y="4"/>
                  <a:pt x="6" y="4"/>
                </a:cubicBezTo>
                <a:cubicBezTo>
                  <a:pt x="6" y="3"/>
                  <a:pt x="6" y="3"/>
                  <a:pt x="6" y="3"/>
                </a:cubicBezTo>
                <a:cubicBezTo>
                  <a:pt x="6" y="1"/>
                  <a:pt x="5" y="0"/>
                  <a:pt x="3" y="0"/>
                </a:cubicBezTo>
                <a:close/>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4" name="1078748977"/>
          <p:cNvSpPr>
            <a:spLocks noChangeAspect="1" noChangeArrowheads="1"/>
          </p:cNvSpPr>
          <p:nvPr/>
        </p:nvSpPr>
        <p:spPr bwMode="auto">
          <a:xfrm>
            <a:off x="6972019" y="2579162"/>
            <a:ext cx="20984" cy="20656"/>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5" name="1608120654"/>
          <p:cNvSpPr>
            <a:spLocks noChangeAspect="1" noChangeArrowheads="1"/>
          </p:cNvSpPr>
          <p:nvPr/>
        </p:nvSpPr>
        <p:spPr bwMode="auto">
          <a:xfrm>
            <a:off x="6974817" y="2581916"/>
            <a:ext cx="18187" cy="17902"/>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6" name="2132910334"/>
          <p:cNvSpPr>
            <a:spLocks noChangeAspect="1"/>
          </p:cNvSpPr>
          <p:nvPr/>
        </p:nvSpPr>
        <p:spPr bwMode="auto">
          <a:xfrm>
            <a:off x="6974817" y="2581916"/>
            <a:ext cx="18187" cy="12394"/>
          </a:xfrm>
          <a:custGeom>
            <a:avLst/>
            <a:gdLst/>
            <a:ahLst/>
            <a:cxnLst>
              <a:cxn ang="0">
                <a:pos x="3" y="0"/>
              </a:cxn>
              <a:cxn ang="0">
                <a:pos x="0" y="2"/>
              </a:cxn>
              <a:cxn ang="0">
                <a:pos x="5" y="4"/>
              </a:cxn>
              <a:cxn ang="0">
                <a:pos x="6" y="4"/>
              </a:cxn>
              <a:cxn ang="0">
                <a:pos x="6" y="3"/>
              </a:cxn>
              <a:cxn ang="0">
                <a:pos x="3" y="0"/>
              </a:cxn>
            </a:cxnLst>
            <a:rect l="0" t="0" r="r" b="b"/>
            <a:pathLst>
              <a:path w="6" h="4">
                <a:moveTo>
                  <a:pt x="3" y="0"/>
                </a:moveTo>
                <a:cubicBezTo>
                  <a:pt x="2" y="0"/>
                  <a:pt x="1" y="1"/>
                  <a:pt x="0" y="2"/>
                </a:cubicBezTo>
                <a:cubicBezTo>
                  <a:pt x="1" y="3"/>
                  <a:pt x="3" y="4"/>
                  <a:pt x="5" y="4"/>
                </a:cubicBezTo>
                <a:cubicBezTo>
                  <a:pt x="6" y="4"/>
                  <a:pt x="6" y="4"/>
                  <a:pt x="6" y="4"/>
                </a:cubicBezTo>
                <a:cubicBezTo>
                  <a:pt x="6" y="4"/>
                  <a:pt x="6" y="3"/>
                  <a:pt x="6" y="3"/>
                </a:cubicBezTo>
                <a:cubicBezTo>
                  <a:pt x="6" y="1"/>
                  <a:pt x="5" y="0"/>
                  <a:pt x="3" y="0"/>
                </a:cubicBezTo>
                <a:close/>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87" name="1967457969" descr="Virtual Tape(蓝)"/>
          <p:cNvPicPr preferRelativeResize="0">
            <a:picLocks noChangeAspect="1" noChangeArrowheads="1"/>
          </p:cNvPicPr>
          <p:nvPr/>
        </p:nvPicPr>
        <p:blipFill>
          <a:blip r:embed="rId5" cstate="print"/>
          <a:srcRect/>
          <a:stretch>
            <a:fillRect/>
          </a:stretch>
        </p:blipFill>
        <p:spPr bwMode="auto">
          <a:xfrm>
            <a:off x="5691918" y="4626095"/>
            <a:ext cx="683169" cy="509230"/>
          </a:xfrm>
          <a:prstGeom prst="rect">
            <a:avLst/>
          </a:prstGeom>
          <a:noFill/>
        </p:spPr>
      </p:pic>
      <p:sp>
        <p:nvSpPr>
          <p:cNvPr id="889" name="37038122"/>
          <p:cNvSpPr>
            <a:spLocks noChangeAspect="1"/>
          </p:cNvSpPr>
          <p:nvPr/>
        </p:nvSpPr>
        <p:spPr bwMode="auto">
          <a:xfrm>
            <a:off x="8999157" y="2562797"/>
            <a:ext cx="252699" cy="331131"/>
          </a:xfrm>
          <a:custGeom>
            <a:avLst/>
            <a:gdLst/>
            <a:ahLst/>
            <a:cxnLst>
              <a:cxn ang="0">
                <a:pos x="246" y="120"/>
              </a:cxn>
              <a:cxn ang="0">
                <a:pos x="246" y="0"/>
              </a:cxn>
              <a:cxn ang="0">
                <a:pos x="0" y="0"/>
              </a:cxn>
              <a:cxn ang="0">
                <a:pos x="0" y="120"/>
              </a:cxn>
              <a:cxn ang="0">
                <a:pos x="0" y="121"/>
              </a:cxn>
              <a:cxn ang="0">
                <a:pos x="123" y="172"/>
              </a:cxn>
              <a:cxn ang="0">
                <a:pos x="246" y="121"/>
              </a:cxn>
              <a:cxn ang="0">
                <a:pos x="246" y="120"/>
              </a:cxn>
            </a:cxnLst>
            <a:rect l="0" t="0" r="r" b="b"/>
            <a:pathLst>
              <a:path w="246" h="172">
                <a:moveTo>
                  <a:pt x="246" y="120"/>
                </a:moveTo>
                <a:cubicBezTo>
                  <a:pt x="246" y="0"/>
                  <a:pt x="246" y="0"/>
                  <a:pt x="246" y="0"/>
                </a:cubicBezTo>
                <a:cubicBezTo>
                  <a:pt x="0" y="0"/>
                  <a:pt x="0" y="0"/>
                  <a:pt x="0" y="0"/>
                </a:cubicBezTo>
                <a:cubicBezTo>
                  <a:pt x="0" y="120"/>
                  <a:pt x="0" y="120"/>
                  <a:pt x="0" y="120"/>
                </a:cubicBezTo>
                <a:cubicBezTo>
                  <a:pt x="0" y="121"/>
                  <a:pt x="0" y="121"/>
                  <a:pt x="0" y="121"/>
                </a:cubicBezTo>
                <a:cubicBezTo>
                  <a:pt x="0" y="144"/>
                  <a:pt x="55" y="172"/>
                  <a:pt x="123" y="172"/>
                </a:cubicBezTo>
                <a:cubicBezTo>
                  <a:pt x="191" y="172"/>
                  <a:pt x="246" y="144"/>
                  <a:pt x="246" y="121"/>
                </a:cubicBezTo>
                <a:cubicBezTo>
                  <a:pt x="246" y="121"/>
                  <a:pt x="246" y="121"/>
                  <a:pt x="246" y="120"/>
                </a:cubicBezTo>
                <a:close/>
              </a:path>
            </a:pathLst>
          </a:custGeom>
          <a:solidFill>
            <a:schemeClr val="bg1">
              <a:lumMod val="75000"/>
            </a:schemeClr>
          </a:solidFill>
          <a:ln w="9525">
            <a:solidFill>
              <a:schemeClr val="bg2">
                <a:lumMod val="50000"/>
              </a:schemeClr>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90" name="1996821121"/>
          <p:cNvSpPr>
            <a:spLocks noChangeAspect="1" noChangeArrowheads="1"/>
          </p:cNvSpPr>
          <p:nvPr/>
        </p:nvSpPr>
        <p:spPr bwMode="auto">
          <a:xfrm>
            <a:off x="8999157" y="2465166"/>
            <a:ext cx="252699" cy="194448"/>
          </a:xfrm>
          <a:prstGeom prst="ellipse">
            <a:avLst/>
          </a:prstGeom>
          <a:solidFill>
            <a:schemeClr val="bg1">
              <a:lumMod val="75000"/>
            </a:schemeClr>
          </a:solidFill>
          <a:ln w="9525">
            <a:solidFill>
              <a:schemeClr val="bg2">
                <a:lumMod val="50000"/>
              </a:schemeClr>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91" name="738471268"/>
          <p:cNvSpPr>
            <a:spLocks noChangeAspect="1"/>
          </p:cNvSpPr>
          <p:nvPr/>
        </p:nvSpPr>
        <p:spPr bwMode="auto">
          <a:xfrm>
            <a:off x="9005670" y="2593713"/>
            <a:ext cx="238805" cy="65901"/>
          </a:xfrm>
          <a:custGeom>
            <a:avLst/>
            <a:gdLst/>
            <a:ahLst/>
            <a:cxnLst>
              <a:cxn ang="0">
                <a:pos x="117" y="28"/>
              </a:cxn>
              <a:cxn ang="0">
                <a:pos x="0" y="0"/>
              </a:cxn>
              <a:cxn ang="0">
                <a:pos x="117" y="34"/>
              </a:cxn>
              <a:cxn ang="0">
                <a:pos x="233" y="0"/>
              </a:cxn>
              <a:cxn ang="0">
                <a:pos x="117" y="28"/>
              </a:cxn>
            </a:cxnLst>
            <a:rect l="0" t="0" r="r" b="b"/>
            <a:pathLst>
              <a:path w="233" h="34">
                <a:moveTo>
                  <a:pt x="117" y="28"/>
                </a:moveTo>
                <a:cubicBezTo>
                  <a:pt x="66" y="28"/>
                  <a:pt x="22" y="17"/>
                  <a:pt x="0" y="0"/>
                </a:cubicBezTo>
                <a:cubicBezTo>
                  <a:pt x="17" y="20"/>
                  <a:pt x="63" y="34"/>
                  <a:pt x="117" y="34"/>
                </a:cubicBezTo>
                <a:cubicBezTo>
                  <a:pt x="171" y="34"/>
                  <a:pt x="217" y="20"/>
                  <a:pt x="233" y="0"/>
                </a:cubicBezTo>
                <a:cubicBezTo>
                  <a:pt x="212" y="17"/>
                  <a:pt x="168" y="28"/>
                  <a:pt x="117" y="28"/>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98" name="37038122"/>
          <p:cNvSpPr>
            <a:spLocks noChangeAspect="1"/>
          </p:cNvSpPr>
          <p:nvPr/>
        </p:nvSpPr>
        <p:spPr bwMode="auto">
          <a:xfrm>
            <a:off x="7355804" y="2967971"/>
            <a:ext cx="252699" cy="331131"/>
          </a:xfrm>
          <a:custGeom>
            <a:avLst/>
            <a:gdLst/>
            <a:ahLst/>
            <a:cxnLst>
              <a:cxn ang="0">
                <a:pos x="246" y="120"/>
              </a:cxn>
              <a:cxn ang="0">
                <a:pos x="246" y="0"/>
              </a:cxn>
              <a:cxn ang="0">
                <a:pos x="0" y="0"/>
              </a:cxn>
              <a:cxn ang="0">
                <a:pos x="0" y="120"/>
              </a:cxn>
              <a:cxn ang="0">
                <a:pos x="0" y="121"/>
              </a:cxn>
              <a:cxn ang="0">
                <a:pos x="123" y="172"/>
              </a:cxn>
              <a:cxn ang="0">
                <a:pos x="246" y="121"/>
              </a:cxn>
              <a:cxn ang="0">
                <a:pos x="246" y="120"/>
              </a:cxn>
            </a:cxnLst>
            <a:rect l="0" t="0" r="r" b="b"/>
            <a:pathLst>
              <a:path w="246" h="172">
                <a:moveTo>
                  <a:pt x="246" y="120"/>
                </a:moveTo>
                <a:cubicBezTo>
                  <a:pt x="246" y="0"/>
                  <a:pt x="246" y="0"/>
                  <a:pt x="246" y="0"/>
                </a:cubicBezTo>
                <a:cubicBezTo>
                  <a:pt x="0" y="0"/>
                  <a:pt x="0" y="0"/>
                  <a:pt x="0" y="0"/>
                </a:cubicBezTo>
                <a:cubicBezTo>
                  <a:pt x="0" y="120"/>
                  <a:pt x="0" y="120"/>
                  <a:pt x="0" y="120"/>
                </a:cubicBezTo>
                <a:cubicBezTo>
                  <a:pt x="0" y="121"/>
                  <a:pt x="0" y="121"/>
                  <a:pt x="0" y="121"/>
                </a:cubicBezTo>
                <a:cubicBezTo>
                  <a:pt x="0" y="144"/>
                  <a:pt x="55" y="172"/>
                  <a:pt x="123" y="172"/>
                </a:cubicBezTo>
                <a:cubicBezTo>
                  <a:pt x="191" y="172"/>
                  <a:pt x="246" y="144"/>
                  <a:pt x="246" y="121"/>
                </a:cubicBezTo>
                <a:cubicBezTo>
                  <a:pt x="246" y="121"/>
                  <a:pt x="246" y="121"/>
                  <a:pt x="246" y="120"/>
                </a:cubicBezTo>
                <a:close/>
              </a:path>
            </a:pathLst>
          </a:custGeom>
          <a:solidFill>
            <a:schemeClr val="bg1">
              <a:lumMod val="75000"/>
            </a:schemeClr>
          </a:solidFill>
          <a:ln w="9525">
            <a:solidFill>
              <a:schemeClr val="bg2">
                <a:lumMod val="50000"/>
              </a:schemeClr>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99" name="1996821121"/>
          <p:cNvSpPr>
            <a:spLocks noChangeAspect="1" noChangeArrowheads="1"/>
          </p:cNvSpPr>
          <p:nvPr/>
        </p:nvSpPr>
        <p:spPr bwMode="auto">
          <a:xfrm>
            <a:off x="7355804" y="2870340"/>
            <a:ext cx="252699" cy="194448"/>
          </a:xfrm>
          <a:prstGeom prst="ellipse">
            <a:avLst/>
          </a:prstGeom>
          <a:solidFill>
            <a:schemeClr val="bg1">
              <a:lumMod val="75000"/>
            </a:schemeClr>
          </a:solidFill>
          <a:ln w="9525">
            <a:solidFill>
              <a:schemeClr val="bg2">
                <a:lumMod val="50000"/>
              </a:schemeClr>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00" name="738471268"/>
          <p:cNvSpPr>
            <a:spLocks noChangeAspect="1"/>
          </p:cNvSpPr>
          <p:nvPr/>
        </p:nvSpPr>
        <p:spPr bwMode="auto">
          <a:xfrm>
            <a:off x="7362317" y="2998887"/>
            <a:ext cx="238805" cy="65901"/>
          </a:xfrm>
          <a:custGeom>
            <a:avLst/>
            <a:gdLst/>
            <a:ahLst/>
            <a:cxnLst>
              <a:cxn ang="0">
                <a:pos x="117" y="28"/>
              </a:cxn>
              <a:cxn ang="0">
                <a:pos x="0" y="0"/>
              </a:cxn>
              <a:cxn ang="0">
                <a:pos x="117" y="34"/>
              </a:cxn>
              <a:cxn ang="0">
                <a:pos x="233" y="0"/>
              </a:cxn>
              <a:cxn ang="0">
                <a:pos x="117" y="28"/>
              </a:cxn>
            </a:cxnLst>
            <a:rect l="0" t="0" r="r" b="b"/>
            <a:pathLst>
              <a:path w="233" h="34">
                <a:moveTo>
                  <a:pt x="117" y="28"/>
                </a:moveTo>
                <a:cubicBezTo>
                  <a:pt x="66" y="28"/>
                  <a:pt x="22" y="17"/>
                  <a:pt x="0" y="0"/>
                </a:cubicBezTo>
                <a:cubicBezTo>
                  <a:pt x="17" y="20"/>
                  <a:pt x="63" y="34"/>
                  <a:pt x="117" y="34"/>
                </a:cubicBezTo>
                <a:cubicBezTo>
                  <a:pt x="171" y="34"/>
                  <a:pt x="217" y="20"/>
                  <a:pt x="233" y="0"/>
                </a:cubicBezTo>
                <a:cubicBezTo>
                  <a:pt x="212" y="17"/>
                  <a:pt x="168" y="28"/>
                  <a:pt x="117" y="28"/>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02" name="37038122"/>
          <p:cNvSpPr>
            <a:spLocks noChangeAspect="1"/>
          </p:cNvSpPr>
          <p:nvPr/>
        </p:nvSpPr>
        <p:spPr bwMode="auto">
          <a:xfrm>
            <a:off x="7290423" y="3913378"/>
            <a:ext cx="252699" cy="331131"/>
          </a:xfrm>
          <a:custGeom>
            <a:avLst/>
            <a:gdLst/>
            <a:ahLst/>
            <a:cxnLst>
              <a:cxn ang="0">
                <a:pos x="246" y="120"/>
              </a:cxn>
              <a:cxn ang="0">
                <a:pos x="246" y="0"/>
              </a:cxn>
              <a:cxn ang="0">
                <a:pos x="0" y="0"/>
              </a:cxn>
              <a:cxn ang="0">
                <a:pos x="0" y="120"/>
              </a:cxn>
              <a:cxn ang="0">
                <a:pos x="0" y="121"/>
              </a:cxn>
              <a:cxn ang="0">
                <a:pos x="123" y="172"/>
              </a:cxn>
              <a:cxn ang="0">
                <a:pos x="246" y="121"/>
              </a:cxn>
              <a:cxn ang="0">
                <a:pos x="246" y="120"/>
              </a:cxn>
            </a:cxnLst>
            <a:rect l="0" t="0" r="r" b="b"/>
            <a:pathLst>
              <a:path w="246" h="172">
                <a:moveTo>
                  <a:pt x="246" y="120"/>
                </a:moveTo>
                <a:cubicBezTo>
                  <a:pt x="246" y="0"/>
                  <a:pt x="246" y="0"/>
                  <a:pt x="246" y="0"/>
                </a:cubicBezTo>
                <a:cubicBezTo>
                  <a:pt x="0" y="0"/>
                  <a:pt x="0" y="0"/>
                  <a:pt x="0" y="0"/>
                </a:cubicBezTo>
                <a:cubicBezTo>
                  <a:pt x="0" y="120"/>
                  <a:pt x="0" y="120"/>
                  <a:pt x="0" y="120"/>
                </a:cubicBezTo>
                <a:cubicBezTo>
                  <a:pt x="0" y="121"/>
                  <a:pt x="0" y="121"/>
                  <a:pt x="0" y="121"/>
                </a:cubicBezTo>
                <a:cubicBezTo>
                  <a:pt x="0" y="144"/>
                  <a:pt x="55" y="172"/>
                  <a:pt x="123" y="172"/>
                </a:cubicBezTo>
                <a:cubicBezTo>
                  <a:pt x="191" y="172"/>
                  <a:pt x="246" y="144"/>
                  <a:pt x="246" y="121"/>
                </a:cubicBezTo>
                <a:cubicBezTo>
                  <a:pt x="246" y="121"/>
                  <a:pt x="246" y="121"/>
                  <a:pt x="246" y="120"/>
                </a:cubicBezTo>
                <a:close/>
              </a:path>
            </a:pathLst>
          </a:custGeom>
          <a:solidFill>
            <a:schemeClr val="bg1">
              <a:lumMod val="75000"/>
            </a:schemeClr>
          </a:solidFill>
          <a:ln w="9525">
            <a:solidFill>
              <a:schemeClr val="bg2">
                <a:lumMod val="50000"/>
              </a:schemeClr>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03" name="1996821121"/>
          <p:cNvSpPr>
            <a:spLocks noChangeAspect="1" noChangeArrowheads="1"/>
          </p:cNvSpPr>
          <p:nvPr/>
        </p:nvSpPr>
        <p:spPr bwMode="auto">
          <a:xfrm>
            <a:off x="7290423" y="3815747"/>
            <a:ext cx="252699" cy="194448"/>
          </a:xfrm>
          <a:prstGeom prst="ellipse">
            <a:avLst/>
          </a:prstGeom>
          <a:solidFill>
            <a:schemeClr val="bg1">
              <a:lumMod val="75000"/>
            </a:schemeClr>
          </a:solidFill>
          <a:ln w="9525">
            <a:solidFill>
              <a:schemeClr val="bg2">
                <a:lumMod val="50000"/>
              </a:schemeClr>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04" name="738471268"/>
          <p:cNvSpPr>
            <a:spLocks noChangeAspect="1"/>
          </p:cNvSpPr>
          <p:nvPr/>
        </p:nvSpPr>
        <p:spPr bwMode="auto">
          <a:xfrm>
            <a:off x="7296936" y="3944294"/>
            <a:ext cx="238805" cy="65901"/>
          </a:xfrm>
          <a:custGeom>
            <a:avLst/>
            <a:gdLst/>
            <a:ahLst/>
            <a:cxnLst>
              <a:cxn ang="0">
                <a:pos x="117" y="28"/>
              </a:cxn>
              <a:cxn ang="0">
                <a:pos x="0" y="0"/>
              </a:cxn>
              <a:cxn ang="0">
                <a:pos x="117" y="34"/>
              </a:cxn>
              <a:cxn ang="0">
                <a:pos x="233" y="0"/>
              </a:cxn>
              <a:cxn ang="0">
                <a:pos x="117" y="28"/>
              </a:cxn>
            </a:cxnLst>
            <a:rect l="0" t="0" r="r" b="b"/>
            <a:pathLst>
              <a:path w="233" h="34">
                <a:moveTo>
                  <a:pt x="117" y="28"/>
                </a:moveTo>
                <a:cubicBezTo>
                  <a:pt x="66" y="28"/>
                  <a:pt x="22" y="17"/>
                  <a:pt x="0" y="0"/>
                </a:cubicBezTo>
                <a:cubicBezTo>
                  <a:pt x="17" y="20"/>
                  <a:pt x="63" y="34"/>
                  <a:pt x="117" y="34"/>
                </a:cubicBezTo>
                <a:cubicBezTo>
                  <a:pt x="171" y="34"/>
                  <a:pt x="217" y="20"/>
                  <a:pt x="233" y="0"/>
                </a:cubicBezTo>
                <a:cubicBezTo>
                  <a:pt x="212" y="17"/>
                  <a:pt x="168" y="28"/>
                  <a:pt x="117" y="28"/>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06" name="37038122"/>
          <p:cNvSpPr>
            <a:spLocks noChangeAspect="1"/>
          </p:cNvSpPr>
          <p:nvPr/>
        </p:nvSpPr>
        <p:spPr bwMode="auto">
          <a:xfrm>
            <a:off x="4749384" y="2765384"/>
            <a:ext cx="252699" cy="331131"/>
          </a:xfrm>
          <a:custGeom>
            <a:avLst/>
            <a:gdLst/>
            <a:ahLst/>
            <a:cxnLst>
              <a:cxn ang="0">
                <a:pos x="246" y="120"/>
              </a:cxn>
              <a:cxn ang="0">
                <a:pos x="246" y="0"/>
              </a:cxn>
              <a:cxn ang="0">
                <a:pos x="0" y="0"/>
              </a:cxn>
              <a:cxn ang="0">
                <a:pos x="0" y="120"/>
              </a:cxn>
              <a:cxn ang="0">
                <a:pos x="0" y="121"/>
              </a:cxn>
              <a:cxn ang="0">
                <a:pos x="123" y="172"/>
              </a:cxn>
              <a:cxn ang="0">
                <a:pos x="246" y="121"/>
              </a:cxn>
              <a:cxn ang="0">
                <a:pos x="246" y="120"/>
              </a:cxn>
            </a:cxnLst>
            <a:rect l="0" t="0" r="r" b="b"/>
            <a:pathLst>
              <a:path w="246" h="172">
                <a:moveTo>
                  <a:pt x="246" y="120"/>
                </a:moveTo>
                <a:cubicBezTo>
                  <a:pt x="246" y="0"/>
                  <a:pt x="246" y="0"/>
                  <a:pt x="246" y="0"/>
                </a:cubicBezTo>
                <a:cubicBezTo>
                  <a:pt x="0" y="0"/>
                  <a:pt x="0" y="0"/>
                  <a:pt x="0" y="0"/>
                </a:cubicBezTo>
                <a:cubicBezTo>
                  <a:pt x="0" y="120"/>
                  <a:pt x="0" y="120"/>
                  <a:pt x="0" y="120"/>
                </a:cubicBezTo>
                <a:cubicBezTo>
                  <a:pt x="0" y="121"/>
                  <a:pt x="0" y="121"/>
                  <a:pt x="0" y="121"/>
                </a:cubicBezTo>
                <a:cubicBezTo>
                  <a:pt x="0" y="144"/>
                  <a:pt x="55" y="172"/>
                  <a:pt x="123" y="172"/>
                </a:cubicBezTo>
                <a:cubicBezTo>
                  <a:pt x="191" y="172"/>
                  <a:pt x="246" y="144"/>
                  <a:pt x="246" y="121"/>
                </a:cubicBezTo>
                <a:cubicBezTo>
                  <a:pt x="246" y="121"/>
                  <a:pt x="246" y="121"/>
                  <a:pt x="246" y="120"/>
                </a:cubicBezTo>
                <a:close/>
              </a:path>
            </a:pathLst>
          </a:custGeom>
          <a:solidFill>
            <a:schemeClr val="bg1">
              <a:lumMod val="75000"/>
            </a:schemeClr>
          </a:solidFill>
          <a:ln w="9525">
            <a:solidFill>
              <a:schemeClr val="bg2">
                <a:lumMod val="50000"/>
              </a:schemeClr>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07" name="1996821121"/>
          <p:cNvSpPr>
            <a:spLocks noChangeAspect="1" noChangeArrowheads="1"/>
          </p:cNvSpPr>
          <p:nvPr/>
        </p:nvSpPr>
        <p:spPr bwMode="auto">
          <a:xfrm>
            <a:off x="4749384" y="2667753"/>
            <a:ext cx="252699" cy="194448"/>
          </a:xfrm>
          <a:prstGeom prst="ellipse">
            <a:avLst/>
          </a:prstGeom>
          <a:solidFill>
            <a:schemeClr val="bg1">
              <a:lumMod val="75000"/>
            </a:schemeClr>
          </a:solidFill>
          <a:ln w="9525">
            <a:solidFill>
              <a:schemeClr val="bg2">
                <a:lumMod val="50000"/>
              </a:schemeClr>
            </a:solid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08" name="738471268"/>
          <p:cNvSpPr>
            <a:spLocks noChangeAspect="1"/>
          </p:cNvSpPr>
          <p:nvPr/>
        </p:nvSpPr>
        <p:spPr bwMode="auto">
          <a:xfrm>
            <a:off x="4755897" y="2796300"/>
            <a:ext cx="238805" cy="65901"/>
          </a:xfrm>
          <a:custGeom>
            <a:avLst/>
            <a:gdLst/>
            <a:ahLst/>
            <a:cxnLst>
              <a:cxn ang="0">
                <a:pos x="117" y="28"/>
              </a:cxn>
              <a:cxn ang="0">
                <a:pos x="0" y="0"/>
              </a:cxn>
              <a:cxn ang="0">
                <a:pos x="117" y="34"/>
              </a:cxn>
              <a:cxn ang="0">
                <a:pos x="233" y="0"/>
              </a:cxn>
              <a:cxn ang="0">
                <a:pos x="117" y="28"/>
              </a:cxn>
            </a:cxnLst>
            <a:rect l="0" t="0" r="r" b="b"/>
            <a:pathLst>
              <a:path w="233" h="34">
                <a:moveTo>
                  <a:pt x="117" y="28"/>
                </a:moveTo>
                <a:cubicBezTo>
                  <a:pt x="66" y="28"/>
                  <a:pt x="22" y="17"/>
                  <a:pt x="0" y="0"/>
                </a:cubicBezTo>
                <a:cubicBezTo>
                  <a:pt x="17" y="20"/>
                  <a:pt x="63" y="34"/>
                  <a:pt x="117" y="34"/>
                </a:cubicBezTo>
                <a:cubicBezTo>
                  <a:pt x="171" y="34"/>
                  <a:pt x="217" y="20"/>
                  <a:pt x="233" y="0"/>
                </a:cubicBezTo>
                <a:cubicBezTo>
                  <a:pt x="212" y="17"/>
                  <a:pt x="168" y="28"/>
                  <a:pt x="117" y="28"/>
                </a:cubicBezTo>
                <a:close/>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910" name="222542187" descr="图片730"/>
          <p:cNvPicPr>
            <a:picLocks noChangeAspect="1" noChangeArrowheads="1"/>
          </p:cNvPicPr>
          <p:nvPr/>
        </p:nvPicPr>
        <p:blipFill>
          <a:blip r:embed="rId6" cstate="print"/>
          <a:srcRect/>
          <a:stretch>
            <a:fillRect/>
          </a:stretch>
        </p:blipFill>
        <p:spPr bwMode="auto">
          <a:xfrm>
            <a:off x="6375087" y="4896211"/>
            <a:ext cx="1092235" cy="1016706"/>
          </a:xfrm>
          <a:prstGeom prst="rect">
            <a:avLst/>
          </a:prstGeom>
          <a:noFill/>
        </p:spPr>
      </p:pic>
      <p:sp>
        <p:nvSpPr>
          <p:cNvPr id="912" name="1849718058"/>
          <p:cNvSpPr>
            <a:spLocks noChangeAspect="1"/>
          </p:cNvSpPr>
          <p:nvPr/>
        </p:nvSpPr>
        <p:spPr bwMode="auto">
          <a:xfrm>
            <a:off x="3616521" y="2508523"/>
            <a:ext cx="1056352" cy="231301"/>
          </a:xfrm>
          <a:custGeom>
            <a:avLst/>
            <a:gdLst/>
            <a:ahLst/>
            <a:cxnLst>
              <a:cxn ang="0">
                <a:pos x="0" y="48"/>
              </a:cxn>
              <a:cxn ang="0">
                <a:pos x="147" y="1"/>
              </a:cxn>
              <a:cxn ang="0">
                <a:pos x="151" y="0"/>
              </a:cxn>
              <a:cxn ang="0">
                <a:pos x="156" y="0"/>
              </a:cxn>
              <a:cxn ang="0">
                <a:pos x="388" y="21"/>
              </a:cxn>
              <a:cxn ang="0">
                <a:pos x="251" y="86"/>
              </a:cxn>
              <a:cxn ang="0">
                <a:pos x="0" y="48"/>
              </a:cxn>
            </a:cxnLst>
            <a:rect l="0" t="0" r="r" b="b"/>
            <a:pathLst>
              <a:path w="388" h="86">
                <a:moveTo>
                  <a:pt x="0" y="48"/>
                </a:moveTo>
                <a:cubicBezTo>
                  <a:pt x="147" y="1"/>
                  <a:pt x="147" y="1"/>
                  <a:pt x="147" y="1"/>
                </a:cubicBezTo>
                <a:cubicBezTo>
                  <a:pt x="147" y="1"/>
                  <a:pt x="150" y="0"/>
                  <a:pt x="151" y="0"/>
                </a:cubicBezTo>
                <a:cubicBezTo>
                  <a:pt x="152" y="0"/>
                  <a:pt x="156" y="0"/>
                  <a:pt x="156" y="0"/>
                </a:cubicBezTo>
                <a:cubicBezTo>
                  <a:pt x="388" y="21"/>
                  <a:pt x="388" y="21"/>
                  <a:pt x="388" y="21"/>
                </a:cubicBezTo>
                <a:cubicBezTo>
                  <a:pt x="251" y="86"/>
                  <a:pt x="251" y="86"/>
                  <a:pt x="251" y="86"/>
                </a:cubicBezTo>
                <a:lnTo>
                  <a:pt x="0" y="48"/>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13" name="1191170059"/>
          <p:cNvSpPr>
            <a:spLocks noChangeAspect="1"/>
          </p:cNvSpPr>
          <p:nvPr/>
        </p:nvSpPr>
        <p:spPr bwMode="auto">
          <a:xfrm>
            <a:off x="4301940" y="2570051"/>
            <a:ext cx="373237" cy="306502"/>
          </a:xfrm>
          <a:custGeom>
            <a:avLst/>
            <a:gdLst/>
            <a:ahLst/>
            <a:cxnLst>
              <a:cxn ang="0">
                <a:pos x="0" y="63"/>
              </a:cxn>
              <a:cxn ang="0">
                <a:pos x="137" y="0"/>
              </a:cxn>
              <a:cxn ang="0">
                <a:pos x="137" y="9"/>
              </a:cxn>
              <a:cxn ang="0">
                <a:pos x="137" y="11"/>
              </a:cxn>
              <a:cxn ang="0">
                <a:pos x="136" y="12"/>
              </a:cxn>
              <a:cxn ang="0">
                <a:pos x="135" y="13"/>
              </a:cxn>
              <a:cxn ang="0">
                <a:pos x="135" y="16"/>
              </a:cxn>
              <a:cxn ang="0">
                <a:pos x="135" y="40"/>
              </a:cxn>
              <a:cxn ang="0">
                <a:pos x="134" y="42"/>
              </a:cxn>
              <a:cxn ang="0">
                <a:pos x="133" y="43"/>
              </a:cxn>
              <a:cxn ang="0">
                <a:pos x="9" y="109"/>
              </a:cxn>
              <a:cxn ang="0">
                <a:pos x="0" y="114"/>
              </a:cxn>
              <a:cxn ang="0">
                <a:pos x="0" y="63"/>
              </a:cxn>
            </a:cxnLst>
            <a:rect l="0" t="0" r="r" b="b"/>
            <a:pathLst>
              <a:path w="137" h="114">
                <a:moveTo>
                  <a:pt x="0" y="63"/>
                </a:moveTo>
                <a:cubicBezTo>
                  <a:pt x="137" y="0"/>
                  <a:pt x="137" y="0"/>
                  <a:pt x="137" y="0"/>
                </a:cubicBezTo>
                <a:cubicBezTo>
                  <a:pt x="137" y="9"/>
                  <a:pt x="137" y="9"/>
                  <a:pt x="137" y="9"/>
                </a:cubicBezTo>
                <a:cubicBezTo>
                  <a:pt x="137" y="9"/>
                  <a:pt x="137" y="11"/>
                  <a:pt x="137" y="11"/>
                </a:cubicBezTo>
                <a:cubicBezTo>
                  <a:pt x="136" y="11"/>
                  <a:pt x="136" y="12"/>
                  <a:pt x="136" y="12"/>
                </a:cubicBezTo>
                <a:cubicBezTo>
                  <a:pt x="136" y="12"/>
                  <a:pt x="135" y="12"/>
                  <a:pt x="135" y="13"/>
                </a:cubicBezTo>
                <a:cubicBezTo>
                  <a:pt x="135" y="14"/>
                  <a:pt x="135" y="16"/>
                  <a:pt x="135" y="16"/>
                </a:cubicBezTo>
                <a:cubicBezTo>
                  <a:pt x="135" y="40"/>
                  <a:pt x="135" y="40"/>
                  <a:pt x="135" y="40"/>
                </a:cubicBezTo>
                <a:cubicBezTo>
                  <a:pt x="135" y="40"/>
                  <a:pt x="135" y="42"/>
                  <a:pt x="134" y="42"/>
                </a:cubicBezTo>
                <a:cubicBezTo>
                  <a:pt x="134" y="43"/>
                  <a:pt x="133" y="43"/>
                  <a:pt x="133" y="43"/>
                </a:cubicBezTo>
                <a:cubicBezTo>
                  <a:pt x="9" y="109"/>
                  <a:pt x="9" y="109"/>
                  <a:pt x="9" y="109"/>
                </a:cubicBezTo>
                <a:cubicBezTo>
                  <a:pt x="0" y="114"/>
                  <a:pt x="0" y="114"/>
                  <a:pt x="0" y="114"/>
                </a:cubicBezTo>
                <a:lnTo>
                  <a:pt x="0" y="6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14" name="39570099"/>
          <p:cNvSpPr>
            <a:spLocks noChangeAspect="1"/>
          </p:cNvSpPr>
          <p:nvPr/>
        </p:nvSpPr>
        <p:spPr bwMode="auto">
          <a:xfrm>
            <a:off x="4293876" y="2565493"/>
            <a:ext cx="381301" cy="182306"/>
          </a:xfrm>
          <a:custGeom>
            <a:avLst/>
            <a:gdLst/>
            <a:ahLst/>
            <a:cxnLst>
              <a:cxn ang="0">
                <a:pos x="140" y="2"/>
              </a:cxn>
              <a:cxn ang="0">
                <a:pos x="139" y="0"/>
              </a:cxn>
              <a:cxn ang="0">
                <a:pos x="0" y="65"/>
              </a:cxn>
              <a:cxn ang="0">
                <a:pos x="2" y="68"/>
              </a:cxn>
              <a:cxn ang="0">
                <a:pos x="140" y="2"/>
              </a:cxn>
            </a:cxnLst>
            <a:rect l="0" t="0" r="r" b="b"/>
            <a:pathLst>
              <a:path w="140" h="68">
                <a:moveTo>
                  <a:pt x="140" y="2"/>
                </a:moveTo>
                <a:cubicBezTo>
                  <a:pt x="140" y="1"/>
                  <a:pt x="139" y="1"/>
                  <a:pt x="139" y="0"/>
                </a:cubicBezTo>
                <a:cubicBezTo>
                  <a:pt x="135" y="0"/>
                  <a:pt x="0" y="65"/>
                  <a:pt x="0" y="65"/>
                </a:cubicBezTo>
                <a:cubicBezTo>
                  <a:pt x="2" y="68"/>
                  <a:pt x="2" y="68"/>
                  <a:pt x="2" y="68"/>
                </a:cubicBezTo>
                <a:lnTo>
                  <a:pt x="140" y="2"/>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15" name="7713425"/>
          <p:cNvSpPr>
            <a:spLocks noChangeAspect="1"/>
          </p:cNvSpPr>
          <p:nvPr/>
        </p:nvSpPr>
        <p:spPr bwMode="auto">
          <a:xfrm>
            <a:off x="3570442" y="2632719"/>
            <a:ext cx="48382" cy="146984"/>
          </a:xfrm>
          <a:custGeom>
            <a:avLst/>
            <a:gdLst/>
            <a:ahLst/>
            <a:cxnLst>
              <a:cxn ang="0">
                <a:pos x="0" y="0"/>
              </a:cxn>
              <a:cxn ang="0">
                <a:pos x="2" y="0"/>
              </a:cxn>
              <a:cxn ang="0">
                <a:pos x="18" y="2"/>
              </a:cxn>
              <a:cxn ang="0">
                <a:pos x="17" y="2"/>
              </a:cxn>
              <a:cxn ang="0">
                <a:pos x="17" y="54"/>
              </a:cxn>
              <a:cxn ang="0">
                <a:pos x="17" y="55"/>
              </a:cxn>
              <a:cxn ang="0">
                <a:pos x="16" y="3"/>
              </a:cxn>
              <a:cxn ang="0">
                <a:pos x="0" y="0"/>
              </a:cxn>
            </a:cxnLst>
            <a:rect l="0" t="0" r="r" b="b"/>
            <a:pathLst>
              <a:path w="18" h="55">
                <a:moveTo>
                  <a:pt x="0" y="0"/>
                </a:moveTo>
                <a:cubicBezTo>
                  <a:pt x="0" y="0"/>
                  <a:pt x="2" y="0"/>
                  <a:pt x="2" y="0"/>
                </a:cubicBezTo>
                <a:cubicBezTo>
                  <a:pt x="3" y="0"/>
                  <a:pt x="18" y="2"/>
                  <a:pt x="18" y="2"/>
                </a:cubicBezTo>
                <a:cubicBezTo>
                  <a:pt x="17" y="2"/>
                  <a:pt x="17" y="2"/>
                  <a:pt x="17" y="2"/>
                </a:cubicBezTo>
                <a:cubicBezTo>
                  <a:pt x="17" y="54"/>
                  <a:pt x="17" y="54"/>
                  <a:pt x="17" y="54"/>
                </a:cubicBezTo>
                <a:cubicBezTo>
                  <a:pt x="17" y="55"/>
                  <a:pt x="17" y="55"/>
                  <a:pt x="17" y="55"/>
                </a:cubicBezTo>
                <a:cubicBezTo>
                  <a:pt x="16" y="3"/>
                  <a:pt x="16" y="3"/>
                  <a:pt x="16" y="3"/>
                </a:cubicBezTo>
                <a:lnTo>
                  <a:pt x="0" y="0"/>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16" name="1179234171"/>
          <p:cNvSpPr>
            <a:spLocks noChangeAspect="1"/>
          </p:cNvSpPr>
          <p:nvPr/>
        </p:nvSpPr>
        <p:spPr bwMode="auto">
          <a:xfrm>
            <a:off x="4266229" y="2739824"/>
            <a:ext cx="11520" cy="145845"/>
          </a:xfrm>
          <a:custGeom>
            <a:avLst/>
            <a:gdLst/>
            <a:ahLst/>
            <a:cxnLst>
              <a:cxn ang="0">
                <a:pos x="3" y="0"/>
              </a:cxn>
              <a:cxn ang="0">
                <a:pos x="0" y="2"/>
              </a:cxn>
              <a:cxn ang="0">
                <a:pos x="0" y="111"/>
              </a:cxn>
              <a:cxn ang="0">
                <a:pos x="3" y="128"/>
              </a:cxn>
              <a:cxn ang="0">
                <a:pos x="3" y="128"/>
              </a:cxn>
              <a:cxn ang="0">
                <a:pos x="5" y="128"/>
              </a:cxn>
              <a:cxn ang="0">
                <a:pos x="8" y="125"/>
              </a:cxn>
              <a:cxn ang="0">
                <a:pos x="10" y="12"/>
              </a:cxn>
              <a:cxn ang="0">
                <a:pos x="10" y="2"/>
              </a:cxn>
              <a:cxn ang="0">
                <a:pos x="8" y="0"/>
              </a:cxn>
              <a:cxn ang="0">
                <a:pos x="3" y="0"/>
              </a:cxn>
            </a:cxnLst>
            <a:rect l="0" t="0" r="r" b="b"/>
            <a:pathLst>
              <a:path w="10" h="128">
                <a:moveTo>
                  <a:pt x="3" y="0"/>
                </a:moveTo>
                <a:lnTo>
                  <a:pt x="0" y="2"/>
                </a:lnTo>
                <a:lnTo>
                  <a:pt x="0" y="111"/>
                </a:lnTo>
                <a:lnTo>
                  <a:pt x="3" y="128"/>
                </a:lnTo>
                <a:lnTo>
                  <a:pt x="3" y="128"/>
                </a:lnTo>
                <a:lnTo>
                  <a:pt x="5" y="128"/>
                </a:lnTo>
                <a:lnTo>
                  <a:pt x="8" y="125"/>
                </a:lnTo>
                <a:lnTo>
                  <a:pt x="10" y="12"/>
                </a:lnTo>
                <a:lnTo>
                  <a:pt x="10" y="2"/>
                </a:lnTo>
                <a:lnTo>
                  <a:pt x="8" y="0"/>
                </a:lnTo>
                <a:lnTo>
                  <a:pt x="3"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17" name="1508097502"/>
          <p:cNvSpPr>
            <a:spLocks noChangeAspect="1"/>
          </p:cNvSpPr>
          <p:nvPr/>
        </p:nvSpPr>
        <p:spPr bwMode="auto">
          <a:xfrm>
            <a:off x="3616521" y="2637277"/>
            <a:ext cx="683115" cy="250671"/>
          </a:xfrm>
          <a:custGeom>
            <a:avLst/>
            <a:gdLst/>
            <a:ahLst/>
            <a:cxnLst>
              <a:cxn ang="0">
                <a:pos x="567" y="90"/>
              </a:cxn>
              <a:cxn ang="0">
                <a:pos x="569" y="90"/>
              </a:cxn>
              <a:cxn ang="0">
                <a:pos x="567" y="92"/>
              </a:cxn>
              <a:cxn ang="0">
                <a:pos x="567" y="97"/>
              </a:cxn>
              <a:cxn ang="0">
                <a:pos x="567" y="213"/>
              </a:cxn>
              <a:cxn ang="0">
                <a:pos x="567" y="218"/>
              </a:cxn>
              <a:cxn ang="0">
                <a:pos x="564" y="218"/>
              </a:cxn>
              <a:cxn ang="0">
                <a:pos x="246" y="163"/>
              </a:cxn>
              <a:cxn ang="0">
                <a:pos x="2" y="125"/>
              </a:cxn>
              <a:cxn ang="0">
                <a:pos x="2" y="123"/>
              </a:cxn>
              <a:cxn ang="0">
                <a:pos x="0" y="123"/>
              </a:cxn>
              <a:cxn ang="0">
                <a:pos x="0" y="7"/>
              </a:cxn>
              <a:cxn ang="0">
                <a:pos x="0" y="0"/>
              </a:cxn>
              <a:cxn ang="0">
                <a:pos x="0" y="0"/>
              </a:cxn>
              <a:cxn ang="0">
                <a:pos x="593" y="90"/>
              </a:cxn>
              <a:cxn ang="0">
                <a:pos x="588" y="92"/>
              </a:cxn>
              <a:cxn ang="0">
                <a:pos x="588" y="220"/>
              </a:cxn>
              <a:cxn ang="0">
                <a:pos x="581" y="220"/>
              </a:cxn>
              <a:cxn ang="0">
                <a:pos x="569" y="218"/>
              </a:cxn>
              <a:cxn ang="0">
                <a:pos x="569" y="213"/>
              </a:cxn>
              <a:cxn ang="0">
                <a:pos x="569" y="95"/>
              </a:cxn>
              <a:cxn ang="0">
                <a:pos x="572" y="90"/>
              </a:cxn>
              <a:cxn ang="0">
                <a:pos x="567" y="90"/>
              </a:cxn>
            </a:cxnLst>
            <a:rect l="0" t="0" r="r" b="b"/>
            <a:pathLst>
              <a:path w="593" h="220">
                <a:moveTo>
                  <a:pt x="567" y="90"/>
                </a:moveTo>
                <a:lnTo>
                  <a:pt x="569" y="90"/>
                </a:lnTo>
                <a:lnTo>
                  <a:pt x="567" y="92"/>
                </a:lnTo>
                <a:lnTo>
                  <a:pt x="567" y="97"/>
                </a:lnTo>
                <a:lnTo>
                  <a:pt x="567" y="213"/>
                </a:lnTo>
                <a:lnTo>
                  <a:pt x="567" y="218"/>
                </a:lnTo>
                <a:lnTo>
                  <a:pt x="564" y="218"/>
                </a:lnTo>
                <a:lnTo>
                  <a:pt x="246" y="163"/>
                </a:lnTo>
                <a:lnTo>
                  <a:pt x="2" y="125"/>
                </a:lnTo>
                <a:lnTo>
                  <a:pt x="2" y="123"/>
                </a:lnTo>
                <a:lnTo>
                  <a:pt x="0" y="123"/>
                </a:lnTo>
                <a:lnTo>
                  <a:pt x="0" y="7"/>
                </a:lnTo>
                <a:lnTo>
                  <a:pt x="0" y="0"/>
                </a:lnTo>
                <a:lnTo>
                  <a:pt x="0" y="0"/>
                </a:lnTo>
                <a:lnTo>
                  <a:pt x="593" y="90"/>
                </a:lnTo>
                <a:lnTo>
                  <a:pt x="588" y="92"/>
                </a:lnTo>
                <a:lnTo>
                  <a:pt x="588" y="220"/>
                </a:lnTo>
                <a:lnTo>
                  <a:pt x="581" y="220"/>
                </a:lnTo>
                <a:lnTo>
                  <a:pt x="569" y="218"/>
                </a:lnTo>
                <a:lnTo>
                  <a:pt x="569" y="213"/>
                </a:lnTo>
                <a:lnTo>
                  <a:pt x="569" y="95"/>
                </a:lnTo>
                <a:lnTo>
                  <a:pt x="572" y="90"/>
                </a:lnTo>
                <a:lnTo>
                  <a:pt x="567" y="9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18" name="984065780"/>
          <p:cNvSpPr>
            <a:spLocks noChangeAspect="1"/>
          </p:cNvSpPr>
          <p:nvPr/>
        </p:nvSpPr>
        <p:spPr bwMode="auto">
          <a:xfrm>
            <a:off x="4087674" y="2715897"/>
            <a:ext cx="176251" cy="160658"/>
          </a:xfrm>
          <a:custGeom>
            <a:avLst/>
            <a:gdLst/>
            <a:ahLst/>
            <a:cxnLst>
              <a:cxn ang="0">
                <a:pos x="0" y="0"/>
              </a:cxn>
              <a:cxn ang="0">
                <a:pos x="0" y="0"/>
              </a:cxn>
              <a:cxn ang="0">
                <a:pos x="0" y="50"/>
              </a:cxn>
              <a:cxn ang="0">
                <a:pos x="64" y="60"/>
              </a:cxn>
              <a:cxn ang="0">
                <a:pos x="64" y="59"/>
              </a:cxn>
              <a:cxn ang="0">
                <a:pos x="65" y="10"/>
              </a:cxn>
              <a:cxn ang="0">
                <a:pos x="0" y="0"/>
              </a:cxn>
            </a:cxnLst>
            <a:rect l="0" t="0" r="r" b="b"/>
            <a:pathLst>
              <a:path w="65" h="60">
                <a:moveTo>
                  <a:pt x="0" y="0"/>
                </a:moveTo>
                <a:cubicBezTo>
                  <a:pt x="0" y="0"/>
                  <a:pt x="0" y="0"/>
                  <a:pt x="0" y="0"/>
                </a:cubicBezTo>
                <a:cubicBezTo>
                  <a:pt x="0" y="0"/>
                  <a:pt x="1" y="48"/>
                  <a:pt x="0" y="50"/>
                </a:cubicBezTo>
                <a:cubicBezTo>
                  <a:pt x="6" y="51"/>
                  <a:pt x="64" y="60"/>
                  <a:pt x="64" y="60"/>
                </a:cubicBezTo>
                <a:cubicBezTo>
                  <a:pt x="64" y="59"/>
                  <a:pt x="64" y="59"/>
                  <a:pt x="64" y="59"/>
                </a:cubicBezTo>
                <a:cubicBezTo>
                  <a:pt x="64" y="59"/>
                  <a:pt x="65" y="17"/>
                  <a:pt x="65" y="10"/>
                </a:cubicBezTo>
                <a:cubicBezTo>
                  <a:pt x="59" y="9"/>
                  <a:pt x="0" y="0"/>
                  <a:pt x="0" y="0"/>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19" name="1493449908"/>
          <p:cNvSpPr>
            <a:spLocks noChangeAspect="1"/>
          </p:cNvSpPr>
          <p:nvPr/>
        </p:nvSpPr>
        <p:spPr bwMode="auto">
          <a:xfrm>
            <a:off x="4081914" y="2731848"/>
            <a:ext cx="40319" cy="112802"/>
          </a:xfrm>
          <a:custGeom>
            <a:avLst/>
            <a:gdLst/>
            <a:ahLst/>
            <a:cxnLst>
              <a:cxn ang="0">
                <a:pos x="4" y="0"/>
              </a:cxn>
              <a:cxn ang="0">
                <a:pos x="4" y="10"/>
              </a:cxn>
              <a:cxn ang="0">
                <a:pos x="1" y="39"/>
              </a:cxn>
              <a:cxn ang="0">
                <a:pos x="1" y="41"/>
              </a:cxn>
              <a:cxn ang="0">
                <a:pos x="10" y="42"/>
              </a:cxn>
              <a:cxn ang="0">
                <a:pos x="10" y="41"/>
              </a:cxn>
              <a:cxn ang="0">
                <a:pos x="10" y="40"/>
              </a:cxn>
              <a:cxn ang="0">
                <a:pos x="13" y="15"/>
              </a:cxn>
              <a:cxn ang="0">
                <a:pos x="12" y="1"/>
              </a:cxn>
              <a:cxn ang="0">
                <a:pos x="4" y="0"/>
              </a:cxn>
            </a:cxnLst>
            <a:rect l="0" t="0" r="r" b="b"/>
            <a:pathLst>
              <a:path w="15" h="42">
                <a:moveTo>
                  <a:pt x="4" y="0"/>
                </a:moveTo>
                <a:cubicBezTo>
                  <a:pt x="4" y="0"/>
                  <a:pt x="4" y="5"/>
                  <a:pt x="4" y="10"/>
                </a:cubicBezTo>
                <a:cubicBezTo>
                  <a:pt x="5" y="16"/>
                  <a:pt x="5" y="33"/>
                  <a:pt x="1" y="39"/>
                </a:cubicBezTo>
                <a:cubicBezTo>
                  <a:pt x="0" y="40"/>
                  <a:pt x="0" y="41"/>
                  <a:pt x="1" y="41"/>
                </a:cubicBezTo>
                <a:cubicBezTo>
                  <a:pt x="1" y="41"/>
                  <a:pt x="10" y="42"/>
                  <a:pt x="10" y="42"/>
                </a:cubicBezTo>
                <a:cubicBezTo>
                  <a:pt x="10" y="42"/>
                  <a:pt x="10" y="41"/>
                  <a:pt x="10" y="41"/>
                </a:cubicBezTo>
                <a:cubicBezTo>
                  <a:pt x="10" y="40"/>
                  <a:pt x="10" y="40"/>
                  <a:pt x="10" y="40"/>
                </a:cubicBezTo>
                <a:cubicBezTo>
                  <a:pt x="10" y="39"/>
                  <a:pt x="15" y="28"/>
                  <a:pt x="13" y="15"/>
                </a:cubicBezTo>
                <a:cubicBezTo>
                  <a:pt x="13" y="12"/>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20" name="300590785"/>
          <p:cNvSpPr>
            <a:spLocks noChangeAspect="1"/>
          </p:cNvSpPr>
          <p:nvPr/>
        </p:nvSpPr>
        <p:spPr bwMode="auto">
          <a:xfrm>
            <a:off x="4092283" y="2715897"/>
            <a:ext cx="21887" cy="18230"/>
          </a:xfrm>
          <a:custGeom>
            <a:avLst/>
            <a:gdLst/>
            <a:ahLst/>
            <a:cxnLst>
              <a:cxn ang="0">
                <a:pos x="0" y="12"/>
              </a:cxn>
              <a:cxn ang="0">
                <a:pos x="0" y="0"/>
              </a:cxn>
              <a:cxn ang="0">
                <a:pos x="19" y="5"/>
              </a:cxn>
              <a:cxn ang="0">
                <a:pos x="19" y="16"/>
              </a:cxn>
              <a:cxn ang="0">
                <a:pos x="0" y="12"/>
              </a:cxn>
            </a:cxnLst>
            <a:rect l="0" t="0" r="r" b="b"/>
            <a:pathLst>
              <a:path w="19" h="16">
                <a:moveTo>
                  <a:pt x="0" y="12"/>
                </a:moveTo>
                <a:lnTo>
                  <a:pt x="0" y="0"/>
                </a:lnTo>
                <a:lnTo>
                  <a:pt x="19" y="5"/>
                </a:lnTo>
                <a:lnTo>
                  <a:pt x="19" y="16"/>
                </a:lnTo>
                <a:lnTo>
                  <a:pt x="0" y="12"/>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21" name="496030198"/>
          <p:cNvSpPr>
            <a:spLocks noChangeAspect="1" noChangeArrowheads="1"/>
          </p:cNvSpPr>
          <p:nvPr/>
        </p:nvSpPr>
        <p:spPr bwMode="auto">
          <a:xfrm>
            <a:off x="4095738" y="2721594"/>
            <a:ext cx="4608" cy="4558"/>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22" name="633771414"/>
          <p:cNvSpPr>
            <a:spLocks noChangeAspect="1" noChangeArrowheads="1"/>
          </p:cNvSpPr>
          <p:nvPr/>
        </p:nvSpPr>
        <p:spPr bwMode="auto">
          <a:xfrm>
            <a:off x="4106106" y="2723872"/>
            <a:ext cx="5760" cy="5697"/>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23" name="1190824764"/>
          <p:cNvSpPr>
            <a:spLocks noChangeAspect="1"/>
          </p:cNvSpPr>
          <p:nvPr/>
        </p:nvSpPr>
        <p:spPr bwMode="auto">
          <a:xfrm>
            <a:off x="4108410" y="2721594"/>
            <a:ext cx="11520" cy="123057"/>
          </a:xfrm>
          <a:custGeom>
            <a:avLst/>
            <a:gdLst/>
            <a:ahLst/>
            <a:cxnLst>
              <a:cxn ang="0">
                <a:pos x="0" y="46"/>
              </a:cxn>
              <a:cxn ang="0">
                <a:pos x="0" y="46"/>
              </a:cxn>
              <a:cxn ang="0">
                <a:pos x="0" y="44"/>
              </a:cxn>
              <a:cxn ang="0">
                <a:pos x="1" y="43"/>
              </a:cxn>
              <a:cxn ang="0">
                <a:pos x="4" y="29"/>
              </a:cxn>
              <a:cxn ang="0">
                <a:pos x="3" y="16"/>
              </a:cxn>
              <a:cxn ang="0">
                <a:pos x="3" y="5"/>
              </a:cxn>
              <a:cxn ang="0">
                <a:pos x="3" y="0"/>
              </a:cxn>
              <a:cxn ang="0">
                <a:pos x="2" y="0"/>
              </a:cxn>
              <a:cxn ang="0">
                <a:pos x="2" y="14"/>
              </a:cxn>
              <a:cxn ang="0">
                <a:pos x="3" y="31"/>
              </a:cxn>
              <a:cxn ang="0">
                <a:pos x="0" y="43"/>
              </a:cxn>
              <a:cxn ang="0">
                <a:pos x="0" y="44"/>
              </a:cxn>
              <a:cxn ang="0">
                <a:pos x="0" y="46"/>
              </a:cxn>
            </a:cxnLst>
            <a:rect l="0" t="0" r="r" b="b"/>
            <a:pathLst>
              <a:path w="4" h="46">
                <a:moveTo>
                  <a:pt x="0" y="46"/>
                </a:moveTo>
                <a:cubicBezTo>
                  <a:pt x="0" y="46"/>
                  <a:pt x="0" y="46"/>
                  <a:pt x="0" y="46"/>
                </a:cubicBezTo>
                <a:cubicBezTo>
                  <a:pt x="0" y="46"/>
                  <a:pt x="0" y="45"/>
                  <a:pt x="0" y="44"/>
                </a:cubicBezTo>
                <a:cubicBezTo>
                  <a:pt x="0" y="44"/>
                  <a:pt x="1" y="43"/>
                  <a:pt x="1" y="43"/>
                </a:cubicBezTo>
                <a:cubicBezTo>
                  <a:pt x="2" y="38"/>
                  <a:pt x="3" y="34"/>
                  <a:pt x="4" y="29"/>
                </a:cubicBezTo>
                <a:cubicBezTo>
                  <a:pt x="4" y="28"/>
                  <a:pt x="4" y="21"/>
                  <a:pt x="3" y="16"/>
                </a:cubicBezTo>
                <a:cubicBezTo>
                  <a:pt x="3" y="12"/>
                  <a:pt x="3" y="7"/>
                  <a:pt x="3" y="5"/>
                </a:cubicBezTo>
                <a:cubicBezTo>
                  <a:pt x="3" y="3"/>
                  <a:pt x="3" y="0"/>
                  <a:pt x="3" y="0"/>
                </a:cubicBezTo>
                <a:cubicBezTo>
                  <a:pt x="2" y="0"/>
                  <a:pt x="2" y="0"/>
                  <a:pt x="2" y="0"/>
                </a:cubicBezTo>
                <a:cubicBezTo>
                  <a:pt x="2" y="12"/>
                  <a:pt x="2" y="12"/>
                  <a:pt x="2" y="14"/>
                </a:cubicBezTo>
                <a:cubicBezTo>
                  <a:pt x="3" y="17"/>
                  <a:pt x="4" y="26"/>
                  <a:pt x="3" y="31"/>
                </a:cubicBezTo>
                <a:cubicBezTo>
                  <a:pt x="2" y="36"/>
                  <a:pt x="1" y="42"/>
                  <a:pt x="0" y="43"/>
                </a:cubicBezTo>
                <a:cubicBezTo>
                  <a:pt x="0" y="44"/>
                  <a:pt x="0" y="44"/>
                  <a:pt x="0" y="44"/>
                </a:cubicBezTo>
                <a:cubicBezTo>
                  <a:pt x="0" y="45"/>
                  <a:pt x="0" y="46"/>
                  <a:pt x="0" y="46"/>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24" name="1949890740"/>
          <p:cNvSpPr>
            <a:spLocks noChangeAspect="1"/>
          </p:cNvSpPr>
          <p:nvPr/>
        </p:nvSpPr>
        <p:spPr bwMode="auto">
          <a:xfrm>
            <a:off x="3910272" y="2688550"/>
            <a:ext cx="171642" cy="100268"/>
          </a:xfrm>
          <a:custGeom>
            <a:avLst/>
            <a:gdLst/>
            <a:ahLst/>
            <a:cxnLst>
              <a:cxn ang="0">
                <a:pos x="63" y="36"/>
              </a:cxn>
              <a:cxn ang="0">
                <a:pos x="62" y="37"/>
              </a:cxn>
              <a:cxn ang="0">
                <a:pos x="1" y="29"/>
              </a:cxn>
              <a:cxn ang="0">
                <a:pos x="0" y="27"/>
              </a:cxn>
              <a:cxn ang="0">
                <a:pos x="0" y="2"/>
              </a:cxn>
              <a:cxn ang="0">
                <a:pos x="1" y="1"/>
              </a:cxn>
              <a:cxn ang="0">
                <a:pos x="62" y="9"/>
              </a:cxn>
              <a:cxn ang="0">
                <a:pos x="63" y="10"/>
              </a:cxn>
              <a:cxn ang="0">
                <a:pos x="63" y="36"/>
              </a:cxn>
            </a:cxnLst>
            <a:rect l="0" t="0" r="r" b="b"/>
            <a:pathLst>
              <a:path w="63" h="37">
                <a:moveTo>
                  <a:pt x="63" y="36"/>
                </a:moveTo>
                <a:cubicBezTo>
                  <a:pt x="63" y="37"/>
                  <a:pt x="63" y="37"/>
                  <a:pt x="62" y="37"/>
                </a:cubicBezTo>
                <a:cubicBezTo>
                  <a:pt x="1" y="29"/>
                  <a:pt x="1" y="29"/>
                  <a:pt x="1" y="29"/>
                </a:cubicBezTo>
                <a:cubicBezTo>
                  <a:pt x="0" y="29"/>
                  <a:pt x="0" y="28"/>
                  <a:pt x="0" y="27"/>
                </a:cubicBezTo>
                <a:cubicBezTo>
                  <a:pt x="0" y="2"/>
                  <a:pt x="0" y="2"/>
                  <a:pt x="0" y="2"/>
                </a:cubicBezTo>
                <a:cubicBezTo>
                  <a:pt x="0" y="1"/>
                  <a:pt x="0" y="0"/>
                  <a:pt x="1" y="1"/>
                </a:cubicBezTo>
                <a:cubicBezTo>
                  <a:pt x="62" y="9"/>
                  <a:pt x="62" y="9"/>
                  <a:pt x="62" y="9"/>
                </a:cubicBezTo>
                <a:cubicBezTo>
                  <a:pt x="63" y="9"/>
                  <a:pt x="63" y="10"/>
                  <a:pt x="63" y="10"/>
                </a:cubicBezTo>
                <a:lnTo>
                  <a:pt x="63" y="36"/>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25" name="935239636"/>
          <p:cNvSpPr>
            <a:spLocks noChangeAspect="1"/>
          </p:cNvSpPr>
          <p:nvPr/>
        </p:nvSpPr>
        <p:spPr bwMode="auto">
          <a:xfrm>
            <a:off x="3912576" y="2691969"/>
            <a:ext cx="165883" cy="93432"/>
          </a:xfrm>
          <a:custGeom>
            <a:avLst/>
            <a:gdLst/>
            <a:ahLst/>
            <a:cxnLst>
              <a:cxn ang="0">
                <a:pos x="61" y="34"/>
              </a:cxn>
              <a:cxn ang="0">
                <a:pos x="60" y="35"/>
              </a:cxn>
              <a:cxn ang="0">
                <a:pos x="1" y="27"/>
              </a:cxn>
              <a:cxn ang="0">
                <a:pos x="0" y="26"/>
              </a:cxn>
              <a:cxn ang="0">
                <a:pos x="0" y="1"/>
              </a:cxn>
              <a:cxn ang="0">
                <a:pos x="1" y="1"/>
              </a:cxn>
              <a:cxn ang="0">
                <a:pos x="60" y="9"/>
              </a:cxn>
              <a:cxn ang="0">
                <a:pos x="61" y="10"/>
              </a:cxn>
              <a:cxn ang="0">
                <a:pos x="61" y="34"/>
              </a:cxn>
            </a:cxnLst>
            <a:rect l="0" t="0" r="r" b="b"/>
            <a:pathLst>
              <a:path w="61" h="35">
                <a:moveTo>
                  <a:pt x="61" y="34"/>
                </a:moveTo>
                <a:cubicBezTo>
                  <a:pt x="61" y="35"/>
                  <a:pt x="61" y="35"/>
                  <a:pt x="60" y="35"/>
                </a:cubicBezTo>
                <a:cubicBezTo>
                  <a:pt x="1" y="27"/>
                  <a:pt x="1" y="27"/>
                  <a:pt x="1" y="27"/>
                </a:cubicBezTo>
                <a:cubicBezTo>
                  <a:pt x="0" y="27"/>
                  <a:pt x="0" y="27"/>
                  <a:pt x="0" y="26"/>
                </a:cubicBezTo>
                <a:cubicBezTo>
                  <a:pt x="0" y="1"/>
                  <a:pt x="0" y="1"/>
                  <a:pt x="0" y="1"/>
                </a:cubicBezTo>
                <a:cubicBezTo>
                  <a:pt x="0" y="1"/>
                  <a:pt x="0" y="0"/>
                  <a:pt x="1" y="1"/>
                </a:cubicBezTo>
                <a:cubicBezTo>
                  <a:pt x="60" y="9"/>
                  <a:pt x="60" y="9"/>
                  <a:pt x="60" y="9"/>
                </a:cubicBezTo>
                <a:cubicBezTo>
                  <a:pt x="61" y="9"/>
                  <a:pt x="61" y="9"/>
                  <a:pt x="61" y="10"/>
                </a:cubicBezTo>
                <a:lnTo>
                  <a:pt x="61" y="34"/>
                </a:lnTo>
                <a:close/>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26" name="639933057"/>
          <p:cNvSpPr>
            <a:spLocks noChangeAspect="1"/>
          </p:cNvSpPr>
          <p:nvPr/>
        </p:nvSpPr>
        <p:spPr bwMode="auto">
          <a:xfrm>
            <a:off x="3988605" y="2712478"/>
            <a:ext cx="29951" cy="46716"/>
          </a:xfrm>
          <a:custGeom>
            <a:avLst/>
            <a:gdLst/>
            <a:ahLst/>
            <a:cxnLst>
              <a:cxn ang="0">
                <a:pos x="11" y="9"/>
              </a:cxn>
              <a:cxn ang="0">
                <a:pos x="3" y="0"/>
              </a:cxn>
              <a:cxn ang="0">
                <a:pos x="3" y="0"/>
              </a:cxn>
              <a:cxn ang="0">
                <a:pos x="0" y="9"/>
              </a:cxn>
              <a:cxn ang="0">
                <a:pos x="2" y="17"/>
              </a:cxn>
              <a:cxn ang="0">
                <a:pos x="3" y="17"/>
              </a:cxn>
              <a:cxn ang="0">
                <a:pos x="11" y="9"/>
              </a:cxn>
            </a:cxnLst>
            <a:rect l="0" t="0" r="r" b="b"/>
            <a:pathLst>
              <a:path w="11" h="17">
                <a:moveTo>
                  <a:pt x="11" y="9"/>
                </a:moveTo>
                <a:cubicBezTo>
                  <a:pt x="11" y="4"/>
                  <a:pt x="7" y="0"/>
                  <a:pt x="3" y="0"/>
                </a:cubicBezTo>
                <a:cubicBezTo>
                  <a:pt x="3" y="0"/>
                  <a:pt x="3" y="0"/>
                  <a:pt x="3" y="0"/>
                </a:cubicBezTo>
                <a:cubicBezTo>
                  <a:pt x="1" y="2"/>
                  <a:pt x="0" y="5"/>
                  <a:pt x="0" y="9"/>
                </a:cubicBezTo>
                <a:cubicBezTo>
                  <a:pt x="0" y="12"/>
                  <a:pt x="1" y="15"/>
                  <a:pt x="2" y="17"/>
                </a:cubicBezTo>
                <a:cubicBezTo>
                  <a:pt x="2" y="17"/>
                  <a:pt x="2" y="17"/>
                  <a:pt x="3" y="17"/>
                </a:cubicBezTo>
                <a:cubicBezTo>
                  <a:pt x="7" y="17"/>
                  <a:pt x="11" y="14"/>
                  <a:pt x="11" y="9"/>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27" name="1525182501"/>
          <p:cNvSpPr>
            <a:spLocks noChangeAspect="1"/>
          </p:cNvSpPr>
          <p:nvPr/>
        </p:nvSpPr>
        <p:spPr bwMode="auto">
          <a:xfrm>
            <a:off x="3975934" y="2712478"/>
            <a:ext cx="18431" cy="46716"/>
          </a:xfrm>
          <a:custGeom>
            <a:avLst/>
            <a:gdLst/>
            <a:ahLst/>
            <a:cxnLst>
              <a:cxn ang="0">
                <a:pos x="5" y="9"/>
              </a:cxn>
              <a:cxn ang="0">
                <a:pos x="7" y="0"/>
              </a:cxn>
              <a:cxn ang="0">
                <a:pos x="7" y="0"/>
              </a:cxn>
              <a:cxn ang="0">
                <a:pos x="0" y="8"/>
              </a:cxn>
              <a:cxn ang="0">
                <a:pos x="7" y="17"/>
              </a:cxn>
              <a:cxn ang="0">
                <a:pos x="7" y="17"/>
              </a:cxn>
              <a:cxn ang="0">
                <a:pos x="5" y="9"/>
              </a:cxn>
            </a:cxnLst>
            <a:rect l="0" t="0" r="r" b="b"/>
            <a:pathLst>
              <a:path w="7" h="17">
                <a:moveTo>
                  <a:pt x="5" y="9"/>
                </a:moveTo>
                <a:cubicBezTo>
                  <a:pt x="5" y="6"/>
                  <a:pt x="6" y="3"/>
                  <a:pt x="7" y="0"/>
                </a:cubicBezTo>
                <a:cubicBezTo>
                  <a:pt x="7" y="0"/>
                  <a:pt x="7" y="0"/>
                  <a:pt x="7" y="0"/>
                </a:cubicBezTo>
                <a:cubicBezTo>
                  <a:pt x="3" y="0"/>
                  <a:pt x="0" y="4"/>
                  <a:pt x="0" y="8"/>
                </a:cubicBezTo>
                <a:cubicBezTo>
                  <a:pt x="0" y="13"/>
                  <a:pt x="3" y="17"/>
                  <a:pt x="7" y="17"/>
                </a:cubicBezTo>
                <a:cubicBezTo>
                  <a:pt x="7" y="17"/>
                  <a:pt x="7" y="17"/>
                  <a:pt x="7" y="17"/>
                </a:cubicBezTo>
                <a:cubicBezTo>
                  <a:pt x="6" y="15"/>
                  <a:pt x="5" y="12"/>
                  <a:pt x="5" y="9"/>
                </a:cubicBezTo>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28" name="1837727426"/>
          <p:cNvSpPr>
            <a:spLocks noChangeAspect="1"/>
          </p:cNvSpPr>
          <p:nvPr/>
        </p:nvSpPr>
        <p:spPr bwMode="auto">
          <a:xfrm>
            <a:off x="4016253" y="2779703"/>
            <a:ext cx="65662" cy="70644"/>
          </a:xfrm>
          <a:custGeom>
            <a:avLst/>
            <a:gdLst/>
            <a:ahLst/>
            <a:cxnLst>
              <a:cxn ang="0">
                <a:pos x="0" y="0"/>
              </a:cxn>
              <a:cxn ang="0">
                <a:pos x="0" y="55"/>
              </a:cxn>
              <a:cxn ang="0">
                <a:pos x="33" y="62"/>
              </a:cxn>
              <a:cxn ang="0">
                <a:pos x="33" y="8"/>
              </a:cxn>
              <a:cxn ang="0">
                <a:pos x="54" y="10"/>
              </a:cxn>
              <a:cxn ang="0">
                <a:pos x="57" y="8"/>
              </a:cxn>
              <a:cxn ang="0">
                <a:pos x="0" y="0"/>
              </a:cxn>
            </a:cxnLst>
            <a:rect l="0" t="0" r="r" b="b"/>
            <a:pathLst>
              <a:path w="57" h="62">
                <a:moveTo>
                  <a:pt x="0" y="0"/>
                </a:moveTo>
                <a:lnTo>
                  <a:pt x="0" y="55"/>
                </a:lnTo>
                <a:lnTo>
                  <a:pt x="33" y="62"/>
                </a:lnTo>
                <a:lnTo>
                  <a:pt x="33" y="8"/>
                </a:lnTo>
                <a:lnTo>
                  <a:pt x="54" y="10"/>
                </a:lnTo>
                <a:lnTo>
                  <a:pt x="57" y="8"/>
                </a:ln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29" name="1421705709"/>
          <p:cNvSpPr>
            <a:spLocks noChangeAspect="1"/>
          </p:cNvSpPr>
          <p:nvPr/>
        </p:nvSpPr>
        <p:spPr bwMode="auto">
          <a:xfrm>
            <a:off x="4022013" y="2783122"/>
            <a:ext cx="10368" cy="29625"/>
          </a:xfrm>
          <a:custGeom>
            <a:avLst/>
            <a:gdLst/>
            <a:ahLst/>
            <a:cxnLst>
              <a:cxn ang="0">
                <a:pos x="9" y="26"/>
              </a:cxn>
              <a:cxn ang="0">
                <a:pos x="0" y="23"/>
              </a:cxn>
              <a:cxn ang="0">
                <a:pos x="0" y="0"/>
              </a:cxn>
              <a:cxn ang="0">
                <a:pos x="9" y="2"/>
              </a:cxn>
              <a:cxn ang="0">
                <a:pos x="9" y="26"/>
              </a:cxn>
            </a:cxnLst>
            <a:rect l="0" t="0" r="r" b="b"/>
            <a:pathLst>
              <a:path w="9" h="26">
                <a:moveTo>
                  <a:pt x="9" y="26"/>
                </a:moveTo>
                <a:lnTo>
                  <a:pt x="0" y="23"/>
                </a:lnTo>
                <a:lnTo>
                  <a:pt x="0" y="0"/>
                </a:lnTo>
                <a:lnTo>
                  <a:pt x="9" y="2"/>
                </a:lnTo>
                <a:lnTo>
                  <a:pt x="9" y="2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30" name="758086785"/>
          <p:cNvSpPr>
            <a:spLocks noChangeAspect="1" noChangeArrowheads="1"/>
          </p:cNvSpPr>
          <p:nvPr/>
        </p:nvSpPr>
        <p:spPr bwMode="auto">
          <a:xfrm>
            <a:off x="4024317" y="2788819"/>
            <a:ext cx="5760" cy="4558"/>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31" name="52839299"/>
          <p:cNvSpPr>
            <a:spLocks noChangeAspect="1"/>
          </p:cNvSpPr>
          <p:nvPr/>
        </p:nvSpPr>
        <p:spPr bwMode="auto">
          <a:xfrm>
            <a:off x="4024317" y="2799074"/>
            <a:ext cx="5760" cy="7976"/>
          </a:xfrm>
          <a:custGeom>
            <a:avLst/>
            <a:gdLst/>
            <a:ahLst/>
            <a:cxnLst>
              <a:cxn ang="0">
                <a:pos x="2" y="2"/>
              </a:cxn>
              <a:cxn ang="0">
                <a:pos x="1" y="3"/>
              </a:cxn>
              <a:cxn ang="0">
                <a:pos x="0" y="1"/>
              </a:cxn>
              <a:cxn ang="0">
                <a:pos x="1" y="1"/>
              </a:cxn>
              <a:cxn ang="0">
                <a:pos x="2" y="2"/>
              </a:cxn>
            </a:cxnLst>
            <a:rect l="0" t="0" r="r" b="b"/>
            <a:pathLst>
              <a:path w="2" h="3">
                <a:moveTo>
                  <a:pt x="2" y="2"/>
                </a:moveTo>
                <a:cubicBezTo>
                  <a:pt x="2" y="2"/>
                  <a:pt x="2" y="3"/>
                  <a:pt x="1" y="3"/>
                </a:cubicBezTo>
                <a:cubicBezTo>
                  <a:pt x="1" y="3"/>
                  <a:pt x="0" y="2"/>
                  <a:pt x="0" y="1"/>
                </a:cubicBezTo>
                <a:cubicBezTo>
                  <a:pt x="0" y="1"/>
                  <a:pt x="1" y="0"/>
                  <a:pt x="1" y="1"/>
                </a:cubicBezTo>
                <a:cubicBezTo>
                  <a:pt x="2" y="1"/>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32" name="1674431321"/>
          <p:cNvSpPr>
            <a:spLocks noChangeAspect="1"/>
          </p:cNvSpPr>
          <p:nvPr/>
        </p:nvSpPr>
        <p:spPr bwMode="auto">
          <a:xfrm>
            <a:off x="4022013" y="2815025"/>
            <a:ext cx="10368" cy="27346"/>
          </a:xfrm>
          <a:custGeom>
            <a:avLst/>
            <a:gdLst/>
            <a:ahLst/>
            <a:cxnLst>
              <a:cxn ang="0">
                <a:pos x="9" y="24"/>
              </a:cxn>
              <a:cxn ang="0">
                <a:pos x="0" y="21"/>
              </a:cxn>
              <a:cxn ang="0">
                <a:pos x="0" y="0"/>
              </a:cxn>
              <a:cxn ang="0">
                <a:pos x="9" y="0"/>
              </a:cxn>
              <a:cxn ang="0">
                <a:pos x="9" y="24"/>
              </a:cxn>
            </a:cxnLst>
            <a:rect l="0" t="0" r="r" b="b"/>
            <a:pathLst>
              <a:path w="9" h="24">
                <a:moveTo>
                  <a:pt x="9" y="24"/>
                </a:moveTo>
                <a:lnTo>
                  <a:pt x="0" y="21"/>
                </a:lnTo>
                <a:lnTo>
                  <a:pt x="0" y="0"/>
                </a:lnTo>
                <a:lnTo>
                  <a:pt x="9" y="0"/>
                </a:lnTo>
                <a:lnTo>
                  <a:pt x="9" y="2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33" name="268784691"/>
          <p:cNvSpPr>
            <a:spLocks noChangeAspect="1"/>
          </p:cNvSpPr>
          <p:nvPr/>
        </p:nvSpPr>
        <p:spPr bwMode="auto">
          <a:xfrm>
            <a:off x="4024317" y="2818444"/>
            <a:ext cx="5760" cy="7976"/>
          </a:xfrm>
          <a:custGeom>
            <a:avLst/>
            <a:gdLst/>
            <a:ahLst/>
            <a:cxnLst>
              <a:cxn ang="0">
                <a:pos x="2" y="2"/>
              </a:cxn>
              <a:cxn ang="0">
                <a:pos x="1" y="3"/>
              </a:cxn>
              <a:cxn ang="0">
                <a:pos x="0" y="1"/>
              </a:cxn>
              <a:cxn ang="0">
                <a:pos x="1" y="1"/>
              </a:cxn>
              <a:cxn ang="0">
                <a:pos x="2" y="2"/>
              </a:cxn>
            </a:cxnLst>
            <a:rect l="0" t="0" r="r" b="b"/>
            <a:pathLst>
              <a:path w="2" h="3">
                <a:moveTo>
                  <a:pt x="2" y="2"/>
                </a:moveTo>
                <a:cubicBezTo>
                  <a:pt x="2" y="2"/>
                  <a:pt x="2" y="3"/>
                  <a:pt x="1" y="3"/>
                </a:cubicBezTo>
                <a:cubicBezTo>
                  <a:pt x="1" y="3"/>
                  <a:pt x="0" y="2"/>
                  <a:pt x="0" y="1"/>
                </a:cubicBezTo>
                <a:cubicBezTo>
                  <a:pt x="0" y="1"/>
                  <a:pt x="1" y="0"/>
                  <a:pt x="1" y="1"/>
                </a:cubicBezTo>
                <a:cubicBezTo>
                  <a:pt x="2" y="1"/>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34" name="1591828289"/>
          <p:cNvSpPr>
            <a:spLocks noChangeAspect="1"/>
          </p:cNvSpPr>
          <p:nvPr/>
        </p:nvSpPr>
        <p:spPr bwMode="auto">
          <a:xfrm>
            <a:off x="4024317" y="2830977"/>
            <a:ext cx="5760" cy="5697"/>
          </a:xfrm>
          <a:custGeom>
            <a:avLst/>
            <a:gdLst/>
            <a:ahLst/>
            <a:cxnLst>
              <a:cxn ang="0">
                <a:pos x="2" y="1"/>
              </a:cxn>
              <a:cxn ang="0">
                <a:pos x="1" y="2"/>
              </a:cxn>
              <a:cxn ang="0">
                <a:pos x="0" y="1"/>
              </a:cxn>
              <a:cxn ang="0">
                <a:pos x="1" y="0"/>
              </a:cxn>
              <a:cxn ang="0">
                <a:pos x="2" y="1"/>
              </a:cxn>
            </a:cxnLst>
            <a:rect l="0" t="0" r="r" b="b"/>
            <a:pathLst>
              <a:path w="2" h="2">
                <a:moveTo>
                  <a:pt x="2" y="1"/>
                </a:moveTo>
                <a:cubicBezTo>
                  <a:pt x="2" y="2"/>
                  <a:pt x="2" y="2"/>
                  <a:pt x="1" y="2"/>
                </a:cubicBezTo>
                <a:cubicBezTo>
                  <a:pt x="1" y="2"/>
                  <a:pt x="0" y="1"/>
                  <a:pt x="0" y="1"/>
                </a:cubicBezTo>
                <a:cubicBezTo>
                  <a:pt x="0" y="0"/>
                  <a:pt x="1" y="0"/>
                  <a:pt x="1" y="0"/>
                </a:cubicBezTo>
                <a:cubicBezTo>
                  <a:pt x="2" y="0"/>
                  <a:pt x="2" y="0"/>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35" name="815007114"/>
          <p:cNvSpPr>
            <a:spLocks noChangeAspect="1"/>
          </p:cNvSpPr>
          <p:nvPr/>
        </p:nvSpPr>
        <p:spPr bwMode="auto">
          <a:xfrm>
            <a:off x="4038140" y="2785400"/>
            <a:ext cx="10368" cy="29625"/>
          </a:xfrm>
          <a:custGeom>
            <a:avLst/>
            <a:gdLst/>
            <a:ahLst/>
            <a:cxnLst>
              <a:cxn ang="0">
                <a:pos x="9" y="26"/>
              </a:cxn>
              <a:cxn ang="0">
                <a:pos x="0" y="24"/>
              </a:cxn>
              <a:cxn ang="0">
                <a:pos x="0" y="0"/>
              </a:cxn>
              <a:cxn ang="0">
                <a:pos x="9" y="3"/>
              </a:cxn>
              <a:cxn ang="0">
                <a:pos x="9" y="26"/>
              </a:cxn>
            </a:cxnLst>
            <a:rect l="0" t="0" r="r" b="b"/>
            <a:pathLst>
              <a:path w="9" h="26">
                <a:moveTo>
                  <a:pt x="9" y="26"/>
                </a:moveTo>
                <a:lnTo>
                  <a:pt x="0" y="24"/>
                </a:lnTo>
                <a:lnTo>
                  <a:pt x="0" y="0"/>
                </a:lnTo>
                <a:lnTo>
                  <a:pt x="9" y="3"/>
                </a:lnTo>
                <a:lnTo>
                  <a:pt x="9" y="2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36" name="544548114"/>
          <p:cNvSpPr>
            <a:spLocks noChangeAspect="1" noChangeArrowheads="1"/>
          </p:cNvSpPr>
          <p:nvPr/>
        </p:nvSpPr>
        <p:spPr bwMode="auto">
          <a:xfrm>
            <a:off x="4040444" y="2791098"/>
            <a:ext cx="5760" cy="5697"/>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37" name="1286107572"/>
          <p:cNvSpPr>
            <a:spLocks noChangeAspect="1"/>
          </p:cNvSpPr>
          <p:nvPr/>
        </p:nvSpPr>
        <p:spPr bwMode="auto">
          <a:xfrm>
            <a:off x="4040444" y="2801353"/>
            <a:ext cx="5760" cy="7976"/>
          </a:xfrm>
          <a:custGeom>
            <a:avLst/>
            <a:gdLst/>
            <a:ahLst/>
            <a:cxnLst>
              <a:cxn ang="0">
                <a:pos x="2" y="2"/>
              </a:cxn>
              <a:cxn ang="0">
                <a:pos x="1" y="3"/>
              </a:cxn>
              <a:cxn ang="0">
                <a:pos x="0" y="1"/>
              </a:cxn>
              <a:cxn ang="0">
                <a:pos x="1" y="1"/>
              </a:cxn>
              <a:cxn ang="0">
                <a:pos x="2" y="2"/>
              </a:cxn>
            </a:cxnLst>
            <a:rect l="0" t="0" r="r" b="b"/>
            <a:pathLst>
              <a:path w="2" h="3">
                <a:moveTo>
                  <a:pt x="2" y="2"/>
                </a:moveTo>
                <a:cubicBezTo>
                  <a:pt x="2" y="2"/>
                  <a:pt x="1" y="3"/>
                  <a:pt x="1" y="3"/>
                </a:cubicBezTo>
                <a:cubicBezTo>
                  <a:pt x="0" y="3"/>
                  <a:pt x="0" y="2"/>
                  <a:pt x="0" y="1"/>
                </a:cubicBezTo>
                <a:cubicBezTo>
                  <a:pt x="0" y="1"/>
                  <a:pt x="0" y="0"/>
                  <a:pt x="1" y="1"/>
                </a:cubicBezTo>
                <a:cubicBezTo>
                  <a:pt x="1" y="1"/>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38" name="562094706"/>
          <p:cNvSpPr>
            <a:spLocks noChangeAspect="1"/>
          </p:cNvSpPr>
          <p:nvPr/>
        </p:nvSpPr>
        <p:spPr bwMode="auto">
          <a:xfrm>
            <a:off x="4038140" y="2818444"/>
            <a:ext cx="10368" cy="26207"/>
          </a:xfrm>
          <a:custGeom>
            <a:avLst/>
            <a:gdLst/>
            <a:ahLst/>
            <a:cxnLst>
              <a:cxn ang="0">
                <a:pos x="9" y="23"/>
              </a:cxn>
              <a:cxn ang="0">
                <a:pos x="0" y="21"/>
              </a:cxn>
              <a:cxn ang="0">
                <a:pos x="0" y="0"/>
              </a:cxn>
              <a:cxn ang="0">
                <a:pos x="9" y="0"/>
              </a:cxn>
              <a:cxn ang="0">
                <a:pos x="9" y="23"/>
              </a:cxn>
            </a:cxnLst>
            <a:rect l="0" t="0" r="r" b="b"/>
            <a:pathLst>
              <a:path w="9" h="23">
                <a:moveTo>
                  <a:pt x="9" y="23"/>
                </a:moveTo>
                <a:lnTo>
                  <a:pt x="0" y="21"/>
                </a:lnTo>
                <a:lnTo>
                  <a:pt x="0" y="0"/>
                </a:lnTo>
                <a:lnTo>
                  <a:pt x="9" y="0"/>
                </a:lnTo>
                <a:lnTo>
                  <a:pt x="9" y="23"/>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39" name="871802163"/>
          <p:cNvSpPr>
            <a:spLocks noChangeAspect="1"/>
          </p:cNvSpPr>
          <p:nvPr/>
        </p:nvSpPr>
        <p:spPr bwMode="auto">
          <a:xfrm>
            <a:off x="4040444" y="2820722"/>
            <a:ext cx="5760" cy="7976"/>
          </a:xfrm>
          <a:custGeom>
            <a:avLst/>
            <a:gdLst/>
            <a:ahLst/>
            <a:cxnLst>
              <a:cxn ang="0">
                <a:pos x="2" y="2"/>
              </a:cxn>
              <a:cxn ang="0">
                <a:pos x="1" y="3"/>
              </a:cxn>
              <a:cxn ang="0">
                <a:pos x="0" y="1"/>
              </a:cxn>
              <a:cxn ang="0">
                <a:pos x="1" y="1"/>
              </a:cxn>
              <a:cxn ang="0">
                <a:pos x="2" y="2"/>
              </a:cxn>
            </a:cxnLst>
            <a:rect l="0" t="0" r="r" b="b"/>
            <a:pathLst>
              <a:path w="2" h="3">
                <a:moveTo>
                  <a:pt x="2" y="2"/>
                </a:moveTo>
                <a:cubicBezTo>
                  <a:pt x="2" y="2"/>
                  <a:pt x="1" y="3"/>
                  <a:pt x="1" y="3"/>
                </a:cubicBezTo>
                <a:cubicBezTo>
                  <a:pt x="0" y="3"/>
                  <a:pt x="0" y="2"/>
                  <a:pt x="0" y="1"/>
                </a:cubicBezTo>
                <a:cubicBezTo>
                  <a:pt x="0" y="1"/>
                  <a:pt x="0" y="0"/>
                  <a:pt x="1" y="1"/>
                </a:cubicBezTo>
                <a:cubicBezTo>
                  <a:pt x="1" y="1"/>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40" name="1905172751"/>
          <p:cNvSpPr>
            <a:spLocks noChangeAspect="1"/>
          </p:cNvSpPr>
          <p:nvPr/>
        </p:nvSpPr>
        <p:spPr bwMode="auto">
          <a:xfrm>
            <a:off x="4040444" y="2834396"/>
            <a:ext cx="5760" cy="4558"/>
          </a:xfrm>
          <a:custGeom>
            <a:avLst/>
            <a:gdLst/>
            <a:ahLst/>
            <a:cxnLst>
              <a:cxn ang="0">
                <a:pos x="2" y="1"/>
              </a:cxn>
              <a:cxn ang="0">
                <a:pos x="1" y="2"/>
              </a:cxn>
              <a:cxn ang="0">
                <a:pos x="0" y="1"/>
              </a:cxn>
              <a:cxn ang="0">
                <a:pos x="1" y="0"/>
              </a:cxn>
              <a:cxn ang="0">
                <a:pos x="2" y="1"/>
              </a:cxn>
            </a:cxnLst>
            <a:rect l="0" t="0" r="r" b="b"/>
            <a:pathLst>
              <a:path w="2" h="2">
                <a:moveTo>
                  <a:pt x="2" y="1"/>
                </a:moveTo>
                <a:cubicBezTo>
                  <a:pt x="2" y="2"/>
                  <a:pt x="1" y="2"/>
                  <a:pt x="1" y="2"/>
                </a:cubicBezTo>
                <a:cubicBezTo>
                  <a:pt x="0" y="2"/>
                  <a:pt x="0" y="1"/>
                  <a:pt x="0" y="1"/>
                </a:cubicBezTo>
                <a:cubicBezTo>
                  <a:pt x="0" y="0"/>
                  <a:pt x="0" y="0"/>
                  <a:pt x="1" y="0"/>
                </a:cubicBezTo>
                <a:cubicBezTo>
                  <a:pt x="1" y="0"/>
                  <a:pt x="2" y="0"/>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41" name="1309387670"/>
          <p:cNvSpPr>
            <a:spLocks noChangeAspect="1"/>
          </p:cNvSpPr>
          <p:nvPr/>
        </p:nvSpPr>
        <p:spPr bwMode="auto">
          <a:xfrm>
            <a:off x="3882624" y="2791098"/>
            <a:ext cx="11520" cy="7976"/>
          </a:xfrm>
          <a:custGeom>
            <a:avLst/>
            <a:gdLst/>
            <a:ahLst/>
            <a:cxnLst>
              <a:cxn ang="0">
                <a:pos x="3" y="7"/>
              </a:cxn>
              <a:cxn ang="0">
                <a:pos x="0" y="2"/>
              </a:cxn>
              <a:cxn ang="0">
                <a:pos x="3" y="0"/>
              </a:cxn>
              <a:cxn ang="0">
                <a:pos x="7" y="0"/>
              </a:cxn>
              <a:cxn ang="0">
                <a:pos x="10" y="2"/>
              </a:cxn>
              <a:cxn ang="0">
                <a:pos x="7" y="7"/>
              </a:cxn>
              <a:cxn ang="0">
                <a:pos x="3" y="7"/>
              </a:cxn>
            </a:cxnLst>
            <a:rect l="0" t="0" r="r" b="b"/>
            <a:pathLst>
              <a:path w="10" h="7">
                <a:moveTo>
                  <a:pt x="3" y="7"/>
                </a:moveTo>
                <a:lnTo>
                  <a:pt x="0" y="2"/>
                </a:lnTo>
                <a:lnTo>
                  <a:pt x="3" y="0"/>
                </a:lnTo>
                <a:lnTo>
                  <a:pt x="7" y="0"/>
                </a:lnTo>
                <a:lnTo>
                  <a:pt x="10" y="2"/>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42" name="921671920"/>
          <p:cNvSpPr>
            <a:spLocks noChangeAspect="1"/>
          </p:cNvSpPr>
          <p:nvPr/>
        </p:nvSpPr>
        <p:spPr bwMode="auto">
          <a:xfrm>
            <a:off x="3882624" y="2801353"/>
            <a:ext cx="11520" cy="5697"/>
          </a:xfrm>
          <a:custGeom>
            <a:avLst/>
            <a:gdLst/>
            <a:ahLst/>
            <a:cxnLst>
              <a:cxn ang="0">
                <a:pos x="3" y="5"/>
              </a:cxn>
              <a:cxn ang="0">
                <a:pos x="0" y="3"/>
              </a:cxn>
              <a:cxn ang="0">
                <a:pos x="3" y="0"/>
              </a:cxn>
              <a:cxn ang="0">
                <a:pos x="7" y="0"/>
              </a:cxn>
              <a:cxn ang="0">
                <a:pos x="10" y="3"/>
              </a:cxn>
              <a:cxn ang="0">
                <a:pos x="7" y="5"/>
              </a:cxn>
              <a:cxn ang="0">
                <a:pos x="3" y="5"/>
              </a:cxn>
            </a:cxnLst>
            <a:rect l="0" t="0" r="r" b="b"/>
            <a:pathLst>
              <a:path w="10" h="5">
                <a:moveTo>
                  <a:pt x="3" y="5"/>
                </a:moveTo>
                <a:lnTo>
                  <a:pt x="0" y="3"/>
                </a:lnTo>
                <a:lnTo>
                  <a:pt x="3" y="0"/>
                </a:lnTo>
                <a:lnTo>
                  <a:pt x="7" y="0"/>
                </a:lnTo>
                <a:lnTo>
                  <a:pt x="10" y="3"/>
                </a:lnTo>
                <a:lnTo>
                  <a:pt x="7"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43" name="823989711"/>
          <p:cNvSpPr>
            <a:spLocks noChangeAspect="1"/>
          </p:cNvSpPr>
          <p:nvPr/>
        </p:nvSpPr>
        <p:spPr bwMode="auto">
          <a:xfrm>
            <a:off x="3882624" y="2809328"/>
            <a:ext cx="11520" cy="9115"/>
          </a:xfrm>
          <a:custGeom>
            <a:avLst/>
            <a:gdLst/>
            <a:ahLst/>
            <a:cxnLst>
              <a:cxn ang="0">
                <a:pos x="3" y="8"/>
              </a:cxn>
              <a:cxn ang="0">
                <a:pos x="0" y="5"/>
              </a:cxn>
              <a:cxn ang="0">
                <a:pos x="3" y="0"/>
              </a:cxn>
              <a:cxn ang="0">
                <a:pos x="7" y="0"/>
              </a:cxn>
              <a:cxn ang="0">
                <a:pos x="10" y="5"/>
              </a:cxn>
              <a:cxn ang="0">
                <a:pos x="7" y="8"/>
              </a:cxn>
              <a:cxn ang="0">
                <a:pos x="3" y="8"/>
              </a:cxn>
            </a:cxnLst>
            <a:rect l="0" t="0" r="r" b="b"/>
            <a:pathLst>
              <a:path w="10" h="8">
                <a:moveTo>
                  <a:pt x="3" y="8"/>
                </a:moveTo>
                <a:lnTo>
                  <a:pt x="0" y="5"/>
                </a:lnTo>
                <a:lnTo>
                  <a:pt x="3" y="0"/>
                </a:lnTo>
                <a:lnTo>
                  <a:pt x="7" y="0"/>
                </a:lnTo>
                <a:lnTo>
                  <a:pt x="10" y="5"/>
                </a:lnTo>
                <a:lnTo>
                  <a:pt x="7"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44" name="1964153005"/>
          <p:cNvSpPr>
            <a:spLocks noChangeAspect="1"/>
          </p:cNvSpPr>
          <p:nvPr/>
        </p:nvSpPr>
        <p:spPr bwMode="auto">
          <a:xfrm>
            <a:off x="3878017" y="2793377"/>
            <a:ext cx="8064" cy="7976"/>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45" name="953296108"/>
          <p:cNvSpPr>
            <a:spLocks noChangeAspect="1"/>
          </p:cNvSpPr>
          <p:nvPr/>
        </p:nvSpPr>
        <p:spPr bwMode="auto">
          <a:xfrm>
            <a:off x="3878017" y="2804771"/>
            <a:ext cx="8064" cy="7976"/>
          </a:xfrm>
          <a:custGeom>
            <a:avLst/>
            <a:gdLst/>
            <a:ahLst/>
            <a:cxnLst>
              <a:cxn ang="0">
                <a:pos x="0" y="7"/>
              </a:cxn>
              <a:cxn ang="0">
                <a:pos x="0" y="2"/>
              </a:cxn>
              <a:cxn ang="0">
                <a:pos x="0" y="0"/>
              </a:cxn>
              <a:cxn ang="0">
                <a:pos x="4" y="0"/>
              </a:cxn>
              <a:cxn ang="0">
                <a:pos x="7" y="4"/>
              </a:cxn>
              <a:cxn ang="0">
                <a:pos x="4" y="7"/>
              </a:cxn>
              <a:cxn ang="0">
                <a:pos x="0" y="7"/>
              </a:cxn>
            </a:cxnLst>
            <a:rect l="0" t="0" r="r" b="b"/>
            <a:pathLst>
              <a:path w="7" h="7">
                <a:moveTo>
                  <a:pt x="0" y="7"/>
                </a:moveTo>
                <a:lnTo>
                  <a:pt x="0" y="2"/>
                </a:lnTo>
                <a:lnTo>
                  <a:pt x="0" y="0"/>
                </a:lnTo>
                <a:lnTo>
                  <a:pt x="4" y="0"/>
                </a:lnTo>
                <a:lnTo>
                  <a:pt x="7" y="4"/>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46" name="319743146"/>
          <p:cNvSpPr>
            <a:spLocks noChangeAspect="1"/>
          </p:cNvSpPr>
          <p:nvPr/>
        </p:nvSpPr>
        <p:spPr bwMode="auto">
          <a:xfrm>
            <a:off x="3869953" y="2788819"/>
            <a:ext cx="8064" cy="7976"/>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47" name="1192312564"/>
          <p:cNvSpPr>
            <a:spLocks noChangeAspect="1"/>
          </p:cNvSpPr>
          <p:nvPr/>
        </p:nvSpPr>
        <p:spPr bwMode="auto">
          <a:xfrm>
            <a:off x="3869953" y="2799074"/>
            <a:ext cx="8064" cy="5697"/>
          </a:xfrm>
          <a:custGeom>
            <a:avLst/>
            <a:gdLst/>
            <a:ahLst/>
            <a:cxnLst>
              <a:cxn ang="0">
                <a:pos x="0" y="5"/>
              </a:cxn>
              <a:cxn ang="0">
                <a:pos x="0" y="2"/>
              </a:cxn>
              <a:cxn ang="0">
                <a:pos x="0" y="0"/>
              </a:cxn>
              <a:cxn ang="0">
                <a:pos x="4" y="0"/>
              </a:cxn>
              <a:cxn ang="0">
                <a:pos x="7" y="2"/>
              </a:cxn>
              <a:cxn ang="0">
                <a:pos x="4" y="5"/>
              </a:cxn>
              <a:cxn ang="0">
                <a:pos x="0" y="5"/>
              </a:cxn>
            </a:cxnLst>
            <a:rect l="0" t="0" r="r" b="b"/>
            <a:pathLst>
              <a:path w="7" h="5">
                <a:moveTo>
                  <a:pt x="0" y="5"/>
                </a:moveTo>
                <a:lnTo>
                  <a:pt x="0" y="2"/>
                </a:lnTo>
                <a:lnTo>
                  <a:pt x="0" y="0"/>
                </a:lnTo>
                <a:lnTo>
                  <a:pt x="4" y="0"/>
                </a:lnTo>
                <a:lnTo>
                  <a:pt x="7" y="2"/>
                </a:lnTo>
                <a:lnTo>
                  <a:pt x="4"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48" name="1012396917"/>
          <p:cNvSpPr>
            <a:spLocks noChangeAspect="1"/>
          </p:cNvSpPr>
          <p:nvPr/>
        </p:nvSpPr>
        <p:spPr bwMode="auto">
          <a:xfrm>
            <a:off x="3869953" y="2807050"/>
            <a:ext cx="8064" cy="7976"/>
          </a:xfrm>
          <a:custGeom>
            <a:avLst/>
            <a:gdLst/>
            <a:ahLst/>
            <a:cxnLst>
              <a:cxn ang="0">
                <a:pos x="0" y="7"/>
              </a:cxn>
              <a:cxn ang="0">
                <a:pos x="0" y="5"/>
              </a:cxn>
              <a:cxn ang="0">
                <a:pos x="0" y="0"/>
              </a:cxn>
              <a:cxn ang="0">
                <a:pos x="4" y="2"/>
              </a:cxn>
              <a:cxn ang="0">
                <a:pos x="7" y="5"/>
              </a:cxn>
              <a:cxn ang="0">
                <a:pos x="4" y="7"/>
              </a:cxn>
              <a:cxn ang="0">
                <a:pos x="0" y="7"/>
              </a:cxn>
            </a:cxnLst>
            <a:rect l="0" t="0" r="r" b="b"/>
            <a:pathLst>
              <a:path w="7" h="7">
                <a:moveTo>
                  <a:pt x="0" y="7"/>
                </a:moveTo>
                <a:lnTo>
                  <a:pt x="0" y="5"/>
                </a:lnTo>
                <a:lnTo>
                  <a:pt x="0" y="0"/>
                </a:lnTo>
                <a:lnTo>
                  <a:pt x="4" y="2"/>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49" name="1901542665"/>
          <p:cNvSpPr>
            <a:spLocks noChangeAspect="1"/>
          </p:cNvSpPr>
          <p:nvPr/>
        </p:nvSpPr>
        <p:spPr bwMode="auto">
          <a:xfrm>
            <a:off x="3860737" y="2791098"/>
            <a:ext cx="9216" cy="7976"/>
          </a:xfrm>
          <a:custGeom>
            <a:avLst/>
            <a:gdLst/>
            <a:ahLst/>
            <a:cxnLst>
              <a:cxn ang="0">
                <a:pos x="3" y="7"/>
              </a:cxn>
              <a:cxn ang="0">
                <a:pos x="0" y="5"/>
              </a:cxn>
              <a:cxn ang="0">
                <a:pos x="3" y="0"/>
              </a:cxn>
              <a:cxn ang="0">
                <a:pos x="5" y="0"/>
              </a:cxn>
              <a:cxn ang="0">
                <a:pos x="8" y="5"/>
              </a:cxn>
              <a:cxn ang="0">
                <a:pos x="5" y="7"/>
              </a:cxn>
              <a:cxn ang="0">
                <a:pos x="3" y="7"/>
              </a:cxn>
            </a:cxnLst>
            <a:rect l="0" t="0" r="r" b="b"/>
            <a:pathLst>
              <a:path w="8" h="7">
                <a:moveTo>
                  <a:pt x="3" y="7"/>
                </a:moveTo>
                <a:lnTo>
                  <a:pt x="0" y="5"/>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50" name="1398067633"/>
          <p:cNvSpPr>
            <a:spLocks noChangeAspect="1"/>
          </p:cNvSpPr>
          <p:nvPr/>
        </p:nvSpPr>
        <p:spPr bwMode="auto">
          <a:xfrm>
            <a:off x="3860737" y="2801353"/>
            <a:ext cx="9216" cy="7976"/>
          </a:xfrm>
          <a:custGeom>
            <a:avLst/>
            <a:gdLst/>
            <a:ahLst/>
            <a:cxnLst>
              <a:cxn ang="0">
                <a:pos x="3" y="7"/>
              </a:cxn>
              <a:cxn ang="0">
                <a:pos x="0" y="3"/>
              </a:cxn>
              <a:cxn ang="0">
                <a:pos x="3" y="0"/>
              </a:cxn>
              <a:cxn ang="0">
                <a:pos x="5" y="0"/>
              </a:cxn>
              <a:cxn ang="0">
                <a:pos x="8" y="5"/>
              </a:cxn>
              <a:cxn ang="0">
                <a:pos x="5" y="7"/>
              </a:cxn>
              <a:cxn ang="0">
                <a:pos x="3" y="7"/>
              </a:cxn>
            </a:cxnLst>
            <a:rect l="0" t="0" r="r" b="b"/>
            <a:pathLst>
              <a:path w="8" h="7">
                <a:moveTo>
                  <a:pt x="3" y="7"/>
                </a:moveTo>
                <a:lnTo>
                  <a:pt x="0" y="3"/>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51" name="132197129"/>
          <p:cNvSpPr>
            <a:spLocks noChangeAspect="1"/>
          </p:cNvSpPr>
          <p:nvPr/>
        </p:nvSpPr>
        <p:spPr bwMode="auto">
          <a:xfrm>
            <a:off x="3852673" y="2785400"/>
            <a:ext cx="8064" cy="7976"/>
          </a:xfrm>
          <a:custGeom>
            <a:avLst/>
            <a:gdLst/>
            <a:ahLst/>
            <a:cxnLst>
              <a:cxn ang="0">
                <a:pos x="3" y="7"/>
              </a:cxn>
              <a:cxn ang="0">
                <a:pos x="0" y="3"/>
              </a:cxn>
              <a:cxn ang="0">
                <a:pos x="3" y="0"/>
              </a:cxn>
              <a:cxn ang="0">
                <a:pos x="5" y="0"/>
              </a:cxn>
              <a:cxn ang="0">
                <a:pos x="7" y="3"/>
              </a:cxn>
              <a:cxn ang="0">
                <a:pos x="5" y="7"/>
              </a:cxn>
              <a:cxn ang="0">
                <a:pos x="3" y="7"/>
              </a:cxn>
            </a:cxnLst>
            <a:rect l="0" t="0" r="r" b="b"/>
            <a:pathLst>
              <a:path w="7" h="7">
                <a:moveTo>
                  <a:pt x="3" y="7"/>
                </a:moveTo>
                <a:lnTo>
                  <a:pt x="0" y="3"/>
                </a:lnTo>
                <a:lnTo>
                  <a:pt x="3" y="0"/>
                </a:lnTo>
                <a:lnTo>
                  <a:pt x="5" y="0"/>
                </a:lnTo>
                <a:lnTo>
                  <a:pt x="7" y="3"/>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52" name="1379648846"/>
          <p:cNvSpPr>
            <a:spLocks noChangeAspect="1"/>
          </p:cNvSpPr>
          <p:nvPr/>
        </p:nvSpPr>
        <p:spPr bwMode="auto">
          <a:xfrm>
            <a:off x="3852673" y="2796795"/>
            <a:ext cx="8064" cy="4558"/>
          </a:xfrm>
          <a:custGeom>
            <a:avLst/>
            <a:gdLst/>
            <a:ahLst/>
            <a:cxnLst>
              <a:cxn ang="0">
                <a:pos x="3" y="4"/>
              </a:cxn>
              <a:cxn ang="0">
                <a:pos x="0" y="2"/>
              </a:cxn>
              <a:cxn ang="0">
                <a:pos x="3" y="0"/>
              </a:cxn>
              <a:cxn ang="0">
                <a:pos x="5" y="0"/>
              </a:cxn>
              <a:cxn ang="0">
                <a:pos x="7" y="2"/>
              </a:cxn>
              <a:cxn ang="0">
                <a:pos x="5" y="4"/>
              </a:cxn>
              <a:cxn ang="0">
                <a:pos x="3" y="4"/>
              </a:cxn>
            </a:cxnLst>
            <a:rect l="0" t="0" r="r" b="b"/>
            <a:pathLst>
              <a:path w="7" h="4">
                <a:moveTo>
                  <a:pt x="3" y="4"/>
                </a:moveTo>
                <a:lnTo>
                  <a:pt x="0" y="2"/>
                </a:lnTo>
                <a:lnTo>
                  <a:pt x="3" y="0"/>
                </a:lnTo>
                <a:lnTo>
                  <a:pt x="5" y="0"/>
                </a:lnTo>
                <a:lnTo>
                  <a:pt x="7" y="2"/>
                </a:lnTo>
                <a:lnTo>
                  <a:pt x="5"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53" name="1120238582"/>
          <p:cNvSpPr>
            <a:spLocks noChangeAspect="1"/>
          </p:cNvSpPr>
          <p:nvPr/>
        </p:nvSpPr>
        <p:spPr bwMode="auto">
          <a:xfrm>
            <a:off x="3852673" y="2804771"/>
            <a:ext cx="8064" cy="7976"/>
          </a:xfrm>
          <a:custGeom>
            <a:avLst/>
            <a:gdLst/>
            <a:ahLst/>
            <a:cxnLst>
              <a:cxn ang="0">
                <a:pos x="3" y="7"/>
              </a:cxn>
              <a:cxn ang="0">
                <a:pos x="0" y="4"/>
              </a:cxn>
              <a:cxn ang="0">
                <a:pos x="3" y="0"/>
              </a:cxn>
              <a:cxn ang="0">
                <a:pos x="5" y="2"/>
              </a:cxn>
              <a:cxn ang="0">
                <a:pos x="7" y="4"/>
              </a:cxn>
              <a:cxn ang="0">
                <a:pos x="5" y="7"/>
              </a:cxn>
              <a:cxn ang="0">
                <a:pos x="3" y="7"/>
              </a:cxn>
            </a:cxnLst>
            <a:rect l="0" t="0" r="r" b="b"/>
            <a:pathLst>
              <a:path w="7" h="7">
                <a:moveTo>
                  <a:pt x="3" y="7"/>
                </a:moveTo>
                <a:lnTo>
                  <a:pt x="0" y="4"/>
                </a:lnTo>
                <a:lnTo>
                  <a:pt x="3" y="0"/>
                </a:lnTo>
                <a:lnTo>
                  <a:pt x="5" y="2"/>
                </a:lnTo>
                <a:lnTo>
                  <a:pt x="7" y="4"/>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54" name="1929088859"/>
          <p:cNvSpPr>
            <a:spLocks noChangeAspect="1"/>
          </p:cNvSpPr>
          <p:nvPr/>
        </p:nvSpPr>
        <p:spPr bwMode="auto">
          <a:xfrm>
            <a:off x="3844609" y="2788819"/>
            <a:ext cx="8064" cy="7976"/>
          </a:xfrm>
          <a:custGeom>
            <a:avLst/>
            <a:gdLst/>
            <a:ahLst/>
            <a:cxnLst>
              <a:cxn ang="0">
                <a:pos x="3" y="7"/>
              </a:cxn>
              <a:cxn ang="0">
                <a:pos x="0" y="4"/>
              </a:cxn>
              <a:cxn ang="0">
                <a:pos x="3" y="0"/>
              </a:cxn>
              <a:cxn ang="0">
                <a:pos x="7" y="0"/>
              </a:cxn>
              <a:cxn ang="0">
                <a:pos x="7" y="4"/>
              </a:cxn>
              <a:cxn ang="0">
                <a:pos x="7" y="7"/>
              </a:cxn>
              <a:cxn ang="0">
                <a:pos x="3" y="7"/>
              </a:cxn>
            </a:cxnLst>
            <a:rect l="0" t="0" r="r" b="b"/>
            <a:pathLst>
              <a:path w="7" h="7">
                <a:moveTo>
                  <a:pt x="3" y="7"/>
                </a:moveTo>
                <a:lnTo>
                  <a:pt x="0" y="4"/>
                </a:lnTo>
                <a:lnTo>
                  <a:pt x="3" y="0"/>
                </a:lnTo>
                <a:lnTo>
                  <a:pt x="7" y="0"/>
                </a:lnTo>
                <a:lnTo>
                  <a:pt x="7"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55" name="717977330"/>
          <p:cNvSpPr>
            <a:spLocks noChangeAspect="1"/>
          </p:cNvSpPr>
          <p:nvPr/>
        </p:nvSpPr>
        <p:spPr bwMode="auto">
          <a:xfrm>
            <a:off x="3844609" y="2799074"/>
            <a:ext cx="8064" cy="7976"/>
          </a:xfrm>
          <a:custGeom>
            <a:avLst/>
            <a:gdLst/>
            <a:ahLst/>
            <a:cxnLst>
              <a:cxn ang="0">
                <a:pos x="3" y="7"/>
              </a:cxn>
              <a:cxn ang="0">
                <a:pos x="0" y="2"/>
              </a:cxn>
              <a:cxn ang="0">
                <a:pos x="3" y="0"/>
              </a:cxn>
              <a:cxn ang="0">
                <a:pos x="7" y="0"/>
              </a:cxn>
              <a:cxn ang="0">
                <a:pos x="7" y="5"/>
              </a:cxn>
              <a:cxn ang="0">
                <a:pos x="7" y="7"/>
              </a:cxn>
              <a:cxn ang="0">
                <a:pos x="3" y="7"/>
              </a:cxn>
            </a:cxnLst>
            <a:rect l="0" t="0" r="r" b="b"/>
            <a:pathLst>
              <a:path w="7" h="7">
                <a:moveTo>
                  <a:pt x="3" y="7"/>
                </a:moveTo>
                <a:lnTo>
                  <a:pt x="0" y="2"/>
                </a:lnTo>
                <a:lnTo>
                  <a:pt x="3" y="0"/>
                </a:lnTo>
                <a:lnTo>
                  <a:pt x="7" y="0"/>
                </a:lnTo>
                <a:lnTo>
                  <a:pt x="7"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56" name="797191828"/>
          <p:cNvSpPr>
            <a:spLocks noChangeAspect="1"/>
          </p:cNvSpPr>
          <p:nvPr/>
        </p:nvSpPr>
        <p:spPr bwMode="auto">
          <a:xfrm>
            <a:off x="3836546" y="2783122"/>
            <a:ext cx="8064" cy="7976"/>
          </a:xfrm>
          <a:custGeom>
            <a:avLst/>
            <a:gdLst/>
            <a:ahLst/>
            <a:cxnLst>
              <a:cxn ang="0">
                <a:pos x="3" y="7"/>
              </a:cxn>
              <a:cxn ang="0">
                <a:pos x="0" y="2"/>
              </a:cxn>
              <a:cxn ang="0">
                <a:pos x="3" y="0"/>
              </a:cxn>
              <a:cxn ang="0">
                <a:pos x="5" y="0"/>
              </a:cxn>
              <a:cxn ang="0">
                <a:pos x="7" y="2"/>
              </a:cxn>
              <a:cxn ang="0">
                <a:pos x="5" y="7"/>
              </a:cxn>
              <a:cxn ang="0">
                <a:pos x="3" y="7"/>
              </a:cxn>
            </a:cxnLst>
            <a:rect l="0" t="0" r="r" b="b"/>
            <a:pathLst>
              <a:path w="7" h="7">
                <a:moveTo>
                  <a:pt x="3" y="7"/>
                </a:moveTo>
                <a:lnTo>
                  <a:pt x="0" y="2"/>
                </a:lnTo>
                <a:lnTo>
                  <a:pt x="3" y="0"/>
                </a:lnTo>
                <a:lnTo>
                  <a:pt x="5" y="0"/>
                </a:lnTo>
                <a:lnTo>
                  <a:pt x="7" y="2"/>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57" name="2027487177"/>
          <p:cNvSpPr>
            <a:spLocks noChangeAspect="1"/>
          </p:cNvSpPr>
          <p:nvPr/>
        </p:nvSpPr>
        <p:spPr bwMode="auto">
          <a:xfrm>
            <a:off x="3836546" y="2793377"/>
            <a:ext cx="8064" cy="7976"/>
          </a:xfrm>
          <a:custGeom>
            <a:avLst/>
            <a:gdLst/>
            <a:ahLst/>
            <a:cxnLst>
              <a:cxn ang="0">
                <a:pos x="3" y="7"/>
              </a:cxn>
              <a:cxn ang="0">
                <a:pos x="0" y="3"/>
              </a:cxn>
              <a:cxn ang="0">
                <a:pos x="3" y="0"/>
              </a:cxn>
              <a:cxn ang="0">
                <a:pos x="5" y="0"/>
              </a:cxn>
              <a:cxn ang="0">
                <a:pos x="7" y="3"/>
              </a:cxn>
              <a:cxn ang="0">
                <a:pos x="5" y="7"/>
              </a:cxn>
              <a:cxn ang="0">
                <a:pos x="3" y="7"/>
              </a:cxn>
            </a:cxnLst>
            <a:rect l="0" t="0" r="r" b="b"/>
            <a:pathLst>
              <a:path w="7" h="7">
                <a:moveTo>
                  <a:pt x="3" y="7"/>
                </a:moveTo>
                <a:lnTo>
                  <a:pt x="0" y="3"/>
                </a:lnTo>
                <a:lnTo>
                  <a:pt x="3" y="0"/>
                </a:lnTo>
                <a:lnTo>
                  <a:pt x="5" y="0"/>
                </a:lnTo>
                <a:lnTo>
                  <a:pt x="7" y="3"/>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58" name="706631259"/>
          <p:cNvSpPr>
            <a:spLocks noChangeAspect="1"/>
          </p:cNvSpPr>
          <p:nvPr/>
        </p:nvSpPr>
        <p:spPr bwMode="auto">
          <a:xfrm>
            <a:off x="3836546" y="2804771"/>
            <a:ext cx="8064" cy="4558"/>
          </a:xfrm>
          <a:custGeom>
            <a:avLst/>
            <a:gdLst/>
            <a:ahLst/>
            <a:cxnLst>
              <a:cxn ang="0">
                <a:pos x="3" y="4"/>
              </a:cxn>
              <a:cxn ang="0">
                <a:pos x="0" y="2"/>
              </a:cxn>
              <a:cxn ang="0">
                <a:pos x="3" y="0"/>
              </a:cxn>
              <a:cxn ang="0">
                <a:pos x="5" y="0"/>
              </a:cxn>
              <a:cxn ang="0">
                <a:pos x="7" y="2"/>
              </a:cxn>
              <a:cxn ang="0">
                <a:pos x="5" y="4"/>
              </a:cxn>
              <a:cxn ang="0">
                <a:pos x="3" y="4"/>
              </a:cxn>
            </a:cxnLst>
            <a:rect l="0" t="0" r="r" b="b"/>
            <a:pathLst>
              <a:path w="7" h="4">
                <a:moveTo>
                  <a:pt x="3" y="4"/>
                </a:moveTo>
                <a:lnTo>
                  <a:pt x="0" y="2"/>
                </a:lnTo>
                <a:lnTo>
                  <a:pt x="3" y="0"/>
                </a:lnTo>
                <a:lnTo>
                  <a:pt x="5" y="0"/>
                </a:lnTo>
                <a:lnTo>
                  <a:pt x="7" y="2"/>
                </a:lnTo>
                <a:lnTo>
                  <a:pt x="5"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59" name="1345073049"/>
          <p:cNvSpPr>
            <a:spLocks noChangeAspect="1"/>
          </p:cNvSpPr>
          <p:nvPr/>
        </p:nvSpPr>
        <p:spPr bwMode="auto">
          <a:xfrm>
            <a:off x="3882624" y="2694247"/>
            <a:ext cx="8064" cy="7976"/>
          </a:xfrm>
          <a:custGeom>
            <a:avLst/>
            <a:gdLst/>
            <a:ahLst/>
            <a:cxnLst>
              <a:cxn ang="0">
                <a:pos x="3" y="7"/>
              </a:cxn>
              <a:cxn ang="0">
                <a:pos x="0" y="2"/>
              </a:cxn>
              <a:cxn ang="0">
                <a:pos x="3" y="0"/>
              </a:cxn>
              <a:cxn ang="0">
                <a:pos x="5" y="0"/>
              </a:cxn>
              <a:cxn ang="0">
                <a:pos x="7" y="5"/>
              </a:cxn>
              <a:cxn ang="0">
                <a:pos x="5" y="7"/>
              </a:cxn>
              <a:cxn ang="0">
                <a:pos x="3" y="7"/>
              </a:cxn>
            </a:cxnLst>
            <a:rect l="0" t="0" r="r" b="b"/>
            <a:pathLst>
              <a:path w="7" h="7">
                <a:moveTo>
                  <a:pt x="3" y="7"/>
                </a:moveTo>
                <a:lnTo>
                  <a:pt x="0" y="2"/>
                </a:lnTo>
                <a:lnTo>
                  <a:pt x="3" y="0"/>
                </a:lnTo>
                <a:lnTo>
                  <a:pt x="5" y="0"/>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60" name="1038089220"/>
          <p:cNvSpPr>
            <a:spLocks noChangeAspect="1"/>
          </p:cNvSpPr>
          <p:nvPr/>
        </p:nvSpPr>
        <p:spPr bwMode="auto">
          <a:xfrm>
            <a:off x="3882624" y="2682853"/>
            <a:ext cx="8064" cy="9115"/>
          </a:xfrm>
          <a:custGeom>
            <a:avLst/>
            <a:gdLst/>
            <a:ahLst/>
            <a:cxnLst>
              <a:cxn ang="0">
                <a:pos x="3" y="8"/>
              </a:cxn>
              <a:cxn ang="0">
                <a:pos x="0" y="5"/>
              </a:cxn>
              <a:cxn ang="0">
                <a:pos x="3" y="0"/>
              </a:cxn>
              <a:cxn ang="0">
                <a:pos x="5" y="0"/>
              </a:cxn>
              <a:cxn ang="0">
                <a:pos x="7" y="5"/>
              </a:cxn>
              <a:cxn ang="0">
                <a:pos x="5" y="8"/>
              </a:cxn>
              <a:cxn ang="0">
                <a:pos x="3" y="8"/>
              </a:cxn>
            </a:cxnLst>
            <a:rect l="0" t="0" r="r" b="b"/>
            <a:pathLst>
              <a:path w="7" h="8">
                <a:moveTo>
                  <a:pt x="3" y="8"/>
                </a:moveTo>
                <a:lnTo>
                  <a:pt x="0" y="5"/>
                </a:lnTo>
                <a:lnTo>
                  <a:pt x="3" y="0"/>
                </a:lnTo>
                <a:lnTo>
                  <a:pt x="5" y="0"/>
                </a:lnTo>
                <a:lnTo>
                  <a:pt x="7" y="5"/>
                </a:lnTo>
                <a:lnTo>
                  <a:pt x="5"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61" name="966115238"/>
          <p:cNvSpPr>
            <a:spLocks noChangeAspect="1"/>
          </p:cNvSpPr>
          <p:nvPr/>
        </p:nvSpPr>
        <p:spPr bwMode="auto">
          <a:xfrm>
            <a:off x="3882624" y="2704503"/>
            <a:ext cx="8064" cy="7976"/>
          </a:xfrm>
          <a:custGeom>
            <a:avLst/>
            <a:gdLst/>
            <a:ahLst/>
            <a:cxnLst>
              <a:cxn ang="0">
                <a:pos x="3" y="7"/>
              </a:cxn>
              <a:cxn ang="0">
                <a:pos x="0" y="3"/>
              </a:cxn>
              <a:cxn ang="0">
                <a:pos x="3" y="0"/>
              </a:cxn>
              <a:cxn ang="0">
                <a:pos x="5" y="0"/>
              </a:cxn>
              <a:cxn ang="0">
                <a:pos x="7" y="3"/>
              </a:cxn>
              <a:cxn ang="0">
                <a:pos x="5" y="7"/>
              </a:cxn>
              <a:cxn ang="0">
                <a:pos x="3" y="7"/>
              </a:cxn>
            </a:cxnLst>
            <a:rect l="0" t="0" r="r" b="b"/>
            <a:pathLst>
              <a:path w="7" h="7">
                <a:moveTo>
                  <a:pt x="3" y="7"/>
                </a:moveTo>
                <a:lnTo>
                  <a:pt x="0" y="3"/>
                </a:lnTo>
                <a:lnTo>
                  <a:pt x="3" y="0"/>
                </a:lnTo>
                <a:lnTo>
                  <a:pt x="5" y="0"/>
                </a:lnTo>
                <a:lnTo>
                  <a:pt x="7" y="3"/>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62" name="1091386639"/>
          <p:cNvSpPr>
            <a:spLocks noChangeAspect="1"/>
          </p:cNvSpPr>
          <p:nvPr/>
        </p:nvSpPr>
        <p:spPr bwMode="auto">
          <a:xfrm>
            <a:off x="3882624" y="2715897"/>
            <a:ext cx="8064" cy="5697"/>
          </a:xfrm>
          <a:custGeom>
            <a:avLst/>
            <a:gdLst/>
            <a:ahLst/>
            <a:cxnLst>
              <a:cxn ang="0">
                <a:pos x="3" y="5"/>
              </a:cxn>
              <a:cxn ang="0">
                <a:pos x="0" y="2"/>
              </a:cxn>
              <a:cxn ang="0">
                <a:pos x="3" y="0"/>
              </a:cxn>
              <a:cxn ang="0">
                <a:pos x="5" y="0"/>
              </a:cxn>
              <a:cxn ang="0">
                <a:pos x="7" y="2"/>
              </a:cxn>
              <a:cxn ang="0">
                <a:pos x="5" y="5"/>
              </a:cxn>
              <a:cxn ang="0">
                <a:pos x="3" y="5"/>
              </a:cxn>
            </a:cxnLst>
            <a:rect l="0" t="0" r="r" b="b"/>
            <a:pathLst>
              <a:path w="7" h="5">
                <a:moveTo>
                  <a:pt x="3" y="5"/>
                </a:moveTo>
                <a:lnTo>
                  <a:pt x="0" y="2"/>
                </a:lnTo>
                <a:lnTo>
                  <a:pt x="3" y="0"/>
                </a:lnTo>
                <a:lnTo>
                  <a:pt x="5" y="0"/>
                </a:lnTo>
                <a:lnTo>
                  <a:pt x="7" y="2"/>
                </a:lnTo>
                <a:lnTo>
                  <a:pt x="5"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63" name="290876653"/>
          <p:cNvSpPr>
            <a:spLocks noChangeAspect="1"/>
          </p:cNvSpPr>
          <p:nvPr/>
        </p:nvSpPr>
        <p:spPr bwMode="auto">
          <a:xfrm>
            <a:off x="3882624" y="2723872"/>
            <a:ext cx="8064" cy="7976"/>
          </a:xfrm>
          <a:custGeom>
            <a:avLst/>
            <a:gdLst/>
            <a:ahLst/>
            <a:cxnLst>
              <a:cxn ang="0">
                <a:pos x="3" y="7"/>
              </a:cxn>
              <a:cxn ang="0">
                <a:pos x="0" y="5"/>
              </a:cxn>
              <a:cxn ang="0">
                <a:pos x="3" y="0"/>
              </a:cxn>
              <a:cxn ang="0">
                <a:pos x="5" y="2"/>
              </a:cxn>
              <a:cxn ang="0">
                <a:pos x="7" y="5"/>
              </a:cxn>
              <a:cxn ang="0">
                <a:pos x="5" y="7"/>
              </a:cxn>
              <a:cxn ang="0">
                <a:pos x="3" y="7"/>
              </a:cxn>
            </a:cxnLst>
            <a:rect l="0" t="0" r="r" b="b"/>
            <a:pathLst>
              <a:path w="7" h="7">
                <a:moveTo>
                  <a:pt x="3" y="7"/>
                </a:moveTo>
                <a:lnTo>
                  <a:pt x="0" y="5"/>
                </a:lnTo>
                <a:lnTo>
                  <a:pt x="3" y="0"/>
                </a:lnTo>
                <a:lnTo>
                  <a:pt x="5" y="2"/>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64" name="2146497557"/>
          <p:cNvSpPr>
            <a:spLocks noChangeAspect="1"/>
          </p:cNvSpPr>
          <p:nvPr/>
        </p:nvSpPr>
        <p:spPr bwMode="auto">
          <a:xfrm>
            <a:off x="3882624" y="2734127"/>
            <a:ext cx="8064" cy="7976"/>
          </a:xfrm>
          <a:custGeom>
            <a:avLst/>
            <a:gdLst/>
            <a:ahLst/>
            <a:cxnLst>
              <a:cxn ang="0">
                <a:pos x="3" y="7"/>
              </a:cxn>
              <a:cxn ang="0">
                <a:pos x="0" y="3"/>
              </a:cxn>
              <a:cxn ang="0">
                <a:pos x="3" y="0"/>
              </a:cxn>
              <a:cxn ang="0">
                <a:pos x="5" y="0"/>
              </a:cxn>
              <a:cxn ang="0">
                <a:pos x="7" y="5"/>
              </a:cxn>
              <a:cxn ang="0">
                <a:pos x="5" y="7"/>
              </a:cxn>
              <a:cxn ang="0">
                <a:pos x="3" y="7"/>
              </a:cxn>
            </a:cxnLst>
            <a:rect l="0" t="0" r="r" b="b"/>
            <a:pathLst>
              <a:path w="7" h="7">
                <a:moveTo>
                  <a:pt x="3" y="7"/>
                </a:moveTo>
                <a:lnTo>
                  <a:pt x="0" y="3"/>
                </a:lnTo>
                <a:lnTo>
                  <a:pt x="3" y="0"/>
                </a:lnTo>
                <a:lnTo>
                  <a:pt x="5" y="0"/>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65" name="2101324862"/>
          <p:cNvSpPr>
            <a:spLocks noChangeAspect="1"/>
          </p:cNvSpPr>
          <p:nvPr/>
        </p:nvSpPr>
        <p:spPr bwMode="auto">
          <a:xfrm>
            <a:off x="3882624" y="2745521"/>
            <a:ext cx="8064" cy="7976"/>
          </a:xfrm>
          <a:custGeom>
            <a:avLst/>
            <a:gdLst/>
            <a:ahLst/>
            <a:cxnLst>
              <a:cxn ang="0">
                <a:pos x="3" y="7"/>
              </a:cxn>
              <a:cxn ang="0">
                <a:pos x="0" y="2"/>
              </a:cxn>
              <a:cxn ang="0">
                <a:pos x="3" y="0"/>
              </a:cxn>
              <a:cxn ang="0">
                <a:pos x="5" y="0"/>
              </a:cxn>
              <a:cxn ang="0">
                <a:pos x="7" y="2"/>
              </a:cxn>
              <a:cxn ang="0">
                <a:pos x="5" y="7"/>
              </a:cxn>
              <a:cxn ang="0">
                <a:pos x="3" y="7"/>
              </a:cxn>
            </a:cxnLst>
            <a:rect l="0" t="0" r="r" b="b"/>
            <a:pathLst>
              <a:path w="7" h="7">
                <a:moveTo>
                  <a:pt x="3" y="7"/>
                </a:moveTo>
                <a:lnTo>
                  <a:pt x="0" y="2"/>
                </a:lnTo>
                <a:lnTo>
                  <a:pt x="3" y="0"/>
                </a:lnTo>
                <a:lnTo>
                  <a:pt x="5" y="0"/>
                </a:lnTo>
                <a:lnTo>
                  <a:pt x="7" y="2"/>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66" name="1280693916"/>
          <p:cNvSpPr>
            <a:spLocks noChangeAspect="1"/>
          </p:cNvSpPr>
          <p:nvPr/>
        </p:nvSpPr>
        <p:spPr bwMode="auto">
          <a:xfrm>
            <a:off x="3874561" y="2699944"/>
            <a:ext cx="8064" cy="4558"/>
          </a:xfrm>
          <a:custGeom>
            <a:avLst/>
            <a:gdLst/>
            <a:ahLst/>
            <a:cxnLst>
              <a:cxn ang="0">
                <a:pos x="3" y="4"/>
              </a:cxn>
              <a:cxn ang="0">
                <a:pos x="0" y="2"/>
              </a:cxn>
              <a:cxn ang="0">
                <a:pos x="3" y="0"/>
              </a:cxn>
              <a:cxn ang="0">
                <a:pos x="7" y="0"/>
              </a:cxn>
              <a:cxn ang="0">
                <a:pos x="7" y="2"/>
              </a:cxn>
              <a:cxn ang="0">
                <a:pos x="7" y="4"/>
              </a:cxn>
              <a:cxn ang="0">
                <a:pos x="3" y="4"/>
              </a:cxn>
            </a:cxnLst>
            <a:rect l="0" t="0" r="r" b="b"/>
            <a:pathLst>
              <a:path w="7" h="4">
                <a:moveTo>
                  <a:pt x="3" y="4"/>
                </a:moveTo>
                <a:lnTo>
                  <a:pt x="0" y="2"/>
                </a:lnTo>
                <a:lnTo>
                  <a:pt x="3" y="0"/>
                </a:lnTo>
                <a:lnTo>
                  <a:pt x="7" y="0"/>
                </a:lnTo>
                <a:lnTo>
                  <a:pt x="7" y="2"/>
                </a:lnTo>
                <a:lnTo>
                  <a:pt x="7"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67" name="1580933367"/>
          <p:cNvSpPr>
            <a:spLocks noChangeAspect="1"/>
          </p:cNvSpPr>
          <p:nvPr/>
        </p:nvSpPr>
        <p:spPr bwMode="auto">
          <a:xfrm>
            <a:off x="3874561" y="2688550"/>
            <a:ext cx="8064" cy="7976"/>
          </a:xfrm>
          <a:custGeom>
            <a:avLst/>
            <a:gdLst/>
            <a:ahLst/>
            <a:cxnLst>
              <a:cxn ang="0">
                <a:pos x="3" y="5"/>
              </a:cxn>
              <a:cxn ang="0">
                <a:pos x="0" y="3"/>
              </a:cxn>
              <a:cxn ang="0">
                <a:pos x="3" y="0"/>
              </a:cxn>
              <a:cxn ang="0">
                <a:pos x="7" y="0"/>
              </a:cxn>
              <a:cxn ang="0">
                <a:pos x="7" y="3"/>
              </a:cxn>
              <a:cxn ang="0">
                <a:pos x="7" y="7"/>
              </a:cxn>
              <a:cxn ang="0">
                <a:pos x="3" y="5"/>
              </a:cxn>
            </a:cxnLst>
            <a:rect l="0" t="0" r="r" b="b"/>
            <a:pathLst>
              <a:path w="7" h="7">
                <a:moveTo>
                  <a:pt x="3" y="5"/>
                </a:moveTo>
                <a:lnTo>
                  <a:pt x="0" y="3"/>
                </a:lnTo>
                <a:lnTo>
                  <a:pt x="3" y="0"/>
                </a:lnTo>
                <a:lnTo>
                  <a:pt x="7" y="0"/>
                </a:lnTo>
                <a:lnTo>
                  <a:pt x="7" y="3"/>
                </a:lnTo>
                <a:lnTo>
                  <a:pt x="7" y="7"/>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68" name="1746825417"/>
          <p:cNvSpPr>
            <a:spLocks noChangeAspect="1"/>
          </p:cNvSpPr>
          <p:nvPr/>
        </p:nvSpPr>
        <p:spPr bwMode="auto">
          <a:xfrm>
            <a:off x="3874561" y="2707921"/>
            <a:ext cx="8064" cy="7976"/>
          </a:xfrm>
          <a:custGeom>
            <a:avLst/>
            <a:gdLst/>
            <a:ahLst/>
            <a:cxnLst>
              <a:cxn ang="0">
                <a:pos x="3" y="7"/>
              </a:cxn>
              <a:cxn ang="0">
                <a:pos x="0" y="4"/>
              </a:cxn>
              <a:cxn ang="0">
                <a:pos x="3" y="0"/>
              </a:cxn>
              <a:cxn ang="0">
                <a:pos x="7" y="0"/>
              </a:cxn>
              <a:cxn ang="0">
                <a:pos x="7" y="4"/>
              </a:cxn>
              <a:cxn ang="0">
                <a:pos x="7" y="7"/>
              </a:cxn>
              <a:cxn ang="0">
                <a:pos x="3" y="7"/>
              </a:cxn>
            </a:cxnLst>
            <a:rect l="0" t="0" r="r" b="b"/>
            <a:pathLst>
              <a:path w="7" h="7">
                <a:moveTo>
                  <a:pt x="3" y="7"/>
                </a:moveTo>
                <a:lnTo>
                  <a:pt x="0" y="4"/>
                </a:lnTo>
                <a:lnTo>
                  <a:pt x="3" y="0"/>
                </a:lnTo>
                <a:lnTo>
                  <a:pt x="7" y="0"/>
                </a:lnTo>
                <a:lnTo>
                  <a:pt x="7"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69" name="1372046632"/>
          <p:cNvSpPr>
            <a:spLocks noChangeAspect="1"/>
          </p:cNvSpPr>
          <p:nvPr/>
        </p:nvSpPr>
        <p:spPr bwMode="auto">
          <a:xfrm>
            <a:off x="3874561" y="2718175"/>
            <a:ext cx="8064" cy="7976"/>
          </a:xfrm>
          <a:custGeom>
            <a:avLst/>
            <a:gdLst/>
            <a:ahLst/>
            <a:cxnLst>
              <a:cxn ang="0">
                <a:pos x="3" y="7"/>
              </a:cxn>
              <a:cxn ang="0">
                <a:pos x="0" y="3"/>
              </a:cxn>
              <a:cxn ang="0">
                <a:pos x="3" y="0"/>
              </a:cxn>
              <a:cxn ang="0">
                <a:pos x="7" y="0"/>
              </a:cxn>
              <a:cxn ang="0">
                <a:pos x="7" y="5"/>
              </a:cxn>
              <a:cxn ang="0">
                <a:pos x="7" y="7"/>
              </a:cxn>
              <a:cxn ang="0">
                <a:pos x="3" y="7"/>
              </a:cxn>
            </a:cxnLst>
            <a:rect l="0" t="0" r="r" b="b"/>
            <a:pathLst>
              <a:path w="7" h="7">
                <a:moveTo>
                  <a:pt x="3" y="7"/>
                </a:moveTo>
                <a:lnTo>
                  <a:pt x="0" y="3"/>
                </a:lnTo>
                <a:lnTo>
                  <a:pt x="3" y="0"/>
                </a:lnTo>
                <a:lnTo>
                  <a:pt x="7" y="0"/>
                </a:lnTo>
                <a:lnTo>
                  <a:pt x="7"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70" name="1610648958"/>
          <p:cNvSpPr>
            <a:spLocks noChangeAspect="1"/>
          </p:cNvSpPr>
          <p:nvPr/>
        </p:nvSpPr>
        <p:spPr bwMode="auto">
          <a:xfrm>
            <a:off x="3874561" y="2729569"/>
            <a:ext cx="8064" cy="7976"/>
          </a:xfrm>
          <a:custGeom>
            <a:avLst/>
            <a:gdLst/>
            <a:ahLst/>
            <a:cxnLst>
              <a:cxn ang="0">
                <a:pos x="3" y="7"/>
              </a:cxn>
              <a:cxn ang="0">
                <a:pos x="0" y="2"/>
              </a:cxn>
              <a:cxn ang="0">
                <a:pos x="3" y="0"/>
              </a:cxn>
              <a:cxn ang="0">
                <a:pos x="7" y="0"/>
              </a:cxn>
              <a:cxn ang="0">
                <a:pos x="7" y="2"/>
              </a:cxn>
              <a:cxn ang="0">
                <a:pos x="7" y="7"/>
              </a:cxn>
              <a:cxn ang="0">
                <a:pos x="3" y="7"/>
              </a:cxn>
            </a:cxnLst>
            <a:rect l="0" t="0" r="r" b="b"/>
            <a:pathLst>
              <a:path w="7" h="7">
                <a:moveTo>
                  <a:pt x="3" y="7"/>
                </a:moveTo>
                <a:lnTo>
                  <a:pt x="0" y="2"/>
                </a:lnTo>
                <a:lnTo>
                  <a:pt x="3" y="0"/>
                </a:lnTo>
                <a:lnTo>
                  <a:pt x="7" y="0"/>
                </a:lnTo>
                <a:lnTo>
                  <a:pt x="7" y="2"/>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71" name="2040610246"/>
          <p:cNvSpPr>
            <a:spLocks noChangeAspect="1"/>
          </p:cNvSpPr>
          <p:nvPr/>
        </p:nvSpPr>
        <p:spPr bwMode="auto">
          <a:xfrm>
            <a:off x="3874561" y="2739824"/>
            <a:ext cx="8064" cy="5697"/>
          </a:xfrm>
          <a:custGeom>
            <a:avLst/>
            <a:gdLst/>
            <a:ahLst/>
            <a:cxnLst>
              <a:cxn ang="0">
                <a:pos x="3" y="5"/>
              </a:cxn>
              <a:cxn ang="0">
                <a:pos x="0" y="2"/>
              </a:cxn>
              <a:cxn ang="0">
                <a:pos x="3" y="0"/>
              </a:cxn>
              <a:cxn ang="0">
                <a:pos x="7" y="0"/>
              </a:cxn>
              <a:cxn ang="0">
                <a:pos x="7" y="2"/>
              </a:cxn>
              <a:cxn ang="0">
                <a:pos x="7" y="5"/>
              </a:cxn>
              <a:cxn ang="0">
                <a:pos x="3" y="5"/>
              </a:cxn>
            </a:cxnLst>
            <a:rect l="0" t="0" r="r" b="b"/>
            <a:pathLst>
              <a:path w="7" h="5">
                <a:moveTo>
                  <a:pt x="3" y="5"/>
                </a:moveTo>
                <a:lnTo>
                  <a:pt x="0" y="2"/>
                </a:lnTo>
                <a:lnTo>
                  <a:pt x="3" y="0"/>
                </a:lnTo>
                <a:lnTo>
                  <a:pt x="7" y="0"/>
                </a:lnTo>
                <a:lnTo>
                  <a:pt x="7" y="2"/>
                </a:lnTo>
                <a:lnTo>
                  <a:pt x="7"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72" name="946002796"/>
          <p:cNvSpPr>
            <a:spLocks noChangeAspect="1"/>
          </p:cNvSpPr>
          <p:nvPr/>
        </p:nvSpPr>
        <p:spPr bwMode="auto">
          <a:xfrm>
            <a:off x="3874561" y="2747800"/>
            <a:ext cx="8064" cy="7976"/>
          </a:xfrm>
          <a:custGeom>
            <a:avLst/>
            <a:gdLst/>
            <a:ahLst/>
            <a:cxnLst>
              <a:cxn ang="0">
                <a:pos x="3" y="7"/>
              </a:cxn>
              <a:cxn ang="0">
                <a:pos x="0" y="5"/>
              </a:cxn>
              <a:cxn ang="0">
                <a:pos x="3" y="0"/>
              </a:cxn>
              <a:cxn ang="0">
                <a:pos x="7" y="2"/>
              </a:cxn>
              <a:cxn ang="0">
                <a:pos x="7" y="5"/>
              </a:cxn>
              <a:cxn ang="0">
                <a:pos x="7" y="7"/>
              </a:cxn>
              <a:cxn ang="0">
                <a:pos x="3" y="7"/>
              </a:cxn>
            </a:cxnLst>
            <a:rect l="0" t="0" r="r" b="b"/>
            <a:pathLst>
              <a:path w="7" h="7">
                <a:moveTo>
                  <a:pt x="3" y="7"/>
                </a:moveTo>
                <a:lnTo>
                  <a:pt x="0" y="5"/>
                </a:lnTo>
                <a:lnTo>
                  <a:pt x="3" y="0"/>
                </a:lnTo>
                <a:lnTo>
                  <a:pt x="7" y="2"/>
                </a:lnTo>
                <a:lnTo>
                  <a:pt x="7"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73" name="112263617"/>
          <p:cNvSpPr>
            <a:spLocks noChangeAspect="1"/>
          </p:cNvSpPr>
          <p:nvPr/>
        </p:nvSpPr>
        <p:spPr bwMode="auto">
          <a:xfrm>
            <a:off x="3866497" y="2691969"/>
            <a:ext cx="11520" cy="7976"/>
          </a:xfrm>
          <a:custGeom>
            <a:avLst/>
            <a:gdLst/>
            <a:ahLst/>
            <a:cxnLst>
              <a:cxn ang="0">
                <a:pos x="3" y="7"/>
              </a:cxn>
              <a:cxn ang="0">
                <a:pos x="0" y="2"/>
              </a:cxn>
              <a:cxn ang="0">
                <a:pos x="3" y="0"/>
              </a:cxn>
              <a:cxn ang="0">
                <a:pos x="7" y="0"/>
              </a:cxn>
              <a:cxn ang="0">
                <a:pos x="10" y="4"/>
              </a:cxn>
              <a:cxn ang="0">
                <a:pos x="7" y="7"/>
              </a:cxn>
              <a:cxn ang="0">
                <a:pos x="3" y="7"/>
              </a:cxn>
            </a:cxnLst>
            <a:rect l="0" t="0" r="r" b="b"/>
            <a:pathLst>
              <a:path w="10" h="7">
                <a:moveTo>
                  <a:pt x="3" y="7"/>
                </a:moveTo>
                <a:lnTo>
                  <a:pt x="0" y="2"/>
                </a:lnTo>
                <a:lnTo>
                  <a:pt x="3" y="0"/>
                </a:lnTo>
                <a:lnTo>
                  <a:pt x="7" y="0"/>
                </a:lnTo>
                <a:lnTo>
                  <a:pt x="10"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74" name="1735760804"/>
          <p:cNvSpPr>
            <a:spLocks noChangeAspect="1"/>
          </p:cNvSpPr>
          <p:nvPr/>
        </p:nvSpPr>
        <p:spPr bwMode="auto">
          <a:xfrm>
            <a:off x="3866497" y="2680575"/>
            <a:ext cx="11520" cy="7976"/>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75" name="1138686762"/>
          <p:cNvSpPr>
            <a:spLocks noChangeAspect="1"/>
          </p:cNvSpPr>
          <p:nvPr/>
        </p:nvSpPr>
        <p:spPr bwMode="auto">
          <a:xfrm>
            <a:off x="3866497" y="2702224"/>
            <a:ext cx="11520" cy="7976"/>
          </a:xfrm>
          <a:custGeom>
            <a:avLst/>
            <a:gdLst/>
            <a:ahLst/>
            <a:cxnLst>
              <a:cxn ang="0">
                <a:pos x="3" y="7"/>
              </a:cxn>
              <a:cxn ang="0">
                <a:pos x="0" y="2"/>
              </a:cxn>
              <a:cxn ang="0">
                <a:pos x="3" y="0"/>
              </a:cxn>
              <a:cxn ang="0">
                <a:pos x="7" y="0"/>
              </a:cxn>
              <a:cxn ang="0">
                <a:pos x="10" y="2"/>
              </a:cxn>
              <a:cxn ang="0">
                <a:pos x="7" y="7"/>
              </a:cxn>
              <a:cxn ang="0">
                <a:pos x="3" y="7"/>
              </a:cxn>
            </a:cxnLst>
            <a:rect l="0" t="0" r="r" b="b"/>
            <a:pathLst>
              <a:path w="10" h="7">
                <a:moveTo>
                  <a:pt x="3" y="7"/>
                </a:moveTo>
                <a:lnTo>
                  <a:pt x="0" y="2"/>
                </a:lnTo>
                <a:lnTo>
                  <a:pt x="3" y="0"/>
                </a:lnTo>
                <a:lnTo>
                  <a:pt x="7" y="0"/>
                </a:lnTo>
                <a:lnTo>
                  <a:pt x="10" y="2"/>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76" name="1721841925"/>
          <p:cNvSpPr>
            <a:spLocks noChangeAspect="1"/>
          </p:cNvSpPr>
          <p:nvPr/>
        </p:nvSpPr>
        <p:spPr bwMode="auto">
          <a:xfrm>
            <a:off x="3866497" y="2712478"/>
            <a:ext cx="11520" cy="5697"/>
          </a:xfrm>
          <a:custGeom>
            <a:avLst/>
            <a:gdLst/>
            <a:ahLst/>
            <a:cxnLst>
              <a:cxn ang="0">
                <a:pos x="3" y="5"/>
              </a:cxn>
              <a:cxn ang="0">
                <a:pos x="0" y="3"/>
              </a:cxn>
              <a:cxn ang="0">
                <a:pos x="3" y="0"/>
              </a:cxn>
              <a:cxn ang="0">
                <a:pos x="7" y="0"/>
              </a:cxn>
              <a:cxn ang="0">
                <a:pos x="10" y="3"/>
              </a:cxn>
              <a:cxn ang="0">
                <a:pos x="7" y="5"/>
              </a:cxn>
              <a:cxn ang="0">
                <a:pos x="3" y="5"/>
              </a:cxn>
            </a:cxnLst>
            <a:rect l="0" t="0" r="r" b="b"/>
            <a:pathLst>
              <a:path w="10" h="5">
                <a:moveTo>
                  <a:pt x="3" y="5"/>
                </a:moveTo>
                <a:lnTo>
                  <a:pt x="0" y="3"/>
                </a:lnTo>
                <a:lnTo>
                  <a:pt x="3" y="0"/>
                </a:lnTo>
                <a:lnTo>
                  <a:pt x="7" y="0"/>
                </a:lnTo>
                <a:lnTo>
                  <a:pt x="10" y="3"/>
                </a:lnTo>
                <a:lnTo>
                  <a:pt x="7"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77" name="1957265350"/>
          <p:cNvSpPr>
            <a:spLocks noChangeAspect="1"/>
          </p:cNvSpPr>
          <p:nvPr/>
        </p:nvSpPr>
        <p:spPr bwMode="auto">
          <a:xfrm>
            <a:off x="3866497" y="2721594"/>
            <a:ext cx="11520" cy="7976"/>
          </a:xfrm>
          <a:custGeom>
            <a:avLst/>
            <a:gdLst/>
            <a:ahLst/>
            <a:cxnLst>
              <a:cxn ang="0">
                <a:pos x="3" y="7"/>
              </a:cxn>
              <a:cxn ang="0">
                <a:pos x="0" y="4"/>
              </a:cxn>
              <a:cxn ang="0">
                <a:pos x="3" y="0"/>
              </a:cxn>
              <a:cxn ang="0">
                <a:pos x="7" y="2"/>
              </a:cxn>
              <a:cxn ang="0">
                <a:pos x="10" y="4"/>
              </a:cxn>
              <a:cxn ang="0">
                <a:pos x="7" y="7"/>
              </a:cxn>
              <a:cxn ang="0">
                <a:pos x="3" y="7"/>
              </a:cxn>
            </a:cxnLst>
            <a:rect l="0" t="0" r="r" b="b"/>
            <a:pathLst>
              <a:path w="10" h="7">
                <a:moveTo>
                  <a:pt x="3" y="7"/>
                </a:moveTo>
                <a:lnTo>
                  <a:pt x="0" y="4"/>
                </a:lnTo>
                <a:lnTo>
                  <a:pt x="3" y="0"/>
                </a:lnTo>
                <a:lnTo>
                  <a:pt x="7" y="2"/>
                </a:lnTo>
                <a:lnTo>
                  <a:pt x="10"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78" name="1374155406"/>
          <p:cNvSpPr>
            <a:spLocks noChangeAspect="1"/>
          </p:cNvSpPr>
          <p:nvPr/>
        </p:nvSpPr>
        <p:spPr bwMode="auto">
          <a:xfrm>
            <a:off x="3866497" y="2731848"/>
            <a:ext cx="11520" cy="7976"/>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79" name="996594632"/>
          <p:cNvSpPr>
            <a:spLocks noChangeAspect="1"/>
          </p:cNvSpPr>
          <p:nvPr/>
        </p:nvSpPr>
        <p:spPr bwMode="auto">
          <a:xfrm>
            <a:off x="3866497" y="2742103"/>
            <a:ext cx="11520" cy="7976"/>
          </a:xfrm>
          <a:custGeom>
            <a:avLst/>
            <a:gdLst/>
            <a:ahLst/>
            <a:cxnLst>
              <a:cxn ang="0">
                <a:pos x="3" y="7"/>
              </a:cxn>
              <a:cxn ang="0">
                <a:pos x="0" y="3"/>
              </a:cxn>
              <a:cxn ang="0">
                <a:pos x="3" y="0"/>
              </a:cxn>
              <a:cxn ang="0">
                <a:pos x="7" y="0"/>
              </a:cxn>
              <a:cxn ang="0">
                <a:pos x="10" y="3"/>
              </a:cxn>
              <a:cxn ang="0">
                <a:pos x="7" y="7"/>
              </a:cxn>
              <a:cxn ang="0">
                <a:pos x="3" y="7"/>
              </a:cxn>
            </a:cxnLst>
            <a:rect l="0" t="0" r="r" b="b"/>
            <a:pathLst>
              <a:path w="10" h="7">
                <a:moveTo>
                  <a:pt x="3" y="7"/>
                </a:moveTo>
                <a:lnTo>
                  <a:pt x="0" y="3"/>
                </a:lnTo>
                <a:lnTo>
                  <a:pt x="3" y="0"/>
                </a:lnTo>
                <a:lnTo>
                  <a:pt x="7" y="0"/>
                </a:lnTo>
                <a:lnTo>
                  <a:pt x="10" y="3"/>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80" name="615496490"/>
          <p:cNvSpPr>
            <a:spLocks noChangeAspect="1"/>
          </p:cNvSpPr>
          <p:nvPr/>
        </p:nvSpPr>
        <p:spPr bwMode="auto">
          <a:xfrm>
            <a:off x="3860737" y="2696526"/>
            <a:ext cx="9216" cy="5697"/>
          </a:xfrm>
          <a:custGeom>
            <a:avLst/>
            <a:gdLst/>
            <a:ahLst/>
            <a:cxnLst>
              <a:cxn ang="0">
                <a:pos x="0" y="5"/>
              </a:cxn>
              <a:cxn ang="0">
                <a:pos x="0" y="3"/>
              </a:cxn>
              <a:cxn ang="0">
                <a:pos x="0" y="0"/>
              </a:cxn>
              <a:cxn ang="0">
                <a:pos x="5" y="0"/>
              </a:cxn>
              <a:cxn ang="0">
                <a:pos x="8" y="3"/>
              </a:cxn>
              <a:cxn ang="0">
                <a:pos x="5" y="5"/>
              </a:cxn>
              <a:cxn ang="0">
                <a:pos x="0" y="5"/>
              </a:cxn>
            </a:cxnLst>
            <a:rect l="0" t="0" r="r" b="b"/>
            <a:pathLst>
              <a:path w="8" h="5">
                <a:moveTo>
                  <a:pt x="0" y="5"/>
                </a:moveTo>
                <a:lnTo>
                  <a:pt x="0" y="3"/>
                </a:lnTo>
                <a:lnTo>
                  <a:pt x="0" y="0"/>
                </a:lnTo>
                <a:lnTo>
                  <a:pt x="5" y="0"/>
                </a:lnTo>
                <a:lnTo>
                  <a:pt x="8" y="3"/>
                </a:lnTo>
                <a:lnTo>
                  <a:pt x="5"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81" name="1595104140"/>
          <p:cNvSpPr>
            <a:spLocks noChangeAspect="1"/>
          </p:cNvSpPr>
          <p:nvPr/>
        </p:nvSpPr>
        <p:spPr bwMode="auto">
          <a:xfrm>
            <a:off x="3860737" y="2686272"/>
            <a:ext cx="9216" cy="7976"/>
          </a:xfrm>
          <a:custGeom>
            <a:avLst/>
            <a:gdLst/>
            <a:ahLst/>
            <a:cxnLst>
              <a:cxn ang="0">
                <a:pos x="0" y="5"/>
              </a:cxn>
              <a:cxn ang="0">
                <a:pos x="0" y="2"/>
              </a:cxn>
              <a:cxn ang="0">
                <a:pos x="0" y="0"/>
              </a:cxn>
              <a:cxn ang="0">
                <a:pos x="5" y="0"/>
              </a:cxn>
              <a:cxn ang="0">
                <a:pos x="8" y="2"/>
              </a:cxn>
              <a:cxn ang="0">
                <a:pos x="5" y="7"/>
              </a:cxn>
              <a:cxn ang="0">
                <a:pos x="0" y="5"/>
              </a:cxn>
            </a:cxnLst>
            <a:rect l="0" t="0" r="r" b="b"/>
            <a:pathLst>
              <a:path w="8" h="7">
                <a:moveTo>
                  <a:pt x="0" y="5"/>
                </a:moveTo>
                <a:lnTo>
                  <a:pt x="0" y="2"/>
                </a:lnTo>
                <a:lnTo>
                  <a:pt x="0" y="0"/>
                </a:lnTo>
                <a:lnTo>
                  <a:pt x="5" y="0"/>
                </a:lnTo>
                <a:lnTo>
                  <a:pt x="8" y="2"/>
                </a:lnTo>
                <a:lnTo>
                  <a:pt x="5"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82" name="512785584"/>
          <p:cNvSpPr>
            <a:spLocks noChangeAspect="1"/>
          </p:cNvSpPr>
          <p:nvPr/>
        </p:nvSpPr>
        <p:spPr bwMode="auto">
          <a:xfrm>
            <a:off x="3860737" y="2704503"/>
            <a:ext cx="9216" cy="7976"/>
          </a:xfrm>
          <a:custGeom>
            <a:avLst/>
            <a:gdLst/>
            <a:ahLst/>
            <a:cxnLst>
              <a:cxn ang="0">
                <a:pos x="0" y="7"/>
              </a:cxn>
              <a:cxn ang="0">
                <a:pos x="0" y="5"/>
              </a:cxn>
              <a:cxn ang="0">
                <a:pos x="0" y="0"/>
              </a:cxn>
              <a:cxn ang="0">
                <a:pos x="5" y="0"/>
              </a:cxn>
              <a:cxn ang="0">
                <a:pos x="8" y="5"/>
              </a:cxn>
              <a:cxn ang="0">
                <a:pos x="5" y="7"/>
              </a:cxn>
              <a:cxn ang="0">
                <a:pos x="0" y="7"/>
              </a:cxn>
            </a:cxnLst>
            <a:rect l="0" t="0" r="r" b="b"/>
            <a:pathLst>
              <a:path w="8" h="7">
                <a:moveTo>
                  <a:pt x="0" y="7"/>
                </a:moveTo>
                <a:lnTo>
                  <a:pt x="0" y="5"/>
                </a:lnTo>
                <a:lnTo>
                  <a:pt x="0" y="0"/>
                </a:lnTo>
                <a:lnTo>
                  <a:pt x="5" y="0"/>
                </a:lnTo>
                <a:lnTo>
                  <a:pt x="8"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83" name="2083668408"/>
          <p:cNvSpPr>
            <a:spLocks noChangeAspect="1"/>
          </p:cNvSpPr>
          <p:nvPr/>
        </p:nvSpPr>
        <p:spPr bwMode="auto">
          <a:xfrm>
            <a:off x="3860737" y="2715897"/>
            <a:ext cx="9216" cy="7976"/>
          </a:xfrm>
          <a:custGeom>
            <a:avLst/>
            <a:gdLst/>
            <a:ahLst/>
            <a:cxnLst>
              <a:cxn ang="0">
                <a:pos x="0" y="7"/>
              </a:cxn>
              <a:cxn ang="0">
                <a:pos x="0" y="2"/>
              </a:cxn>
              <a:cxn ang="0">
                <a:pos x="0" y="0"/>
              </a:cxn>
              <a:cxn ang="0">
                <a:pos x="5" y="0"/>
              </a:cxn>
              <a:cxn ang="0">
                <a:pos x="8" y="5"/>
              </a:cxn>
              <a:cxn ang="0">
                <a:pos x="5" y="7"/>
              </a:cxn>
              <a:cxn ang="0">
                <a:pos x="0" y="7"/>
              </a:cxn>
            </a:cxnLst>
            <a:rect l="0" t="0" r="r" b="b"/>
            <a:pathLst>
              <a:path w="8" h="7">
                <a:moveTo>
                  <a:pt x="0" y="7"/>
                </a:moveTo>
                <a:lnTo>
                  <a:pt x="0" y="2"/>
                </a:lnTo>
                <a:lnTo>
                  <a:pt x="0" y="0"/>
                </a:lnTo>
                <a:lnTo>
                  <a:pt x="5" y="0"/>
                </a:lnTo>
                <a:lnTo>
                  <a:pt x="8"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84" name="23638076"/>
          <p:cNvSpPr>
            <a:spLocks noChangeAspect="1"/>
          </p:cNvSpPr>
          <p:nvPr/>
        </p:nvSpPr>
        <p:spPr bwMode="auto">
          <a:xfrm>
            <a:off x="3860737" y="2726151"/>
            <a:ext cx="9216" cy="7976"/>
          </a:xfrm>
          <a:custGeom>
            <a:avLst/>
            <a:gdLst/>
            <a:ahLst/>
            <a:cxnLst>
              <a:cxn ang="0">
                <a:pos x="0" y="7"/>
              </a:cxn>
              <a:cxn ang="0">
                <a:pos x="0" y="3"/>
              </a:cxn>
              <a:cxn ang="0">
                <a:pos x="0" y="0"/>
              </a:cxn>
              <a:cxn ang="0">
                <a:pos x="5" y="0"/>
              </a:cxn>
              <a:cxn ang="0">
                <a:pos x="8" y="3"/>
              </a:cxn>
              <a:cxn ang="0">
                <a:pos x="5" y="7"/>
              </a:cxn>
              <a:cxn ang="0">
                <a:pos x="0" y="7"/>
              </a:cxn>
            </a:cxnLst>
            <a:rect l="0" t="0" r="r" b="b"/>
            <a:pathLst>
              <a:path w="8" h="7">
                <a:moveTo>
                  <a:pt x="0" y="7"/>
                </a:moveTo>
                <a:lnTo>
                  <a:pt x="0" y="3"/>
                </a:lnTo>
                <a:lnTo>
                  <a:pt x="0" y="0"/>
                </a:lnTo>
                <a:lnTo>
                  <a:pt x="5" y="0"/>
                </a:lnTo>
                <a:lnTo>
                  <a:pt x="8" y="3"/>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85" name="625889656"/>
          <p:cNvSpPr>
            <a:spLocks noChangeAspect="1"/>
          </p:cNvSpPr>
          <p:nvPr/>
        </p:nvSpPr>
        <p:spPr bwMode="auto">
          <a:xfrm>
            <a:off x="3860737" y="2737545"/>
            <a:ext cx="9216" cy="4558"/>
          </a:xfrm>
          <a:custGeom>
            <a:avLst/>
            <a:gdLst/>
            <a:ahLst/>
            <a:cxnLst>
              <a:cxn ang="0">
                <a:pos x="0" y="4"/>
              </a:cxn>
              <a:cxn ang="0">
                <a:pos x="0" y="2"/>
              </a:cxn>
              <a:cxn ang="0">
                <a:pos x="0" y="0"/>
              </a:cxn>
              <a:cxn ang="0">
                <a:pos x="5" y="0"/>
              </a:cxn>
              <a:cxn ang="0">
                <a:pos x="8" y="2"/>
              </a:cxn>
              <a:cxn ang="0">
                <a:pos x="5" y="4"/>
              </a:cxn>
              <a:cxn ang="0">
                <a:pos x="0" y="4"/>
              </a:cxn>
            </a:cxnLst>
            <a:rect l="0" t="0" r="r" b="b"/>
            <a:pathLst>
              <a:path w="8" h="4">
                <a:moveTo>
                  <a:pt x="0" y="4"/>
                </a:moveTo>
                <a:lnTo>
                  <a:pt x="0" y="2"/>
                </a:lnTo>
                <a:lnTo>
                  <a:pt x="0" y="0"/>
                </a:lnTo>
                <a:lnTo>
                  <a:pt x="5" y="0"/>
                </a:lnTo>
                <a:lnTo>
                  <a:pt x="8" y="2"/>
                </a:lnTo>
                <a:lnTo>
                  <a:pt x="5" y="4"/>
                </a:lnTo>
                <a:lnTo>
                  <a:pt x="0"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86" name="820674100"/>
          <p:cNvSpPr>
            <a:spLocks noChangeAspect="1"/>
          </p:cNvSpPr>
          <p:nvPr/>
        </p:nvSpPr>
        <p:spPr bwMode="auto">
          <a:xfrm>
            <a:off x="3852673" y="2688550"/>
            <a:ext cx="8064" cy="7976"/>
          </a:xfrm>
          <a:custGeom>
            <a:avLst/>
            <a:gdLst/>
            <a:ahLst/>
            <a:cxnLst>
              <a:cxn ang="0">
                <a:pos x="0" y="7"/>
              </a:cxn>
              <a:cxn ang="0">
                <a:pos x="0" y="5"/>
              </a:cxn>
              <a:cxn ang="0">
                <a:pos x="0" y="0"/>
              </a:cxn>
              <a:cxn ang="0">
                <a:pos x="5" y="0"/>
              </a:cxn>
              <a:cxn ang="0">
                <a:pos x="7" y="5"/>
              </a:cxn>
              <a:cxn ang="0">
                <a:pos x="5" y="7"/>
              </a:cxn>
              <a:cxn ang="0">
                <a:pos x="0" y="7"/>
              </a:cxn>
            </a:cxnLst>
            <a:rect l="0" t="0" r="r" b="b"/>
            <a:pathLst>
              <a:path w="7" h="7">
                <a:moveTo>
                  <a:pt x="0" y="7"/>
                </a:moveTo>
                <a:lnTo>
                  <a:pt x="0" y="5"/>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87" name="554192739"/>
          <p:cNvSpPr>
            <a:spLocks noChangeAspect="1"/>
          </p:cNvSpPr>
          <p:nvPr/>
        </p:nvSpPr>
        <p:spPr bwMode="auto">
          <a:xfrm>
            <a:off x="3852673" y="2678296"/>
            <a:ext cx="8064" cy="7976"/>
          </a:xfrm>
          <a:custGeom>
            <a:avLst/>
            <a:gdLst/>
            <a:ahLst/>
            <a:cxnLst>
              <a:cxn ang="0">
                <a:pos x="0" y="7"/>
              </a:cxn>
              <a:cxn ang="0">
                <a:pos x="0" y="4"/>
              </a:cxn>
              <a:cxn ang="0">
                <a:pos x="0" y="0"/>
              </a:cxn>
              <a:cxn ang="0">
                <a:pos x="5" y="2"/>
              </a:cxn>
              <a:cxn ang="0">
                <a:pos x="7" y="4"/>
              </a:cxn>
              <a:cxn ang="0">
                <a:pos x="5" y="7"/>
              </a:cxn>
              <a:cxn ang="0">
                <a:pos x="0" y="7"/>
              </a:cxn>
            </a:cxnLst>
            <a:rect l="0" t="0" r="r" b="b"/>
            <a:pathLst>
              <a:path w="7" h="7">
                <a:moveTo>
                  <a:pt x="0" y="7"/>
                </a:moveTo>
                <a:lnTo>
                  <a:pt x="0" y="4"/>
                </a:lnTo>
                <a:lnTo>
                  <a:pt x="0" y="0"/>
                </a:lnTo>
                <a:lnTo>
                  <a:pt x="5" y="2"/>
                </a:lnTo>
                <a:lnTo>
                  <a:pt x="7" y="4"/>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88" name="487179479"/>
          <p:cNvSpPr>
            <a:spLocks noChangeAspect="1"/>
          </p:cNvSpPr>
          <p:nvPr/>
        </p:nvSpPr>
        <p:spPr bwMode="auto">
          <a:xfrm>
            <a:off x="3852673" y="2699944"/>
            <a:ext cx="8064" cy="7976"/>
          </a:xfrm>
          <a:custGeom>
            <a:avLst/>
            <a:gdLst/>
            <a:ahLst/>
            <a:cxnLst>
              <a:cxn ang="0">
                <a:pos x="0" y="7"/>
              </a:cxn>
              <a:cxn ang="0">
                <a:pos x="0" y="2"/>
              </a:cxn>
              <a:cxn ang="0">
                <a:pos x="0" y="0"/>
              </a:cxn>
              <a:cxn ang="0">
                <a:pos x="5" y="0"/>
              </a:cxn>
              <a:cxn ang="0">
                <a:pos x="7" y="2"/>
              </a:cxn>
              <a:cxn ang="0">
                <a:pos x="5" y="7"/>
              </a:cxn>
              <a:cxn ang="0">
                <a:pos x="0" y="7"/>
              </a:cxn>
            </a:cxnLst>
            <a:rect l="0" t="0" r="r" b="b"/>
            <a:pathLst>
              <a:path w="7" h="7">
                <a:moveTo>
                  <a:pt x="0" y="7"/>
                </a:moveTo>
                <a:lnTo>
                  <a:pt x="0" y="2"/>
                </a:lnTo>
                <a:lnTo>
                  <a:pt x="0" y="0"/>
                </a:lnTo>
                <a:lnTo>
                  <a:pt x="5" y="0"/>
                </a:lnTo>
                <a:lnTo>
                  <a:pt x="7" y="2"/>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89" name="873850959"/>
          <p:cNvSpPr>
            <a:spLocks noChangeAspect="1"/>
          </p:cNvSpPr>
          <p:nvPr/>
        </p:nvSpPr>
        <p:spPr bwMode="auto">
          <a:xfrm>
            <a:off x="3852673" y="2710200"/>
            <a:ext cx="8064" cy="7976"/>
          </a:xfrm>
          <a:custGeom>
            <a:avLst/>
            <a:gdLst/>
            <a:ahLst/>
            <a:cxnLst>
              <a:cxn ang="0">
                <a:pos x="0" y="7"/>
              </a:cxn>
              <a:cxn ang="0">
                <a:pos x="0" y="2"/>
              </a:cxn>
              <a:cxn ang="0">
                <a:pos x="0" y="0"/>
              </a:cxn>
              <a:cxn ang="0">
                <a:pos x="5" y="0"/>
              </a:cxn>
              <a:cxn ang="0">
                <a:pos x="7" y="2"/>
              </a:cxn>
              <a:cxn ang="0">
                <a:pos x="5" y="7"/>
              </a:cxn>
              <a:cxn ang="0">
                <a:pos x="0" y="7"/>
              </a:cxn>
            </a:cxnLst>
            <a:rect l="0" t="0" r="r" b="b"/>
            <a:pathLst>
              <a:path w="7" h="7">
                <a:moveTo>
                  <a:pt x="0" y="7"/>
                </a:moveTo>
                <a:lnTo>
                  <a:pt x="0" y="2"/>
                </a:lnTo>
                <a:lnTo>
                  <a:pt x="0" y="0"/>
                </a:lnTo>
                <a:lnTo>
                  <a:pt x="5" y="0"/>
                </a:lnTo>
                <a:lnTo>
                  <a:pt x="7" y="2"/>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90" name="17815286"/>
          <p:cNvSpPr>
            <a:spLocks noChangeAspect="1"/>
          </p:cNvSpPr>
          <p:nvPr/>
        </p:nvSpPr>
        <p:spPr bwMode="auto">
          <a:xfrm>
            <a:off x="3852673" y="2721594"/>
            <a:ext cx="8064" cy="4558"/>
          </a:xfrm>
          <a:custGeom>
            <a:avLst/>
            <a:gdLst/>
            <a:ahLst/>
            <a:cxnLst>
              <a:cxn ang="0">
                <a:pos x="0" y="4"/>
              </a:cxn>
              <a:cxn ang="0">
                <a:pos x="0" y="2"/>
              </a:cxn>
              <a:cxn ang="0">
                <a:pos x="0" y="0"/>
              </a:cxn>
              <a:cxn ang="0">
                <a:pos x="5" y="0"/>
              </a:cxn>
              <a:cxn ang="0">
                <a:pos x="7" y="2"/>
              </a:cxn>
              <a:cxn ang="0">
                <a:pos x="5" y="4"/>
              </a:cxn>
              <a:cxn ang="0">
                <a:pos x="0" y="4"/>
              </a:cxn>
            </a:cxnLst>
            <a:rect l="0" t="0" r="r" b="b"/>
            <a:pathLst>
              <a:path w="7" h="4">
                <a:moveTo>
                  <a:pt x="0" y="4"/>
                </a:moveTo>
                <a:lnTo>
                  <a:pt x="0" y="2"/>
                </a:lnTo>
                <a:lnTo>
                  <a:pt x="0" y="0"/>
                </a:lnTo>
                <a:lnTo>
                  <a:pt x="5" y="0"/>
                </a:lnTo>
                <a:lnTo>
                  <a:pt x="7" y="2"/>
                </a:lnTo>
                <a:lnTo>
                  <a:pt x="5" y="4"/>
                </a:lnTo>
                <a:lnTo>
                  <a:pt x="0"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91" name="664544584"/>
          <p:cNvSpPr>
            <a:spLocks noChangeAspect="1"/>
          </p:cNvSpPr>
          <p:nvPr/>
        </p:nvSpPr>
        <p:spPr bwMode="auto">
          <a:xfrm>
            <a:off x="3852673" y="2729569"/>
            <a:ext cx="8064" cy="7976"/>
          </a:xfrm>
          <a:custGeom>
            <a:avLst/>
            <a:gdLst/>
            <a:ahLst/>
            <a:cxnLst>
              <a:cxn ang="0">
                <a:pos x="0" y="7"/>
              </a:cxn>
              <a:cxn ang="0">
                <a:pos x="0" y="4"/>
              </a:cxn>
              <a:cxn ang="0">
                <a:pos x="0" y="0"/>
              </a:cxn>
              <a:cxn ang="0">
                <a:pos x="5" y="0"/>
              </a:cxn>
              <a:cxn ang="0">
                <a:pos x="7" y="4"/>
              </a:cxn>
              <a:cxn ang="0">
                <a:pos x="5" y="7"/>
              </a:cxn>
              <a:cxn ang="0">
                <a:pos x="0" y="7"/>
              </a:cxn>
            </a:cxnLst>
            <a:rect l="0" t="0" r="r" b="b"/>
            <a:pathLst>
              <a:path w="7" h="7">
                <a:moveTo>
                  <a:pt x="0" y="7"/>
                </a:moveTo>
                <a:lnTo>
                  <a:pt x="0" y="4"/>
                </a:lnTo>
                <a:lnTo>
                  <a:pt x="0" y="0"/>
                </a:lnTo>
                <a:lnTo>
                  <a:pt x="5" y="0"/>
                </a:lnTo>
                <a:lnTo>
                  <a:pt x="7" y="4"/>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92" name="579476313"/>
          <p:cNvSpPr>
            <a:spLocks noChangeAspect="1"/>
          </p:cNvSpPr>
          <p:nvPr/>
        </p:nvSpPr>
        <p:spPr bwMode="auto">
          <a:xfrm>
            <a:off x="3852673" y="2739824"/>
            <a:ext cx="8064" cy="7976"/>
          </a:xfrm>
          <a:custGeom>
            <a:avLst/>
            <a:gdLst/>
            <a:ahLst/>
            <a:cxnLst>
              <a:cxn ang="0">
                <a:pos x="0" y="7"/>
              </a:cxn>
              <a:cxn ang="0">
                <a:pos x="0" y="2"/>
              </a:cxn>
              <a:cxn ang="0">
                <a:pos x="0" y="0"/>
              </a:cxn>
              <a:cxn ang="0">
                <a:pos x="5" y="0"/>
              </a:cxn>
              <a:cxn ang="0">
                <a:pos x="7" y="5"/>
              </a:cxn>
              <a:cxn ang="0">
                <a:pos x="5" y="7"/>
              </a:cxn>
              <a:cxn ang="0">
                <a:pos x="0" y="7"/>
              </a:cxn>
            </a:cxnLst>
            <a:rect l="0" t="0" r="r" b="b"/>
            <a:pathLst>
              <a:path w="7" h="7">
                <a:moveTo>
                  <a:pt x="0" y="7"/>
                </a:moveTo>
                <a:lnTo>
                  <a:pt x="0" y="2"/>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93" name="1364505304"/>
          <p:cNvSpPr>
            <a:spLocks noChangeAspect="1"/>
          </p:cNvSpPr>
          <p:nvPr/>
        </p:nvSpPr>
        <p:spPr bwMode="auto">
          <a:xfrm>
            <a:off x="3844609" y="2694247"/>
            <a:ext cx="8064" cy="7976"/>
          </a:xfrm>
          <a:custGeom>
            <a:avLst/>
            <a:gdLst/>
            <a:ahLst/>
            <a:cxnLst>
              <a:cxn ang="0">
                <a:pos x="3" y="5"/>
              </a:cxn>
              <a:cxn ang="0">
                <a:pos x="0" y="2"/>
              </a:cxn>
              <a:cxn ang="0">
                <a:pos x="3" y="0"/>
              </a:cxn>
              <a:cxn ang="0">
                <a:pos x="5" y="0"/>
              </a:cxn>
              <a:cxn ang="0">
                <a:pos x="7" y="2"/>
              </a:cxn>
              <a:cxn ang="0">
                <a:pos x="5" y="7"/>
              </a:cxn>
              <a:cxn ang="0">
                <a:pos x="3" y="5"/>
              </a:cxn>
            </a:cxnLst>
            <a:rect l="0" t="0" r="r" b="b"/>
            <a:pathLst>
              <a:path w="7" h="7">
                <a:moveTo>
                  <a:pt x="3" y="5"/>
                </a:moveTo>
                <a:lnTo>
                  <a:pt x="0" y="2"/>
                </a:lnTo>
                <a:lnTo>
                  <a:pt x="3" y="0"/>
                </a:lnTo>
                <a:lnTo>
                  <a:pt x="5" y="0"/>
                </a:lnTo>
                <a:lnTo>
                  <a:pt x="7" y="2"/>
                </a:lnTo>
                <a:lnTo>
                  <a:pt x="5" y="7"/>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94" name="1981196590"/>
          <p:cNvSpPr>
            <a:spLocks noChangeAspect="1"/>
          </p:cNvSpPr>
          <p:nvPr/>
        </p:nvSpPr>
        <p:spPr bwMode="auto">
          <a:xfrm>
            <a:off x="3844609" y="2682853"/>
            <a:ext cx="8064" cy="9115"/>
          </a:xfrm>
          <a:custGeom>
            <a:avLst/>
            <a:gdLst/>
            <a:ahLst/>
            <a:cxnLst>
              <a:cxn ang="0">
                <a:pos x="3" y="8"/>
              </a:cxn>
              <a:cxn ang="0">
                <a:pos x="0" y="3"/>
              </a:cxn>
              <a:cxn ang="0">
                <a:pos x="3" y="0"/>
              </a:cxn>
              <a:cxn ang="0">
                <a:pos x="5" y="0"/>
              </a:cxn>
              <a:cxn ang="0">
                <a:pos x="7" y="3"/>
              </a:cxn>
              <a:cxn ang="0">
                <a:pos x="5" y="8"/>
              </a:cxn>
              <a:cxn ang="0">
                <a:pos x="3" y="8"/>
              </a:cxn>
            </a:cxnLst>
            <a:rect l="0" t="0" r="r" b="b"/>
            <a:pathLst>
              <a:path w="7" h="8">
                <a:moveTo>
                  <a:pt x="3" y="8"/>
                </a:moveTo>
                <a:lnTo>
                  <a:pt x="0" y="3"/>
                </a:lnTo>
                <a:lnTo>
                  <a:pt x="3" y="0"/>
                </a:lnTo>
                <a:lnTo>
                  <a:pt x="5" y="0"/>
                </a:lnTo>
                <a:lnTo>
                  <a:pt x="7" y="3"/>
                </a:lnTo>
                <a:lnTo>
                  <a:pt x="5"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95" name="939057513"/>
          <p:cNvSpPr>
            <a:spLocks noChangeAspect="1"/>
          </p:cNvSpPr>
          <p:nvPr/>
        </p:nvSpPr>
        <p:spPr bwMode="auto">
          <a:xfrm>
            <a:off x="3844609" y="2702224"/>
            <a:ext cx="8064" cy="7976"/>
          </a:xfrm>
          <a:custGeom>
            <a:avLst/>
            <a:gdLst/>
            <a:ahLst/>
            <a:cxnLst>
              <a:cxn ang="0">
                <a:pos x="3" y="7"/>
              </a:cxn>
              <a:cxn ang="0">
                <a:pos x="0" y="5"/>
              </a:cxn>
              <a:cxn ang="0">
                <a:pos x="3" y="0"/>
              </a:cxn>
              <a:cxn ang="0">
                <a:pos x="5" y="2"/>
              </a:cxn>
              <a:cxn ang="0">
                <a:pos x="7" y="5"/>
              </a:cxn>
              <a:cxn ang="0">
                <a:pos x="5" y="7"/>
              </a:cxn>
              <a:cxn ang="0">
                <a:pos x="3" y="7"/>
              </a:cxn>
            </a:cxnLst>
            <a:rect l="0" t="0" r="r" b="b"/>
            <a:pathLst>
              <a:path w="7" h="7">
                <a:moveTo>
                  <a:pt x="3" y="7"/>
                </a:moveTo>
                <a:lnTo>
                  <a:pt x="0" y="5"/>
                </a:lnTo>
                <a:lnTo>
                  <a:pt x="3" y="0"/>
                </a:lnTo>
                <a:lnTo>
                  <a:pt x="5" y="2"/>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96" name="218001031"/>
          <p:cNvSpPr>
            <a:spLocks noChangeAspect="1"/>
          </p:cNvSpPr>
          <p:nvPr/>
        </p:nvSpPr>
        <p:spPr bwMode="auto">
          <a:xfrm>
            <a:off x="3844609" y="2712478"/>
            <a:ext cx="8064" cy="9115"/>
          </a:xfrm>
          <a:custGeom>
            <a:avLst/>
            <a:gdLst/>
            <a:ahLst/>
            <a:cxnLst>
              <a:cxn ang="0">
                <a:pos x="3" y="8"/>
              </a:cxn>
              <a:cxn ang="0">
                <a:pos x="0" y="5"/>
              </a:cxn>
              <a:cxn ang="0">
                <a:pos x="3" y="0"/>
              </a:cxn>
              <a:cxn ang="0">
                <a:pos x="5" y="0"/>
              </a:cxn>
              <a:cxn ang="0">
                <a:pos x="7" y="5"/>
              </a:cxn>
              <a:cxn ang="0">
                <a:pos x="5" y="8"/>
              </a:cxn>
              <a:cxn ang="0">
                <a:pos x="3" y="8"/>
              </a:cxn>
            </a:cxnLst>
            <a:rect l="0" t="0" r="r" b="b"/>
            <a:pathLst>
              <a:path w="7" h="8">
                <a:moveTo>
                  <a:pt x="3" y="8"/>
                </a:moveTo>
                <a:lnTo>
                  <a:pt x="0" y="5"/>
                </a:lnTo>
                <a:lnTo>
                  <a:pt x="3" y="0"/>
                </a:lnTo>
                <a:lnTo>
                  <a:pt x="5" y="0"/>
                </a:lnTo>
                <a:lnTo>
                  <a:pt x="7" y="5"/>
                </a:lnTo>
                <a:lnTo>
                  <a:pt x="5"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97" name="630795267"/>
          <p:cNvSpPr>
            <a:spLocks noChangeAspect="1"/>
          </p:cNvSpPr>
          <p:nvPr/>
        </p:nvSpPr>
        <p:spPr bwMode="auto">
          <a:xfrm>
            <a:off x="3844609" y="2723872"/>
            <a:ext cx="8064" cy="7976"/>
          </a:xfrm>
          <a:custGeom>
            <a:avLst/>
            <a:gdLst/>
            <a:ahLst/>
            <a:cxnLst>
              <a:cxn ang="0">
                <a:pos x="3" y="7"/>
              </a:cxn>
              <a:cxn ang="0">
                <a:pos x="0" y="2"/>
              </a:cxn>
              <a:cxn ang="0">
                <a:pos x="3" y="0"/>
              </a:cxn>
              <a:cxn ang="0">
                <a:pos x="5" y="0"/>
              </a:cxn>
              <a:cxn ang="0">
                <a:pos x="7" y="5"/>
              </a:cxn>
              <a:cxn ang="0">
                <a:pos x="5" y="7"/>
              </a:cxn>
              <a:cxn ang="0">
                <a:pos x="3" y="7"/>
              </a:cxn>
            </a:cxnLst>
            <a:rect l="0" t="0" r="r" b="b"/>
            <a:pathLst>
              <a:path w="7" h="7">
                <a:moveTo>
                  <a:pt x="3" y="7"/>
                </a:moveTo>
                <a:lnTo>
                  <a:pt x="0" y="2"/>
                </a:lnTo>
                <a:lnTo>
                  <a:pt x="3" y="0"/>
                </a:lnTo>
                <a:lnTo>
                  <a:pt x="5" y="0"/>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98" name="824975801"/>
          <p:cNvSpPr>
            <a:spLocks noChangeAspect="1"/>
          </p:cNvSpPr>
          <p:nvPr/>
        </p:nvSpPr>
        <p:spPr bwMode="auto">
          <a:xfrm>
            <a:off x="3844609" y="2734127"/>
            <a:ext cx="8064" cy="7976"/>
          </a:xfrm>
          <a:custGeom>
            <a:avLst/>
            <a:gdLst/>
            <a:ahLst/>
            <a:cxnLst>
              <a:cxn ang="0">
                <a:pos x="3" y="7"/>
              </a:cxn>
              <a:cxn ang="0">
                <a:pos x="0" y="3"/>
              </a:cxn>
              <a:cxn ang="0">
                <a:pos x="3" y="0"/>
              </a:cxn>
              <a:cxn ang="0">
                <a:pos x="5" y="0"/>
              </a:cxn>
              <a:cxn ang="0">
                <a:pos x="7" y="3"/>
              </a:cxn>
              <a:cxn ang="0">
                <a:pos x="5" y="7"/>
              </a:cxn>
              <a:cxn ang="0">
                <a:pos x="3" y="7"/>
              </a:cxn>
            </a:cxnLst>
            <a:rect l="0" t="0" r="r" b="b"/>
            <a:pathLst>
              <a:path w="7" h="7">
                <a:moveTo>
                  <a:pt x="3" y="7"/>
                </a:moveTo>
                <a:lnTo>
                  <a:pt x="0" y="3"/>
                </a:lnTo>
                <a:lnTo>
                  <a:pt x="3" y="0"/>
                </a:lnTo>
                <a:lnTo>
                  <a:pt x="5" y="0"/>
                </a:lnTo>
                <a:lnTo>
                  <a:pt x="7" y="3"/>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99" name="2010311790"/>
          <p:cNvSpPr>
            <a:spLocks noChangeAspect="1"/>
          </p:cNvSpPr>
          <p:nvPr/>
        </p:nvSpPr>
        <p:spPr bwMode="auto">
          <a:xfrm>
            <a:off x="3836546" y="2686272"/>
            <a:ext cx="8064" cy="7976"/>
          </a:xfrm>
          <a:custGeom>
            <a:avLst/>
            <a:gdLst/>
            <a:ahLst/>
            <a:cxnLst>
              <a:cxn ang="0">
                <a:pos x="3" y="7"/>
              </a:cxn>
              <a:cxn ang="0">
                <a:pos x="0" y="5"/>
              </a:cxn>
              <a:cxn ang="0">
                <a:pos x="3" y="0"/>
              </a:cxn>
              <a:cxn ang="0">
                <a:pos x="5" y="0"/>
              </a:cxn>
              <a:cxn ang="0">
                <a:pos x="7" y="5"/>
              </a:cxn>
              <a:cxn ang="0">
                <a:pos x="5" y="7"/>
              </a:cxn>
              <a:cxn ang="0">
                <a:pos x="3" y="7"/>
              </a:cxn>
            </a:cxnLst>
            <a:rect l="0" t="0" r="r" b="b"/>
            <a:pathLst>
              <a:path w="7" h="7">
                <a:moveTo>
                  <a:pt x="3" y="7"/>
                </a:moveTo>
                <a:lnTo>
                  <a:pt x="0" y="5"/>
                </a:lnTo>
                <a:lnTo>
                  <a:pt x="3" y="0"/>
                </a:lnTo>
                <a:lnTo>
                  <a:pt x="5" y="0"/>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0" name="1820085839"/>
          <p:cNvSpPr>
            <a:spLocks noChangeAspect="1"/>
          </p:cNvSpPr>
          <p:nvPr/>
        </p:nvSpPr>
        <p:spPr bwMode="auto">
          <a:xfrm>
            <a:off x="3836546" y="2678296"/>
            <a:ext cx="8064" cy="4558"/>
          </a:xfrm>
          <a:custGeom>
            <a:avLst/>
            <a:gdLst/>
            <a:ahLst/>
            <a:cxnLst>
              <a:cxn ang="0">
                <a:pos x="3" y="4"/>
              </a:cxn>
              <a:cxn ang="0">
                <a:pos x="0" y="2"/>
              </a:cxn>
              <a:cxn ang="0">
                <a:pos x="3" y="0"/>
              </a:cxn>
              <a:cxn ang="0">
                <a:pos x="5" y="0"/>
              </a:cxn>
              <a:cxn ang="0">
                <a:pos x="7" y="2"/>
              </a:cxn>
              <a:cxn ang="0">
                <a:pos x="5" y="4"/>
              </a:cxn>
              <a:cxn ang="0">
                <a:pos x="3" y="4"/>
              </a:cxn>
            </a:cxnLst>
            <a:rect l="0" t="0" r="r" b="b"/>
            <a:pathLst>
              <a:path w="7" h="4">
                <a:moveTo>
                  <a:pt x="3" y="4"/>
                </a:moveTo>
                <a:lnTo>
                  <a:pt x="0" y="2"/>
                </a:lnTo>
                <a:lnTo>
                  <a:pt x="3" y="0"/>
                </a:lnTo>
                <a:lnTo>
                  <a:pt x="5" y="0"/>
                </a:lnTo>
                <a:lnTo>
                  <a:pt x="7" y="2"/>
                </a:lnTo>
                <a:lnTo>
                  <a:pt x="5"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1" name="886293426"/>
          <p:cNvSpPr>
            <a:spLocks noChangeAspect="1"/>
          </p:cNvSpPr>
          <p:nvPr/>
        </p:nvSpPr>
        <p:spPr bwMode="auto">
          <a:xfrm>
            <a:off x="3836546" y="2696526"/>
            <a:ext cx="8064" cy="7976"/>
          </a:xfrm>
          <a:custGeom>
            <a:avLst/>
            <a:gdLst/>
            <a:ahLst/>
            <a:cxnLst>
              <a:cxn ang="0">
                <a:pos x="3" y="7"/>
              </a:cxn>
              <a:cxn ang="0">
                <a:pos x="0" y="3"/>
              </a:cxn>
              <a:cxn ang="0">
                <a:pos x="3" y="0"/>
              </a:cxn>
              <a:cxn ang="0">
                <a:pos x="5" y="0"/>
              </a:cxn>
              <a:cxn ang="0">
                <a:pos x="7" y="5"/>
              </a:cxn>
              <a:cxn ang="0">
                <a:pos x="5" y="7"/>
              </a:cxn>
              <a:cxn ang="0">
                <a:pos x="3" y="7"/>
              </a:cxn>
            </a:cxnLst>
            <a:rect l="0" t="0" r="r" b="b"/>
            <a:pathLst>
              <a:path w="7" h="7">
                <a:moveTo>
                  <a:pt x="3" y="7"/>
                </a:moveTo>
                <a:lnTo>
                  <a:pt x="0" y="3"/>
                </a:lnTo>
                <a:lnTo>
                  <a:pt x="3" y="0"/>
                </a:lnTo>
                <a:lnTo>
                  <a:pt x="5" y="0"/>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2" name="1592970794"/>
          <p:cNvSpPr>
            <a:spLocks noChangeAspect="1"/>
          </p:cNvSpPr>
          <p:nvPr/>
        </p:nvSpPr>
        <p:spPr bwMode="auto">
          <a:xfrm>
            <a:off x="3836546" y="2707921"/>
            <a:ext cx="8064" cy="7976"/>
          </a:xfrm>
          <a:custGeom>
            <a:avLst/>
            <a:gdLst/>
            <a:ahLst/>
            <a:cxnLst>
              <a:cxn ang="0">
                <a:pos x="3" y="7"/>
              </a:cxn>
              <a:cxn ang="0">
                <a:pos x="0" y="2"/>
              </a:cxn>
              <a:cxn ang="0">
                <a:pos x="3" y="0"/>
              </a:cxn>
              <a:cxn ang="0">
                <a:pos x="5" y="0"/>
              </a:cxn>
              <a:cxn ang="0">
                <a:pos x="7" y="2"/>
              </a:cxn>
              <a:cxn ang="0">
                <a:pos x="5" y="7"/>
              </a:cxn>
              <a:cxn ang="0">
                <a:pos x="3" y="7"/>
              </a:cxn>
            </a:cxnLst>
            <a:rect l="0" t="0" r="r" b="b"/>
            <a:pathLst>
              <a:path w="7" h="7">
                <a:moveTo>
                  <a:pt x="3" y="7"/>
                </a:moveTo>
                <a:lnTo>
                  <a:pt x="0" y="2"/>
                </a:lnTo>
                <a:lnTo>
                  <a:pt x="3" y="0"/>
                </a:lnTo>
                <a:lnTo>
                  <a:pt x="5" y="0"/>
                </a:lnTo>
                <a:lnTo>
                  <a:pt x="7" y="2"/>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3" name="1787833932"/>
          <p:cNvSpPr>
            <a:spLocks noChangeAspect="1"/>
          </p:cNvSpPr>
          <p:nvPr/>
        </p:nvSpPr>
        <p:spPr bwMode="auto">
          <a:xfrm>
            <a:off x="3836546" y="2718175"/>
            <a:ext cx="8064" cy="7976"/>
          </a:xfrm>
          <a:custGeom>
            <a:avLst/>
            <a:gdLst/>
            <a:ahLst/>
            <a:cxnLst>
              <a:cxn ang="0">
                <a:pos x="3" y="5"/>
              </a:cxn>
              <a:cxn ang="0">
                <a:pos x="0" y="3"/>
              </a:cxn>
              <a:cxn ang="0">
                <a:pos x="3" y="0"/>
              </a:cxn>
              <a:cxn ang="0">
                <a:pos x="5" y="0"/>
              </a:cxn>
              <a:cxn ang="0">
                <a:pos x="7" y="3"/>
              </a:cxn>
              <a:cxn ang="0">
                <a:pos x="5" y="7"/>
              </a:cxn>
              <a:cxn ang="0">
                <a:pos x="3" y="5"/>
              </a:cxn>
            </a:cxnLst>
            <a:rect l="0" t="0" r="r" b="b"/>
            <a:pathLst>
              <a:path w="7" h="7">
                <a:moveTo>
                  <a:pt x="3" y="5"/>
                </a:moveTo>
                <a:lnTo>
                  <a:pt x="0" y="3"/>
                </a:lnTo>
                <a:lnTo>
                  <a:pt x="3" y="0"/>
                </a:lnTo>
                <a:lnTo>
                  <a:pt x="5" y="0"/>
                </a:lnTo>
                <a:lnTo>
                  <a:pt x="7" y="3"/>
                </a:lnTo>
                <a:lnTo>
                  <a:pt x="5" y="7"/>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4" name="290893707"/>
          <p:cNvSpPr>
            <a:spLocks noChangeAspect="1"/>
          </p:cNvSpPr>
          <p:nvPr/>
        </p:nvSpPr>
        <p:spPr bwMode="auto">
          <a:xfrm>
            <a:off x="3836546" y="2726151"/>
            <a:ext cx="8064" cy="7976"/>
          </a:xfrm>
          <a:custGeom>
            <a:avLst/>
            <a:gdLst/>
            <a:ahLst/>
            <a:cxnLst>
              <a:cxn ang="0">
                <a:pos x="3" y="7"/>
              </a:cxn>
              <a:cxn ang="0">
                <a:pos x="0" y="5"/>
              </a:cxn>
              <a:cxn ang="0">
                <a:pos x="3" y="0"/>
              </a:cxn>
              <a:cxn ang="0">
                <a:pos x="5" y="3"/>
              </a:cxn>
              <a:cxn ang="0">
                <a:pos x="7" y="5"/>
              </a:cxn>
              <a:cxn ang="0">
                <a:pos x="5" y="7"/>
              </a:cxn>
              <a:cxn ang="0">
                <a:pos x="3" y="7"/>
              </a:cxn>
            </a:cxnLst>
            <a:rect l="0" t="0" r="r" b="b"/>
            <a:pathLst>
              <a:path w="7" h="7">
                <a:moveTo>
                  <a:pt x="3" y="7"/>
                </a:moveTo>
                <a:lnTo>
                  <a:pt x="0" y="5"/>
                </a:lnTo>
                <a:lnTo>
                  <a:pt x="3" y="0"/>
                </a:lnTo>
                <a:lnTo>
                  <a:pt x="5" y="3"/>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5" name="1504941034"/>
          <p:cNvSpPr>
            <a:spLocks noChangeAspect="1"/>
          </p:cNvSpPr>
          <p:nvPr/>
        </p:nvSpPr>
        <p:spPr bwMode="auto">
          <a:xfrm>
            <a:off x="3836546" y="2737545"/>
            <a:ext cx="8064" cy="7976"/>
          </a:xfrm>
          <a:custGeom>
            <a:avLst/>
            <a:gdLst/>
            <a:ahLst/>
            <a:cxnLst>
              <a:cxn ang="0">
                <a:pos x="3" y="7"/>
              </a:cxn>
              <a:cxn ang="0">
                <a:pos x="0" y="4"/>
              </a:cxn>
              <a:cxn ang="0">
                <a:pos x="3" y="0"/>
              </a:cxn>
              <a:cxn ang="0">
                <a:pos x="5" y="0"/>
              </a:cxn>
              <a:cxn ang="0">
                <a:pos x="7" y="4"/>
              </a:cxn>
              <a:cxn ang="0">
                <a:pos x="5" y="7"/>
              </a:cxn>
              <a:cxn ang="0">
                <a:pos x="3" y="7"/>
              </a:cxn>
            </a:cxnLst>
            <a:rect l="0" t="0" r="r" b="b"/>
            <a:pathLst>
              <a:path w="7" h="7">
                <a:moveTo>
                  <a:pt x="3" y="7"/>
                </a:moveTo>
                <a:lnTo>
                  <a:pt x="0" y="4"/>
                </a:lnTo>
                <a:lnTo>
                  <a:pt x="3" y="0"/>
                </a:lnTo>
                <a:lnTo>
                  <a:pt x="5" y="0"/>
                </a:lnTo>
                <a:lnTo>
                  <a:pt x="7" y="4"/>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6" name="1333677980"/>
          <p:cNvSpPr>
            <a:spLocks noChangeAspect="1"/>
          </p:cNvSpPr>
          <p:nvPr/>
        </p:nvSpPr>
        <p:spPr bwMode="auto">
          <a:xfrm>
            <a:off x="3828482" y="2691969"/>
            <a:ext cx="8064" cy="7976"/>
          </a:xfrm>
          <a:custGeom>
            <a:avLst/>
            <a:gdLst/>
            <a:ahLst/>
            <a:cxnLst>
              <a:cxn ang="0">
                <a:pos x="2" y="7"/>
              </a:cxn>
              <a:cxn ang="0">
                <a:pos x="0" y="2"/>
              </a:cxn>
              <a:cxn ang="0">
                <a:pos x="2" y="0"/>
              </a:cxn>
              <a:cxn ang="0">
                <a:pos x="5" y="0"/>
              </a:cxn>
              <a:cxn ang="0">
                <a:pos x="7" y="2"/>
              </a:cxn>
              <a:cxn ang="0">
                <a:pos x="5" y="7"/>
              </a:cxn>
              <a:cxn ang="0">
                <a:pos x="2" y="7"/>
              </a:cxn>
            </a:cxnLst>
            <a:rect l="0" t="0" r="r" b="b"/>
            <a:pathLst>
              <a:path w="7" h="7">
                <a:moveTo>
                  <a:pt x="2" y="7"/>
                </a:moveTo>
                <a:lnTo>
                  <a:pt x="0" y="2"/>
                </a:lnTo>
                <a:lnTo>
                  <a:pt x="2" y="0"/>
                </a:lnTo>
                <a:lnTo>
                  <a:pt x="5" y="0"/>
                </a:lnTo>
                <a:lnTo>
                  <a:pt x="7" y="2"/>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7" name="1267385229"/>
          <p:cNvSpPr>
            <a:spLocks noChangeAspect="1"/>
          </p:cNvSpPr>
          <p:nvPr/>
        </p:nvSpPr>
        <p:spPr bwMode="auto">
          <a:xfrm>
            <a:off x="3828482" y="2680575"/>
            <a:ext cx="8064" cy="7976"/>
          </a:xfrm>
          <a:custGeom>
            <a:avLst/>
            <a:gdLst/>
            <a:ahLst/>
            <a:cxnLst>
              <a:cxn ang="0">
                <a:pos x="2" y="7"/>
              </a:cxn>
              <a:cxn ang="0">
                <a:pos x="0" y="2"/>
              </a:cxn>
              <a:cxn ang="0">
                <a:pos x="2" y="0"/>
              </a:cxn>
              <a:cxn ang="0">
                <a:pos x="5" y="0"/>
              </a:cxn>
              <a:cxn ang="0">
                <a:pos x="7" y="5"/>
              </a:cxn>
              <a:cxn ang="0">
                <a:pos x="5" y="7"/>
              </a:cxn>
              <a:cxn ang="0">
                <a:pos x="2" y="7"/>
              </a:cxn>
            </a:cxnLst>
            <a:rect l="0" t="0" r="r" b="b"/>
            <a:pathLst>
              <a:path w="7" h="7">
                <a:moveTo>
                  <a:pt x="2" y="7"/>
                </a:moveTo>
                <a:lnTo>
                  <a:pt x="0" y="2"/>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8" name="1531961425"/>
          <p:cNvSpPr>
            <a:spLocks noChangeAspect="1"/>
          </p:cNvSpPr>
          <p:nvPr/>
        </p:nvSpPr>
        <p:spPr bwMode="auto">
          <a:xfrm>
            <a:off x="3828482" y="2702224"/>
            <a:ext cx="8064" cy="5697"/>
          </a:xfrm>
          <a:custGeom>
            <a:avLst/>
            <a:gdLst/>
            <a:ahLst/>
            <a:cxnLst>
              <a:cxn ang="0">
                <a:pos x="2" y="5"/>
              </a:cxn>
              <a:cxn ang="0">
                <a:pos x="0" y="2"/>
              </a:cxn>
              <a:cxn ang="0">
                <a:pos x="2" y="0"/>
              </a:cxn>
              <a:cxn ang="0">
                <a:pos x="5" y="0"/>
              </a:cxn>
              <a:cxn ang="0">
                <a:pos x="7" y="2"/>
              </a:cxn>
              <a:cxn ang="0">
                <a:pos x="5" y="5"/>
              </a:cxn>
              <a:cxn ang="0">
                <a:pos x="2" y="5"/>
              </a:cxn>
            </a:cxnLst>
            <a:rect l="0" t="0" r="r" b="b"/>
            <a:pathLst>
              <a:path w="7" h="5">
                <a:moveTo>
                  <a:pt x="2" y="5"/>
                </a:moveTo>
                <a:lnTo>
                  <a:pt x="0" y="2"/>
                </a:lnTo>
                <a:lnTo>
                  <a:pt x="2" y="0"/>
                </a:lnTo>
                <a:lnTo>
                  <a:pt x="5" y="0"/>
                </a:lnTo>
                <a:lnTo>
                  <a:pt x="7" y="2"/>
                </a:lnTo>
                <a:lnTo>
                  <a:pt x="5"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9" name="790402097"/>
          <p:cNvSpPr>
            <a:spLocks noChangeAspect="1"/>
          </p:cNvSpPr>
          <p:nvPr/>
        </p:nvSpPr>
        <p:spPr bwMode="auto">
          <a:xfrm>
            <a:off x="3828482" y="2710200"/>
            <a:ext cx="8064" cy="7976"/>
          </a:xfrm>
          <a:custGeom>
            <a:avLst/>
            <a:gdLst/>
            <a:ahLst/>
            <a:cxnLst>
              <a:cxn ang="0">
                <a:pos x="2" y="7"/>
              </a:cxn>
              <a:cxn ang="0">
                <a:pos x="0" y="5"/>
              </a:cxn>
              <a:cxn ang="0">
                <a:pos x="2" y="0"/>
              </a:cxn>
              <a:cxn ang="0">
                <a:pos x="5" y="2"/>
              </a:cxn>
              <a:cxn ang="0">
                <a:pos x="7" y="5"/>
              </a:cxn>
              <a:cxn ang="0">
                <a:pos x="5" y="7"/>
              </a:cxn>
              <a:cxn ang="0">
                <a:pos x="2" y="7"/>
              </a:cxn>
            </a:cxnLst>
            <a:rect l="0" t="0" r="r" b="b"/>
            <a:pathLst>
              <a:path w="7" h="7">
                <a:moveTo>
                  <a:pt x="2" y="7"/>
                </a:moveTo>
                <a:lnTo>
                  <a:pt x="0" y="5"/>
                </a:lnTo>
                <a:lnTo>
                  <a:pt x="2" y="0"/>
                </a:lnTo>
                <a:lnTo>
                  <a:pt x="5" y="2"/>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10" name="1143619052"/>
          <p:cNvSpPr>
            <a:spLocks noChangeAspect="1"/>
          </p:cNvSpPr>
          <p:nvPr/>
        </p:nvSpPr>
        <p:spPr bwMode="auto">
          <a:xfrm>
            <a:off x="3828482" y="2721594"/>
            <a:ext cx="8064" cy="7976"/>
          </a:xfrm>
          <a:custGeom>
            <a:avLst/>
            <a:gdLst/>
            <a:ahLst/>
            <a:cxnLst>
              <a:cxn ang="0">
                <a:pos x="2" y="7"/>
              </a:cxn>
              <a:cxn ang="0">
                <a:pos x="0" y="2"/>
              </a:cxn>
              <a:cxn ang="0">
                <a:pos x="2" y="0"/>
              </a:cxn>
              <a:cxn ang="0">
                <a:pos x="5" y="0"/>
              </a:cxn>
              <a:cxn ang="0">
                <a:pos x="7" y="4"/>
              </a:cxn>
              <a:cxn ang="0">
                <a:pos x="5" y="7"/>
              </a:cxn>
              <a:cxn ang="0">
                <a:pos x="2" y="7"/>
              </a:cxn>
            </a:cxnLst>
            <a:rect l="0" t="0" r="r" b="b"/>
            <a:pathLst>
              <a:path w="7" h="7">
                <a:moveTo>
                  <a:pt x="2" y="7"/>
                </a:moveTo>
                <a:lnTo>
                  <a:pt x="0" y="2"/>
                </a:lnTo>
                <a:lnTo>
                  <a:pt x="2" y="0"/>
                </a:lnTo>
                <a:lnTo>
                  <a:pt x="5" y="0"/>
                </a:lnTo>
                <a:lnTo>
                  <a:pt x="7" y="4"/>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11" name="987410125"/>
          <p:cNvSpPr>
            <a:spLocks noChangeAspect="1"/>
          </p:cNvSpPr>
          <p:nvPr/>
        </p:nvSpPr>
        <p:spPr bwMode="auto">
          <a:xfrm>
            <a:off x="3828482" y="2731848"/>
            <a:ext cx="8064" cy="7976"/>
          </a:xfrm>
          <a:custGeom>
            <a:avLst/>
            <a:gdLst/>
            <a:ahLst/>
            <a:cxnLst>
              <a:cxn ang="0">
                <a:pos x="2" y="7"/>
              </a:cxn>
              <a:cxn ang="0">
                <a:pos x="0" y="2"/>
              </a:cxn>
              <a:cxn ang="0">
                <a:pos x="2" y="0"/>
              </a:cxn>
              <a:cxn ang="0">
                <a:pos x="5" y="0"/>
              </a:cxn>
              <a:cxn ang="0">
                <a:pos x="7" y="2"/>
              </a:cxn>
              <a:cxn ang="0">
                <a:pos x="5" y="7"/>
              </a:cxn>
              <a:cxn ang="0">
                <a:pos x="2" y="7"/>
              </a:cxn>
            </a:cxnLst>
            <a:rect l="0" t="0" r="r" b="b"/>
            <a:pathLst>
              <a:path w="7" h="7">
                <a:moveTo>
                  <a:pt x="2" y="7"/>
                </a:moveTo>
                <a:lnTo>
                  <a:pt x="0" y="2"/>
                </a:lnTo>
                <a:lnTo>
                  <a:pt x="2" y="0"/>
                </a:lnTo>
                <a:lnTo>
                  <a:pt x="5" y="0"/>
                </a:lnTo>
                <a:lnTo>
                  <a:pt x="7" y="2"/>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12" name="653331771"/>
          <p:cNvSpPr>
            <a:spLocks noChangeAspect="1"/>
          </p:cNvSpPr>
          <p:nvPr/>
        </p:nvSpPr>
        <p:spPr bwMode="auto">
          <a:xfrm>
            <a:off x="3820418" y="2682853"/>
            <a:ext cx="8064" cy="9115"/>
          </a:xfrm>
          <a:custGeom>
            <a:avLst/>
            <a:gdLst/>
            <a:ahLst/>
            <a:cxnLst>
              <a:cxn ang="0">
                <a:pos x="2" y="8"/>
              </a:cxn>
              <a:cxn ang="0">
                <a:pos x="0" y="5"/>
              </a:cxn>
              <a:cxn ang="0">
                <a:pos x="2" y="0"/>
              </a:cxn>
              <a:cxn ang="0">
                <a:pos x="5" y="0"/>
              </a:cxn>
              <a:cxn ang="0">
                <a:pos x="7" y="5"/>
              </a:cxn>
              <a:cxn ang="0">
                <a:pos x="5" y="8"/>
              </a:cxn>
              <a:cxn ang="0">
                <a:pos x="2" y="8"/>
              </a:cxn>
            </a:cxnLst>
            <a:rect l="0" t="0" r="r" b="b"/>
            <a:pathLst>
              <a:path w="7" h="8">
                <a:moveTo>
                  <a:pt x="2" y="8"/>
                </a:moveTo>
                <a:lnTo>
                  <a:pt x="0" y="5"/>
                </a:lnTo>
                <a:lnTo>
                  <a:pt x="2" y="0"/>
                </a:lnTo>
                <a:lnTo>
                  <a:pt x="5" y="0"/>
                </a:lnTo>
                <a:lnTo>
                  <a:pt x="7" y="5"/>
                </a:lnTo>
                <a:lnTo>
                  <a:pt x="5" y="8"/>
                </a:lnTo>
                <a:lnTo>
                  <a:pt x="2"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13" name="1857520274"/>
          <p:cNvSpPr>
            <a:spLocks noChangeAspect="1"/>
          </p:cNvSpPr>
          <p:nvPr/>
        </p:nvSpPr>
        <p:spPr bwMode="auto">
          <a:xfrm>
            <a:off x="3820418" y="2674878"/>
            <a:ext cx="8064" cy="5697"/>
          </a:xfrm>
          <a:custGeom>
            <a:avLst/>
            <a:gdLst/>
            <a:ahLst/>
            <a:cxnLst>
              <a:cxn ang="0">
                <a:pos x="2" y="5"/>
              </a:cxn>
              <a:cxn ang="0">
                <a:pos x="0" y="3"/>
              </a:cxn>
              <a:cxn ang="0">
                <a:pos x="2" y="0"/>
              </a:cxn>
              <a:cxn ang="0">
                <a:pos x="5" y="0"/>
              </a:cxn>
              <a:cxn ang="0">
                <a:pos x="7" y="3"/>
              </a:cxn>
              <a:cxn ang="0">
                <a:pos x="5" y="5"/>
              </a:cxn>
              <a:cxn ang="0">
                <a:pos x="2" y="5"/>
              </a:cxn>
            </a:cxnLst>
            <a:rect l="0" t="0" r="r" b="b"/>
            <a:pathLst>
              <a:path w="7" h="5">
                <a:moveTo>
                  <a:pt x="2" y="5"/>
                </a:moveTo>
                <a:lnTo>
                  <a:pt x="0" y="3"/>
                </a:lnTo>
                <a:lnTo>
                  <a:pt x="2" y="0"/>
                </a:lnTo>
                <a:lnTo>
                  <a:pt x="5" y="0"/>
                </a:lnTo>
                <a:lnTo>
                  <a:pt x="7" y="3"/>
                </a:lnTo>
                <a:lnTo>
                  <a:pt x="5"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14" name="729576559"/>
          <p:cNvSpPr>
            <a:spLocks noChangeAspect="1"/>
          </p:cNvSpPr>
          <p:nvPr/>
        </p:nvSpPr>
        <p:spPr bwMode="auto">
          <a:xfrm>
            <a:off x="3820418" y="2694247"/>
            <a:ext cx="8064" cy="7976"/>
          </a:xfrm>
          <a:custGeom>
            <a:avLst/>
            <a:gdLst/>
            <a:ahLst/>
            <a:cxnLst>
              <a:cxn ang="0">
                <a:pos x="2" y="7"/>
              </a:cxn>
              <a:cxn ang="0">
                <a:pos x="0" y="2"/>
              </a:cxn>
              <a:cxn ang="0">
                <a:pos x="2" y="0"/>
              </a:cxn>
              <a:cxn ang="0">
                <a:pos x="5" y="0"/>
              </a:cxn>
              <a:cxn ang="0">
                <a:pos x="7" y="5"/>
              </a:cxn>
              <a:cxn ang="0">
                <a:pos x="5" y="7"/>
              </a:cxn>
              <a:cxn ang="0">
                <a:pos x="2" y="7"/>
              </a:cxn>
            </a:cxnLst>
            <a:rect l="0" t="0" r="r" b="b"/>
            <a:pathLst>
              <a:path w="7" h="7">
                <a:moveTo>
                  <a:pt x="2" y="7"/>
                </a:moveTo>
                <a:lnTo>
                  <a:pt x="0" y="2"/>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15" name="1590468727"/>
          <p:cNvSpPr>
            <a:spLocks noChangeAspect="1"/>
          </p:cNvSpPr>
          <p:nvPr/>
        </p:nvSpPr>
        <p:spPr bwMode="auto">
          <a:xfrm>
            <a:off x="3820418" y="2704503"/>
            <a:ext cx="8064" cy="7976"/>
          </a:xfrm>
          <a:custGeom>
            <a:avLst/>
            <a:gdLst/>
            <a:ahLst/>
            <a:cxnLst>
              <a:cxn ang="0">
                <a:pos x="2" y="7"/>
              </a:cxn>
              <a:cxn ang="0">
                <a:pos x="0" y="3"/>
              </a:cxn>
              <a:cxn ang="0">
                <a:pos x="2" y="0"/>
              </a:cxn>
              <a:cxn ang="0">
                <a:pos x="5" y="0"/>
              </a:cxn>
              <a:cxn ang="0">
                <a:pos x="7" y="3"/>
              </a:cxn>
              <a:cxn ang="0">
                <a:pos x="5" y="7"/>
              </a:cxn>
              <a:cxn ang="0">
                <a:pos x="2" y="7"/>
              </a:cxn>
            </a:cxnLst>
            <a:rect l="0" t="0" r="r" b="b"/>
            <a:pathLst>
              <a:path w="7" h="7">
                <a:moveTo>
                  <a:pt x="2" y="7"/>
                </a:moveTo>
                <a:lnTo>
                  <a:pt x="0" y="3"/>
                </a:lnTo>
                <a:lnTo>
                  <a:pt x="2" y="0"/>
                </a:lnTo>
                <a:lnTo>
                  <a:pt x="5" y="0"/>
                </a:lnTo>
                <a:lnTo>
                  <a:pt x="7" y="3"/>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16" name="453329654"/>
          <p:cNvSpPr>
            <a:spLocks noChangeAspect="1"/>
          </p:cNvSpPr>
          <p:nvPr/>
        </p:nvSpPr>
        <p:spPr bwMode="auto">
          <a:xfrm>
            <a:off x="3820418" y="2715897"/>
            <a:ext cx="8064" cy="7976"/>
          </a:xfrm>
          <a:custGeom>
            <a:avLst/>
            <a:gdLst/>
            <a:ahLst/>
            <a:cxnLst>
              <a:cxn ang="0">
                <a:pos x="2" y="5"/>
              </a:cxn>
              <a:cxn ang="0">
                <a:pos x="0" y="2"/>
              </a:cxn>
              <a:cxn ang="0">
                <a:pos x="2" y="0"/>
              </a:cxn>
              <a:cxn ang="0">
                <a:pos x="5" y="0"/>
              </a:cxn>
              <a:cxn ang="0">
                <a:pos x="7" y="2"/>
              </a:cxn>
              <a:cxn ang="0">
                <a:pos x="5" y="7"/>
              </a:cxn>
              <a:cxn ang="0">
                <a:pos x="2" y="5"/>
              </a:cxn>
            </a:cxnLst>
            <a:rect l="0" t="0" r="r" b="b"/>
            <a:pathLst>
              <a:path w="7" h="7">
                <a:moveTo>
                  <a:pt x="2" y="5"/>
                </a:moveTo>
                <a:lnTo>
                  <a:pt x="0" y="2"/>
                </a:lnTo>
                <a:lnTo>
                  <a:pt x="2" y="0"/>
                </a:lnTo>
                <a:lnTo>
                  <a:pt x="5" y="0"/>
                </a:lnTo>
                <a:lnTo>
                  <a:pt x="7" y="2"/>
                </a:lnTo>
                <a:lnTo>
                  <a:pt x="5" y="7"/>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17" name="1155201878"/>
          <p:cNvSpPr>
            <a:spLocks noChangeAspect="1"/>
          </p:cNvSpPr>
          <p:nvPr/>
        </p:nvSpPr>
        <p:spPr bwMode="auto">
          <a:xfrm>
            <a:off x="3820418" y="2723872"/>
            <a:ext cx="8064" cy="7976"/>
          </a:xfrm>
          <a:custGeom>
            <a:avLst/>
            <a:gdLst/>
            <a:ahLst/>
            <a:cxnLst>
              <a:cxn ang="0">
                <a:pos x="2" y="7"/>
              </a:cxn>
              <a:cxn ang="0">
                <a:pos x="0" y="5"/>
              </a:cxn>
              <a:cxn ang="0">
                <a:pos x="2" y="0"/>
              </a:cxn>
              <a:cxn ang="0">
                <a:pos x="5" y="2"/>
              </a:cxn>
              <a:cxn ang="0">
                <a:pos x="7" y="5"/>
              </a:cxn>
              <a:cxn ang="0">
                <a:pos x="5" y="7"/>
              </a:cxn>
              <a:cxn ang="0">
                <a:pos x="2" y="7"/>
              </a:cxn>
            </a:cxnLst>
            <a:rect l="0" t="0" r="r" b="b"/>
            <a:pathLst>
              <a:path w="7" h="7">
                <a:moveTo>
                  <a:pt x="2" y="7"/>
                </a:moveTo>
                <a:lnTo>
                  <a:pt x="0" y="5"/>
                </a:lnTo>
                <a:lnTo>
                  <a:pt x="2" y="0"/>
                </a:lnTo>
                <a:lnTo>
                  <a:pt x="5" y="2"/>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18" name="267238577"/>
          <p:cNvSpPr>
            <a:spLocks noChangeAspect="1"/>
          </p:cNvSpPr>
          <p:nvPr/>
        </p:nvSpPr>
        <p:spPr bwMode="auto">
          <a:xfrm>
            <a:off x="3820418" y="2734127"/>
            <a:ext cx="8064" cy="7976"/>
          </a:xfrm>
          <a:custGeom>
            <a:avLst/>
            <a:gdLst/>
            <a:ahLst/>
            <a:cxnLst>
              <a:cxn ang="0">
                <a:pos x="2" y="7"/>
              </a:cxn>
              <a:cxn ang="0">
                <a:pos x="0" y="5"/>
              </a:cxn>
              <a:cxn ang="0">
                <a:pos x="2" y="0"/>
              </a:cxn>
              <a:cxn ang="0">
                <a:pos x="5" y="0"/>
              </a:cxn>
              <a:cxn ang="0">
                <a:pos x="7" y="5"/>
              </a:cxn>
              <a:cxn ang="0">
                <a:pos x="5" y="7"/>
              </a:cxn>
              <a:cxn ang="0">
                <a:pos x="2" y="7"/>
              </a:cxn>
            </a:cxnLst>
            <a:rect l="0" t="0" r="r" b="b"/>
            <a:pathLst>
              <a:path w="7" h="7">
                <a:moveTo>
                  <a:pt x="2" y="7"/>
                </a:moveTo>
                <a:lnTo>
                  <a:pt x="0" y="5"/>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19" name="1520607901"/>
          <p:cNvSpPr>
            <a:spLocks noChangeAspect="1"/>
          </p:cNvSpPr>
          <p:nvPr/>
        </p:nvSpPr>
        <p:spPr bwMode="auto">
          <a:xfrm>
            <a:off x="3812355" y="2688550"/>
            <a:ext cx="8064" cy="7976"/>
          </a:xfrm>
          <a:custGeom>
            <a:avLst/>
            <a:gdLst/>
            <a:ahLst/>
            <a:cxnLst>
              <a:cxn ang="0">
                <a:pos x="2" y="7"/>
              </a:cxn>
              <a:cxn ang="0">
                <a:pos x="0" y="3"/>
              </a:cxn>
              <a:cxn ang="0">
                <a:pos x="2" y="0"/>
              </a:cxn>
              <a:cxn ang="0">
                <a:pos x="7" y="0"/>
              </a:cxn>
              <a:cxn ang="0">
                <a:pos x="7" y="3"/>
              </a:cxn>
              <a:cxn ang="0">
                <a:pos x="7" y="7"/>
              </a:cxn>
              <a:cxn ang="0">
                <a:pos x="2" y="7"/>
              </a:cxn>
            </a:cxnLst>
            <a:rect l="0" t="0" r="r" b="b"/>
            <a:pathLst>
              <a:path w="7" h="7">
                <a:moveTo>
                  <a:pt x="2" y="7"/>
                </a:moveTo>
                <a:lnTo>
                  <a:pt x="0" y="3"/>
                </a:lnTo>
                <a:lnTo>
                  <a:pt x="2" y="0"/>
                </a:lnTo>
                <a:lnTo>
                  <a:pt x="7" y="0"/>
                </a:lnTo>
                <a:lnTo>
                  <a:pt x="7" y="3"/>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20" name="1280650762"/>
          <p:cNvSpPr>
            <a:spLocks noChangeAspect="1"/>
          </p:cNvSpPr>
          <p:nvPr/>
        </p:nvSpPr>
        <p:spPr bwMode="auto">
          <a:xfrm>
            <a:off x="3812355" y="2678296"/>
            <a:ext cx="8064" cy="7976"/>
          </a:xfrm>
          <a:custGeom>
            <a:avLst/>
            <a:gdLst/>
            <a:ahLst/>
            <a:cxnLst>
              <a:cxn ang="0">
                <a:pos x="2" y="7"/>
              </a:cxn>
              <a:cxn ang="0">
                <a:pos x="0" y="2"/>
              </a:cxn>
              <a:cxn ang="0">
                <a:pos x="2" y="0"/>
              </a:cxn>
              <a:cxn ang="0">
                <a:pos x="7" y="0"/>
              </a:cxn>
              <a:cxn ang="0">
                <a:pos x="7" y="4"/>
              </a:cxn>
              <a:cxn ang="0">
                <a:pos x="7" y="7"/>
              </a:cxn>
              <a:cxn ang="0">
                <a:pos x="2" y="7"/>
              </a:cxn>
            </a:cxnLst>
            <a:rect l="0" t="0" r="r" b="b"/>
            <a:pathLst>
              <a:path w="7" h="7">
                <a:moveTo>
                  <a:pt x="2" y="7"/>
                </a:moveTo>
                <a:lnTo>
                  <a:pt x="0" y="2"/>
                </a:lnTo>
                <a:lnTo>
                  <a:pt x="2" y="0"/>
                </a:lnTo>
                <a:lnTo>
                  <a:pt x="7" y="0"/>
                </a:lnTo>
                <a:lnTo>
                  <a:pt x="7" y="4"/>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21" name="726501177"/>
          <p:cNvSpPr>
            <a:spLocks noChangeAspect="1"/>
          </p:cNvSpPr>
          <p:nvPr/>
        </p:nvSpPr>
        <p:spPr bwMode="auto">
          <a:xfrm>
            <a:off x="3812355" y="2699944"/>
            <a:ext cx="8064" cy="4558"/>
          </a:xfrm>
          <a:custGeom>
            <a:avLst/>
            <a:gdLst/>
            <a:ahLst/>
            <a:cxnLst>
              <a:cxn ang="0">
                <a:pos x="2" y="4"/>
              </a:cxn>
              <a:cxn ang="0">
                <a:pos x="0" y="2"/>
              </a:cxn>
              <a:cxn ang="0">
                <a:pos x="2" y="0"/>
              </a:cxn>
              <a:cxn ang="0">
                <a:pos x="7" y="0"/>
              </a:cxn>
              <a:cxn ang="0">
                <a:pos x="7" y="2"/>
              </a:cxn>
              <a:cxn ang="0">
                <a:pos x="7" y="4"/>
              </a:cxn>
              <a:cxn ang="0">
                <a:pos x="2" y="4"/>
              </a:cxn>
            </a:cxnLst>
            <a:rect l="0" t="0" r="r" b="b"/>
            <a:pathLst>
              <a:path w="7" h="4">
                <a:moveTo>
                  <a:pt x="2" y="4"/>
                </a:moveTo>
                <a:lnTo>
                  <a:pt x="0" y="2"/>
                </a:lnTo>
                <a:lnTo>
                  <a:pt x="2" y="0"/>
                </a:lnTo>
                <a:lnTo>
                  <a:pt x="7" y="0"/>
                </a:lnTo>
                <a:lnTo>
                  <a:pt x="7" y="2"/>
                </a:lnTo>
                <a:lnTo>
                  <a:pt x="7" y="4"/>
                </a:lnTo>
                <a:lnTo>
                  <a:pt x="2"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22" name="1093753888"/>
          <p:cNvSpPr>
            <a:spLocks noChangeAspect="1"/>
          </p:cNvSpPr>
          <p:nvPr/>
        </p:nvSpPr>
        <p:spPr bwMode="auto">
          <a:xfrm>
            <a:off x="3812355" y="2707921"/>
            <a:ext cx="8064" cy="7976"/>
          </a:xfrm>
          <a:custGeom>
            <a:avLst/>
            <a:gdLst/>
            <a:ahLst/>
            <a:cxnLst>
              <a:cxn ang="0">
                <a:pos x="2" y="7"/>
              </a:cxn>
              <a:cxn ang="0">
                <a:pos x="0" y="4"/>
              </a:cxn>
              <a:cxn ang="0">
                <a:pos x="2" y="0"/>
              </a:cxn>
              <a:cxn ang="0">
                <a:pos x="7" y="2"/>
              </a:cxn>
              <a:cxn ang="0">
                <a:pos x="7" y="4"/>
              </a:cxn>
              <a:cxn ang="0">
                <a:pos x="7" y="7"/>
              </a:cxn>
              <a:cxn ang="0">
                <a:pos x="2" y="7"/>
              </a:cxn>
            </a:cxnLst>
            <a:rect l="0" t="0" r="r" b="b"/>
            <a:pathLst>
              <a:path w="7" h="7">
                <a:moveTo>
                  <a:pt x="2" y="7"/>
                </a:moveTo>
                <a:lnTo>
                  <a:pt x="0" y="4"/>
                </a:lnTo>
                <a:lnTo>
                  <a:pt x="2" y="0"/>
                </a:lnTo>
                <a:lnTo>
                  <a:pt x="7" y="2"/>
                </a:lnTo>
                <a:lnTo>
                  <a:pt x="7" y="4"/>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23" name="872974458"/>
          <p:cNvSpPr>
            <a:spLocks noChangeAspect="1"/>
          </p:cNvSpPr>
          <p:nvPr/>
        </p:nvSpPr>
        <p:spPr bwMode="auto">
          <a:xfrm>
            <a:off x="3812355" y="2718175"/>
            <a:ext cx="8064" cy="7976"/>
          </a:xfrm>
          <a:custGeom>
            <a:avLst/>
            <a:gdLst/>
            <a:ahLst/>
            <a:cxnLst>
              <a:cxn ang="0">
                <a:pos x="2" y="7"/>
              </a:cxn>
              <a:cxn ang="0">
                <a:pos x="0" y="5"/>
              </a:cxn>
              <a:cxn ang="0">
                <a:pos x="2" y="0"/>
              </a:cxn>
              <a:cxn ang="0">
                <a:pos x="7" y="0"/>
              </a:cxn>
              <a:cxn ang="0">
                <a:pos x="7" y="5"/>
              </a:cxn>
              <a:cxn ang="0">
                <a:pos x="7" y="7"/>
              </a:cxn>
              <a:cxn ang="0">
                <a:pos x="2" y="7"/>
              </a:cxn>
            </a:cxnLst>
            <a:rect l="0" t="0" r="r" b="b"/>
            <a:pathLst>
              <a:path w="7" h="7">
                <a:moveTo>
                  <a:pt x="2" y="7"/>
                </a:moveTo>
                <a:lnTo>
                  <a:pt x="0" y="5"/>
                </a:lnTo>
                <a:lnTo>
                  <a:pt x="2" y="0"/>
                </a:lnTo>
                <a:lnTo>
                  <a:pt x="7" y="0"/>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24" name="1354231346"/>
          <p:cNvSpPr>
            <a:spLocks noChangeAspect="1"/>
          </p:cNvSpPr>
          <p:nvPr/>
        </p:nvSpPr>
        <p:spPr bwMode="auto">
          <a:xfrm>
            <a:off x="3812355" y="2729569"/>
            <a:ext cx="8064" cy="7976"/>
          </a:xfrm>
          <a:custGeom>
            <a:avLst/>
            <a:gdLst/>
            <a:ahLst/>
            <a:cxnLst>
              <a:cxn ang="0">
                <a:pos x="2" y="7"/>
              </a:cxn>
              <a:cxn ang="0">
                <a:pos x="0" y="2"/>
              </a:cxn>
              <a:cxn ang="0">
                <a:pos x="2" y="0"/>
              </a:cxn>
              <a:cxn ang="0">
                <a:pos x="7" y="0"/>
              </a:cxn>
              <a:cxn ang="0">
                <a:pos x="7" y="2"/>
              </a:cxn>
              <a:cxn ang="0">
                <a:pos x="7" y="7"/>
              </a:cxn>
              <a:cxn ang="0">
                <a:pos x="2" y="7"/>
              </a:cxn>
            </a:cxnLst>
            <a:rect l="0" t="0" r="r" b="b"/>
            <a:pathLst>
              <a:path w="7" h="7">
                <a:moveTo>
                  <a:pt x="2" y="7"/>
                </a:moveTo>
                <a:lnTo>
                  <a:pt x="0" y="2"/>
                </a:lnTo>
                <a:lnTo>
                  <a:pt x="2" y="0"/>
                </a:lnTo>
                <a:lnTo>
                  <a:pt x="7" y="0"/>
                </a:lnTo>
                <a:lnTo>
                  <a:pt x="7" y="2"/>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25" name="946104374"/>
          <p:cNvSpPr>
            <a:spLocks noChangeAspect="1"/>
          </p:cNvSpPr>
          <p:nvPr/>
        </p:nvSpPr>
        <p:spPr bwMode="auto">
          <a:xfrm>
            <a:off x="3804291" y="2680575"/>
            <a:ext cx="10368" cy="7976"/>
          </a:xfrm>
          <a:custGeom>
            <a:avLst/>
            <a:gdLst/>
            <a:ahLst/>
            <a:cxnLst>
              <a:cxn ang="0">
                <a:pos x="2" y="7"/>
              </a:cxn>
              <a:cxn ang="0">
                <a:pos x="0" y="5"/>
              </a:cxn>
              <a:cxn ang="0">
                <a:pos x="2" y="0"/>
              </a:cxn>
              <a:cxn ang="0">
                <a:pos x="7" y="0"/>
              </a:cxn>
              <a:cxn ang="0">
                <a:pos x="9" y="5"/>
              </a:cxn>
              <a:cxn ang="0">
                <a:pos x="7" y="7"/>
              </a:cxn>
              <a:cxn ang="0">
                <a:pos x="2" y="7"/>
              </a:cxn>
            </a:cxnLst>
            <a:rect l="0" t="0" r="r" b="b"/>
            <a:pathLst>
              <a:path w="9" h="7">
                <a:moveTo>
                  <a:pt x="2" y="7"/>
                </a:moveTo>
                <a:lnTo>
                  <a:pt x="0" y="5"/>
                </a:lnTo>
                <a:lnTo>
                  <a:pt x="2" y="0"/>
                </a:lnTo>
                <a:lnTo>
                  <a:pt x="7" y="0"/>
                </a:lnTo>
                <a:lnTo>
                  <a:pt x="9"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27" name="1461133933"/>
          <p:cNvSpPr>
            <a:spLocks noChangeAspect="1"/>
          </p:cNvSpPr>
          <p:nvPr/>
        </p:nvSpPr>
        <p:spPr bwMode="auto">
          <a:xfrm>
            <a:off x="3804291" y="2672599"/>
            <a:ext cx="10368" cy="5697"/>
          </a:xfrm>
          <a:custGeom>
            <a:avLst/>
            <a:gdLst/>
            <a:ahLst/>
            <a:cxnLst>
              <a:cxn ang="0">
                <a:pos x="2" y="5"/>
              </a:cxn>
              <a:cxn ang="0">
                <a:pos x="0" y="2"/>
              </a:cxn>
              <a:cxn ang="0">
                <a:pos x="2" y="0"/>
              </a:cxn>
              <a:cxn ang="0">
                <a:pos x="7" y="0"/>
              </a:cxn>
              <a:cxn ang="0">
                <a:pos x="9" y="2"/>
              </a:cxn>
              <a:cxn ang="0">
                <a:pos x="7" y="5"/>
              </a:cxn>
              <a:cxn ang="0">
                <a:pos x="2" y="5"/>
              </a:cxn>
            </a:cxnLst>
            <a:rect l="0" t="0" r="r" b="b"/>
            <a:pathLst>
              <a:path w="9" h="5">
                <a:moveTo>
                  <a:pt x="2" y="5"/>
                </a:moveTo>
                <a:lnTo>
                  <a:pt x="0" y="2"/>
                </a:lnTo>
                <a:lnTo>
                  <a:pt x="2" y="0"/>
                </a:lnTo>
                <a:lnTo>
                  <a:pt x="7" y="0"/>
                </a:lnTo>
                <a:lnTo>
                  <a:pt x="9" y="2"/>
                </a:lnTo>
                <a:lnTo>
                  <a:pt x="7"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29" name="1728981139"/>
          <p:cNvSpPr>
            <a:spLocks noChangeAspect="1"/>
          </p:cNvSpPr>
          <p:nvPr/>
        </p:nvSpPr>
        <p:spPr bwMode="auto">
          <a:xfrm>
            <a:off x="3804291" y="2691969"/>
            <a:ext cx="10368" cy="7976"/>
          </a:xfrm>
          <a:custGeom>
            <a:avLst/>
            <a:gdLst/>
            <a:ahLst/>
            <a:cxnLst>
              <a:cxn ang="0">
                <a:pos x="2" y="7"/>
              </a:cxn>
              <a:cxn ang="0">
                <a:pos x="0" y="2"/>
              </a:cxn>
              <a:cxn ang="0">
                <a:pos x="2" y="0"/>
              </a:cxn>
              <a:cxn ang="0">
                <a:pos x="7" y="0"/>
              </a:cxn>
              <a:cxn ang="0">
                <a:pos x="9" y="4"/>
              </a:cxn>
              <a:cxn ang="0">
                <a:pos x="7" y="7"/>
              </a:cxn>
              <a:cxn ang="0">
                <a:pos x="2" y="7"/>
              </a:cxn>
            </a:cxnLst>
            <a:rect l="0" t="0" r="r" b="b"/>
            <a:pathLst>
              <a:path w="9" h="7">
                <a:moveTo>
                  <a:pt x="2" y="7"/>
                </a:moveTo>
                <a:lnTo>
                  <a:pt x="0" y="2"/>
                </a:lnTo>
                <a:lnTo>
                  <a:pt x="2" y="0"/>
                </a:lnTo>
                <a:lnTo>
                  <a:pt x="7" y="0"/>
                </a:lnTo>
                <a:lnTo>
                  <a:pt x="9" y="4"/>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30" name="278550674"/>
          <p:cNvSpPr>
            <a:spLocks noChangeAspect="1"/>
          </p:cNvSpPr>
          <p:nvPr/>
        </p:nvSpPr>
        <p:spPr bwMode="auto">
          <a:xfrm>
            <a:off x="3804291" y="2702224"/>
            <a:ext cx="10368" cy="7976"/>
          </a:xfrm>
          <a:custGeom>
            <a:avLst/>
            <a:gdLst/>
            <a:ahLst/>
            <a:cxnLst>
              <a:cxn ang="0">
                <a:pos x="2" y="7"/>
              </a:cxn>
              <a:cxn ang="0">
                <a:pos x="0" y="2"/>
              </a:cxn>
              <a:cxn ang="0">
                <a:pos x="2" y="0"/>
              </a:cxn>
              <a:cxn ang="0">
                <a:pos x="7" y="0"/>
              </a:cxn>
              <a:cxn ang="0">
                <a:pos x="9" y="2"/>
              </a:cxn>
              <a:cxn ang="0">
                <a:pos x="7" y="7"/>
              </a:cxn>
              <a:cxn ang="0">
                <a:pos x="2" y="7"/>
              </a:cxn>
            </a:cxnLst>
            <a:rect l="0" t="0" r="r" b="b"/>
            <a:pathLst>
              <a:path w="9" h="7">
                <a:moveTo>
                  <a:pt x="2" y="7"/>
                </a:moveTo>
                <a:lnTo>
                  <a:pt x="0" y="2"/>
                </a:lnTo>
                <a:lnTo>
                  <a:pt x="2" y="0"/>
                </a:lnTo>
                <a:lnTo>
                  <a:pt x="7" y="0"/>
                </a:lnTo>
                <a:lnTo>
                  <a:pt x="9" y="2"/>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31" name="796703291"/>
          <p:cNvSpPr>
            <a:spLocks noChangeAspect="1"/>
          </p:cNvSpPr>
          <p:nvPr/>
        </p:nvSpPr>
        <p:spPr bwMode="auto">
          <a:xfrm>
            <a:off x="3804291" y="2712478"/>
            <a:ext cx="10368" cy="9115"/>
          </a:xfrm>
          <a:custGeom>
            <a:avLst/>
            <a:gdLst/>
            <a:ahLst/>
            <a:cxnLst>
              <a:cxn ang="0">
                <a:pos x="2" y="5"/>
              </a:cxn>
              <a:cxn ang="0">
                <a:pos x="0" y="3"/>
              </a:cxn>
              <a:cxn ang="0">
                <a:pos x="2" y="0"/>
              </a:cxn>
              <a:cxn ang="0">
                <a:pos x="7" y="0"/>
              </a:cxn>
              <a:cxn ang="0">
                <a:pos x="9" y="3"/>
              </a:cxn>
              <a:cxn ang="0">
                <a:pos x="7" y="8"/>
              </a:cxn>
              <a:cxn ang="0">
                <a:pos x="2" y="5"/>
              </a:cxn>
            </a:cxnLst>
            <a:rect l="0" t="0" r="r" b="b"/>
            <a:pathLst>
              <a:path w="9" h="8">
                <a:moveTo>
                  <a:pt x="2" y="5"/>
                </a:moveTo>
                <a:lnTo>
                  <a:pt x="0" y="3"/>
                </a:lnTo>
                <a:lnTo>
                  <a:pt x="2" y="0"/>
                </a:lnTo>
                <a:lnTo>
                  <a:pt x="7" y="0"/>
                </a:lnTo>
                <a:lnTo>
                  <a:pt x="9" y="3"/>
                </a:lnTo>
                <a:lnTo>
                  <a:pt x="7" y="8"/>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32" name="920685731"/>
          <p:cNvSpPr>
            <a:spLocks noChangeAspect="1"/>
          </p:cNvSpPr>
          <p:nvPr/>
        </p:nvSpPr>
        <p:spPr bwMode="auto">
          <a:xfrm>
            <a:off x="3804291" y="2723872"/>
            <a:ext cx="10368" cy="5697"/>
          </a:xfrm>
          <a:custGeom>
            <a:avLst/>
            <a:gdLst/>
            <a:ahLst/>
            <a:cxnLst>
              <a:cxn ang="0">
                <a:pos x="2" y="5"/>
              </a:cxn>
              <a:cxn ang="0">
                <a:pos x="0" y="2"/>
              </a:cxn>
              <a:cxn ang="0">
                <a:pos x="2" y="0"/>
              </a:cxn>
              <a:cxn ang="0">
                <a:pos x="7" y="0"/>
              </a:cxn>
              <a:cxn ang="0">
                <a:pos x="9" y="2"/>
              </a:cxn>
              <a:cxn ang="0">
                <a:pos x="7" y="5"/>
              </a:cxn>
              <a:cxn ang="0">
                <a:pos x="2" y="5"/>
              </a:cxn>
            </a:cxnLst>
            <a:rect l="0" t="0" r="r" b="b"/>
            <a:pathLst>
              <a:path w="9" h="5">
                <a:moveTo>
                  <a:pt x="2" y="5"/>
                </a:moveTo>
                <a:lnTo>
                  <a:pt x="0" y="2"/>
                </a:lnTo>
                <a:lnTo>
                  <a:pt x="2" y="0"/>
                </a:lnTo>
                <a:lnTo>
                  <a:pt x="7" y="0"/>
                </a:lnTo>
                <a:lnTo>
                  <a:pt x="9" y="2"/>
                </a:lnTo>
                <a:lnTo>
                  <a:pt x="7"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33" name="1091046658"/>
          <p:cNvSpPr>
            <a:spLocks noChangeAspect="1"/>
          </p:cNvSpPr>
          <p:nvPr/>
        </p:nvSpPr>
        <p:spPr bwMode="auto">
          <a:xfrm>
            <a:off x="3804291" y="2731848"/>
            <a:ext cx="10368" cy="7976"/>
          </a:xfrm>
          <a:custGeom>
            <a:avLst/>
            <a:gdLst/>
            <a:ahLst/>
            <a:cxnLst>
              <a:cxn ang="0">
                <a:pos x="2" y="7"/>
              </a:cxn>
              <a:cxn ang="0">
                <a:pos x="0" y="5"/>
              </a:cxn>
              <a:cxn ang="0">
                <a:pos x="2" y="0"/>
              </a:cxn>
              <a:cxn ang="0">
                <a:pos x="7" y="0"/>
              </a:cxn>
              <a:cxn ang="0">
                <a:pos x="9" y="5"/>
              </a:cxn>
              <a:cxn ang="0">
                <a:pos x="7" y="7"/>
              </a:cxn>
              <a:cxn ang="0">
                <a:pos x="2" y="7"/>
              </a:cxn>
            </a:cxnLst>
            <a:rect l="0" t="0" r="r" b="b"/>
            <a:pathLst>
              <a:path w="9" h="7">
                <a:moveTo>
                  <a:pt x="2" y="7"/>
                </a:moveTo>
                <a:lnTo>
                  <a:pt x="0" y="5"/>
                </a:lnTo>
                <a:lnTo>
                  <a:pt x="2" y="0"/>
                </a:lnTo>
                <a:lnTo>
                  <a:pt x="7" y="0"/>
                </a:lnTo>
                <a:lnTo>
                  <a:pt x="9"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34" name="1132289549"/>
          <p:cNvSpPr>
            <a:spLocks noChangeAspect="1"/>
          </p:cNvSpPr>
          <p:nvPr/>
        </p:nvSpPr>
        <p:spPr bwMode="auto">
          <a:xfrm>
            <a:off x="3798531" y="2686272"/>
            <a:ext cx="8064" cy="7976"/>
          </a:xfrm>
          <a:custGeom>
            <a:avLst/>
            <a:gdLst/>
            <a:ahLst/>
            <a:cxnLst>
              <a:cxn ang="0">
                <a:pos x="0" y="7"/>
              </a:cxn>
              <a:cxn ang="0">
                <a:pos x="0" y="2"/>
              </a:cxn>
              <a:cxn ang="0">
                <a:pos x="0" y="0"/>
              </a:cxn>
              <a:cxn ang="0">
                <a:pos x="5" y="0"/>
              </a:cxn>
              <a:cxn ang="0">
                <a:pos x="7" y="2"/>
              </a:cxn>
              <a:cxn ang="0">
                <a:pos x="5" y="7"/>
              </a:cxn>
              <a:cxn ang="0">
                <a:pos x="0" y="7"/>
              </a:cxn>
            </a:cxnLst>
            <a:rect l="0" t="0" r="r" b="b"/>
            <a:pathLst>
              <a:path w="7" h="7">
                <a:moveTo>
                  <a:pt x="0" y="7"/>
                </a:moveTo>
                <a:lnTo>
                  <a:pt x="0" y="2"/>
                </a:lnTo>
                <a:lnTo>
                  <a:pt x="0" y="0"/>
                </a:lnTo>
                <a:lnTo>
                  <a:pt x="5" y="0"/>
                </a:lnTo>
                <a:lnTo>
                  <a:pt x="7" y="2"/>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35" name="1511327263"/>
          <p:cNvSpPr>
            <a:spLocks noChangeAspect="1"/>
          </p:cNvSpPr>
          <p:nvPr/>
        </p:nvSpPr>
        <p:spPr bwMode="auto">
          <a:xfrm>
            <a:off x="3798531" y="2674878"/>
            <a:ext cx="8064" cy="7976"/>
          </a:xfrm>
          <a:custGeom>
            <a:avLst/>
            <a:gdLst/>
            <a:ahLst/>
            <a:cxnLst>
              <a:cxn ang="0">
                <a:pos x="0" y="7"/>
              </a:cxn>
              <a:cxn ang="0">
                <a:pos x="0" y="3"/>
              </a:cxn>
              <a:cxn ang="0">
                <a:pos x="0" y="0"/>
              </a:cxn>
              <a:cxn ang="0">
                <a:pos x="5" y="0"/>
              </a:cxn>
              <a:cxn ang="0">
                <a:pos x="7" y="5"/>
              </a:cxn>
              <a:cxn ang="0">
                <a:pos x="5" y="7"/>
              </a:cxn>
              <a:cxn ang="0">
                <a:pos x="0" y="7"/>
              </a:cxn>
            </a:cxnLst>
            <a:rect l="0" t="0" r="r" b="b"/>
            <a:pathLst>
              <a:path w="7" h="7">
                <a:moveTo>
                  <a:pt x="0" y="7"/>
                </a:moveTo>
                <a:lnTo>
                  <a:pt x="0" y="3"/>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36" name="1323992440"/>
          <p:cNvSpPr>
            <a:spLocks noChangeAspect="1"/>
          </p:cNvSpPr>
          <p:nvPr/>
        </p:nvSpPr>
        <p:spPr bwMode="auto">
          <a:xfrm>
            <a:off x="3798531" y="2696526"/>
            <a:ext cx="8064" cy="5697"/>
          </a:xfrm>
          <a:custGeom>
            <a:avLst/>
            <a:gdLst/>
            <a:ahLst/>
            <a:cxnLst>
              <a:cxn ang="0">
                <a:pos x="0" y="5"/>
              </a:cxn>
              <a:cxn ang="0">
                <a:pos x="0" y="3"/>
              </a:cxn>
              <a:cxn ang="0">
                <a:pos x="0" y="0"/>
              </a:cxn>
              <a:cxn ang="0">
                <a:pos x="5" y="0"/>
              </a:cxn>
              <a:cxn ang="0">
                <a:pos x="7" y="3"/>
              </a:cxn>
              <a:cxn ang="0">
                <a:pos x="5" y="5"/>
              </a:cxn>
              <a:cxn ang="0">
                <a:pos x="0" y="5"/>
              </a:cxn>
            </a:cxnLst>
            <a:rect l="0" t="0" r="r" b="b"/>
            <a:pathLst>
              <a:path w="7" h="5">
                <a:moveTo>
                  <a:pt x="0" y="5"/>
                </a:moveTo>
                <a:lnTo>
                  <a:pt x="0" y="3"/>
                </a:lnTo>
                <a:lnTo>
                  <a:pt x="0" y="0"/>
                </a:lnTo>
                <a:lnTo>
                  <a:pt x="5" y="0"/>
                </a:lnTo>
                <a:lnTo>
                  <a:pt x="7" y="3"/>
                </a:lnTo>
                <a:lnTo>
                  <a:pt x="5"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37" name="1876686711"/>
          <p:cNvSpPr>
            <a:spLocks noChangeAspect="1"/>
          </p:cNvSpPr>
          <p:nvPr/>
        </p:nvSpPr>
        <p:spPr bwMode="auto">
          <a:xfrm>
            <a:off x="3798531" y="2704503"/>
            <a:ext cx="8064" cy="7976"/>
          </a:xfrm>
          <a:custGeom>
            <a:avLst/>
            <a:gdLst/>
            <a:ahLst/>
            <a:cxnLst>
              <a:cxn ang="0">
                <a:pos x="0" y="7"/>
              </a:cxn>
              <a:cxn ang="0">
                <a:pos x="0" y="5"/>
              </a:cxn>
              <a:cxn ang="0">
                <a:pos x="0" y="0"/>
              </a:cxn>
              <a:cxn ang="0">
                <a:pos x="5" y="3"/>
              </a:cxn>
              <a:cxn ang="0">
                <a:pos x="7" y="5"/>
              </a:cxn>
              <a:cxn ang="0">
                <a:pos x="5" y="7"/>
              </a:cxn>
              <a:cxn ang="0">
                <a:pos x="0" y="7"/>
              </a:cxn>
            </a:cxnLst>
            <a:rect l="0" t="0" r="r" b="b"/>
            <a:pathLst>
              <a:path w="7" h="7">
                <a:moveTo>
                  <a:pt x="0" y="7"/>
                </a:moveTo>
                <a:lnTo>
                  <a:pt x="0" y="5"/>
                </a:lnTo>
                <a:lnTo>
                  <a:pt x="0" y="0"/>
                </a:lnTo>
                <a:lnTo>
                  <a:pt x="5" y="3"/>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38" name="2133346"/>
          <p:cNvSpPr>
            <a:spLocks noChangeAspect="1"/>
          </p:cNvSpPr>
          <p:nvPr/>
        </p:nvSpPr>
        <p:spPr bwMode="auto">
          <a:xfrm>
            <a:off x="3798531" y="2715897"/>
            <a:ext cx="8064" cy="7976"/>
          </a:xfrm>
          <a:custGeom>
            <a:avLst/>
            <a:gdLst/>
            <a:ahLst/>
            <a:cxnLst>
              <a:cxn ang="0">
                <a:pos x="0" y="7"/>
              </a:cxn>
              <a:cxn ang="0">
                <a:pos x="0" y="5"/>
              </a:cxn>
              <a:cxn ang="0">
                <a:pos x="0" y="0"/>
              </a:cxn>
              <a:cxn ang="0">
                <a:pos x="5" y="0"/>
              </a:cxn>
              <a:cxn ang="0">
                <a:pos x="7" y="5"/>
              </a:cxn>
              <a:cxn ang="0">
                <a:pos x="5" y="7"/>
              </a:cxn>
              <a:cxn ang="0">
                <a:pos x="0" y="7"/>
              </a:cxn>
            </a:cxnLst>
            <a:rect l="0" t="0" r="r" b="b"/>
            <a:pathLst>
              <a:path w="7" h="7">
                <a:moveTo>
                  <a:pt x="0" y="7"/>
                </a:moveTo>
                <a:lnTo>
                  <a:pt x="0" y="5"/>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39" name="872435299"/>
          <p:cNvSpPr>
            <a:spLocks noChangeAspect="1"/>
          </p:cNvSpPr>
          <p:nvPr/>
        </p:nvSpPr>
        <p:spPr bwMode="auto">
          <a:xfrm>
            <a:off x="3798531" y="2726151"/>
            <a:ext cx="8064" cy="7976"/>
          </a:xfrm>
          <a:custGeom>
            <a:avLst/>
            <a:gdLst/>
            <a:ahLst/>
            <a:cxnLst>
              <a:cxn ang="0">
                <a:pos x="0" y="7"/>
              </a:cxn>
              <a:cxn ang="0">
                <a:pos x="0" y="3"/>
              </a:cxn>
              <a:cxn ang="0">
                <a:pos x="0" y="0"/>
              </a:cxn>
              <a:cxn ang="0">
                <a:pos x="5" y="0"/>
              </a:cxn>
              <a:cxn ang="0">
                <a:pos x="7" y="3"/>
              </a:cxn>
              <a:cxn ang="0">
                <a:pos x="5" y="7"/>
              </a:cxn>
              <a:cxn ang="0">
                <a:pos x="0" y="7"/>
              </a:cxn>
            </a:cxnLst>
            <a:rect l="0" t="0" r="r" b="b"/>
            <a:pathLst>
              <a:path w="7" h="7">
                <a:moveTo>
                  <a:pt x="0" y="7"/>
                </a:moveTo>
                <a:lnTo>
                  <a:pt x="0" y="3"/>
                </a:lnTo>
                <a:lnTo>
                  <a:pt x="0" y="0"/>
                </a:lnTo>
                <a:lnTo>
                  <a:pt x="5" y="0"/>
                </a:lnTo>
                <a:lnTo>
                  <a:pt x="7" y="3"/>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40" name="1792774701"/>
          <p:cNvSpPr>
            <a:spLocks noChangeAspect="1"/>
          </p:cNvSpPr>
          <p:nvPr/>
        </p:nvSpPr>
        <p:spPr bwMode="auto">
          <a:xfrm>
            <a:off x="3790467" y="2680575"/>
            <a:ext cx="8064" cy="7976"/>
          </a:xfrm>
          <a:custGeom>
            <a:avLst/>
            <a:gdLst/>
            <a:ahLst/>
            <a:cxnLst>
              <a:cxn ang="0">
                <a:pos x="2" y="5"/>
              </a:cxn>
              <a:cxn ang="0">
                <a:pos x="0" y="2"/>
              </a:cxn>
              <a:cxn ang="0">
                <a:pos x="2" y="0"/>
              </a:cxn>
              <a:cxn ang="0">
                <a:pos x="5" y="0"/>
              </a:cxn>
              <a:cxn ang="0">
                <a:pos x="7" y="2"/>
              </a:cxn>
              <a:cxn ang="0">
                <a:pos x="5" y="7"/>
              </a:cxn>
              <a:cxn ang="0">
                <a:pos x="2" y="5"/>
              </a:cxn>
            </a:cxnLst>
            <a:rect l="0" t="0" r="r" b="b"/>
            <a:pathLst>
              <a:path w="7" h="7">
                <a:moveTo>
                  <a:pt x="2" y="5"/>
                </a:moveTo>
                <a:lnTo>
                  <a:pt x="0" y="2"/>
                </a:lnTo>
                <a:lnTo>
                  <a:pt x="2" y="0"/>
                </a:lnTo>
                <a:lnTo>
                  <a:pt x="5" y="0"/>
                </a:lnTo>
                <a:lnTo>
                  <a:pt x="7" y="2"/>
                </a:lnTo>
                <a:lnTo>
                  <a:pt x="5" y="7"/>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41" name="666180689"/>
          <p:cNvSpPr>
            <a:spLocks noChangeAspect="1"/>
          </p:cNvSpPr>
          <p:nvPr/>
        </p:nvSpPr>
        <p:spPr bwMode="auto">
          <a:xfrm>
            <a:off x="3790467" y="2670320"/>
            <a:ext cx="8064" cy="7976"/>
          </a:xfrm>
          <a:custGeom>
            <a:avLst/>
            <a:gdLst/>
            <a:ahLst/>
            <a:cxnLst>
              <a:cxn ang="0">
                <a:pos x="2" y="7"/>
              </a:cxn>
              <a:cxn ang="0">
                <a:pos x="0" y="2"/>
              </a:cxn>
              <a:cxn ang="0">
                <a:pos x="2" y="0"/>
              </a:cxn>
              <a:cxn ang="0">
                <a:pos x="5" y="0"/>
              </a:cxn>
              <a:cxn ang="0">
                <a:pos x="7" y="2"/>
              </a:cxn>
              <a:cxn ang="0">
                <a:pos x="5" y="7"/>
              </a:cxn>
              <a:cxn ang="0">
                <a:pos x="2" y="7"/>
              </a:cxn>
            </a:cxnLst>
            <a:rect l="0" t="0" r="r" b="b"/>
            <a:pathLst>
              <a:path w="7" h="7">
                <a:moveTo>
                  <a:pt x="2" y="7"/>
                </a:moveTo>
                <a:lnTo>
                  <a:pt x="0" y="2"/>
                </a:lnTo>
                <a:lnTo>
                  <a:pt x="2" y="0"/>
                </a:lnTo>
                <a:lnTo>
                  <a:pt x="5" y="0"/>
                </a:lnTo>
                <a:lnTo>
                  <a:pt x="7" y="2"/>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42" name="1439695323"/>
          <p:cNvSpPr>
            <a:spLocks noChangeAspect="1"/>
          </p:cNvSpPr>
          <p:nvPr/>
        </p:nvSpPr>
        <p:spPr bwMode="auto">
          <a:xfrm>
            <a:off x="3790467" y="2691969"/>
            <a:ext cx="8064" cy="4558"/>
          </a:xfrm>
          <a:custGeom>
            <a:avLst/>
            <a:gdLst/>
            <a:ahLst/>
            <a:cxnLst>
              <a:cxn ang="0">
                <a:pos x="2" y="4"/>
              </a:cxn>
              <a:cxn ang="0">
                <a:pos x="0" y="2"/>
              </a:cxn>
              <a:cxn ang="0">
                <a:pos x="2" y="0"/>
              </a:cxn>
              <a:cxn ang="0">
                <a:pos x="5" y="0"/>
              </a:cxn>
              <a:cxn ang="0">
                <a:pos x="7" y="2"/>
              </a:cxn>
              <a:cxn ang="0">
                <a:pos x="5" y="4"/>
              </a:cxn>
              <a:cxn ang="0">
                <a:pos x="2" y="4"/>
              </a:cxn>
            </a:cxnLst>
            <a:rect l="0" t="0" r="r" b="b"/>
            <a:pathLst>
              <a:path w="7" h="4">
                <a:moveTo>
                  <a:pt x="2" y="4"/>
                </a:moveTo>
                <a:lnTo>
                  <a:pt x="0" y="2"/>
                </a:lnTo>
                <a:lnTo>
                  <a:pt x="2" y="0"/>
                </a:lnTo>
                <a:lnTo>
                  <a:pt x="5" y="0"/>
                </a:lnTo>
                <a:lnTo>
                  <a:pt x="7" y="2"/>
                </a:lnTo>
                <a:lnTo>
                  <a:pt x="5" y="4"/>
                </a:lnTo>
                <a:lnTo>
                  <a:pt x="2"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43" name="1700772518"/>
          <p:cNvSpPr>
            <a:spLocks noChangeAspect="1"/>
          </p:cNvSpPr>
          <p:nvPr/>
        </p:nvSpPr>
        <p:spPr bwMode="auto">
          <a:xfrm>
            <a:off x="3790467" y="2699944"/>
            <a:ext cx="8064" cy="7976"/>
          </a:xfrm>
          <a:custGeom>
            <a:avLst/>
            <a:gdLst/>
            <a:ahLst/>
            <a:cxnLst>
              <a:cxn ang="0">
                <a:pos x="2" y="7"/>
              </a:cxn>
              <a:cxn ang="0">
                <a:pos x="0" y="4"/>
              </a:cxn>
              <a:cxn ang="0">
                <a:pos x="2" y="0"/>
              </a:cxn>
              <a:cxn ang="0">
                <a:pos x="5" y="0"/>
              </a:cxn>
              <a:cxn ang="0">
                <a:pos x="7" y="4"/>
              </a:cxn>
              <a:cxn ang="0">
                <a:pos x="5" y="7"/>
              </a:cxn>
              <a:cxn ang="0">
                <a:pos x="2" y="7"/>
              </a:cxn>
            </a:cxnLst>
            <a:rect l="0" t="0" r="r" b="b"/>
            <a:pathLst>
              <a:path w="7" h="7">
                <a:moveTo>
                  <a:pt x="2" y="7"/>
                </a:moveTo>
                <a:lnTo>
                  <a:pt x="0" y="4"/>
                </a:lnTo>
                <a:lnTo>
                  <a:pt x="2" y="0"/>
                </a:lnTo>
                <a:lnTo>
                  <a:pt x="5" y="0"/>
                </a:lnTo>
                <a:lnTo>
                  <a:pt x="7" y="4"/>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44" name="1169714961"/>
          <p:cNvSpPr>
            <a:spLocks noChangeAspect="1"/>
          </p:cNvSpPr>
          <p:nvPr/>
        </p:nvSpPr>
        <p:spPr bwMode="auto">
          <a:xfrm>
            <a:off x="3790467" y="2710200"/>
            <a:ext cx="8064" cy="7976"/>
          </a:xfrm>
          <a:custGeom>
            <a:avLst/>
            <a:gdLst/>
            <a:ahLst/>
            <a:cxnLst>
              <a:cxn ang="0">
                <a:pos x="2" y="7"/>
              </a:cxn>
              <a:cxn ang="0">
                <a:pos x="0" y="2"/>
              </a:cxn>
              <a:cxn ang="0">
                <a:pos x="2" y="0"/>
              </a:cxn>
              <a:cxn ang="0">
                <a:pos x="5" y="0"/>
              </a:cxn>
              <a:cxn ang="0">
                <a:pos x="7" y="5"/>
              </a:cxn>
              <a:cxn ang="0">
                <a:pos x="5" y="7"/>
              </a:cxn>
              <a:cxn ang="0">
                <a:pos x="2" y="7"/>
              </a:cxn>
            </a:cxnLst>
            <a:rect l="0" t="0" r="r" b="b"/>
            <a:pathLst>
              <a:path w="7" h="7">
                <a:moveTo>
                  <a:pt x="2" y="7"/>
                </a:moveTo>
                <a:lnTo>
                  <a:pt x="0" y="2"/>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45" name="1844261029"/>
          <p:cNvSpPr>
            <a:spLocks noChangeAspect="1"/>
          </p:cNvSpPr>
          <p:nvPr/>
        </p:nvSpPr>
        <p:spPr bwMode="auto">
          <a:xfrm>
            <a:off x="3790467" y="2721594"/>
            <a:ext cx="8064" cy="7976"/>
          </a:xfrm>
          <a:custGeom>
            <a:avLst/>
            <a:gdLst/>
            <a:ahLst/>
            <a:cxnLst>
              <a:cxn ang="0">
                <a:pos x="2" y="7"/>
              </a:cxn>
              <a:cxn ang="0">
                <a:pos x="0" y="2"/>
              </a:cxn>
              <a:cxn ang="0">
                <a:pos x="2" y="0"/>
              </a:cxn>
              <a:cxn ang="0">
                <a:pos x="5" y="0"/>
              </a:cxn>
              <a:cxn ang="0">
                <a:pos x="7" y="2"/>
              </a:cxn>
              <a:cxn ang="0">
                <a:pos x="5" y="7"/>
              </a:cxn>
              <a:cxn ang="0">
                <a:pos x="2" y="7"/>
              </a:cxn>
            </a:cxnLst>
            <a:rect l="0" t="0" r="r" b="b"/>
            <a:pathLst>
              <a:path w="7" h="7">
                <a:moveTo>
                  <a:pt x="2" y="7"/>
                </a:moveTo>
                <a:lnTo>
                  <a:pt x="0" y="2"/>
                </a:lnTo>
                <a:lnTo>
                  <a:pt x="2" y="0"/>
                </a:lnTo>
                <a:lnTo>
                  <a:pt x="5" y="0"/>
                </a:lnTo>
                <a:lnTo>
                  <a:pt x="7" y="2"/>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46" name="1877715554"/>
          <p:cNvSpPr>
            <a:spLocks noChangeAspect="1"/>
          </p:cNvSpPr>
          <p:nvPr/>
        </p:nvSpPr>
        <p:spPr bwMode="auto">
          <a:xfrm>
            <a:off x="3790467" y="2731848"/>
            <a:ext cx="8064" cy="5697"/>
          </a:xfrm>
          <a:custGeom>
            <a:avLst/>
            <a:gdLst/>
            <a:ahLst/>
            <a:cxnLst>
              <a:cxn ang="0">
                <a:pos x="2" y="5"/>
              </a:cxn>
              <a:cxn ang="0">
                <a:pos x="0" y="2"/>
              </a:cxn>
              <a:cxn ang="0">
                <a:pos x="2" y="0"/>
              </a:cxn>
              <a:cxn ang="0">
                <a:pos x="5" y="0"/>
              </a:cxn>
              <a:cxn ang="0">
                <a:pos x="7" y="2"/>
              </a:cxn>
              <a:cxn ang="0">
                <a:pos x="5" y="5"/>
              </a:cxn>
              <a:cxn ang="0">
                <a:pos x="2" y="5"/>
              </a:cxn>
            </a:cxnLst>
            <a:rect l="0" t="0" r="r" b="b"/>
            <a:pathLst>
              <a:path w="7" h="5">
                <a:moveTo>
                  <a:pt x="2" y="5"/>
                </a:moveTo>
                <a:lnTo>
                  <a:pt x="0" y="2"/>
                </a:lnTo>
                <a:lnTo>
                  <a:pt x="2" y="0"/>
                </a:lnTo>
                <a:lnTo>
                  <a:pt x="5" y="0"/>
                </a:lnTo>
                <a:lnTo>
                  <a:pt x="7" y="2"/>
                </a:lnTo>
                <a:lnTo>
                  <a:pt x="5"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47" name="1177888808"/>
          <p:cNvSpPr>
            <a:spLocks noChangeAspect="1"/>
          </p:cNvSpPr>
          <p:nvPr/>
        </p:nvSpPr>
        <p:spPr bwMode="auto">
          <a:xfrm>
            <a:off x="3782403" y="2682853"/>
            <a:ext cx="8064" cy="9115"/>
          </a:xfrm>
          <a:custGeom>
            <a:avLst/>
            <a:gdLst/>
            <a:ahLst/>
            <a:cxnLst>
              <a:cxn ang="0">
                <a:pos x="2" y="8"/>
              </a:cxn>
              <a:cxn ang="0">
                <a:pos x="0" y="5"/>
              </a:cxn>
              <a:cxn ang="0">
                <a:pos x="2" y="0"/>
              </a:cxn>
              <a:cxn ang="0">
                <a:pos x="5" y="0"/>
              </a:cxn>
              <a:cxn ang="0">
                <a:pos x="7" y="5"/>
              </a:cxn>
              <a:cxn ang="0">
                <a:pos x="5" y="8"/>
              </a:cxn>
              <a:cxn ang="0">
                <a:pos x="2" y="8"/>
              </a:cxn>
            </a:cxnLst>
            <a:rect l="0" t="0" r="r" b="b"/>
            <a:pathLst>
              <a:path w="7" h="8">
                <a:moveTo>
                  <a:pt x="2" y="8"/>
                </a:moveTo>
                <a:lnTo>
                  <a:pt x="0" y="5"/>
                </a:lnTo>
                <a:lnTo>
                  <a:pt x="2" y="0"/>
                </a:lnTo>
                <a:lnTo>
                  <a:pt x="5" y="0"/>
                </a:lnTo>
                <a:lnTo>
                  <a:pt x="7" y="5"/>
                </a:lnTo>
                <a:lnTo>
                  <a:pt x="5" y="8"/>
                </a:lnTo>
                <a:lnTo>
                  <a:pt x="2"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48" name="11212813"/>
          <p:cNvSpPr>
            <a:spLocks noChangeAspect="1"/>
          </p:cNvSpPr>
          <p:nvPr/>
        </p:nvSpPr>
        <p:spPr bwMode="auto">
          <a:xfrm>
            <a:off x="3782403" y="2672599"/>
            <a:ext cx="8064" cy="7976"/>
          </a:xfrm>
          <a:custGeom>
            <a:avLst/>
            <a:gdLst/>
            <a:ahLst/>
            <a:cxnLst>
              <a:cxn ang="0">
                <a:pos x="2" y="7"/>
              </a:cxn>
              <a:cxn ang="0">
                <a:pos x="0" y="5"/>
              </a:cxn>
              <a:cxn ang="0">
                <a:pos x="2" y="0"/>
              </a:cxn>
              <a:cxn ang="0">
                <a:pos x="5" y="2"/>
              </a:cxn>
              <a:cxn ang="0">
                <a:pos x="7" y="5"/>
              </a:cxn>
              <a:cxn ang="0">
                <a:pos x="5" y="7"/>
              </a:cxn>
              <a:cxn ang="0">
                <a:pos x="2" y="7"/>
              </a:cxn>
            </a:cxnLst>
            <a:rect l="0" t="0" r="r" b="b"/>
            <a:pathLst>
              <a:path w="7" h="7">
                <a:moveTo>
                  <a:pt x="2" y="7"/>
                </a:moveTo>
                <a:lnTo>
                  <a:pt x="0" y="5"/>
                </a:lnTo>
                <a:lnTo>
                  <a:pt x="2" y="0"/>
                </a:lnTo>
                <a:lnTo>
                  <a:pt x="5" y="2"/>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49" name="869439686"/>
          <p:cNvSpPr>
            <a:spLocks noChangeAspect="1"/>
          </p:cNvSpPr>
          <p:nvPr/>
        </p:nvSpPr>
        <p:spPr bwMode="auto">
          <a:xfrm>
            <a:off x="3782403" y="2694247"/>
            <a:ext cx="8064" cy="7976"/>
          </a:xfrm>
          <a:custGeom>
            <a:avLst/>
            <a:gdLst/>
            <a:ahLst/>
            <a:cxnLst>
              <a:cxn ang="0">
                <a:pos x="2" y="7"/>
              </a:cxn>
              <a:cxn ang="0">
                <a:pos x="0" y="2"/>
              </a:cxn>
              <a:cxn ang="0">
                <a:pos x="2" y="0"/>
              </a:cxn>
              <a:cxn ang="0">
                <a:pos x="5" y="0"/>
              </a:cxn>
              <a:cxn ang="0">
                <a:pos x="7" y="5"/>
              </a:cxn>
              <a:cxn ang="0">
                <a:pos x="5" y="7"/>
              </a:cxn>
              <a:cxn ang="0">
                <a:pos x="2" y="7"/>
              </a:cxn>
            </a:cxnLst>
            <a:rect l="0" t="0" r="r" b="b"/>
            <a:pathLst>
              <a:path w="7" h="7">
                <a:moveTo>
                  <a:pt x="2" y="7"/>
                </a:moveTo>
                <a:lnTo>
                  <a:pt x="0" y="2"/>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50" name="634928745"/>
          <p:cNvSpPr>
            <a:spLocks noChangeAspect="1"/>
          </p:cNvSpPr>
          <p:nvPr/>
        </p:nvSpPr>
        <p:spPr bwMode="auto">
          <a:xfrm>
            <a:off x="3782403" y="2704503"/>
            <a:ext cx="8064" cy="7976"/>
          </a:xfrm>
          <a:custGeom>
            <a:avLst/>
            <a:gdLst/>
            <a:ahLst/>
            <a:cxnLst>
              <a:cxn ang="0">
                <a:pos x="2" y="7"/>
              </a:cxn>
              <a:cxn ang="0">
                <a:pos x="0" y="3"/>
              </a:cxn>
              <a:cxn ang="0">
                <a:pos x="2" y="0"/>
              </a:cxn>
              <a:cxn ang="0">
                <a:pos x="5" y="0"/>
              </a:cxn>
              <a:cxn ang="0">
                <a:pos x="7" y="3"/>
              </a:cxn>
              <a:cxn ang="0">
                <a:pos x="5" y="7"/>
              </a:cxn>
              <a:cxn ang="0">
                <a:pos x="2" y="7"/>
              </a:cxn>
            </a:cxnLst>
            <a:rect l="0" t="0" r="r" b="b"/>
            <a:pathLst>
              <a:path w="7" h="7">
                <a:moveTo>
                  <a:pt x="2" y="7"/>
                </a:moveTo>
                <a:lnTo>
                  <a:pt x="0" y="3"/>
                </a:lnTo>
                <a:lnTo>
                  <a:pt x="2" y="0"/>
                </a:lnTo>
                <a:lnTo>
                  <a:pt x="5" y="0"/>
                </a:lnTo>
                <a:lnTo>
                  <a:pt x="7" y="3"/>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51" name="390727863"/>
          <p:cNvSpPr>
            <a:spLocks noChangeAspect="1"/>
          </p:cNvSpPr>
          <p:nvPr/>
        </p:nvSpPr>
        <p:spPr bwMode="auto">
          <a:xfrm>
            <a:off x="3782403" y="2715897"/>
            <a:ext cx="8064" cy="5697"/>
          </a:xfrm>
          <a:custGeom>
            <a:avLst/>
            <a:gdLst/>
            <a:ahLst/>
            <a:cxnLst>
              <a:cxn ang="0">
                <a:pos x="2" y="5"/>
              </a:cxn>
              <a:cxn ang="0">
                <a:pos x="0" y="2"/>
              </a:cxn>
              <a:cxn ang="0">
                <a:pos x="2" y="0"/>
              </a:cxn>
              <a:cxn ang="0">
                <a:pos x="5" y="0"/>
              </a:cxn>
              <a:cxn ang="0">
                <a:pos x="7" y="2"/>
              </a:cxn>
              <a:cxn ang="0">
                <a:pos x="5" y="5"/>
              </a:cxn>
              <a:cxn ang="0">
                <a:pos x="2" y="5"/>
              </a:cxn>
            </a:cxnLst>
            <a:rect l="0" t="0" r="r" b="b"/>
            <a:pathLst>
              <a:path w="7" h="5">
                <a:moveTo>
                  <a:pt x="2" y="5"/>
                </a:moveTo>
                <a:lnTo>
                  <a:pt x="0" y="2"/>
                </a:lnTo>
                <a:lnTo>
                  <a:pt x="2" y="0"/>
                </a:lnTo>
                <a:lnTo>
                  <a:pt x="5" y="0"/>
                </a:lnTo>
                <a:lnTo>
                  <a:pt x="7" y="2"/>
                </a:lnTo>
                <a:lnTo>
                  <a:pt x="5"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52" name="485727859"/>
          <p:cNvSpPr>
            <a:spLocks noChangeAspect="1"/>
          </p:cNvSpPr>
          <p:nvPr/>
        </p:nvSpPr>
        <p:spPr bwMode="auto">
          <a:xfrm>
            <a:off x="3782403" y="2723872"/>
            <a:ext cx="8064" cy="7976"/>
          </a:xfrm>
          <a:custGeom>
            <a:avLst/>
            <a:gdLst/>
            <a:ahLst/>
            <a:cxnLst>
              <a:cxn ang="0">
                <a:pos x="2" y="7"/>
              </a:cxn>
              <a:cxn ang="0">
                <a:pos x="0" y="5"/>
              </a:cxn>
              <a:cxn ang="0">
                <a:pos x="2" y="0"/>
              </a:cxn>
              <a:cxn ang="0">
                <a:pos x="5" y="0"/>
              </a:cxn>
              <a:cxn ang="0">
                <a:pos x="7" y="5"/>
              </a:cxn>
              <a:cxn ang="0">
                <a:pos x="5" y="7"/>
              </a:cxn>
              <a:cxn ang="0">
                <a:pos x="2" y="7"/>
              </a:cxn>
            </a:cxnLst>
            <a:rect l="0" t="0" r="r" b="b"/>
            <a:pathLst>
              <a:path w="7" h="7">
                <a:moveTo>
                  <a:pt x="2" y="7"/>
                </a:moveTo>
                <a:lnTo>
                  <a:pt x="0" y="5"/>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53" name="1210282800"/>
          <p:cNvSpPr>
            <a:spLocks noChangeAspect="1"/>
          </p:cNvSpPr>
          <p:nvPr/>
        </p:nvSpPr>
        <p:spPr bwMode="auto">
          <a:xfrm>
            <a:off x="3774340" y="2678296"/>
            <a:ext cx="8064" cy="7976"/>
          </a:xfrm>
          <a:custGeom>
            <a:avLst/>
            <a:gdLst/>
            <a:ahLst/>
            <a:cxnLst>
              <a:cxn ang="0">
                <a:pos x="2" y="7"/>
              </a:cxn>
              <a:cxn ang="0">
                <a:pos x="0" y="2"/>
              </a:cxn>
              <a:cxn ang="0">
                <a:pos x="2" y="0"/>
              </a:cxn>
              <a:cxn ang="0">
                <a:pos x="5" y="0"/>
              </a:cxn>
              <a:cxn ang="0">
                <a:pos x="7" y="2"/>
              </a:cxn>
              <a:cxn ang="0">
                <a:pos x="5" y="7"/>
              </a:cxn>
              <a:cxn ang="0">
                <a:pos x="2" y="7"/>
              </a:cxn>
            </a:cxnLst>
            <a:rect l="0" t="0" r="r" b="b"/>
            <a:pathLst>
              <a:path w="7" h="7">
                <a:moveTo>
                  <a:pt x="2" y="7"/>
                </a:moveTo>
                <a:lnTo>
                  <a:pt x="0" y="2"/>
                </a:lnTo>
                <a:lnTo>
                  <a:pt x="2" y="0"/>
                </a:lnTo>
                <a:lnTo>
                  <a:pt x="5" y="0"/>
                </a:lnTo>
                <a:lnTo>
                  <a:pt x="7" y="2"/>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54" name="363556690"/>
          <p:cNvSpPr>
            <a:spLocks noChangeAspect="1"/>
          </p:cNvSpPr>
          <p:nvPr/>
        </p:nvSpPr>
        <p:spPr bwMode="auto">
          <a:xfrm>
            <a:off x="3774340" y="2666902"/>
            <a:ext cx="8064" cy="7976"/>
          </a:xfrm>
          <a:custGeom>
            <a:avLst/>
            <a:gdLst/>
            <a:ahLst/>
            <a:cxnLst>
              <a:cxn ang="0">
                <a:pos x="2" y="7"/>
              </a:cxn>
              <a:cxn ang="0">
                <a:pos x="0" y="3"/>
              </a:cxn>
              <a:cxn ang="0">
                <a:pos x="2" y="0"/>
              </a:cxn>
              <a:cxn ang="0">
                <a:pos x="5" y="0"/>
              </a:cxn>
              <a:cxn ang="0">
                <a:pos x="7" y="5"/>
              </a:cxn>
              <a:cxn ang="0">
                <a:pos x="5" y="7"/>
              </a:cxn>
              <a:cxn ang="0">
                <a:pos x="2" y="7"/>
              </a:cxn>
            </a:cxnLst>
            <a:rect l="0" t="0" r="r" b="b"/>
            <a:pathLst>
              <a:path w="7" h="7">
                <a:moveTo>
                  <a:pt x="2" y="7"/>
                </a:moveTo>
                <a:lnTo>
                  <a:pt x="0" y="3"/>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55" name="1451851547"/>
          <p:cNvSpPr>
            <a:spLocks noChangeAspect="1"/>
          </p:cNvSpPr>
          <p:nvPr/>
        </p:nvSpPr>
        <p:spPr bwMode="auto">
          <a:xfrm>
            <a:off x="3774340" y="2688550"/>
            <a:ext cx="8064" cy="5697"/>
          </a:xfrm>
          <a:custGeom>
            <a:avLst/>
            <a:gdLst/>
            <a:ahLst/>
            <a:cxnLst>
              <a:cxn ang="0">
                <a:pos x="2" y="5"/>
              </a:cxn>
              <a:cxn ang="0">
                <a:pos x="0" y="3"/>
              </a:cxn>
              <a:cxn ang="0">
                <a:pos x="2" y="0"/>
              </a:cxn>
              <a:cxn ang="0">
                <a:pos x="5" y="0"/>
              </a:cxn>
              <a:cxn ang="0">
                <a:pos x="7" y="3"/>
              </a:cxn>
              <a:cxn ang="0">
                <a:pos x="5" y="5"/>
              </a:cxn>
              <a:cxn ang="0">
                <a:pos x="2" y="5"/>
              </a:cxn>
            </a:cxnLst>
            <a:rect l="0" t="0" r="r" b="b"/>
            <a:pathLst>
              <a:path w="7" h="5">
                <a:moveTo>
                  <a:pt x="2" y="5"/>
                </a:moveTo>
                <a:lnTo>
                  <a:pt x="0" y="3"/>
                </a:lnTo>
                <a:lnTo>
                  <a:pt x="2" y="0"/>
                </a:lnTo>
                <a:lnTo>
                  <a:pt x="5" y="0"/>
                </a:lnTo>
                <a:lnTo>
                  <a:pt x="7" y="3"/>
                </a:lnTo>
                <a:lnTo>
                  <a:pt x="5"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56" name="729661028"/>
          <p:cNvSpPr>
            <a:spLocks noChangeAspect="1"/>
          </p:cNvSpPr>
          <p:nvPr/>
        </p:nvSpPr>
        <p:spPr bwMode="auto">
          <a:xfrm>
            <a:off x="3774340" y="2696526"/>
            <a:ext cx="8064" cy="7976"/>
          </a:xfrm>
          <a:custGeom>
            <a:avLst/>
            <a:gdLst/>
            <a:ahLst/>
            <a:cxnLst>
              <a:cxn ang="0">
                <a:pos x="2" y="7"/>
              </a:cxn>
              <a:cxn ang="0">
                <a:pos x="0" y="5"/>
              </a:cxn>
              <a:cxn ang="0">
                <a:pos x="2" y="0"/>
              </a:cxn>
              <a:cxn ang="0">
                <a:pos x="5" y="0"/>
              </a:cxn>
              <a:cxn ang="0">
                <a:pos x="7" y="5"/>
              </a:cxn>
              <a:cxn ang="0">
                <a:pos x="5" y="7"/>
              </a:cxn>
              <a:cxn ang="0">
                <a:pos x="2" y="7"/>
              </a:cxn>
            </a:cxnLst>
            <a:rect l="0" t="0" r="r" b="b"/>
            <a:pathLst>
              <a:path w="7" h="7">
                <a:moveTo>
                  <a:pt x="2" y="7"/>
                </a:moveTo>
                <a:lnTo>
                  <a:pt x="0" y="5"/>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57" name="1093584662"/>
          <p:cNvSpPr>
            <a:spLocks noChangeAspect="1"/>
          </p:cNvSpPr>
          <p:nvPr/>
        </p:nvSpPr>
        <p:spPr bwMode="auto">
          <a:xfrm>
            <a:off x="3774340" y="2707921"/>
            <a:ext cx="8064" cy="7976"/>
          </a:xfrm>
          <a:custGeom>
            <a:avLst/>
            <a:gdLst/>
            <a:ahLst/>
            <a:cxnLst>
              <a:cxn ang="0">
                <a:pos x="2" y="7"/>
              </a:cxn>
              <a:cxn ang="0">
                <a:pos x="0" y="2"/>
              </a:cxn>
              <a:cxn ang="0">
                <a:pos x="2" y="0"/>
              </a:cxn>
              <a:cxn ang="0">
                <a:pos x="5" y="0"/>
              </a:cxn>
              <a:cxn ang="0">
                <a:pos x="7" y="4"/>
              </a:cxn>
              <a:cxn ang="0">
                <a:pos x="5" y="7"/>
              </a:cxn>
              <a:cxn ang="0">
                <a:pos x="2" y="7"/>
              </a:cxn>
            </a:cxnLst>
            <a:rect l="0" t="0" r="r" b="b"/>
            <a:pathLst>
              <a:path w="7" h="7">
                <a:moveTo>
                  <a:pt x="2" y="7"/>
                </a:moveTo>
                <a:lnTo>
                  <a:pt x="0" y="2"/>
                </a:lnTo>
                <a:lnTo>
                  <a:pt x="2" y="0"/>
                </a:lnTo>
                <a:lnTo>
                  <a:pt x="5" y="0"/>
                </a:lnTo>
                <a:lnTo>
                  <a:pt x="7" y="4"/>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58" name="1940023185"/>
          <p:cNvSpPr>
            <a:spLocks noChangeAspect="1"/>
          </p:cNvSpPr>
          <p:nvPr/>
        </p:nvSpPr>
        <p:spPr bwMode="auto">
          <a:xfrm>
            <a:off x="3774340" y="2718175"/>
            <a:ext cx="8064" cy="7976"/>
          </a:xfrm>
          <a:custGeom>
            <a:avLst/>
            <a:gdLst/>
            <a:ahLst/>
            <a:cxnLst>
              <a:cxn ang="0">
                <a:pos x="2" y="7"/>
              </a:cxn>
              <a:cxn ang="0">
                <a:pos x="0" y="3"/>
              </a:cxn>
              <a:cxn ang="0">
                <a:pos x="2" y="0"/>
              </a:cxn>
              <a:cxn ang="0">
                <a:pos x="5" y="0"/>
              </a:cxn>
              <a:cxn ang="0">
                <a:pos x="7" y="3"/>
              </a:cxn>
              <a:cxn ang="0">
                <a:pos x="5" y="7"/>
              </a:cxn>
              <a:cxn ang="0">
                <a:pos x="2" y="7"/>
              </a:cxn>
            </a:cxnLst>
            <a:rect l="0" t="0" r="r" b="b"/>
            <a:pathLst>
              <a:path w="7" h="7">
                <a:moveTo>
                  <a:pt x="2" y="7"/>
                </a:moveTo>
                <a:lnTo>
                  <a:pt x="0" y="3"/>
                </a:lnTo>
                <a:lnTo>
                  <a:pt x="2" y="0"/>
                </a:lnTo>
                <a:lnTo>
                  <a:pt x="5" y="0"/>
                </a:lnTo>
                <a:lnTo>
                  <a:pt x="7" y="3"/>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59" name="719996336"/>
          <p:cNvSpPr>
            <a:spLocks noChangeAspect="1"/>
          </p:cNvSpPr>
          <p:nvPr/>
        </p:nvSpPr>
        <p:spPr bwMode="auto">
          <a:xfrm>
            <a:off x="3774340" y="2729569"/>
            <a:ext cx="8064" cy="7976"/>
          </a:xfrm>
          <a:custGeom>
            <a:avLst/>
            <a:gdLst/>
            <a:ahLst/>
            <a:cxnLst>
              <a:cxn ang="0">
                <a:pos x="2" y="4"/>
              </a:cxn>
              <a:cxn ang="0">
                <a:pos x="0" y="2"/>
              </a:cxn>
              <a:cxn ang="0">
                <a:pos x="2" y="0"/>
              </a:cxn>
              <a:cxn ang="0">
                <a:pos x="5" y="0"/>
              </a:cxn>
              <a:cxn ang="0">
                <a:pos x="7" y="2"/>
              </a:cxn>
              <a:cxn ang="0">
                <a:pos x="5" y="7"/>
              </a:cxn>
              <a:cxn ang="0">
                <a:pos x="2" y="4"/>
              </a:cxn>
            </a:cxnLst>
            <a:rect l="0" t="0" r="r" b="b"/>
            <a:pathLst>
              <a:path w="7" h="7">
                <a:moveTo>
                  <a:pt x="2" y="4"/>
                </a:moveTo>
                <a:lnTo>
                  <a:pt x="0" y="2"/>
                </a:lnTo>
                <a:lnTo>
                  <a:pt x="2" y="0"/>
                </a:lnTo>
                <a:lnTo>
                  <a:pt x="5" y="0"/>
                </a:lnTo>
                <a:lnTo>
                  <a:pt x="7" y="2"/>
                </a:lnTo>
                <a:lnTo>
                  <a:pt x="5" y="7"/>
                </a:lnTo>
                <a:lnTo>
                  <a:pt x="2"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60" name="433602586"/>
          <p:cNvSpPr>
            <a:spLocks noChangeAspect="1"/>
          </p:cNvSpPr>
          <p:nvPr/>
        </p:nvSpPr>
        <p:spPr bwMode="auto">
          <a:xfrm>
            <a:off x="3766276" y="2680575"/>
            <a:ext cx="8064" cy="7976"/>
          </a:xfrm>
          <a:custGeom>
            <a:avLst/>
            <a:gdLst/>
            <a:ahLst/>
            <a:cxnLst>
              <a:cxn ang="0">
                <a:pos x="2" y="7"/>
              </a:cxn>
              <a:cxn ang="0">
                <a:pos x="0" y="5"/>
              </a:cxn>
              <a:cxn ang="0">
                <a:pos x="2" y="0"/>
              </a:cxn>
              <a:cxn ang="0">
                <a:pos x="4" y="0"/>
              </a:cxn>
              <a:cxn ang="0">
                <a:pos x="7" y="5"/>
              </a:cxn>
              <a:cxn ang="0">
                <a:pos x="4" y="7"/>
              </a:cxn>
              <a:cxn ang="0">
                <a:pos x="2" y="7"/>
              </a:cxn>
            </a:cxnLst>
            <a:rect l="0" t="0" r="r" b="b"/>
            <a:pathLst>
              <a:path w="7" h="7">
                <a:moveTo>
                  <a:pt x="2" y="7"/>
                </a:moveTo>
                <a:lnTo>
                  <a:pt x="0" y="5"/>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61" name="1492272980"/>
          <p:cNvSpPr>
            <a:spLocks noChangeAspect="1"/>
          </p:cNvSpPr>
          <p:nvPr/>
        </p:nvSpPr>
        <p:spPr bwMode="auto">
          <a:xfrm>
            <a:off x="3766276" y="2672599"/>
            <a:ext cx="8064" cy="5697"/>
          </a:xfrm>
          <a:custGeom>
            <a:avLst/>
            <a:gdLst/>
            <a:ahLst/>
            <a:cxnLst>
              <a:cxn ang="0">
                <a:pos x="2" y="5"/>
              </a:cxn>
              <a:cxn ang="0">
                <a:pos x="0" y="2"/>
              </a:cxn>
              <a:cxn ang="0">
                <a:pos x="2" y="0"/>
              </a:cxn>
              <a:cxn ang="0">
                <a:pos x="4" y="0"/>
              </a:cxn>
              <a:cxn ang="0">
                <a:pos x="7" y="2"/>
              </a:cxn>
              <a:cxn ang="0">
                <a:pos x="4" y="5"/>
              </a:cxn>
              <a:cxn ang="0">
                <a:pos x="2" y="5"/>
              </a:cxn>
            </a:cxnLst>
            <a:rect l="0" t="0" r="r" b="b"/>
            <a:pathLst>
              <a:path w="7" h="5">
                <a:moveTo>
                  <a:pt x="2" y="5"/>
                </a:moveTo>
                <a:lnTo>
                  <a:pt x="0" y="2"/>
                </a:lnTo>
                <a:lnTo>
                  <a:pt x="2" y="0"/>
                </a:lnTo>
                <a:lnTo>
                  <a:pt x="4" y="0"/>
                </a:lnTo>
                <a:lnTo>
                  <a:pt x="7" y="2"/>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62" name="43807101"/>
          <p:cNvSpPr>
            <a:spLocks noChangeAspect="1"/>
          </p:cNvSpPr>
          <p:nvPr/>
        </p:nvSpPr>
        <p:spPr bwMode="auto">
          <a:xfrm>
            <a:off x="3766276" y="2691969"/>
            <a:ext cx="8064" cy="7976"/>
          </a:xfrm>
          <a:custGeom>
            <a:avLst/>
            <a:gdLst/>
            <a:ahLst/>
            <a:cxnLst>
              <a:cxn ang="0">
                <a:pos x="2" y="7"/>
              </a:cxn>
              <a:cxn ang="0">
                <a:pos x="0" y="2"/>
              </a:cxn>
              <a:cxn ang="0">
                <a:pos x="2" y="0"/>
              </a:cxn>
              <a:cxn ang="0">
                <a:pos x="4" y="0"/>
              </a:cxn>
              <a:cxn ang="0">
                <a:pos x="7" y="4"/>
              </a:cxn>
              <a:cxn ang="0">
                <a:pos x="4" y="7"/>
              </a:cxn>
              <a:cxn ang="0">
                <a:pos x="2" y="7"/>
              </a:cxn>
            </a:cxnLst>
            <a:rect l="0" t="0" r="r" b="b"/>
            <a:pathLst>
              <a:path w="7" h="7">
                <a:moveTo>
                  <a:pt x="2" y="7"/>
                </a:moveTo>
                <a:lnTo>
                  <a:pt x="0" y="2"/>
                </a:lnTo>
                <a:lnTo>
                  <a:pt x="2" y="0"/>
                </a:lnTo>
                <a:lnTo>
                  <a:pt x="4" y="0"/>
                </a:lnTo>
                <a:lnTo>
                  <a:pt x="7" y="4"/>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63" name="1752180488"/>
          <p:cNvSpPr>
            <a:spLocks noChangeAspect="1"/>
          </p:cNvSpPr>
          <p:nvPr/>
        </p:nvSpPr>
        <p:spPr bwMode="auto">
          <a:xfrm>
            <a:off x="3766276" y="2702224"/>
            <a:ext cx="8064" cy="7976"/>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64" name="988834555"/>
          <p:cNvSpPr>
            <a:spLocks noChangeAspect="1"/>
          </p:cNvSpPr>
          <p:nvPr/>
        </p:nvSpPr>
        <p:spPr bwMode="auto">
          <a:xfrm>
            <a:off x="3766276" y="2712478"/>
            <a:ext cx="8064" cy="5697"/>
          </a:xfrm>
          <a:custGeom>
            <a:avLst/>
            <a:gdLst/>
            <a:ahLst/>
            <a:cxnLst>
              <a:cxn ang="0">
                <a:pos x="2" y="5"/>
              </a:cxn>
              <a:cxn ang="0">
                <a:pos x="0" y="3"/>
              </a:cxn>
              <a:cxn ang="0">
                <a:pos x="2" y="0"/>
              </a:cxn>
              <a:cxn ang="0">
                <a:pos x="4" y="0"/>
              </a:cxn>
              <a:cxn ang="0">
                <a:pos x="7" y="3"/>
              </a:cxn>
              <a:cxn ang="0">
                <a:pos x="4" y="5"/>
              </a:cxn>
              <a:cxn ang="0">
                <a:pos x="2" y="5"/>
              </a:cxn>
            </a:cxnLst>
            <a:rect l="0" t="0" r="r" b="b"/>
            <a:pathLst>
              <a:path w="7" h="5">
                <a:moveTo>
                  <a:pt x="2" y="5"/>
                </a:moveTo>
                <a:lnTo>
                  <a:pt x="0" y="3"/>
                </a:lnTo>
                <a:lnTo>
                  <a:pt x="2" y="0"/>
                </a:lnTo>
                <a:lnTo>
                  <a:pt x="4" y="0"/>
                </a:lnTo>
                <a:lnTo>
                  <a:pt x="7" y="3"/>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65" name="735258134"/>
          <p:cNvSpPr>
            <a:spLocks noChangeAspect="1"/>
          </p:cNvSpPr>
          <p:nvPr/>
        </p:nvSpPr>
        <p:spPr bwMode="auto">
          <a:xfrm>
            <a:off x="3766276" y="2721594"/>
            <a:ext cx="8064" cy="7976"/>
          </a:xfrm>
          <a:custGeom>
            <a:avLst/>
            <a:gdLst/>
            <a:ahLst/>
            <a:cxnLst>
              <a:cxn ang="0">
                <a:pos x="2" y="7"/>
              </a:cxn>
              <a:cxn ang="0">
                <a:pos x="0" y="4"/>
              </a:cxn>
              <a:cxn ang="0">
                <a:pos x="2" y="0"/>
              </a:cxn>
              <a:cxn ang="0">
                <a:pos x="4" y="2"/>
              </a:cxn>
              <a:cxn ang="0">
                <a:pos x="7" y="4"/>
              </a:cxn>
              <a:cxn ang="0">
                <a:pos x="4" y="7"/>
              </a:cxn>
              <a:cxn ang="0">
                <a:pos x="2" y="7"/>
              </a:cxn>
            </a:cxnLst>
            <a:rect l="0" t="0" r="r" b="b"/>
            <a:pathLst>
              <a:path w="7" h="7">
                <a:moveTo>
                  <a:pt x="2" y="7"/>
                </a:moveTo>
                <a:lnTo>
                  <a:pt x="0" y="4"/>
                </a:lnTo>
                <a:lnTo>
                  <a:pt x="2" y="0"/>
                </a:lnTo>
                <a:lnTo>
                  <a:pt x="4" y="2"/>
                </a:lnTo>
                <a:lnTo>
                  <a:pt x="7" y="4"/>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66" name="2017200013"/>
          <p:cNvSpPr>
            <a:spLocks noChangeAspect="1"/>
          </p:cNvSpPr>
          <p:nvPr/>
        </p:nvSpPr>
        <p:spPr bwMode="auto">
          <a:xfrm>
            <a:off x="3758212" y="2674878"/>
            <a:ext cx="8064" cy="7976"/>
          </a:xfrm>
          <a:custGeom>
            <a:avLst/>
            <a:gdLst/>
            <a:ahLst/>
            <a:cxnLst>
              <a:cxn ang="0">
                <a:pos x="2" y="7"/>
              </a:cxn>
              <a:cxn ang="0">
                <a:pos x="0" y="3"/>
              </a:cxn>
              <a:cxn ang="0">
                <a:pos x="2" y="0"/>
              </a:cxn>
              <a:cxn ang="0">
                <a:pos x="7" y="0"/>
              </a:cxn>
              <a:cxn ang="0">
                <a:pos x="7" y="5"/>
              </a:cxn>
              <a:cxn ang="0">
                <a:pos x="7" y="7"/>
              </a:cxn>
              <a:cxn ang="0">
                <a:pos x="2" y="7"/>
              </a:cxn>
            </a:cxnLst>
            <a:rect l="0" t="0" r="r" b="b"/>
            <a:pathLst>
              <a:path w="7" h="7">
                <a:moveTo>
                  <a:pt x="2" y="7"/>
                </a:moveTo>
                <a:lnTo>
                  <a:pt x="0" y="3"/>
                </a:lnTo>
                <a:lnTo>
                  <a:pt x="2" y="0"/>
                </a:lnTo>
                <a:lnTo>
                  <a:pt x="7" y="0"/>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67" name="52572394"/>
          <p:cNvSpPr>
            <a:spLocks noChangeAspect="1"/>
          </p:cNvSpPr>
          <p:nvPr/>
        </p:nvSpPr>
        <p:spPr bwMode="auto">
          <a:xfrm>
            <a:off x="3758212" y="2664623"/>
            <a:ext cx="8064" cy="7976"/>
          </a:xfrm>
          <a:custGeom>
            <a:avLst/>
            <a:gdLst/>
            <a:ahLst/>
            <a:cxnLst>
              <a:cxn ang="0">
                <a:pos x="2" y="7"/>
              </a:cxn>
              <a:cxn ang="0">
                <a:pos x="0" y="5"/>
              </a:cxn>
              <a:cxn ang="0">
                <a:pos x="2" y="0"/>
              </a:cxn>
              <a:cxn ang="0">
                <a:pos x="7" y="0"/>
              </a:cxn>
              <a:cxn ang="0">
                <a:pos x="7" y="5"/>
              </a:cxn>
              <a:cxn ang="0">
                <a:pos x="7" y="7"/>
              </a:cxn>
              <a:cxn ang="0">
                <a:pos x="2" y="7"/>
              </a:cxn>
            </a:cxnLst>
            <a:rect l="0" t="0" r="r" b="b"/>
            <a:pathLst>
              <a:path w="7" h="7">
                <a:moveTo>
                  <a:pt x="2" y="7"/>
                </a:moveTo>
                <a:lnTo>
                  <a:pt x="0" y="5"/>
                </a:lnTo>
                <a:lnTo>
                  <a:pt x="2" y="0"/>
                </a:lnTo>
                <a:lnTo>
                  <a:pt x="7" y="0"/>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68" name="2002604223"/>
          <p:cNvSpPr>
            <a:spLocks noChangeAspect="1"/>
          </p:cNvSpPr>
          <p:nvPr/>
        </p:nvSpPr>
        <p:spPr bwMode="auto">
          <a:xfrm>
            <a:off x="3758212" y="2686272"/>
            <a:ext cx="8064" cy="7976"/>
          </a:xfrm>
          <a:custGeom>
            <a:avLst/>
            <a:gdLst/>
            <a:ahLst/>
            <a:cxnLst>
              <a:cxn ang="0">
                <a:pos x="2" y="7"/>
              </a:cxn>
              <a:cxn ang="0">
                <a:pos x="0" y="2"/>
              </a:cxn>
              <a:cxn ang="0">
                <a:pos x="2" y="0"/>
              </a:cxn>
              <a:cxn ang="0">
                <a:pos x="7" y="0"/>
              </a:cxn>
              <a:cxn ang="0">
                <a:pos x="7" y="2"/>
              </a:cxn>
              <a:cxn ang="0">
                <a:pos x="7" y="7"/>
              </a:cxn>
              <a:cxn ang="0">
                <a:pos x="2" y="7"/>
              </a:cxn>
            </a:cxnLst>
            <a:rect l="0" t="0" r="r" b="b"/>
            <a:pathLst>
              <a:path w="7" h="7">
                <a:moveTo>
                  <a:pt x="2" y="7"/>
                </a:moveTo>
                <a:lnTo>
                  <a:pt x="0" y="2"/>
                </a:lnTo>
                <a:lnTo>
                  <a:pt x="2" y="0"/>
                </a:lnTo>
                <a:lnTo>
                  <a:pt x="7" y="0"/>
                </a:lnTo>
                <a:lnTo>
                  <a:pt x="7" y="2"/>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69" name="1289488155"/>
          <p:cNvSpPr>
            <a:spLocks noChangeAspect="1"/>
          </p:cNvSpPr>
          <p:nvPr/>
        </p:nvSpPr>
        <p:spPr bwMode="auto">
          <a:xfrm>
            <a:off x="3758212" y="2696526"/>
            <a:ext cx="8064" cy="7976"/>
          </a:xfrm>
          <a:custGeom>
            <a:avLst/>
            <a:gdLst/>
            <a:ahLst/>
            <a:cxnLst>
              <a:cxn ang="0">
                <a:pos x="2" y="5"/>
              </a:cxn>
              <a:cxn ang="0">
                <a:pos x="0" y="3"/>
              </a:cxn>
              <a:cxn ang="0">
                <a:pos x="2" y="0"/>
              </a:cxn>
              <a:cxn ang="0">
                <a:pos x="7" y="0"/>
              </a:cxn>
              <a:cxn ang="0">
                <a:pos x="7" y="3"/>
              </a:cxn>
              <a:cxn ang="0">
                <a:pos x="7" y="7"/>
              </a:cxn>
              <a:cxn ang="0">
                <a:pos x="2" y="5"/>
              </a:cxn>
            </a:cxnLst>
            <a:rect l="0" t="0" r="r" b="b"/>
            <a:pathLst>
              <a:path w="7" h="7">
                <a:moveTo>
                  <a:pt x="2" y="5"/>
                </a:moveTo>
                <a:lnTo>
                  <a:pt x="0" y="3"/>
                </a:lnTo>
                <a:lnTo>
                  <a:pt x="2" y="0"/>
                </a:lnTo>
                <a:lnTo>
                  <a:pt x="7" y="0"/>
                </a:lnTo>
                <a:lnTo>
                  <a:pt x="7" y="3"/>
                </a:lnTo>
                <a:lnTo>
                  <a:pt x="7" y="7"/>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70" name="533527834"/>
          <p:cNvSpPr>
            <a:spLocks noChangeAspect="1"/>
          </p:cNvSpPr>
          <p:nvPr/>
        </p:nvSpPr>
        <p:spPr bwMode="auto">
          <a:xfrm>
            <a:off x="3758212" y="2704503"/>
            <a:ext cx="8064" cy="7976"/>
          </a:xfrm>
          <a:custGeom>
            <a:avLst/>
            <a:gdLst/>
            <a:ahLst/>
            <a:cxnLst>
              <a:cxn ang="0">
                <a:pos x="2" y="7"/>
              </a:cxn>
              <a:cxn ang="0">
                <a:pos x="0" y="5"/>
              </a:cxn>
              <a:cxn ang="0">
                <a:pos x="2" y="0"/>
              </a:cxn>
              <a:cxn ang="0">
                <a:pos x="7" y="3"/>
              </a:cxn>
              <a:cxn ang="0">
                <a:pos x="7" y="5"/>
              </a:cxn>
              <a:cxn ang="0">
                <a:pos x="7" y="7"/>
              </a:cxn>
              <a:cxn ang="0">
                <a:pos x="2" y="7"/>
              </a:cxn>
            </a:cxnLst>
            <a:rect l="0" t="0" r="r" b="b"/>
            <a:pathLst>
              <a:path w="7" h="7">
                <a:moveTo>
                  <a:pt x="2" y="7"/>
                </a:moveTo>
                <a:lnTo>
                  <a:pt x="0" y="5"/>
                </a:lnTo>
                <a:lnTo>
                  <a:pt x="2" y="0"/>
                </a:lnTo>
                <a:lnTo>
                  <a:pt x="7" y="3"/>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71" name="1000373495"/>
          <p:cNvSpPr>
            <a:spLocks noChangeAspect="1"/>
          </p:cNvSpPr>
          <p:nvPr/>
        </p:nvSpPr>
        <p:spPr bwMode="auto">
          <a:xfrm>
            <a:off x="3758212" y="2715897"/>
            <a:ext cx="8064" cy="7976"/>
          </a:xfrm>
          <a:custGeom>
            <a:avLst/>
            <a:gdLst/>
            <a:ahLst/>
            <a:cxnLst>
              <a:cxn ang="0">
                <a:pos x="2" y="7"/>
              </a:cxn>
              <a:cxn ang="0">
                <a:pos x="0" y="5"/>
              </a:cxn>
              <a:cxn ang="0">
                <a:pos x="2" y="0"/>
              </a:cxn>
              <a:cxn ang="0">
                <a:pos x="7" y="0"/>
              </a:cxn>
              <a:cxn ang="0">
                <a:pos x="7" y="5"/>
              </a:cxn>
              <a:cxn ang="0">
                <a:pos x="7" y="7"/>
              </a:cxn>
              <a:cxn ang="0">
                <a:pos x="2" y="7"/>
              </a:cxn>
            </a:cxnLst>
            <a:rect l="0" t="0" r="r" b="b"/>
            <a:pathLst>
              <a:path w="7" h="7">
                <a:moveTo>
                  <a:pt x="2" y="7"/>
                </a:moveTo>
                <a:lnTo>
                  <a:pt x="0" y="5"/>
                </a:lnTo>
                <a:lnTo>
                  <a:pt x="2" y="0"/>
                </a:lnTo>
                <a:lnTo>
                  <a:pt x="7" y="0"/>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72" name="1588335381"/>
          <p:cNvSpPr>
            <a:spLocks noChangeAspect="1"/>
          </p:cNvSpPr>
          <p:nvPr/>
        </p:nvSpPr>
        <p:spPr bwMode="auto">
          <a:xfrm>
            <a:off x="3758212" y="2726151"/>
            <a:ext cx="8064" cy="7976"/>
          </a:xfrm>
          <a:custGeom>
            <a:avLst/>
            <a:gdLst/>
            <a:ahLst/>
            <a:cxnLst>
              <a:cxn ang="0">
                <a:pos x="2" y="7"/>
              </a:cxn>
              <a:cxn ang="0">
                <a:pos x="0" y="3"/>
              </a:cxn>
              <a:cxn ang="0">
                <a:pos x="2" y="0"/>
              </a:cxn>
              <a:cxn ang="0">
                <a:pos x="7" y="0"/>
              </a:cxn>
              <a:cxn ang="0">
                <a:pos x="7" y="5"/>
              </a:cxn>
              <a:cxn ang="0">
                <a:pos x="7" y="7"/>
              </a:cxn>
              <a:cxn ang="0">
                <a:pos x="2" y="7"/>
              </a:cxn>
            </a:cxnLst>
            <a:rect l="0" t="0" r="r" b="b"/>
            <a:pathLst>
              <a:path w="7" h="7">
                <a:moveTo>
                  <a:pt x="2" y="7"/>
                </a:moveTo>
                <a:lnTo>
                  <a:pt x="0" y="3"/>
                </a:lnTo>
                <a:lnTo>
                  <a:pt x="2" y="0"/>
                </a:lnTo>
                <a:lnTo>
                  <a:pt x="7" y="0"/>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73" name="1728378002"/>
          <p:cNvSpPr>
            <a:spLocks noChangeAspect="1"/>
          </p:cNvSpPr>
          <p:nvPr/>
        </p:nvSpPr>
        <p:spPr bwMode="auto">
          <a:xfrm>
            <a:off x="3750148" y="2680575"/>
            <a:ext cx="10368" cy="5697"/>
          </a:xfrm>
          <a:custGeom>
            <a:avLst/>
            <a:gdLst/>
            <a:ahLst/>
            <a:cxnLst>
              <a:cxn ang="0">
                <a:pos x="2" y="5"/>
              </a:cxn>
              <a:cxn ang="0">
                <a:pos x="0" y="2"/>
              </a:cxn>
              <a:cxn ang="0">
                <a:pos x="2" y="0"/>
              </a:cxn>
              <a:cxn ang="0">
                <a:pos x="7" y="0"/>
              </a:cxn>
              <a:cxn ang="0">
                <a:pos x="9" y="2"/>
              </a:cxn>
              <a:cxn ang="0">
                <a:pos x="7" y="5"/>
              </a:cxn>
              <a:cxn ang="0">
                <a:pos x="2" y="5"/>
              </a:cxn>
            </a:cxnLst>
            <a:rect l="0" t="0" r="r" b="b"/>
            <a:pathLst>
              <a:path w="9" h="5">
                <a:moveTo>
                  <a:pt x="2" y="5"/>
                </a:moveTo>
                <a:lnTo>
                  <a:pt x="0" y="2"/>
                </a:lnTo>
                <a:lnTo>
                  <a:pt x="2" y="0"/>
                </a:lnTo>
                <a:lnTo>
                  <a:pt x="7" y="0"/>
                </a:lnTo>
                <a:lnTo>
                  <a:pt x="9" y="2"/>
                </a:lnTo>
                <a:lnTo>
                  <a:pt x="7"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74" name="1509910824"/>
          <p:cNvSpPr>
            <a:spLocks noChangeAspect="1"/>
          </p:cNvSpPr>
          <p:nvPr/>
        </p:nvSpPr>
        <p:spPr bwMode="auto">
          <a:xfrm>
            <a:off x="3750148" y="2670320"/>
            <a:ext cx="10368" cy="7976"/>
          </a:xfrm>
          <a:custGeom>
            <a:avLst/>
            <a:gdLst/>
            <a:ahLst/>
            <a:cxnLst>
              <a:cxn ang="0">
                <a:pos x="2" y="7"/>
              </a:cxn>
              <a:cxn ang="0">
                <a:pos x="0" y="2"/>
              </a:cxn>
              <a:cxn ang="0">
                <a:pos x="2" y="0"/>
              </a:cxn>
              <a:cxn ang="0">
                <a:pos x="7" y="0"/>
              </a:cxn>
              <a:cxn ang="0">
                <a:pos x="9" y="2"/>
              </a:cxn>
              <a:cxn ang="0">
                <a:pos x="7" y="7"/>
              </a:cxn>
              <a:cxn ang="0">
                <a:pos x="2" y="7"/>
              </a:cxn>
            </a:cxnLst>
            <a:rect l="0" t="0" r="r" b="b"/>
            <a:pathLst>
              <a:path w="9" h="7">
                <a:moveTo>
                  <a:pt x="2" y="7"/>
                </a:moveTo>
                <a:lnTo>
                  <a:pt x="0" y="2"/>
                </a:lnTo>
                <a:lnTo>
                  <a:pt x="2" y="0"/>
                </a:lnTo>
                <a:lnTo>
                  <a:pt x="7" y="0"/>
                </a:lnTo>
                <a:lnTo>
                  <a:pt x="9" y="2"/>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75" name="1748541535"/>
          <p:cNvSpPr>
            <a:spLocks noChangeAspect="1"/>
          </p:cNvSpPr>
          <p:nvPr/>
        </p:nvSpPr>
        <p:spPr bwMode="auto">
          <a:xfrm>
            <a:off x="3750148" y="2688550"/>
            <a:ext cx="10368" cy="7976"/>
          </a:xfrm>
          <a:custGeom>
            <a:avLst/>
            <a:gdLst/>
            <a:ahLst/>
            <a:cxnLst>
              <a:cxn ang="0">
                <a:pos x="2" y="7"/>
              </a:cxn>
              <a:cxn ang="0">
                <a:pos x="0" y="5"/>
              </a:cxn>
              <a:cxn ang="0">
                <a:pos x="2" y="0"/>
              </a:cxn>
              <a:cxn ang="0">
                <a:pos x="7" y="3"/>
              </a:cxn>
              <a:cxn ang="0">
                <a:pos x="9" y="5"/>
              </a:cxn>
              <a:cxn ang="0">
                <a:pos x="7" y="7"/>
              </a:cxn>
              <a:cxn ang="0">
                <a:pos x="2" y="7"/>
              </a:cxn>
            </a:cxnLst>
            <a:rect l="0" t="0" r="r" b="b"/>
            <a:pathLst>
              <a:path w="9" h="7">
                <a:moveTo>
                  <a:pt x="2" y="7"/>
                </a:moveTo>
                <a:lnTo>
                  <a:pt x="0" y="5"/>
                </a:lnTo>
                <a:lnTo>
                  <a:pt x="2" y="0"/>
                </a:lnTo>
                <a:lnTo>
                  <a:pt x="7" y="3"/>
                </a:lnTo>
                <a:lnTo>
                  <a:pt x="9"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76" name="80912578"/>
          <p:cNvSpPr>
            <a:spLocks noChangeAspect="1"/>
          </p:cNvSpPr>
          <p:nvPr/>
        </p:nvSpPr>
        <p:spPr bwMode="auto">
          <a:xfrm>
            <a:off x="3750148" y="2699944"/>
            <a:ext cx="10368" cy="7976"/>
          </a:xfrm>
          <a:custGeom>
            <a:avLst/>
            <a:gdLst/>
            <a:ahLst/>
            <a:cxnLst>
              <a:cxn ang="0">
                <a:pos x="2" y="7"/>
              </a:cxn>
              <a:cxn ang="0">
                <a:pos x="0" y="2"/>
              </a:cxn>
              <a:cxn ang="0">
                <a:pos x="2" y="0"/>
              </a:cxn>
              <a:cxn ang="0">
                <a:pos x="7" y="0"/>
              </a:cxn>
              <a:cxn ang="0">
                <a:pos x="9" y="4"/>
              </a:cxn>
              <a:cxn ang="0">
                <a:pos x="7" y="7"/>
              </a:cxn>
              <a:cxn ang="0">
                <a:pos x="2" y="7"/>
              </a:cxn>
            </a:cxnLst>
            <a:rect l="0" t="0" r="r" b="b"/>
            <a:pathLst>
              <a:path w="9" h="7">
                <a:moveTo>
                  <a:pt x="2" y="7"/>
                </a:moveTo>
                <a:lnTo>
                  <a:pt x="0" y="2"/>
                </a:lnTo>
                <a:lnTo>
                  <a:pt x="2" y="0"/>
                </a:lnTo>
                <a:lnTo>
                  <a:pt x="7" y="0"/>
                </a:lnTo>
                <a:lnTo>
                  <a:pt x="9" y="4"/>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77" name="1727361891"/>
          <p:cNvSpPr>
            <a:spLocks noChangeAspect="1"/>
          </p:cNvSpPr>
          <p:nvPr/>
        </p:nvSpPr>
        <p:spPr bwMode="auto">
          <a:xfrm>
            <a:off x="3750148" y="2710200"/>
            <a:ext cx="10368" cy="7976"/>
          </a:xfrm>
          <a:custGeom>
            <a:avLst/>
            <a:gdLst/>
            <a:ahLst/>
            <a:cxnLst>
              <a:cxn ang="0">
                <a:pos x="2" y="7"/>
              </a:cxn>
              <a:cxn ang="0">
                <a:pos x="0" y="2"/>
              </a:cxn>
              <a:cxn ang="0">
                <a:pos x="2" y="0"/>
              </a:cxn>
              <a:cxn ang="0">
                <a:pos x="7" y="0"/>
              </a:cxn>
              <a:cxn ang="0">
                <a:pos x="9" y="2"/>
              </a:cxn>
              <a:cxn ang="0">
                <a:pos x="7" y="7"/>
              </a:cxn>
              <a:cxn ang="0">
                <a:pos x="2" y="7"/>
              </a:cxn>
            </a:cxnLst>
            <a:rect l="0" t="0" r="r" b="b"/>
            <a:pathLst>
              <a:path w="9" h="7">
                <a:moveTo>
                  <a:pt x="2" y="7"/>
                </a:moveTo>
                <a:lnTo>
                  <a:pt x="0" y="2"/>
                </a:lnTo>
                <a:lnTo>
                  <a:pt x="2" y="0"/>
                </a:lnTo>
                <a:lnTo>
                  <a:pt x="7" y="0"/>
                </a:lnTo>
                <a:lnTo>
                  <a:pt x="9" y="2"/>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78" name="1704269863"/>
          <p:cNvSpPr>
            <a:spLocks noChangeAspect="1"/>
          </p:cNvSpPr>
          <p:nvPr/>
        </p:nvSpPr>
        <p:spPr bwMode="auto">
          <a:xfrm>
            <a:off x="3750148" y="2721594"/>
            <a:ext cx="10368" cy="7976"/>
          </a:xfrm>
          <a:custGeom>
            <a:avLst/>
            <a:gdLst/>
            <a:ahLst/>
            <a:cxnLst>
              <a:cxn ang="0">
                <a:pos x="2" y="4"/>
              </a:cxn>
              <a:cxn ang="0">
                <a:pos x="0" y="2"/>
              </a:cxn>
              <a:cxn ang="0">
                <a:pos x="2" y="0"/>
              </a:cxn>
              <a:cxn ang="0">
                <a:pos x="7" y="0"/>
              </a:cxn>
              <a:cxn ang="0">
                <a:pos x="9" y="2"/>
              </a:cxn>
              <a:cxn ang="0">
                <a:pos x="7" y="7"/>
              </a:cxn>
              <a:cxn ang="0">
                <a:pos x="2" y="4"/>
              </a:cxn>
            </a:cxnLst>
            <a:rect l="0" t="0" r="r" b="b"/>
            <a:pathLst>
              <a:path w="9" h="7">
                <a:moveTo>
                  <a:pt x="2" y="4"/>
                </a:moveTo>
                <a:lnTo>
                  <a:pt x="0" y="2"/>
                </a:lnTo>
                <a:lnTo>
                  <a:pt x="2" y="0"/>
                </a:lnTo>
                <a:lnTo>
                  <a:pt x="7" y="0"/>
                </a:lnTo>
                <a:lnTo>
                  <a:pt x="9" y="2"/>
                </a:lnTo>
                <a:lnTo>
                  <a:pt x="7" y="7"/>
                </a:lnTo>
                <a:lnTo>
                  <a:pt x="2"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79" name="1396976506"/>
          <p:cNvSpPr>
            <a:spLocks noChangeAspect="1"/>
          </p:cNvSpPr>
          <p:nvPr/>
        </p:nvSpPr>
        <p:spPr bwMode="auto">
          <a:xfrm>
            <a:off x="3744388" y="2672599"/>
            <a:ext cx="8064" cy="7976"/>
          </a:xfrm>
          <a:custGeom>
            <a:avLst/>
            <a:gdLst/>
            <a:ahLst/>
            <a:cxnLst>
              <a:cxn ang="0">
                <a:pos x="0" y="7"/>
              </a:cxn>
              <a:cxn ang="0">
                <a:pos x="0" y="2"/>
              </a:cxn>
              <a:cxn ang="0">
                <a:pos x="0" y="0"/>
              </a:cxn>
              <a:cxn ang="0">
                <a:pos x="5" y="0"/>
              </a:cxn>
              <a:cxn ang="0">
                <a:pos x="7" y="5"/>
              </a:cxn>
              <a:cxn ang="0">
                <a:pos x="5" y="7"/>
              </a:cxn>
              <a:cxn ang="0">
                <a:pos x="0" y="7"/>
              </a:cxn>
            </a:cxnLst>
            <a:rect l="0" t="0" r="r" b="b"/>
            <a:pathLst>
              <a:path w="7" h="7">
                <a:moveTo>
                  <a:pt x="0" y="7"/>
                </a:moveTo>
                <a:lnTo>
                  <a:pt x="0" y="2"/>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80" name="1142742551"/>
          <p:cNvSpPr>
            <a:spLocks noChangeAspect="1"/>
          </p:cNvSpPr>
          <p:nvPr/>
        </p:nvSpPr>
        <p:spPr bwMode="auto">
          <a:xfrm>
            <a:off x="3744388" y="2662344"/>
            <a:ext cx="8064" cy="7976"/>
          </a:xfrm>
          <a:custGeom>
            <a:avLst/>
            <a:gdLst/>
            <a:ahLst/>
            <a:cxnLst>
              <a:cxn ang="0">
                <a:pos x="0" y="7"/>
              </a:cxn>
              <a:cxn ang="0">
                <a:pos x="0" y="4"/>
              </a:cxn>
              <a:cxn ang="0">
                <a:pos x="0" y="0"/>
              </a:cxn>
              <a:cxn ang="0">
                <a:pos x="5" y="0"/>
              </a:cxn>
              <a:cxn ang="0">
                <a:pos x="7" y="4"/>
              </a:cxn>
              <a:cxn ang="0">
                <a:pos x="5" y="7"/>
              </a:cxn>
              <a:cxn ang="0">
                <a:pos x="0" y="7"/>
              </a:cxn>
            </a:cxnLst>
            <a:rect l="0" t="0" r="r" b="b"/>
            <a:pathLst>
              <a:path w="7" h="7">
                <a:moveTo>
                  <a:pt x="0" y="7"/>
                </a:moveTo>
                <a:lnTo>
                  <a:pt x="0" y="4"/>
                </a:lnTo>
                <a:lnTo>
                  <a:pt x="0" y="0"/>
                </a:lnTo>
                <a:lnTo>
                  <a:pt x="5" y="0"/>
                </a:lnTo>
                <a:lnTo>
                  <a:pt x="7" y="4"/>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81" name="176342538"/>
          <p:cNvSpPr>
            <a:spLocks noChangeAspect="1"/>
          </p:cNvSpPr>
          <p:nvPr/>
        </p:nvSpPr>
        <p:spPr bwMode="auto">
          <a:xfrm>
            <a:off x="3744388" y="2682853"/>
            <a:ext cx="8064" cy="9115"/>
          </a:xfrm>
          <a:custGeom>
            <a:avLst/>
            <a:gdLst/>
            <a:ahLst/>
            <a:cxnLst>
              <a:cxn ang="0">
                <a:pos x="0" y="8"/>
              </a:cxn>
              <a:cxn ang="0">
                <a:pos x="0" y="3"/>
              </a:cxn>
              <a:cxn ang="0">
                <a:pos x="0" y="0"/>
              </a:cxn>
              <a:cxn ang="0">
                <a:pos x="5" y="0"/>
              </a:cxn>
              <a:cxn ang="0">
                <a:pos x="7" y="3"/>
              </a:cxn>
              <a:cxn ang="0">
                <a:pos x="5" y="8"/>
              </a:cxn>
              <a:cxn ang="0">
                <a:pos x="0" y="8"/>
              </a:cxn>
            </a:cxnLst>
            <a:rect l="0" t="0" r="r" b="b"/>
            <a:pathLst>
              <a:path w="7" h="8">
                <a:moveTo>
                  <a:pt x="0" y="8"/>
                </a:moveTo>
                <a:lnTo>
                  <a:pt x="0" y="3"/>
                </a:lnTo>
                <a:lnTo>
                  <a:pt x="0" y="0"/>
                </a:lnTo>
                <a:lnTo>
                  <a:pt x="5" y="0"/>
                </a:lnTo>
                <a:lnTo>
                  <a:pt x="7" y="3"/>
                </a:lnTo>
                <a:lnTo>
                  <a:pt x="5" y="8"/>
                </a:lnTo>
                <a:lnTo>
                  <a:pt x="0"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82" name="934891561"/>
          <p:cNvSpPr>
            <a:spLocks noChangeAspect="1"/>
          </p:cNvSpPr>
          <p:nvPr/>
        </p:nvSpPr>
        <p:spPr bwMode="auto">
          <a:xfrm>
            <a:off x="3744388" y="2694247"/>
            <a:ext cx="8064" cy="7976"/>
          </a:xfrm>
          <a:custGeom>
            <a:avLst/>
            <a:gdLst/>
            <a:ahLst/>
            <a:cxnLst>
              <a:cxn ang="0">
                <a:pos x="0" y="5"/>
              </a:cxn>
              <a:cxn ang="0">
                <a:pos x="0" y="2"/>
              </a:cxn>
              <a:cxn ang="0">
                <a:pos x="0" y="0"/>
              </a:cxn>
              <a:cxn ang="0">
                <a:pos x="5" y="0"/>
              </a:cxn>
              <a:cxn ang="0">
                <a:pos x="7" y="2"/>
              </a:cxn>
              <a:cxn ang="0">
                <a:pos x="5" y="7"/>
              </a:cxn>
              <a:cxn ang="0">
                <a:pos x="0" y="5"/>
              </a:cxn>
            </a:cxnLst>
            <a:rect l="0" t="0" r="r" b="b"/>
            <a:pathLst>
              <a:path w="7" h="7">
                <a:moveTo>
                  <a:pt x="0" y="5"/>
                </a:moveTo>
                <a:lnTo>
                  <a:pt x="0" y="2"/>
                </a:lnTo>
                <a:lnTo>
                  <a:pt x="0" y="0"/>
                </a:lnTo>
                <a:lnTo>
                  <a:pt x="5" y="0"/>
                </a:lnTo>
                <a:lnTo>
                  <a:pt x="7" y="2"/>
                </a:lnTo>
                <a:lnTo>
                  <a:pt x="5"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83" name="591694247"/>
          <p:cNvSpPr>
            <a:spLocks noChangeAspect="1"/>
          </p:cNvSpPr>
          <p:nvPr/>
        </p:nvSpPr>
        <p:spPr bwMode="auto">
          <a:xfrm>
            <a:off x="3744388" y="2704503"/>
            <a:ext cx="8064" cy="5697"/>
          </a:xfrm>
          <a:custGeom>
            <a:avLst/>
            <a:gdLst/>
            <a:ahLst/>
            <a:cxnLst>
              <a:cxn ang="0">
                <a:pos x="0" y="5"/>
              </a:cxn>
              <a:cxn ang="0">
                <a:pos x="0" y="3"/>
              </a:cxn>
              <a:cxn ang="0">
                <a:pos x="0" y="0"/>
              </a:cxn>
              <a:cxn ang="0">
                <a:pos x="5" y="0"/>
              </a:cxn>
              <a:cxn ang="0">
                <a:pos x="7" y="3"/>
              </a:cxn>
              <a:cxn ang="0">
                <a:pos x="5" y="5"/>
              </a:cxn>
              <a:cxn ang="0">
                <a:pos x="0" y="5"/>
              </a:cxn>
            </a:cxnLst>
            <a:rect l="0" t="0" r="r" b="b"/>
            <a:pathLst>
              <a:path w="7" h="5">
                <a:moveTo>
                  <a:pt x="0" y="5"/>
                </a:moveTo>
                <a:lnTo>
                  <a:pt x="0" y="3"/>
                </a:lnTo>
                <a:lnTo>
                  <a:pt x="0" y="0"/>
                </a:lnTo>
                <a:lnTo>
                  <a:pt x="5" y="0"/>
                </a:lnTo>
                <a:lnTo>
                  <a:pt x="7" y="3"/>
                </a:lnTo>
                <a:lnTo>
                  <a:pt x="5"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84" name="1094052394"/>
          <p:cNvSpPr>
            <a:spLocks noChangeAspect="1"/>
          </p:cNvSpPr>
          <p:nvPr/>
        </p:nvSpPr>
        <p:spPr bwMode="auto">
          <a:xfrm>
            <a:off x="3744388" y="2712478"/>
            <a:ext cx="8064" cy="9115"/>
          </a:xfrm>
          <a:custGeom>
            <a:avLst/>
            <a:gdLst/>
            <a:ahLst/>
            <a:cxnLst>
              <a:cxn ang="0">
                <a:pos x="0" y="8"/>
              </a:cxn>
              <a:cxn ang="0">
                <a:pos x="0" y="5"/>
              </a:cxn>
              <a:cxn ang="0">
                <a:pos x="0" y="0"/>
              </a:cxn>
              <a:cxn ang="0">
                <a:pos x="5" y="0"/>
              </a:cxn>
              <a:cxn ang="0">
                <a:pos x="7" y="5"/>
              </a:cxn>
              <a:cxn ang="0">
                <a:pos x="5" y="8"/>
              </a:cxn>
              <a:cxn ang="0">
                <a:pos x="0" y="8"/>
              </a:cxn>
            </a:cxnLst>
            <a:rect l="0" t="0" r="r" b="b"/>
            <a:pathLst>
              <a:path w="7" h="8">
                <a:moveTo>
                  <a:pt x="0" y="8"/>
                </a:moveTo>
                <a:lnTo>
                  <a:pt x="0" y="5"/>
                </a:lnTo>
                <a:lnTo>
                  <a:pt x="0" y="0"/>
                </a:lnTo>
                <a:lnTo>
                  <a:pt x="5" y="0"/>
                </a:lnTo>
                <a:lnTo>
                  <a:pt x="7" y="5"/>
                </a:lnTo>
                <a:lnTo>
                  <a:pt x="5" y="8"/>
                </a:lnTo>
                <a:lnTo>
                  <a:pt x="0"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85" name="2035306458"/>
          <p:cNvSpPr>
            <a:spLocks noChangeAspect="1"/>
          </p:cNvSpPr>
          <p:nvPr/>
        </p:nvSpPr>
        <p:spPr bwMode="auto">
          <a:xfrm>
            <a:off x="3744388" y="2723872"/>
            <a:ext cx="8064" cy="7976"/>
          </a:xfrm>
          <a:custGeom>
            <a:avLst/>
            <a:gdLst/>
            <a:ahLst/>
            <a:cxnLst>
              <a:cxn ang="0">
                <a:pos x="0" y="7"/>
              </a:cxn>
              <a:cxn ang="0">
                <a:pos x="0" y="2"/>
              </a:cxn>
              <a:cxn ang="0">
                <a:pos x="0" y="0"/>
              </a:cxn>
              <a:cxn ang="0">
                <a:pos x="5" y="0"/>
              </a:cxn>
              <a:cxn ang="0">
                <a:pos x="7" y="5"/>
              </a:cxn>
              <a:cxn ang="0">
                <a:pos x="5" y="7"/>
              </a:cxn>
              <a:cxn ang="0">
                <a:pos x="0" y="7"/>
              </a:cxn>
            </a:cxnLst>
            <a:rect l="0" t="0" r="r" b="b"/>
            <a:pathLst>
              <a:path w="7" h="7">
                <a:moveTo>
                  <a:pt x="0" y="7"/>
                </a:moveTo>
                <a:lnTo>
                  <a:pt x="0" y="2"/>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86" name="310975432"/>
          <p:cNvSpPr>
            <a:spLocks noChangeAspect="1"/>
          </p:cNvSpPr>
          <p:nvPr/>
        </p:nvSpPr>
        <p:spPr bwMode="auto">
          <a:xfrm>
            <a:off x="3736325" y="2678296"/>
            <a:ext cx="8064" cy="4558"/>
          </a:xfrm>
          <a:custGeom>
            <a:avLst/>
            <a:gdLst/>
            <a:ahLst/>
            <a:cxnLst>
              <a:cxn ang="0">
                <a:pos x="0" y="4"/>
              </a:cxn>
              <a:cxn ang="0">
                <a:pos x="0" y="2"/>
              </a:cxn>
              <a:cxn ang="0">
                <a:pos x="0" y="0"/>
              </a:cxn>
              <a:cxn ang="0">
                <a:pos x="4" y="0"/>
              </a:cxn>
              <a:cxn ang="0">
                <a:pos x="7" y="2"/>
              </a:cxn>
              <a:cxn ang="0">
                <a:pos x="4" y="4"/>
              </a:cxn>
              <a:cxn ang="0">
                <a:pos x="0" y="4"/>
              </a:cxn>
            </a:cxnLst>
            <a:rect l="0" t="0" r="r" b="b"/>
            <a:pathLst>
              <a:path w="7" h="4">
                <a:moveTo>
                  <a:pt x="0" y="4"/>
                </a:moveTo>
                <a:lnTo>
                  <a:pt x="0" y="2"/>
                </a:lnTo>
                <a:lnTo>
                  <a:pt x="0" y="0"/>
                </a:lnTo>
                <a:lnTo>
                  <a:pt x="4" y="0"/>
                </a:lnTo>
                <a:lnTo>
                  <a:pt x="7" y="2"/>
                </a:lnTo>
                <a:lnTo>
                  <a:pt x="4" y="4"/>
                </a:lnTo>
                <a:lnTo>
                  <a:pt x="0"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87" name="1857886578"/>
          <p:cNvSpPr>
            <a:spLocks noChangeAspect="1"/>
          </p:cNvSpPr>
          <p:nvPr/>
        </p:nvSpPr>
        <p:spPr bwMode="auto">
          <a:xfrm>
            <a:off x="3736325" y="2666902"/>
            <a:ext cx="8064" cy="7976"/>
          </a:xfrm>
          <a:custGeom>
            <a:avLst/>
            <a:gdLst/>
            <a:ahLst/>
            <a:cxnLst>
              <a:cxn ang="0">
                <a:pos x="0" y="7"/>
              </a:cxn>
              <a:cxn ang="0">
                <a:pos x="0" y="3"/>
              </a:cxn>
              <a:cxn ang="0">
                <a:pos x="0" y="0"/>
              </a:cxn>
              <a:cxn ang="0">
                <a:pos x="4" y="0"/>
              </a:cxn>
              <a:cxn ang="0">
                <a:pos x="7" y="3"/>
              </a:cxn>
              <a:cxn ang="0">
                <a:pos x="4" y="7"/>
              </a:cxn>
              <a:cxn ang="0">
                <a:pos x="0" y="7"/>
              </a:cxn>
            </a:cxnLst>
            <a:rect l="0" t="0" r="r" b="b"/>
            <a:pathLst>
              <a:path w="7" h="7">
                <a:moveTo>
                  <a:pt x="0" y="7"/>
                </a:moveTo>
                <a:lnTo>
                  <a:pt x="0" y="3"/>
                </a:lnTo>
                <a:lnTo>
                  <a:pt x="0" y="0"/>
                </a:lnTo>
                <a:lnTo>
                  <a:pt x="4" y="0"/>
                </a:lnTo>
                <a:lnTo>
                  <a:pt x="7" y="3"/>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88" name="727489968"/>
          <p:cNvSpPr>
            <a:spLocks noChangeAspect="1"/>
          </p:cNvSpPr>
          <p:nvPr/>
        </p:nvSpPr>
        <p:spPr bwMode="auto">
          <a:xfrm>
            <a:off x="3736325" y="2686272"/>
            <a:ext cx="8064" cy="7976"/>
          </a:xfrm>
          <a:custGeom>
            <a:avLst/>
            <a:gdLst/>
            <a:ahLst/>
            <a:cxnLst>
              <a:cxn ang="0">
                <a:pos x="0" y="7"/>
              </a:cxn>
              <a:cxn ang="0">
                <a:pos x="0" y="5"/>
              </a:cxn>
              <a:cxn ang="0">
                <a:pos x="0" y="0"/>
              </a:cxn>
              <a:cxn ang="0">
                <a:pos x="4" y="2"/>
              </a:cxn>
              <a:cxn ang="0">
                <a:pos x="7" y="5"/>
              </a:cxn>
              <a:cxn ang="0">
                <a:pos x="4" y="7"/>
              </a:cxn>
              <a:cxn ang="0">
                <a:pos x="0" y="7"/>
              </a:cxn>
            </a:cxnLst>
            <a:rect l="0" t="0" r="r" b="b"/>
            <a:pathLst>
              <a:path w="7" h="7">
                <a:moveTo>
                  <a:pt x="0" y="7"/>
                </a:moveTo>
                <a:lnTo>
                  <a:pt x="0" y="5"/>
                </a:lnTo>
                <a:lnTo>
                  <a:pt x="0" y="0"/>
                </a:lnTo>
                <a:lnTo>
                  <a:pt x="4" y="2"/>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89" name="1827921649"/>
          <p:cNvSpPr>
            <a:spLocks noChangeAspect="1"/>
          </p:cNvSpPr>
          <p:nvPr/>
        </p:nvSpPr>
        <p:spPr bwMode="auto">
          <a:xfrm>
            <a:off x="3736325" y="2696526"/>
            <a:ext cx="8064" cy="7976"/>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90" name="781666235"/>
          <p:cNvSpPr>
            <a:spLocks noChangeAspect="1"/>
          </p:cNvSpPr>
          <p:nvPr/>
        </p:nvSpPr>
        <p:spPr bwMode="auto">
          <a:xfrm>
            <a:off x="3736325" y="2707921"/>
            <a:ext cx="8064" cy="7976"/>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91" name="230407778"/>
          <p:cNvSpPr>
            <a:spLocks noChangeAspect="1"/>
          </p:cNvSpPr>
          <p:nvPr/>
        </p:nvSpPr>
        <p:spPr bwMode="auto">
          <a:xfrm>
            <a:off x="3736325" y="2718175"/>
            <a:ext cx="8064" cy="7976"/>
          </a:xfrm>
          <a:custGeom>
            <a:avLst/>
            <a:gdLst/>
            <a:ahLst/>
            <a:cxnLst>
              <a:cxn ang="0">
                <a:pos x="0" y="5"/>
              </a:cxn>
              <a:cxn ang="0">
                <a:pos x="0" y="3"/>
              </a:cxn>
              <a:cxn ang="0">
                <a:pos x="0" y="0"/>
              </a:cxn>
              <a:cxn ang="0">
                <a:pos x="4" y="0"/>
              </a:cxn>
              <a:cxn ang="0">
                <a:pos x="7" y="3"/>
              </a:cxn>
              <a:cxn ang="0">
                <a:pos x="4" y="7"/>
              </a:cxn>
              <a:cxn ang="0">
                <a:pos x="0" y="5"/>
              </a:cxn>
            </a:cxnLst>
            <a:rect l="0" t="0" r="r" b="b"/>
            <a:pathLst>
              <a:path w="7" h="7">
                <a:moveTo>
                  <a:pt x="0" y="5"/>
                </a:moveTo>
                <a:lnTo>
                  <a:pt x="0" y="3"/>
                </a:lnTo>
                <a:lnTo>
                  <a:pt x="0" y="0"/>
                </a:lnTo>
                <a:lnTo>
                  <a:pt x="4" y="0"/>
                </a:lnTo>
                <a:lnTo>
                  <a:pt x="7" y="3"/>
                </a:lnTo>
                <a:lnTo>
                  <a:pt x="4"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92" name="2084147173"/>
          <p:cNvSpPr>
            <a:spLocks noChangeAspect="1"/>
          </p:cNvSpPr>
          <p:nvPr/>
        </p:nvSpPr>
        <p:spPr bwMode="auto">
          <a:xfrm>
            <a:off x="3728261" y="2670320"/>
            <a:ext cx="8064" cy="7976"/>
          </a:xfrm>
          <a:custGeom>
            <a:avLst/>
            <a:gdLst/>
            <a:ahLst/>
            <a:cxnLst>
              <a:cxn ang="0">
                <a:pos x="2" y="7"/>
              </a:cxn>
              <a:cxn ang="0">
                <a:pos x="0" y="4"/>
              </a:cxn>
              <a:cxn ang="0">
                <a:pos x="2" y="0"/>
              </a:cxn>
              <a:cxn ang="0">
                <a:pos x="4" y="0"/>
              </a:cxn>
              <a:cxn ang="0">
                <a:pos x="7" y="4"/>
              </a:cxn>
              <a:cxn ang="0">
                <a:pos x="4" y="7"/>
              </a:cxn>
              <a:cxn ang="0">
                <a:pos x="2" y="7"/>
              </a:cxn>
            </a:cxnLst>
            <a:rect l="0" t="0" r="r" b="b"/>
            <a:pathLst>
              <a:path w="7" h="7">
                <a:moveTo>
                  <a:pt x="2" y="7"/>
                </a:moveTo>
                <a:lnTo>
                  <a:pt x="0" y="4"/>
                </a:lnTo>
                <a:lnTo>
                  <a:pt x="2" y="0"/>
                </a:lnTo>
                <a:lnTo>
                  <a:pt x="4" y="0"/>
                </a:lnTo>
                <a:lnTo>
                  <a:pt x="7" y="4"/>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93" name="1429620657"/>
          <p:cNvSpPr>
            <a:spLocks noChangeAspect="1"/>
          </p:cNvSpPr>
          <p:nvPr/>
        </p:nvSpPr>
        <p:spPr bwMode="auto">
          <a:xfrm>
            <a:off x="3728261" y="2658926"/>
            <a:ext cx="8064" cy="7976"/>
          </a:xfrm>
          <a:custGeom>
            <a:avLst/>
            <a:gdLst/>
            <a:ahLst/>
            <a:cxnLst>
              <a:cxn ang="0">
                <a:pos x="2" y="7"/>
              </a:cxn>
              <a:cxn ang="0">
                <a:pos x="0" y="5"/>
              </a:cxn>
              <a:cxn ang="0">
                <a:pos x="2" y="0"/>
              </a:cxn>
              <a:cxn ang="0">
                <a:pos x="4" y="3"/>
              </a:cxn>
              <a:cxn ang="0">
                <a:pos x="7" y="5"/>
              </a:cxn>
              <a:cxn ang="0">
                <a:pos x="4" y="7"/>
              </a:cxn>
              <a:cxn ang="0">
                <a:pos x="2" y="7"/>
              </a:cxn>
            </a:cxnLst>
            <a:rect l="0" t="0" r="r" b="b"/>
            <a:pathLst>
              <a:path w="7" h="7">
                <a:moveTo>
                  <a:pt x="2" y="7"/>
                </a:moveTo>
                <a:lnTo>
                  <a:pt x="0" y="5"/>
                </a:lnTo>
                <a:lnTo>
                  <a:pt x="2" y="0"/>
                </a:lnTo>
                <a:lnTo>
                  <a:pt x="4" y="3"/>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94" name="438832713"/>
          <p:cNvSpPr>
            <a:spLocks noChangeAspect="1"/>
          </p:cNvSpPr>
          <p:nvPr/>
        </p:nvSpPr>
        <p:spPr bwMode="auto">
          <a:xfrm>
            <a:off x="3728261" y="2680575"/>
            <a:ext cx="8064" cy="7976"/>
          </a:xfrm>
          <a:custGeom>
            <a:avLst/>
            <a:gdLst/>
            <a:ahLst/>
            <a:cxnLst>
              <a:cxn ang="0">
                <a:pos x="2" y="7"/>
              </a:cxn>
              <a:cxn ang="0">
                <a:pos x="0" y="2"/>
              </a:cxn>
              <a:cxn ang="0">
                <a:pos x="2" y="0"/>
              </a:cxn>
              <a:cxn ang="0">
                <a:pos x="4" y="0"/>
              </a:cxn>
              <a:cxn ang="0">
                <a:pos x="7" y="5"/>
              </a:cxn>
              <a:cxn ang="0">
                <a:pos x="4" y="7"/>
              </a:cxn>
              <a:cxn ang="0">
                <a:pos x="2" y="7"/>
              </a:cxn>
            </a:cxnLst>
            <a:rect l="0" t="0" r="r" b="b"/>
            <a:pathLst>
              <a:path w="7" h="7">
                <a:moveTo>
                  <a:pt x="2" y="7"/>
                </a:moveTo>
                <a:lnTo>
                  <a:pt x="0" y="2"/>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95" name="300501721"/>
          <p:cNvSpPr>
            <a:spLocks noChangeAspect="1"/>
          </p:cNvSpPr>
          <p:nvPr/>
        </p:nvSpPr>
        <p:spPr bwMode="auto">
          <a:xfrm>
            <a:off x="3728261" y="2691969"/>
            <a:ext cx="8064" cy="7976"/>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96" name="622373588"/>
          <p:cNvSpPr>
            <a:spLocks noChangeAspect="1"/>
          </p:cNvSpPr>
          <p:nvPr/>
        </p:nvSpPr>
        <p:spPr bwMode="auto">
          <a:xfrm>
            <a:off x="3728261" y="2702224"/>
            <a:ext cx="8064" cy="5697"/>
          </a:xfrm>
          <a:custGeom>
            <a:avLst/>
            <a:gdLst/>
            <a:ahLst/>
            <a:cxnLst>
              <a:cxn ang="0">
                <a:pos x="2" y="5"/>
              </a:cxn>
              <a:cxn ang="0">
                <a:pos x="0" y="2"/>
              </a:cxn>
              <a:cxn ang="0">
                <a:pos x="2" y="0"/>
              </a:cxn>
              <a:cxn ang="0">
                <a:pos x="4" y="0"/>
              </a:cxn>
              <a:cxn ang="0">
                <a:pos x="7" y="2"/>
              </a:cxn>
              <a:cxn ang="0">
                <a:pos x="4" y="5"/>
              </a:cxn>
              <a:cxn ang="0">
                <a:pos x="2" y="5"/>
              </a:cxn>
            </a:cxnLst>
            <a:rect l="0" t="0" r="r" b="b"/>
            <a:pathLst>
              <a:path w="7" h="5">
                <a:moveTo>
                  <a:pt x="2" y="5"/>
                </a:moveTo>
                <a:lnTo>
                  <a:pt x="0" y="2"/>
                </a:lnTo>
                <a:lnTo>
                  <a:pt x="2" y="0"/>
                </a:lnTo>
                <a:lnTo>
                  <a:pt x="4" y="0"/>
                </a:lnTo>
                <a:lnTo>
                  <a:pt x="7" y="2"/>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97" name="1834998482"/>
          <p:cNvSpPr>
            <a:spLocks noChangeAspect="1"/>
          </p:cNvSpPr>
          <p:nvPr/>
        </p:nvSpPr>
        <p:spPr bwMode="auto">
          <a:xfrm>
            <a:off x="3728261" y="2710200"/>
            <a:ext cx="8064" cy="7976"/>
          </a:xfrm>
          <a:custGeom>
            <a:avLst/>
            <a:gdLst/>
            <a:ahLst/>
            <a:cxnLst>
              <a:cxn ang="0">
                <a:pos x="2" y="7"/>
              </a:cxn>
              <a:cxn ang="0">
                <a:pos x="0" y="5"/>
              </a:cxn>
              <a:cxn ang="0">
                <a:pos x="2" y="0"/>
              </a:cxn>
              <a:cxn ang="0">
                <a:pos x="4" y="0"/>
              </a:cxn>
              <a:cxn ang="0">
                <a:pos x="7" y="5"/>
              </a:cxn>
              <a:cxn ang="0">
                <a:pos x="4" y="7"/>
              </a:cxn>
              <a:cxn ang="0">
                <a:pos x="2" y="7"/>
              </a:cxn>
            </a:cxnLst>
            <a:rect l="0" t="0" r="r" b="b"/>
            <a:pathLst>
              <a:path w="7" h="7">
                <a:moveTo>
                  <a:pt x="2" y="7"/>
                </a:moveTo>
                <a:lnTo>
                  <a:pt x="0" y="5"/>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98" name="711937963"/>
          <p:cNvSpPr>
            <a:spLocks noChangeAspect="1"/>
          </p:cNvSpPr>
          <p:nvPr/>
        </p:nvSpPr>
        <p:spPr bwMode="auto">
          <a:xfrm>
            <a:off x="3728261" y="2721594"/>
            <a:ext cx="8064" cy="7976"/>
          </a:xfrm>
          <a:custGeom>
            <a:avLst/>
            <a:gdLst/>
            <a:ahLst/>
            <a:cxnLst>
              <a:cxn ang="0">
                <a:pos x="2" y="7"/>
              </a:cxn>
              <a:cxn ang="0">
                <a:pos x="0" y="2"/>
              </a:cxn>
              <a:cxn ang="0">
                <a:pos x="2" y="0"/>
              </a:cxn>
              <a:cxn ang="0">
                <a:pos x="4" y="0"/>
              </a:cxn>
              <a:cxn ang="0">
                <a:pos x="7" y="4"/>
              </a:cxn>
              <a:cxn ang="0">
                <a:pos x="4" y="7"/>
              </a:cxn>
              <a:cxn ang="0">
                <a:pos x="2" y="7"/>
              </a:cxn>
            </a:cxnLst>
            <a:rect l="0" t="0" r="r" b="b"/>
            <a:pathLst>
              <a:path w="7" h="7">
                <a:moveTo>
                  <a:pt x="2" y="7"/>
                </a:moveTo>
                <a:lnTo>
                  <a:pt x="0" y="2"/>
                </a:lnTo>
                <a:lnTo>
                  <a:pt x="2" y="0"/>
                </a:lnTo>
                <a:lnTo>
                  <a:pt x="4" y="0"/>
                </a:lnTo>
                <a:lnTo>
                  <a:pt x="7" y="4"/>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99" name="434456827"/>
          <p:cNvSpPr>
            <a:spLocks noChangeAspect="1"/>
          </p:cNvSpPr>
          <p:nvPr/>
        </p:nvSpPr>
        <p:spPr bwMode="auto">
          <a:xfrm>
            <a:off x="3720197" y="2674878"/>
            <a:ext cx="8064" cy="7976"/>
          </a:xfrm>
          <a:custGeom>
            <a:avLst/>
            <a:gdLst/>
            <a:ahLst/>
            <a:cxnLst>
              <a:cxn ang="0">
                <a:pos x="2" y="5"/>
              </a:cxn>
              <a:cxn ang="0">
                <a:pos x="0" y="3"/>
              </a:cxn>
              <a:cxn ang="0">
                <a:pos x="2" y="0"/>
              </a:cxn>
              <a:cxn ang="0">
                <a:pos x="4" y="0"/>
              </a:cxn>
              <a:cxn ang="0">
                <a:pos x="7" y="3"/>
              </a:cxn>
              <a:cxn ang="0">
                <a:pos x="4" y="7"/>
              </a:cxn>
              <a:cxn ang="0">
                <a:pos x="2" y="5"/>
              </a:cxn>
            </a:cxnLst>
            <a:rect l="0" t="0" r="r" b="b"/>
            <a:pathLst>
              <a:path w="7" h="7">
                <a:moveTo>
                  <a:pt x="2" y="5"/>
                </a:moveTo>
                <a:lnTo>
                  <a:pt x="0" y="3"/>
                </a:lnTo>
                <a:lnTo>
                  <a:pt x="2" y="0"/>
                </a:lnTo>
                <a:lnTo>
                  <a:pt x="4" y="0"/>
                </a:lnTo>
                <a:lnTo>
                  <a:pt x="7" y="3"/>
                </a:lnTo>
                <a:lnTo>
                  <a:pt x="4" y="7"/>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00" name="1974544663"/>
          <p:cNvSpPr>
            <a:spLocks noChangeAspect="1"/>
          </p:cNvSpPr>
          <p:nvPr/>
        </p:nvSpPr>
        <p:spPr bwMode="auto">
          <a:xfrm>
            <a:off x="3720197" y="2664623"/>
            <a:ext cx="8064" cy="7976"/>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01" name="1825143160"/>
          <p:cNvSpPr>
            <a:spLocks noChangeAspect="1"/>
          </p:cNvSpPr>
          <p:nvPr/>
        </p:nvSpPr>
        <p:spPr bwMode="auto">
          <a:xfrm>
            <a:off x="3720197" y="2682853"/>
            <a:ext cx="8064" cy="9115"/>
          </a:xfrm>
          <a:custGeom>
            <a:avLst/>
            <a:gdLst/>
            <a:ahLst/>
            <a:cxnLst>
              <a:cxn ang="0">
                <a:pos x="2" y="8"/>
              </a:cxn>
              <a:cxn ang="0">
                <a:pos x="0" y="5"/>
              </a:cxn>
              <a:cxn ang="0">
                <a:pos x="2" y="0"/>
              </a:cxn>
              <a:cxn ang="0">
                <a:pos x="4" y="3"/>
              </a:cxn>
              <a:cxn ang="0">
                <a:pos x="7" y="5"/>
              </a:cxn>
              <a:cxn ang="0">
                <a:pos x="4" y="8"/>
              </a:cxn>
              <a:cxn ang="0">
                <a:pos x="2" y="8"/>
              </a:cxn>
            </a:cxnLst>
            <a:rect l="0" t="0" r="r" b="b"/>
            <a:pathLst>
              <a:path w="7" h="8">
                <a:moveTo>
                  <a:pt x="2" y="8"/>
                </a:moveTo>
                <a:lnTo>
                  <a:pt x="0" y="5"/>
                </a:lnTo>
                <a:lnTo>
                  <a:pt x="2" y="0"/>
                </a:lnTo>
                <a:lnTo>
                  <a:pt x="4" y="3"/>
                </a:lnTo>
                <a:lnTo>
                  <a:pt x="7" y="5"/>
                </a:lnTo>
                <a:lnTo>
                  <a:pt x="4" y="8"/>
                </a:lnTo>
                <a:lnTo>
                  <a:pt x="2"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02" name="1322768232"/>
          <p:cNvSpPr>
            <a:spLocks noChangeAspect="1"/>
          </p:cNvSpPr>
          <p:nvPr/>
        </p:nvSpPr>
        <p:spPr bwMode="auto">
          <a:xfrm>
            <a:off x="3720197" y="2694247"/>
            <a:ext cx="8064" cy="7976"/>
          </a:xfrm>
          <a:custGeom>
            <a:avLst/>
            <a:gdLst/>
            <a:ahLst/>
            <a:cxnLst>
              <a:cxn ang="0">
                <a:pos x="2" y="7"/>
              </a:cxn>
              <a:cxn ang="0">
                <a:pos x="0" y="5"/>
              </a:cxn>
              <a:cxn ang="0">
                <a:pos x="2" y="0"/>
              </a:cxn>
              <a:cxn ang="0">
                <a:pos x="4" y="0"/>
              </a:cxn>
              <a:cxn ang="0">
                <a:pos x="7" y="5"/>
              </a:cxn>
              <a:cxn ang="0">
                <a:pos x="4" y="7"/>
              </a:cxn>
              <a:cxn ang="0">
                <a:pos x="2" y="7"/>
              </a:cxn>
            </a:cxnLst>
            <a:rect l="0" t="0" r="r" b="b"/>
            <a:pathLst>
              <a:path w="7" h="7">
                <a:moveTo>
                  <a:pt x="2" y="7"/>
                </a:moveTo>
                <a:lnTo>
                  <a:pt x="0" y="5"/>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03" name="869208305"/>
          <p:cNvSpPr>
            <a:spLocks noChangeAspect="1"/>
          </p:cNvSpPr>
          <p:nvPr/>
        </p:nvSpPr>
        <p:spPr bwMode="auto">
          <a:xfrm>
            <a:off x="3720197" y="2704503"/>
            <a:ext cx="8064" cy="7976"/>
          </a:xfrm>
          <a:custGeom>
            <a:avLst/>
            <a:gdLst/>
            <a:ahLst/>
            <a:cxnLst>
              <a:cxn ang="0">
                <a:pos x="2" y="7"/>
              </a:cxn>
              <a:cxn ang="0">
                <a:pos x="0" y="3"/>
              </a:cxn>
              <a:cxn ang="0">
                <a:pos x="2" y="0"/>
              </a:cxn>
              <a:cxn ang="0">
                <a:pos x="4" y="0"/>
              </a:cxn>
              <a:cxn ang="0">
                <a:pos x="7" y="5"/>
              </a:cxn>
              <a:cxn ang="0">
                <a:pos x="4" y="7"/>
              </a:cxn>
              <a:cxn ang="0">
                <a:pos x="2" y="7"/>
              </a:cxn>
            </a:cxnLst>
            <a:rect l="0" t="0" r="r" b="b"/>
            <a:pathLst>
              <a:path w="7" h="7">
                <a:moveTo>
                  <a:pt x="2" y="7"/>
                </a:moveTo>
                <a:lnTo>
                  <a:pt x="0" y="3"/>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04" name="335911852"/>
          <p:cNvSpPr>
            <a:spLocks noChangeAspect="1"/>
          </p:cNvSpPr>
          <p:nvPr/>
        </p:nvSpPr>
        <p:spPr bwMode="auto">
          <a:xfrm>
            <a:off x="3720197" y="2715897"/>
            <a:ext cx="8064" cy="7976"/>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05" name="1782038897"/>
          <p:cNvSpPr>
            <a:spLocks noChangeAspect="1"/>
          </p:cNvSpPr>
          <p:nvPr/>
        </p:nvSpPr>
        <p:spPr bwMode="auto">
          <a:xfrm>
            <a:off x="3710982" y="2666902"/>
            <a:ext cx="9216" cy="7976"/>
          </a:xfrm>
          <a:custGeom>
            <a:avLst/>
            <a:gdLst/>
            <a:ahLst/>
            <a:cxnLst>
              <a:cxn ang="0">
                <a:pos x="3" y="7"/>
              </a:cxn>
              <a:cxn ang="0">
                <a:pos x="0" y="5"/>
              </a:cxn>
              <a:cxn ang="0">
                <a:pos x="3" y="0"/>
              </a:cxn>
              <a:cxn ang="0">
                <a:pos x="8" y="3"/>
              </a:cxn>
              <a:cxn ang="0">
                <a:pos x="8" y="5"/>
              </a:cxn>
              <a:cxn ang="0">
                <a:pos x="8" y="7"/>
              </a:cxn>
              <a:cxn ang="0">
                <a:pos x="3" y="7"/>
              </a:cxn>
            </a:cxnLst>
            <a:rect l="0" t="0" r="r" b="b"/>
            <a:pathLst>
              <a:path w="8" h="7">
                <a:moveTo>
                  <a:pt x="3" y="7"/>
                </a:moveTo>
                <a:lnTo>
                  <a:pt x="0" y="5"/>
                </a:lnTo>
                <a:lnTo>
                  <a:pt x="3" y="0"/>
                </a:lnTo>
                <a:lnTo>
                  <a:pt x="8" y="3"/>
                </a:lnTo>
                <a:lnTo>
                  <a:pt x="8" y="5"/>
                </a:lnTo>
                <a:lnTo>
                  <a:pt x="8"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06" name="949876129"/>
          <p:cNvSpPr>
            <a:spLocks noChangeAspect="1"/>
          </p:cNvSpPr>
          <p:nvPr/>
        </p:nvSpPr>
        <p:spPr bwMode="auto">
          <a:xfrm>
            <a:off x="3710982" y="2658926"/>
            <a:ext cx="9216" cy="5697"/>
          </a:xfrm>
          <a:custGeom>
            <a:avLst/>
            <a:gdLst/>
            <a:ahLst/>
            <a:cxnLst>
              <a:cxn ang="0">
                <a:pos x="3" y="5"/>
              </a:cxn>
              <a:cxn ang="0">
                <a:pos x="0" y="3"/>
              </a:cxn>
              <a:cxn ang="0">
                <a:pos x="3" y="0"/>
              </a:cxn>
              <a:cxn ang="0">
                <a:pos x="8" y="0"/>
              </a:cxn>
              <a:cxn ang="0">
                <a:pos x="8" y="3"/>
              </a:cxn>
              <a:cxn ang="0">
                <a:pos x="8" y="5"/>
              </a:cxn>
              <a:cxn ang="0">
                <a:pos x="3" y="5"/>
              </a:cxn>
            </a:cxnLst>
            <a:rect l="0" t="0" r="r" b="b"/>
            <a:pathLst>
              <a:path w="8" h="5">
                <a:moveTo>
                  <a:pt x="3" y="5"/>
                </a:moveTo>
                <a:lnTo>
                  <a:pt x="0" y="3"/>
                </a:lnTo>
                <a:lnTo>
                  <a:pt x="3" y="0"/>
                </a:lnTo>
                <a:lnTo>
                  <a:pt x="8" y="0"/>
                </a:lnTo>
                <a:lnTo>
                  <a:pt x="8" y="3"/>
                </a:lnTo>
                <a:lnTo>
                  <a:pt x="8"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07" name="904833504"/>
          <p:cNvSpPr>
            <a:spLocks noChangeAspect="1"/>
          </p:cNvSpPr>
          <p:nvPr/>
        </p:nvSpPr>
        <p:spPr bwMode="auto">
          <a:xfrm>
            <a:off x="3710982" y="2678296"/>
            <a:ext cx="9216" cy="7976"/>
          </a:xfrm>
          <a:custGeom>
            <a:avLst/>
            <a:gdLst/>
            <a:ahLst/>
            <a:cxnLst>
              <a:cxn ang="0">
                <a:pos x="3" y="7"/>
              </a:cxn>
              <a:cxn ang="0">
                <a:pos x="0" y="2"/>
              </a:cxn>
              <a:cxn ang="0">
                <a:pos x="3" y="0"/>
              </a:cxn>
              <a:cxn ang="0">
                <a:pos x="8" y="0"/>
              </a:cxn>
              <a:cxn ang="0">
                <a:pos x="8" y="4"/>
              </a:cxn>
              <a:cxn ang="0">
                <a:pos x="8" y="7"/>
              </a:cxn>
              <a:cxn ang="0">
                <a:pos x="3" y="7"/>
              </a:cxn>
            </a:cxnLst>
            <a:rect l="0" t="0" r="r" b="b"/>
            <a:pathLst>
              <a:path w="8" h="7">
                <a:moveTo>
                  <a:pt x="3" y="7"/>
                </a:moveTo>
                <a:lnTo>
                  <a:pt x="0" y="2"/>
                </a:lnTo>
                <a:lnTo>
                  <a:pt x="3" y="0"/>
                </a:lnTo>
                <a:lnTo>
                  <a:pt x="8" y="0"/>
                </a:lnTo>
                <a:lnTo>
                  <a:pt x="8" y="4"/>
                </a:lnTo>
                <a:lnTo>
                  <a:pt x="8"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08" name="1847855623"/>
          <p:cNvSpPr>
            <a:spLocks noChangeAspect="1"/>
          </p:cNvSpPr>
          <p:nvPr/>
        </p:nvSpPr>
        <p:spPr bwMode="auto">
          <a:xfrm>
            <a:off x="3710982" y="2688550"/>
            <a:ext cx="9216" cy="7976"/>
          </a:xfrm>
          <a:custGeom>
            <a:avLst/>
            <a:gdLst/>
            <a:ahLst/>
            <a:cxnLst>
              <a:cxn ang="0">
                <a:pos x="3" y="7"/>
              </a:cxn>
              <a:cxn ang="0">
                <a:pos x="0" y="3"/>
              </a:cxn>
              <a:cxn ang="0">
                <a:pos x="3" y="0"/>
              </a:cxn>
              <a:cxn ang="0">
                <a:pos x="8" y="0"/>
              </a:cxn>
              <a:cxn ang="0">
                <a:pos x="8" y="3"/>
              </a:cxn>
              <a:cxn ang="0">
                <a:pos x="8" y="7"/>
              </a:cxn>
              <a:cxn ang="0">
                <a:pos x="3" y="7"/>
              </a:cxn>
            </a:cxnLst>
            <a:rect l="0" t="0" r="r" b="b"/>
            <a:pathLst>
              <a:path w="8" h="7">
                <a:moveTo>
                  <a:pt x="3" y="7"/>
                </a:moveTo>
                <a:lnTo>
                  <a:pt x="0" y="3"/>
                </a:lnTo>
                <a:lnTo>
                  <a:pt x="3" y="0"/>
                </a:lnTo>
                <a:lnTo>
                  <a:pt x="8" y="0"/>
                </a:lnTo>
                <a:lnTo>
                  <a:pt x="8" y="3"/>
                </a:lnTo>
                <a:lnTo>
                  <a:pt x="8"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09" name="762498802"/>
          <p:cNvSpPr>
            <a:spLocks noChangeAspect="1"/>
          </p:cNvSpPr>
          <p:nvPr/>
        </p:nvSpPr>
        <p:spPr bwMode="auto">
          <a:xfrm>
            <a:off x="3710982" y="2699944"/>
            <a:ext cx="9216" cy="7976"/>
          </a:xfrm>
          <a:custGeom>
            <a:avLst/>
            <a:gdLst/>
            <a:ahLst/>
            <a:cxnLst>
              <a:cxn ang="0">
                <a:pos x="3" y="4"/>
              </a:cxn>
              <a:cxn ang="0">
                <a:pos x="0" y="2"/>
              </a:cxn>
              <a:cxn ang="0">
                <a:pos x="3" y="0"/>
              </a:cxn>
              <a:cxn ang="0">
                <a:pos x="8" y="0"/>
              </a:cxn>
              <a:cxn ang="0">
                <a:pos x="8" y="2"/>
              </a:cxn>
              <a:cxn ang="0">
                <a:pos x="8" y="7"/>
              </a:cxn>
              <a:cxn ang="0">
                <a:pos x="3" y="4"/>
              </a:cxn>
            </a:cxnLst>
            <a:rect l="0" t="0" r="r" b="b"/>
            <a:pathLst>
              <a:path w="8" h="7">
                <a:moveTo>
                  <a:pt x="3" y="4"/>
                </a:moveTo>
                <a:lnTo>
                  <a:pt x="0" y="2"/>
                </a:lnTo>
                <a:lnTo>
                  <a:pt x="3" y="0"/>
                </a:lnTo>
                <a:lnTo>
                  <a:pt x="8" y="0"/>
                </a:lnTo>
                <a:lnTo>
                  <a:pt x="8" y="2"/>
                </a:lnTo>
                <a:lnTo>
                  <a:pt x="8" y="7"/>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10" name="1370938969"/>
          <p:cNvSpPr>
            <a:spLocks noChangeAspect="1"/>
          </p:cNvSpPr>
          <p:nvPr/>
        </p:nvSpPr>
        <p:spPr bwMode="auto">
          <a:xfrm>
            <a:off x="3710982" y="2710200"/>
            <a:ext cx="9216" cy="5697"/>
          </a:xfrm>
          <a:custGeom>
            <a:avLst/>
            <a:gdLst/>
            <a:ahLst/>
            <a:cxnLst>
              <a:cxn ang="0">
                <a:pos x="3" y="5"/>
              </a:cxn>
              <a:cxn ang="0">
                <a:pos x="0" y="2"/>
              </a:cxn>
              <a:cxn ang="0">
                <a:pos x="3" y="0"/>
              </a:cxn>
              <a:cxn ang="0">
                <a:pos x="8" y="0"/>
              </a:cxn>
              <a:cxn ang="0">
                <a:pos x="8" y="2"/>
              </a:cxn>
              <a:cxn ang="0">
                <a:pos x="8" y="5"/>
              </a:cxn>
              <a:cxn ang="0">
                <a:pos x="3" y="5"/>
              </a:cxn>
            </a:cxnLst>
            <a:rect l="0" t="0" r="r" b="b"/>
            <a:pathLst>
              <a:path w="8" h="5">
                <a:moveTo>
                  <a:pt x="3" y="5"/>
                </a:moveTo>
                <a:lnTo>
                  <a:pt x="0" y="2"/>
                </a:lnTo>
                <a:lnTo>
                  <a:pt x="3" y="0"/>
                </a:lnTo>
                <a:lnTo>
                  <a:pt x="8" y="0"/>
                </a:lnTo>
                <a:lnTo>
                  <a:pt x="8" y="2"/>
                </a:lnTo>
                <a:lnTo>
                  <a:pt x="8"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11" name="1149782784"/>
          <p:cNvSpPr>
            <a:spLocks noChangeAspect="1"/>
          </p:cNvSpPr>
          <p:nvPr/>
        </p:nvSpPr>
        <p:spPr bwMode="auto">
          <a:xfrm>
            <a:off x="3710982" y="2718175"/>
            <a:ext cx="9216" cy="7976"/>
          </a:xfrm>
          <a:custGeom>
            <a:avLst/>
            <a:gdLst/>
            <a:ahLst/>
            <a:cxnLst>
              <a:cxn ang="0">
                <a:pos x="3" y="7"/>
              </a:cxn>
              <a:cxn ang="0">
                <a:pos x="0" y="5"/>
              </a:cxn>
              <a:cxn ang="0">
                <a:pos x="3" y="0"/>
              </a:cxn>
              <a:cxn ang="0">
                <a:pos x="8" y="0"/>
              </a:cxn>
              <a:cxn ang="0">
                <a:pos x="8" y="5"/>
              </a:cxn>
              <a:cxn ang="0">
                <a:pos x="8" y="7"/>
              </a:cxn>
              <a:cxn ang="0">
                <a:pos x="3" y="7"/>
              </a:cxn>
            </a:cxnLst>
            <a:rect l="0" t="0" r="r" b="b"/>
            <a:pathLst>
              <a:path w="8" h="7">
                <a:moveTo>
                  <a:pt x="3" y="7"/>
                </a:moveTo>
                <a:lnTo>
                  <a:pt x="0" y="5"/>
                </a:lnTo>
                <a:lnTo>
                  <a:pt x="3" y="0"/>
                </a:lnTo>
                <a:lnTo>
                  <a:pt x="8" y="0"/>
                </a:lnTo>
                <a:lnTo>
                  <a:pt x="8" y="5"/>
                </a:lnTo>
                <a:lnTo>
                  <a:pt x="8"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12" name="1536798446"/>
          <p:cNvSpPr>
            <a:spLocks noChangeAspect="1"/>
          </p:cNvSpPr>
          <p:nvPr/>
        </p:nvSpPr>
        <p:spPr bwMode="auto">
          <a:xfrm>
            <a:off x="3702918" y="2672599"/>
            <a:ext cx="8064" cy="7976"/>
          </a:xfrm>
          <a:custGeom>
            <a:avLst/>
            <a:gdLst/>
            <a:ahLst/>
            <a:cxnLst>
              <a:cxn ang="0">
                <a:pos x="3" y="7"/>
              </a:cxn>
              <a:cxn ang="0">
                <a:pos x="0" y="2"/>
              </a:cxn>
              <a:cxn ang="0">
                <a:pos x="3" y="0"/>
              </a:cxn>
              <a:cxn ang="0">
                <a:pos x="7" y="0"/>
              </a:cxn>
              <a:cxn ang="0">
                <a:pos x="7" y="2"/>
              </a:cxn>
              <a:cxn ang="0">
                <a:pos x="7" y="7"/>
              </a:cxn>
              <a:cxn ang="0">
                <a:pos x="3" y="7"/>
              </a:cxn>
            </a:cxnLst>
            <a:rect l="0" t="0" r="r" b="b"/>
            <a:pathLst>
              <a:path w="7" h="7">
                <a:moveTo>
                  <a:pt x="3" y="7"/>
                </a:moveTo>
                <a:lnTo>
                  <a:pt x="0" y="2"/>
                </a:lnTo>
                <a:lnTo>
                  <a:pt x="3" y="0"/>
                </a:lnTo>
                <a:lnTo>
                  <a:pt x="7" y="0"/>
                </a:lnTo>
                <a:lnTo>
                  <a:pt x="7" y="2"/>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13" name="543046679"/>
          <p:cNvSpPr>
            <a:spLocks noChangeAspect="1"/>
          </p:cNvSpPr>
          <p:nvPr/>
        </p:nvSpPr>
        <p:spPr bwMode="auto">
          <a:xfrm>
            <a:off x="3702918" y="2662344"/>
            <a:ext cx="8064" cy="7976"/>
          </a:xfrm>
          <a:custGeom>
            <a:avLst/>
            <a:gdLst/>
            <a:ahLst/>
            <a:cxnLst>
              <a:cxn ang="0">
                <a:pos x="3" y="7"/>
              </a:cxn>
              <a:cxn ang="0">
                <a:pos x="0" y="2"/>
              </a:cxn>
              <a:cxn ang="0">
                <a:pos x="3" y="0"/>
              </a:cxn>
              <a:cxn ang="0">
                <a:pos x="7" y="0"/>
              </a:cxn>
              <a:cxn ang="0">
                <a:pos x="7" y="4"/>
              </a:cxn>
              <a:cxn ang="0">
                <a:pos x="7" y="7"/>
              </a:cxn>
              <a:cxn ang="0">
                <a:pos x="3" y="7"/>
              </a:cxn>
            </a:cxnLst>
            <a:rect l="0" t="0" r="r" b="b"/>
            <a:pathLst>
              <a:path w="7" h="7">
                <a:moveTo>
                  <a:pt x="3" y="7"/>
                </a:moveTo>
                <a:lnTo>
                  <a:pt x="0" y="2"/>
                </a:lnTo>
                <a:lnTo>
                  <a:pt x="3" y="0"/>
                </a:lnTo>
                <a:lnTo>
                  <a:pt x="7" y="0"/>
                </a:lnTo>
                <a:lnTo>
                  <a:pt x="7"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14" name="1724737432"/>
          <p:cNvSpPr>
            <a:spLocks noChangeAspect="1"/>
          </p:cNvSpPr>
          <p:nvPr/>
        </p:nvSpPr>
        <p:spPr bwMode="auto">
          <a:xfrm>
            <a:off x="3702918" y="2682853"/>
            <a:ext cx="8064" cy="5697"/>
          </a:xfrm>
          <a:custGeom>
            <a:avLst/>
            <a:gdLst/>
            <a:ahLst/>
            <a:cxnLst>
              <a:cxn ang="0">
                <a:pos x="3" y="5"/>
              </a:cxn>
              <a:cxn ang="0">
                <a:pos x="0" y="3"/>
              </a:cxn>
              <a:cxn ang="0">
                <a:pos x="3" y="0"/>
              </a:cxn>
              <a:cxn ang="0">
                <a:pos x="7" y="0"/>
              </a:cxn>
              <a:cxn ang="0">
                <a:pos x="7" y="3"/>
              </a:cxn>
              <a:cxn ang="0">
                <a:pos x="7" y="5"/>
              </a:cxn>
              <a:cxn ang="0">
                <a:pos x="3" y="5"/>
              </a:cxn>
            </a:cxnLst>
            <a:rect l="0" t="0" r="r" b="b"/>
            <a:pathLst>
              <a:path w="7" h="5">
                <a:moveTo>
                  <a:pt x="3" y="5"/>
                </a:moveTo>
                <a:lnTo>
                  <a:pt x="0" y="3"/>
                </a:lnTo>
                <a:lnTo>
                  <a:pt x="3" y="0"/>
                </a:lnTo>
                <a:lnTo>
                  <a:pt x="7" y="0"/>
                </a:lnTo>
                <a:lnTo>
                  <a:pt x="7" y="3"/>
                </a:lnTo>
                <a:lnTo>
                  <a:pt x="7"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15" name="257260048"/>
          <p:cNvSpPr>
            <a:spLocks noChangeAspect="1"/>
          </p:cNvSpPr>
          <p:nvPr/>
        </p:nvSpPr>
        <p:spPr bwMode="auto">
          <a:xfrm>
            <a:off x="3702918" y="2691969"/>
            <a:ext cx="8064" cy="7976"/>
          </a:xfrm>
          <a:custGeom>
            <a:avLst/>
            <a:gdLst/>
            <a:ahLst/>
            <a:cxnLst>
              <a:cxn ang="0">
                <a:pos x="3" y="7"/>
              </a:cxn>
              <a:cxn ang="0">
                <a:pos x="0" y="4"/>
              </a:cxn>
              <a:cxn ang="0">
                <a:pos x="3" y="0"/>
              </a:cxn>
              <a:cxn ang="0">
                <a:pos x="7" y="2"/>
              </a:cxn>
              <a:cxn ang="0">
                <a:pos x="7" y="4"/>
              </a:cxn>
              <a:cxn ang="0">
                <a:pos x="7" y="7"/>
              </a:cxn>
              <a:cxn ang="0">
                <a:pos x="3" y="7"/>
              </a:cxn>
            </a:cxnLst>
            <a:rect l="0" t="0" r="r" b="b"/>
            <a:pathLst>
              <a:path w="7" h="7">
                <a:moveTo>
                  <a:pt x="3" y="7"/>
                </a:moveTo>
                <a:lnTo>
                  <a:pt x="0" y="4"/>
                </a:lnTo>
                <a:lnTo>
                  <a:pt x="3" y="0"/>
                </a:lnTo>
                <a:lnTo>
                  <a:pt x="7" y="2"/>
                </a:lnTo>
                <a:lnTo>
                  <a:pt x="7"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16" name="557381419"/>
          <p:cNvSpPr>
            <a:spLocks noChangeAspect="1"/>
          </p:cNvSpPr>
          <p:nvPr/>
        </p:nvSpPr>
        <p:spPr bwMode="auto">
          <a:xfrm>
            <a:off x="3702918" y="2702224"/>
            <a:ext cx="8064" cy="7976"/>
          </a:xfrm>
          <a:custGeom>
            <a:avLst/>
            <a:gdLst/>
            <a:ahLst/>
            <a:cxnLst>
              <a:cxn ang="0">
                <a:pos x="3" y="7"/>
              </a:cxn>
              <a:cxn ang="0">
                <a:pos x="0" y="5"/>
              </a:cxn>
              <a:cxn ang="0">
                <a:pos x="3" y="0"/>
              </a:cxn>
              <a:cxn ang="0">
                <a:pos x="7" y="0"/>
              </a:cxn>
              <a:cxn ang="0">
                <a:pos x="7" y="5"/>
              </a:cxn>
              <a:cxn ang="0">
                <a:pos x="7" y="7"/>
              </a:cxn>
              <a:cxn ang="0">
                <a:pos x="3" y="7"/>
              </a:cxn>
            </a:cxnLst>
            <a:rect l="0" t="0" r="r" b="b"/>
            <a:pathLst>
              <a:path w="7" h="7">
                <a:moveTo>
                  <a:pt x="3" y="7"/>
                </a:moveTo>
                <a:lnTo>
                  <a:pt x="0" y="5"/>
                </a:lnTo>
                <a:lnTo>
                  <a:pt x="3" y="0"/>
                </a:lnTo>
                <a:lnTo>
                  <a:pt x="7" y="0"/>
                </a:lnTo>
                <a:lnTo>
                  <a:pt x="7"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17" name="1599596501"/>
          <p:cNvSpPr>
            <a:spLocks noChangeAspect="1"/>
          </p:cNvSpPr>
          <p:nvPr/>
        </p:nvSpPr>
        <p:spPr bwMode="auto">
          <a:xfrm>
            <a:off x="3702918" y="2712478"/>
            <a:ext cx="8064" cy="9115"/>
          </a:xfrm>
          <a:custGeom>
            <a:avLst/>
            <a:gdLst/>
            <a:ahLst/>
            <a:cxnLst>
              <a:cxn ang="0">
                <a:pos x="3" y="8"/>
              </a:cxn>
              <a:cxn ang="0">
                <a:pos x="0" y="3"/>
              </a:cxn>
              <a:cxn ang="0">
                <a:pos x="3" y="0"/>
              </a:cxn>
              <a:cxn ang="0">
                <a:pos x="7" y="0"/>
              </a:cxn>
              <a:cxn ang="0">
                <a:pos x="7" y="5"/>
              </a:cxn>
              <a:cxn ang="0">
                <a:pos x="7" y="8"/>
              </a:cxn>
              <a:cxn ang="0">
                <a:pos x="3" y="8"/>
              </a:cxn>
            </a:cxnLst>
            <a:rect l="0" t="0" r="r" b="b"/>
            <a:pathLst>
              <a:path w="7" h="8">
                <a:moveTo>
                  <a:pt x="3" y="8"/>
                </a:moveTo>
                <a:lnTo>
                  <a:pt x="0" y="3"/>
                </a:lnTo>
                <a:lnTo>
                  <a:pt x="3" y="0"/>
                </a:lnTo>
                <a:lnTo>
                  <a:pt x="7" y="0"/>
                </a:lnTo>
                <a:lnTo>
                  <a:pt x="7" y="5"/>
                </a:lnTo>
                <a:lnTo>
                  <a:pt x="7"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18" name="658128094"/>
          <p:cNvSpPr>
            <a:spLocks noChangeAspect="1"/>
          </p:cNvSpPr>
          <p:nvPr/>
        </p:nvSpPr>
        <p:spPr bwMode="auto">
          <a:xfrm>
            <a:off x="3694854" y="2664623"/>
            <a:ext cx="11520" cy="7976"/>
          </a:xfrm>
          <a:custGeom>
            <a:avLst/>
            <a:gdLst/>
            <a:ahLst/>
            <a:cxnLst>
              <a:cxn ang="0">
                <a:pos x="3" y="7"/>
              </a:cxn>
              <a:cxn ang="0">
                <a:pos x="0" y="5"/>
              </a:cxn>
              <a:cxn ang="0">
                <a:pos x="3" y="0"/>
              </a:cxn>
              <a:cxn ang="0">
                <a:pos x="7" y="2"/>
              </a:cxn>
              <a:cxn ang="0">
                <a:pos x="10" y="5"/>
              </a:cxn>
              <a:cxn ang="0">
                <a:pos x="7" y="7"/>
              </a:cxn>
              <a:cxn ang="0">
                <a:pos x="3" y="7"/>
              </a:cxn>
            </a:cxnLst>
            <a:rect l="0" t="0" r="r" b="b"/>
            <a:pathLst>
              <a:path w="10" h="7">
                <a:moveTo>
                  <a:pt x="3" y="7"/>
                </a:moveTo>
                <a:lnTo>
                  <a:pt x="0" y="5"/>
                </a:lnTo>
                <a:lnTo>
                  <a:pt x="3" y="0"/>
                </a:lnTo>
                <a:lnTo>
                  <a:pt x="7" y="2"/>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19" name="1101011744"/>
          <p:cNvSpPr>
            <a:spLocks noChangeAspect="1"/>
          </p:cNvSpPr>
          <p:nvPr/>
        </p:nvSpPr>
        <p:spPr bwMode="auto">
          <a:xfrm>
            <a:off x="3694854" y="2656647"/>
            <a:ext cx="11520" cy="7976"/>
          </a:xfrm>
          <a:custGeom>
            <a:avLst/>
            <a:gdLst/>
            <a:ahLst/>
            <a:cxnLst>
              <a:cxn ang="0">
                <a:pos x="3" y="5"/>
              </a:cxn>
              <a:cxn ang="0">
                <a:pos x="0" y="2"/>
              </a:cxn>
              <a:cxn ang="0">
                <a:pos x="3" y="0"/>
              </a:cxn>
              <a:cxn ang="0">
                <a:pos x="7" y="0"/>
              </a:cxn>
              <a:cxn ang="0">
                <a:pos x="10" y="2"/>
              </a:cxn>
              <a:cxn ang="0">
                <a:pos x="7" y="7"/>
              </a:cxn>
              <a:cxn ang="0">
                <a:pos x="3" y="5"/>
              </a:cxn>
            </a:cxnLst>
            <a:rect l="0" t="0" r="r" b="b"/>
            <a:pathLst>
              <a:path w="10" h="7">
                <a:moveTo>
                  <a:pt x="3" y="5"/>
                </a:moveTo>
                <a:lnTo>
                  <a:pt x="0" y="2"/>
                </a:lnTo>
                <a:lnTo>
                  <a:pt x="3" y="0"/>
                </a:lnTo>
                <a:lnTo>
                  <a:pt x="7" y="0"/>
                </a:lnTo>
                <a:lnTo>
                  <a:pt x="10" y="2"/>
                </a:lnTo>
                <a:lnTo>
                  <a:pt x="7" y="7"/>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20" name="424282702"/>
          <p:cNvSpPr>
            <a:spLocks noChangeAspect="1"/>
          </p:cNvSpPr>
          <p:nvPr/>
        </p:nvSpPr>
        <p:spPr bwMode="auto">
          <a:xfrm>
            <a:off x="3694854" y="2674878"/>
            <a:ext cx="11520" cy="7976"/>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21" name="159313435"/>
          <p:cNvSpPr>
            <a:spLocks noChangeAspect="1"/>
          </p:cNvSpPr>
          <p:nvPr/>
        </p:nvSpPr>
        <p:spPr bwMode="auto">
          <a:xfrm>
            <a:off x="3694854" y="2686272"/>
            <a:ext cx="11520" cy="7976"/>
          </a:xfrm>
          <a:custGeom>
            <a:avLst/>
            <a:gdLst/>
            <a:ahLst/>
            <a:cxnLst>
              <a:cxn ang="0">
                <a:pos x="3" y="7"/>
              </a:cxn>
              <a:cxn ang="0">
                <a:pos x="0" y="2"/>
              </a:cxn>
              <a:cxn ang="0">
                <a:pos x="3" y="0"/>
              </a:cxn>
              <a:cxn ang="0">
                <a:pos x="7" y="0"/>
              </a:cxn>
              <a:cxn ang="0">
                <a:pos x="10" y="5"/>
              </a:cxn>
              <a:cxn ang="0">
                <a:pos x="7" y="7"/>
              </a:cxn>
              <a:cxn ang="0">
                <a:pos x="3" y="7"/>
              </a:cxn>
            </a:cxnLst>
            <a:rect l="0" t="0" r="r" b="b"/>
            <a:pathLst>
              <a:path w="10" h="7">
                <a:moveTo>
                  <a:pt x="3" y="7"/>
                </a:moveTo>
                <a:lnTo>
                  <a:pt x="0" y="2"/>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22" name="1472566073"/>
          <p:cNvSpPr>
            <a:spLocks noChangeAspect="1"/>
          </p:cNvSpPr>
          <p:nvPr/>
        </p:nvSpPr>
        <p:spPr bwMode="auto">
          <a:xfrm>
            <a:off x="3694854" y="2696526"/>
            <a:ext cx="11520" cy="7976"/>
          </a:xfrm>
          <a:custGeom>
            <a:avLst/>
            <a:gdLst/>
            <a:ahLst/>
            <a:cxnLst>
              <a:cxn ang="0">
                <a:pos x="3" y="7"/>
              </a:cxn>
              <a:cxn ang="0">
                <a:pos x="0" y="3"/>
              </a:cxn>
              <a:cxn ang="0">
                <a:pos x="3" y="0"/>
              </a:cxn>
              <a:cxn ang="0">
                <a:pos x="7" y="0"/>
              </a:cxn>
              <a:cxn ang="0">
                <a:pos x="10" y="3"/>
              </a:cxn>
              <a:cxn ang="0">
                <a:pos x="7" y="7"/>
              </a:cxn>
              <a:cxn ang="0">
                <a:pos x="3" y="7"/>
              </a:cxn>
            </a:cxnLst>
            <a:rect l="0" t="0" r="r" b="b"/>
            <a:pathLst>
              <a:path w="10" h="7">
                <a:moveTo>
                  <a:pt x="3" y="7"/>
                </a:moveTo>
                <a:lnTo>
                  <a:pt x="0" y="3"/>
                </a:lnTo>
                <a:lnTo>
                  <a:pt x="3" y="0"/>
                </a:lnTo>
                <a:lnTo>
                  <a:pt x="7" y="0"/>
                </a:lnTo>
                <a:lnTo>
                  <a:pt x="10" y="3"/>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23" name="174682574"/>
          <p:cNvSpPr>
            <a:spLocks noChangeAspect="1"/>
          </p:cNvSpPr>
          <p:nvPr/>
        </p:nvSpPr>
        <p:spPr bwMode="auto">
          <a:xfrm>
            <a:off x="3694854" y="2707921"/>
            <a:ext cx="11520" cy="4558"/>
          </a:xfrm>
          <a:custGeom>
            <a:avLst/>
            <a:gdLst/>
            <a:ahLst/>
            <a:cxnLst>
              <a:cxn ang="0">
                <a:pos x="3" y="4"/>
              </a:cxn>
              <a:cxn ang="0">
                <a:pos x="0" y="2"/>
              </a:cxn>
              <a:cxn ang="0">
                <a:pos x="3" y="0"/>
              </a:cxn>
              <a:cxn ang="0">
                <a:pos x="7" y="0"/>
              </a:cxn>
              <a:cxn ang="0">
                <a:pos x="10" y="2"/>
              </a:cxn>
              <a:cxn ang="0">
                <a:pos x="7" y="4"/>
              </a:cxn>
              <a:cxn ang="0">
                <a:pos x="3" y="4"/>
              </a:cxn>
            </a:cxnLst>
            <a:rect l="0" t="0" r="r" b="b"/>
            <a:pathLst>
              <a:path w="10" h="4">
                <a:moveTo>
                  <a:pt x="3" y="4"/>
                </a:moveTo>
                <a:lnTo>
                  <a:pt x="0" y="2"/>
                </a:lnTo>
                <a:lnTo>
                  <a:pt x="3" y="0"/>
                </a:lnTo>
                <a:lnTo>
                  <a:pt x="7" y="0"/>
                </a:lnTo>
                <a:lnTo>
                  <a:pt x="10" y="2"/>
                </a:lnTo>
                <a:lnTo>
                  <a:pt x="7"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24" name="507821920"/>
          <p:cNvSpPr>
            <a:spLocks noChangeAspect="1"/>
          </p:cNvSpPr>
          <p:nvPr/>
        </p:nvSpPr>
        <p:spPr bwMode="auto">
          <a:xfrm>
            <a:off x="3694854" y="2715897"/>
            <a:ext cx="11520" cy="7976"/>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25" name="303120056"/>
          <p:cNvSpPr>
            <a:spLocks noChangeAspect="1"/>
          </p:cNvSpPr>
          <p:nvPr/>
        </p:nvSpPr>
        <p:spPr bwMode="auto">
          <a:xfrm>
            <a:off x="3686791" y="2670320"/>
            <a:ext cx="11520" cy="7976"/>
          </a:xfrm>
          <a:custGeom>
            <a:avLst/>
            <a:gdLst/>
            <a:ahLst/>
            <a:cxnLst>
              <a:cxn ang="0">
                <a:pos x="3" y="7"/>
              </a:cxn>
              <a:cxn ang="0">
                <a:pos x="0" y="2"/>
              </a:cxn>
              <a:cxn ang="0">
                <a:pos x="3" y="0"/>
              </a:cxn>
              <a:cxn ang="0">
                <a:pos x="7" y="0"/>
              </a:cxn>
              <a:cxn ang="0">
                <a:pos x="10" y="2"/>
              </a:cxn>
              <a:cxn ang="0">
                <a:pos x="7" y="7"/>
              </a:cxn>
              <a:cxn ang="0">
                <a:pos x="3" y="7"/>
              </a:cxn>
            </a:cxnLst>
            <a:rect l="0" t="0" r="r" b="b"/>
            <a:pathLst>
              <a:path w="10" h="7">
                <a:moveTo>
                  <a:pt x="3" y="7"/>
                </a:moveTo>
                <a:lnTo>
                  <a:pt x="0" y="2"/>
                </a:lnTo>
                <a:lnTo>
                  <a:pt x="3" y="0"/>
                </a:lnTo>
                <a:lnTo>
                  <a:pt x="7" y="0"/>
                </a:lnTo>
                <a:lnTo>
                  <a:pt x="10" y="2"/>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26" name="1063709969"/>
          <p:cNvSpPr>
            <a:spLocks noChangeAspect="1"/>
          </p:cNvSpPr>
          <p:nvPr/>
        </p:nvSpPr>
        <p:spPr bwMode="auto">
          <a:xfrm>
            <a:off x="3686791" y="2658926"/>
            <a:ext cx="11520" cy="7976"/>
          </a:xfrm>
          <a:custGeom>
            <a:avLst/>
            <a:gdLst/>
            <a:ahLst/>
            <a:cxnLst>
              <a:cxn ang="0">
                <a:pos x="3" y="7"/>
              </a:cxn>
              <a:cxn ang="0">
                <a:pos x="0" y="3"/>
              </a:cxn>
              <a:cxn ang="0">
                <a:pos x="3" y="0"/>
              </a:cxn>
              <a:cxn ang="0">
                <a:pos x="7" y="0"/>
              </a:cxn>
              <a:cxn ang="0">
                <a:pos x="10" y="5"/>
              </a:cxn>
              <a:cxn ang="0">
                <a:pos x="7" y="7"/>
              </a:cxn>
              <a:cxn ang="0">
                <a:pos x="3" y="7"/>
              </a:cxn>
            </a:cxnLst>
            <a:rect l="0" t="0" r="r" b="b"/>
            <a:pathLst>
              <a:path w="10" h="7">
                <a:moveTo>
                  <a:pt x="3" y="7"/>
                </a:moveTo>
                <a:lnTo>
                  <a:pt x="0" y="3"/>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27" name="158714724"/>
          <p:cNvSpPr>
            <a:spLocks noChangeAspect="1"/>
          </p:cNvSpPr>
          <p:nvPr/>
        </p:nvSpPr>
        <p:spPr bwMode="auto">
          <a:xfrm>
            <a:off x="3686791" y="2680575"/>
            <a:ext cx="11520" cy="7976"/>
          </a:xfrm>
          <a:custGeom>
            <a:avLst/>
            <a:gdLst/>
            <a:ahLst/>
            <a:cxnLst>
              <a:cxn ang="0">
                <a:pos x="3" y="5"/>
              </a:cxn>
              <a:cxn ang="0">
                <a:pos x="0" y="2"/>
              </a:cxn>
              <a:cxn ang="0">
                <a:pos x="3" y="0"/>
              </a:cxn>
              <a:cxn ang="0">
                <a:pos x="7" y="0"/>
              </a:cxn>
              <a:cxn ang="0">
                <a:pos x="10" y="2"/>
              </a:cxn>
              <a:cxn ang="0">
                <a:pos x="7" y="7"/>
              </a:cxn>
              <a:cxn ang="0">
                <a:pos x="3" y="5"/>
              </a:cxn>
            </a:cxnLst>
            <a:rect l="0" t="0" r="r" b="b"/>
            <a:pathLst>
              <a:path w="10" h="7">
                <a:moveTo>
                  <a:pt x="3" y="5"/>
                </a:moveTo>
                <a:lnTo>
                  <a:pt x="0" y="2"/>
                </a:lnTo>
                <a:lnTo>
                  <a:pt x="3" y="0"/>
                </a:lnTo>
                <a:lnTo>
                  <a:pt x="7" y="0"/>
                </a:lnTo>
                <a:lnTo>
                  <a:pt x="10" y="2"/>
                </a:lnTo>
                <a:lnTo>
                  <a:pt x="7" y="7"/>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28" name="1289545289"/>
          <p:cNvSpPr>
            <a:spLocks noChangeAspect="1"/>
          </p:cNvSpPr>
          <p:nvPr/>
        </p:nvSpPr>
        <p:spPr bwMode="auto">
          <a:xfrm>
            <a:off x="3686791" y="2691969"/>
            <a:ext cx="11520" cy="4558"/>
          </a:xfrm>
          <a:custGeom>
            <a:avLst/>
            <a:gdLst/>
            <a:ahLst/>
            <a:cxnLst>
              <a:cxn ang="0">
                <a:pos x="3" y="4"/>
              </a:cxn>
              <a:cxn ang="0">
                <a:pos x="0" y="2"/>
              </a:cxn>
              <a:cxn ang="0">
                <a:pos x="3" y="0"/>
              </a:cxn>
              <a:cxn ang="0">
                <a:pos x="7" y="0"/>
              </a:cxn>
              <a:cxn ang="0">
                <a:pos x="10" y="2"/>
              </a:cxn>
              <a:cxn ang="0">
                <a:pos x="7" y="4"/>
              </a:cxn>
              <a:cxn ang="0">
                <a:pos x="3" y="4"/>
              </a:cxn>
            </a:cxnLst>
            <a:rect l="0" t="0" r="r" b="b"/>
            <a:pathLst>
              <a:path w="10" h="4">
                <a:moveTo>
                  <a:pt x="3" y="4"/>
                </a:moveTo>
                <a:lnTo>
                  <a:pt x="0" y="2"/>
                </a:lnTo>
                <a:lnTo>
                  <a:pt x="3" y="0"/>
                </a:lnTo>
                <a:lnTo>
                  <a:pt x="7" y="0"/>
                </a:lnTo>
                <a:lnTo>
                  <a:pt x="10" y="2"/>
                </a:lnTo>
                <a:lnTo>
                  <a:pt x="7"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29" name="1209409103"/>
          <p:cNvSpPr>
            <a:spLocks noChangeAspect="1"/>
          </p:cNvSpPr>
          <p:nvPr/>
        </p:nvSpPr>
        <p:spPr bwMode="auto">
          <a:xfrm>
            <a:off x="3686791" y="2699944"/>
            <a:ext cx="11520" cy="7976"/>
          </a:xfrm>
          <a:custGeom>
            <a:avLst/>
            <a:gdLst/>
            <a:ahLst/>
            <a:cxnLst>
              <a:cxn ang="0">
                <a:pos x="3" y="7"/>
              </a:cxn>
              <a:cxn ang="0">
                <a:pos x="0" y="4"/>
              </a:cxn>
              <a:cxn ang="0">
                <a:pos x="3" y="0"/>
              </a:cxn>
              <a:cxn ang="0">
                <a:pos x="7" y="0"/>
              </a:cxn>
              <a:cxn ang="0">
                <a:pos x="10" y="4"/>
              </a:cxn>
              <a:cxn ang="0">
                <a:pos x="7" y="7"/>
              </a:cxn>
              <a:cxn ang="0">
                <a:pos x="3" y="7"/>
              </a:cxn>
            </a:cxnLst>
            <a:rect l="0" t="0" r="r" b="b"/>
            <a:pathLst>
              <a:path w="10" h="7">
                <a:moveTo>
                  <a:pt x="3" y="7"/>
                </a:moveTo>
                <a:lnTo>
                  <a:pt x="0" y="4"/>
                </a:lnTo>
                <a:lnTo>
                  <a:pt x="3" y="0"/>
                </a:lnTo>
                <a:lnTo>
                  <a:pt x="7" y="0"/>
                </a:lnTo>
                <a:lnTo>
                  <a:pt x="10"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30" name="1126167947"/>
          <p:cNvSpPr>
            <a:spLocks noChangeAspect="1"/>
          </p:cNvSpPr>
          <p:nvPr/>
        </p:nvSpPr>
        <p:spPr bwMode="auto">
          <a:xfrm>
            <a:off x="3686791" y="2710200"/>
            <a:ext cx="11520" cy="7976"/>
          </a:xfrm>
          <a:custGeom>
            <a:avLst/>
            <a:gdLst/>
            <a:ahLst/>
            <a:cxnLst>
              <a:cxn ang="0">
                <a:pos x="3" y="7"/>
              </a:cxn>
              <a:cxn ang="0">
                <a:pos x="0" y="2"/>
              </a:cxn>
              <a:cxn ang="0">
                <a:pos x="3" y="0"/>
              </a:cxn>
              <a:cxn ang="0">
                <a:pos x="7" y="0"/>
              </a:cxn>
              <a:cxn ang="0">
                <a:pos x="10" y="5"/>
              </a:cxn>
              <a:cxn ang="0">
                <a:pos x="7" y="7"/>
              </a:cxn>
              <a:cxn ang="0">
                <a:pos x="3" y="7"/>
              </a:cxn>
            </a:cxnLst>
            <a:rect l="0" t="0" r="r" b="b"/>
            <a:pathLst>
              <a:path w="10" h="7">
                <a:moveTo>
                  <a:pt x="3" y="7"/>
                </a:moveTo>
                <a:lnTo>
                  <a:pt x="0" y="2"/>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31" name="393397743"/>
          <p:cNvSpPr>
            <a:spLocks noChangeAspect="1"/>
          </p:cNvSpPr>
          <p:nvPr/>
        </p:nvSpPr>
        <p:spPr bwMode="auto">
          <a:xfrm>
            <a:off x="3682182" y="2664623"/>
            <a:ext cx="8064" cy="5697"/>
          </a:xfrm>
          <a:custGeom>
            <a:avLst/>
            <a:gdLst/>
            <a:ahLst/>
            <a:cxnLst>
              <a:cxn ang="0">
                <a:pos x="2" y="5"/>
              </a:cxn>
              <a:cxn ang="0">
                <a:pos x="0" y="2"/>
              </a:cxn>
              <a:cxn ang="0">
                <a:pos x="2" y="0"/>
              </a:cxn>
              <a:cxn ang="0">
                <a:pos x="4" y="0"/>
              </a:cxn>
              <a:cxn ang="0">
                <a:pos x="7" y="2"/>
              </a:cxn>
              <a:cxn ang="0">
                <a:pos x="4" y="5"/>
              </a:cxn>
              <a:cxn ang="0">
                <a:pos x="2" y="5"/>
              </a:cxn>
            </a:cxnLst>
            <a:rect l="0" t="0" r="r" b="b"/>
            <a:pathLst>
              <a:path w="7" h="5">
                <a:moveTo>
                  <a:pt x="2" y="5"/>
                </a:moveTo>
                <a:lnTo>
                  <a:pt x="0" y="2"/>
                </a:lnTo>
                <a:lnTo>
                  <a:pt x="2" y="0"/>
                </a:lnTo>
                <a:lnTo>
                  <a:pt x="4" y="0"/>
                </a:lnTo>
                <a:lnTo>
                  <a:pt x="7" y="2"/>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32" name="1015423928"/>
          <p:cNvSpPr>
            <a:spLocks noChangeAspect="1"/>
          </p:cNvSpPr>
          <p:nvPr/>
        </p:nvSpPr>
        <p:spPr bwMode="auto">
          <a:xfrm>
            <a:off x="3682182" y="2653228"/>
            <a:ext cx="8064" cy="9115"/>
          </a:xfrm>
          <a:custGeom>
            <a:avLst/>
            <a:gdLst/>
            <a:ahLst/>
            <a:cxnLst>
              <a:cxn ang="0">
                <a:pos x="2" y="8"/>
              </a:cxn>
              <a:cxn ang="0">
                <a:pos x="0" y="3"/>
              </a:cxn>
              <a:cxn ang="0">
                <a:pos x="2" y="0"/>
              </a:cxn>
              <a:cxn ang="0">
                <a:pos x="4" y="0"/>
              </a:cxn>
              <a:cxn ang="0">
                <a:pos x="7" y="3"/>
              </a:cxn>
              <a:cxn ang="0">
                <a:pos x="4" y="8"/>
              </a:cxn>
              <a:cxn ang="0">
                <a:pos x="2" y="8"/>
              </a:cxn>
            </a:cxnLst>
            <a:rect l="0" t="0" r="r" b="b"/>
            <a:pathLst>
              <a:path w="7" h="8">
                <a:moveTo>
                  <a:pt x="2" y="8"/>
                </a:moveTo>
                <a:lnTo>
                  <a:pt x="0" y="3"/>
                </a:lnTo>
                <a:lnTo>
                  <a:pt x="2" y="0"/>
                </a:lnTo>
                <a:lnTo>
                  <a:pt x="4" y="0"/>
                </a:lnTo>
                <a:lnTo>
                  <a:pt x="7" y="3"/>
                </a:lnTo>
                <a:lnTo>
                  <a:pt x="4" y="8"/>
                </a:lnTo>
                <a:lnTo>
                  <a:pt x="2"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33" name="1269813036"/>
          <p:cNvSpPr>
            <a:spLocks noChangeAspect="1"/>
          </p:cNvSpPr>
          <p:nvPr/>
        </p:nvSpPr>
        <p:spPr bwMode="auto">
          <a:xfrm>
            <a:off x="3682182" y="2672599"/>
            <a:ext cx="8064" cy="7976"/>
          </a:xfrm>
          <a:custGeom>
            <a:avLst/>
            <a:gdLst/>
            <a:ahLst/>
            <a:cxnLst>
              <a:cxn ang="0">
                <a:pos x="2" y="7"/>
              </a:cxn>
              <a:cxn ang="0">
                <a:pos x="0" y="5"/>
              </a:cxn>
              <a:cxn ang="0">
                <a:pos x="2" y="0"/>
              </a:cxn>
              <a:cxn ang="0">
                <a:pos x="4" y="2"/>
              </a:cxn>
              <a:cxn ang="0">
                <a:pos x="7" y="5"/>
              </a:cxn>
              <a:cxn ang="0">
                <a:pos x="4" y="7"/>
              </a:cxn>
              <a:cxn ang="0">
                <a:pos x="2" y="7"/>
              </a:cxn>
            </a:cxnLst>
            <a:rect l="0" t="0" r="r" b="b"/>
            <a:pathLst>
              <a:path w="7" h="7">
                <a:moveTo>
                  <a:pt x="2" y="7"/>
                </a:moveTo>
                <a:lnTo>
                  <a:pt x="0" y="5"/>
                </a:lnTo>
                <a:lnTo>
                  <a:pt x="2" y="0"/>
                </a:lnTo>
                <a:lnTo>
                  <a:pt x="4" y="2"/>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34" name="1569915490"/>
          <p:cNvSpPr>
            <a:spLocks noChangeAspect="1"/>
          </p:cNvSpPr>
          <p:nvPr/>
        </p:nvSpPr>
        <p:spPr bwMode="auto">
          <a:xfrm>
            <a:off x="3682182" y="2682853"/>
            <a:ext cx="8064" cy="9115"/>
          </a:xfrm>
          <a:custGeom>
            <a:avLst/>
            <a:gdLst/>
            <a:ahLst/>
            <a:cxnLst>
              <a:cxn ang="0">
                <a:pos x="2" y="8"/>
              </a:cxn>
              <a:cxn ang="0">
                <a:pos x="0" y="5"/>
              </a:cxn>
              <a:cxn ang="0">
                <a:pos x="2" y="0"/>
              </a:cxn>
              <a:cxn ang="0">
                <a:pos x="4" y="0"/>
              </a:cxn>
              <a:cxn ang="0">
                <a:pos x="7" y="5"/>
              </a:cxn>
              <a:cxn ang="0">
                <a:pos x="4" y="8"/>
              </a:cxn>
              <a:cxn ang="0">
                <a:pos x="2" y="8"/>
              </a:cxn>
            </a:cxnLst>
            <a:rect l="0" t="0" r="r" b="b"/>
            <a:pathLst>
              <a:path w="7" h="8">
                <a:moveTo>
                  <a:pt x="2" y="8"/>
                </a:moveTo>
                <a:lnTo>
                  <a:pt x="0" y="5"/>
                </a:lnTo>
                <a:lnTo>
                  <a:pt x="2" y="0"/>
                </a:lnTo>
                <a:lnTo>
                  <a:pt x="4" y="0"/>
                </a:lnTo>
                <a:lnTo>
                  <a:pt x="7" y="5"/>
                </a:lnTo>
                <a:lnTo>
                  <a:pt x="4" y="8"/>
                </a:lnTo>
                <a:lnTo>
                  <a:pt x="2"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35" name="1465083038"/>
          <p:cNvSpPr>
            <a:spLocks noChangeAspect="1"/>
          </p:cNvSpPr>
          <p:nvPr/>
        </p:nvSpPr>
        <p:spPr bwMode="auto">
          <a:xfrm>
            <a:off x="3682182" y="2694247"/>
            <a:ext cx="8064" cy="7976"/>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36" name="1001057953"/>
          <p:cNvSpPr>
            <a:spLocks noChangeAspect="1"/>
          </p:cNvSpPr>
          <p:nvPr/>
        </p:nvSpPr>
        <p:spPr bwMode="auto">
          <a:xfrm>
            <a:off x="3682182" y="2704503"/>
            <a:ext cx="8064" cy="7976"/>
          </a:xfrm>
          <a:custGeom>
            <a:avLst/>
            <a:gdLst/>
            <a:ahLst/>
            <a:cxnLst>
              <a:cxn ang="0">
                <a:pos x="2" y="7"/>
              </a:cxn>
              <a:cxn ang="0">
                <a:pos x="0" y="3"/>
              </a:cxn>
              <a:cxn ang="0">
                <a:pos x="2" y="0"/>
              </a:cxn>
              <a:cxn ang="0">
                <a:pos x="4" y="0"/>
              </a:cxn>
              <a:cxn ang="0">
                <a:pos x="7" y="3"/>
              </a:cxn>
              <a:cxn ang="0">
                <a:pos x="4" y="7"/>
              </a:cxn>
              <a:cxn ang="0">
                <a:pos x="2" y="7"/>
              </a:cxn>
            </a:cxnLst>
            <a:rect l="0" t="0" r="r" b="b"/>
            <a:pathLst>
              <a:path w="7" h="7">
                <a:moveTo>
                  <a:pt x="2" y="7"/>
                </a:moveTo>
                <a:lnTo>
                  <a:pt x="0" y="3"/>
                </a:lnTo>
                <a:lnTo>
                  <a:pt x="2" y="0"/>
                </a:lnTo>
                <a:lnTo>
                  <a:pt x="4" y="0"/>
                </a:lnTo>
                <a:lnTo>
                  <a:pt x="7" y="3"/>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37" name="65683256"/>
          <p:cNvSpPr>
            <a:spLocks noChangeAspect="1"/>
          </p:cNvSpPr>
          <p:nvPr/>
        </p:nvSpPr>
        <p:spPr bwMode="auto">
          <a:xfrm>
            <a:off x="3682182" y="2715897"/>
            <a:ext cx="8064" cy="5697"/>
          </a:xfrm>
          <a:custGeom>
            <a:avLst/>
            <a:gdLst/>
            <a:ahLst/>
            <a:cxnLst>
              <a:cxn ang="0">
                <a:pos x="2" y="5"/>
              </a:cxn>
              <a:cxn ang="0">
                <a:pos x="0" y="2"/>
              </a:cxn>
              <a:cxn ang="0">
                <a:pos x="2" y="0"/>
              </a:cxn>
              <a:cxn ang="0">
                <a:pos x="4" y="0"/>
              </a:cxn>
              <a:cxn ang="0">
                <a:pos x="7" y="2"/>
              </a:cxn>
              <a:cxn ang="0">
                <a:pos x="4" y="5"/>
              </a:cxn>
              <a:cxn ang="0">
                <a:pos x="2" y="5"/>
              </a:cxn>
            </a:cxnLst>
            <a:rect l="0" t="0" r="r" b="b"/>
            <a:pathLst>
              <a:path w="7" h="5">
                <a:moveTo>
                  <a:pt x="2" y="5"/>
                </a:moveTo>
                <a:lnTo>
                  <a:pt x="0" y="2"/>
                </a:lnTo>
                <a:lnTo>
                  <a:pt x="2" y="0"/>
                </a:lnTo>
                <a:lnTo>
                  <a:pt x="4" y="0"/>
                </a:lnTo>
                <a:lnTo>
                  <a:pt x="7" y="2"/>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38" name="255782395"/>
          <p:cNvSpPr>
            <a:spLocks noChangeAspect="1"/>
          </p:cNvSpPr>
          <p:nvPr/>
        </p:nvSpPr>
        <p:spPr bwMode="auto">
          <a:xfrm>
            <a:off x="3672967" y="2666902"/>
            <a:ext cx="9216" cy="7976"/>
          </a:xfrm>
          <a:custGeom>
            <a:avLst/>
            <a:gdLst/>
            <a:ahLst/>
            <a:cxnLst>
              <a:cxn ang="0">
                <a:pos x="3" y="7"/>
              </a:cxn>
              <a:cxn ang="0">
                <a:pos x="0" y="3"/>
              </a:cxn>
              <a:cxn ang="0">
                <a:pos x="3" y="0"/>
              </a:cxn>
              <a:cxn ang="0">
                <a:pos x="5" y="0"/>
              </a:cxn>
              <a:cxn ang="0">
                <a:pos x="8" y="5"/>
              </a:cxn>
              <a:cxn ang="0">
                <a:pos x="5" y="7"/>
              </a:cxn>
              <a:cxn ang="0">
                <a:pos x="3" y="7"/>
              </a:cxn>
            </a:cxnLst>
            <a:rect l="0" t="0" r="r" b="b"/>
            <a:pathLst>
              <a:path w="8" h="7">
                <a:moveTo>
                  <a:pt x="3" y="7"/>
                </a:moveTo>
                <a:lnTo>
                  <a:pt x="0" y="3"/>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39" name="1459497144"/>
          <p:cNvSpPr>
            <a:spLocks noChangeAspect="1"/>
          </p:cNvSpPr>
          <p:nvPr/>
        </p:nvSpPr>
        <p:spPr bwMode="auto">
          <a:xfrm>
            <a:off x="3672967" y="2656647"/>
            <a:ext cx="9216" cy="7976"/>
          </a:xfrm>
          <a:custGeom>
            <a:avLst/>
            <a:gdLst/>
            <a:ahLst/>
            <a:cxnLst>
              <a:cxn ang="0">
                <a:pos x="3" y="7"/>
              </a:cxn>
              <a:cxn ang="0">
                <a:pos x="0" y="5"/>
              </a:cxn>
              <a:cxn ang="0">
                <a:pos x="3" y="0"/>
              </a:cxn>
              <a:cxn ang="0">
                <a:pos x="5" y="0"/>
              </a:cxn>
              <a:cxn ang="0">
                <a:pos x="8" y="5"/>
              </a:cxn>
              <a:cxn ang="0">
                <a:pos x="5" y="7"/>
              </a:cxn>
              <a:cxn ang="0">
                <a:pos x="3" y="7"/>
              </a:cxn>
            </a:cxnLst>
            <a:rect l="0" t="0" r="r" b="b"/>
            <a:pathLst>
              <a:path w="8" h="7">
                <a:moveTo>
                  <a:pt x="3" y="7"/>
                </a:moveTo>
                <a:lnTo>
                  <a:pt x="0" y="5"/>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40" name="1085430329"/>
          <p:cNvSpPr>
            <a:spLocks noChangeAspect="1"/>
          </p:cNvSpPr>
          <p:nvPr/>
        </p:nvSpPr>
        <p:spPr bwMode="auto">
          <a:xfrm>
            <a:off x="3672967" y="2678296"/>
            <a:ext cx="9216" cy="7976"/>
          </a:xfrm>
          <a:custGeom>
            <a:avLst/>
            <a:gdLst/>
            <a:ahLst/>
            <a:cxnLst>
              <a:cxn ang="0">
                <a:pos x="3" y="7"/>
              </a:cxn>
              <a:cxn ang="0">
                <a:pos x="0" y="2"/>
              </a:cxn>
              <a:cxn ang="0">
                <a:pos x="3" y="0"/>
              </a:cxn>
              <a:cxn ang="0">
                <a:pos x="5" y="0"/>
              </a:cxn>
              <a:cxn ang="0">
                <a:pos x="8" y="2"/>
              </a:cxn>
              <a:cxn ang="0">
                <a:pos x="5" y="7"/>
              </a:cxn>
              <a:cxn ang="0">
                <a:pos x="3" y="7"/>
              </a:cxn>
            </a:cxnLst>
            <a:rect l="0" t="0" r="r" b="b"/>
            <a:pathLst>
              <a:path w="8" h="7">
                <a:moveTo>
                  <a:pt x="3" y="7"/>
                </a:moveTo>
                <a:lnTo>
                  <a:pt x="0" y="2"/>
                </a:lnTo>
                <a:lnTo>
                  <a:pt x="3" y="0"/>
                </a:lnTo>
                <a:lnTo>
                  <a:pt x="5" y="0"/>
                </a:lnTo>
                <a:lnTo>
                  <a:pt x="8" y="2"/>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41" name="1553625575"/>
          <p:cNvSpPr>
            <a:spLocks noChangeAspect="1"/>
          </p:cNvSpPr>
          <p:nvPr/>
        </p:nvSpPr>
        <p:spPr bwMode="auto">
          <a:xfrm>
            <a:off x="3672967" y="2688550"/>
            <a:ext cx="9216" cy="5697"/>
          </a:xfrm>
          <a:custGeom>
            <a:avLst/>
            <a:gdLst/>
            <a:ahLst/>
            <a:cxnLst>
              <a:cxn ang="0">
                <a:pos x="3" y="5"/>
              </a:cxn>
              <a:cxn ang="0">
                <a:pos x="0" y="3"/>
              </a:cxn>
              <a:cxn ang="0">
                <a:pos x="3" y="0"/>
              </a:cxn>
              <a:cxn ang="0">
                <a:pos x="5" y="0"/>
              </a:cxn>
              <a:cxn ang="0">
                <a:pos x="8" y="3"/>
              </a:cxn>
              <a:cxn ang="0">
                <a:pos x="5" y="5"/>
              </a:cxn>
              <a:cxn ang="0">
                <a:pos x="3" y="5"/>
              </a:cxn>
            </a:cxnLst>
            <a:rect l="0" t="0" r="r" b="b"/>
            <a:pathLst>
              <a:path w="8" h="5">
                <a:moveTo>
                  <a:pt x="3" y="5"/>
                </a:moveTo>
                <a:lnTo>
                  <a:pt x="0" y="3"/>
                </a:lnTo>
                <a:lnTo>
                  <a:pt x="3" y="0"/>
                </a:lnTo>
                <a:lnTo>
                  <a:pt x="5" y="0"/>
                </a:lnTo>
                <a:lnTo>
                  <a:pt x="8" y="3"/>
                </a:lnTo>
                <a:lnTo>
                  <a:pt x="5"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42" name="10030955"/>
          <p:cNvSpPr>
            <a:spLocks noChangeAspect="1"/>
          </p:cNvSpPr>
          <p:nvPr/>
        </p:nvSpPr>
        <p:spPr bwMode="auto">
          <a:xfrm>
            <a:off x="3672967" y="2696526"/>
            <a:ext cx="9216" cy="7976"/>
          </a:xfrm>
          <a:custGeom>
            <a:avLst/>
            <a:gdLst/>
            <a:ahLst/>
            <a:cxnLst>
              <a:cxn ang="0">
                <a:pos x="3" y="7"/>
              </a:cxn>
              <a:cxn ang="0">
                <a:pos x="0" y="5"/>
              </a:cxn>
              <a:cxn ang="0">
                <a:pos x="3" y="0"/>
              </a:cxn>
              <a:cxn ang="0">
                <a:pos x="5" y="3"/>
              </a:cxn>
              <a:cxn ang="0">
                <a:pos x="8" y="5"/>
              </a:cxn>
              <a:cxn ang="0">
                <a:pos x="5" y="7"/>
              </a:cxn>
              <a:cxn ang="0">
                <a:pos x="3" y="7"/>
              </a:cxn>
            </a:cxnLst>
            <a:rect l="0" t="0" r="r" b="b"/>
            <a:pathLst>
              <a:path w="8" h="7">
                <a:moveTo>
                  <a:pt x="3" y="7"/>
                </a:moveTo>
                <a:lnTo>
                  <a:pt x="0" y="5"/>
                </a:lnTo>
                <a:lnTo>
                  <a:pt x="3" y="0"/>
                </a:lnTo>
                <a:lnTo>
                  <a:pt x="5" y="3"/>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43" name="2112474813"/>
          <p:cNvSpPr>
            <a:spLocks noChangeAspect="1"/>
          </p:cNvSpPr>
          <p:nvPr/>
        </p:nvSpPr>
        <p:spPr bwMode="auto">
          <a:xfrm>
            <a:off x="3672967" y="2707921"/>
            <a:ext cx="9216" cy="7976"/>
          </a:xfrm>
          <a:custGeom>
            <a:avLst/>
            <a:gdLst/>
            <a:ahLst/>
            <a:cxnLst>
              <a:cxn ang="0">
                <a:pos x="3" y="7"/>
              </a:cxn>
              <a:cxn ang="0">
                <a:pos x="0" y="4"/>
              </a:cxn>
              <a:cxn ang="0">
                <a:pos x="3" y="0"/>
              </a:cxn>
              <a:cxn ang="0">
                <a:pos x="5" y="0"/>
              </a:cxn>
              <a:cxn ang="0">
                <a:pos x="8" y="4"/>
              </a:cxn>
              <a:cxn ang="0">
                <a:pos x="5" y="7"/>
              </a:cxn>
              <a:cxn ang="0">
                <a:pos x="3" y="7"/>
              </a:cxn>
            </a:cxnLst>
            <a:rect l="0" t="0" r="r" b="b"/>
            <a:pathLst>
              <a:path w="8" h="7">
                <a:moveTo>
                  <a:pt x="3" y="7"/>
                </a:moveTo>
                <a:lnTo>
                  <a:pt x="0" y="4"/>
                </a:lnTo>
                <a:lnTo>
                  <a:pt x="3" y="0"/>
                </a:lnTo>
                <a:lnTo>
                  <a:pt x="5" y="0"/>
                </a:lnTo>
                <a:lnTo>
                  <a:pt x="8" y="4"/>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44" name="456982680"/>
          <p:cNvSpPr>
            <a:spLocks noChangeAspect="1"/>
          </p:cNvSpPr>
          <p:nvPr/>
        </p:nvSpPr>
        <p:spPr bwMode="auto">
          <a:xfrm>
            <a:off x="3668359" y="2662344"/>
            <a:ext cx="8064" cy="7976"/>
          </a:xfrm>
          <a:custGeom>
            <a:avLst/>
            <a:gdLst/>
            <a:ahLst/>
            <a:cxnLst>
              <a:cxn ang="0">
                <a:pos x="0" y="7"/>
              </a:cxn>
              <a:cxn ang="0">
                <a:pos x="0" y="2"/>
              </a:cxn>
              <a:cxn ang="0">
                <a:pos x="0" y="0"/>
              </a:cxn>
              <a:cxn ang="0">
                <a:pos x="4" y="0"/>
              </a:cxn>
              <a:cxn ang="0">
                <a:pos x="7" y="4"/>
              </a:cxn>
              <a:cxn ang="0">
                <a:pos x="4" y="7"/>
              </a:cxn>
              <a:cxn ang="0">
                <a:pos x="0" y="7"/>
              </a:cxn>
            </a:cxnLst>
            <a:rect l="0" t="0" r="r" b="b"/>
            <a:pathLst>
              <a:path w="7" h="7">
                <a:moveTo>
                  <a:pt x="0" y="7"/>
                </a:moveTo>
                <a:lnTo>
                  <a:pt x="0" y="2"/>
                </a:lnTo>
                <a:lnTo>
                  <a:pt x="0" y="0"/>
                </a:lnTo>
                <a:lnTo>
                  <a:pt x="4" y="0"/>
                </a:lnTo>
                <a:lnTo>
                  <a:pt x="7" y="4"/>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45" name="1779367098"/>
          <p:cNvSpPr>
            <a:spLocks noChangeAspect="1"/>
          </p:cNvSpPr>
          <p:nvPr/>
        </p:nvSpPr>
        <p:spPr bwMode="auto">
          <a:xfrm>
            <a:off x="3668359" y="2650950"/>
            <a:ext cx="8064" cy="7976"/>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46" name="841092979"/>
          <p:cNvSpPr>
            <a:spLocks noChangeAspect="1"/>
          </p:cNvSpPr>
          <p:nvPr/>
        </p:nvSpPr>
        <p:spPr bwMode="auto">
          <a:xfrm>
            <a:off x="3668359" y="2672599"/>
            <a:ext cx="8064" cy="7976"/>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47" name="1541100494"/>
          <p:cNvSpPr>
            <a:spLocks noChangeAspect="1"/>
          </p:cNvSpPr>
          <p:nvPr/>
        </p:nvSpPr>
        <p:spPr bwMode="auto">
          <a:xfrm>
            <a:off x="3668359" y="2682853"/>
            <a:ext cx="8064" cy="5697"/>
          </a:xfrm>
          <a:custGeom>
            <a:avLst/>
            <a:gdLst/>
            <a:ahLst/>
            <a:cxnLst>
              <a:cxn ang="0">
                <a:pos x="0" y="5"/>
              </a:cxn>
              <a:cxn ang="0">
                <a:pos x="0" y="3"/>
              </a:cxn>
              <a:cxn ang="0">
                <a:pos x="0" y="0"/>
              </a:cxn>
              <a:cxn ang="0">
                <a:pos x="4" y="0"/>
              </a:cxn>
              <a:cxn ang="0">
                <a:pos x="7" y="3"/>
              </a:cxn>
              <a:cxn ang="0">
                <a:pos x="4" y="5"/>
              </a:cxn>
              <a:cxn ang="0">
                <a:pos x="0" y="5"/>
              </a:cxn>
            </a:cxnLst>
            <a:rect l="0" t="0" r="r" b="b"/>
            <a:pathLst>
              <a:path w="7" h="5">
                <a:moveTo>
                  <a:pt x="0" y="5"/>
                </a:moveTo>
                <a:lnTo>
                  <a:pt x="0" y="3"/>
                </a:lnTo>
                <a:lnTo>
                  <a:pt x="0" y="0"/>
                </a:lnTo>
                <a:lnTo>
                  <a:pt x="4" y="0"/>
                </a:lnTo>
                <a:lnTo>
                  <a:pt x="7" y="3"/>
                </a:lnTo>
                <a:lnTo>
                  <a:pt x="4"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48" name="1852366872"/>
          <p:cNvSpPr>
            <a:spLocks noChangeAspect="1"/>
          </p:cNvSpPr>
          <p:nvPr/>
        </p:nvSpPr>
        <p:spPr bwMode="auto">
          <a:xfrm>
            <a:off x="3668359" y="2691969"/>
            <a:ext cx="8064" cy="7976"/>
          </a:xfrm>
          <a:custGeom>
            <a:avLst/>
            <a:gdLst/>
            <a:ahLst/>
            <a:cxnLst>
              <a:cxn ang="0">
                <a:pos x="0" y="7"/>
              </a:cxn>
              <a:cxn ang="0">
                <a:pos x="0" y="4"/>
              </a:cxn>
              <a:cxn ang="0">
                <a:pos x="0" y="0"/>
              </a:cxn>
              <a:cxn ang="0">
                <a:pos x="4" y="0"/>
              </a:cxn>
              <a:cxn ang="0">
                <a:pos x="7" y="4"/>
              </a:cxn>
              <a:cxn ang="0">
                <a:pos x="4" y="7"/>
              </a:cxn>
              <a:cxn ang="0">
                <a:pos x="0" y="7"/>
              </a:cxn>
            </a:cxnLst>
            <a:rect l="0" t="0" r="r" b="b"/>
            <a:pathLst>
              <a:path w="7" h="7">
                <a:moveTo>
                  <a:pt x="0" y="7"/>
                </a:moveTo>
                <a:lnTo>
                  <a:pt x="0" y="4"/>
                </a:lnTo>
                <a:lnTo>
                  <a:pt x="0" y="0"/>
                </a:lnTo>
                <a:lnTo>
                  <a:pt x="4" y="0"/>
                </a:lnTo>
                <a:lnTo>
                  <a:pt x="7" y="4"/>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49" name="181572665"/>
          <p:cNvSpPr>
            <a:spLocks noChangeAspect="1"/>
          </p:cNvSpPr>
          <p:nvPr/>
        </p:nvSpPr>
        <p:spPr bwMode="auto">
          <a:xfrm>
            <a:off x="3668359" y="2702224"/>
            <a:ext cx="8064" cy="7976"/>
          </a:xfrm>
          <a:custGeom>
            <a:avLst/>
            <a:gdLst/>
            <a:ahLst/>
            <a:cxnLst>
              <a:cxn ang="0">
                <a:pos x="0" y="7"/>
              </a:cxn>
              <a:cxn ang="0">
                <a:pos x="0" y="2"/>
              </a:cxn>
              <a:cxn ang="0">
                <a:pos x="0" y="0"/>
              </a:cxn>
              <a:cxn ang="0">
                <a:pos x="4" y="0"/>
              </a:cxn>
              <a:cxn ang="0">
                <a:pos x="7" y="5"/>
              </a:cxn>
              <a:cxn ang="0">
                <a:pos x="4" y="7"/>
              </a:cxn>
              <a:cxn ang="0">
                <a:pos x="0" y="7"/>
              </a:cxn>
            </a:cxnLst>
            <a:rect l="0" t="0" r="r" b="b"/>
            <a:pathLst>
              <a:path w="7" h="7">
                <a:moveTo>
                  <a:pt x="0" y="7"/>
                </a:moveTo>
                <a:lnTo>
                  <a:pt x="0" y="2"/>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50" name="1890603949"/>
          <p:cNvSpPr>
            <a:spLocks noChangeAspect="1"/>
          </p:cNvSpPr>
          <p:nvPr/>
        </p:nvSpPr>
        <p:spPr bwMode="auto">
          <a:xfrm>
            <a:off x="3668359" y="2712478"/>
            <a:ext cx="8064" cy="9115"/>
          </a:xfrm>
          <a:custGeom>
            <a:avLst/>
            <a:gdLst/>
            <a:ahLst/>
            <a:cxnLst>
              <a:cxn ang="0">
                <a:pos x="0" y="8"/>
              </a:cxn>
              <a:cxn ang="0">
                <a:pos x="0" y="3"/>
              </a:cxn>
              <a:cxn ang="0">
                <a:pos x="0" y="0"/>
              </a:cxn>
              <a:cxn ang="0">
                <a:pos x="4" y="0"/>
              </a:cxn>
              <a:cxn ang="0">
                <a:pos x="7" y="3"/>
              </a:cxn>
              <a:cxn ang="0">
                <a:pos x="4" y="8"/>
              </a:cxn>
              <a:cxn ang="0">
                <a:pos x="0" y="8"/>
              </a:cxn>
            </a:cxnLst>
            <a:rect l="0" t="0" r="r" b="b"/>
            <a:pathLst>
              <a:path w="7" h="8">
                <a:moveTo>
                  <a:pt x="0" y="8"/>
                </a:moveTo>
                <a:lnTo>
                  <a:pt x="0" y="3"/>
                </a:lnTo>
                <a:lnTo>
                  <a:pt x="0" y="0"/>
                </a:lnTo>
                <a:lnTo>
                  <a:pt x="4" y="0"/>
                </a:lnTo>
                <a:lnTo>
                  <a:pt x="7" y="3"/>
                </a:lnTo>
                <a:lnTo>
                  <a:pt x="4" y="8"/>
                </a:lnTo>
                <a:lnTo>
                  <a:pt x="0"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51" name="1170260734"/>
          <p:cNvSpPr>
            <a:spLocks noChangeAspect="1"/>
          </p:cNvSpPr>
          <p:nvPr/>
        </p:nvSpPr>
        <p:spPr bwMode="auto">
          <a:xfrm>
            <a:off x="3660295" y="2666902"/>
            <a:ext cx="8064" cy="5697"/>
          </a:xfrm>
          <a:custGeom>
            <a:avLst/>
            <a:gdLst/>
            <a:ahLst/>
            <a:cxnLst>
              <a:cxn ang="0">
                <a:pos x="0" y="5"/>
              </a:cxn>
              <a:cxn ang="0">
                <a:pos x="0" y="3"/>
              </a:cxn>
              <a:cxn ang="0">
                <a:pos x="0" y="0"/>
              </a:cxn>
              <a:cxn ang="0">
                <a:pos x="4" y="0"/>
              </a:cxn>
              <a:cxn ang="0">
                <a:pos x="7" y="3"/>
              </a:cxn>
              <a:cxn ang="0">
                <a:pos x="4" y="5"/>
              </a:cxn>
              <a:cxn ang="0">
                <a:pos x="0" y="5"/>
              </a:cxn>
            </a:cxnLst>
            <a:rect l="0" t="0" r="r" b="b"/>
            <a:pathLst>
              <a:path w="7" h="5">
                <a:moveTo>
                  <a:pt x="0" y="5"/>
                </a:moveTo>
                <a:lnTo>
                  <a:pt x="0" y="3"/>
                </a:lnTo>
                <a:lnTo>
                  <a:pt x="0" y="0"/>
                </a:lnTo>
                <a:lnTo>
                  <a:pt x="4" y="0"/>
                </a:lnTo>
                <a:lnTo>
                  <a:pt x="7" y="3"/>
                </a:lnTo>
                <a:lnTo>
                  <a:pt x="4"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52" name="1176870388"/>
          <p:cNvSpPr>
            <a:spLocks noChangeAspect="1"/>
          </p:cNvSpPr>
          <p:nvPr/>
        </p:nvSpPr>
        <p:spPr bwMode="auto">
          <a:xfrm>
            <a:off x="3660295" y="2656647"/>
            <a:ext cx="8064" cy="7976"/>
          </a:xfrm>
          <a:custGeom>
            <a:avLst/>
            <a:gdLst/>
            <a:ahLst/>
            <a:cxnLst>
              <a:cxn ang="0">
                <a:pos x="0" y="5"/>
              </a:cxn>
              <a:cxn ang="0">
                <a:pos x="0" y="2"/>
              </a:cxn>
              <a:cxn ang="0">
                <a:pos x="0" y="0"/>
              </a:cxn>
              <a:cxn ang="0">
                <a:pos x="4" y="0"/>
              </a:cxn>
              <a:cxn ang="0">
                <a:pos x="7" y="2"/>
              </a:cxn>
              <a:cxn ang="0">
                <a:pos x="4" y="7"/>
              </a:cxn>
              <a:cxn ang="0">
                <a:pos x="0" y="5"/>
              </a:cxn>
            </a:cxnLst>
            <a:rect l="0" t="0" r="r" b="b"/>
            <a:pathLst>
              <a:path w="7" h="7">
                <a:moveTo>
                  <a:pt x="0" y="5"/>
                </a:moveTo>
                <a:lnTo>
                  <a:pt x="0" y="2"/>
                </a:lnTo>
                <a:lnTo>
                  <a:pt x="0" y="0"/>
                </a:lnTo>
                <a:lnTo>
                  <a:pt x="4" y="0"/>
                </a:lnTo>
                <a:lnTo>
                  <a:pt x="7" y="2"/>
                </a:lnTo>
                <a:lnTo>
                  <a:pt x="4"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53" name="1758409866"/>
          <p:cNvSpPr>
            <a:spLocks noChangeAspect="1"/>
          </p:cNvSpPr>
          <p:nvPr/>
        </p:nvSpPr>
        <p:spPr bwMode="auto">
          <a:xfrm>
            <a:off x="3660295" y="2674878"/>
            <a:ext cx="8064" cy="7976"/>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54" name="10174125"/>
          <p:cNvSpPr>
            <a:spLocks noChangeAspect="1"/>
          </p:cNvSpPr>
          <p:nvPr/>
        </p:nvSpPr>
        <p:spPr bwMode="auto">
          <a:xfrm>
            <a:off x="3660295" y="2686272"/>
            <a:ext cx="8064" cy="7976"/>
          </a:xfrm>
          <a:custGeom>
            <a:avLst/>
            <a:gdLst/>
            <a:ahLst/>
            <a:cxnLst>
              <a:cxn ang="0">
                <a:pos x="0" y="7"/>
              </a:cxn>
              <a:cxn ang="0">
                <a:pos x="0" y="2"/>
              </a:cxn>
              <a:cxn ang="0">
                <a:pos x="0" y="0"/>
              </a:cxn>
              <a:cxn ang="0">
                <a:pos x="4" y="0"/>
              </a:cxn>
              <a:cxn ang="0">
                <a:pos x="7" y="5"/>
              </a:cxn>
              <a:cxn ang="0">
                <a:pos x="4" y="7"/>
              </a:cxn>
              <a:cxn ang="0">
                <a:pos x="0" y="7"/>
              </a:cxn>
            </a:cxnLst>
            <a:rect l="0" t="0" r="r" b="b"/>
            <a:pathLst>
              <a:path w="7" h="7">
                <a:moveTo>
                  <a:pt x="0" y="7"/>
                </a:moveTo>
                <a:lnTo>
                  <a:pt x="0" y="2"/>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55" name="1815231228"/>
          <p:cNvSpPr>
            <a:spLocks noChangeAspect="1"/>
          </p:cNvSpPr>
          <p:nvPr/>
        </p:nvSpPr>
        <p:spPr bwMode="auto">
          <a:xfrm>
            <a:off x="3660295" y="2696526"/>
            <a:ext cx="8064" cy="7976"/>
          </a:xfrm>
          <a:custGeom>
            <a:avLst/>
            <a:gdLst/>
            <a:ahLst/>
            <a:cxnLst>
              <a:cxn ang="0">
                <a:pos x="0" y="7"/>
              </a:cxn>
              <a:cxn ang="0">
                <a:pos x="0" y="3"/>
              </a:cxn>
              <a:cxn ang="0">
                <a:pos x="0" y="0"/>
              </a:cxn>
              <a:cxn ang="0">
                <a:pos x="4" y="0"/>
              </a:cxn>
              <a:cxn ang="0">
                <a:pos x="7" y="3"/>
              </a:cxn>
              <a:cxn ang="0">
                <a:pos x="4" y="7"/>
              </a:cxn>
              <a:cxn ang="0">
                <a:pos x="0" y="7"/>
              </a:cxn>
            </a:cxnLst>
            <a:rect l="0" t="0" r="r" b="b"/>
            <a:pathLst>
              <a:path w="7" h="7">
                <a:moveTo>
                  <a:pt x="0" y="7"/>
                </a:moveTo>
                <a:lnTo>
                  <a:pt x="0" y="3"/>
                </a:lnTo>
                <a:lnTo>
                  <a:pt x="0" y="0"/>
                </a:lnTo>
                <a:lnTo>
                  <a:pt x="4" y="0"/>
                </a:lnTo>
                <a:lnTo>
                  <a:pt x="7" y="3"/>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56" name="352577087"/>
          <p:cNvSpPr>
            <a:spLocks noChangeAspect="1"/>
          </p:cNvSpPr>
          <p:nvPr/>
        </p:nvSpPr>
        <p:spPr bwMode="auto">
          <a:xfrm>
            <a:off x="3660295" y="2707921"/>
            <a:ext cx="8064" cy="4558"/>
          </a:xfrm>
          <a:custGeom>
            <a:avLst/>
            <a:gdLst/>
            <a:ahLst/>
            <a:cxnLst>
              <a:cxn ang="0">
                <a:pos x="0" y="4"/>
              </a:cxn>
              <a:cxn ang="0">
                <a:pos x="0" y="2"/>
              </a:cxn>
              <a:cxn ang="0">
                <a:pos x="0" y="0"/>
              </a:cxn>
              <a:cxn ang="0">
                <a:pos x="4" y="0"/>
              </a:cxn>
              <a:cxn ang="0">
                <a:pos x="7" y="2"/>
              </a:cxn>
              <a:cxn ang="0">
                <a:pos x="4" y="4"/>
              </a:cxn>
              <a:cxn ang="0">
                <a:pos x="0" y="4"/>
              </a:cxn>
            </a:cxnLst>
            <a:rect l="0" t="0" r="r" b="b"/>
            <a:pathLst>
              <a:path w="7" h="4">
                <a:moveTo>
                  <a:pt x="0" y="4"/>
                </a:moveTo>
                <a:lnTo>
                  <a:pt x="0" y="2"/>
                </a:lnTo>
                <a:lnTo>
                  <a:pt x="0" y="0"/>
                </a:lnTo>
                <a:lnTo>
                  <a:pt x="4" y="0"/>
                </a:lnTo>
                <a:lnTo>
                  <a:pt x="7" y="2"/>
                </a:lnTo>
                <a:lnTo>
                  <a:pt x="4" y="4"/>
                </a:lnTo>
                <a:lnTo>
                  <a:pt x="0"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57" name="1148085658"/>
          <p:cNvSpPr>
            <a:spLocks noChangeAspect="1"/>
          </p:cNvSpPr>
          <p:nvPr/>
        </p:nvSpPr>
        <p:spPr bwMode="auto">
          <a:xfrm>
            <a:off x="3652231" y="2658926"/>
            <a:ext cx="8064" cy="7976"/>
          </a:xfrm>
          <a:custGeom>
            <a:avLst/>
            <a:gdLst/>
            <a:ahLst/>
            <a:cxnLst>
              <a:cxn ang="0">
                <a:pos x="2" y="7"/>
              </a:cxn>
              <a:cxn ang="0">
                <a:pos x="0" y="3"/>
              </a:cxn>
              <a:cxn ang="0">
                <a:pos x="2" y="0"/>
              </a:cxn>
              <a:cxn ang="0">
                <a:pos x="4" y="0"/>
              </a:cxn>
              <a:cxn ang="0">
                <a:pos x="7" y="3"/>
              </a:cxn>
              <a:cxn ang="0">
                <a:pos x="4" y="7"/>
              </a:cxn>
              <a:cxn ang="0">
                <a:pos x="2" y="7"/>
              </a:cxn>
            </a:cxnLst>
            <a:rect l="0" t="0" r="r" b="b"/>
            <a:pathLst>
              <a:path w="7" h="7">
                <a:moveTo>
                  <a:pt x="2" y="7"/>
                </a:moveTo>
                <a:lnTo>
                  <a:pt x="0" y="3"/>
                </a:lnTo>
                <a:lnTo>
                  <a:pt x="2" y="0"/>
                </a:lnTo>
                <a:lnTo>
                  <a:pt x="4" y="0"/>
                </a:lnTo>
                <a:lnTo>
                  <a:pt x="7" y="3"/>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58" name="361386385"/>
          <p:cNvSpPr>
            <a:spLocks noChangeAspect="1"/>
          </p:cNvSpPr>
          <p:nvPr/>
        </p:nvSpPr>
        <p:spPr bwMode="auto">
          <a:xfrm>
            <a:off x="3652231" y="2648671"/>
            <a:ext cx="8064" cy="7976"/>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59" name="32791796"/>
          <p:cNvSpPr>
            <a:spLocks noChangeAspect="1"/>
          </p:cNvSpPr>
          <p:nvPr/>
        </p:nvSpPr>
        <p:spPr bwMode="auto">
          <a:xfrm>
            <a:off x="3652231" y="2670320"/>
            <a:ext cx="8064" cy="4558"/>
          </a:xfrm>
          <a:custGeom>
            <a:avLst/>
            <a:gdLst/>
            <a:ahLst/>
            <a:cxnLst>
              <a:cxn ang="0">
                <a:pos x="2" y="4"/>
              </a:cxn>
              <a:cxn ang="0">
                <a:pos x="0" y="2"/>
              </a:cxn>
              <a:cxn ang="0">
                <a:pos x="2" y="0"/>
              </a:cxn>
              <a:cxn ang="0">
                <a:pos x="4" y="0"/>
              </a:cxn>
              <a:cxn ang="0">
                <a:pos x="7" y="2"/>
              </a:cxn>
              <a:cxn ang="0">
                <a:pos x="4" y="4"/>
              </a:cxn>
              <a:cxn ang="0">
                <a:pos x="2" y="4"/>
              </a:cxn>
            </a:cxnLst>
            <a:rect l="0" t="0" r="r" b="b"/>
            <a:pathLst>
              <a:path w="7" h="4">
                <a:moveTo>
                  <a:pt x="2" y="4"/>
                </a:moveTo>
                <a:lnTo>
                  <a:pt x="0" y="2"/>
                </a:lnTo>
                <a:lnTo>
                  <a:pt x="2" y="0"/>
                </a:lnTo>
                <a:lnTo>
                  <a:pt x="4" y="0"/>
                </a:lnTo>
                <a:lnTo>
                  <a:pt x="7" y="2"/>
                </a:lnTo>
                <a:lnTo>
                  <a:pt x="4" y="4"/>
                </a:lnTo>
                <a:lnTo>
                  <a:pt x="2"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60" name="718328928"/>
          <p:cNvSpPr>
            <a:spLocks noChangeAspect="1"/>
          </p:cNvSpPr>
          <p:nvPr/>
        </p:nvSpPr>
        <p:spPr bwMode="auto">
          <a:xfrm>
            <a:off x="3652231" y="2678296"/>
            <a:ext cx="8064" cy="7976"/>
          </a:xfrm>
          <a:custGeom>
            <a:avLst/>
            <a:gdLst/>
            <a:ahLst/>
            <a:cxnLst>
              <a:cxn ang="0">
                <a:pos x="2" y="7"/>
              </a:cxn>
              <a:cxn ang="0">
                <a:pos x="0" y="4"/>
              </a:cxn>
              <a:cxn ang="0">
                <a:pos x="2" y="0"/>
              </a:cxn>
              <a:cxn ang="0">
                <a:pos x="4" y="0"/>
              </a:cxn>
              <a:cxn ang="0">
                <a:pos x="7" y="4"/>
              </a:cxn>
              <a:cxn ang="0">
                <a:pos x="4" y="7"/>
              </a:cxn>
              <a:cxn ang="0">
                <a:pos x="2" y="7"/>
              </a:cxn>
            </a:cxnLst>
            <a:rect l="0" t="0" r="r" b="b"/>
            <a:pathLst>
              <a:path w="7" h="7">
                <a:moveTo>
                  <a:pt x="2" y="7"/>
                </a:moveTo>
                <a:lnTo>
                  <a:pt x="0" y="4"/>
                </a:lnTo>
                <a:lnTo>
                  <a:pt x="2" y="0"/>
                </a:lnTo>
                <a:lnTo>
                  <a:pt x="4" y="0"/>
                </a:lnTo>
                <a:lnTo>
                  <a:pt x="7" y="4"/>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61" name="791161405"/>
          <p:cNvSpPr>
            <a:spLocks noChangeAspect="1"/>
          </p:cNvSpPr>
          <p:nvPr/>
        </p:nvSpPr>
        <p:spPr bwMode="auto">
          <a:xfrm>
            <a:off x="3652231" y="2688550"/>
            <a:ext cx="8064" cy="7976"/>
          </a:xfrm>
          <a:custGeom>
            <a:avLst/>
            <a:gdLst/>
            <a:ahLst/>
            <a:cxnLst>
              <a:cxn ang="0">
                <a:pos x="2" y="7"/>
              </a:cxn>
              <a:cxn ang="0">
                <a:pos x="0" y="3"/>
              </a:cxn>
              <a:cxn ang="0">
                <a:pos x="2" y="0"/>
              </a:cxn>
              <a:cxn ang="0">
                <a:pos x="4" y="0"/>
              </a:cxn>
              <a:cxn ang="0">
                <a:pos x="7" y="5"/>
              </a:cxn>
              <a:cxn ang="0">
                <a:pos x="4" y="7"/>
              </a:cxn>
              <a:cxn ang="0">
                <a:pos x="2" y="7"/>
              </a:cxn>
            </a:cxnLst>
            <a:rect l="0" t="0" r="r" b="b"/>
            <a:pathLst>
              <a:path w="7" h="7">
                <a:moveTo>
                  <a:pt x="2" y="7"/>
                </a:moveTo>
                <a:lnTo>
                  <a:pt x="0" y="3"/>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62" name="1762771862"/>
          <p:cNvSpPr>
            <a:spLocks noChangeAspect="1"/>
          </p:cNvSpPr>
          <p:nvPr/>
        </p:nvSpPr>
        <p:spPr bwMode="auto">
          <a:xfrm>
            <a:off x="3652231" y="2699944"/>
            <a:ext cx="8064" cy="7976"/>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63" name="638446520"/>
          <p:cNvSpPr>
            <a:spLocks noChangeAspect="1"/>
          </p:cNvSpPr>
          <p:nvPr/>
        </p:nvSpPr>
        <p:spPr bwMode="auto">
          <a:xfrm>
            <a:off x="3652231" y="2710200"/>
            <a:ext cx="8064" cy="5697"/>
          </a:xfrm>
          <a:custGeom>
            <a:avLst/>
            <a:gdLst/>
            <a:ahLst/>
            <a:cxnLst>
              <a:cxn ang="0">
                <a:pos x="2" y="5"/>
              </a:cxn>
              <a:cxn ang="0">
                <a:pos x="0" y="2"/>
              </a:cxn>
              <a:cxn ang="0">
                <a:pos x="2" y="0"/>
              </a:cxn>
              <a:cxn ang="0">
                <a:pos x="4" y="0"/>
              </a:cxn>
              <a:cxn ang="0">
                <a:pos x="7" y="2"/>
              </a:cxn>
              <a:cxn ang="0">
                <a:pos x="4" y="5"/>
              </a:cxn>
              <a:cxn ang="0">
                <a:pos x="2" y="5"/>
              </a:cxn>
            </a:cxnLst>
            <a:rect l="0" t="0" r="r" b="b"/>
            <a:pathLst>
              <a:path w="7" h="5">
                <a:moveTo>
                  <a:pt x="2" y="5"/>
                </a:moveTo>
                <a:lnTo>
                  <a:pt x="0" y="2"/>
                </a:lnTo>
                <a:lnTo>
                  <a:pt x="2" y="0"/>
                </a:lnTo>
                <a:lnTo>
                  <a:pt x="4" y="0"/>
                </a:lnTo>
                <a:lnTo>
                  <a:pt x="7" y="2"/>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64" name="1783814502"/>
          <p:cNvSpPr>
            <a:spLocks noChangeAspect="1"/>
          </p:cNvSpPr>
          <p:nvPr/>
        </p:nvSpPr>
        <p:spPr bwMode="auto">
          <a:xfrm>
            <a:off x="3643016" y="2662344"/>
            <a:ext cx="9216" cy="7976"/>
          </a:xfrm>
          <a:custGeom>
            <a:avLst/>
            <a:gdLst/>
            <a:ahLst/>
            <a:cxnLst>
              <a:cxn ang="0">
                <a:pos x="3" y="7"/>
              </a:cxn>
              <a:cxn ang="0">
                <a:pos x="0" y="4"/>
              </a:cxn>
              <a:cxn ang="0">
                <a:pos x="3" y="0"/>
              </a:cxn>
              <a:cxn ang="0">
                <a:pos x="5" y="0"/>
              </a:cxn>
              <a:cxn ang="0">
                <a:pos x="8" y="4"/>
              </a:cxn>
              <a:cxn ang="0">
                <a:pos x="5" y="7"/>
              </a:cxn>
              <a:cxn ang="0">
                <a:pos x="3" y="7"/>
              </a:cxn>
            </a:cxnLst>
            <a:rect l="0" t="0" r="r" b="b"/>
            <a:pathLst>
              <a:path w="8" h="7">
                <a:moveTo>
                  <a:pt x="3" y="7"/>
                </a:moveTo>
                <a:lnTo>
                  <a:pt x="0" y="4"/>
                </a:lnTo>
                <a:lnTo>
                  <a:pt x="3" y="0"/>
                </a:lnTo>
                <a:lnTo>
                  <a:pt x="5" y="0"/>
                </a:lnTo>
                <a:lnTo>
                  <a:pt x="8" y="4"/>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65" name="977541226"/>
          <p:cNvSpPr>
            <a:spLocks noChangeAspect="1"/>
          </p:cNvSpPr>
          <p:nvPr/>
        </p:nvSpPr>
        <p:spPr bwMode="auto">
          <a:xfrm>
            <a:off x="3643016" y="2650950"/>
            <a:ext cx="9216" cy="7976"/>
          </a:xfrm>
          <a:custGeom>
            <a:avLst/>
            <a:gdLst/>
            <a:ahLst/>
            <a:cxnLst>
              <a:cxn ang="0">
                <a:pos x="3" y="7"/>
              </a:cxn>
              <a:cxn ang="0">
                <a:pos x="0" y="5"/>
              </a:cxn>
              <a:cxn ang="0">
                <a:pos x="3" y="0"/>
              </a:cxn>
              <a:cxn ang="0">
                <a:pos x="5" y="2"/>
              </a:cxn>
              <a:cxn ang="0">
                <a:pos x="8" y="5"/>
              </a:cxn>
              <a:cxn ang="0">
                <a:pos x="5" y="7"/>
              </a:cxn>
              <a:cxn ang="0">
                <a:pos x="3" y="7"/>
              </a:cxn>
            </a:cxnLst>
            <a:rect l="0" t="0" r="r" b="b"/>
            <a:pathLst>
              <a:path w="8" h="7">
                <a:moveTo>
                  <a:pt x="3" y="7"/>
                </a:moveTo>
                <a:lnTo>
                  <a:pt x="0" y="5"/>
                </a:lnTo>
                <a:lnTo>
                  <a:pt x="3" y="0"/>
                </a:lnTo>
                <a:lnTo>
                  <a:pt x="5" y="2"/>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66" name="134358856"/>
          <p:cNvSpPr>
            <a:spLocks noChangeAspect="1"/>
          </p:cNvSpPr>
          <p:nvPr/>
        </p:nvSpPr>
        <p:spPr bwMode="auto">
          <a:xfrm>
            <a:off x="3643016" y="2672599"/>
            <a:ext cx="9216" cy="7976"/>
          </a:xfrm>
          <a:custGeom>
            <a:avLst/>
            <a:gdLst/>
            <a:ahLst/>
            <a:cxnLst>
              <a:cxn ang="0">
                <a:pos x="3" y="7"/>
              </a:cxn>
              <a:cxn ang="0">
                <a:pos x="0" y="2"/>
              </a:cxn>
              <a:cxn ang="0">
                <a:pos x="3" y="0"/>
              </a:cxn>
              <a:cxn ang="0">
                <a:pos x="5" y="0"/>
              </a:cxn>
              <a:cxn ang="0">
                <a:pos x="8" y="5"/>
              </a:cxn>
              <a:cxn ang="0">
                <a:pos x="5" y="7"/>
              </a:cxn>
              <a:cxn ang="0">
                <a:pos x="3" y="7"/>
              </a:cxn>
            </a:cxnLst>
            <a:rect l="0" t="0" r="r" b="b"/>
            <a:pathLst>
              <a:path w="8" h="7">
                <a:moveTo>
                  <a:pt x="3" y="7"/>
                </a:moveTo>
                <a:lnTo>
                  <a:pt x="0" y="2"/>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67" name="266985410"/>
          <p:cNvSpPr>
            <a:spLocks noChangeAspect="1"/>
          </p:cNvSpPr>
          <p:nvPr/>
        </p:nvSpPr>
        <p:spPr bwMode="auto">
          <a:xfrm>
            <a:off x="3643016" y="2682853"/>
            <a:ext cx="9216" cy="9115"/>
          </a:xfrm>
          <a:custGeom>
            <a:avLst/>
            <a:gdLst/>
            <a:ahLst/>
            <a:cxnLst>
              <a:cxn ang="0">
                <a:pos x="3" y="8"/>
              </a:cxn>
              <a:cxn ang="0">
                <a:pos x="0" y="3"/>
              </a:cxn>
              <a:cxn ang="0">
                <a:pos x="3" y="0"/>
              </a:cxn>
              <a:cxn ang="0">
                <a:pos x="5" y="0"/>
              </a:cxn>
              <a:cxn ang="0">
                <a:pos x="8" y="3"/>
              </a:cxn>
              <a:cxn ang="0">
                <a:pos x="5" y="8"/>
              </a:cxn>
              <a:cxn ang="0">
                <a:pos x="3" y="8"/>
              </a:cxn>
            </a:cxnLst>
            <a:rect l="0" t="0" r="r" b="b"/>
            <a:pathLst>
              <a:path w="8" h="8">
                <a:moveTo>
                  <a:pt x="3" y="8"/>
                </a:moveTo>
                <a:lnTo>
                  <a:pt x="0" y="3"/>
                </a:lnTo>
                <a:lnTo>
                  <a:pt x="3" y="0"/>
                </a:lnTo>
                <a:lnTo>
                  <a:pt x="5" y="0"/>
                </a:lnTo>
                <a:lnTo>
                  <a:pt x="8" y="3"/>
                </a:lnTo>
                <a:lnTo>
                  <a:pt x="5"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68" name="1120614836"/>
          <p:cNvSpPr>
            <a:spLocks noChangeAspect="1"/>
          </p:cNvSpPr>
          <p:nvPr/>
        </p:nvSpPr>
        <p:spPr bwMode="auto">
          <a:xfrm>
            <a:off x="3643016" y="2694247"/>
            <a:ext cx="9216" cy="5697"/>
          </a:xfrm>
          <a:custGeom>
            <a:avLst/>
            <a:gdLst/>
            <a:ahLst/>
            <a:cxnLst>
              <a:cxn ang="0">
                <a:pos x="3" y="5"/>
              </a:cxn>
              <a:cxn ang="0">
                <a:pos x="0" y="2"/>
              </a:cxn>
              <a:cxn ang="0">
                <a:pos x="3" y="0"/>
              </a:cxn>
              <a:cxn ang="0">
                <a:pos x="5" y="0"/>
              </a:cxn>
              <a:cxn ang="0">
                <a:pos x="8" y="2"/>
              </a:cxn>
              <a:cxn ang="0">
                <a:pos x="5" y="5"/>
              </a:cxn>
              <a:cxn ang="0">
                <a:pos x="3" y="5"/>
              </a:cxn>
            </a:cxnLst>
            <a:rect l="0" t="0" r="r" b="b"/>
            <a:pathLst>
              <a:path w="8" h="5">
                <a:moveTo>
                  <a:pt x="3" y="5"/>
                </a:moveTo>
                <a:lnTo>
                  <a:pt x="0" y="2"/>
                </a:lnTo>
                <a:lnTo>
                  <a:pt x="3" y="0"/>
                </a:lnTo>
                <a:lnTo>
                  <a:pt x="5" y="0"/>
                </a:lnTo>
                <a:lnTo>
                  <a:pt x="8" y="2"/>
                </a:lnTo>
                <a:lnTo>
                  <a:pt x="5"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69" name="259654394"/>
          <p:cNvSpPr>
            <a:spLocks noChangeAspect="1"/>
          </p:cNvSpPr>
          <p:nvPr/>
        </p:nvSpPr>
        <p:spPr bwMode="auto">
          <a:xfrm>
            <a:off x="3643016" y="2702224"/>
            <a:ext cx="9216" cy="7976"/>
          </a:xfrm>
          <a:custGeom>
            <a:avLst/>
            <a:gdLst/>
            <a:ahLst/>
            <a:cxnLst>
              <a:cxn ang="0">
                <a:pos x="3" y="7"/>
              </a:cxn>
              <a:cxn ang="0">
                <a:pos x="0" y="5"/>
              </a:cxn>
              <a:cxn ang="0">
                <a:pos x="3" y="0"/>
              </a:cxn>
              <a:cxn ang="0">
                <a:pos x="5" y="0"/>
              </a:cxn>
              <a:cxn ang="0">
                <a:pos x="8" y="5"/>
              </a:cxn>
              <a:cxn ang="0">
                <a:pos x="5" y="7"/>
              </a:cxn>
              <a:cxn ang="0">
                <a:pos x="3" y="7"/>
              </a:cxn>
            </a:cxnLst>
            <a:rect l="0" t="0" r="r" b="b"/>
            <a:pathLst>
              <a:path w="8" h="7">
                <a:moveTo>
                  <a:pt x="3" y="7"/>
                </a:moveTo>
                <a:lnTo>
                  <a:pt x="0" y="5"/>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70" name="1403685742"/>
          <p:cNvSpPr>
            <a:spLocks noChangeAspect="1"/>
          </p:cNvSpPr>
          <p:nvPr/>
        </p:nvSpPr>
        <p:spPr bwMode="auto">
          <a:xfrm>
            <a:off x="3634952" y="2656647"/>
            <a:ext cx="11520" cy="7976"/>
          </a:xfrm>
          <a:custGeom>
            <a:avLst/>
            <a:gdLst/>
            <a:ahLst/>
            <a:cxnLst>
              <a:cxn ang="0">
                <a:pos x="3" y="7"/>
              </a:cxn>
              <a:cxn ang="0">
                <a:pos x="0" y="2"/>
              </a:cxn>
              <a:cxn ang="0">
                <a:pos x="3" y="0"/>
              </a:cxn>
              <a:cxn ang="0">
                <a:pos x="7" y="0"/>
              </a:cxn>
              <a:cxn ang="0">
                <a:pos x="10" y="5"/>
              </a:cxn>
              <a:cxn ang="0">
                <a:pos x="7" y="7"/>
              </a:cxn>
              <a:cxn ang="0">
                <a:pos x="3" y="7"/>
              </a:cxn>
            </a:cxnLst>
            <a:rect l="0" t="0" r="r" b="b"/>
            <a:pathLst>
              <a:path w="10" h="7">
                <a:moveTo>
                  <a:pt x="3" y="7"/>
                </a:moveTo>
                <a:lnTo>
                  <a:pt x="0" y="2"/>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71" name="491698163"/>
          <p:cNvSpPr>
            <a:spLocks noChangeAspect="1"/>
          </p:cNvSpPr>
          <p:nvPr/>
        </p:nvSpPr>
        <p:spPr bwMode="auto">
          <a:xfrm>
            <a:off x="3634952" y="2645253"/>
            <a:ext cx="11520" cy="7976"/>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72" name="1343814106"/>
          <p:cNvSpPr>
            <a:spLocks noChangeAspect="1"/>
          </p:cNvSpPr>
          <p:nvPr/>
        </p:nvSpPr>
        <p:spPr bwMode="auto">
          <a:xfrm>
            <a:off x="3634952" y="2666902"/>
            <a:ext cx="11520" cy="7976"/>
          </a:xfrm>
          <a:custGeom>
            <a:avLst/>
            <a:gdLst/>
            <a:ahLst/>
            <a:cxnLst>
              <a:cxn ang="0">
                <a:pos x="3" y="7"/>
              </a:cxn>
              <a:cxn ang="0">
                <a:pos x="0" y="3"/>
              </a:cxn>
              <a:cxn ang="0">
                <a:pos x="3" y="0"/>
              </a:cxn>
              <a:cxn ang="0">
                <a:pos x="7" y="0"/>
              </a:cxn>
              <a:cxn ang="0">
                <a:pos x="10" y="3"/>
              </a:cxn>
              <a:cxn ang="0">
                <a:pos x="7" y="7"/>
              </a:cxn>
              <a:cxn ang="0">
                <a:pos x="3" y="7"/>
              </a:cxn>
            </a:cxnLst>
            <a:rect l="0" t="0" r="r" b="b"/>
            <a:pathLst>
              <a:path w="10" h="7">
                <a:moveTo>
                  <a:pt x="3" y="7"/>
                </a:moveTo>
                <a:lnTo>
                  <a:pt x="0" y="3"/>
                </a:lnTo>
                <a:lnTo>
                  <a:pt x="3" y="0"/>
                </a:lnTo>
                <a:lnTo>
                  <a:pt x="7" y="0"/>
                </a:lnTo>
                <a:lnTo>
                  <a:pt x="10" y="3"/>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73" name="1346114597"/>
          <p:cNvSpPr>
            <a:spLocks noChangeAspect="1"/>
          </p:cNvSpPr>
          <p:nvPr/>
        </p:nvSpPr>
        <p:spPr bwMode="auto">
          <a:xfrm>
            <a:off x="3634952" y="2678296"/>
            <a:ext cx="11520" cy="7976"/>
          </a:xfrm>
          <a:custGeom>
            <a:avLst/>
            <a:gdLst/>
            <a:ahLst/>
            <a:cxnLst>
              <a:cxn ang="0">
                <a:pos x="3" y="4"/>
              </a:cxn>
              <a:cxn ang="0">
                <a:pos x="0" y="2"/>
              </a:cxn>
              <a:cxn ang="0">
                <a:pos x="3" y="0"/>
              </a:cxn>
              <a:cxn ang="0">
                <a:pos x="7" y="0"/>
              </a:cxn>
              <a:cxn ang="0">
                <a:pos x="10" y="2"/>
              </a:cxn>
              <a:cxn ang="0">
                <a:pos x="7" y="7"/>
              </a:cxn>
              <a:cxn ang="0">
                <a:pos x="3" y="4"/>
              </a:cxn>
            </a:cxnLst>
            <a:rect l="0" t="0" r="r" b="b"/>
            <a:pathLst>
              <a:path w="10" h="7">
                <a:moveTo>
                  <a:pt x="3" y="4"/>
                </a:moveTo>
                <a:lnTo>
                  <a:pt x="0" y="2"/>
                </a:lnTo>
                <a:lnTo>
                  <a:pt x="3" y="0"/>
                </a:lnTo>
                <a:lnTo>
                  <a:pt x="7" y="0"/>
                </a:lnTo>
                <a:lnTo>
                  <a:pt x="10" y="2"/>
                </a:lnTo>
                <a:lnTo>
                  <a:pt x="7" y="7"/>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74" name="15581415"/>
          <p:cNvSpPr>
            <a:spLocks noChangeAspect="1"/>
          </p:cNvSpPr>
          <p:nvPr/>
        </p:nvSpPr>
        <p:spPr bwMode="auto">
          <a:xfrm>
            <a:off x="3634952" y="2686272"/>
            <a:ext cx="11520" cy="7976"/>
          </a:xfrm>
          <a:custGeom>
            <a:avLst/>
            <a:gdLst/>
            <a:ahLst/>
            <a:cxnLst>
              <a:cxn ang="0">
                <a:pos x="3" y="7"/>
              </a:cxn>
              <a:cxn ang="0">
                <a:pos x="0" y="5"/>
              </a:cxn>
              <a:cxn ang="0">
                <a:pos x="3" y="0"/>
              </a:cxn>
              <a:cxn ang="0">
                <a:pos x="7" y="2"/>
              </a:cxn>
              <a:cxn ang="0">
                <a:pos x="10" y="5"/>
              </a:cxn>
              <a:cxn ang="0">
                <a:pos x="7" y="7"/>
              </a:cxn>
              <a:cxn ang="0">
                <a:pos x="3" y="7"/>
              </a:cxn>
            </a:cxnLst>
            <a:rect l="0" t="0" r="r" b="b"/>
            <a:pathLst>
              <a:path w="10" h="7">
                <a:moveTo>
                  <a:pt x="3" y="7"/>
                </a:moveTo>
                <a:lnTo>
                  <a:pt x="0" y="5"/>
                </a:lnTo>
                <a:lnTo>
                  <a:pt x="3" y="0"/>
                </a:lnTo>
                <a:lnTo>
                  <a:pt x="7" y="2"/>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75" name="1018140774"/>
          <p:cNvSpPr>
            <a:spLocks noChangeAspect="1"/>
          </p:cNvSpPr>
          <p:nvPr/>
        </p:nvSpPr>
        <p:spPr bwMode="auto">
          <a:xfrm>
            <a:off x="3634952" y="2696526"/>
            <a:ext cx="11520" cy="7976"/>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76" name="149282480"/>
          <p:cNvSpPr>
            <a:spLocks noChangeAspect="1"/>
          </p:cNvSpPr>
          <p:nvPr/>
        </p:nvSpPr>
        <p:spPr bwMode="auto">
          <a:xfrm>
            <a:off x="3634952" y="2707921"/>
            <a:ext cx="11520" cy="7976"/>
          </a:xfrm>
          <a:custGeom>
            <a:avLst/>
            <a:gdLst/>
            <a:ahLst/>
            <a:cxnLst>
              <a:cxn ang="0">
                <a:pos x="3" y="7"/>
              </a:cxn>
              <a:cxn ang="0">
                <a:pos x="0" y="2"/>
              </a:cxn>
              <a:cxn ang="0">
                <a:pos x="3" y="0"/>
              </a:cxn>
              <a:cxn ang="0">
                <a:pos x="7" y="0"/>
              </a:cxn>
              <a:cxn ang="0">
                <a:pos x="10" y="4"/>
              </a:cxn>
              <a:cxn ang="0">
                <a:pos x="7" y="7"/>
              </a:cxn>
              <a:cxn ang="0">
                <a:pos x="3" y="7"/>
              </a:cxn>
            </a:cxnLst>
            <a:rect l="0" t="0" r="r" b="b"/>
            <a:pathLst>
              <a:path w="10" h="7">
                <a:moveTo>
                  <a:pt x="3" y="7"/>
                </a:moveTo>
                <a:lnTo>
                  <a:pt x="0" y="2"/>
                </a:lnTo>
                <a:lnTo>
                  <a:pt x="3" y="0"/>
                </a:lnTo>
                <a:lnTo>
                  <a:pt x="7" y="0"/>
                </a:lnTo>
                <a:lnTo>
                  <a:pt x="10"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77" name="1507574907"/>
          <p:cNvSpPr>
            <a:spLocks noChangeAspect="1"/>
          </p:cNvSpPr>
          <p:nvPr/>
        </p:nvSpPr>
        <p:spPr bwMode="auto">
          <a:xfrm>
            <a:off x="3630344" y="2662344"/>
            <a:ext cx="8064" cy="4558"/>
          </a:xfrm>
          <a:custGeom>
            <a:avLst/>
            <a:gdLst/>
            <a:ahLst/>
            <a:cxnLst>
              <a:cxn ang="0">
                <a:pos x="0" y="4"/>
              </a:cxn>
              <a:cxn ang="0">
                <a:pos x="0" y="2"/>
              </a:cxn>
              <a:cxn ang="0">
                <a:pos x="0" y="0"/>
              </a:cxn>
              <a:cxn ang="0">
                <a:pos x="4" y="0"/>
              </a:cxn>
              <a:cxn ang="0">
                <a:pos x="7" y="2"/>
              </a:cxn>
              <a:cxn ang="0">
                <a:pos x="4" y="4"/>
              </a:cxn>
              <a:cxn ang="0">
                <a:pos x="0" y="4"/>
              </a:cxn>
            </a:cxnLst>
            <a:rect l="0" t="0" r="r" b="b"/>
            <a:pathLst>
              <a:path w="7" h="4">
                <a:moveTo>
                  <a:pt x="0" y="4"/>
                </a:moveTo>
                <a:lnTo>
                  <a:pt x="0" y="2"/>
                </a:lnTo>
                <a:lnTo>
                  <a:pt x="0" y="0"/>
                </a:lnTo>
                <a:lnTo>
                  <a:pt x="4" y="0"/>
                </a:lnTo>
                <a:lnTo>
                  <a:pt x="7" y="2"/>
                </a:lnTo>
                <a:lnTo>
                  <a:pt x="4" y="4"/>
                </a:lnTo>
                <a:lnTo>
                  <a:pt x="0"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78" name="1865183541"/>
          <p:cNvSpPr>
            <a:spLocks noChangeAspect="1"/>
          </p:cNvSpPr>
          <p:nvPr/>
        </p:nvSpPr>
        <p:spPr bwMode="auto">
          <a:xfrm>
            <a:off x="3630344" y="2650950"/>
            <a:ext cx="8064" cy="7976"/>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79" name="875938469"/>
          <p:cNvSpPr>
            <a:spLocks noChangeAspect="1"/>
          </p:cNvSpPr>
          <p:nvPr/>
        </p:nvSpPr>
        <p:spPr bwMode="auto">
          <a:xfrm>
            <a:off x="3630344" y="2670320"/>
            <a:ext cx="8064" cy="7976"/>
          </a:xfrm>
          <a:custGeom>
            <a:avLst/>
            <a:gdLst/>
            <a:ahLst/>
            <a:cxnLst>
              <a:cxn ang="0">
                <a:pos x="0" y="7"/>
              </a:cxn>
              <a:cxn ang="0">
                <a:pos x="0" y="4"/>
              </a:cxn>
              <a:cxn ang="0">
                <a:pos x="0" y="0"/>
              </a:cxn>
              <a:cxn ang="0">
                <a:pos x="4" y="2"/>
              </a:cxn>
              <a:cxn ang="0">
                <a:pos x="7" y="4"/>
              </a:cxn>
              <a:cxn ang="0">
                <a:pos x="4" y="7"/>
              </a:cxn>
              <a:cxn ang="0">
                <a:pos x="0" y="7"/>
              </a:cxn>
            </a:cxnLst>
            <a:rect l="0" t="0" r="r" b="b"/>
            <a:pathLst>
              <a:path w="7" h="7">
                <a:moveTo>
                  <a:pt x="0" y="7"/>
                </a:moveTo>
                <a:lnTo>
                  <a:pt x="0" y="4"/>
                </a:lnTo>
                <a:lnTo>
                  <a:pt x="0" y="0"/>
                </a:lnTo>
                <a:lnTo>
                  <a:pt x="4" y="2"/>
                </a:lnTo>
                <a:lnTo>
                  <a:pt x="7" y="4"/>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80" name="1609510724"/>
          <p:cNvSpPr>
            <a:spLocks noChangeAspect="1"/>
          </p:cNvSpPr>
          <p:nvPr/>
        </p:nvSpPr>
        <p:spPr bwMode="auto">
          <a:xfrm>
            <a:off x="3630344" y="2680575"/>
            <a:ext cx="8064" cy="7976"/>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81" name="1670093122"/>
          <p:cNvSpPr>
            <a:spLocks noChangeAspect="1"/>
          </p:cNvSpPr>
          <p:nvPr/>
        </p:nvSpPr>
        <p:spPr bwMode="auto">
          <a:xfrm>
            <a:off x="3630344" y="2691969"/>
            <a:ext cx="8064" cy="7976"/>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82" name="453831499"/>
          <p:cNvSpPr>
            <a:spLocks noChangeAspect="1"/>
          </p:cNvSpPr>
          <p:nvPr/>
        </p:nvSpPr>
        <p:spPr bwMode="auto">
          <a:xfrm>
            <a:off x="3630344" y="2702224"/>
            <a:ext cx="8064" cy="7976"/>
          </a:xfrm>
          <a:custGeom>
            <a:avLst/>
            <a:gdLst/>
            <a:ahLst/>
            <a:cxnLst>
              <a:cxn ang="0">
                <a:pos x="0" y="5"/>
              </a:cxn>
              <a:cxn ang="0">
                <a:pos x="0" y="2"/>
              </a:cxn>
              <a:cxn ang="0">
                <a:pos x="0" y="0"/>
              </a:cxn>
              <a:cxn ang="0">
                <a:pos x="4" y="0"/>
              </a:cxn>
              <a:cxn ang="0">
                <a:pos x="7" y="2"/>
              </a:cxn>
              <a:cxn ang="0">
                <a:pos x="4" y="7"/>
              </a:cxn>
              <a:cxn ang="0">
                <a:pos x="0" y="5"/>
              </a:cxn>
            </a:cxnLst>
            <a:rect l="0" t="0" r="r" b="b"/>
            <a:pathLst>
              <a:path w="7" h="7">
                <a:moveTo>
                  <a:pt x="0" y="5"/>
                </a:moveTo>
                <a:lnTo>
                  <a:pt x="0" y="2"/>
                </a:lnTo>
                <a:lnTo>
                  <a:pt x="0" y="0"/>
                </a:lnTo>
                <a:lnTo>
                  <a:pt x="4" y="0"/>
                </a:lnTo>
                <a:lnTo>
                  <a:pt x="7" y="2"/>
                </a:lnTo>
                <a:lnTo>
                  <a:pt x="4"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83" name="1107972624"/>
          <p:cNvSpPr>
            <a:spLocks noChangeAspect="1"/>
          </p:cNvSpPr>
          <p:nvPr/>
        </p:nvSpPr>
        <p:spPr bwMode="auto">
          <a:xfrm>
            <a:off x="3622281" y="2656647"/>
            <a:ext cx="8064" cy="5697"/>
          </a:xfrm>
          <a:custGeom>
            <a:avLst/>
            <a:gdLst/>
            <a:ahLst/>
            <a:cxnLst>
              <a:cxn ang="0">
                <a:pos x="0" y="5"/>
              </a:cxn>
              <a:cxn ang="0">
                <a:pos x="0" y="2"/>
              </a:cxn>
              <a:cxn ang="0">
                <a:pos x="0" y="0"/>
              </a:cxn>
              <a:cxn ang="0">
                <a:pos x="4" y="0"/>
              </a:cxn>
              <a:cxn ang="0">
                <a:pos x="7" y="2"/>
              </a:cxn>
              <a:cxn ang="0">
                <a:pos x="4" y="5"/>
              </a:cxn>
              <a:cxn ang="0">
                <a:pos x="0" y="5"/>
              </a:cxn>
            </a:cxnLst>
            <a:rect l="0" t="0" r="r" b="b"/>
            <a:pathLst>
              <a:path w="7" h="5">
                <a:moveTo>
                  <a:pt x="0" y="5"/>
                </a:moveTo>
                <a:lnTo>
                  <a:pt x="0" y="2"/>
                </a:lnTo>
                <a:lnTo>
                  <a:pt x="0" y="0"/>
                </a:lnTo>
                <a:lnTo>
                  <a:pt x="4" y="0"/>
                </a:lnTo>
                <a:lnTo>
                  <a:pt x="7" y="2"/>
                </a:lnTo>
                <a:lnTo>
                  <a:pt x="4"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84" name="1466288801"/>
          <p:cNvSpPr>
            <a:spLocks noChangeAspect="1"/>
          </p:cNvSpPr>
          <p:nvPr/>
        </p:nvSpPr>
        <p:spPr bwMode="auto">
          <a:xfrm>
            <a:off x="3622281" y="2645253"/>
            <a:ext cx="8064" cy="7976"/>
          </a:xfrm>
          <a:custGeom>
            <a:avLst/>
            <a:gdLst/>
            <a:ahLst/>
            <a:cxnLst>
              <a:cxn ang="0">
                <a:pos x="0" y="5"/>
              </a:cxn>
              <a:cxn ang="0">
                <a:pos x="0" y="3"/>
              </a:cxn>
              <a:cxn ang="0">
                <a:pos x="0" y="0"/>
              </a:cxn>
              <a:cxn ang="0">
                <a:pos x="4" y="0"/>
              </a:cxn>
              <a:cxn ang="0">
                <a:pos x="7" y="3"/>
              </a:cxn>
              <a:cxn ang="0">
                <a:pos x="4" y="7"/>
              </a:cxn>
              <a:cxn ang="0">
                <a:pos x="0" y="5"/>
              </a:cxn>
            </a:cxnLst>
            <a:rect l="0" t="0" r="r" b="b"/>
            <a:pathLst>
              <a:path w="7" h="7">
                <a:moveTo>
                  <a:pt x="0" y="5"/>
                </a:moveTo>
                <a:lnTo>
                  <a:pt x="0" y="3"/>
                </a:lnTo>
                <a:lnTo>
                  <a:pt x="0" y="0"/>
                </a:lnTo>
                <a:lnTo>
                  <a:pt x="4" y="0"/>
                </a:lnTo>
                <a:lnTo>
                  <a:pt x="7" y="3"/>
                </a:lnTo>
                <a:lnTo>
                  <a:pt x="4"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85" name="2103390860"/>
          <p:cNvSpPr>
            <a:spLocks noChangeAspect="1"/>
          </p:cNvSpPr>
          <p:nvPr/>
        </p:nvSpPr>
        <p:spPr bwMode="auto">
          <a:xfrm>
            <a:off x="3622281" y="2664623"/>
            <a:ext cx="8064" cy="7976"/>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86" name="1364011002"/>
          <p:cNvSpPr>
            <a:spLocks noChangeAspect="1"/>
          </p:cNvSpPr>
          <p:nvPr/>
        </p:nvSpPr>
        <p:spPr bwMode="auto">
          <a:xfrm>
            <a:off x="3622281" y="2674878"/>
            <a:ext cx="8064" cy="7976"/>
          </a:xfrm>
          <a:custGeom>
            <a:avLst/>
            <a:gdLst/>
            <a:ahLst/>
            <a:cxnLst>
              <a:cxn ang="0">
                <a:pos x="0" y="7"/>
              </a:cxn>
              <a:cxn ang="0">
                <a:pos x="0" y="3"/>
              </a:cxn>
              <a:cxn ang="0">
                <a:pos x="0" y="0"/>
              </a:cxn>
              <a:cxn ang="0">
                <a:pos x="4" y="0"/>
              </a:cxn>
              <a:cxn ang="0">
                <a:pos x="7" y="5"/>
              </a:cxn>
              <a:cxn ang="0">
                <a:pos x="4" y="7"/>
              </a:cxn>
              <a:cxn ang="0">
                <a:pos x="0" y="7"/>
              </a:cxn>
            </a:cxnLst>
            <a:rect l="0" t="0" r="r" b="b"/>
            <a:pathLst>
              <a:path w="7" h="7">
                <a:moveTo>
                  <a:pt x="0" y="7"/>
                </a:moveTo>
                <a:lnTo>
                  <a:pt x="0" y="3"/>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87" name="1404497709"/>
          <p:cNvSpPr>
            <a:spLocks noChangeAspect="1"/>
          </p:cNvSpPr>
          <p:nvPr/>
        </p:nvSpPr>
        <p:spPr bwMode="auto">
          <a:xfrm>
            <a:off x="3622281" y="2686272"/>
            <a:ext cx="8064" cy="7976"/>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88" name="1259638911"/>
          <p:cNvSpPr>
            <a:spLocks noChangeAspect="1"/>
          </p:cNvSpPr>
          <p:nvPr/>
        </p:nvSpPr>
        <p:spPr bwMode="auto">
          <a:xfrm>
            <a:off x="3622281" y="2696526"/>
            <a:ext cx="8064" cy="5697"/>
          </a:xfrm>
          <a:custGeom>
            <a:avLst/>
            <a:gdLst/>
            <a:ahLst/>
            <a:cxnLst>
              <a:cxn ang="0">
                <a:pos x="0" y="5"/>
              </a:cxn>
              <a:cxn ang="0">
                <a:pos x="0" y="3"/>
              </a:cxn>
              <a:cxn ang="0">
                <a:pos x="0" y="0"/>
              </a:cxn>
              <a:cxn ang="0">
                <a:pos x="4" y="0"/>
              </a:cxn>
              <a:cxn ang="0">
                <a:pos x="7" y="3"/>
              </a:cxn>
              <a:cxn ang="0">
                <a:pos x="4" y="5"/>
              </a:cxn>
              <a:cxn ang="0">
                <a:pos x="0" y="5"/>
              </a:cxn>
            </a:cxnLst>
            <a:rect l="0" t="0" r="r" b="b"/>
            <a:pathLst>
              <a:path w="7" h="5">
                <a:moveTo>
                  <a:pt x="0" y="5"/>
                </a:moveTo>
                <a:lnTo>
                  <a:pt x="0" y="3"/>
                </a:lnTo>
                <a:lnTo>
                  <a:pt x="0" y="0"/>
                </a:lnTo>
                <a:lnTo>
                  <a:pt x="4" y="0"/>
                </a:lnTo>
                <a:lnTo>
                  <a:pt x="7" y="3"/>
                </a:lnTo>
                <a:lnTo>
                  <a:pt x="4"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89" name="1902167909"/>
          <p:cNvSpPr>
            <a:spLocks noChangeAspect="1"/>
          </p:cNvSpPr>
          <p:nvPr/>
        </p:nvSpPr>
        <p:spPr bwMode="auto">
          <a:xfrm>
            <a:off x="3622281" y="2704503"/>
            <a:ext cx="8064" cy="7976"/>
          </a:xfrm>
          <a:custGeom>
            <a:avLst/>
            <a:gdLst/>
            <a:ahLst/>
            <a:cxnLst>
              <a:cxn ang="0">
                <a:pos x="0" y="7"/>
              </a:cxn>
              <a:cxn ang="0">
                <a:pos x="0" y="5"/>
              </a:cxn>
              <a:cxn ang="0">
                <a:pos x="0" y="0"/>
              </a:cxn>
              <a:cxn ang="0">
                <a:pos x="4" y="3"/>
              </a:cxn>
              <a:cxn ang="0">
                <a:pos x="7" y="5"/>
              </a:cxn>
              <a:cxn ang="0">
                <a:pos x="4" y="7"/>
              </a:cxn>
              <a:cxn ang="0">
                <a:pos x="0" y="7"/>
              </a:cxn>
            </a:cxnLst>
            <a:rect l="0" t="0" r="r" b="b"/>
            <a:pathLst>
              <a:path w="7" h="7">
                <a:moveTo>
                  <a:pt x="0" y="7"/>
                </a:moveTo>
                <a:lnTo>
                  <a:pt x="0" y="5"/>
                </a:lnTo>
                <a:lnTo>
                  <a:pt x="0" y="0"/>
                </a:lnTo>
                <a:lnTo>
                  <a:pt x="4" y="3"/>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90" name="1112505951"/>
          <p:cNvSpPr>
            <a:spLocks noChangeAspect="1"/>
          </p:cNvSpPr>
          <p:nvPr/>
        </p:nvSpPr>
        <p:spPr bwMode="auto">
          <a:xfrm>
            <a:off x="3634952" y="2726151"/>
            <a:ext cx="193530" cy="80899"/>
          </a:xfrm>
          <a:custGeom>
            <a:avLst/>
            <a:gdLst/>
            <a:ahLst/>
            <a:cxnLst>
              <a:cxn ang="0">
                <a:pos x="0" y="0"/>
              </a:cxn>
              <a:cxn ang="0">
                <a:pos x="0" y="45"/>
              </a:cxn>
              <a:cxn ang="0">
                <a:pos x="168" y="71"/>
              </a:cxn>
              <a:cxn ang="0">
                <a:pos x="168" y="50"/>
              </a:cxn>
              <a:cxn ang="0">
                <a:pos x="3" y="26"/>
              </a:cxn>
              <a:cxn ang="0">
                <a:pos x="3" y="0"/>
              </a:cxn>
              <a:cxn ang="0">
                <a:pos x="0" y="0"/>
              </a:cxn>
            </a:cxnLst>
            <a:rect l="0" t="0" r="r" b="b"/>
            <a:pathLst>
              <a:path w="168" h="71">
                <a:moveTo>
                  <a:pt x="0" y="0"/>
                </a:moveTo>
                <a:lnTo>
                  <a:pt x="0" y="45"/>
                </a:lnTo>
                <a:lnTo>
                  <a:pt x="168" y="71"/>
                </a:lnTo>
                <a:lnTo>
                  <a:pt x="168" y="50"/>
                </a:lnTo>
                <a:lnTo>
                  <a:pt x="3" y="26"/>
                </a:lnTo>
                <a:lnTo>
                  <a:pt x="3" y="0"/>
                </a:ln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91" name="2000455942"/>
          <p:cNvSpPr>
            <a:spLocks noChangeAspect="1"/>
          </p:cNvSpPr>
          <p:nvPr/>
        </p:nvSpPr>
        <p:spPr bwMode="auto">
          <a:xfrm>
            <a:off x="3638408" y="2755776"/>
            <a:ext cx="187771" cy="45577"/>
          </a:xfrm>
          <a:custGeom>
            <a:avLst/>
            <a:gdLst/>
            <a:ahLst/>
            <a:cxnLst>
              <a:cxn ang="0">
                <a:pos x="0" y="0"/>
              </a:cxn>
              <a:cxn ang="0">
                <a:pos x="163" y="24"/>
              </a:cxn>
              <a:cxn ang="0">
                <a:pos x="163" y="40"/>
              </a:cxn>
              <a:cxn ang="0">
                <a:pos x="0" y="17"/>
              </a:cxn>
              <a:cxn ang="0">
                <a:pos x="0" y="0"/>
              </a:cxn>
            </a:cxnLst>
            <a:rect l="0" t="0" r="r" b="b"/>
            <a:pathLst>
              <a:path w="163" h="40">
                <a:moveTo>
                  <a:pt x="0" y="0"/>
                </a:moveTo>
                <a:lnTo>
                  <a:pt x="163" y="24"/>
                </a:lnTo>
                <a:lnTo>
                  <a:pt x="163" y="40"/>
                </a:lnTo>
                <a:lnTo>
                  <a:pt x="0" y="17"/>
                </a:lnTo>
                <a:lnTo>
                  <a:pt x="0" y="0"/>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92" name="1851780518"/>
          <p:cNvSpPr>
            <a:spLocks noChangeAspect="1"/>
          </p:cNvSpPr>
          <p:nvPr/>
        </p:nvSpPr>
        <p:spPr bwMode="auto">
          <a:xfrm>
            <a:off x="3750148" y="2779703"/>
            <a:ext cx="20735" cy="13673"/>
          </a:xfrm>
          <a:custGeom>
            <a:avLst/>
            <a:gdLst/>
            <a:ahLst/>
            <a:cxnLst>
              <a:cxn ang="0">
                <a:pos x="0" y="0"/>
              </a:cxn>
              <a:cxn ang="0">
                <a:pos x="0" y="8"/>
              </a:cxn>
              <a:cxn ang="0">
                <a:pos x="18" y="12"/>
              </a:cxn>
              <a:cxn ang="0">
                <a:pos x="18" y="3"/>
              </a:cxn>
              <a:cxn ang="0">
                <a:pos x="0" y="0"/>
              </a:cxn>
            </a:cxnLst>
            <a:rect l="0" t="0" r="r" b="b"/>
            <a:pathLst>
              <a:path w="18" h="12">
                <a:moveTo>
                  <a:pt x="0" y="0"/>
                </a:moveTo>
                <a:lnTo>
                  <a:pt x="0" y="8"/>
                </a:lnTo>
                <a:lnTo>
                  <a:pt x="18" y="12"/>
                </a:lnTo>
                <a:lnTo>
                  <a:pt x="18" y="3"/>
                </a:ln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93" name="222990599"/>
          <p:cNvSpPr>
            <a:spLocks noChangeAspect="1" noChangeArrowheads="1"/>
          </p:cNvSpPr>
          <p:nvPr/>
        </p:nvSpPr>
        <p:spPr bwMode="auto">
          <a:xfrm>
            <a:off x="3844609" y="2767170"/>
            <a:ext cx="3456" cy="1139"/>
          </a:xfrm>
          <a:prstGeom prst="ellipse">
            <a:avLst/>
          </a:pr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94" name="741168216"/>
          <p:cNvSpPr>
            <a:spLocks noChangeAspect="1" noChangeArrowheads="1"/>
          </p:cNvSpPr>
          <p:nvPr/>
        </p:nvSpPr>
        <p:spPr bwMode="auto">
          <a:xfrm>
            <a:off x="3840002" y="2763752"/>
            <a:ext cx="2304" cy="3418"/>
          </a:xfrm>
          <a:prstGeom prst="ellipse">
            <a:avLst/>
          </a:pr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95" name="294268924"/>
          <p:cNvSpPr>
            <a:spLocks noChangeAspect="1" noChangeArrowheads="1"/>
          </p:cNvSpPr>
          <p:nvPr/>
        </p:nvSpPr>
        <p:spPr bwMode="auto">
          <a:xfrm>
            <a:off x="3850369" y="2767170"/>
            <a:ext cx="1152" cy="1139"/>
          </a:xfrm>
          <a:prstGeom prst="ellipse">
            <a:avLst/>
          </a:pr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96" name="1938337360"/>
          <p:cNvSpPr>
            <a:spLocks noChangeAspect="1" noChangeArrowheads="1"/>
          </p:cNvSpPr>
          <p:nvPr/>
        </p:nvSpPr>
        <p:spPr bwMode="auto">
          <a:xfrm>
            <a:off x="3852673" y="2767170"/>
            <a:ext cx="3456" cy="2279"/>
          </a:xfrm>
          <a:prstGeom prst="ellipse">
            <a:avLst/>
          </a:pr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97" name="1519068082"/>
          <p:cNvSpPr>
            <a:spLocks noChangeAspect="1" noChangeArrowheads="1"/>
          </p:cNvSpPr>
          <p:nvPr/>
        </p:nvSpPr>
        <p:spPr bwMode="auto">
          <a:xfrm>
            <a:off x="3858433" y="2767170"/>
            <a:ext cx="2304" cy="2279"/>
          </a:xfrm>
          <a:prstGeom prst="ellipse">
            <a:avLst/>
          </a:pr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98" name="328660311"/>
          <p:cNvSpPr>
            <a:spLocks noChangeAspect="1"/>
          </p:cNvSpPr>
          <p:nvPr/>
        </p:nvSpPr>
        <p:spPr bwMode="auto">
          <a:xfrm>
            <a:off x="3634952" y="2726151"/>
            <a:ext cx="115196" cy="45577"/>
          </a:xfrm>
          <a:custGeom>
            <a:avLst/>
            <a:gdLst/>
            <a:ahLst/>
            <a:cxnLst>
              <a:cxn ang="0">
                <a:pos x="0" y="0"/>
              </a:cxn>
              <a:cxn ang="0">
                <a:pos x="100" y="14"/>
              </a:cxn>
              <a:cxn ang="0">
                <a:pos x="100" y="14"/>
              </a:cxn>
              <a:cxn ang="0">
                <a:pos x="100" y="40"/>
              </a:cxn>
              <a:cxn ang="0">
                <a:pos x="0" y="26"/>
              </a:cxn>
              <a:cxn ang="0">
                <a:pos x="0" y="0"/>
              </a:cxn>
            </a:cxnLst>
            <a:rect l="0" t="0" r="r" b="b"/>
            <a:pathLst>
              <a:path w="100" h="40">
                <a:moveTo>
                  <a:pt x="0" y="0"/>
                </a:moveTo>
                <a:lnTo>
                  <a:pt x="100" y="14"/>
                </a:lnTo>
                <a:lnTo>
                  <a:pt x="100" y="14"/>
                </a:lnTo>
                <a:lnTo>
                  <a:pt x="100" y="40"/>
                </a:lnTo>
                <a:lnTo>
                  <a:pt x="0" y="26"/>
                </a:ln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99" name="1626925101"/>
          <p:cNvSpPr>
            <a:spLocks noChangeAspect="1"/>
          </p:cNvSpPr>
          <p:nvPr/>
        </p:nvSpPr>
        <p:spPr bwMode="auto">
          <a:xfrm>
            <a:off x="3694854" y="2739824"/>
            <a:ext cx="11520" cy="13673"/>
          </a:xfrm>
          <a:custGeom>
            <a:avLst/>
            <a:gdLst/>
            <a:ahLst/>
            <a:cxnLst>
              <a:cxn ang="0">
                <a:pos x="10" y="12"/>
              </a:cxn>
              <a:cxn ang="0">
                <a:pos x="0" y="9"/>
              </a:cxn>
              <a:cxn ang="0">
                <a:pos x="0" y="0"/>
              </a:cxn>
              <a:cxn ang="0">
                <a:pos x="10" y="0"/>
              </a:cxn>
              <a:cxn ang="0">
                <a:pos x="10" y="12"/>
              </a:cxn>
            </a:cxnLst>
            <a:rect l="0" t="0" r="r" b="b"/>
            <a:pathLst>
              <a:path w="10" h="12">
                <a:moveTo>
                  <a:pt x="10" y="12"/>
                </a:moveTo>
                <a:lnTo>
                  <a:pt x="0" y="9"/>
                </a:lnTo>
                <a:lnTo>
                  <a:pt x="0" y="0"/>
                </a:lnTo>
                <a:lnTo>
                  <a:pt x="10" y="0"/>
                </a:lnTo>
                <a:lnTo>
                  <a:pt x="10" y="12"/>
                </a:lnTo>
                <a:close/>
              </a:path>
            </a:pathLst>
          </a:custGeom>
          <a:solidFill>
            <a:srgbClr val="8BA2B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00" name="1645008242"/>
          <p:cNvSpPr>
            <a:spLocks noChangeAspect="1"/>
          </p:cNvSpPr>
          <p:nvPr/>
        </p:nvSpPr>
        <p:spPr bwMode="auto">
          <a:xfrm>
            <a:off x="3638408" y="2729569"/>
            <a:ext cx="108285" cy="37601"/>
          </a:xfrm>
          <a:custGeom>
            <a:avLst/>
            <a:gdLst/>
            <a:ahLst/>
            <a:cxnLst>
              <a:cxn ang="0">
                <a:pos x="0" y="0"/>
              </a:cxn>
              <a:cxn ang="0">
                <a:pos x="0" y="18"/>
              </a:cxn>
              <a:cxn ang="0">
                <a:pos x="94" y="33"/>
              </a:cxn>
              <a:cxn ang="0">
                <a:pos x="94" y="14"/>
              </a:cxn>
              <a:cxn ang="0">
                <a:pos x="0" y="0"/>
              </a:cxn>
            </a:cxnLst>
            <a:rect l="0" t="0" r="r" b="b"/>
            <a:pathLst>
              <a:path w="94" h="33">
                <a:moveTo>
                  <a:pt x="0" y="0"/>
                </a:moveTo>
                <a:lnTo>
                  <a:pt x="0" y="18"/>
                </a:lnTo>
                <a:lnTo>
                  <a:pt x="94" y="33"/>
                </a:lnTo>
                <a:lnTo>
                  <a:pt x="94" y="14"/>
                </a:lnTo>
                <a:lnTo>
                  <a:pt x="0" y="0"/>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01" name="574107569"/>
          <p:cNvSpPr>
            <a:spLocks noChangeAspect="1"/>
          </p:cNvSpPr>
          <p:nvPr/>
        </p:nvSpPr>
        <p:spPr bwMode="auto">
          <a:xfrm>
            <a:off x="3896448" y="2682853"/>
            <a:ext cx="5760" cy="140148"/>
          </a:xfrm>
          <a:custGeom>
            <a:avLst/>
            <a:gdLst/>
            <a:ahLst/>
            <a:cxnLst>
              <a:cxn ang="0">
                <a:pos x="0" y="0"/>
              </a:cxn>
              <a:cxn ang="0">
                <a:pos x="3" y="3"/>
              </a:cxn>
              <a:cxn ang="0">
                <a:pos x="3" y="123"/>
              </a:cxn>
              <a:cxn ang="0">
                <a:pos x="5" y="123"/>
              </a:cxn>
              <a:cxn ang="0">
                <a:pos x="5" y="5"/>
              </a:cxn>
              <a:cxn ang="0">
                <a:pos x="5" y="3"/>
              </a:cxn>
              <a:cxn ang="0">
                <a:pos x="5" y="0"/>
              </a:cxn>
              <a:cxn ang="0">
                <a:pos x="0" y="0"/>
              </a:cxn>
            </a:cxnLst>
            <a:rect l="0" t="0" r="r" b="b"/>
            <a:pathLst>
              <a:path w="5" h="123">
                <a:moveTo>
                  <a:pt x="0" y="0"/>
                </a:moveTo>
                <a:lnTo>
                  <a:pt x="3" y="3"/>
                </a:lnTo>
                <a:lnTo>
                  <a:pt x="3" y="123"/>
                </a:lnTo>
                <a:lnTo>
                  <a:pt x="5" y="123"/>
                </a:lnTo>
                <a:lnTo>
                  <a:pt x="5" y="5"/>
                </a:lnTo>
                <a:lnTo>
                  <a:pt x="5" y="3"/>
                </a:lnTo>
                <a:lnTo>
                  <a:pt x="5" y="0"/>
                </a:ln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02" name="420485658"/>
          <p:cNvSpPr>
            <a:spLocks noChangeAspect="1"/>
          </p:cNvSpPr>
          <p:nvPr/>
        </p:nvSpPr>
        <p:spPr bwMode="auto">
          <a:xfrm>
            <a:off x="3899904" y="2682853"/>
            <a:ext cx="396276" cy="62668"/>
          </a:xfrm>
          <a:custGeom>
            <a:avLst/>
            <a:gdLst/>
            <a:ahLst/>
            <a:cxnLst>
              <a:cxn ang="0">
                <a:pos x="1" y="0"/>
              </a:cxn>
              <a:cxn ang="0">
                <a:pos x="80" y="12"/>
              </a:cxn>
              <a:cxn ang="0">
                <a:pos x="137" y="20"/>
              </a:cxn>
              <a:cxn ang="0">
                <a:pos x="146" y="22"/>
              </a:cxn>
              <a:cxn ang="0">
                <a:pos x="146" y="23"/>
              </a:cxn>
              <a:cxn ang="0">
                <a:pos x="137" y="21"/>
              </a:cxn>
              <a:cxn ang="0">
                <a:pos x="80" y="12"/>
              </a:cxn>
              <a:cxn ang="0">
                <a:pos x="1" y="1"/>
              </a:cxn>
              <a:cxn ang="0">
                <a:pos x="1" y="0"/>
              </a:cxn>
            </a:cxnLst>
            <a:rect l="0" t="0" r="r" b="b"/>
            <a:pathLst>
              <a:path w="146" h="23">
                <a:moveTo>
                  <a:pt x="1" y="0"/>
                </a:moveTo>
                <a:cubicBezTo>
                  <a:pt x="1" y="0"/>
                  <a:pt x="76" y="11"/>
                  <a:pt x="80" y="12"/>
                </a:cubicBezTo>
                <a:cubicBezTo>
                  <a:pt x="85" y="12"/>
                  <a:pt x="134" y="20"/>
                  <a:pt x="137" y="20"/>
                </a:cubicBezTo>
                <a:cubicBezTo>
                  <a:pt x="141" y="21"/>
                  <a:pt x="146" y="22"/>
                  <a:pt x="146" y="22"/>
                </a:cubicBezTo>
                <a:cubicBezTo>
                  <a:pt x="146" y="23"/>
                  <a:pt x="146" y="23"/>
                  <a:pt x="146" y="23"/>
                </a:cubicBezTo>
                <a:cubicBezTo>
                  <a:pt x="146" y="23"/>
                  <a:pt x="137" y="21"/>
                  <a:pt x="137" y="21"/>
                </a:cubicBezTo>
                <a:cubicBezTo>
                  <a:pt x="136" y="21"/>
                  <a:pt x="90" y="14"/>
                  <a:pt x="80" y="12"/>
                </a:cubicBezTo>
                <a:cubicBezTo>
                  <a:pt x="70" y="11"/>
                  <a:pt x="2" y="1"/>
                  <a:pt x="1" y="1"/>
                </a:cubicBezTo>
                <a:cubicBezTo>
                  <a:pt x="0" y="0"/>
                  <a:pt x="1" y="0"/>
                  <a:pt x="1" y="0"/>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03" name="1592712478"/>
          <p:cNvSpPr>
            <a:spLocks noChangeAspect="1"/>
          </p:cNvSpPr>
          <p:nvPr/>
        </p:nvSpPr>
        <p:spPr bwMode="auto">
          <a:xfrm>
            <a:off x="3656840" y="2739824"/>
            <a:ext cx="11520" cy="7976"/>
          </a:xfrm>
          <a:custGeom>
            <a:avLst/>
            <a:gdLst/>
            <a:ahLst/>
            <a:cxnLst>
              <a:cxn ang="0">
                <a:pos x="4" y="2"/>
              </a:cxn>
              <a:cxn ang="0">
                <a:pos x="2" y="3"/>
              </a:cxn>
              <a:cxn ang="0">
                <a:pos x="0" y="1"/>
              </a:cxn>
              <a:cxn ang="0">
                <a:pos x="2" y="0"/>
              </a:cxn>
              <a:cxn ang="0">
                <a:pos x="4" y="2"/>
              </a:cxn>
            </a:cxnLst>
            <a:rect l="0" t="0" r="r" b="b"/>
            <a:pathLst>
              <a:path w="4" h="3">
                <a:moveTo>
                  <a:pt x="4" y="2"/>
                </a:moveTo>
                <a:cubicBezTo>
                  <a:pt x="4" y="3"/>
                  <a:pt x="3" y="3"/>
                  <a:pt x="2" y="3"/>
                </a:cubicBezTo>
                <a:cubicBezTo>
                  <a:pt x="1" y="3"/>
                  <a:pt x="0" y="2"/>
                  <a:pt x="0" y="1"/>
                </a:cubicBezTo>
                <a:cubicBezTo>
                  <a:pt x="0" y="0"/>
                  <a:pt x="1" y="0"/>
                  <a:pt x="2" y="0"/>
                </a:cubicBezTo>
                <a:cubicBezTo>
                  <a:pt x="3" y="0"/>
                  <a:pt x="4" y="1"/>
                  <a:pt x="4" y="2"/>
                </a:cubicBezTo>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04" name="925370570"/>
          <p:cNvSpPr>
            <a:spLocks noChangeAspect="1"/>
          </p:cNvSpPr>
          <p:nvPr/>
        </p:nvSpPr>
        <p:spPr bwMode="auto">
          <a:xfrm>
            <a:off x="3660295" y="2739824"/>
            <a:ext cx="4608" cy="7976"/>
          </a:xfrm>
          <a:custGeom>
            <a:avLst/>
            <a:gdLst/>
            <a:ahLst/>
            <a:cxnLst>
              <a:cxn ang="0">
                <a:pos x="2" y="2"/>
              </a:cxn>
              <a:cxn ang="0">
                <a:pos x="1" y="3"/>
              </a:cxn>
              <a:cxn ang="0">
                <a:pos x="0" y="1"/>
              </a:cxn>
              <a:cxn ang="0">
                <a:pos x="1" y="0"/>
              </a:cxn>
              <a:cxn ang="0">
                <a:pos x="2" y="2"/>
              </a:cxn>
            </a:cxnLst>
            <a:rect l="0" t="0" r="r" b="b"/>
            <a:pathLst>
              <a:path w="2" h="3">
                <a:moveTo>
                  <a:pt x="2" y="2"/>
                </a:moveTo>
                <a:cubicBezTo>
                  <a:pt x="2" y="2"/>
                  <a:pt x="2" y="3"/>
                  <a:pt x="1" y="3"/>
                </a:cubicBezTo>
                <a:cubicBezTo>
                  <a:pt x="1" y="3"/>
                  <a:pt x="0" y="2"/>
                  <a:pt x="0" y="1"/>
                </a:cubicBezTo>
                <a:cubicBezTo>
                  <a:pt x="0" y="1"/>
                  <a:pt x="1" y="0"/>
                  <a:pt x="1" y="0"/>
                </a:cubicBezTo>
                <a:cubicBezTo>
                  <a:pt x="2" y="0"/>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05" name="1398905786"/>
          <p:cNvSpPr>
            <a:spLocks noChangeAspect="1"/>
          </p:cNvSpPr>
          <p:nvPr/>
        </p:nvSpPr>
        <p:spPr bwMode="auto">
          <a:xfrm>
            <a:off x="3676423" y="2742103"/>
            <a:ext cx="10368" cy="7976"/>
          </a:xfrm>
          <a:custGeom>
            <a:avLst/>
            <a:gdLst/>
            <a:ahLst/>
            <a:cxnLst>
              <a:cxn ang="0">
                <a:pos x="4" y="2"/>
              </a:cxn>
              <a:cxn ang="0">
                <a:pos x="2" y="3"/>
              </a:cxn>
              <a:cxn ang="0">
                <a:pos x="0" y="1"/>
              </a:cxn>
              <a:cxn ang="0">
                <a:pos x="2" y="0"/>
              </a:cxn>
              <a:cxn ang="0">
                <a:pos x="4" y="2"/>
              </a:cxn>
            </a:cxnLst>
            <a:rect l="0" t="0" r="r" b="b"/>
            <a:pathLst>
              <a:path w="4" h="3">
                <a:moveTo>
                  <a:pt x="4" y="2"/>
                </a:moveTo>
                <a:cubicBezTo>
                  <a:pt x="4" y="3"/>
                  <a:pt x="3" y="3"/>
                  <a:pt x="2" y="3"/>
                </a:cubicBezTo>
                <a:cubicBezTo>
                  <a:pt x="1" y="3"/>
                  <a:pt x="0" y="2"/>
                  <a:pt x="0" y="1"/>
                </a:cubicBezTo>
                <a:cubicBezTo>
                  <a:pt x="0" y="0"/>
                  <a:pt x="1" y="0"/>
                  <a:pt x="2" y="0"/>
                </a:cubicBezTo>
                <a:cubicBezTo>
                  <a:pt x="3" y="0"/>
                  <a:pt x="4" y="1"/>
                  <a:pt x="4" y="2"/>
                </a:cubicBezTo>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06" name="1973930275"/>
          <p:cNvSpPr>
            <a:spLocks noChangeAspect="1"/>
          </p:cNvSpPr>
          <p:nvPr/>
        </p:nvSpPr>
        <p:spPr bwMode="auto">
          <a:xfrm>
            <a:off x="3678727" y="2742103"/>
            <a:ext cx="5760" cy="7976"/>
          </a:xfrm>
          <a:custGeom>
            <a:avLst/>
            <a:gdLst/>
            <a:ahLst/>
            <a:cxnLst>
              <a:cxn ang="0">
                <a:pos x="2" y="2"/>
              </a:cxn>
              <a:cxn ang="0">
                <a:pos x="1" y="3"/>
              </a:cxn>
              <a:cxn ang="0">
                <a:pos x="0" y="1"/>
              </a:cxn>
              <a:cxn ang="0">
                <a:pos x="1" y="0"/>
              </a:cxn>
              <a:cxn ang="0">
                <a:pos x="2" y="2"/>
              </a:cxn>
            </a:cxnLst>
            <a:rect l="0" t="0" r="r" b="b"/>
            <a:pathLst>
              <a:path w="2" h="3">
                <a:moveTo>
                  <a:pt x="2" y="2"/>
                </a:moveTo>
                <a:cubicBezTo>
                  <a:pt x="2" y="2"/>
                  <a:pt x="2" y="3"/>
                  <a:pt x="1" y="3"/>
                </a:cubicBezTo>
                <a:cubicBezTo>
                  <a:pt x="0" y="3"/>
                  <a:pt x="0" y="2"/>
                  <a:pt x="0" y="1"/>
                </a:cubicBezTo>
                <a:cubicBezTo>
                  <a:pt x="0" y="1"/>
                  <a:pt x="0" y="0"/>
                  <a:pt x="1" y="0"/>
                </a:cubicBezTo>
                <a:cubicBezTo>
                  <a:pt x="2" y="0"/>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07" name="1978239438"/>
          <p:cNvSpPr>
            <a:spLocks noChangeAspect="1"/>
          </p:cNvSpPr>
          <p:nvPr/>
        </p:nvSpPr>
        <p:spPr bwMode="auto">
          <a:xfrm>
            <a:off x="3694854" y="2745521"/>
            <a:ext cx="11520" cy="7976"/>
          </a:xfrm>
          <a:custGeom>
            <a:avLst/>
            <a:gdLst/>
            <a:ahLst/>
            <a:cxnLst>
              <a:cxn ang="0">
                <a:pos x="4" y="2"/>
              </a:cxn>
              <a:cxn ang="0">
                <a:pos x="2" y="3"/>
              </a:cxn>
              <a:cxn ang="0">
                <a:pos x="0" y="1"/>
              </a:cxn>
              <a:cxn ang="0">
                <a:pos x="2" y="0"/>
              </a:cxn>
              <a:cxn ang="0">
                <a:pos x="4" y="2"/>
              </a:cxn>
            </a:cxnLst>
            <a:rect l="0" t="0" r="r" b="b"/>
            <a:pathLst>
              <a:path w="4" h="3">
                <a:moveTo>
                  <a:pt x="4" y="2"/>
                </a:moveTo>
                <a:cubicBezTo>
                  <a:pt x="4" y="3"/>
                  <a:pt x="3" y="3"/>
                  <a:pt x="2" y="3"/>
                </a:cubicBezTo>
                <a:cubicBezTo>
                  <a:pt x="1" y="3"/>
                  <a:pt x="0" y="2"/>
                  <a:pt x="0" y="1"/>
                </a:cubicBezTo>
                <a:cubicBezTo>
                  <a:pt x="0" y="0"/>
                  <a:pt x="1" y="0"/>
                  <a:pt x="2" y="0"/>
                </a:cubicBezTo>
                <a:cubicBezTo>
                  <a:pt x="3" y="0"/>
                  <a:pt x="4" y="1"/>
                  <a:pt x="4" y="2"/>
                </a:cubicBezTo>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08" name="1742828451"/>
          <p:cNvSpPr>
            <a:spLocks noChangeAspect="1"/>
          </p:cNvSpPr>
          <p:nvPr/>
        </p:nvSpPr>
        <p:spPr bwMode="auto">
          <a:xfrm>
            <a:off x="3698310" y="2745521"/>
            <a:ext cx="4608" cy="7976"/>
          </a:xfrm>
          <a:custGeom>
            <a:avLst/>
            <a:gdLst/>
            <a:ahLst/>
            <a:cxnLst>
              <a:cxn ang="0">
                <a:pos x="2" y="2"/>
              </a:cxn>
              <a:cxn ang="0">
                <a:pos x="1" y="3"/>
              </a:cxn>
              <a:cxn ang="0">
                <a:pos x="0" y="1"/>
              </a:cxn>
              <a:cxn ang="0">
                <a:pos x="1" y="0"/>
              </a:cxn>
              <a:cxn ang="0">
                <a:pos x="2" y="2"/>
              </a:cxn>
            </a:cxnLst>
            <a:rect l="0" t="0" r="r" b="b"/>
            <a:pathLst>
              <a:path w="2" h="3">
                <a:moveTo>
                  <a:pt x="2" y="2"/>
                </a:moveTo>
                <a:cubicBezTo>
                  <a:pt x="2" y="2"/>
                  <a:pt x="1" y="3"/>
                  <a:pt x="1" y="3"/>
                </a:cubicBezTo>
                <a:cubicBezTo>
                  <a:pt x="0" y="3"/>
                  <a:pt x="0" y="2"/>
                  <a:pt x="0" y="1"/>
                </a:cubicBezTo>
                <a:cubicBezTo>
                  <a:pt x="0" y="1"/>
                  <a:pt x="0" y="0"/>
                  <a:pt x="1" y="0"/>
                </a:cubicBezTo>
                <a:cubicBezTo>
                  <a:pt x="1" y="0"/>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09" name="1139516998"/>
          <p:cNvSpPr>
            <a:spLocks noChangeAspect="1"/>
          </p:cNvSpPr>
          <p:nvPr/>
        </p:nvSpPr>
        <p:spPr bwMode="auto">
          <a:xfrm>
            <a:off x="3714437" y="2747800"/>
            <a:ext cx="8064" cy="7976"/>
          </a:xfrm>
          <a:custGeom>
            <a:avLst/>
            <a:gdLst/>
            <a:ahLst/>
            <a:cxnLst>
              <a:cxn ang="0">
                <a:pos x="3" y="2"/>
              </a:cxn>
              <a:cxn ang="0">
                <a:pos x="1" y="3"/>
              </a:cxn>
              <a:cxn ang="0">
                <a:pos x="0" y="1"/>
              </a:cxn>
              <a:cxn ang="0">
                <a:pos x="1" y="0"/>
              </a:cxn>
              <a:cxn ang="0">
                <a:pos x="3" y="2"/>
              </a:cxn>
            </a:cxnLst>
            <a:rect l="0" t="0" r="r" b="b"/>
            <a:pathLst>
              <a:path w="3" h="3">
                <a:moveTo>
                  <a:pt x="3" y="2"/>
                </a:moveTo>
                <a:cubicBezTo>
                  <a:pt x="3" y="3"/>
                  <a:pt x="2" y="3"/>
                  <a:pt x="1" y="3"/>
                </a:cubicBezTo>
                <a:cubicBezTo>
                  <a:pt x="0" y="3"/>
                  <a:pt x="0" y="2"/>
                  <a:pt x="0" y="1"/>
                </a:cubicBezTo>
                <a:cubicBezTo>
                  <a:pt x="0" y="0"/>
                  <a:pt x="0" y="0"/>
                  <a:pt x="1" y="0"/>
                </a:cubicBezTo>
                <a:cubicBezTo>
                  <a:pt x="2" y="0"/>
                  <a:pt x="3" y="0"/>
                  <a:pt x="3" y="2"/>
                </a:cubicBezTo>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10" name="1665948748"/>
          <p:cNvSpPr>
            <a:spLocks noChangeAspect="1" noChangeArrowheads="1"/>
          </p:cNvSpPr>
          <p:nvPr/>
        </p:nvSpPr>
        <p:spPr bwMode="auto">
          <a:xfrm>
            <a:off x="3714437" y="2747800"/>
            <a:ext cx="8064" cy="7976"/>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11" name="992485827"/>
          <p:cNvSpPr>
            <a:spLocks noChangeAspect="1"/>
          </p:cNvSpPr>
          <p:nvPr/>
        </p:nvSpPr>
        <p:spPr bwMode="auto">
          <a:xfrm>
            <a:off x="3752452" y="2779703"/>
            <a:ext cx="16127" cy="11394"/>
          </a:xfrm>
          <a:custGeom>
            <a:avLst/>
            <a:gdLst/>
            <a:ahLst/>
            <a:cxnLst>
              <a:cxn ang="0">
                <a:pos x="0" y="0"/>
              </a:cxn>
              <a:cxn ang="0">
                <a:pos x="0" y="8"/>
              </a:cxn>
              <a:cxn ang="0">
                <a:pos x="14" y="10"/>
              </a:cxn>
              <a:cxn ang="0">
                <a:pos x="14" y="3"/>
              </a:cxn>
              <a:cxn ang="0">
                <a:pos x="0" y="0"/>
              </a:cxn>
            </a:cxnLst>
            <a:rect l="0" t="0" r="r" b="b"/>
            <a:pathLst>
              <a:path w="14" h="10">
                <a:moveTo>
                  <a:pt x="0" y="0"/>
                </a:moveTo>
                <a:lnTo>
                  <a:pt x="0" y="8"/>
                </a:lnTo>
                <a:lnTo>
                  <a:pt x="14" y="10"/>
                </a:lnTo>
                <a:lnTo>
                  <a:pt x="14" y="3"/>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12" name="1430385764"/>
          <p:cNvSpPr>
            <a:spLocks noChangeAspect="1"/>
          </p:cNvSpPr>
          <p:nvPr/>
        </p:nvSpPr>
        <p:spPr bwMode="auto">
          <a:xfrm>
            <a:off x="4293876" y="2742103"/>
            <a:ext cx="13824" cy="145845"/>
          </a:xfrm>
          <a:custGeom>
            <a:avLst/>
            <a:gdLst/>
            <a:ahLst/>
            <a:cxnLst>
              <a:cxn ang="0">
                <a:pos x="0" y="0"/>
              </a:cxn>
              <a:cxn ang="0">
                <a:pos x="0" y="54"/>
              </a:cxn>
              <a:cxn ang="0">
                <a:pos x="3" y="52"/>
              </a:cxn>
              <a:cxn ang="0">
                <a:pos x="4" y="35"/>
              </a:cxn>
              <a:cxn ang="0">
                <a:pos x="3" y="0"/>
              </a:cxn>
              <a:cxn ang="0">
                <a:pos x="0" y="0"/>
              </a:cxn>
            </a:cxnLst>
            <a:rect l="0" t="0" r="r" b="b"/>
            <a:pathLst>
              <a:path w="5" h="54">
                <a:moveTo>
                  <a:pt x="0" y="0"/>
                </a:moveTo>
                <a:cubicBezTo>
                  <a:pt x="0" y="54"/>
                  <a:pt x="0" y="54"/>
                  <a:pt x="0" y="54"/>
                </a:cubicBezTo>
                <a:cubicBezTo>
                  <a:pt x="0" y="54"/>
                  <a:pt x="2" y="52"/>
                  <a:pt x="3" y="52"/>
                </a:cubicBezTo>
                <a:cubicBezTo>
                  <a:pt x="3" y="50"/>
                  <a:pt x="3" y="35"/>
                  <a:pt x="4" y="35"/>
                </a:cubicBezTo>
                <a:cubicBezTo>
                  <a:pt x="5" y="35"/>
                  <a:pt x="3" y="0"/>
                  <a:pt x="3" y="0"/>
                </a:cubicBez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13" name="1632931563"/>
          <p:cNvSpPr>
            <a:spLocks noChangeAspect="1"/>
          </p:cNvSpPr>
          <p:nvPr/>
        </p:nvSpPr>
        <p:spPr bwMode="auto">
          <a:xfrm>
            <a:off x="3986302" y="2793377"/>
            <a:ext cx="11520" cy="29625"/>
          </a:xfrm>
          <a:custGeom>
            <a:avLst/>
            <a:gdLst/>
            <a:ahLst/>
            <a:cxnLst>
              <a:cxn ang="0">
                <a:pos x="10" y="26"/>
              </a:cxn>
              <a:cxn ang="0">
                <a:pos x="0" y="24"/>
              </a:cxn>
              <a:cxn ang="0">
                <a:pos x="0" y="0"/>
              </a:cxn>
              <a:cxn ang="0">
                <a:pos x="10" y="3"/>
              </a:cxn>
              <a:cxn ang="0">
                <a:pos x="10" y="26"/>
              </a:cxn>
            </a:cxnLst>
            <a:rect l="0" t="0" r="r" b="b"/>
            <a:pathLst>
              <a:path w="10" h="26">
                <a:moveTo>
                  <a:pt x="10" y="26"/>
                </a:moveTo>
                <a:lnTo>
                  <a:pt x="0" y="24"/>
                </a:lnTo>
                <a:lnTo>
                  <a:pt x="0" y="0"/>
                </a:lnTo>
                <a:lnTo>
                  <a:pt x="10" y="3"/>
                </a:lnTo>
                <a:lnTo>
                  <a:pt x="10" y="26"/>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14" name="570764719"/>
          <p:cNvSpPr>
            <a:spLocks noChangeAspect="1"/>
          </p:cNvSpPr>
          <p:nvPr/>
        </p:nvSpPr>
        <p:spPr bwMode="auto">
          <a:xfrm>
            <a:off x="3970174" y="2791098"/>
            <a:ext cx="13824" cy="29625"/>
          </a:xfrm>
          <a:custGeom>
            <a:avLst/>
            <a:gdLst/>
            <a:ahLst/>
            <a:cxnLst>
              <a:cxn ang="0">
                <a:pos x="12" y="26"/>
              </a:cxn>
              <a:cxn ang="0">
                <a:pos x="0" y="26"/>
              </a:cxn>
              <a:cxn ang="0">
                <a:pos x="0" y="0"/>
              </a:cxn>
              <a:cxn ang="0">
                <a:pos x="12" y="2"/>
              </a:cxn>
              <a:cxn ang="0">
                <a:pos x="12" y="26"/>
              </a:cxn>
            </a:cxnLst>
            <a:rect l="0" t="0" r="r" b="b"/>
            <a:pathLst>
              <a:path w="12" h="26">
                <a:moveTo>
                  <a:pt x="12" y="26"/>
                </a:moveTo>
                <a:lnTo>
                  <a:pt x="0" y="26"/>
                </a:lnTo>
                <a:lnTo>
                  <a:pt x="0" y="0"/>
                </a:lnTo>
                <a:lnTo>
                  <a:pt x="12" y="2"/>
                </a:lnTo>
                <a:lnTo>
                  <a:pt x="12" y="26"/>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15" name="1195719453"/>
          <p:cNvSpPr>
            <a:spLocks noChangeAspect="1" noChangeArrowheads="1"/>
          </p:cNvSpPr>
          <p:nvPr/>
        </p:nvSpPr>
        <p:spPr bwMode="auto">
          <a:xfrm>
            <a:off x="3988605" y="2796795"/>
            <a:ext cx="9216" cy="21649"/>
          </a:xfrm>
          <a:prstGeom prst="rect">
            <a:avLst/>
          </a:prstGeom>
          <a:solidFill>
            <a:srgbClr val="446487"/>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16" name="337329906"/>
          <p:cNvSpPr>
            <a:spLocks noChangeAspect="1" noChangeArrowheads="1"/>
          </p:cNvSpPr>
          <p:nvPr/>
        </p:nvSpPr>
        <p:spPr bwMode="auto">
          <a:xfrm>
            <a:off x="3972478" y="2793377"/>
            <a:ext cx="8064" cy="21649"/>
          </a:xfrm>
          <a:prstGeom prst="rect">
            <a:avLst/>
          </a:prstGeom>
          <a:solidFill>
            <a:srgbClr val="446487"/>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17" name="654799238"/>
          <p:cNvSpPr>
            <a:spLocks noChangeAspect="1"/>
          </p:cNvSpPr>
          <p:nvPr/>
        </p:nvSpPr>
        <p:spPr bwMode="auto">
          <a:xfrm>
            <a:off x="3994365" y="2799074"/>
            <a:ext cx="1152" cy="19370"/>
          </a:xfrm>
          <a:custGeom>
            <a:avLst/>
            <a:gdLst/>
            <a:ahLst/>
            <a:cxnLst>
              <a:cxn ang="0">
                <a:pos x="0" y="17"/>
              </a:cxn>
              <a:cxn ang="0">
                <a:pos x="0" y="14"/>
              </a:cxn>
              <a:cxn ang="0">
                <a:pos x="0" y="0"/>
              </a:cxn>
              <a:cxn ang="0">
                <a:pos x="0" y="0"/>
              </a:cxn>
              <a:cxn ang="0">
                <a:pos x="0" y="17"/>
              </a:cxn>
            </a:cxnLst>
            <a:rect l="0" t="0" r="r" b="b"/>
            <a:pathLst>
              <a:path h="17">
                <a:moveTo>
                  <a:pt x="0" y="17"/>
                </a:moveTo>
                <a:lnTo>
                  <a:pt x="0" y="14"/>
                </a:lnTo>
                <a:lnTo>
                  <a:pt x="0" y="0"/>
                </a:lnTo>
                <a:lnTo>
                  <a:pt x="0" y="0"/>
                </a:lnTo>
                <a:lnTo>
                  <a:pt x="0" y="1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18" name="1319641366"/>
          <p:cNvSpPr>
            <a:spLocks noChangeAspect="1" noChangeArrowheads="1"/>
          </p:cNvSpPr>
          <p:nvPr/>
        </p:nvSpPr>
        <p:spPr bwMode="auto">
          <a:xfrm>
            <a:off x="3975934" y="2796795"/>
            <a:ext cx="2304" cy="18230"/>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19" name="1827907289"/>
          <p:cNvSpPr>
            <a:spLocks noChangeAspect="1"/>
          </p:cNvSpPr>
          <p:nvPr/>
        </p:nvSpPr>
        <p:spPr bwMode="auto">
          <a:xfrm>
            <a:off x="3758212" y="2742103"/>
            <a:ext cx="132476" cy="43298"/>
          </a:xfrm>
          <a:custGeom>
            <a:avLst/>
            <a:gdLst/>
            <a:ahLst/>
            <a:cxnLst>
              <a:cxn ang="0">
                <a:pos x="49" y="16"/>
              </a:cxn>
              <a:cxn ang="0">
                <a:pos x="48" y="16"/>
              </a:cxn>
              <a:cxn ang="0">
                <a:pos x="0" y="9"/>
              </a:cxn>
              <a:cxn ang="0">
                <a:pos x="0" y="8"/>
              </a:cxn>
              <a:cxn ang="0">
                <a:pos x="0" y="1"/>
              </a:cxn>
              <a:cxn ang="0">
                <a:pos x="0" y="1"/>
              </a:cxn>
              <a:cxn ang="0">
                <a:pos x="48" y="7"/>
              </a:cxn>
              <a:cxn ang="0">
                <a:pos x="49" y="8"/>
              </a:cxn>
              <a:cxn ang="0">
                <a:pos x="49" y="16"/>
              </a:cxn>
            </a:cxnLst>
            <a:rect l="0" t="0" r="r" b="b"/>
            <a:pathLst>
              <a:path w="49" h="16">
                <a:moveTo>
                  <a:pt x="49" y="16"/>
                </a:moveTo>
                <a:cubicBezTo>
                  <a:pt x="49" y="16"/>
                  <a:pt x="48" y="16"/>
                  <a:pt x="48" y="16"/>
                </a:cubicBezTo>
                <a:cubicBezTo>
                  <a:pt x="0" y="9"/>
                  <a:pt x="0" y="9"/>
                  <a:pt x="0" y="9"/>
                </a:cubicBezTo>
                <a:cubicBezTo>
                  <a:pt x="0" y="9"/>
                  <a:pt x="0" y="9"/>
                  <a:pt x="0" y="8"/>
                </a:cubicBezTo>
                <a:cubicBezTo>
                  <a:pt x="0" y="1"/>
                  <a:pt x="0" y="1"/>
                  <a:pt x="0" y="1"/>
                </a:cubicBezTo>
                <a:cubicBezTo>
                  <a:pt x="0" y="1"/>
                  <a:pt x="0" y="0"/>
                  <a:pt x="0" y="1"/>
                </a:cubicBezTo>
                <a:cubicBezTo>
                  <a:pt x="48" y="7"/>
                  <a:pt x="48" y="7"/>
                  <a:pt x="48" y="7"/>
                </a:cubicBezTo>
                <a:cubicBezTo>
                  <a:pt x="48" y="7"/>
                  <a:pt x="49" y="7"/>
                  <a:pt x="49" y="8"/>
                </a:cubicBezTo>
                <a:lnTo>
                  <a:pt x="49" y="1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20" name="1761013871"/>
          <p:cNvSpPr>
            <a:spLocks noChangeAspect="1"/>
          </p:cNvSpPr>
          <p:nvPr/>
        </p:nvSpPr>
        <p:spPr bwMode="auto">
          <a:xfrm>
            <a:off x="3758212" y="2742103"/>
            <a:ext cx="130172" cy="43298"/>
          </a:xfrm>
          <a:custGeom>
            <a:avLst/>
            <a:gdLst/>
            <a:ahLst/>
            <a:cxnLst>
              <a:cxn ang="0">
                <a:pos x="48" y="16"/>
              </a:cxn>
              <a:cxn ang="0">
                <a:pos x="48" y="16"/>
              </a:cxn>
              <a:cxn ang="0">
                <a:pos x="0" y="9"/>
              </a:cxn>
              <a:cxn ang="0">
                <a:pos x="0" y="8"/>
              </a:cxn>
              <a:cxn ang="0">
                <a:pos x="0" y="1"/>
              </a:cxn>
              <a:cxn ang="0">
                <a:pos x="0" y="0"/>
              </a:cxn>
              <a:cxn ang="0">
                <a:pos x="48" y="7"/>
              </a:cxn>
              <a:cxn ang="0">
                <a:pos x="48" y="7"/>
              </a:cxn>
              <a:cxn ang="0">
                <a:pos x="48" y="16"/>
              </a:cxn>
            </a:cxnLst>
            <a:rect l="0" t="0" r="r" b="b"/>
            <a:pathLst>
              <a:path w="48" h="16">
                <a:moveTo>
                  <a:pt x="48" y="16"/>
                </a:moveTo>
                <a:cubicBezTo>
                  <a:pt x="48" y="16"/>
                  <a:pt x="48" y="16"/>
                  <a:pt x="48" y="16"/>
                </a:cubicBezTo>
                <a:cubicBezTo>
                  <a:pt x="0" y="9"/>
                  <a:pt x="0" y="9"/>
                  <a:pt x="0" y="9"/>
                </a:cubicBezTo>
                <a:cubicBezTo>
                  <a:pt x="0" y="9"/>
                  <a:pt x="0" y="8"/>
                  <a:pt x="0" y="8"/>
                </a:cubicBezTo>
                <a:cubicBezTo>
                  <a:pt x="0" y="1"/>
                  <a:pt x="0" y="1"/>
                  <a:pt x="0" y="1"/>
                </a:cubicBezTo>
                <a:cubicBezTo>
                  <a:pt x="0" y="0"/>
                  <a:pt x="0" y="0"/>
                  <a:pt x="0" y="0"/>
                </a:cubicBezTo>
                <a:cubicBezTo>
                  <a:pt x="48" y="7"/>
                  <a:pt x="48" y="7"/>
                  <a:pt x="48" y="7"/>
                </a:cubicBezTo>
                <a:cubicBezTo>
                  <a:pt x="48" y="7"/>
                  <a:pt x="48" y="7"/>
                  <a:pt x="48" y="7"/>
                </a:cubicBezTo>
                <a:lnTo>
                  <a:pt x="48"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21" name="877344794"/>
          <p:cNvSpPr>
            <a:spLocks noChangeAspect="1"/>
          </p:cNvSpPr>
          <p:nvPr/>
        </p:nvSpPr>
        <p:spPr bwMode="auto">
          <a:xfrm>
            <a:off x="3754757" y="2742103"/>
            <a:ext cx="133628" cy="41019"/>
          </a:xfrm>
          <a:custGeom>
            <a:avLst/>
            <a:gdLst/>
            <a:ahLst/>
            <a:cxnLst>
              <a:cxn ang="0">
                <a:pos x="49" y="7"/>
              </a:cxn>
              <a:cxn ang="0">
                <a:pos x="1" y="0"/>
              </a:cxn>
              <a:cxn ang="0">
                <a:pos x="1" y="0"/>
              </a:cxn>
              <a:cxn ang="0">
                <a:pos x="1" y="8"/>
              </a:cxn>
              <a:cxn ang="0">
                <a:pos x="1" y="8"/>
              </a:cxn>
              <a:cxn ang="0">
                <a:pos x="1" y="8"/>
              </a:cxn>
              <a:cxn ang="0">
                <a:pos x="1" y="1"/>
              </a:cxn>
              <a:cxn ang="0">
                <a:pos x="1" y="0"/>
              </a:cxn>
              <a:cxn ang="0">
                <a:pos x="49" y="7"/>
              </a:cxn>
              <a:cxn ang="0">
                <a:pos x="49" y="7"/>
              </a:cxn>
              <a:cxn ang="0">
                <a:pos x="49" y="15"/>
              </a:cxn>
              <a:cxn ang="0">
                <a:pos x="49" y="15"/>
              </a:cxn>
              <a:cxn ang="0">
                <a:pos x="49" y="7"/>
              </a:cxn>
              <a:cxn ang="0">
                <a:pos x="49" y="7"/>
              </a:cxn>
            </a:cxnLst>
            <a:rect l="0" t="0" r="r" b="b"/>
            <a:pathLst>
              <a:path w="49" h="15">
                <a:moveTo>
                  <a:pt x="49" y="7"/>
                </a:moveTo>
                <a:cubicBezTo>
                  <a:pt x="1" y="0"/>
                  <a:pt x="1" y="0"/>
                  <a:pt x="1" y="0"/>
                </a:cubicBezTo>
                <a:cubicBezTo>
                  <a:pt x="1" y="0"/>
                  <a:pt x="1" y="0"/>
                  <a:pt x="1" y="0"/>
                </a:cubicBezTo>
                <a:cubicBezTo>
                  <a:pt x="1" y="8"/>
                  <a:pt x="1" y="8"/>
                  <a:pt x="1" y="8"/>
                </a:cubicBezTo>
                <a:cubicBezTo>
                  <a:pt x="0" y="8"/>
                  <a:pt x="1" y="8"/>
                  <a:pt x="1" y="8"/>
                </a:cubicBezTo>
                <a:cubicBezTo>
                  <a:pt x="1" y="8"/>
                  <a:pt x="1" y="8"/>
                  <a:pt x="1" y="8"/>
                </a:cubicBezTo>
                <a:cubicBezTo>
                  <a:pt x="1" y="1"/>
                  <a:pt x="1" y="1"/>
                  <a:pt x="1" y="1"/>
                </a:cubicBezTo>
                <a:cubicBezTo>
                  <a:pt x="1" y="0"/>
                  <a:pt x="1" y="0"/>
                  <a:pt x="1" y="0"/>
                </a:cubicBezTo>
                <a:cubicBezTo>
                  <a:pt x="49" y="7"/>
                  <a:pt x="49" y="7"/>
                  <a:pt x="49" y="7"/>
                </a:cubicBezTo>
                <a:cubicBezTo>
                  <a:pt x="49" y="7"/>
                  <a:pt x="49" y="7"/>
                  <a:pt x="49" y="7"/>
                </a:cubicBezTo>
                <a:cubicBezTo>
                  <a:pt x="49" y="15"/>
                  <a:pt x="49" y="15"/>
                  <a:pt x="49" y="15"/>
                </a:cubicBezTo>
                <a:cubicBezTo>
                  <a:pt x="49" y="15"/>
                  <a:pt x="49" y="15"/>
                  <a:pt x="49" y="15"/>
                </a:cubicBezTo>
                <a:cubicBezTo>
                  <a:pt x="49" y="7"/>
                  <a:pt x="49" y="7"/>
                  <a:pt x="49" y="7"/>
                </a:cubicBezTo>
                <a:cubicBezTo>
                  <a:pt x="49" y="7"/>
                  <a:pt x="49" y="7"/>
                  <a:pt x="49" y="7"/>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22" name="1154830146"/>
          <p:cNvSpPr>
            <a:spLocks noChangeAspect="1"/>
          </p:cNvSpPr>
          <p:nvPr/>
        </p:nvSpPr>
        <p:spPr bwMode="auto">
          <a:xfrm>
            <a:off x="3566986" y="2632719"/>
            <a:ext cx="49535" cy="146984"/>
          </a:xfrm>
          <a:custGeom>
            <a:avLst/>
            <a:gdLst/>
            <a:ahLst/>
            <a:cxnLst>
              <a:cxn ang="0">
                <a:pos x="17" y="3"/>
              </a:cxn>
              <a:cxn ang="0">
                <a:pos x="16" y="2"/>
              </a:cxn>
              <a:cxn ang="0">
                <a:pos x="2" y="0"/>
              </a:cxn>
              <a:cxn ang="0">
                <a:pos x="0" y="2"/>
              </a:cxn>
              <a:cxn ang="0">
                <a:pos x="1" y="49"/>
              </a:cxn>
              <a:cxn ang="0">
                <a:pos x="5" y="53"/>
              </a:cxn>
              <a:cxn ang="0">
                <a:pos x="16" y="55"/>
              </a:cxn>
              <a:cxn ang="0">
                <a:pos x="17" y="55"/>
              </a:cxn>
              <a:cxn ang="0">
                <a:pos x="18" y="55"/>
              </a:cxn>
              <a:cxn ang="0">
                <a:pos x="17" y="8"/>
              </a:cxn>
              <a:cxn ang="0">
                <a:pos x="17" y="8"/>
              </a:cxn>
              <a:cxn ang="0">
                <a:pos x="17" y="3"/>
              </a:cxn>
            </a:cxnLst>
            <a:rect l="0" t="0" r="r" b="b"/>
            <a:pathLst>
              <a:path w="18" h="55">
                <a:moveTo>
                  <a:pt x="17" y="3"/>
                </a:moveTo>
                <a:cubicBezTo>
                  <a:pt x="17" y="3"/>
                  <a:pt x="16" y="2"/>
                  <a:pt x="16" y="2"/>
                </a:cubicBezTo>
                <a:cubicBezTo>
                  <a:pt x="16" y="2"/>
                  <a:pt x="2" y="0"/>
                  <a:pt x="2" y="0"/>
                </a:cubicBezTo>
                <a:cubicBezTo>
                  <a:pt x="1" y="0"/>
                  <a:pt x="0" y="0"/>
                  <a:pt x="0" y="2"/>
                </a:cubicBezTo>
                <a:cubicBezTo>
                  <a:pt x="0" y="2"/>
                  <a:pt x="1" y="49"/>
                  <a:pt x="1" y="49"/>
                </a:cubicBezTo>
                <a:cubicBezTo>
                  <a:pt x="1" y="50"/>
                  <a:pt x="1" y="52"/>
                  <a:pt x="5" y="53"/>
                </a:cubicBezTo>
                <a:cubicBezTo>
                  <a:pt x="9" y="54"/>
                  <a:pt x="15" y="55"/>
                  <a:pt x="16" y="55"/>
                </a:cubicBezTo>
                <a:cubicBezTo>
                  <a:pt x="16" y="55"/>
                  <a:pt x="17" y="55"/>
                  <a:pt x="17" y="55"/>
                </a:cubicBezTo>
                <a:cubicBezTo>
                  <a:pt x="18" y="55"/>
                  <a:pt x="18" y="55"/>
                  <a:pt x="18" y="55"/>
                </a:cubicBezTo>
                <a:cubicBezTo>
                  <a:pt x="17" y="8"/>
                  <a:pt x="17" y="8"/>
                  <a:pt x="17" y="8"/>
                </a:cubicBezTo>
                <a:cubicBezTo>
                  <a:pt x="17" y="8"/>
                  <a:pt x="17" y="8"/>
                  <a:pt x="17" y="8"/>
                </a:cubicBezTo>
                <a:lnTo>
                  <a:pt x="17" y="3"/>
                </a:lnTo>
                <a:close/>
              </a:path>
            </a:pathLst>
          </a:custGeom>
          <a:solidFill>
            <a:srgbClr val="97AEC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23" name="1365930574"/>
          <p:cNvSpPr>
            <a:spLocks noChangeAspect="1"/>
          </p:cNvSpPr>
          <p:nvPr/>
        </p:nvSpPr>
        <p:spPr bwMode="auto">
          <a:xfrm>
            <a:off x="3613065" y="2637277"/>
            <a:ext cx="738410" cy="258647"/>
          </a:xfrm>
          <a:custGeom>
            <a:avLst/>
            <a:gdLst/>
            <a:ahLst/>
            <a:cxnLst>
              <a:cxn ang="0">
                <a:pos x="251" y="39"/>
              </a:cxn>
              <a:cxn ang="0">
                <a:pos x="0" y="1"/>
              </a:cxn>
              <a:cxn ang="0">
                <a:pos x="2" y="0"/>
              </a:cxn>
              <a:cxn ang="0">
                <a:pos x="268" y="40"/>
              </a:cxn>
              <a:cxn ang="0">
                <a:pos x="271" y="42"/>
              </a:cxn>
              <a:cxn ang="0">
                <a:pos x="271" y="94"/>
              </a:cxn>
              <a:cxn ang="0">
                <a:pos x="268" y="96"/>
              </a:cxn>
              <a:cxn ang="0">
                <a:pos x="264" y="93"/>
              </a:cxn>
              <a:cxn ang="0">
                <a:pos x="251" y="39"/>
              </a:cxn>
            </a:cxnLst>
            <a:rect l="0" t="0" r="r" b="b"/>
            <a:pathLst>
              <a:path w="271" h="96">
                <a:moveTo>
                  <a:pt x="251" y="39"/>
                </a:moveTo>
                <a:cubicBezTo>
                  <a:pt x="0" y="1"/>
                  <a:pt x="0" y="1"/>
                  <a:pt x="0" y="1"/>
                </a:cubicBezTo>
                <a:cubicBezTo>
                  <a:pt x="2" y="0"/>
                  <a:pt x="2" y="0"/>
                  <a:pt x="2" y="0"/>
                </a:cubicBezTo>
                <a:cubicBezTo>
                  <a:pt x="2" y="0"/>
                  <a:pt x="268" y="40"/>
                  <a:pt x="268" y="40"/>
                </a:cubicBezTo>
                <a:cubicBezTo>
                  <a:pt x="269" y="40"/>
                  <a:pt x="271" y="41"/>
                  <a:pt x="271" y="42"/>
                </a:cubicBezTo>
                <a:cubicBezTo>
                  <a:pt x="271" y="44"/>
                  <a:pt x="271" y="93"/>
                  <a:pt x="271" y="94"/>
                </a:cubicBezTo>
                <a:cubicBezTo>
                  <a:pt x="271" y="95"/>
                  <a:pt x="269" y="96"/>
                  <a:pt x="268" y="96"/>
                </a:cubicBezTo>
                <a:cubicBezTo>
                  <a:pt x="267" y="96"/>
                  <a:pt x="264" y="93"/>
                  <a:pt x="264" y="93"/>
                </a:cubicBezTo>
                <a:lnTo>
                  <a:pt x="251" y="39"/>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24" name="1294632090"/>
          <p:cNvSpPr>
            <a:spLocks noChangeAspect="1"/>
          </p:cNvSpPr>
          <p:nvPr/>
        </p:nvSpPr>
        <p:spPr bwMode="auto">
          <a:xfrm>
            <a:off x="4296180" y="2742103"/>
            <a:ext cx="49535" cy="153821"/>
          </a:xfrm>
          <a:custGeom>
            <a:avLst/>
            <a:gdLst/>
            <a:ahLst/>
            <a:cxnLst>
              <a:cxn ang="0">
                <a:pos x="0" y="0"/>
              </a:cxn>
              <a:cxn ang="0">
                <a:pos x="1" y="54"/>
              </a:cxn>
              <a:cxn ang="0">
                <a:pos x="1" y="55"/>
              </a:cxn>
              <a:cxn ang="0">
                <a:pos x="17" y="57"/>
              </a:cxn>
              <a:cxn ang="0">
                <a:pos x="18" y="55"/>
              </a:cxn>
              <a:cxn ang="0">
                <a:pos x="18" y="5"/>
              </a:cxn>
              <a:cxn ang="0">
                <a:pos x="18" y="4"/>
              </a:cxn>
              <a:cxn ang="0">
                <a:pos x="17" y="3"/>
              </a:cxn>
              <a:cxn ang="0">
                <a:pos x="0" y="0"/>
              </a:cxn>
            </a:cxnLst>
            <a:rect l="0" t="0" r="r" b="b"/>
            <a:pathLst>
              <a:path w="18" h="57">
                <a:moveTo>
                  <a:pt x="0" y="0"/>
                </a:moveTo>
                <a:cubicBezTo>
                  <a:pt x="1" y="54"/>
                  <a:pt x="1" y="54"/>
                  <a:pt x="1" y="54"/>
                </a:cubicBezTo>
                <a:cubicBezTo>
                  <a:pt x="1" y="55"/>
                  <a:pt x="1" y="55"/>
                  <a:pt x="1" y="55"/>
                </a:cubicBezTo>
                <a:cubicBezTo>
                  <a:pt x="1" y="55"/>
                  <a:pt x="16" y="57"/>
                  <a:pt x="17" y="57"/>
                </a:cubicBezTo>
                <a:cubicBezTo>
                  <a:pt x="18" y="57"/>
                  <a:pt x="18" y="56"/>
                  <a:pt x="18" y="55"/>
                </a:cubicBezTo>
                <a:cubicBezTo>
                  <a:pt x="18" y="54"/>
                  <a:pt x="18" y="11"/>
                  <a:pt x="18" y="5"/>
                </a:cubicBezTo>
                <a:cubicBezTo>
                  <a:pt x="18" y="4"/>
                  <a:pt x="18" y="4"/>
                  <a:pt x="18" y="4"/>
                </a:cubicBezTo>
                <a:cubicBezTo>
                  <a:pt x="17" y="3"/>
                  <a:pt x="17" y="3"/>
                  <a:pt x="17" y="3"/>
                </a:cubicBezTo>
                <a:lnTo>
                  <a:pt x="0" y="0"/>
                </a:lnTo>
                <a:close/>
              </a:path>
            </a:pathLst>
          </a:custGeom>
          <a:solidFill>
            <a:srgbClr val="97AEC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25" name="1550713447"/>
          <p:cNvSpPr>
            <a:spLocks noChangeAspect="1"/>
          </p:cNvSpPr>
          <p:nvPr/>
        </p:nvSpPr>
        <p:spPr bwMode="auto">
          <a:xfrm>
            <a:off x="3912576" y="2793377"/>
            <a:ext cx="5760" cy="5697"/>
          </a:xfrm>
          <a:custGeom>
            <a:avLst/>
            <a:gdLst/>
            <a:ahLst/>
            <a:cxnLst>
              <a:cxn ang="0">
                <a:pos x="2" y="1"/>
              </a:cxn>
              <a:cxn ang="0">
                <a:pos x="1" y="2"/>
              </a:cxn>
              <a:cxn ang="0">
                <a:pos x="0" y="1"/>
              </a:cxn>
              <a:cxn ang="0">
                <a:pos x="1" y="0"/>
              </a:cxn>
              <a:cxn ang="0">
                <a:pos x="2" y="1"/>
              </a:cxn>
            </a:cxnLst>
            <a:rect l="0" t="0" r="r" b="b"/>
            <a:pathLst>
              <a:path w="2" h="2">
                <a:moveTo>
                  <a:pt x="2" y="1"/>
                </a:moveTo>
                <a:cubicBezTo>
                  <a:pt x="2" y="2"/>
                  <a:pt x="2" y="2"/>
                  <a:pt x="1" y="2"/>
                </a:cubicBezTo>
                <a:cubicBezTo>
                  <a:pt x="1" y="2"/>
                  <a:pt x="0" y="1"/>
                  <a:pt x="0" y="1"/>
                </a:cubicBezTo>
                <a:cubicBezTo>
                  <a:pt x="0" y="0"/>
                  <a:pt x="1" y="0"/>
                  <a:pt x="1" y="0"/>
                </a:cubicBezTo>
                <a:cubicBezTo>
                  <a:pt x="2" y="0"/>
                  <a:pt x="2" y="0"/>
                  <a:pt x="2" y="1"/>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26" name="787401292"/>
          <p:cNvSpPr>
            <a:spLocks noChangeAspect="1"/>
          </p:cNvSpPr>
          <p:nvPr/>
        </p:nvSpPr>
        <p:spPr bwMode="auto">
          <a:xfrm>
            <a:off x="3926399" y="2793377"/>
            <a:ext cx="5760" cy="7976"/>
          </a:xfrm>
          <a:custGeom>
            <a:avLst/>
            <a:gdLst/>
            <a:ahLst/>
            <a:cxnLst>
              <a:cxn ang="0">
                <a:pos x="2" y="2"/>
              </a:cxn>
              <a:cxn ang="0">
                <a:pos x="1" y="3"/>
              </a:cxn>
              <a:cxn ang="0">
                <a:pos x="0" y="1"/>
              </a:cxn>
              <a:cxn ang="0">
                <a:pos x="1" y="0"/>
              </a:cxn>
              <a:cxn ang="0">
                <a:pos x="2" y="2"/>
              </a:cxn>
            </a:cxnLst>
            <a:rect l="0" t="0" r="r" b="b"/>
            <a:pathLst>
              <a:path w="2" h="3">
                <a:moveTo>
                  <a:pt x="2" y="2"/>
                </a:moveTo>
                <a:cubicBezTo>
                  <a:pt x="2" y="2"/>
                  <a:pt x="1" y="3"/>
                  <a:pt x="1" y="3"/>
                </a:cubicBezTo>
                <a:cubicBezTo>
                  <a:pt x="0" y="3"/>
                  <a:pt x="0" y="2"/>
                  <a:pt x="0" y="1"/>
                </a:cubicBezTo>
                <a:cubicBezTo>
                  <a:pt x="0" y="1"/>
                  <a:pt x="0" y="0"/>
                  <a:pt x="1" y="0"/>
                </a:cubicBezTo>
                <a:cubicBezTo>
                  <a:pt x="1" y="0"/>
                  <a:pt x="2" y="1"/>
                  <a:pt x="2" y="2"/>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27" name="1120823507"/>
          <p:cNvSpPr>
            <a:spLocks noChangeAspect="1"/>
          </p:cNvSpPr>
          <p:nvPr/>
        </p:nvSpPr>
        <p:spPr bwMode="auto">
          <a:xfrm>
            <a:off x="3937919" y="2796795"/>
            <a:ext cx="4608" cy="7976"/>
          </a:xfrm>
          <a:custGeom>
            <a:avLst/>
            <a:gdLst/>
            <a:ahLst/>
            <a:cxnLst>
              <a:cxn ang="0">
                <a:pos x="2" y="2"/>
              </a:cxn>
              <a:cxn ang="0">
                <a:pos x="1" y="3"/>
              </a:cxn>
              <a:cxn ang="0">
                <a:pos x="0" y="1"/>
              </a:cxn>
              <a:cxn ang="0">
                <a:pos x="1" y="0"/>
              </a:cxn>
              <a:cxn ang="0">
                <a:pos x="2" y="2"/>
              </a:cxn>
            </a:cxnLst>
            <a:rect l="0" t="0" r="r" b="b"/>
            <a:pathLst>
              <a:path w="2" h="3">
                <a:moveTo>
                  <a:pt x="2" y="2"/>
                </a:moveTo>
                <a:cubicBezTo>
                  <a:pt x="2" y="2"/>
                  <a:pt x="2" y="3"/>
                  <a:pt x="1" y="3"/>
                </a:cubicBezTo>
                <a:cubicBezTo>
                  <a:pt x="0" y="3"/>
                  <a:pt x="0" y="2"/>
                  <a:pt x="0" y="1"/>
                </a:cubicBezTo>
                <a:cubicBezTo>
                  <a:pt x="0" y="1"/>
                  <a:pt x="0" y="0"/>
                  <a:pt x="1" y="0"/>
                </a:cubicBezTo>
                <a:cubicBezTo>
                  <a:pt x="2" y="0"/>
                  <a:pt x="2" y="1"/>
                  <a:pt x="2" y="2"/>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28" name="604946381"/>
          <p:cNvSpPr>
            <a:spLocks noChangeAspect="1"/>
          </p:cNvSpPr>
          <p:nvPr/>
        </p:nvSpPr>
        <p:spPr bwMode="auto">
          <a:xfrm>
            <a:off x="3948287" y="2799074"/>
            <a:ext cx="8064" cy="5697"/>
          </a:xfrm>
          <a:custGeom>
            <a:avLst/>
            <a:gdLst/>
            <a:ahLst/>
            <a:cxnLst>
              <a:cxn ang="0">
                <a:pos x="3" y="1"/>
              </a:cxn>
              <a:cxn ang="0">
                <a:pos x="2" y="2"/>
              </a:cxn>
              <a:cxn ang="0">
                <a:pos x="0" y="1"/>
              </a:cxn>
              <a:cxn ang="0">
                <a:pos x="2" y="0"/>
              </a:cxn>
              <a:cxn ang="0">
                <a:pos x="3" y="1"/>
              </a:cxn>
            </a:cxnLst>
            <a:rect l="0" t="0" r="r" b="b"/>
            <a:pathLst>
              <a:path w="3" h="2">
                <a:moveTo>
                  <a:pt x="3" y="1"/>
                </a:moveTo>
                <a:cubicBezTo>
                  <a:pt x="3" y="2"/>
                  <a:pt x="2" y="2"/>
                  <a:pt x="2" y="2"/>
                </a:cubicBezTo>
                <a:cubicBezTo>
                  <a:pt x="1" y="2"/>
                  <a:pt x="0" y="2"/>
                  <a:pt x="0" y="1"/>
                </a:cubicBezTo>
                <a:cubicBezTo>
                  <a:pt x="0" y="0"/>
                  <a:pt x="1" y="0"/>
                  <a:pt x="2" y="0"/>
                </a:cubicBezTo>
                <a:cubicBezTo>
                  <a:pt x="2" y="0"/>
                  <a:pt x="3" y="1"/>
                  <a:pt x="3" y="1"/>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29" name="1868796138"/>
          <p:cNvSpPr>
            <a:spLocks noChangeAspect="1"/>
          </p:cNvSpPr>
          <p:nvPr/>
        </p:nvSpPr>
        <p:spPr bwMode="auto">
          <a:xfrm>
            <a:off x="4092283" y="2731848"/>
            <a:ext cx="25344" cy="77480"/>
          </a:xfrm>
          <a:custGeom>
            <a:avLst/>
            <a:gdLst/>
            <a:ahLst/>
            <a:cxnLst>
              <a:cxn ang="0">
                <a:pos x="1" y="23"/>
              </a:cxn>
              <a:cxn ang="0">
                <a:pos x="0" y="8"/>
              </a:cxn>
              <a:cxn ang="0">
                <a:pos x="1" y="0"/>
              </a:cxn>
              <a:cxn ang="0">
                <a:pos x="8" y="1"/>
              </a:cxn>
              <a:cxn ang="0">
                <a:pos x="8" y="15"/>
              </a:cxn>
              <a:cxn ang="0">
                <a:pos x="8" y="29"/>
              </a:cxn>
              <a:cxn ang="0">
                <a:pos x="1" y="28"/>
              </a:cxn>
              <a:cxn ang="0">
                <a:pos x="1" y="23"/>
              </a:cxn>
            </a:cxnLst>
            <a:rect l="0" t="0" r="r" b="b"/>
            <a:pathLst>
              <a:path w="9" h="29">
                <a:moveTo>
                  <a:pt x="1" y="23"/>
                </a:moveTo>
                <a:cubicBezTo>
                  <a:pt x="1" y="18"/>
                  <a:pt x="1" y="10"/>
                  <a:pt x="0" y="8"/>
                </a:cubicBezTo>
                <a:cubicBezTo>
                  <a:pt x="0" y="6"/>
                  <a:pt x="1" y="2"/>
                  <a:pt x="1" y="0"/>
                </a:cubicBezTo>
                <a:cubicBezTo>
                  <a:pt x="8" y="1"/>
                  <a:pt x="8" y="1"/>
                  <a:pt x="8" y="1"/>
                </a:cubicBezTo>
                <a:cubicBezTo>
                  <a:pt x="8" y="1"/>
                  <a:pt x="7" y="8"/>
                  <a:pt x="8" y="15"/>
                </a:cubicBezTo>
                <a:cubicBezTo>
                  <a:pt x="9" y="22"/>
                  <a:pt x="8" y="28"/>
                  <a:pt x="8" y="29"/>
                </a:cubicBezTo>
                <a:cubicBezTo>
                  <a:pt x="2" y="28"/>
                  <a:pt x="1" y="28"/>
                  <a:pt x="1" y="28"/>
                </a:cubicBezTo>
                <a:cubicBezTo>
                  <a:pt x="1" y="28"/>
                  <a:pt x="1" y="24"/>
                  <a:pt x="1" y="23"/>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30" name="1227287061"/>
          <p:cNvSpPr>
            <a:spLocks noChangeAspect="1"/>
          </p:cNvSpPr>
          <p:nvPr/>
        </p:nvSpPr>
        <p:spPr bwMode="auto">
          <a:xfrm>
            <a:off x="4111865" y="2737545"/>
            <a:ext cx="38015" cy="112802"/>
          </a:xfrm>
          <a:custGeom>
            <a:avLst/>
            <a:gdLst/>
            <a:ahLst/>
            <a:cxnLst>
              <a:cxn ang="0">
                <a:pos x="4" y="0"/>
              </a:cxn>
              <a:cxn ang="0">
                <a:pos x="3" y="10"/>
              </a:cxn>
              <a:cxn ang="0">
                <a:pos x="0" y="39"/>
              </a:cxn>
              <a:cxn ang="0">
                <a:pos x="0" y="41"/>
              </a:cxn>
              <a:cxn ang="0">
                <a:pos x="9" y="42"/>
              </a:cxn>
              <a:cxn ang="0">
                <a:pos x="9" y="40"/>
              </a:cxn>
              <a:cxn ang="0">
                <a:pos x="9" y="39"/>
              </a:cxn>
              <a:cxn ang="0">
                <a:pos x="13" y="15"/>
              </a:cxn>
              <a:cxn ang="0">
                <a:pos x="12" y="1"/>
              </a:cxn>
              <a:cxn ang="0">
                <a:pos x="4" y="0"/>
              </a:cxn>
            </a:cxnLst>
            <a:rect l="0" t="0" r="r" b="b"/>
            <a:pathLst>
              <a:path w="14" h="42">
                <a:moveTo>
                  <a:pt x="4" y="0"/>
                </a:moveTo>
                <a:cubicBezTo>
                  <a:pt x="4" y="0"/>
                  <a:pt x="3" y="4"/>
                  <a:pt x="3" y="10"/>
                </a:cubicBezTo>
                <a:cubicBezTo>
                  <a:pt x="4" y="15"/>
                  <a:pt x="4" y="33"/>
                  <a:pt x="0" y="39"/>
                </a:cubicBezTo>
                <a:cubicBezTo>
                  <a:pt x="0" y="39"/>
                  <a:pt x="0" y="40"/>
                  <a:pt x="0" y="41"/>
                </a:cubicBezTo>
                <a:cubicBezTo>
                  <a:pt x="1" y="41"/>
                  <a:pt x="9" y="42"/>
                  <a:pt x="9" y="42"/>
                </a:cubicBezTo>
                <a:cubicBezTo>
                  <a:pt x="9" y="42"/>
                  <a:pt x="9" y="41"/>
                  <a:pt x="9" y="40"/>
                </a:cubicBezTo>
                <a:cubicBezTo>
                  <a:pt x="9" y="40"/>
                  <a:pt x="9" y="40"/>
                  <a:pt x="9" y="39"/>
                </a:cubicBezTo>
                <a:cubicBezTo>
                  <a:pt x="10" y="39"/>
                  <a:pt x="14" y="27"/>
                  <a:pt x="13" y="15"/>
                </a:cubicBezTo>
                <a:cubicBezTo>
                  <a:pt x="12" y="11"/>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31" name="777698045"/>
          <p:cNvSpPr>
            <a:spLocks noChangeAspect="1"/>
          </p:cNvSpPr>
          <p:nvPr/>
        </p:nvSpPr>
        <p:spPr bwMode="auto">
          <a:xfrm>
            <a:off x="4119929" y="2721594"/>
            <a:ext cx="24191" cy="15951"/>
          </a:xfrm>
          <a:custGeom>
            <a:avLst/>
            <a:gdLst/>
            <a:ahLst/>
            <a:cxnLst>
              <a:cxn ang="0">
                <a:pos x="2" y="11"/>
              </a:cxn>
              <a:cxn ang="0">
                <a:pos x="0" y="0"/>
              </a:cxn>
              <a:cxn ang="0">
                <a:pos x="21" y="2"/>
              </a:cxn>
              <a:cxn ang="0">
                <a:pos x="21" y="14"/>
              </a:cxn>
              <a:cxn ang="0">
                <a:pos x="2" y="11"/>
              </a:cxn>
            </a:cxnLst>
            <a:rect l="0" t="0" r="r" b="b"/>
            <a:pathLst>
              <a:path w="21" h="14">
                <a:moveTo>
                  <a:pt x="2" y="11"/>
                </a:moveTo>
                <a:lnTo>
                  <a:pt x="0" y="0"/>
                </a:lnTo>
                <a:lnTo>
                  <a:pt x="21" y="2"/>
                </a:lnTo>
                <a:lnTo>
                  <a:pt x="21" y="14"/>
                </a:lnTo>
                <a:lnTo>
                  <a:pt x="2" y="11"/>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32" name="1178914596"/>
          <p:cNvSpPr>
            <a:spLocks noChangeAspect="1" noChangeArrowheads="1"/>
          </p:cNvSpPr>
          <p:nvPr/>
        </p:nvSpPr>
        <p:spPr bwMode="auto">
          <a:xfrm>
            <a:off x="4125689" y="2726151"/>
            <a:ext cx="4608" cy="5697"/>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33" name="238258440"/>
          <p:cNvSpPr>
            <a:spLocks noChangeAspect="1"/>
          </p:cNvSpPr>
          <p:nvPr/>
        </p:nvSpPr>
        <p:spPr bwMode="auto">
          <a:xfrm>
            <a:off x="4133753" y="2729569"/>
            <a:ext cx="4608" cy="4558"/>
          </a:xfrm>
          <a:custGeom>
            <a:avLst/>
            <a:gdLst/>
            <a:ahLst/>
            <a:cxnLst>
              <a:cxn ang="0">
                <a:pos x="2" y="1"/>
              </a:cxn>
              <a:cxn ang="0">
                <a:pos x="1" y="1"/>
              </a:cxn>
              <a:cxn ang="0">
                <a:pos x="0" y="0"/>
              </a:cxn>
              <a:cxn ang="0">
                <a:pos x="1" y="0"/>
              </a:cxn>
              <a:cxn ang="0">
                <a:pos x="2" y="1"/>
              </a:cxn>
            </a:cxnLst>
            <a:rect l="0" t="0" r="r" b="b"/>
            <a:pathLst>
              <a:path w="2" h="2">
                <a:moveTo>
                  <a:pt x="2" y="1"/>
                </a:moveTo>
                <a:cubicBezTo>
                  <a:pt x="2" y="1"/>
                  <a:pt x="2" y="2"/>
                  <a:pt x="1" y="1"/>
                </a:cubicBezTo>
                <a:cubicBezTo>
                  <a:pt x="1" y="1"/>
                  <a:pt x="0" y="1"/>
                  <a:pt x="0" y="0"/>
                </a:cubicBezTo>
                <a:cubicBezTo>
                  <a:pt x="0" y="0"/>
                  <a:pt x="1" y="0"/>
                  <a:pt x="1" y="0"/>
                </a:cubicBezTo>
                <a:cubicBezTo>
                  <a:pt x="2" y="0"/>
                  <a:pt x="2" y="0"/>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34" name="1378413874"/>
          <p:cNvSpPr>
            <a:spLocks noChangeAspect="1"/>
          </p:cNvSpPr>
          <p:nvPr/>
        </p:nvSpPr>
        <p:spPr bwMode="auto">
          <a:xfrm>
            <a:off x="4136057" y="2723872"/>
            <a:ext cx="11520" cy="126475"/>
          </a:xfrm>
          <a:custGeom>
            <a:avLst/>
            <a:gdLst/>
            <a:ahLst/>
            <a:cxnLst>
              <a:cxn ang="0">
                <a:pos x="0" y="47"/>
              </a:cxn>
              <a:cxn ang="0">
                <a:pos x="1" y="47"/>
              </a:cxn>
              <a:cxn ang="0">
                <a:pos x="1" y="45"/>
              </a:cxn>
              <a:cxn ang="0">
                <a:pos x="1" y="44"/>
              </a:cxn>
              <a:cxn ang="0">
                <a:pos x="4" y="30"/>
              </a:cxn>
              <a:cxn ang="0">
                <a:pos x="3" y="17"/>
              </a:cxn>
              <a:cxn ang="0">
                <a:pos x="3" y="6"/>
              </a:cxn>
              <a:cxn ang="0">
                <a:pos x="3" y="1"/>
              </a:cxn>
              <a:cxn ang="0">
                <a:pos x="3" y="0"/>
              </a:cxn>
              <a:cxn ang="0">
                <a:pos x="3" y="15"/>
              </a:cxn>
              <a:cxn ang="0">
                <a:pos x="3" y="32"/>
              </a:cxn>
              <a:cxn ang="0">
                <a:pos x="1" y="44"/>
              </a:cxn>
              <a:cxn ang="0">
                <a:pos x="0" y="45"/>
              </a:cxn>
              <a:cxn ang="0">
                <a:pos x="0" y="47"/>
              </a:cxn>
            </a:cxnLst>
            <a:rect l="0" t="0" r="r" b="b"/>
            <a:pathLst>
              <a:path w="4" h="47">
                <a:moveTo>
                  <a:pt x="0" y="47"/>
                </a:moveTo>
                <a:cubicBezTo>
                  <a:pt x="0" y="47"/>
                  <a:pt x="1" y="47"/>
                  <a:pt x="1" y="47"/>
                </a:cubicBezTo>
                <a:cubicBezTo>
                  <a:pt x="1" y="46"/>
                  <a:pt x="1" y="45"/>
                  <a:pt x="1" y="45"/>
                </a:cubicBezTo>
                <a:cubicBezTo>
                  <a:pt x="1" y="45"/>
                  <a:pt x="1" y="44"/>
                  <a:pt x="1" y="44"/>
                </a:cubicBezTo>
                <a:cubicBezTo>
                  <a:pt x="3" y="39"/>
                  <a:pt x="4" y="35"/>
                  <a:pt x="4" y="30"/>
                </a:cubicBezTo>
                <a:cubicBezTo>
                  <a:pt x="4" y="28"/>
                  <a:pt x="4" y="21"/>
                  <a:pt x="3" y="17"/>
                </a:cubicBezTo>
                <a:cubicBezTo>
                  <a:pt x="3" y="13"/>
                  <a:pt x="3" y="8"/>
                  <a:pt x="3" y="6"/>
                </a:cubicBezTo>
                <a:cubicBezTo>
                  <a:pt x="3" y="4"/>
                  <a:pt x="3" y="1"/>
                  <a:pt x="3" y="1"/>
                </a:cubicBezTo>
                <a:cubicBezTo>
                  <a:pt x="3" y="0"/>
                  <a:pt x="3" y="0"/>
                  <a:pt x="3" y="0"/>
                </a:cubicBezTo>
                <a:cubicBezTo>
                  <a:pt x="3" y="12"/>
                  <a:pt x="3" y="12"/>
                  <a:pt x="3" y="15"/>
                </a:cubicBezTo>
                <a:cubicBezTo>
                  <a:pt x="3" y="17"/>
                  <a:pt x="4" y="26"/>
                  <a:pt x="3" y="32"/>
                </a:cubicBezTo>
                <a:cubicBezTo>
                  <a:pt x="3" y="37"/>
                  <a:pt x="1" y="43"/>
                  <a:pt x="1" y="44"/>
                </a:cubicBezTo>
                <a:cubicBezTo>
                  <a:pt x="0" y="44"/>
                  <a:pt x="0" y="45"/>
                  <a:pt x="0" y="45"/>
                </a:cubicBezTo>
                <a:cubicBezTo>
                  <a:pt x="0" y="45"/>
                  <a:pt x="0" y="47"/>
                  <a:pt x="0" y="47"/>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35" name="1035403155"/>
          <p:cNvSpPr>
            <a:spLocks noChangeAspect="1"/>
          </p:cNvSpPr>
          <p:nvPr/>
        </p:nvSpPr>
        <p:spPr bwMode="auto">
          <a:xfrm>
            <a:off x="4122234" y="2737545"/>
            <a:ext cx="21887" cy="77480"/>
          </a:xfrm>
          <a:custGeom>
            <a:avLst/>
            <a:gdLst/>
            <a:ahLst/>
            <a:cxnLst>
              <a:cxn ang="0">
                <a:pos x="0" y="23"/>
              </a:cxn>
              <a:cxn ang="0">
                <a:pos x="0" y="8"/>
              </a:cxn>
              <a:cxn ang="0">
                <a:pos x="0" y="0"/>
              </a:cxn>
              <a:cxn ang="0">
                <a:pos x="7" y="1"/>
              </a:cxn>
              <a:cxn ang="0">
                <a:pos x="8" y="15"/>
              </a:cxn>
              <a:cxn ang="0">
                <a:pos x="7" y="29"/>
              </a:cxn>
              <a:cxn ang="0">
                <a:pos x="0" y="28"/>
              </a:cxn>
              <a:cxn ang="0">
                <a:pos x="0" y="23"/>
              </a:cxn>
            </a:cxnLst>
            <a:rect l="0" t="0" r="r" b="b"/>
            <a:pathLst>
              <a:path w="8" h="29">
                <a:moveTo>
                  <a:pt x="0" y="23"/>
                </a:moveTo>
                <a:cubicBezTo>
                  <a:pt x="0" y="18"/>
                  <a:pt x="0" y="10"/>
                  <a:pt x="0" y="8"/>
                </a:cubicBezTo>
                <a:cubicBezTo>
                  <a:pt x="0" y="6"/>
                  <a:pt x="0" y="2"/>
                  <a:pt x="0" y="0"/>
                </a:cubicBezTo>
                <a:cubicBezTo>
                  <a:pt x="7" y="1"/>
                  <a:pt x="7" y="1"/>
                  <a:pt x="7" y="1"/>
                </a:cubicBezTo>
                <a:cubicBezTo>
                  <a:pt x="7" y="1"/>
                  <a:pt x="7" y="8"/>
                  <a:pt x="8" y="15"/>
                </a:cubicBezTo>
                <a:cubicBezTo>
                  <a:pt x="8" y="22"/>
                  <a:pt x="8" y="28"/>
                  <a:pt x="7" y="29"/>
                </a:cubicBezTo>
                <a:cubicBezTo>
                  <a:pt x="1" y="28"/>
                  <a:pt x="0" y="28"/>
                  <a:pt x="0" y="28"/>
                </a:cubicBezTo>
                <a:cubicBezTo>
                  <a:pt x="0" y="28"/>
                  <a:pt x="0" y="24"/>
                  <a:pt x="0" y="23"/>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36" name="1249607464"/>
          <p:cNvSpPr>
            <a:spLocks noChangeAspect="1"/>
          </p:cNvSpPr>
          <p:nvPr/>
        </p:nvSpPr>
        <p:spPr bwMode="auto">
          <a:xfrm>
            <a:off x="4138361" y="2739824"/>
            <a:ext cx="39167" cy="116221"/>
          </a:xfrm>
          <a:custGeom>
            <a:avLst/>
            <a:gdLst/>
            <a:ahLst/>
            <a:cxnLst>
              <a:cxn ang="0">
                <a:pos x="4" y="0"/>
              </a:cxn>
              <a:cxn ang="0">
                <a:pos x="4" y="11"/>
              </a:cxn>
              <a:cxn ang="0">
                <a:pos x="0" y="39"/>
              </a:cxn>
              <a:cxn ang="0">
                <a:pos x="1" y="41"/>
              </a:cxn>
              <a:cxn ang="0">
                <a:pos x="9" y="43"/>
              </a:cxn>
              <a:cxn ang="0">
                <a:pos x="9" y="41"/>
              </a:cxn>
              <a:cxn ang="0">
                <a:pos x="10" y="40"/>
              </a:cxn>
              <a:cxn ang="0">
                <a:pos x="13" y="15"/>
              </a:cxn>
              <a:cxn ang="0">
                <a:pos x="12" y="1"/>
              </a:cxn>
              <a:cxn ang="0">
                <a:pos x="4" y="0"/>
              </a:cxn>
            </a:cxnLst>
            <a:rect l="0" t="0" r="r" b="b"/>
            <a:pathLst>
              <a:path w="14" h="43">
                <a:moveTo>
                  <a:pt x="4" y="0"/>
                </a:moveTo>
                <a:cubicBezTo>
                  <a:pt x="4" y="0"/>
                  <a:pt x="3" y="5"/>
                  <a:pt x="4" y="11"/>
                </a:cubicBezTo>
                <a:cubicBezTo>
                  <a:pt x="4" y="16"/>
                  <a:pt x="5" y="33"/>
                  <a:pt x="0" y="39"/>
                </a:cubicBezTo>
                <a:cubicBezTo>
                  <a:pt x="0" y="40"/>
                  <a:pt x="0" y="41"/>
                  <a:pt x="1" y="41"/>
                </a:cubicBezTo>
                <a:cubicBezTo>
                  <a:pt x="1" y="41"/>
                  <a:pt x="9" y="43"/>
                  <a:pt x="9" y="43"/>
                </a:cubicBezTo>
                <a:cubicBezTo>
                  <a:pt x="10" y="42"/>
                  <a:pt x="9" y="41"/>
                  <a:pt x="9" y="41"/>
                </a:cubicBezTo>
                <a:cubicBezTo>
                  <a:pt x="9" y="41"/>
                  <a:pt x="9" y="40"/>
                  <a:pt x="10" y="40"/>
                </a:cubicBezTo>
                <a:cubicBezTo>
                  <a:pt x="10" y="39"/>
                  <a:pt x="14" y="28"/>
                  <a:pt x="13" y="15"/>
                </a:cubicBezTo>
                <a:cubicBezTo>
                  <a:pt x="12" y="12"/>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37" name="1008602668"/>
          <p:cNvSpPr>
            <a:spLocks noChangeAspect="1"/>
          </p:cNvSpPr>
          <p:nvPr/>
        </p:nvSpPr>
        <p:spPr bwMode="auto">
          <a:xfrm>
            <a:off x="4149880" y="2726151"/>
            <a:ext cx="21887" cy="15951"/>
          </a:xfrm>
          <a:custGeom>
            <a:avLst/>
            <a:gdLst/>
            <a:ahLst/>
            <a:cxnLst>
              <a:cxn ang="0">
                <a:pos x="0" y="12"/>
              </a:cxn>
              <a:cxn ang="0">
                <a:pos x="0" y="0"/>
              </a:cxn>
              <a:cxn ang="0">
                <a:pos x="19" y="3"/>
              </a:cxn>
              <a:cxn ang="0">
                <a:pos x="19" y="14"/>
              </a:cxn>
              <a:cxn ang="0">
                <a:pos x="0" y="12"/>
              </a:cxn>
            </a:cxnLst>
            <a:rect l="0" t="0" r="r" b="b"/>
            <a:pathLst>
              <a:path w="19" h="14">
                <a:moveTo>
                  <a:pt x="0" y="12"/>
                </a:moveTo>
                <a:lnTo>
                  <a:pt x="0" y="0"/>
                </a:lnTo>
                <a:lnTo>
                  <a:pt x="19" y="3"/>
                </a:lnTo>
                <a:lnTo>
                  <a:pt x="19" y="14"/>
                </a:lnTo>
                <a:lnTo>
                  <a:pt x="0" y="12"/>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38" name="182602054"/>
          <p:cNvSpPr>
            <a:spLocks noChangeAspect="1" noChangeArrowheads="1"/>
          </p:cNvSpPr>
          <p:nvPr/>
        </p:nvSpPr>
        <p:spPr bwMode="auto">
          <a:xfrm>
            <a:off x="4152184" y="2731848"/>
            <a:ext cx="5760" cy="5697"/>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39" name="67383015"/>
          <p:cNvSpPr>
            <a:spLocks noChangeAspect="1" noChangeArrowheads="1"/>
          </p:cNvSpPr>
          <p:nvPr/>
        </p:nvSpPr>
        <p:spPr bwMode="auto">
          <a:xfrm>
            <a:off x="4160249" y="2731848"/>
            <a:ext cx="5760" cy="5697"/>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40" name="129460585"/>
          <p:cNvSpPr>
            <a:spLocks noChangeAspect="1"/>
          </p:cNvSpPr>
          <p:nvPr/>
        </p:nvSpPr>
        <p:spPr bwMode="auto">
          <a:xfrm>
            <a:off x="4163704" y="2729569"/>
            <a:ext cx="10368" cy="126475"/>
          </a:xfrm>
          <a:custGeom>
            <a:avLst/>
            <a:gdLst/>
            <a:ahLst/>
            <a:cxnLst>
              <a:cxn ang="0">
                <a:pos x="0" y="47"/>
              </a:cxn>
              <a:cxn ang="0">
                <a:pos x="1" y="46"/>
              </a:cxn>
              <a:cxn ang="0">
                <a:pos x="1" y="45"/>
              </a:cxn>
              <a:cxn ang="0">
                <a:pos x="2" y="43"/>
              </a:cxn>
              <a:cxn ang="0">
                <a:pos x="4" y="30"/>
              </a:cxn>
              <a:cxn ang="0">
                <a:pos x="4" y="16"/>
              </a:cxn>
              <a:cxn ang="0">
                <a:pos x="3" y="5"/>
              </a:cxn>
              <a:cxn ang="0">
                <a:pos x="3" y="0"/>
              </a:cxn>
              <a:cxn ang="0">
                <a:pos x="3" y="0"/>
              </a:cxn>
              <a:cxn ang="0">
                <a:pos x="3" y="15"/>
              </a:cxn>
              <a:cxn ang="0">
                <a:pos x="4" y="31"/>
              </a:cxn>
              <a:cxn ang="0">
                <a:pos x="1" y="43"/>
              </a:cxn>
              <a:cxn ang="0">
                <a:pos x="0" y="45"/>
              </a:cxn>
              <a:cxn ang="0">
                <a:pos x="0" y="47"/>
              </a:cxn>
            </a:cxnLst>
            <a:rect l="0" t="0" r="r" b="b"/>
            <a:pathLst>
              <a:path w="4" h="47">
                <a:moveTo>
                  <a:pt x="0" y="47"/>
                </a:moveTo>
                <a:cubicBezTo>
                  <a:pt x="0" y="47"/>
                  <a:pt x="1" y="46"/>
                  <a:pt x="1" y="46"/>
                </a:cubicBezTo>
                <a:cubicBezTo>
                  <a:pt x="1" y="46"/>
                  <a:pt x="1" y="45"/>
                  <a:pt x="1" y="45"/>
                </a:cubicBezTo>
                <a:cubicBezTo>
                  <a:pt x="1" y="44"/>
                  <a:pt x="1" y="44"/>
                  <a:pt x="2" y="43"/>
                </a:cubicBezTo>
                <a:cubicBezTo>
                  <a:pt x="3" y="39"/>
                  <a:pt x="4" y="34"/>
                  <a:pt x="4" y="30"/>
                </a:cubicBezTo>
                <a:cubicBezTo>
                  <a:pt x="4" y="28"/>
                  <a:pt x="4" y="21"/>
                  <a:pt x="4" y="16"/>
                </a:cubicBezTo>
                <a:cubicBezTo>
                  <a:pt x="3" y="12"/>
                  <a:pt x="3" y="8"/>
                  <a:pt x="3" y="5"/>
                </a:cubicBezTo>
                <a:cubicBezTo>
                  <a:pt x="3" y="3"/>
                  <a:pt x="3" y="0"/>
                  <a:pt x="3" y="0"/>
                </a:cubicBezTo>
                <a:cubicBezTo>
                  <a:pt x="3" y="0"/>
                  <a:pt x="3" y="0"/>
                  <a:pt x="3" y="0"/>
                </a:cubicBezTo>
                <a:cubicBezTo>
                  <a:pt x="3" y="12"/>
                  <a:pt x="3" y="12"/>
                  <a:pt x="3" y="15"/>
                </a:cubicBezTo>
                <a:cubicBezTo>
                  <a:pt x="3" y="17"/>
                  <a:pt x="4" y="26"/>
                  <a:pt x="4" y="31"/>
                </a:cubicBezTo>
                <a:cubicBezTo>
                  <a:pt x="3" y="37"/>
                  <a:pt x="1" y="42"/>
                  <a:pt x="1" y="43"/>
                </a:cubicBezTo>
                <a:cubicBezTo>
                  <a:pt x="1" y="44"/>
                  <a:pt x="0" y="44"/>
                  <a:pt x="0" y="45"/>
                </a:cubicBezTo>
                <a:cubicBezTo>
                  <a:pt x="0" y="45"/>
                  <a:pt x="0" y="47"/>
                  <a:pt x="0" y="47"/>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41" name="1533255211"/>
          <p:cNvSpPr>
            <a:spLocks noChangeAspect="1"/>
          </p:cNvSpPr>
          <p:nvPr/>
        </p:nvSpPr>
        <p:spPr bwMode="auto">
          <a:xfrm>
            <a:off x="4149880" y="2739824"/>
            <a:ext cx="24191" cy="80899"/>
          </a:xfrm>
          <a:custGeom>
            <a:avLst/>
            <a:gdLst/>
            <a:ahLst/>
            <a:cxnLst>
              <a:cxn ang="0">
                <a:pos x="1" y="24"/>
              </a:cxn>
              <a:cxn ang="0">
                <a:pos x="0" y="9"/>
              </a:cxn>
              <a:cxn ang="0">
                <a:pos x="1" y="0"/>
              </a:cxn>
              <a:cxn ang="0">
                <a:pos x="7" y="1"/>
              </a:cxn>
              <a:cxn ang="0">
                <a:pos x="8" y="16"/>
              </a:cxn>
              <a:cxn ang="0">
                <a:pos x="8" y="30"/>
              </a:cxn>
              <a:cxn ang="0">
                <a:pos x="0" y="29"/>
              </a:cxn>
              <a:cxn ang="0">
                <a:pos x="1" y="24"/>
              </a:cxn>
            </a:cxnLst>
            <a:rect l="0" t="0" r="r" b="b"/>
            <a:pathLst>
              <a:path w="9" h="30">
                <a:moveTo>
                  <a:pt x="1" y="24"/>
                </a:moveTo>
                <a:cubicBezTo>
                  <a:pt x="1" y="19"/>
                  <a:pt x="0" y="11"/>
                  <a:pt x="0" y="9"/>
                </a:cubicBezTo>
                <a:cubicBezTo>
                  <a:pt x="0" y="6"/>
                  <a:pt x="0" y="3"/>
                  <a:pt x="1" y="0"/>
                </a:cubicBezTo>
                <a:cubicBezTo>
                  <a:pt x="7" y="1"/>
                  <a:pt x="7" y="1"/>
                  <a:pt x="7" y="1"/>
                </a:cubicBezTo>
                <a:cubicBezTo>
                  <a:pt x="7" y="1"/>
                  <a:pt x="7" y="8"/>
                  <a:pt x="8" y="16"/>
                </a:cubicBezTo>
                <a:cubicBezTo>
                  <a:pt x="9" y="23"/>
                  <a:pt x="8" y="28"/>
                  <a:pt x="8" y="30"/>
                </a:cubicBezTo>
                <a:cubicBezTo>
                  <a:pt x="1" y="29"/>
                  <a:pt x="0" y="29"/>
                  <a:pt x="0" y="29"/>
                </a:cubicBezTo>
                <a:cubicBezTo>
                  <a:pt x="0" y="29"/>
                  <a:pt x="1" y="25"/>
                  <a:pt x="1" y="24"/>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42" name="1809152905"/>
          <p:cNvSpPr>
            <a:spLocks noChangeAspect="1"/>
          </p:cNvSpPr>
          <p:nvPr/>
        </p:nvSpPr>
        <p:spPr bwMode="auto">
          <a:xfrm>
            <a:off x="4166008" y="2745521"/>
            <a:ext cx="41471" cy="112802"/>
          </a:xfrm>
          <a:custGeom>
            <a:avLst/>
            <a:gdLst/>
            <a:ahLst/>
            <a:cxnLst>
              <a:cxn ang="0">
                <a:pos x="4" y="0"/>
              </a:cxn>
              <a:cxn ang="0">
                <a:pos x="4" y="10"/>
              </a:cxn>
              <a:cxn ang="0">
                <a:pos x="1" y="39"/>
              </a:cxn>
              <a:cxn ang="0">
                <a:pos x="1" y="41"/>
              </a:cxn>
              <a:cxn ang="0">
                <a:pos x="10" y="42"/>
              </a:cxn>
              <a:cxn ang="0">
                <a:pos x="10" y="41"/>
              </a:cxn>
              <a:cxn ang="0">
                <a:pos x="10" y="40"/>
              </a:cxn>
              <a:cxn ang="0">
                <a:pos x="13" y="15"/>
              </a:cxn>
              <a:cxn ang="0">
                <a:pos x="12" y="1"/>
              </a:cxn>
              <a:cxn ang="0">
                <a:pos x="4" y="0"/>
              </a:cxn>
            </a:cxnLst>
            <a:rect l="0" t="0" r="r" b="b"/>
            <a:pathLst>
              <a:path w="15" h="42">
                <a:moveTo>
                  <a:pt x="4" y="0"/>
                </a:moveTo>
                <a:cubicBezTo>
                  <a:pt x="4" y="0"/>
                  <a:pt x="4" y="5"/>
                  <a:pt x="4" y="10"/>
                </a:cubicBezTo>
                <a:cubicBezTo>
                  <a:pt x="5" y="16"/>
                  <a:pt x="5" y="33"/>
                  <a:pt x="1" y="39"/>
                </a:cubicBezTo>
                <a:cubicBezTo>
                  <a:pt x="0" y="40"/>
                  <a:pt x="0" y="41"/>
                  <a:pt x="1" y="41"/>
                </a:cubicBezTo>
                <a:cubicBezTo>
                  <a:pt x="2" y="41"/>
                  <a:pt x="10" y="42"/>
                  <a:pt x="10" y="42"/>
                </a:cubicBezTo>
                <a:cubicBezTo>
                  <a:pt x="10" y="42"/>
                  <a:pt x="10" y="41"/>
                  <a:pt x="10" y="41"/>
                </a:cubicBezTo>
                <a:cubicBezTo>
                  <a:pt x="10" y="40"/>
                  <a:pt x="10" y="40"/>
                  <a:pt x="10" y="40"/>
                </a:cubicBezTo>
                <a:cubicBezTo>
                  <a:pt x="11" y="39"/>
                  <a:pt x="15" y="28"/>
                  <a:pt x="13" y="15"/>
                </a:cubicBezTo>
                <a:cubicBezTo>
                  <a:pt x="13" y="12"/>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43" name="120121913"/>
          <p:cNvSpPr>
            <a:spLocks noChangeAspect="1"/>
          </p:cNvSpPr>
          <p:nvPr/>
        </p:nvSpPr>
        <p:spPr bwMode="auto">
          <a:xfrm>
            <a:off x="4177528" y="2729569"/>
            <a:ext cx="20735" cy="18230"/>
          </a:xfrm>
          <a:custGeom>
            <a:avLst/>
            <a:gdLst/>
            <a:ahLst/>
            <a:cxnLst>
              <a:cxn ang="0">
                <a:pos x="0" y="11"/>
              </a:cxn>
              <a:cxn ang="0">
                <a:pos x="0" y="0"/>
              </a:cxn>
              <a:cxn ang="0">
                <a:pos x="18" y="4"/>
              </a:cxn>
              <a:cxn ang="0">
                <a:pos x="18" y="16"/>
              </a:cxn>
              <a:cxn ang="0">
                <a:pos x="0" y="11"/>
              </a:cxn>
            </a:cxnLst>
            <a:rect l="0" t="0" r="r" b="b"/>
            <a:pathLst>
              <a:path w="18" h="16">
                <a:moveTo>
                  <a:pt x="0" y="11"/>
                </a:moveTo>
                <a:lnTo>
                  <a:pt x="0" y="0"/>
                </a:lnTo>
                <a:lnTo>
                  <a:pt x="18" y="4"/>
                </a:lnTo>
                <a:lnTo>
                  <a:pt x="18" y="16"/>
                </a:lnTo>
                <a:lnTo>
                  <a:pt x="0" y="11"/>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44" name="236219161"/>
          <p:cNvSpPr>
            <a:spLocks noChangeAspect="1" noChangeArrowheads="1"/>
          </p:cNvSpPr>
          <p:nvPr/>
        </p:nvSpPr>
        <p:spPr bwMode="auto">
          <a:xfrm>
            <a:off x="4182135" y="2734127"/>
            <a:ext cx="5760" cy="5697"/>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45" name="120020124"/>
          <p:cNvSpPr>
            <a:spLocks noChangeAspect="1" noChangeArrowheads="1"/>
          </p:cNvSpPr>
          <p:nvPr/>
        </p:nvSpPr>
        <p:spPr bwMode="auto">
          <a:xfrm>
            <a:off x="4190199" y="2737545"/>
            <a:ext cx="5760" cy="4558"/>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46" name="570070178"/>
          <p:cNvSpPr>
            <a:spLocks noChangeAspect="1"/>
          </p:cNvSpPr>
          <p:nvPr/>
        </p:nvSpPr>
        <p:spPr bwMode="auto">
          <a:xfrm>
            <a:off x="4193655" y="2734127"/>
            <a:ext cx="10368" cy="124196"/>
          </a:xfrm>
          <a:custGeom>
            <a:avLst/>
            <a:gdLst/>
            <a:ahLst/>
            <a:cxnLst>
              <a:cxn ang="0">
                <a:pos x="0" y="46"/>
              </a:cxn>
              <a:cxn ang="0">
                <a:pos x="0" y="46"/>
              </a:cxn>
              <a:cxn ang="0">
                <a:pos x="0" y="44"/>
              </a:cxn>
              <a:cxn ang="0">
                <a:pos x="1" y="43"/>
              </a:cxn>
              <a:cxn ang="0">
                <a:pos x="4" y="29"/>
              </a:cxn>
              <a:cxn ang="0">
                <a:pos x="3" y="16"/>
              </a:cxn>
              <a:cxn ang="0">
                <a:pos x="3" y="5"/>
              </a:cxn>
              <a:cxn ang="0">
                <a:pos x="3" y="0"/>
              </a:cxn>
              <a:cxn ang="0">
                <a:pos x="2" y="0"/>
              </a:cxn>
              <a:cxn ang="0">
                <a:pos x="3" y="14"/>
              </a:cxn>
              <a:cxn ang="0">
                <a:pos x="3" y="31"/>
              </a:cxn>
              <a:cxn ang="0">
                <a:pos x="1" y="43"/>
              </a:cxn>
              <a:cxn ang="0">
                <a:pos x="0" y="44"/>
              </a:cxn>
              <a:cxn ang="0">
                <a:pos x="0" y="46"/>
              </a:cxn>
            </a:cxnLst>
            <a:rect l="0" t="0" r="r" b="b"/>
            <a:pathLst>
              <a:path w="4" h="46">
                <a:moveTo>
                  <a:pt x="0" y="46"/>
                </a:moveTo>
                <a:cubicBezTo>
                  <a:pt x="0" y="46"/>
                  <a:pt x="0" y="46"/>
                  <a:pt x="0" y="46"/>
                </a:cubicBezTo>
                <a:cubicBezTo>
                  <a:pt x="0" y="46"/>
                  <a:pt x="0" y="45"/>
                  <a:pt x="0" y="44"/>
                </a:cubicBezTo>
                <a:cubicBezTo>
                  <a:pt x="0" y="44"/>
                  <a:pt x="1" y="43"/>
                  <a:pt x="1" y="43"/>
                </a:cubicBezTo>
                <a:cubicBezTo>
                  <a:pt x="3" y="38"/>
                  <a:pt x="3" y="34"/>
                  <a:pt x="4" y="29"/>
                </a:cubicBezTo>
                <a:cubicBezTo>
                  <a:pt x="4" y="28"/>
                  <a:pt x="4" y="21"/>
                  <a:pt x="3" y="16"/>
                </a:cubicBezTo>
                <a:cubicBezTo>
                  <a:pt x="3" y="12"/>
                  <a:pt x="3" y="7"/>
                  <a:pt x="3" y="5"/>
                </a:cubicBezTo>
                <a:cubicBezTo>
                  <a:pt x="3" y="3"/>
                  <a:pt x="3" y="0"/>
                  <a:pt x="3" y="0"/>
                </a:cubicBezTo>
                <a:cubicBezTo>
                  <a:pt x="2" y="0"/>
                  <a:pt x="2" y="0"/>
                  <a:pt x="2" y="0"/>
                </a:cubicBezTo>
                <a:cubicBezTo>
                  <a:pt x="2" y="12"/>
                  <a:pt x="2" y="12"/>
                  <a:pt x="3" y="14"/>
                </a:cubicBezTo>
                <a:cubicBezTo>
                  <a:pt x="3" y="17"/>
                  <a:pt x="4" y="26"/>
                  <a:pt x="3" y="31"/>
                </a:cubicBezTo>
                <a:cubicBezTo>
                  <a:pt x="2" y="36"/>
                  <a:pt x="1" y="42"/>
                  <a:pt x="1" y="43"/>
                </a:cubicBezTo>
                <a:cubicBezTo>
                  <a:pt x="0" y="44"/>
                  <a:pt x="0" y="44"/>
                  <a:pt x="0" y="44"/>
                </a:cubicBezTo>
                <a:cubicBezTo>
                  <a:pt x="0" y="45"/>
                  <a:pt x="0" y="46"/>
                  <a:pt x="0" y="46"/>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47" name="218848955"/>
          <p:cNvSpPr>
            <a:spLocks noChangeAspect="1"/>
          </p:cNvSpPr>
          <p:nvPr/>
        </p:nvSpPr>
        <p:spPr bwMode="auto">
          <a:xfrm>
            <a:off x="4177528" y="2745521"/>
            <a:ext cx="24191" cy="77480"/>
          </a:xfrm>
          <a:custGeom>
            <a:avLst/>
            <a:gdLst/>
            <a:ahLst/>
            <a:cxnLst>
              <a:cxn ang="0">
                <a:pos x="1" y="23"/>
              </a:cxn>
              <a:cxn ang="0">
                <a:pos x="1" y="8"/>
              </a:cxn>
              <a:cxn ang="0">
                <a:pos x="1" y="0"/>
              </a:cxn>
              <a:cxn ang="0">
                <a:pos x="8" y="1"/>
              </a:cxn>
              <a:cxn ang="0">
                <a:pos x="8" y="15"/>
              </a:cxn>
              <a:cxn ang="0">
                <a:pos x="8" y="29"/>
              </a:cxn>
              <a:cxn ang="0">
                <a:pos x="1" y="28"/>
              </a:cxn>
              <a:cxn ang="0">
                <a:pos x="1" y="23"/>
              </a:cxn>
            </a:cxnLst>
            <a:rect l="0" t="0" r="r" b="b"/>
            <a:pathLst>
              <a:path w="9" h="29">
                <a:moveTo>
                  <a:pt x="1" y="23"/>
                </a:moveTo>
                <a:cubicBezTo>
                  <a:pt x="1" y="18"/>
                  <a:pt x="1" y="10"/>
                  <a:pt x="1" y="8"/>
                </a:cubicBezTo>
                <a:cubicBezTo>
                  <a:pt x="0" y="6"/>
                  <a:pt x="1" y="2"/>
                  <a:pt x="1" y="0"/>
                </a:cubicBezTo>
                <a:cubicBezTo>
                  <a:pt x="8" y="1"/>
                  <a:pt x="8" y="1"/>
                  <a:pt x="8" y="1"/>
                </a:cubicBezTo>
                <a:cubicBezTo>
                  <a:pt x="8" y="1"/>
                  <a:pt x="8" y="8"/>
                  <a:pt x="8" y="15"/>
                </a:cubicBezTo>
                <a:cubicBezTo>
                  <a:pt x="9" y="22"/>
                  <a:pt x="8" y="28"/>
                  <a:pt x="8" y="29"/>
                </a:cubicBezTo>
                <a:cubicBezTo>
                  <a:pt x="2" y="28"/>
                  <a:pt x="1" y="28"/>
                  <a:pt x="1" y="28"/>
                </a:cubicBezTo>
                <a:cubicBezTo>
                  <a:pt x="1" y="28"/>
                  <a:pt x="1" y="24"/>
                  <a:pt x="1" y="23"/>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48" name="1799709527"/>
          <p:cNvSpPr>
            <a:spLocks noChangeAspect="1"/>
          </p:cNvSpPr>
          <p:nvPr/>
        </p:nvSpPr>
        <p:spPr bwMode="auto">
          <a:xfrm>
            <a:off x="4195959" y="2750079"/>
            <a:ext cx="38015" cy="113942"/>
          </a:xfrm>
          <a:custGeom>
            <a:avLst/>
            <a:gdLst/>
            <a:ahLst/>
            <a:cxnLst>
              <a:cxn ang="0">
                <a:pos x="4" y="0"/>
              </a:cxn>
              <a:cxn ang="0">
                <a:pos x="4" y="10"/>
              </a:cxn>
              <a:cxn ang="0">
                <a:pos x="0" y="39"/>
              </a:cxn>
              <a:cxn ang="0">
                <a:pos x="0" y="41"/>
              </a:cxn>
              <a:cxn ang="0">
                <a:pos x="9" y="42"/>
              </a:cxn>
              <a:cxn ang="0">
                <a:pos x="9" y="40"/>
              </a:cxn>
              <a:cxn ang="0">
                <a:pos x="10" y="39"/>
              </a:cxn>
              <a:cxn ang="0">
                <a:pos x="13" y="15"/>
              </a:cxn>
              <a:cxn ang="0">
                <a:pos x="12" y="1"/>
              </a:cxn>
              <a:cxn ang="0">
                <a:pos x="4" y="0"/>
              </a:cxn>
            </a:cxnLst>
            <a:rect l="0" t="0" r="r" b="b"/>
            <a:pathLst>
              <a:path w="14" h="42">
                <a:moveTo>
                  <a:pt x="4" y="0"/>
                </a:moveTo>
                <a:cubicBezTo>
                  <a:pt x="4" y="0"/>
                  <a:pt x="3" y="4"/>
                  <a:pt x="4" y="10"/>
                </a:cubicBezTo>
                <a:cubicBezTo>
                  <a:pt x="4" y="15"/>
                  <a:pt x="5" y="33"/>
                  <a:pt x="0" y="39"/>
                </a:cubicBezTo>
                <a:cubicBezTo>
                  <a:pt x="0" y="39"/>
                  <a:pt x="0" y="40"/>
                  <a:pt x="0" y="41"/>
                </a:cubicBezTo>
                <a:cubicBezTo>
                  <a:pt x="1" y="41"/>
                  <a:pt x="9" y="42"/>
                  <a:pt x="9" y="42"/>
                </a:cubicBezTo>
                <a:cubicBezTo>
                  <a:pt x="9" y="42"/>
                  <a:pt x="9" y="41"/>
                  <a:pt x="9" y="40"/>
                </a:cubicBezTo>
                <a:cubicBezTo>
                  <a:pt x="9" y="40"/>
                  <a:pt x="9" y="40"/>
                  <a:pt x="10" y="39"/>
                </a:cubicBezTo>
                <a:cubicBezTo>
                  <a:pt x="10" y="39"/>
                  <a:pt x="14" y="27"/>
                  <a:pt x="13" y="15"/>
                </a:cubicBezTo>
                <a:cubicBezTo>
                  <a:pt x="12" y="11"/>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49" name="1692932410"/>
          <p:cNvSpPr>
            <a:spLocks noChangeAspect="1"/>
          </p:cNvSpPr>
          <p:nvPr/>
        </p:nvSpPr>
        <p:spPr bwMode="auto">
          <a:xfrm>
            <a:off x="4207479" y="2734127"/>
            <a:ext cx="20735" cy="15951"/>
          </a:xfrm>
          <a:custGeom>
            <a:avLst/>
            <a:gdLst/>
            <a:ahLst/>
            <a:cxnLst>
              <a:cxn ang="0">
                <a:pos x="0" y="12"/>
              </a:cxn>
              <a:cxn ang="0">
                <a:pos x="0" y="0"/>
              </a:cxn>
              <a:cxn ang="0">
                <a:pos x="18" y="3"/>
              </a:cxn>
              <a:cxn ang="0">
                <a:pos x="18" y="14"/>
              </a:cxn>
              <a:cxn ang="0">
                <a:pos x="0" y="12"/>
              </a:cxn>
            </a:cxnLst>
            <a:rect l="0" t="0" r="r" b="b"/>
            <a:pathLst>
              <a:path w="18" h="14">
                <a:moveTo>
                  <a:pt x="0" y="12"/>
                </a:moveTo>
                <a:lnTo>
                  <a:pt x="0" y="0"/>
                </a:lnTo>
                <a:lnTo>
                  <a:pt x="18" y="3"/>
                </a:lnTo>
                <a:lnTo>
                  <a:pt x="18" y="14"/>
                </a:lnTo>
                <a:lnTo>
                  <a:pt x="0" y="12"/>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50" name="2104422665"/>
          <p:cNvSpPr>
            <a:spLocks noChangeAspect="1" noChangeArrowheads="1"/>
          </p:cNvSpPr>
          <p:nvPr/>
        </p:nvSpPr>
        <p:spPr bwMode="auto">
          <a:xfrm>
            <a:off x="4209783" y="2739824"/>
            <a:ext cx="5760" cy="5697"/>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51" name="1283538122"/>
          <p:cNvSpPr>
            <a:spLocks noChangeAspect="1"/>
          </p:cNvSpPr>
          <p:nvPr/>
        </p:nvSpPr>
        <p:spPr bwMode="auto">
          <a:xfrm>
            <a:off x="4217846" y="2742103"/>
            <a:ext cx="5760" cy="5697"/>
          </a:xfrm>
          <a:custGeom>
            <a:avLst/>
            <a:gdLst/>
            <a:ahLst/>
            <a:cxnLst>
              <a:cxn ang="0">
                <a:pos x="2" y="1"/>
              </a:cxn>
              <a:cxn ang="0">
                <a:pos x="1" y="1"/>
              </a:cxn>
              <a:cxn ang="0">
                <a:pos x="0" y="0"/>
              </a:cxn>
              <a:cxn ang="0">
                <a:pos x="1" y="0"/>
              </a:cxn>
              <a:cxn ang="0">
                <a:pos x="2" y="1"/>
              </a:cxn>
            </a:cxnLst>
            <a:rect l="0" t="0" r="r" b="b"/>
            <a:pathLst>
              <a:path w="2" h="2">
                <a:moveTo>
                  <a:pt x="2" y="1"/>
                </a:moveTo>
                <a:cubicBezTo>
                  <a:pt x="2" y="1"/>
                  <a:pt x="2" y="2"/>
                  <a:pt x="1" y="1"/>
                </a:cubicBezTo>
                <a:cubicBezTo>
                  <a:pt x="1" y="1"/>
                  <a:pt x="0" y="1"/>
                  <a:pt x="0" y="0"/>
                </a:cubicBezTo>
                <a:cubicBezTo>
                  <a:pt x="0" y="0"/>
                  <a:pt x="1" y="0"/>
                  <a:pt x="1" y="0"/>
                </a:cubicBezTo>
                <a:cubicBezTo>
                  <a:pt x="2" y="0"/>
                  <a:pt x="2" y="0"/>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52" name="199426716"/>
          <p:cNvSpPr>
            <a:spLocks noChangeAspect="1"/>
          </p:cNvSpPr>
          <p:nvPr/>
        </p:nvSpPr>
        <p:spPr bwMode="auto">
          <a:xfrm>
            <a:off x="4220150" y="2737545"/>
            <a:ext cx="11520" cy="126475"/>
          </a:xfrm>
          <a:custGeom>
            <a:avLst/>
            <a:gdLst/>
            <a:ahLst/>
            <a:cxnLst>
              <a:cxn ang="0">
                <a:pos x="0" y="47"/>
              </a:cxn>
              <a:cxn ang="0">
                <a:pos x="1" y="47"/>
              </a:cxn>
              <a:cxn ang="0">
                <a:pos x="1" y="45"/>
              </a:cxn>
              <a:cxn ang="0">
                <a:pos x="1" y="44"/>
              </a:cxn>
              <a:cxn ang="0">
                <a:pos x="4" y="30"/>
              </a:cxn>
              <a:cxn ang="0">
                <a:pos x="4" y="17"/>
              </a:cxn>
              <a:cxn ang="0">
                <a:pos x="3" y="6"/>
              </a:cxn>
              <a:cxn ang="0">
                <a:pos x="3" y="1"/>
              </a:cxn>
              <a:cxn ang="0">
                <a:pos x="3" y="0"/>
              </a:cxn>
              <a:cxn ang="0">
                <a:pos x="3" y="15"/>
              </a:cxn>
              <a:cxn ang="0">
                <a:pos x="3" y="32"/>
              </a:cxn>
              <a:cxn ang="0">
                <a:pos x="1" y="44"/>
              </a:cxn>
              <a:cxn ang="0">
                <a:pos x="0" y="45"/>
              </a:cxn>
              <a:cxn ang="0">
                <a:pos x="0" y="47"/>
              </a:cxn>
            </a:cxnLst>
            <a:rect l="0" t="0" r="r" b="b"/>
            <a:pathLst>
              <a:path w="4" h="47">
                <a:moveTo>
                  <a:pt x="0" y="47"/>
                </a:moveTo>
                <a:cubicBezTo>
                  <a:pt x="0" y="47"/>
                  <a:pt x="1" y="47"/>
                  <a:pt x="1" y="47"/>
                </a:cubicBezTo>
                <a:cubicBezTo>
                  <a:pt x="1" y="46"/>
                  <a:pt x="1" y="45"/>
                  <a:pt x="1" y="45"/>
                </a:cubicBezTo>
                <a:cubicBezTo>
                  <a:pt x="1" y="45"/>
                  <a:pt x="1" y="44"/>
                  <a:pt x="1" y="44"/>
                </a:cubicBezTo>
                <a:cubicBezTo>
                  <a:pt x="3" y="39"/>
                  <a:pt x="4" y="35"/>
                  <a:pt x="4" y="30"/>
                </a:cubicBezTo>
                <a:cubicBezTo>
                  <a:pt x="4" y="28"/>
                  <a:pt x="4" y="21"/>
                  <a:pt x="4" y="17"/>
                </a:cubicBezTo>
                <a:cubicBezTo>
                  <a:pt x="3" y="13"/>
                  <a:pt x="3" y="8"/>
                  <a:pt x="3" y="6"/>
                </a:cubicBezTo>
                <a:cubicBezTo>
                  <a:pt x="3" y="4"/>
                  <a:pt x="3" y="1"/>
                  <a:pt x="3" y="1"/>
                </a:cubicBezTo>
                <a:cubicBezTo>
                  <a:pt x="3" y="0"/>
                  <a:pt x="3" y="0"/>
                  <a:pt x="3" y="0"/>
                </a:cubicBezTo>
                <a:cubicBezTo>
                  <a:pt x="3" y="12"/>
                  <a:pt x="3" y="12"/>
                  <a:pt x="3" y="15"/>
                </a:cubicBezTo>
                <a:cubicBezTo>
                  <a:pt x="3" y="17"/>
                  <a:pt x="4" y="26"/>
                  <a:pt x="3" y="32"/>
                </a:cubicBezTo>
                <a:cubicBezTo>
                  <a:pt x="3" y="37"/>
                  <a:pt x="1" y="43"/>
                  <a:pt x="1" y="44"/>
                </a:cubicBezTo>
                <a:cubicBezTo>
                  <a:pt x="1" y="44"/>
                  <a:pt x="0" y="45"/>
                  <a:pt x="0" y="45"/>
                </a:cubicBezTo>
                <a:cubicBezTo>
                  <a:pt x="0" y="45"/>
                  <a:pt x="0" y="47"/>
                  <a:pt x="0" y="47"/>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53" name="648236669"/>
          <p:cNvSpPr>
            <a:spLocks noChangeAspect="1"/>
          </p:cNvSpPr>
          <p:nvPr/>
        </p:nvSpPr>
        <p:spPr bwMode="auto">
          <a:xfrm>
            <a:off x="4207479" y="2750079"/>
            <a:ext cx="20735" cy="78620"/>
          </a:xfrm>
          <a:custGeom>
            <a:avLst/>
            <a:gdLst/>
            <a:ahLst/>
            <a:cxnLst>
              <a:cxn ang="0">
                <a:pos x="0" y="23"/>
              </a:cxn>
              <a:cxn ang="0">
                <a:pos x="0" y="8"/>
              </a:cxn>
              <a:cxn ang="0">
                <a:pos x="0" y="0"/>
              </a:cxn>
              <a:cxn ang="0">
                <a:pos x="7" y="1"/>
              </a:cxn>
              <a:cxn ang="0">
                <a:pos x="8" y="15"/>
              </a:cxn>
              <a:cxn ang="0">
                <a:pos x="8" y="29"/>
              </a:cxn>
              <a:cxn ang="0">
                <a:pos x="0" y="28"/>
              </a:cxn>
              <a:cxn ang="0">
                <a:pos x="0" y="23"/>
              </a:cxn>
            </a:cxnLst>
            <a:rect l="0" t="0" r="r" b="b"/>
            <a:pathLst>
              <a:path w="8" h="29">
                <a:moveTo>
                  <a:pt x="0" y="23"/>
                </a:moveTo>
                <a:cubicBezTo>
                  <a:pt x="1" y="18"/>
                  <a:pt x="0" y="10"/>
                  <a:pt x="0" y="8"/>
                </a:cubicBezTo>
                <a:cubicBezTo>
                  <a:pt x="0" y="6"/>
                  <a:pt x="0" y="2"/>
                  <a:pt x="0" y="0"/>
                </a:cubicBezTo>
                <a:cubicBezTo>
                  <a:pt x="7" y="1"/>
                  <a:pt x="7" y="1"/>
                  <a:pt x="7" y="1"/>
                </a:cubicBezTo>
                <a:cubicBezTo>
                  <a:pt x="7" y="1"/>
                  <a:pt x="7" y="8"/>
                  <a:pt x="8" y="15"/>
                </a:cubicBezTo>
                <a:cubicBezTo>
                  <a:pt x="8" y="22"/>
                  <a:pt x="8" y="28"/>
                  <a:pt x="8" y="29"/>
                </a:cubicBezTo>
                <a:cubicBezTo>
                  <a:pt x="1" y="28"/>
                  <a:pt x="0" y="28"/>
                  <a:pt x="0" y="28"/>
                </a:cubicBezTo>
                <a:cubicBezTo>
                  <a:pt x="0" y="28"/>
                  <a:pt x="0" y="24"/>
                  <a:pt x="0" y="23"/>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54" name="2013394877"/>
          <p:cNvSpPr>
            <a:spLocks noChangeAspect="1"/>
          </p:cNvSpPr>
          <p:nvPr/>
        </p:nvSpPr>
        <p:spPr bwMode="auto">
          <a:xfrm>
            <a:off x="4223606" y="2753497"/>
            <a:ext cx="40319" cy="115081"/>
          </a:xfrm>
          <a:custGeom>
            <a:avLst/>
            <a:gdLst/>
            <a:ahLst/>
            <a:cxnLst>
              <a:cxn ang="0">
                <a:pos x="4" y="0"/>
              </a:cxn>
              <a:cxn ang="0">
                <a:pos x="4" y="11"/>
              </a:cxn>
              <a:cxn ang="0">
                <a:pos x="1" y="39"/>
              </a:cxn>
              <a:cxn ang="0">
                <a:pos x="1" y="41"/>
              </a:cxn>
              <a:cxn ang="0">
                <a:pos x="10" y="43"/>
              </a:cxn>
              <a:cxn ang="0">
                <a:pos x="10" y="41"/>
              </a:cxn>
              <a:cxn ang="0">
                <a:pos x="10" y="40"/>
              </a:cxn>
              <a:cxn ang="0">
                <a:pos x="13" y="15"/>
              </a:cxn>
              <a:cxn ang="0">
                <a:pos x="12" y="1"/>
              </a:cxn>
              <a:cxn ang="0">
                <a:pos x="4" y="0"/>
              </a:cxn>
            </a:cxnLst>
            <a:rect l="0" t="0" r="r" b="b"/>
            <a:pathLst>
              <a:path w="15" h="43">
                <a:moveTo>
                  <a:pt x="4" y="0"/>
                </a:moveTo>
                <a:cubicBezTo>
                  <a:pt x="4" y="0"/>
                  <a:pt x="4" y="5"/>
                  <a:pt x="4" y="11"/>
                </a:cubicBezTo>
                <a:cubicBezTo>
                  <a:pt x="5" y="16"/>
                  <a:pt x="5" y="33"/>
                  <a:pt x="1" y="39"/>
                </a:cubicBezTo>
                <a:cubicBezTo>
                  <a:pt x="0" y="40"/>
                  <a:pt x="0" y="41"/>
                  <a:pt x="1" y="41"/>
                </a:cubicBezTo>
                <a:cubicBezTo>
                  <a:pt x="2" y="41"/>
                  <a:pt x="10" y="43"/>
                  <a:pt x="10" y="43"/>
                </a:cubicBezTo>
                <a:cubicBezTo>
                  <a:pt x="10" y="42"/>
                  <a:pt x="10" y="41"/>
                  <a:pt x="10" y="41"/>
                </a:cubicBezTo>
                <a:cubicBezTo>
                  <a:pt x="10" y="41"/>
                  <a:pt x="10" y="40"/>
                  <a:pt x="10" y="40"/>
                </a:cubicBezTo>
                <a:cubicBezTo>
                  <a:pt x="11" y="39"/>
                  <a:pt x="15" y="28"/>
                  <a:pt x="13" y="15"/>
                </a:cubicBezTo>
                <a:cubicBezTo>
                  <a:pt x="13" y="12"/>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55" name="767663448"/>
          <p:cNvSpPr>
            <a:spLocks noChangeAspect="1"/>
          </p:cNvSpPr>
          <p:nvPr/>
        </p:nvSpPr>
        <p:spPr bwMode="auto">
          <a:xfrm>
            <a:off x="4233974" y="2739824"/>
            <a:ext cx="21887" cy="15951"/>
          </a:xfrm>
          <a:custGeom>
            <a:avLst/>
            <a:gdLst/>
            <a:ahLst/>
            <a:cxnLst>
              <a:cxn ang="0">
                <a:pos x="0" y="12"/>
              </a:cxn>
              <a:cxn ang="0">
                <a:pos x="0" y="0"/>
              </a:cxn>
              <a:cxn ang="0">
                <a:pos x="19" y="2"/>
              </a:cxn>
              <a:cxn ang="0">
                <a:pos x="19" y="14"/>
              </a:cxn>
              <a:cxn ang="0">
                <a:pos x="0" y="12"/>
              </a:cxn>
            </a:cxnLst>
            <a:rect l="0" t="0" r="r" b="b"/>
            <a:pathLst>
              <a:path w="19" h="14">
                <a:moveTo>
                  <a:pt x="0" y="12"/>
                </a:moveTo>
                <a:lnTo>
                  <a:pt x="0" y="0"/>
                </a:lnTo>
                <a:lnTo>
                  <a:pt x="19" y="2"/>
                </a:lnTo>
                <a:lnTo>
                  <a:pt x="19" y="14"/>
                </a:lnTo>
                <a:lnTo>
                  <a:pt x="0" y="12"/>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56" name="1566761070"/>
          <p:cNvSpPr>
            <a:spLocks noChangeAspect="1" noChangeArrowheads="1"/>
          </p:cNvSpPr>
          <p:nvPr/>
        </p:nvSpPr>
        <p:spPr bwMode="auto">
          <a:xfrm>
            <a:off x="4236278" y="2745521"/>
            <a:ext cx="9216" cy="4558"/>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57" name="1202038731"/>
          <p:cNvSpPr>
            <a:spLocks noChangeAspect="1" noChangeArrowheads="1"/>
          </p:cNvSpPr>
          <p:nvPr/>
        </p:nvSpPr>
        <p:spPr bwMode="auto">
          <a:xfrm>
            <a:off x="4247798" y="2745521"/>
            <a:ext cx="5760" cy="4558"/>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58" name="298080388"/>
          <p:cNvSpPr>
            <a:spLocks noChangeAspect="1"/>
          </p:cNvSpPr>
          <p:nvPr/>
        </p:nvSpPr>
        <p:spPr bwMode="auto">
          <a:xfrm>
            <a:off x="4250101" y="2742103"/>
            <a:ext cx="11520" cy="126475"/>
          </a:xfrm>
          <a:custGeom>
            <a:avLst/>
            <a:gdLst/>
            <a:ahLst/>
            <a:cxnLst>
              <a:cxn ang="0">
                <a:pos x="0" y="47"/>
              </a:cxn>
              <a:cxn ang="0">
                <a:pos x="0" y="46"/>
              </a:cxn>
              <a:cxn ang="0">
                <a:pos x="0" y="45"/>
              </a:cxn>
              <a:cxn ang="0">
                <a:pos x="1" y="43"/>
              </a:cxn>
              <a:cxn ang="0">
                <a:pos x="4" y="30"/>
              </a:cxn>
              <a:cxn ang="0">
                <a:pos x="3" y="16"/>
              </a:cxn>
              <a:cxn ang="0">
                <a:pos x="3" y="5"/>
              </a:cxn>
              <a:cxn ang="0">
                <a:pos x="3" y="0"/>
              </a:cxn>
              <a:cxn ang="0">
                <a:pos x="2" y="0"/>
              </a:cxn>
              <a:cxn ang="0">
                <a:pos x="3" y="15"/>
              </a:cxn>
              <a:cxn ang="0">
                <a:pos x="3" y="31"/>
              </a:cxn>
              <a:cxn ang="0">
                <a:pos x="1" y="43"/>
              </a:cxn>
              <a:cxn ang="0">
                <a:pos x="0" y="45"/>
              </a:cxn>
              <a:cxn ang="0">
                <a:pos x="0" y="47"/>
              </a:cxn>
            </a:cxnLst>
            <a:rect l="0" t="0" r="r" b="b"/>
            <a:pathLst>
              <a:path w="4" h="47">
                <a:moveTo>
                  <a:pt x="0" y="47"/>
                </a:moveTo>
                <a:cubicBezTo>
                  <a:pt x="0" y="47"/>
                  <a:pt x="0" y="46"/>
                  <a:pt x="0" y="46"/>
                </a:cubicBezTo>
                <a:cubicBezTo>
                  <a:pt x="0" y="46"/>
                  <a:pt x="0" y="45"/>
                  <a:pt x="0" y="45"/>
                </a:cubicBezTo>
                <a:cubicBezTo>
                  <a:pt x="0" y="44"/>
                  <a:pt x="1" y="44"/>
                  <a:pt x="1" y="43"/>
                </a:cubicBezTo>
                <a:cubicBezTo>
                  <a:pt x="3" y="39"/>
                  <a:pt x="3" y="34"/>
                  <a:pt x="4" y="30"/>
                </a:cubicBezTo>
                <a:cubicBezTo>
                  <a:pt x="4" y="28"/>
                  <a:pt x="4" y="21"/>
                  <a:pt x="3" y="16"/>
                </a:cubicBezTo>
                <a:cubicBezTo>
                  <a:pt x="3" y="12"/>
                  <a:pt x="3" y="8"/>
                  <a:pt x="3" y="5"/>
                </a:cubicBezTo>
                <a:cubicBezTo>
                  <a:pt x="3" y="3"/>
                  <a:pt x="3" y="0"/>
                  <a:pt x="3" y="0"/>
                </a:cubicBezTo>
                <a:cubicBezTo>
                  <a:pt x="2" y="0"/>
                  <a:pt x="2" y="0"/>
                  <a:pt x="2" y="0"/>
                </a:cubicBezTo>
                <a:cubicBezTo>
                  <a:pt x="2" y="12"/>
                  <a:pt x="2" y="12"/>
                  <a:pt x="3" y="15"/>
                </a:cubicBezTo>
                <a:cubicBezTo>
                  <a:pt x="3" y="17"/>
                  <a:pt x="4" y="26"/>
                  <a:pt x="3" y="31"/>
                </a:cubicBezTo>
                <a:cubicBezTo>
                  <a:pt x="2" y="37"/>
                  <a:pt x="1" y="42"/>
                  <a:pt x="1" y="43"/>
                </a:cubicBezTo>
                <a:cubicBezTo>
                  <a:pt x="0" y="44"/>
                  <a:pt x="0" y="44"/>
                  <a:pt x="0" y="45"/>
                </a:cubicBezTo>
                <a:cubicBezTo>
                  <a:pt x="0" y="45"/>
                  <a:pt x="0" y="47"/>
                  <a:pt x="0" y="47"/>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59" name="1522140770"/>
          <p:cNvSpPr>
            <a:spLocks noChangeAspect="1"/>
          </p:cNvSpPr>
          <p:nvPr/>
        </p:nvSpPr>
        <p:spPr bwMode="auto">
          <a:xfrm>
            <a:off x="4233974" y="2753497"/>
            <a:ext cx="24191" cy="80899"/>
          </a:xfrm>
          <a:custGeom>
            <a:avLst/>
            <a:gdLst/>
            <a:ahLst/>
            <a:cxnLst>
              <a:cxn ang="0">
                <a:pos x="1" y="24"/>
              </a:cxn>
              <a:cxn ang="0">
                <a:pos x="1" y="9"/>
              </a:cxn>
              <a:cxn ang="0">
                <a:pos x="1" y="0"/>
              </a:cxn>
              <a:cxn ang="0">
                <a:pos x="8" y="1"/>
              </a:cxn>
              <a:cxn ang="0">
                <a:pos x="8" y="16"/>
              </a:cxn>
              <a:cxn ang="0">
                <a:pos x="8" y="30"/>
              </a:cxn>
              <a:cxn ang="0">
                <a:pos x="1" y="29"/>
              </a:cxn>
              <a:cxn ang="0">
                <a:pos x="1" y="24"/>
              </a:cxn>
            </a:cxnLst>
            <a:rect l="0" t="0" r="r" b="b"/>
            <a:pathLst>
              <a:path w="9" h="30">
                <a:moveTo>
                  <a:pt x="1" y="24"/>
                </a:moveTo>
                <a:cubicBezTo>
                  <a:pt x="1" y="19"/>
                  <a:pt x="1" y="11"/>
                  <a:pt x="1" y="9"/>
                </a:cubicBezTo>
                <a:cubicBezTo>
                  <a:pt x="0" y="6"/>
                  <a:pt x="1" y="3"/>
                  <a:pt x="1" y="0"/>
                </a:cubicBezTo>
                <a:cubicBezTo>
                  <a:pt x="8" y="1"/>
                  <a:pt x="8" y="1"/>
                  <a:pt x="8" y="1"/>
                </a:cubicBezTo>
                <a:cubicBezTo>
                  <a:pt x="8" y="1"/>
                  <a:pt x="8" y="9"/>
                  <a:pt x="8" y="16"/>
                </a:cubicBezTo>
                <a:cubicBezTo>
                  <a:pt x="9" y="23"/>
                  <a:pt x="8" y="28"/>
                  <a:pt x="8" y="30"/>
                </a:cubicBezTo>
                <a:cubicBezTo>
                  <a:pt x="2" y="29"/>
                  <a:pt x="1" y="29"/>
                  <a:pt x="1" y="29"/>
                </a:cubicBezTo>
                <a:cubicBezTo>
                  <a:pt x="1" y="29"/>
                  <a:pt x="1" y="25"/>
                  <a:pt x="1" y="24"/>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60" name="611504494"/>
          <p:cNvSpPr>
            <a:spLocks noChangeAspect="1"/>
          </p:cNvSpPr>
          <p:nvPr/>
        </p:nvSpPr>
        <p:spPr bwMode="auto">
          <a:xfrm>
            <a:off x="3762821" y="2750079"/>
            <a:ext cx="21887" cy="13673"/>
          </a:xfrm>
          <a:custGeom>
            <a:avLst/>
            <a:gdLst/>
            <a:ahLst/>
            <a:cxnLst>
              <a:cxn ang="0">
                <a:pos x="19" y="12"/>
              </a:cxn>
              <a:cxn ang="0">
                <a:pos x="0" y="10"/>
              </a:cxn>
              <a:cxn ang="0">
                <a:pos x="0" y="0"/>
              </a:cxn>
              <a:cxn ang="0">
                <a:pos x="19" y="3"/>
              </a:cxn>
              <a:cxn ang="0">
                <a:pos x="19" y="12"/>
              </a:cxn>
            </a:cxnLst>
            <a:rect l="0" t="0" r="r" b="b"/>
            <a:pathLst>
              <a:path w="19" h="12">
                <a:moveTo>
                  <a:pt x="19" y="12"/>
                </a:moveTo>
                <a:lnTo>
                  <a:pt x="0" y="10"/>
                </a:lnTo>
                <a:lnTo>
                  <a:pt x="0" y="0"/>
                </a:lnTo>
                <a:lnTo>
                  <a:pt x="19" y="3"/>
                </a:lnTo>
                <a:lnTo>
                  <a:pt x="19" y="12"/>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61" name="853106768"/>
          <p:cNvSpPr>
            <a:spLocks noChangeAspect="1"/>
          </p:cNvSpPr>
          <p:nvPr/>
        </p:nvSpPr>
        <p:spPr bwMode="auto">
          <a:xfrm>
            <a:off x="3762821" y="2753497"/>
            <a:ext cx="21887" cy="7976"/>
          </a:xfrm>
          <a:custGeom>
            <a:avLst/>
            <a:gdLst/>
            <a:ahLst/>
            <a:cxnLst>
              <a:cxn ang="0">
                <a:pos x="19" y="7"/>
              </a:cxn>
              <a:cxn ang="0">
                <a:pos x="0" y="5"/>
              </a:cxn>
              <a:cxn ang="0">
                <a:pos x="0" y="0"/>
              </a:cxn>
              <a:cxn ang="0">
                <a:pos x="19" y="0"/>
              </a:cxn>
              <a:cxn ang="0">
                <a:pos x="19" y="7"/>
              </a:cxn>
            </a:cxnLst>
            <a:rect l="0" t="0" r="r" b="b"/>
            <a:pathLst>
              <a:path w="19" h="7">
                <a:moveTo>
                  <a:pt x="19" y="7"/>
                </a:moveTo>
                <a:lnTo>
                  <a:pt x="0" y="5"/>
                </a:lnTo>
                <a:lnTo>
                  <a:pt x="0" y="0"/>
                </a:lnTo>
                <a:lnTo>
                  <a:pt x="19" y="0"/>
                </a:lnTo>
                <a:lnTo>
                  <a:pt x="19" y="7"/>
                </a:lnTo>
                <a:close/>
              </a:path>
            </a:pathLst>
          </a:custGeom>
          <a:solidFill>
            <a:srgbClr val="9FB3C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62" name="1373293057"/>
          <p:cNvSpPr>
            <a:spLocks noChangeAspect="1"/>
          </p:cNvSpPr>
          <p:nvPr/>
        </p:nvSpPr>
        <p:spPr bwMode="auto">
          <a:xfrm>
            <a:off x="3762821" y="2750079"/>
            <a:ext cx="21887" cy="9115"/>
          </a:xfrm>
          <a:custGeom>
            <a:avLst/>
            <a:gdLst/>
            <a:ahLst/>
            <a:cxnLst>
              <a:cxn ang="0">
                <a:pos x="19" y="8"/>
              </a:cxn>
              <a:cxn ang="0">
                <a:pos x="0" y="5"/>
              </a:cxn>
              <a:cxn ang="0">
                <a:pos x="0" y="0"/>
              </a:cxn>
              <a:cxn ang="0">
                <a:pos x="19" y="3"/>
              </a:cxn>
              <a:cxn ang="0">
                <a:pos x="19" y="8"/>
              </a:cxn>
            </a:cxnLst>
            <a:rect l="0" t="0" r="r" b="b"/>
            <a:pathLst>
              <a:path w="19" h="8">
                <a:moveTo>
                  <a:pt x="19" y="8"/>
                </a:moveTo>
                <a:lnTo>
                  <a:pt x="0" y="5"/>
                </a:lnTo>
                <a:lnTo>
                  <a:pt x="0" y="0"/>
                </a:lnTo>
                <a:lnTo>
                  <a:pt x="19" y="3"/>
                </a:lnTo>
                <a:lnTo>
                  <a:pt x="19"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63" name="2021515960"/>
          <p:cNvSpPr>
            <a:spLocks noChangeAspect="1"/>
          </p:cNvSpPr>
          <p:nvPr/>
        </p:nvSpPr>
        <p:spPr bwMode="auto">
          <a:xfrm>
            <a:off x="3788163" y="2755776"/>
            <a:ext cx="24191" cy="11394"/>
          </a:xfrm>
          <a:custGeom>
            <a:avLst/>
            <a:gdLst/>
            <a:ahLst/>
            <a:cxnLst>
              <a:cxn ang="0">
                <a:pos x="21" y="10"/>
              </a:cxn>
              <a:cxn ang="0">
                <a:pos x="0" y="7"/>
              </a:cxn>
              <a:cxn ang="0">
                <a:pos x="0" y="0"/>
              </a:cxn>
              <a:cxn ang="0">
                <a:pos x="21" y="3"/>
              </a:cxn>
              <a:cxn ang="0">
                <a:pos x="21" y="10"/>
              </a:cxn>
            </a:cxnLst>
            <a:rect l="0" t="0" r="r" b="b"/>
            <a:pathLst>
              <a:path w="21" h="10">
                <a:moveTo>
                  <a:pt x="21" y="10"/>
                </a:moveTo>
                <a:lnTo>
                  <a:pt x="0" y="7"/>
                </a:lnTo>
                <a:lnTo>
                  <a:pt x="0" y="0"/>
                </a:lnTo>
                <a:lnTo>
                  <a:pt x="21" y="3"/>
                </a:lnTo>
                <a:lnTo>
                  <a:pt x="21" y="1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64" name="2059713584"/>
          <p:cNvSpPr>
            <a:spLocks noChangeAspect="1"/>
          </p:cNvSpPr>
          <p:nvPr/>
        </p:nvSpPr>
        <p:spPr bwMode="auto">
          <a:xfrm>
            <a:off x="3790467" y="2755776"/>
            <a:ext cx="19584" cy="11394"/>
          </a:xfrm>
          <a:custGeom>
            <a:avLst/>
            <a:gdLst/>
            <a:ahLst/>
            <a:cxnLst>
              <a:cxn ang="0">
                <a:pos x="17" y="10"/>
              </a:cxn>
              <a:cxn ang="0">
                <a:pos x="0" y="7"/>
              </a:cxn>
              <a:cxn ang="0">
                <a:pos x="0" y="0"/>
              </a:cxn>
              <a:cxn ang="0">
                <a:pos x="17" y="3"/>
              </a:cxn>
              <a:cxn ang="0">
                <a:pos x="17" y="10"/>
              </a:cxn>
            </a:cxnLst>
            <a:rect l="0" t="0" r="r" b="b"/>
            <a:pathLst>
              <a:path w="17" h="10">
                <a:moveTo>
                  <a:pt x="17" y="10"/>
                </a:moveTo>
                <a:lnTo>
                  <a:pt x="0" y="7"/>
                </a:lnTo>
                <a:lnTo>
                  <a:pt x="0" y="0"/>
                </a:lnTo>
                <a:lnTo>
                  <a:pt x="17" y="3"/>
                </a:lnTo>
                <a:lnTo>
                  <a:pt x="17" y="10"/>
                </a:lnTo>
                <a:close/>
              </a:path>
            </a:pathLst>
          </a:custGeom>
          <a:solidFill>
            <a:srgbClr val="9FB3C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65" name="888250703"/>
          <p:cNvSpPr>
            <a:spLocks noChangeAspect="1"/>
          </p:cNvSpPr>
          <p:nvPr/>
        </p:nvSpPr>
        <p:spPr bwMode="auto">
          <a:xfrm>
            <a:off x="3790467" y="2755776"/>
            <a:ext cx="19584" cy="5697"/>
          </a:xfrm>
          <a:custGeom>
            <a:avLst/>
            <a:gdLst/>
            <a:ahLst/>
            <a:cxnLst>
              <a:cxn ang="0">
                <a:pos x="17" y="5"/>
              </a:cxn>
              <a:cxn ang="0">
                <a:pos x="0" y="3"/>
              </a:cxn>
              <a:cxn ang="0">
                <a:pos x="0" y="0"/>
              </a:cxn>
              <a:cxn ang="0">
                <a:pos x="17" y="3"/>
              </a:cxn>
              <a:cxn ang="0">
                <a:pos x="17" y="5"/>
              </a:cxn>
            </a:cxnLst>
            <a:rect l="0" t="0" r="r" b="b"/>
            <a:pathLst>
              <a:path w="17" h="5">
                <a:moveTo>
                  <a:pt x="17" y="5"/>
                </a:moveTo>
                <a:lnTo>
                  <a:pt x="0" y="3"/>
                </a:lnTo>
                <a:lnTo>
                  <a:pt x="0" y="0"/>
                </a:lnTo>
                <a:lnTo>
                  <a:pt x="17" y="3"/>
                </a:lnTo>
                <a:lnTo>
                  <a:pt x="17"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66" name="1961054878"/>
          <p:cNvSpPr>
            <a:spLocks noChangeAspect="1"/>
          </p:cNvSpPr>
          <p:nvPr/>
        </p:nvSpPr>
        <p:spPr bwMode="auto">
          <a:xfrm>
            <a:off x="3830786" y="2761473"/>
            <a:ext cx="9216" cy="7976"/>
          </a:xfrm>
          <a:custGeom>
            <a:avLst/>
            <a:gdLst/>
            <a:ahLst/>
            <a:cxnLst>
              <a:cxn ang="0">
                <a:pos x="0" y="7"/>
              </a:cxn>
              <a:cxn ang="0">
                <a:pos x="0" y="2"/>
              </a:cxn>
              <a:cxn ang="0">
                <a:pos x="0" y="0"/>
              </a:cxn>
              <a:cxn ang="0">
                <a:pos x="5" y="0"/>
              </a:cxn>
              <a:cxn ang="0">
                <a:pos x="8" y="5"/>
              </a:cxn>
              <a:cxn ang="0">
                <a:pos x="5" y="7"/>
              </a:cxn>
              <a:cxn ang="0">
                <a:pos x="0" y="7"/>
              </a:cxn>
            </a:cxnLst>
            <a:rect l="0" t="0" r="r" b="b"/>
            <a:pathLst>
              <a:path w="8" h="7">
                <a:moveTo>
                  <a:pt x="0" y="7"/>
                </a:moveTo>
                <a:lnTo>
                  <a:pt x="0" y="2"/>
                </a:lnTo>
                <a:lnTo>
                  <a:pt x="0" y="0"/>
                </a:lnTo>
                <a:lnTo>
                  <a:pt x="5" y="0"/>
                </a:lnTo>
                <a:lnTo>
                  <a:pt x="8" y="5"/>
                </a:lnTo>
                <a:lnTo>
                  <a:pt x="5" y="7"/>
                </a:lnTo>
                <a:lnTo>
                  <a:pt x="0" y="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67" name="1192127324"/>
          <p:cNvSpPr>
            <a:spLocks noChangeAspect="1"/>
          </p:cNvSpPr>
          <p:nvPr/>
        </p:nvSpPr>
        <p:spPr bwMode="auto">
          <a:xfrm>
            <a:off x="3878017" y="2767170"/>
            <a:ext cx="8064" cy="10254"/>
          </a:xfrm>
          <a:custGeom>
            <a:avLst/>
            <a:gdLst/>
            <a:ahLst/>
            <a:cxnLst>
              <a:cxn ang="0">
                <a:pos x="2" y="9"/>
              </a:cxn>
              <a:cxn ang="0">
                <a:pos x="0" y="4"/>
              </a:cxn>
              <a:cxn ang="0">
                <a:pos x="2" y="0"/>
              </a:cxn>
              <a:cxn ang="0">
                <a:pos x="7" y="2"/>
              </a:cxn>
              <a:cxn ang="0">
                <a:pos x="7" y="4"/>
              </a:cxn>
              <a:cxn ang="0">
                <a:pos x="7" y="9"/>
              </a:cxn>
              <a:cxn ang="0">
                <a:pos x="2" y="9"/>
              </a:cxn>
            </a:cxnLst>
            <a:rect l="0" t="0" r="r" b="b"/>
            <a:pathLst>
              <a:path w="7" h="9">
                <a:moveTo>
                  <a:pt x="2" y="9"/>
                </a:moveTo>
                <a:lnTo>
                  <a:pt x="0" y="4"/>
                </a:lnTo>
                <a:lnTo>
                  <a:pt x="2" y="0"/>
                </a:lnTo>
                <a:lnTo>
                  <a:pt x="7" y="2"/>
                </a:lnTo>
                <a:lnTo>
                  <a:pt x="7" y="4"/>
                </a:lnTo>
                <a:lnTo>
                  <a:pt x="7" y="9"/>
                </a:lnTo>
                <a:lnTo>
                  <a:pt x="2" y="9"/>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68" name="254517689"/>
          <p:cNvSpPr>
            <a:spLocks noChangeAspect="1"/>
          </p:cNvSpPr>
          <p:nvPr/>
        </p:nvSpPr>
        <p:spPr bwMode="auto">
          <a:xfrm>
            <a:off x="3842306" y="2759194"/>
            <a:ext cx="32255" cy="18230"/>
          </a:xfrm>
          <a:custGeom>
            <a:avLst/>
            <a:gdLst/>
            <a:ahLst/>
            <a:cxnLst>
              <a:cxn ang="0">
                <a:pos x="1" y="4"/>
              </a:cxn>
              <a:cxn ang="0">
                <a:pos x="0" y="2"/>
              </a:cxn>
              <a:cxn ang="0">
                <a:pos x="2" y="0"/>
              </a:cxn>
              <a:cxn ang="0">
                <a:pos x="4" y="0"/>
              </a:cxn>
              <a:cxn ang="0">
                <a:pos x="12" y="1"/>
              </a:cxn>
              <a:cxn ang="0">
                <a:pos x="12" y="3"/>
              </a:cxn>
              <a:cxn ang="0">
                <a:pos x="12" y="5"/>
              </a:cxn>
              <a:cxn ang="0">
                <a:pos x="10" y="7"/>
              </a:cxn>
              <a:cxn ang="0">
                <a:pos x="10" y="7"/>
              </a:cxn>
              <a:cxn ang="0">
                <a:pos x="1" y="4"/>
              </a:cxn>
            </a:cxnLst>
            <a:rect l="0" t="0" r="r" b="b"/>
            <a:pathLst>
              <a:path w="12" h="7">
                <a:moveTo>
                  <a:pt x="1" y="4"/>
                </a:moveTo>
                <a:cubicBezTo>
                  <a:pt x="0" y="2"/>
                  <a:pt x="0" y="2"/>
                  <a:pt x="0" y="2"/>
                </a:cubicBezTo>
                <a:cubicBezTo>
                  <a:pt x="2" y="0"/>
                  <a:pt x="2" y="0"/>
                  <a:pt x="2" y="0"/>
                </a:cubicBezTo>
                <a:cubicBezTo>
                  <a:pt x="2" y="0"/>
                  <a:pt x="3" y="0"/>
                  <a:pt x="4" y="0"/>
                </a:cubicBezTo>
                <a:cubicBezTo>
                  <a:pt x="7" y="1"/>
                  <a:pt x="8" y="1"/>
                  <a:pt x="12" y="1"/>
                </a:cubicBezTo>
                <a:cubicBezTo>
                  <a:pt x="12" y="1"/>
                  <a:pt x="12" y="3"/>
                  <a:pt x="12" y="3"/>
                </a:cubicBezTo>
                <a:cubicBezTo>
                  <a:pt x="12" y="4"/>
                  <a:pt x="12" y="4"/>
                  <a:pt x="12" y="5"/>
                </a:cubicBezTo>
                <a:cubicBezTo>
                  <a:pt x="12" y="6"/>
                  <a:pt x="10" y="7"/>
                  <a:pt x="10" y="7"/>
                </a:cubicBezTo>
                <a:cubicBezTo>
                  <a:pt x="10" y="7"/>
                  <a:pt x="10" y="7"/>
                  <a:pt x="10" y="7"/>
                </a:cubicBezTo>
                <a:lnTo>
                  <a:pt x="1"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69" name="1682845211"/>
          <p:cNvSpPr>
            <a:spLocks noChangeAspect="1"/>
          </p:cNvSpPr>
          <p:nvPr/>
        </p:nvSpPr>
        <p:spPr bwMode="auto">
          <a:xfrm>
            <a:off x="3842306" y="2761473"/>
            <a:ext cx="29951" cy="15951"/>
          </a:xfrm>
          <a:custGeom>
            <a:avLst/>
            <a:gdLst/>
            <a:ahLst/>
            <a:cxnLst>
              <a:cxn ang="0">
                <a:pos x="1" y="0"/>
              </a:cxn>
              <a:cxn ang="0">
                <a:pos x="0" y="1"/>
              </a:cxn>
              <a:cxn ang="0">
                <a:pos x="1" y="4"/>
              </a:cxn>
              <a:cxn ang="0">
                <a:pos x="2" y="5"/>
              </a:cxn>
              <a:cxn ang="0">
                <a:pos x="10" y="6"/>
              </a:cxn>
              <a:cxn ang="0">
                <a:pos x="11" y="4"/>
              </a:cxn>
              <a:cxn ang="0">
                <a:pos x="11" y="3"/>
              </a:cxn>
              <a:cxn ang="0">
                <a:pos x="10" y="2"/>
              </a:cxn>
              <a:cxn ang="0">
                <a:pos x="9" y="2"/>
              </a:cxn>
              <a:cxn ang="0">
                <a:pos x="1" y="0"/>
              </a:cxn>
            </a:cxnLst>
            <a:rect l="0" t="0" r="r" b="b"/>
            <a:pathLst>
              <a:path w="11" h="6">
                <a:moveTo>
                  <a:pt x="1" y="0"/>
                </a:moveTo>
                <a:cubicBezTo>
                  <a:pt x="1" y="0"/>
                  <a:pt x="0" y="1"/>
                  <a:pt x="0" y="1"/>
                </a:cubicBezTo>
                <a:cubicBezTo>
                  <a:pt x="0" y="1"/>
                  <a:pt x="0" y="3"/>
                  <a:pt x="1" y="4"/>
                </a:cubicBezTo>
                <a:cubicBezTo>
                  <a:pt x="1" y="5"/>
                  <a:pt x="1" y="5"/>
                  <a:pt x="2" y="5"/>
                </a:cubicBezTo>
                <a:cubicBezTo>
                  <a:pt x="2" y="5"/>
                  <a:pt x="9" y="6"/>
                  <a:pt x="10" y="6"/>
                </a:cubicBezTo>
                <a:cubicBezTo>
                  <a:pt x="10" y="6"/>
                  <a:pt x="11" y="5"/>
                  <a:pt x="11" y="4"/>
                </a:cubicBezTo>
                <a:cubicBezTo>
                  <a:pt x="11" y="4"/>
                  <a:pt x="11" y="3"/>
                  <a:pt x="11" y="3"/>
                </a:cubicBezTo>
                <a:cubicBezTo>
                  <a:pt x="10" y="2"/>
                  <a:pt x="10" y="2"/>
                  <a:pt x="10" y="2"/>
                </a:cubicBezTo>
                <a:cubicBezTo>
                  <a:pt x="9" y="2"/>
                  <a:pt x="9" y="2"/>
                  <a:pt x="9" y="2"/>
                </a:cubicBezTo>
                <a:lnTo>
                  <a:pt x="1"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70" name="2093595636"/>
          <p:cNvSpPr>
            <a:spLocks noChangeAspect="1"/>
          </p:cNvSpPr>
          <p:nvPr/>
        </p:nvSpPr>
        <p:spPr bwMode="auto">
          <a:xfrm>
            <a:off x="3844609" y="2763752"/>
            <a:ext cx="25344" cy="13673"/>
          </a:xfrm>
          <a:custGeom>
            <a:avLst/>
            <a:gdLst/>
            <a:ahLst/>
            <a:cxnLst>
              <a:cxn ang="0">
                <a:pos x="0" y="0"/>
              </a:cxn>
              <a:cxn ang="0">
                <a:pos x="0" y="0"/>
              </a:cxn>
              <a:cxn ang="0">
                <a:pos x="0" y="3"/>
              </a:cxn>
              <a:cxn ang="0">
                <a:pos x="1" y="4"/>
              </a:cxn>
              <a:cxn ang="0">
                <a:pos x="8" y="5"/>
              </a:cxn>
              <a:cxn ang="0">
                <a:pos x="9" y="3"/>
              </a:cxn>
              <a:cxn ang="0">
                <a:pos x="9" y="2"/>
              </a:cxn>
              <a:cxn ang="0">
                <a:pos x="8" y="1"/>
              </a:cxn>
              <a:cxn ang="0">
                <a:pos x="8" y="1"/>
              </a:cxn>
              <a:cxn ang="0">
                <a:pos x="0" y="0"/>
              </a:cxn>
            </a:cxnLst>
            <a:rect l="0" t="0" r="r" b="b"/>
            <a:pathLst>
              <a:path w="9" h="5">
                <a:moveTo>
                  <a:pt x="0" y="0"/>
                </a:moveTo>
                <a:cubicBezTo>
                  <a:pt x="0" y="0"/>
                  <a:pt x="0" y="0"/>
                  <a:pt x="0" y="0"/>
                </a:cubicBezTo>
                <a:cubicBezTo>
                  <a:pt x="0" y="1"/>
                  <a:pt x="0" y="2"/>
                  <a:pt x="0" y="3"/>
                </a:cubicBezTo>
                <a:cubicBezTo>
                  <a:pt x="0" y="3"/>
                  <a:pt x="1" y="4"/>
                  <a:pt x="1" y="4"/>
                </a:cubicBezTo>
                <a:cubicBezTo>
                  <a:pt x="1" y="4"/>
                  <a:pt x="8" y="5"/>
                  <a:pt x="8" y="5"/>
                </a:cubicBezTo>
                <a:cubicBezTo>
                  <a:pt x="9" y="5"/>
                  <a:pt x="9" y="4"/>
                  <a:pt x="9" y="3"/>
                </a:cubicBezTo>
                <a:cubicBezTo>
                  <a:pt x="9" y="3"/>
                  <a:pt x="9" y="2"/>
                  <a:pt x="9" y="2"/>
                </a:cubicBezTo>
                <a:cubicBezTo>
                  <a:pt x="9" y="2"/>
                  <a:pt x="8" y="1"/>
                  <a:pt x="8" y="1"/>
                </a:cubicBezTo>
                <a:cubicBezTo>
                  <a:pt x="8" y="1"/>
                  <a:pt x="8" y="1"/>
                  <a:pt x="8" y="1"/>
                </a:cubicBezTo>
                <a:lnTo>
                  <a:pt x="0" y="0"/>
                </a:lnTo>
                <a:close/>
              </a:path>
            </a:pathLst>
          </a:custGeom>
          <a:solidFill>
            <a:srgbClr val="9FB3C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71" name="1476210885"/>
          <p:cNvSpPr>
            <a:spLocks noChangeAspect="1"/>
          </p:cNvSpPr>
          <p:nvPr/>
        </p:nvSpPr>
        <p:spPr bwMode="auto">
          <a:xfrm>
            <a:off x="3844609" y="2763752"/>
            <a:ext cx="3456" cy="3418"/>
          </a:xfrm>
          <a:custGeom>
            <a:avLst/>
            <a:gdLst/>
            <a:ahLst/>
            <a:cxnLst>
              <a:cxn ang="0">
                <a:pos x="1" y="1"/>
              </a:cxn>
              <a:cxn ang="0">
                <a:pos x="1" y="1"/>
              </a:cxn>
              <a:cxn ang="0">
                <a:pos x="0" y="1"/>
              </a:cxn>
              <a:cxn ang="0">
                <a:pos x="1" y="0"/>
              </a:cxn>
              <a:cxn ang="0">
                <a:pos x="1" y="1"/>
              </a:cxn>
            </a:cxnLst>
            <a:rect l="0" t="0" r="r" b="b"/>
            <a:pathLst>
              <a:path w="1" h="1">
                <a:moveTo>
                  <a:pt x="1" y="1"/>
                </a:moveTo>
                <a:cubicBezTo>
                  <a:pt x="1" y="1"/>
                  <a:pt x="1" y="1"/>
                  <a:pt x="1" y="1"/>
                </a:cubicBezTo>
                <a:cubicBezTo>
                  <a:pt x="1" y="1"/>
                  <a:pt x="0" y="1"/>
                  <a:pt x="0" y="1"/>
                </a:cubicBezTo>
                <a:cubicBezTo>
                  <a:pt x="0" y="0"/>
                  <a:pt x="1" y="0"/>
                  <a:pt x="1" y="0"/>
                </a:cubicBezTo>
                <a:cubicBezTo>
                  <a:pt x="1" y="0"/>
                  <a:pt x="1" y="1"/>
                  <a:pt x="1" y="1"/>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72" name="472197184"/>
          <p:cNvSpPr>
            <a:spLocks noChangeAspect="1" noChangeArrowheads="1"/>
          </p:cNvSpPr>
          <p:nvPr/>
        </p:nvSpPr>
        <p:spPr bwMode="auto">
          <a:xfrm>
            <a:off x="3850369" y="2767170"/>
            <a:ext cx="2304" cy="1139"/>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73" name="1252258351"/>
          <p:cNvSpPr>
            <a:spLocks noChangeAspect="1"/>
          </p:cNvSpPr>
          <p:nvPr/>
        </p:nvSpPr>
        <p:spPr bwMode="auto">
          <a:xfrm>
            <a:off x="3856129" y="2767170"/>
            <a:ext cx="1152" cy="2279"/>
          </a:xfrm>
          <a:custGeom>
            <a:avLst/>
            <a:gdLst/>
            <a:ahLst/>
            <a:cxnLst>
              <a:cxn ang="0">
                <a:pos x="0" y="0"/>
              </a:cxn>
              <a:cxn ang="0">
                <a:pos x="0" y="1"/>
              </a:cxn>
              <a:cxn ang="0">
                <a:pos x="0" y="0"/>
              </a:cxn>
              <a:cxn ang="0">
                <a:pos x="0" y="0"/>
              </a:cxn>
              <a:cxn ang="0">
                <a:pos x="0" y="0"/>
              </a:cxn>
            </a:cxnLst>
            <a:rect l="0" t="0" r="r" b="b"/>
            <a:pathLst>
              <a:path h="1">
                <a:moveTo>
                  <a:pt x="0" y="0"/>
                </a:moveTo>
                <a:cubicBezTo>
                  <a:pt x="0" y="1"/>
                  <a:pt x="0" y="1"/>
                  <a:pt x="0" y="1"/>
                </a:cubicBezTo>
                <a:cubicBezTo>
                  <a:pt x="0" y="1"/>
                  <a:pt x="0" y="0"/>
                  <a:pt x="0" y="0"/>
                </a:cubicBezTo>
                <a:cubicBezTo>
                  <a:pt x="0" y="0"/>
                  <a:pt x="0" y="0"/>
                  <a:pt x="0" y="0"/>
                </a:cubicBezTo>
                <a:cubicBezTo>
                  <a:pt x="0" y="0"/>
                  <a:pt x="0" y="0"/>
                  <a:pt x="0" y="0"/>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74" name="1698446704"/>
          <p:cNvSpPr>
            <a:spLocks noChangeAspect="1"/>
          </p:cNvSpPr>
          <p:nvPr/>
        </p:nvSpPr>
        <p:spPr bwMode="auto">
          <a:xfrm>
            <a:off x="3858433" y="2767170"/>
            <a:ext cx="2304" cy="2279"/>
          </a:xfrm>
          <a:custGeom>
            <a:avLst/>
            <a:gdLst/>
            <a:ahLst/>
            <a:cxnLst>
              <a:cxn ang="0">
                <a:pos x="1" y="1"/>
              </a:cxn>
              <a:cxn ang="0">
                <a:pos x="1" y="1"/>
              </a:cxn>
              <a:cxn ang="0">
                <a:pos x="0" y="0"/>
              </a:cxn>
              <a:cxn ang="0">
                <a:pos x="1" y="0"/>
              </a:cxn>
              <a:cxn ang="0">
                <a:pos x="1" y="1"/>
              </a:cxn>
            </a:cxnLst>
            <a:rect l="0" t="0" r="r" b="b"/>
            <a:pathLst>
              <a:path w="1" h="1">
                <a:moveTo>
                  <a:pt x="1" y="1"/>
                </a:moveTo>
                <a:cubicBezTo>
                  <a:pt x="1" y="1"/>
                  <a:pt x="1" y="1"/>
                  <a:pt x="1" y="1"/>
                </a:cubicBezTo>
                <a:cubicBezTo>
                  <a:pt x="1" y="1"/>
                  <a:pt x="0" y="1"/>
                  <a:pt x="0" y="0"/>
                </a:cubicBezTo>
                <a:cubicBezTo>
                  <a:pt x="0" y="0"/>
                  <a:pt x="1" y="0"/>
                  <a:pt x="1" y="0"/>
                </a:cubicBezTo>
                <a:cubicBezTo>
                  <a:pt x="1" y="0"/>
                  <a:pt x="1" y="0"/>
                  <a:pt x="1" y="1"/>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75" name="227758660"/>
          <p:cNvSpPr>
            <a:spLocks noChangeAspect="1" noChangeArrowheads="1"/>
          </p:cNvSpPr>
          <p:nvPr/>
        </p:nvSpPr>
        <p:spPr bwMode="auto">
          <a:xfrm>
            <a:off x="3864193" y="2767170"/>
            <a:ext cx="2304" cy="2279"/>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76" name="1215675536"/>
          <p:cNvSpPr>
            <a:spLocks noChangeAspect="1"/>
          </p:cNvSpPr>
          <p:nvPr/>
        </p:nvSpPr>
        <p:spPr bwMode="auto">
          <a:xfrm>
            <a:off x="3844609" y="2769449"/>
            <a:ext cx="3456" cy="2279"/>
          </a:xfrm>
          <a:custGeom>
            <a:avLst/>
            <a:gdLst/>
            <a:ahLst/>
            <a:cxnLst>
              <a:cxn ang="0">
                <a:pos x="1" y="1"/>
              </a:cxn>
              <a:cxn ang="0">
                <a:pos x="1" y="1"/>
              </a:cxn>
              <a:cxn ang="0">
                <a:pos x="0" y="1"/>
              </a:cxn>
              <a:cxn ang="0">
                <a:pos x="1" y="0"/>
              </a:cxn>
              <a:cxn ang="0">
                <a:pos x="1" y="1"/>
              </a:cxn>
            </a:cxnLst>
            <a:rect l="0" t="0" r="r" b="b"/>
            <a:pathLst>
              <a:path w="1" h="1">
                <a:moveTo>
                  <a:pt x="1" y="1"/>
                </a:moveTo>
                <a:cubicBezTo>
                  <a:pt x="1" y="1"/>
                  <a:pt x="1" y="1"/>
                  <a:pt x="1" y="1"/>
                </a:cubicBezTo>
                <a:cubicBezTo>
                  <a:pt x="1" y="1"/>
                  <a:pt x="0" y="1"/>
                  <a:pt x="0" y="1"/>
                </a:cubicBezTo>
                <a:cubicBezTo>
                  <a:pt x="0" y="1"/>
                  <a:pt x="1" y="0"/>
                  <a:pt x="1" y="0"/>
                </a:cubicBezTo>
                <a:cubicBezTo>
                  <a:pt x="1" y="1"/>
                  <a:pt x="1" y="1"/>
                  <a:pt x="1" y="1"/>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77" name="1034708233"/>
          <p:cNvSpPr>
            <a:spLocks noChangeAspect="1"/>
          </p:cNvSpPr>
          <p:nvPr/>
        </p:nvSpPr>
        <p:spPr bwMode="auto">
          <a:xfrm>
            <a:off x="3850369" y="2771728"/>
            <a:ext cx="2304" cy="3418"/>
          </a:xfrm>
          <a:custGeom>
            <a:avLst/>
            <a:gdLst/>
            <a:ahLst/>
            <a:cxnLst>
              <a:cxn ang="0">
                <a:pos x="1" y="0"/>
              </a:cxn>
              <a:cxn ang="0">
                <a:pos x="0" y="1"/>
              </a:cxn>
              <a:cxn ang="0">
                <a:pos x="0" y="0"/>
              </a:cxn>
              <a:cxn ang="0">
                <a:pos x="0" y="0"/>
              </a:cxn>
              <a:cxn ang="0">
                <a:pos x="1" y="0"/>
              </a:cxn>
            </a:cxnLst>
            <a:rect l="0" t="0" r="r" b="b"/>
            <a:pathLst>
              <a:path w="1" h="1">
                <a:moveTo>
                  <a:pt x="1" y="0"/>
                </a:moveTo>
                <a:cubicBezTo>
                  <a:pt x="1" y="0"/>
                  <a:pt x="1" y="1"/>
                  <a:pt x="0" y="1"/>
                </a:cubicBezTo>
                <a:cubicBezTo>
                  <a:pt x="0" y="0"/>
                  <a:pt x="0" y="0"/>
                  <a:pt x="0" y="0"/>
                </a:cubicBezTo>
                <a:cubicBezTo>
                  <a:pt x="0" y="0"/>
                  <a:pt x="0" y="0"/>
                  <a:pt x="0" y="0"/>
                </a:cubicBezTo>
                <a:cubicBezTo>
                  <a:pt x="1" y="0"/>
                  <a:pt x="1" y="0"/>
                  <a:pt x="1" y="0"/>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78" name="1129711413"/>
          <p:cNvSpPr>
            <a:spLocks noChangeAspect="1" noChangeArrowheads="1"/>
          </p:cNvSpPr>
          <p:nvPr/>
        </p:nvSpPr>
        <p:spPr bwMode="auto">
          <a:xfrm>
            <a:off x="3856129" y="2771728"/>
            <a:ext cx="1152" cy="3418"/>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79" name="1174611966"/>
          <p:cNvSpPr>
            <a:spLocks noChangeAspect="1"/>
          </p:cNvSpPr>
          <p:nvPr/>
        </p:nvSpPr>
        <p:spPr bwMode="auto">
          <a:xfrm>
            <a:off x="3858433" y="2771728"/>
            <a:ext cx="2304" cy="3418"/>
          </a:xfrm>
          <a:custGeom>
            <a:avLst/>
            <a:gdLst/>
            <a:ahLst/>
            <a:cxnLst>
              <a:cxn ang="0">
                <a:pos x="1" y="1"/>
              </a:cxn>
              <a:cxn ang="0">
                <a:pos x="1" y="1"/>
              </a:cxn>
              <a:cxn ang="0">
                <a:pos x="0" y="1"/>
              </a:cxn>
              <a:cxn ang="0">
                <a:pos x="1" y="0"/>
              </a:cxn>
              <a:cxn ang="0">
                <a:pos x="1" y="1"/>
              </a:cxn>
            </a:cxnLst>
            <a:rect l="0" t="0" r="r" b="b"/>
            <a:pathLst>
              <a:path w="1" h="1">
                <a:moveTo>
                  <a:pt x="1" y="1"/>
                </a:moveTo>
                <a:cubicBezTo>
                  <a:pt x="1" y="1"/>
                  <a:pt x="1" y="1"/>
                  <a:pt x="1" y="1"/>
                </a:cubicBezTo>
                <a:cubicBezTo>
                  <a:pt x="1" y="1"/>
                  <a:pt x="0" y="1"/>
                  <a:pt x="0" y="1"/>
                </a:cubicBezTo>
                <a:cubicBezTo>
                  <a:pt x="0" y="0"/>
                  <a:pt x="1" y="0"/>
                  <a:pt x="1" y="0"/>
                </a:cubicBezTo>
                <a:cubicBezTo>
                  <a:pt x="1" y="0"/>
                  <a:pt x="1" y="1"/>
                  <a:pt x="1" y="1"/>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80" name="980643269"/>
          <p:cNvSpPr>
            <a:spLocks noChangeAspect="1" noChangeArrowheads="1"/>
          </p:cNvSpPr>
          <p:nvPr/>
        </p:nvSpPr>
        <p:spPr bwMode="auto">
          <a:xfrm>
            <a:off x="3864193" y="2775146"/>
            <a:ext cx="2304" cy="1139"/>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81" name="568552337"/>
          <p:cNvSpPr>
            <a:spLocks noChangeAspect="1" noChangeArrowheads="1"/>
          </p:cNvSpPr>
          <p:nvPr/>
        </p:nvSpPr>
        <p:spPr bwMode="auto">
          <a:xfrm>
            <a:off x="3848066" y="2769449"/>
            <a:ext cx="2304" cy="1139"/>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82" name="1468597627"/>
          <p:cNvSpPr>
            <a:spLocks noChangeAspect="1"/>
          </p:cNvSpPr>
          <p:nvPr/>
        </p:nvSpPr>
        <p:spPr bwMode="auto">
          <a:xfrm>
            <a:off x="3852673" y="2769449"/>
            <a:ext cx="3456" cy="2279"/>
          </a:xfrm>
          <a:custGeom>
            <a:avLst/>
            <a:gdLst/>
            <a:ahLst/>
            <a:cxnLst>
              <a:cxn ang="0">
                <a:pos x="1" y="0"/>
              </a:cxn>
              <a:cxn ang="0">
                <a:pos x="0" y="1"/>
              </a:cxn>
              <a:cxn ang="0">
                <a:pos x="0" y="0"/>
              </a:cxn>
              <a:cxn ang="0">
                <a:pos x="0" y="0"/>
              </a:cxn>
              <a:cxn ang="0">
                <a:pos x="1" y="0"/>
              </a:cxn>
            </a:cxnLst>
            <a:rect l="0" t="0" r="r" b="b"/>
            <a:pathLst>
              <a:path w="1" h="1">
                <a:moveTo>
                  <a:pt x="1" y="0"/>
                </a:moveTo>
                <a:cubicBezTo>
                  <a:pt x="1" y="1"/>
                  <a:pt x="1" y="1"/>
                  <a:pt x="0" y="1"/>
                </a:cubicBezTo>
                <a:cubicBezTo>
                  <a:pt x="0" y="1"/>
                  <a:pt x="0" y="0"/>
                  <a:pt x="0" y="0"/>
                </a:cubicBezTo>
                <a:cubicBezTo>
                  <a:pt x="0" y="0"/>
                  <a:pt x="0" y="0"/>
                  <a:pt x="0" y="0"/>
                </a:cubicBezTo>
                <a:cubicBezTo>
                  <a:pt x="1" y="0"/>
                  <a:pt x="1" y="0"/>
                  <a:pt x="1" y="0"/>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83" name="1059497618"/>
          <p:cNvSpPr>
            <a:spLocks noChangeAspect="1"/>
          </p:cNvSpPr>
          <p:nvPr/>
        </p:nvSpPr>
        <p:spPr bwMode="auto">
          <a:xfrm>
            <a:off x="3858433" y="2769449"/>
            <a:ext cx="1152" cy="2279"/>
          </a:xfrm>
          <a:custGeom>
            <a:avLst/>
            <a:gdLst/>
            <a:ahLst/>
            <a:cxnLst>
              <a:cxn ang="0">
                <a:pos x="0" y="1"/>
              </a:cxn>
              <a:cxn ang="0">
                <a:pos x="0" y="1"/>
              </a:cxn>
              <a:cxn ang="0">
                <a:pos x="0" y="0"/>
              </a:cxn>
              <a:cxn ang="0">
                <a:pos x="0" y="0"/>
              </a:cxn>
              <a:cxn ang="0">
                <a:pos x="0" y="1"/>
              </a:cxn>
            </a:cxnLst>
            <a:rect l="0" t="0" r="r" b="b"/>
            <a:pathLst>
              <a:path h="1">
                <a:moveTo>
                  <a:pt x="0" y="1"/>
                </a:moveTo>
                <a:cubicBezTo>
                  <a:pt x="0" y="1"/>
                  <a:pt x="0" y="1"/>
                  <a:pt x="0" y="1"/>
                </a:cubicBezTo>
                <a:cubicBezTo>
                  <a:pt x="0" y="1"/>
                  <a:pt x="0" y="1"/>
                  <a:pt x="0" y="0"/>
                </a:cubicBezTo>
                <a:cubicBezTo>
                  <a:pt x="0" y="0"/>
                  <a:pt x="0" y="0"/>
                  <a:pt x="0" y="0"/>
                </a:cubicBezTo>
                <a:cubicBezTo>
                  <a:pt x="0" y="0"/>
                  <a:pt x="0" y="0"/>
                  <a:pt x="0" y="1"/>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84" name="1911857120"/>
          <p:cNvSpPr>
            <a:spLocks noChangeAspect="1" noChangeArrowheads="1"/>
          </p:cNvSpPr>
          <p:nvPr/>
        </p:nvSpPr>
        <p:spPr bwMode="auto">
          <a:xfrm>
            <a:off x="3860737" y="2769449"/>
            <a:ext cx="3456" cy="2279"/>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85" name="2091232586"/>
          <p:cNvSpPr>
            <a:spLocks noChangeAspect="1"/>
          </p:cNvSpPr>
          <p:nvPr/>
        </p:nvSpPr>
        <p:spPr bwMode="auto">
          <a:xfrm>
            <a:off x="3866497" y="2771728"/>
            <a:ext cx="3456" cy="3418"/>
          </a:xfrm>
          <a:custGeom>
            <a:avLst/>
            <a:gdLst/>
            <a:ahLst/>
            <a:cxnLst>
              <a:cxn ang="0">
                <a:pos x="1" y="0"/>
              </a:cxn>
              <a:cxn ang="0">
                <a:pos x="0" y="0"/>
              </a:cxn>
              <a:cxn ang="0">
                <a:pos x="0" y="0"/>
              </a:cxn>
              <a:cxn ang="0">
                <a:pos x="0" y="0"/>
              </a:cxn>
              <a:cxn ang="0">
                <a:pos x="1" y="0"/>
              </a:cxn>
            </a:cxnLst>
            <a:rect l="0" t="0" r="r" b="b"/>
            <a:pathLst>
              <a:path w="1" h="1">
                <a:moveTo>
                  <a:pt x="1" y="0"/>
                </a:moveTo>
                <a:cubicBezTo>
                  <a:pt x="1" y="0"/>
                  <a:pt x="0" y="1"/>
                  <a:pt x="0" y="0"/>
                </a:cubicBezTo>
                <a:cubicBezTo>
                  <a:pt x="0" y="0"/>
                  <a:pt x="0" y="0"/>
                  <a:pt x="0" y="0"/>
                </a:cubicBezTo>
                <a:cubicBezTo>
                  <a:pt x="0" y="0"/>
                  <a:pt x="0" y="0"/>
                  <a:pt x="0" y="0"/>
                </a:cubicBezTo>
                <a:cubicBezTo>
                  <a:pt x="0" y="0"/>
                  <a:pt x="1" y="0"/>
                  <a:pt x="1" y="0"/>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96" name="Oval 895"/>
          <p:cNvSpPr/>
          <p:nvPr/>
        </p:nvSpPr>
        <p:spPr bwMode="auto">
          <a:xfrm>
            <a:off x="6832755" y="2870340"/>
            <a:ext cx="394394" cy="4243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l-NL" sz="1200" dirty="0">
                <a:latin typeface="微软雅黑" panose="020B0503020204020204" pitchFamily="34" charset="-122"/>
                <a:ea typeface="微软雅黑" panose="020B0503020204020204" pitchFamily="34" charset="-122"/>
              </a:rPr>
              <a:t>1</a:t>
            </a:r>
          </a:p>
        </p:txBody>
      </p:sp>
      <p:sp>
        <p:nvSpPr>
          <p:cNvPr id="1413" name="Oval 1412"/>
          <p:cNvSpPr/>
          <p:nvPr/>
        </p:nvSpPr>
        <p:spPr bwMode="auto">
          <a:xfrm>
            <a:off x="8663426" y="2937869"/>
            <a:ext cx="394394" cy="4243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l-NL" sz="1200" dirty="0">
                <a:latin typeface="微软雅黑" panose="020B0503020204020204" pitchFamily="34" charset="-122"/>
                <a:ea typeface="微软雅黑" panose="020B0503020204020204" pitchFamily="34" charset="-122"/>
              </a:rPr>
              <a:t>1</a:t>
            </a:r>
          </a:p>
        </p:txBody>
      </p:sp>
      <p:sp>
        <p:nvSpPr>
          <p:cNvPr id="1414" name="Oval 1413"/>
          <p:cNvSpPr/>
          <p:nvPr/>
        </p:nvSpPr>
        <p:spPr bwMode="auto">
          <a:xfrm>
            <a:off x="7615221" y="4355979"/>
            <a:ext cx="394394" cy="4243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l-NL" sz="1200" dirty="0">
                <a:latin typeface="微软雅黑" panose="020B0503020204020204" pitchFamily="34" charset="-122"/>
                <a:ea typeface="微软雅黑" panose="020B0503020204020204" pitchFamily="34" charset="-122"/>
              </a:rPr>
              <a:t>2</a:t>
            </a:r>
          </a:p>
        </p:txBody>
      </p:sp>
      <p:sp>
        <p:nvSpPr>
          <p:cNvPr id="1415" name="Oval 1414"/>
          <p:cNvSpPr/>
          <p:nvPr/>
        </p:nvSpPr>
        <p:spPr bwMode="auto">
          <a:xfrm>
            <a:off x="5852038" y="5166327"/>
            <a:ext cx="394394" cy="4243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l-NL" sz="1200" dirty="0">
                <a:latin typeface="微软雅黑" panose="020B0503020204020204" pitchFamily="34" charset="-122"/>
                <a:ea typeface="微软雅黑" panose="020B0503020204020204" pitchFamily="34" charset="-122"/>
              </a:rPr>
              <a:t>3</a:t>
            </a:r>
          </a:p>
        </p:txBody>
      </p:sp>
      <p:sp>
        <p:nvSpPr>
          <p:cNvPr id="1416" name="Oval 1415"/>
          <p:cNvSpPr/>
          <p:nvPr/>
        </p:nvSpPr>
        <p:spPr bwMode="auto">
          <a:xfrm>
            <a:off x="4479034" y="3323838"/>
            <a:ext cx="394394" cy="4243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l-NL" sz="1200" dirty="0">
                <a:latin typeface="微软雅黑" panose="020B0503020204020204" pitchFamily="34" charset="-122"/>
                <a:ea typeface="微软雅黑" panose="020B0503020204020204" pitchFamily="34" charset="-122"/>
              </a:rPr>
              <a:t>4</a:t>
            </a:r>
          </a:p>
        </p:txBody>
      </p:sp>
      <p:sp>
        <p:nvSpPr>
          <p:cNvPr id="909" name="Curved Down Arrow 908"/>
          <p:cNvSpPr/>
          <p:nvPr/>
        </p:nvSpPr>
        <p:spPr bwMode="auto">
          <a:xfrm flipH="1">
            <a:off x="5256229" y="2631763"/>
            <a:ext cx="1433131" cy="28265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
        <p:nvSpPr>
          <p:cNvPr id="1421" name="1655387072"/>
          <p:cNvSpPr>
            <a:spLocks noChangeAspect="1"/>
          </p:cNvSpPr>
          <p:nvPr/>
        </p:nvSpPr>
        <p:spPr bwMode="auto">
          <a:xfrm>
            <a:off x="8258665" y="3886655"/>
            <a:ext cx="273999" cy="477491"/>
          </a:xfrm>
          <a:custGeom>
            <a:avLst/>
            <a:gdLst/>
            <a:ahLst/>
            <a:cxnLst>
              <a:cxn ang="0">
                <a:pos x="77" y="0"/>
              </a:cxn>
              <a:cxn ang="0">
                <a:pos x="77" y="47"/>
              </a:cxn>
              <a:cxn ang="0">
                <a:pos x="76" y="52"/>
              </a:cxn>
              <a:cxn ang="0">
                <a:pos x="72" y="55"/>
              </a:cxn>
              <a:cxn ang="0">
                <a:pos x="0" y="99"/>
              </a:cxn>
              <a:cxn ang="0">
                <a:pos x="0" y="35"/>
              </a:cxn>
              <a:cxn ang="0">
                <a:pos x="77" y="0"/>
              </a:cxn>
            </a:cxnLst>
            <a:rect l="0" t="0" r="r" b="b"/>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22" name="1839252484"/>
          <p:cNvSpPr>
            <a:spLocks noChangeAspect="1"/>
          </p:cNvSpPr>
          <p:nvPr/>
        </p:nvSpPr>
        <p:spPr bwMode="auto">
          <a:xfrm>
            <a:off x="7656471" y="3815235"/>
            <a:ext cx="871677" cy="240786"/>
          </a:xfrm>
          <a:custGeom>
            <a:avLst/>
            <a:gdLst/>
            <a:ahLst/>
            <a:cxnLst>
              <a:cxn ang="0">
                <a:pos x="0" y="73"/>
              </a:cxn>
              <a:cxn ang="0">
                <a:pos x="196" y="0"/>
              </a:cxn>
              <a:cxn ang="0">
                <a:pos x="579" y="30"/>
              </a:cxn>
              <a:cxn ang="0">
                <a:pos x="393" y="118"/>
              </a:cxn>
              <a:cxn ang="0">
                <a:pos x="0" y="73"/>
              </a:cxn>
            </a:cxnLst>
            <a:rect l="0" t="0" r="r" b="b"/>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23" name="367252837"/>
          <p:cNvSpPr>
            <a:spLocks noChangeAspect="1"/>
          </p:cNvSpPr>
          <p:nvPr/>
        </p:nvSpPr>
        <p:spPr bwMode="auto">
          <a:xfrm>
            <a:off x="8240600" y="3876452"/>
            <a:ext cx="292064" cy="193854"/>
          </a:xfrm>
          <a:custGeom>
            <a:avLst/>
            <a:gdLst/>
            <a:ahLst/>
            <a:cxnLst>
              <a:cxn ang="0">
                <a:pos x="82" y="2"/>
              </a:cxn>
              <a:cxn ang="0">
                <a:pos x="81" y="0"/>
              </a:cxn>
              <a:cxn ang="0">
                <a:pos x="0" y="37"/>
              </a:cxn>
              <a:cxn ang="0">
                <a:pos x="1" y="40"/>
              </a:cxn>
              <a:cxn ang="0">
                <a:pos x="82" y="2"/>
              </a:cxn>
            </a:cxnLst>
            <a:rect l="0" t="0" r="r" b="b"/>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24" name="1263660394"/>
          <p:cNvSpPr>
            <a:spLocks noChangeAspect="1"/>
          </p:cNvSpPr>
          <p:nvPr/>
        </p:nvSpPr>
        <p:spPr bwMode="auto">
          <a:xfrm>
            <a:off x="7617328" y="3949912"/>
            <a:ext cx="675964" cy="428517"/>
          </a:xfrm>
          <a:custGeom>
            <a:avLst/>
            <a:gdLst/>
            <a:ahLst/>
            <a:cxnLst>
              <a:cxn ang="0">
                <a:pos x="190" y="86"/>
              </a:cxn>
              <a:cxn ang="0">
                <a:pos x="187" y="89"/>
              </a:cxn>
              <a:cxn ang="0">
                <a:pos x="3" y="66"/>
              </a:cxn>
              <a:cxn ang="0">
                <a:pos x="1" y="63"/>
              </a:cxn>
              <a:cxn ang="0">
                <a:pos x="0" y="3"/>
              </a:cxn>
              <a:cxn ang="0">
                <a:pos x="3" y="0"/>
              </a:cxn>
              <a:cxn ang="0">
                <a:pos x="188" y="21"/>
              </a:cxn>
              <a:cxn ang="0">
                <a:pos x="190" y="24"/>
              </a:cxn>
              <a:cxn ang="0">
                <a:pos x="190" y="86"/>
              </a:cxn>
            </a:cxnLst>
            <a:rect l="0" t="0" r="r" b="b"/>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25" name="255579326"/>
          <p:cNvSpPr>
            <a:spLocks noChangeAspect="1"/>
          </p:cNvSpPr>
          <p:nvPr/>
        </p:nvSpPr>
        <p:spPr bwMode="auto">
          <a:xfrm>
            <a:off x="7617328" y="3953993"/>
            <a:ext cx="672953" cy="424436"/>
          </a:xfrm>
          <a:custGeom>
            <a:avLst/>
            <a:gdLst/>
            <a:ahLst/>
            <a:cxnLst>
              <a:cxn ang="0">
                <a:pos x="189" y="86"/>
              </a:cxn>
              <a:cxn ang="0">
                <a:pos x="186" y="88"/>
              </a:cxn>
              <a:cxn ang="0">
                <a:pos x="2" y="66"/>
              </a:cxn>
              <a:cxn ang="0">
                <a:pos x="0" y="64"/>
              </a:cxn>
              <a:cxn ang="0">
                <a:pos x="0" y="2"/>
              </a:cxn>
              <a:cxn ang="0">
                <a:pos x="2" y="0"/>
              </a:cxn>
              <a:cxn ang="0">
                <a:pos x="186" y="21"/>
              </a:cxn>
              <a:cxn ang="0">
                <a:pos x="189" y="24"/>
              </a:cxn>
              <a:cxn ang="0">
                <a:pos x="189" y="86"/>
              </a:cxn>
            </a:cxnLst>
            <a:rect l="0" t="0" r="r" b="b"/>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26" name="842895981"/>
          <p:cNvSpPr>
            <a:spLocks noChangeAspect="1"/>
          </p:cNvSpPr>
          <p:nvPr/>
        </p:nvSpPr>
        <p:spPr bwMode="auto">
          <a:xfrm>
            <a:off x="7653460" y="3960115"/>
            <a:ext cx="582624" cy="408112"/>
          </a:xfrm>
          <a:custGeom>
            <a:avLst/>
            <a:gdLst/>
            <a:ahLst/>
            <a:cxnLst>
              <a:cxn ang="0">
                <a:pos x="0" y="156"/>
              </a:cxn>
              <a:cxn ang="0">
                <a:pos x="0" y="0"/>
              </a:cxn>
              <a:cxn ang="0">
                <a:pos x="387" y="45"/>
              </a:cxn>
              <a:cxn ang="0">
                <a:pos x="387" y="200"/>
              </a:cxn>
              <a:cxn ang="0">
                <a:pos x="0" y="156"/>
              </a:cxn>
            </a:cxnLst>
            <a:rect l="0" t="0" r="r" b="b"/>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27" name="1479718313"/>
          <p:cNvSpPr>
            <a:spLocks noChangeAspect="1"/>
          </p:cNvSpPr>
          <p:nvPr/>
        </p:nvSpPr>
        <p:spPr bwMode="auto">
          <a:xfrm>
            <a:off x="8091557" y="4282523"/>
            <a:ext cx="138505" cy="81622"/>
          </a:xfrm>
          <a:custGeom>
            <a:avLst/>
            <a:gdLst/>
            <a:ahLst/>
            <a:cxnLst>
              <a:cxn ang="0">
                <a:pos x="0" y="0"/>
              </a:cxn>
              <a:cxn ang="0">
                <a:pos x="92" y="12"/>
              </a:cxn>
              <a:cxn ang="0">
                <a:pos x="92" y="40"/>
              </a:cxn>
              <a:cxn ang="0">
                <a:pos x="0" y="28"/>
              </a:cxn>
              <a:cxn ang="0">
                <a:pos x="0" y="0"/>
              </a:cxn>
            </a:cxnLst>
            <a:rect l="0" t="0" r="r" b="b"/>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28" name="695767222"/>
          <p:cNvSpPr>
            <a:spLocks noChangeAspect="1"/>
          </p:cNvSpPr>
          <p:nvPr/>
        </p:nvSpPr>
        <p:spPr bwMode="auto">
          <a:xfrm>
            <a:off x="8091557" y="4292726"/>
            <a:ext cx="24088" cy="42852"/>
          </a:xfrm>
          <a:custGeom>
            <a:avLst/>
            <a:gdLst/>
            <a:ahLst/>
            <a:cxnLst>
              <a:cxn ang="0">
                <a:pos x="0" y="21"/>
              </a:cxn>
              <a:cxn ang="0">
                <a:pos x="16" y="21"/>
              </a:cxn>
              <a:cxn ang="0">
                <a:pos x="16" y="2"/>
              </a:cxn>
              <a:cxn ang="0">
                <a:pos x="0" y="0"/>
              </a:cxn>
              <a:cxn ang="0">
                <a:pos x="0" y="21"/>
              </a:cxn>
            </a:cxnLst>
            <a:rect l="0" t="0" r="r" b="b"/>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29" name="1342255390"/>
          <p:cNvSpPr>
            <a:spLocks noChangeAspect="1"/>
          </p:cNvSpPr>
          <p:nvPr/>
        </p:nvSpPr>
        <p:spPr bwMode="auto">
          <a:xfrm>
            <a:off x="8115645" y="4296807"/>
            <a:ext cx="85813" cy="63258"/>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30" name="758951872"/>
          <p:cNvSpPr>
            <a:spLocks noChangeAspect="1"/>
          </p:cNvSpPr>
          <p:nvPr/>
        </p:nvSpPr>
        <p:spPr bwMode="auto">
          <a:xfrm>
            <a:off x="8091557" y="4286605"/>
            <a:ext cx="24088" cy="10203"/>
          </a:xfrm>
          <a:custGeom>
            <a:avLst/>
            <a:gdLst/>
            <a:ahLst/>
            <a:cxnLst>
              <a:cxn ang="0">
                <a:pos x="0" y="3"/>
              </a:cxn>
              <a:cxn ang="0">
                <a:pos x="0" y="0"/>
              </a:cxn>
              <a:cxn ang="0">
                <a:pos x="16" y="3"/>
              </a:cxn>
              <a:cxn ang="0">
                <a:pos x="16" y="5"/>
              </a:cxn>
              <a:cxn ang="0">
                <a:pos x="0" y="3"/>
              </a:cxn>
            </a:cxnLst>
            <a:rect l="0" t="0" r="r" b="b"/>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31" name="363570405"/>
          <p:cNvSpPr>
            <a:spLocks noChangeAspect="1"/>
          </p:cNvSpPr>
          <p:nvPr/>
        </p:nvSpPr>
        <p:spPr bwMode="auto">
          <a:xfrm>
            <a:off x="8115645" y="4292726"/>
            <a:ext cx="85813" cy="22447"/>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32" name="1053213979"/>
          <p:cNvSpPr>
            <a:spLocks noChangeAspect="1"/>
          </p:cNvSpPr>
          <p:nvPr/>
        </p:nvSpPr>
        <p:spPr bwMode="auto">
          <a:xfrm>
            <a:off x="8201457" y="4311091"/>
            <a:ext cx="3011" cy="14285"/>
          </a:xfrm>
          <a:custGeom>
            <a:avLst/>
            <a:gdLst/>
            <a:ahLst/>
            <a:cxnLst>
              <a:cxn ang="0">
                <a:pos x="2" y="7"/>
              </a:cxn>
              <a:cxn ang="0">
                <a:pos x="0" y="7"/>
              </a:cxn>
              <a:cxn ang="0">
                <a:pos x="0" y="0"/>
              </a:cxn>
              <a:cxn ang="0">
                <a:pos x="2" y="2"/>
              </a:cxn>
              <a:cxn ang="0">
                <a:pos x="2" y="7"/>
              </a:cxn>
            </a:cxnLst>
            <a:rect l="0" t="0" r="r" b="b"/>
            <a:pathLst>
              <a:path w="2" h="7">
                <a:moveTo>
                  <a:pt x="2" y="7"/>
                </a:moveTo>
                <a:lnTo>
                  <a:pt x="0" y="7"/>
                </a:lnTo>
                <a:lnTo>
                  <a:pt x="0" y="0"/>
                </a:lnTo>
                <a:lnTo>
                  <a:pt x="2" y="2"/>
                </a:lnTo>
                <a:lnTo>
                  <a:pt x="2" y="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33" name="925525240"/>
          <p:cNvSpPr>
            <a:spLocks noChangeAspect="1"/>
          </p:cNvSpPr>
          <p:nvPr/>
        </p:nvSpPr>
        <p:spPr bwMode="auto">
          <a:xfrm>
            <a:off x="8091557" y="4219265"/>
            <a:ext cx="138505" cy="81622"/>
          </a:xfrm>
          <a:custGeom>
            <a:avLst/>
            <a:gdLst/>
            <a:ahLst/>
            <a:cxnLst>
              <a:cxn ang="0">
                <a:pos x="0" y="0"/>
              </a:cxn>
              <a:cxn ang="0">
                <a:pos x="92" y="12"/>
              </a:cxn>
              <a:cxn ang="0">
                <a:pos x="92" y="40"/>
              </a:cxn>
              <a:cxn ang="0">
                <a:pos x="0" y="29"/>
              </a:cxn>
              <a:cxn ang="0">
                <a:pos x="0" y="0"/>
              </a:cxn>
            </a:cxnLst>
            <a:rect l="0" t="0" r="r" b="b"/>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34" name="1366823752"/>
          <p:cNvSpPr>
            <a:spLocks noChangeAspect="1"/>
          </p:cNvSpPr>
          <p:nvPr/>
        </p:nvSpPr>
        <p:spPr bwMode="auto">
          <a:xfrm>
            <a:off x="8091557" y="4229469"/>
            <a:ext cx="24088" cy="48973"/>
          </a:xfrm>
          <a:custGeom>
            <a:avLst/>
            <a:gdLst/>
            <a:ahLst/>
            <a:cxnLst>
              <a:cxn ang="0">
                <a:pos x="0" y="21"/>
              </a:cxn>
              <a:cxn ang="0">
                <a:pos x="16" y="24"/>
              </a:cxn>
              <a:cxn ang="0">
                <a:pos x="16" y="2"/>
              </a:cxn>
              <a:cxn ang="0">
                <a:pos x="0" y="0"/>
              </a:cxn>
              <a:cxn ang="0">
                <a:pos x="0" y="21"/>
              </a:cxn>
            </a:cxnLst>
            <a:rect l="0" t="0" r="r" b="b"/>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35" name="510784112"/>
          <p:cNvSpPr>
            <a:spLocks noChangeAspect="1"/>
          </p:cNvSpPr>
          <p:nvPr/>
        </p:nvSpPr>
        <p:spPr bwMode="auto">
          <a:xfrm>
            <a:off x="8115645" y="4233550"/>
            <a:ext cx="85813" cy="63258"/>
          </a:xfrm>
          <a:custGeom>
            <a:avLst/>
            <a:gdLst/>
            <a:ahLst/>
            <a:cxnLst>
              <a:cxn ang="0">
                <a:pos x="0" y="9"/>
              </a:cxn>
              <a:cxn ang="0">
                <a:pos x="24" y="7"/>
              </a:cxn>
              <a:cxn ang="0">
                <a:pos x="24" y="3"/>
              </a:cxn>
              <a:cxn ang="0">
                <a:pos x="0" y="0"/>
              </a:cxn>
              <a:cxn ang="0">
                <a:pos x="0" y="9"/>
              </a:cxn>
            </a:cxnLst>
            <a:rect l="0" t="0" r="r" b="b"/>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36" name="771385603"/>
          <p:cNvSpPr>
            <a:spLocks noChangeAspect="1"/>
          </p:cNvSpPr>
          <p:nvPr/>
        </p:nvSpPr>
        <p:spPr bwMode="auto">
          <a:xfrm>
            <a:off x="8091557" y="4225388"/>
            <a:ext cx="24088" cy="8162"/>
          </a:xfrm>
          <a:custGeom>
            <a:avLst/>
            <a:gdLst/>
            <a:ahLst/>
            <a:cxnLst>
              <a:cxn ang="0">
                <a:pos x="0" y="2"/>
              </a:cxn>
              <a:cxn ang="0">
                <a:pos x="0" y="0"/>
              </a:cxn>
              <a:cxn ang="0">
                <a:pos x="16" y="2"/>
              </a:cxn>
              <a:cxn ang="0">
                <a:pos x="16" y="4"/>
              </a:cxn>
              <a:cxn ang="0">
                <a:pos x="0" y="2"/>
              </a:cxn>
            </a:cxnLst>
            <a:rect l="0" t="0" r="r" b="b"/>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37" name="2072599659"/>
          <p:cNvSpPr>
            <a:spLocks noChangeAspect="1"/>
          </p:cNvSpPr>
          <p:nvPr/>
        </p:nvSpPr>
        <p:spPr bwMode="auto">
          <a:xfrm>
            <a:off x="8115645" y="4229469"/>
            <a:ext cx="85813" cy="24487"/>
          </a:xfrm>
          <a:custGeom>
            <a:avLst/>
            <a:gdLst/>
            <a:ahLst/>
            <a:cxnLst>
              <a:cxn ang="0">
                <a:pos x="0" y="0"/>
              </a:cxn>
              <a:cxn ang="0">
                <a:pos x="23" y="4"/>
              </a:cxn>
              <a:cxn ang="0">
                <a:pos x="24" y="5"/>
              </a:cxn>
              <a:cxn ang="0">
                <a:pos x="7" y="4"/>
              </a:cxn>
              <a:cxn ang="0">
                <a:pos x="0" y="1"/>
              </a:cxn>
              <a:cxn ang="0">
                <a:pos x="0" y="0"/>
              </a:cxn>
            </a:cxnLst>
            <a:rect l="0" t="0" r="r" b="b"/>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38" name="1499586897"/>
          <p:cNvSpPr>
            <a:spLocks noChangeAspect="1"/>
          </p:cNvSpPr>
          <p:nvPr/>
        </p:nvSpPr>
        <p:spPr bwMode="auto">
          <a:xfrm>
            <a:off x="8201457" y="4253956"/>
            <a:ext cx="3011" cy="14285"/>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39" name="197594025"/>
          <p:cNvSpPr>
            <a:spLocks noChangeAspect="1"/>
          </p:cNvSpPr>
          <p:nvPr/>
        </p:nvSpPr>
        <p:spPr bwMode="auto">
          <a:xfrm>
            <a:off x="8091557" y="4162130"/>
            <a:ext cx="138505" cy="77541"/>
          </a:xfrm>
          <a:custGeom>
            <a:avLst/>
            <a:gdLst/>
            <a:ahLst/>
            <a:cxnLst>
              <a:cxn ang="0">
                <a:pos x="0" y="0"/>
              </a:cxn>
              <a:cxn ang="0">
                <a:pos x="92" y="9"/>
              </a:cxn>
              <a:cxn ang="0">
                <a:pos x="92" y="38"/>
              </a:cxn>
              <a:cxn ang="0">
                <a:pos x="0" y="26"/>
              </a:cxn>
              <a:cxn ang="0">
                <a:pos x="0" y="0"/>
              </a:cxn>
            </a:cxnLst>
            <a:rect l="0" t="0" r="r" b="b"/>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40" name="477071918"/>
          <p:cNvSpPr>
            <a:spLocks noChangeAspect="1"/>
          </p:cNvSpPr>
          <p:nvPr/>
        </p:nvSpPr>
        <p:spPr bwMode="auto">
          <a:xfrm>
            <a:off x="8091557" y="4166211"/>
            <a:ext cx="24088" cy="48973"/>
          </a:xfrm>
          <a:custGeom>
            <a:avLst/>
            <a:gdLst/>
            <a:ahLst/>
            <a:cxnLst>
              <a:cxn ang="0">
                <a:pos x="0" y="22"/>
              </a:cxn>
              <a:cxn ang="0">
                <a:pos x="16" y="24"/>
              </a:cxn>
              <a:cxn ang="0">
                <a:pos x="16" y="3"/>
              </a:cxn>
              <a:cxn ang="0">
                <a:pos x="0" y="0"/>
              </a:cxn>
              <a:cxn ang="0">
                <a:pos x="0" y="22"/>
              </a:cxn>
            </a:cxnLst>
            <a:rect l="0" t="0" r="r" b="b"/>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41" name="1149733984"/>
          <p:cNvSpPr>
            <a:spLocks noChangeAspect="1"/>
          </p:cNvSpPr>
          <p:nvPr/>
        </p:nvSpPr>
        <p:spPr bwMode="auto">
          <a:xfrm>
            <a:off x="8115645" y="4172333"/>
            <a:ext cx="85813" cy="61217"/>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42" name="511574954"/>
          <p:cNvSpPr>
            <a:spLocks noChangeAspect="1"/>
          </p:cNvSpPr>
          <p:nvPr/>
        </p:nvSpPr>
        <p:spPr bwMode="auto">
          <a:xfrm>
            <a:off x="8091557" y="4162130"/>
            <a:ext cx="24088" cy="10203"/>
          </a:xfrm>
          <a:custGeom>
            <a:avLst/>
            <a:gdLst/>
            <a:ahLst/>
            <a:cxnLst>
              <a:cxn ang="0">
                <a:pos x="0" y="2"/>
              </a:cxn>
              <a:cxn ang="0">
                <a:pos x="0" y="0"/>
              </a:cxn>
              <a:cxn ang="0">
                <a:pos x="16" y="5"/>
              </a:cxn>
              <a:cxn ang="0">
                <a:pos x="16" y="5"/>
              </a:cxn>
              <a:cxn ang="0">
                <a:pos x="0" y="2"/>
              </a:cxn>
            </a:cxnLst>
            <a:rect l="0" t="0" r="r" b="b"/>
            <a:pathLst>
              <a:path w="16" h="5">
                <a:moveTo>
                  <a:pt x="0" y="2"/>
                </a:moveTo>
                <a:lnTo>
                  <a:pt x="0" y="0"/>
                </a:lnTo>
                <a:lnTo>
                  <a:pt x="16" y="5"/>
                </a:lnTo>
                <a:lnTo>
                  <a:pt x="16"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43" name="284111890"/>
          <p:cNvSpPr>
            <a:spLocks noChangeAspect="1"/>
          </p:cNvSpPr>
          <p:nvPr/>
        </p:nvSpPr>
        <p:spPr bwMode="auto">
          <a:xfrm>
            <a:off x="8115645" y="4172333"/>
            <a:ext cx="85813" cy="18366"/>
          </a:xfrm>
          <a:custGeom>
            <a:avLst/>
            <a:gdLst/>
            <a:ahLst/>
            <a:cxnLst>
              <a:cxn ang="0">
                <a:pos x="0" y="0"/>
              </a:cxn>
              <a:cxn ang="0">
                <a:pos x="23" y="3"/>
              </a:cxn>
              <a:cxn ang="0">
                <a:pos x="24" y="4"/>
              </a:cxn>
              <a:cxn ang="0">
                <a:pos x="7" y="3"/>
              </a:cxn>
              <a:cxn ang="0">
                <a:pos x="0" y="0"/>
              </a:cxn>
            </a:cxnLst>
            <a:rect l="0" t="0" r="r" b="b"/>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44" name="1730696001"/>
          <p:cNvSpPr>
            <a:spLocks noChangeAspect="1" noChangeArrowheads="1"/>
          </p:cNvSpPr>
          <p:nvPr/>
        </p:nvSpPr>
        <p:spPr bwMode="auto">
          <a:xfrm>
            <a:off x="8201457" y="4190698"/>
            <a:ext cx="3011"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45" name="176137117"/>
          <p:cNvSpPr>
            <a:spLocks noChangeAspect="1"/>
          </p:cNvSpPr>
          <p:nvPr/>
        </p:nvSpPr>
        <p:spPr bwMode="auto">
          <a:xfrm>
            <a:off x="8091557" y="4098873"/>
            <a:ext cx="138505" cy="77541"/>
          </a:xfrm>
          <a:custGeom>
            <a:avLst/>
            <a:gdLst/>
            <a:ahLst/>
            <a:cxnLst>
              <a:cxn ang="0">
                <a:pos x="0" y="0"/>
              </a:cxn>
              <a:cxn ang="0">
                <a:pos x="92" y="10"/>
              </a:cxn>
              <a:cxn ang="0">
                <a:pos x="92" y="38"/>
              </a:cxn>
              <a:cxn ang="0">
                <a:pos x="0" y="29"/>
              </a:cxn>
              <a:cxn ang="0">
                <a:pos x="0" y="0"/>
              </a:cxn>
            </a:cxnLst>
            <a:rect l="0" t="0" r="r" b="b"/>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46" name="1125602935"/>
          <p:cNvSpPr>
            <a:spLocks noChangeAspect="1"/>
          </p:cNvSpPr>
          <p:nvPr/>
        </p:nvSpPr>
        <p:spPr bwMode="auto">
          <a:xfrm>
            <a:off x="8091557" y="4104994"/>
            <a:ext cx="24088" cy="46933"/>
          </a:xfrm>
          <a:custGeom>
            <a:avLst/>
            <a:gdLst/>
            <a:ahLst/>
            <a:cxnLst>
              <a:cxn ang="0">
                <a:pos x="0" y="21"/>
              </a:cxn>
              <a:cxn ang="0">
                <a:pos x="16" y="23"/>
              </a:cxn>
              <a:cxn ang="0">
                <a:pos x="16" y="4"/>
              </a:cxn>
              <a:cxn ang="0">
                <a:pos x="0" y="0"/>
              </a:cxn>
              <a:cxn ang="0">
                <a:pos x="0" y="21"/>
              </a:cxn>
            </a:cxnLst>
            <a:rect l="0" t="0" r="r" b="b"/>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47" name="728182694"/>
          <p:cNvSpPr>
            <a:spLocks noChangeAspect="1"/>
          </p:cNvSpPr>
          <p:nvPr/>
        </p:nvSpPr>
        <p:spPr bwMode="auto">
          <a:xfrm>
            <a:off x="8115645" y="4113156"/>
            <a:ext cx="85813" cy="63258"/>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48" name="1295891510"/>
          <p:cNvSpPr>
            <a:spLocks noChangeAspect="1"/>
          </p:cNvSpPr>
          <p:nvPr/>
        </p:nvSpPr>
        <p:spPr bwMode="auto">
          <a:xfrm>
            <a:off x="8091557" y="4104994"/>
            <a:ext cx="24088" cy="8162"/>
          </a:xfrm>
          <a:custGeom>
            <a:avLst/>
            <a:gdLst/>
            <a:ahLst/>
            <a:cxnLst>
              <a:cxn ang="0">
                <a:pos x="0" y="0"/>
              </a:cxn>
              <a:cxn ang="0">
                <a:pos x="0" y="0"/>
              </a:cxn>
              <a:cxn ang="0">
                <a:pos x="16" y="2"/>
              </a:cxn>
              <a:cxn ang="0">
                <a:pos x="16" y="4"/>
              </a:cxn>
              <a:cxn ang="0">
                <a:pos x="0" y="0"/>
              </a:cxn>
            </a:cxnLst>
            <a:rect l="0" t="0" r="r" b="b"/>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49" name="1659283727"/>
          <p:cNvSpPr>
            <a:spLocks noChangeAspect="1"/>
          </p:cNvSpPr>
          <p:nvPr/>
        </p:nvSpPr>
        <p:spPr bwMode="auto">
          <a:xfrm>
            <a:off x="8115645" y="4109075"/>
            <a:ext cx="85813" cy="24487"/>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50" name="1622402532"/>
          <p:cNvSpPr>
            <a:spLocks noChangeAspect="1" noChangeArrowheads="1"/>
          </p:cNvSpPr>
          <p:nvPr/>
        </p:nvSpPr>
        <p:spPr bwMode="auto">
          <a:xfrm>
            <a:off x="8201457" y="4127441"/>
            <a:ext cx="1506"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51" name="949811702"/>
          <p:cNvSpPr>
            <a:spLocks noChangeAspect="1"/>
          </p:cNvSpPr>
          <p:nvPr/>
        </p:nvSpPr>
        <p:spPr bwMode="auto">
          <a:xfrm>
            <a:off x="8091557" y="4035615"/>
            <a:ext cx="138505" cy="83664"/>
          </a:xfrm>
          <a:custGeom>
            <a:avLst/>
            <a:gdLst/>
            <a:ahLst/>
            <a:cxnLst>
              <a:cxn ang="0">
                <a:pos x="0" y="0"/>
              </a:cxn>
              <a:cxn ang="0">
                <a:pos x="92" y="12"/>
              </a:cxn>
              <a:cxn ang="0">
                <a:pos x="92" y="41"/>
              </a:cxn>
              <a:cxn ang="0">
                <a:pos x="0" y="29"/>
              </a:cxn>
              <a:cxn ang="0">
                <a:pos x="0" y="0"/>
              </a:cxn>
            </a:cxnLst>
            <a:rect l="0" t="0" r="r" b="b"/>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52" name="1909895375"/>
          <p:cNvSpPr>
            <a:spLocks noChangeAspect="1"/>
          </p:cNvSpPr>
          <p:nvPr/>
        </p:nvSpPr>
        <p:spPr bwMode="auto">
          <a:xfrm>
            <a:off x="8091557" y="4041738"/>
            <a:ext cx="24088" cy="46933"/>
          </a:xfrm>
          <a:custGeom>
            <a:avLst/>
            <a:gdLst/>
            <a:ahLst/>
            <a:cxnLst>
              <a:cxn ang="0">
                <a:pos x="0" y="23"/>
              </a:cxn>
              <a:cxn ang="0">
                <a:pos x="16" y="23"/>
              </a:cxn>
              <a:cxn ang="0">
                <a:pos x="16" y="5"/>
              </a:cxn>
              <a:cxn ang="0">
                <a:pos x="0" y="0"/>
              </a:cxn>
              <a:cxn ang="0">
                <a:pos x="0" y="23"/>
              </a:cxn>
            </a:cxnLst>
            <a:rect l="0" t="0" r="r" b="b"/>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53" name="689217342"/>
          <p:cNvSpPr>
            <a:spLocks noChangeAspect="1"/>
          </p:cNvSpPr>
          <p:nvPr/>
        </p:nvSpPr>
        <p:spPr bwMode="auto">
          <a:xfrm>
            <a:off x="8115645" y="4051940"/>
            <a:ext cx="85813" cy="61217"/>
          </a:xfrm>
          <a:custGeom>
            <a:avLst/>
            <a:gdLst/>
            <a:ahLst/>
            <a:cxnLst>
              <a:cxn ang="0">
                <a:pos x="0" y="8"/>
              </a:cxn>
              <a:cxn ang="0">
                <a:pos x="24" y="6"/>
              </a:cxn>
              <a:cxn ang="0">
                <a:pos x="24" y="3"/>
              </a:cxn>
              <a:cxn ang="0">
                <a:pos x="0" y="0"/>
              </a:cxn>
              <a:cxn ang="0">
                <a:pos x="0" y="8"/>
              </a:cxn>
            </a:cxnLst>
            <a:rect l="0" t="0" r="r" b="b"/>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54" name="830310363"/>
          <p:cNvSpPr>
            <a:spLocks noChangeAspect="1"/>
          </p:cNvSpPr>
          <p:nvPr/>
        </p:nvSpPr>
        <p:spPr bwMode="auto">
          <a:xfrm>
            <a:off x="8091557" y="4041738"/>
            <a:ext cx="24088" cy="10203"/>
          </a:xfrm>
          <a:custGeom>
            <a:avLst/>
            <a:gdLst/>
            <a:ahLst/>
            <a:cxnLst>
              <a:cxn ang="0">
                <a:pos x="0" y="0"/>
              </a:cxn>
              <a:cxn ang="0">
                <a:pos x="0" y="0"/>
              </a:cxn>
              <a:cxn ang="0">
                <a:pos x="16" y="2"/>
              </a:cxn>
              <a:cxn ang="0">
                <a:pos x="16" y="5"/>
              </a:cxn>
              <a:cxn ang="0">
                <a:pos x="0" y="0"/>
              </a:cxn>
            </a:cxnLst>
            <a:rect l="0" t="0" r="r" b="b"/>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55" name="368885463"/>
          <p:cNvSpPr>
            <a:spLocks noChangeAspect="1"/>
          </p:cNvSpPr>
          <p:nvPr/>
        </p:nvSpPr>
        <p:spPr bwMode="auto">
          <a:xfrm>
            <a:off x="8115645" y="4045819"/>
            <a:ext cx="85813" cy="24487"/>
          </a:xfrm>
          <a:custGeom>
            <a:avLst/>
            <a:gdLst/>
            <a:ahLst/>
            <a:cxnLst>
              <a:cxn ang="0">
                <a:pos x="0" y="0"/>
              </a:cxn>
              <a:cxn ang="0">
                <a:pos x="23" y="4"/>
              </a:cxn>
              <a:cxn ang="0">
                <a:pos x="24" y="4"/>
              </a:cxn>
              <a:cxn ang="0">
                <a:pos x="7" y="3"/>
              </a:cxn>
              <a:cxn ang="0">
                <a:pos x="0" y="1"/>
              </a:cxn>
              <a:cxn ang="0">
                <a:pos x="0" y="0"/>
              </a:cxn>
            </a:cxnLst>
            <a:rect l="0" t="0" r="r" b="b"/>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56" name="1637122668"/>
          <p:cNvSpPr>
            <a:spLocks noChangeAspect="1" noChangeArrowheads="1"/>
          </p:cNvSpPr>
          <p:nvPr/>
        </p:nvSpPr>
        <p:spPr bwMode="auto">
          <a:xfrm>
            <a:off x="8201457" y="4066224"/>
            <a:ext cx="1506"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57" name="596364206"/>
          <p:cNvSpPr>
            <a:spLocks noChangeAspect="1"/>
          </p:cNvSpPr>
          <p:nvPr/>
        </p:nvSpPr>
        <p:spPr bwMode="auto">
          <a:xfrm>
            <a:off x="7656471" y="4215184"/>
            <a:ext cx="143022" cy="77541"/>
          </a:xfrm>
          <a:custGeom>
            <a:avLst/>
            <a:gdLst/>
            <a:ahLst/>
            <a:cxnLst>
              <a:cxn ang="0">
                <a:pos x="0" y="0"/>
              </a:cxn>
              <a:cxn ang="0">
                <a:pos x="95" y="9"/>
              </a:cxn>
              <a:cxn ang="0">
                <a:pos x="95" y="38"/>
              </a:cxn>
              <a:cxn ang="0">
                <a:pos x="0" y="28"/>
              </a:cxn>
              <a:cxn ang="0">
                <a:pos x="0" y="0"/>
              </a:cxn>
            </a:cxnLst>
            <a:rect l="0" t="0" r="r" b="b"/>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58" name="336500381"/>
          <p:cNvSpPr>
            <a:spLocks noChangeAspect="1"/>
          </p:cNvSpPr>
          <p:nvPr/>
        </p:nvSpPr>
        <p:spPr bwMode="auto">
          <a:xfrm>
            <a:off x="7656471" y="4219265"/>
            <a:ext cx="28605" cy="48973"/>
          </a:xfrm>
          <a:custGeom>
            <a:avLst/>
            <a:gdLst/>
            <a:ahLst/>
            <a:cxnLst>
              <a:cxn ang="0">
                <a:pos x="0" y="22"/>
              </a:cxn>
              <a:cxn ang="0">
                <a:pos x="19" y="24"/>
              </a:cxn>
              <a:cxn ang="0">
                <a:pos x="19" y="3"/>
              </a:cxn>
              <a:cxn ang="0">
                <a:pos x="0" y="0"/>
              </a:cxn>
              <a:cxn ang="0">
                <a:pos x="0" y="22"/>
              </a:cxn>
            </a:cxnLst>
            <a:rect l="0" t="0" r="r" b="b"/>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59" name="592787161"/>
          <p:cNvSpPr>
            <a:spLocks noChangeAspect="1"/>
          </p:cNvSpPr>
          <p:nvPr/>
        </p:nvSpPr>
        <p:spPr bwMode="auto">
          <a:xfrm>
            <a:off x="7685075" y="4225388"/>
            <a:ext cx="82802" cy="67339"/>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60" name="733824479"/>
          <p:cNvSpPr>
            <a:spLocks noChangeAspect="1"/>
          </p:cNvSpPr>
          <p:nvPr/>
        </p:nvSpPr>
        <p:spPr bwMode="auto">
          <a:xfrm>
            <a:off x="7656471" y="4219265"/>
            <a:ext cx="28605" cy="6122"/>
          </a:xfrm>
          <a:custGeom>
            <a:avLst/>
            <a:gdLst/>
            <a:ahLst/>
            <a:cxnLst>
              <a:cxn ang="0">
                <a:pos x="0" y="0"/>
              </a:cxn>
              <a:cxn ang="0">
                <a:pos x="0" y="0"/>
              </a:cxn>
              <a:cxn ang="0">
                <a:pos x="19" y="3"/>
              </a:cxn>
              <a:cxn ang="0">
                <a:pos x="19" y="3"/>
              </a:cxn>
              <a:cxn ang="0">
                <a:pos x="0" y="0"/>
              </a:cxn>
            </a:cxnLst>
            <a:rect l="0" t="0" r="r" b="b"/>
            <a:pathLst>
              <a:path w="19" h="3">
                <a:moveTo>
                  <a:pt x="0" y="0"/>
                </a:moveTo>
                <a:lnTo>
                  <a:pt x="0" y="0"/>
                </a:lnTo>
                <a:lnTo>
                  <a:pt x="19" y="3"/>
                </a:lnTo>
                <a:lnTo>
                  <a:pt x="19"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61" name="1762565953"/>
          <p:cNvSpPr>
            <a:spLocks noChangeAspect="1"/>
          </p:cNvSpPr>
          <p:nvPr/>
        </p:nvSpPr>
        <p:spPr bwMode="auto">
          <a:xfrm>
            <a:off x="7685075" y="4225388"/>
            <a:ext cx="82802" cy="22447"/>
          </a:xfrm>
          <a:custGeom>
            <a:avLst/>
            <a:gdLst/>
            <a:ahLst/>
            <a:cxnLst>
              <a:cxn ang="0">
                <a:pos x="0" y="0"/>
              </a:cxn>
              <a:cxn ang="0">
                <a:pos x="23" y="4"/>
              </a:cxn>
              <a:cxn ang="0">
                <a:pos x="23" y="4"/>
              </a:cxn>
              <a:cxn ang="0">
                <a:pos x="6" y="3"/>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62" name="1296962047"/>
          <p:cNvSpPr>
            <a:spLocks noChangeAspect="1" noChangeArrowheads="1"/>
          </p:cNvSpPr>
          <p:nvPr/>
        </p:nvSpPr>
        <p:spPr bwMode="auto">
          <a:xfrm>
            <a:off x="7767877" y="4243752"/>
            <a:ext cx="3011"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63" name="1787229711"/>
          <p:cNvSpPr>
            <a:spLocks noChangeAspect="1"/>
          </p:cNvSpPr>
          <p:nvPr/>
        </p:nvSpPr>
        <p:spPr bwMode="auto">
          <a:xfrm>
            <a:off x="7656471" y="4151928"/>
            <a:ext cx="143022" cy="77541"/>
          </a:xfrm>
          <a:custGeom>
            <a:avLst/>
            <a:gdLst/>
            <a:ahLst/>
            <a:cxnLst>
              <a:cxn ang="0">
                <a:pos x="0" y="0"/>
              </a:cxn>
              <a:cxn ang="0">
                <a:pos x="95" y="12"/>
              </a:cxn>
              <a:cxn ang="0">
                <a:pos x="95" y="38"/>
              </a:cxn>
              <a:cxn ang="0">
                <a:pos x="0" y="29"/>
              </a:cxn>
              <a:cxn ang="0">
                <a:pos x="0" y="0"/>
              </a:cxn>
            </a:cxnLst>
            <a:rect l="0" t="0" r="r" b="b"/>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64" name="106296953"/>
          <p:cNvSpPr>
            <a:spLocks noChangeAspect="1"/>
          </p:cNvSpPr>
          <p:nvPr/>
        </p:nvSpPr>
        <p:spPr bwMode="auto">
          <a:xfrm>
            <a:off x="7656471" y="4158049"/>
            <a:ext cx="28605" cy="46933"/>
          </a:xfrm>
          <a:custGeom>
            <a:avLst/>
            <a:gdLst/>
            <a:ahLst/>
            <a:cxnLst>
              <a:cxn ang="0">
                <a:pos x="0" y="21"/>
              </a:cxn>
              <a:cxn ang="0">
                <a:pos x="19" y="23"/>
              </a:cxn>
              <a:cxn ang="0">
                <a:pos x="19" y="4"/>
              </a:cxn>
              <a:cxn ang="0">
                <a:pos x="0" y="0"/>
              </a:cxn>
              <a:cxn ang="0">
                <a:pos x="0" y="21"/>
              </a:cxn>
            </a:cxnLst>
            <a:rect l="0" t="0" r="r" b="b"/>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65" name="1400842412"/>
          <p:cNvSpPr>
            <a:spLocks noChangeAspect="1"/>
          </p:cNvSpPr>
          <p:nvPr/>
        </p:nvSpPr>
        <p:spPr bwMode="auto">
          <a:xfrm>
            <a:off x="7685075" y="4166211"/>
            <a:ext cx="82802" cy="63258"/>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66" name="2142842353"/>
          <p:cNvSpPr>
            <a:spLocks noChangeAspect="1"/>
          </p:cNvSpPr>
          <p:nvPr/>
        </p:nvSpPr>
        <p:spPr bwMode="auto">
          <a:xfrm>
            <a:off x="7656471" y="4158049"/>
            <a:ext cx="28605" cy="8162"/>
          </a:xfrm>
          <a:custGeom>
            <a:avLst/>
            <a:gdLst/>
            <a:ahLst/>
            <a:cxnLst>
              <a:cxn ang="0">
                <a:pos x="0" y="0"/>
              </a:cxn>
              <a:cxn ang="0">
                <a:pos x="0" y="0"/>
              </a:cxn>
              <a:cxn ang="0">
                <a:pos x="19" y="2"/>
              </a:cxn>
              <a:cxn ang="0">
                <a:pos x="19" y="4"/>
              </a:cxn>
              <a:cxn ang="0">
                <a:pos x="0" y="0"/>
              </a:cxn>
            </a:cxnLst>
            <a:rect l="0" t="0" r="r" b="b"/>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67" name="1123360592"/>
          <p:cNvSpPr>
            <a:spLocks noChangeAspect="1"/>
          </p:cNvSpPr>
          <p:nvPr/>
        </p:nvSpPr>
        <p:spPr bwMode="auto">
          <a:xfrm>
            <a:off x="7685075" y="4162130"/>
            <a:ext cx="82802" cy="24487"/>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68" name="1193393721"/>
          <p:cNvSpPr>
            <a:spLocks noChangeAspect="1" noChangeArrowheads="1"/>
          </p:cNvSpPr>
          <p:nvPr/>
        </p:nvSpPr>
        <p:spPr bwMode="auto">
          <a:xfrm>
            <a:off x="7767877" y="4180496"/>
            <a:ext cx="3011"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69" name="428031166"/>
          <p:cNvSpPr>
            <a:spLocks noChangeAspect="1"/>
          </p:cNvSpPr>
          <p:nvPr/>
        </p:nvSpPr>
        <p:spPr bwMode="auto">
          <a:xfrm>
            <a:off x="7656471" y="4088670"/>
            <a:ext cx="143022" cy="83664"/>
          </a:xfrm>
          <a:custGeom>
            <a:avLst/>
            <a:gdLst/>
            <a:ahLst/>
            <a:cxnLst>
              <a:cxn ang="0">
                <a:pos x="0" y="0"/>
              </a:cxn>
              <a:cxn ang="0">
                <a:pos x="95" y="12"/>
              </a:cxn>
              <a:cxn ang="0">
                <a:pos x="95" y="41"/>
              </a:cxn>
              <a:cxn ang="0">
                <a:pos x="0" y="29"/>
              </a:cxn>
              <a:cxn ang="0">
                <a:pos x="0" y="0"/>
              </a:cxn>
            </a:cxnLst>
            <a:rect l="0" t="0" r="r" b="b"/>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0" name="1362051489"/>
          <p:cNvSpPr>
            <a:spLocks noChangeAspect="1"/>
          </p:cNvSpPr>
          <p:nvPr/>
        </p:nvSpPr>
        <p:spPr bwMode="auto">
          <a:xfrm>
            <a:off x="7656471" y="4098873"/>
            <a:ext cx="28605" cy="42852"/>
          </a:xfrm>
          <a:custGeom>
            <a:avLst/>
            <a:gdLst/>
            <a:ahLst/>
            <a:cxnLst>
              <a:cxn ang="0">
                <a:pos x="0" y="21"/>
              </a:cxn>
              <a:cxn ang="0">
                <a:pos x="19" y="21"/>
              </a:cxn>
              <a:cxn ang="0">
                <a:pos x="19" y="3"/>
              </a:cxn>
              <a:cxn ang="0">
                <a:pos x="0" y="0"/>
              </a:cxn>
              <a:cxn ang="0">
                <a:pos x="0" y="21"/>
              </a:cxn>
            </a:cxnLst>
            <a:rect l="0" t="0" r="r" b="b"/>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1" name="1684591393"/>
          <p:cNvSpPr>
            <a:spLocks noChangeAspect="1"/>
          </p:cNvSpPr>
          <p:nvPr/>
        </p:nvSpPr>
        <p:spPr bwMode="auto">
          <a:xfrm>
            <a:off x="7685075" y="4104994"/>
            <a:ext cx="82802" cy="61217"/>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2" name="1872703078"/>
          <p:cNvSpPr>
            <a:spLocks noChangeAspect="1"/>
          </p:cNvSpPr>
          <p:nvPr/>
        </p:nvSpPr>
        <p:spPr bwMode="auto">
          <a:xfrm>
            <a:off x="7656471" y="4094792"/>
            <a:ext cx="28605" cy="10203"/>
          </a:xfrm>
          <a:custGeom>
            <a:avLst/>
            <a:gdLst/>
            <a:ahLst/>
            <a:cxnLst>
              <a:cxn ang="0">
                <a:pos x="0" y="2"/>
              </a:cxn>
              <a:cxn ang="0">
                <a:pos x="0" y="0"/>
              </a:cxn>
              <a:cxn ang="0">
                <a:pos x="19" y="2"/>
              </a:cxn>
              <a:cxn ang="0">
                <a:pos x="19" y="5"/>
              </a:cxn>
              <a:cxn ang="0">
                <a:pos x="0" y="2"/>
              </a:cxn>
            </a:cxnLst>
            <a:rect l="0" t="0" r="r" b="b"/>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3" name="211955660"/>
          <p:cNvSpPr>
            <a:spLocks noChangeAspect="1"/>
          </p:cNvSpPr>
          <p:nvPr/>
        </p:nvSpPr>
        <p:spPr bwMode="auto">
          <a:xfrm>
            <a:off x="7685075" y="4098873"/>
            <a:ext cx="82802" cy="24487"/>
          </a:xfrm>
          <a:custGeom>
            <a:avLst/>
            <a:gdLst/>
            <a:ahLst/>
            <a:cxnLst>
              <a:cxn ang="0">
                <a:pos x="0" y="0"/>
              </a:cxn>
              <a:cxn ang="0">
                <a:pos x="23" y="4"/>
              </a:cxn>
              <a:cxn ang="0">
                <a:pos x="23" y="4"/>
              </a:cxn>
              <a:cxn ang="0">
                <a:pos x="6"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4" name="2146232206"/>
          <p:cNvSpPr>
            <a:spLocks noChangeAspect="1"/>
          </p:cNvSpPr>
          <p:nvPr/>
        </p:nvSpPr>
        <p:spPr bwMode="auto">
          <a:xfrm>
            <a:off x="7767877" y="4123360"/>
            <a:ext cx="3011" cy="14285"/>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5" name="2015682049"/>
          <p:cNvSpPr>
            <a:spLocks noChangeAspect="1"/>
          </p:cNvSpPr>
          <p:nvPr/>
        </p:nvSpPr>
        <p:spPr bwMode="auto">
          <a:xfrm>
            <a:off x="7656471" y="4031534"/>
            <a:ext cx="143022" cy="77541"/>
          </a:xfrm>
          <a:custGeom>
            <a:avLst/>
            <a:gdLst/>
            <a:ahLst/>
            <a:cxnLst>
              <a:cxn ang="0">
                <a:pos x="0" y="0"/>
              </a:cxn>
              <a:cxn ang="0">
                <a:pos x="95" y="10"/>
              </a:cxn>
              <a:cxn ang="0">
                <a:pos x="95" y="38"/>
              </a:cxn>
              <a:cxn ang="0">
                <a:pos x="0" y="26"/>
              </a:cxn>
              <a:cxn ang="0">
                <a:pos x="0" y="0"/>
              </a:cxn>
            </a:cxnLst>
            <a:rect l="0" t="0" r="r" b="b"/>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6" name="1143812118"/>
          <p:cNvSpPr>
            <a:spLocks noChangeAspect="1"/>
          </p:cNvSpPr>
          <p:nvPr/>
        </p:nvSpPr>
        <p:spPr bwMode="auto">
          <a:xfrm>
            <a:off x="7656471" y="4035615"/>
            <a:ext cx="28605" cy="48973"/>
          </a:xfrm>
          <a:custGeom>
            <a:avLst/>
            <a:gdLst/>
            <a:ahLst/>
            <a:cxnLst>
              <a:cxn ang="0">
                <a:pos x="0" y="22"/>
              </a:cxn>
              <a:cxn ang="0">
                <a:pos x="19" y="24"/>
              </a:cxn>
              <a:cxn ang="0">
                <a:pos x="17" y="3"/>
              </a:cxn>
              <a:cxn ang="0">
                <a:pos x="0" y="0"/>
              </a:cxn>
              <a:cxn ang="0">
                <a:pos x="0" y="22"/>
              </a:cxn>
            </a:cxnLst>
            <a:rect l="0" t="0" r="r" b="b"/>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7" name="1555140594"/>
          <p:cNvSpPr>
            <a:spLocks noChangeAspect="1"/>
          </p:cNvSpPr>
          <p:nvPr/>
        </p:nvSpPr>
        <p:spPr bwMode="auto">
          <a:xfrm>
            <a:off x="7682064" y="4041738"/>
            <a:ext cx="85813" cy="63258"/>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8" name="784040483"/>
          <p:cNvSpPr>
            <a:spLocks noChangeAspect="1"/>
          </p:cNvSpPr>
          <p:nvPr/>
        </p:nvSpPr>
        <p:spPr bwMode="auto">
          <a:xfrm>
            <a:off x="7656471" y="4031534"/>
            <a:ext cx="28605" cy="10203"/>
          </a:xfrm>
          <a:custGeom>
            <a:avLst/>
            <a:gdLst/>
            <a:ahLst/>
            <a:cxnLst>
              <a:cxn ang="0">
                <a:pos x="0" y="2"/>
              </a:cxn>
              <a:cxn ang="0">
                <a:pos x="0" y="0"/>
              </a:cxn>
              <a:cxn ang="0">
                <a:pos x="19" y="5"/>
              </a:cxn>
              <a:cxn ang="0">
                <a:pos x="17" y="5"/>
              </a:cxn>
              <a:cxn ang="0">
                <a:pos x="0" y="2"/>
              </a:cxn>
            </a:cxnLst>
            <a:rect l="0" t="0" r="r" b="b"/>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9" name="1087523277"/>
          <p:cNvSpPr>
            <a:spLocks noChangeAspect="1"/>
          </p:cNvSpPr>
          <p:nvPr/>
        </p:nvSpPr>
        <p:spPr bwMode="auto">
          <a:xfrm>
            <a:off x="7682064" y="4041738"/>
            <a:ext cx="85813" cy="18366"/>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0" name="1277460038"/>
          <p:cNvSpPr>
            <a:spLocks noChangeAspect="1"/>
          </p:cNvSpPr>
          <p:nvPr/>
        </p:nvSpPr>
        <p:spPr bwMode="auto">
          <a:xfrm>
            <a:off x="7767877" y="4060102"/>
            <a:ext cx="3011" cy="14285"/>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1" name="114713287"/>
          <p:cNvSpPr>
            <a:spLocks noChangeAspect="1"/>
          </p:cNvSpPr>
          <p:nvPr/>
        </p:nvSpPr>
        <p:spPr bwMode="auto">
          <a:xfrm>
            <a:off x="7656471" y="3968277"/>
            <a:ext cx="143022" cy="77541"/>
          </a:xfrm>
          <a:custGeom>
            <a:avLst/>
            <a:gdLst/>
            <a:ahLst/>
            <a:cxnLst>
              <a:cxn ang="0">
                <a:pos x="0" y="0"/>
              </a:cxn>
              <a:cxn ang="0">
                <a:pos x="95" y="10"/>
              </a:cxn>
              <a:cxn ang="0">
                <a:pos x="92" y="38"/>
              </a:cxn>
              <a:cxn ang="0">
                <a:pos x="0" y="29"/>
              </a:cxn>
              <a:cxn ang="0">
                <a:pos x="0" y="0"/>
              </a:cxn>
            </a:cxnLst>
            <a:rect l="0" t="0" r="r" b="b"/>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2" name="183826803"/>
          <p:cNvSpPr>
            <a:spLocks noChangeAspect="1"/>
          </p:cNvSpPr>
          <p:nvPr/>
        </p:nvSpPr>
        <p:spPr bwMode="auto">
          <a:xfrm>
            <a:off x="7656471" y="3974399"/>
            <a:ext cx="25594" cy="46933"/>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3" name="1183967142"/>
          <p:cNvSpPr>
            <a:spLocks noChangeAspect="1"/>
          </p:cNvSpPr>
          <p:nvPr/>
        </p:nvSpPr>
        <p:spPr bwMode="auto">
          <a:xfrm>
            <a:off x="7682064" y="3978480"/>
            <a:ext cx="85813" cy="63258"/>
          </a:xfrm>
          <a:custGeom>
            <a:avLst/>
            <a:gdLst/>
            <a:ahLst/>
            <a:cxnLst>
              <a:cxn ang="0">
                <a:pos x="0" y="9"/>
              </a:cxn>
              <a:cxn ang="0">
                <a:pos x="24" y="7"/>
              </a:cxn>
              <a:cxn ang="0">
                <a:pos x="24" y="4"/>
              </a:cxn>
              <a:cxn ang="0">
                <a:pos x="0" y="0"/>
              </a:cxn>
              <a:cxn ang="0">
                <a:pos x="0" y="9"/>
              </a:cxn>
            </a:cxnLst>
            <a:rect l="0" t="0" r="r" b="b"/>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4" name="1867336505"/>
          <p:cNvSpPr>
            <a:spLocks noChangeAspect="1"/>
          </p:cNvSpPr>
          <p:nvPr/>
        </p:nvSpPr>
        <p:spPr bwMode="auto">
          <a:xfrm>
            <a:off x="7656471" y="3974399"/>
            <a:ext cx="28605" cy="4081"/>
          </a:xfrm>
          <a:custGeom>
            <a:avLst/>
            <a:gdLst/>
            <a:ahLst/>
            <a:cxnLst>
              <a:cxn ang="0">
                <a:pos x="0" y="0"/>
              </a:cxn>
              <a:cxn ang="0">
                <a:pos x="0" y="0"/>
              </a:cxn>
              <a:cxn ang="0">
                <a:pos x="19" y="2"/>
              </a:cxn>
              <a:cxn ang="0">
                <a:pos x="17" y="2"/>
              </a:cxn>
              <a:cxn ang="0">
                <a:pos x="0" y="0"/>
              </a:cxn>
            </a:cxnLst>
            <a:rect l="0" t="0" r="r" b="b"/>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5" name="1956623817"/>
          <p:cNvSpPr>
            <a:spLocks noChangeAspect="1"/>
          </p:cNvSpPr>
          <p:nvPr/>
        </p:nvSpPr>
        <p:spPr bwMode="auto">
          <a:xfrm>
            <a:off x="7682064" y="3978480"/>
            <a:ext cx="85813" cy="24487"/>
          </a:xfrm>
          <a:custGeom>
            <a:avLst/>
            <a:gdLst/>
            <a:ahLst/>
            <a:cxnLst>
              <a:cxn ang="0">
                <a:pos x="1" y="0"/>
              </a:cxn>
              <a:cxn ang="0">
                <a:pos x="24" y="4"/>
              </a:cxn>
              <a:cxn ang="0">
                <a:pos x="24" y="4"/>
              </a:cxn>
              <a:cxn ang="0">
                <a:pos x="7" y="3"/>
              </a:cxn>
              <a:cxn ang="0">
                <a:pos x="0" y="0"/>
              </a:cxn>
              <a:cxn ang="0">
                <a:pos x="1" y="0"/>
              </a:cxn>
            </a:cxnLst>
            <a:rect l="0" t="0" r="r" b="b"/>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6" name="601158677"/>
          <p:cNvSpPr>
            <a:spLocks noChangeAspect="1" noChangeArrowheads="1"/>
          </p:cNvSpPr>
          <p:nvPr/>
        </p:nvSpPr>
        <p:spPr bwMode="auto">
          <a:xfrm>
            <a:off x="7767877" y="3998885"/>
            <a:ext cx="3011"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7" name="363996637"/>
          <p:cNvSpPr>
            <a:spLocks noChangeAspect="1"/>
          </p:cNvSpPr>
          <p:nvPr/>
        </p:nvSpPr>
        <p:spPr bwMode="auto">
          <a:xfrm>
            <a:off x="7802503" y="4239671"/>
            <a:ext cx="138505" cy="75501"/>
          </a:xfrm>
          <a:custGeom>
            <a:avLst/>
            <a:gdLst/>
            <a:ahLst/>
            <a:cxnLst>
              <a:cxn ang="0">
                <a:pos x="0" y="0"/>
              </a:cxn>
              <a:cxn ang="0">
                <a:pos x="92" y="9"/>
              </a:cxn>
              <a:cxn ang="0">
                <a:pos x="92" y="37"/>
              </a:cxn>
              <a:cxn ang="0">
                <a:pos x="0" y="26"/>
              </a:cxn>
              <a:cxn ang="0">
                <a:pos x="0" y="0"/>
              </a:cxn>
            </a:cxnLst>
            <a:rect l="0" t="0" r="r" b="b"/>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8" name="95214877"/>
          <p:cNvSpPr>
            <a:spLocks noChangeAspect="1"/>
          </p:cNvSpPr>
          <p:nvPr/>
        </p:nvSpPr>
        <p:spPr bwMode="auto">
          <a:xfrm>
            <a:off x="7802503" y="4243752"/>
            <a:ext cx="25594" cy="48973"/>
          </a:xfrm>
          <a:custGeom>
            <a:avLst/>
            <a:gdLst/>
            <a:ahLst/>
            <a:cxnLst>
              <a:cxn ang="0">
                <a:pos x="0" y="21"/>
              </a:cxn>
              <a:cxn ang="0">
                <a:pos x="17" y="24"/>
              </a:cxn>
              <a:cxn ang="0">
                <a:pos x="17" y="2"/>
              </a:cxn>
              <a:cxn ang="0">
                <a:pos x="0" y="0"/>
              </a:cxn>
              <a:cxn ang="0">
                <a:pos x="0" y="21"/>
              </a:cxn>
            </a:cxnLst>
            <a:rect l="0" t="0" r="r" b="b"/>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9" name="997938289"/>
          <p:cNvSpPr>
            <a:spLocks noChangeAspect="1"/>
          </p:cNvSpPr>
          <p:nvPr/>
        </p:nvSpPr>
        <p:spPr bwMode="auto">
          <a:xfrm>
            <a:off x="7828096" y="4247833"/>
            <a:ext cx="81296" cy="63258"/>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90" name="1021145091"/>
          <p:cNvSpPr>
            <a:spLocks noChangeAspect="1"/>
          </p:cNvSpPr>
          <p:nvPr/>
        </p:nvSpPr>
        <p:spPr bwMode="auto">
          <a:xfrm>
            <a:off x="7802503" y="4239671"/>
            <a:ext cx="25594" cy="8162"/>
          </a:xfrm>
          <a:custGeom>
            <a:avLst/>
            <a:gdLst/>
            <a:ahLst/>
            <a:cxnLst>
              <a:cxn ang="0">
                <a:pos x="0" y="2"/>
              </a:cxn>
              <a:cxn ang="0">
                <a:pos x="0" y="0"/>
              </a:cxn>
              <a:cxn ang="0">
                <a:pos x="17" y="4"/>
              </a:cxn>
              <a:cxn ang="0">
                <a:pos x="17" y="4"/>
              </a:cxn>
              <a:cxn ang="0">
                <a:pos x="0" y="2"/>
              </a:cxn>
            </a:cxnLst>
            <a:rect l="0" t="0" r="r" b="b"/>
            <a:pathLst>
              <a:path w="17" h="4">
                <a:moveTo>
                  <a:pt x="0" y="2"/>
                </a:moveTo>
                <a:lnTo>
                  <a:pt x="0" y="0"/>
                </a:lnTo>
                <a:lnTo>
                  <a:pt x="17" y="4"/>
                </a:lnTo>
                <a:lnTo>
                  <a:pt x="17"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91" name="175021397"/>
          <p:cNvSpPr>
            <a:spLocks noChangeAspect="1"/>
          </p:cNvSpPr>
          <p:nvPr/>
        </p:nvSpPr>
        <p:spPr bwMode="auto">
          <a:xfrm>
            <a:off x="7828096" y="4247833"/>
            <a:ext cx="81296" cy="20406"/>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92" name="1736099278"/>
          <p:cNvSpPr>
            <a:spLocks noChangeAspect="1" noChangeArrowheads="1"/>
          </p:cNvSpPr>
          <p:nvPr/>
        </p:nvSpPr>
        <p:spPr bwMode="auto">
          <a:xfrm>
            <a:off x="7909392" y="4268239"/>
            <a:ext cx="3011"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93" name="906799736"/>
          <p:cNvSpPr>
            <a:spLocks noChangeAspect="1"/>
          </p:cNvSpPr>
          <p:nvPr/>
        </p:nvSpPr>
        <p:spPr bwMode="auto">
          <a:xfrm>
            <a:off x="7802503" y="4176414"/>
            <a:ext cx="138505" cy="77541"/>
          </a:xfrm>
          <a:custGeom>
            <a:avLst/>
            <a:gdLst/>
            <a:ahLst/>
            <a:cxnLst>
              <a:cxn ang="0">
                <a:pos x="0" y="0"/>
              </a:cxn>
              <a:cxn ang="0">
                <a:pos x="92" y="9"/>
              </a:cxn>
              <a:cxn ang="0">
                <a:pos x="92" y="38"/>
              </a:cxn>
              <a:cxn ang="0">
                <a:pos x="0" y="28"/>
              </a:cxn>
              <a:cxn ang="0">
                <a:pos x="0" y="0"/>
              </a:cxn>
            </a:cxnLst>
            <a:rect l="0" t="0" r="r" b="b"/>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94" name="1611253193"/>
          <p:cNvSpPr>
            <a:spLocks noChangeAspect="1"/>
          </p:cNvSpPr>
          <p:nvPr/>
        </p:nvSpPr>
        <p:spPr bwMode="auto">
          <a:xfrm>
            <a:off x="7802503" y="4180496"/>
            <a:ext cx="25594" cy="48973"/>
          </a:xfrm>
          <a:custGeom>
            <a:avLst/>
            <a:gdLst/>
            <a:ahLst/>
            <a:cxnLst>
              <a:cxn ang="0">
                <a:pos x="0" y="22"/>
              </a:cxn>
              <a:cxn ang="0">
                <a:pos x="17" y="24"/>
              </a:cxn>
              <a:cxn ang="0">
                <a:pos x="17" y="3"/>
              </a:cxn>
              <a:cxn ang="0">
                <a:pos x="0" y="0"/>
              </a:cxn>
              <a:cxn ang="0">
                <a:pos x="0" y="22"/>
              </a:cxn>
            </a:cxnLst>
            <a:rect l="0" t="0" r="r" b="b"/>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95" name="861989612"/>
          <p:cNvSpPr>
            <a:spLocks noChangeAspect="1"/>
          </p:cNvSpPr>
          <p:nvPr/>
        </p:nvSpPr>
        <p:spPr bwMode="auto">
          <a:xfrm>
            <a:off x="7828096" y="4186617"/>
            <a:ext cx="81296" cy="67339"/>
          </a:xfrm>
          <a:custGeom>
            <a:avLst/>
            <a:gdLst/>
            <a:ahLst/>
            <a:cxnLst>
              <a:cxn ang="0">
                <a:pos x="0" y="9"/>
              </a:cxn>
              <a:cxn ang="0">
                <a:pos x="23" y="7"/>
              </a:cxn>
              <a:cxn ang="0">
                <a:pos x="23" y="4"/>
              </a:cxn>
              <a:cxn ang="0">
                <a:pos x="0" y="0"/>
              </a:cxn>
              <a:cxn ang="0">
                <a:pos x="0" y="9"/>
              </a:cxn>
            </a:cxnLst>
            <a:rect l="0" t="0" r="r" b="b"/>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96" name="2000255584"/>
          <p:cNvSpPr>
            <a:spLocks noChangeAspect="1"/>
          </p:cNvSpPr>
          <p:nvPr/>
        </p:nvSpPr>
        <p:spPr bwMode="auto">
          <a:xfrm>
            <a:off x="7802503" y="4180496"/>
            <a:ext cx="25594" cy="6122"/>
          </a:xfrm>
          <a:custGeom>
            <a:avLst/>
            <a:gdLst/>
            <a:ahLst/>
            <a:cxnLst>
              <a:cxn ang="0">
                <a:pos x="0" y="0"/>
              </a:cxn>
              <a:cxn ang="0">
                <a:pos x="0" y="0"/>
              </a:cxn>
              <a:cxn ang="0">
                <a:pos x="17" y="3"/>
              </a:cxn>
              <a:cxn ang="0">
                <a:pos x="17" y="3"/>
              </a:cxn>
              <a:cxn ang="0">
                <a:pos x="0" y="0"/>
              </a:cxn>
            </a:cxnLst>
            <a:rect l="0" t="0" r="r" b="b"/>
            <a:pathLst>
              <a:path w="17" h="3">
                <a:moveTo>
                  <a:pt x="0" y="0"/>
                </a:moveTo>
                <a:lnTo>
                  <a:pt x="0" y="0"/>
                </a:lnTo>
                <a:lnTo>
                  <a:pt x="17" y="3"/>
                </a:lnTo>
                <a:lnTo>
                  <a:pt x="17"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97" name="871828890"/>
          <p:cNvSpPr>
            <a:spLocks noChangeAspect="1"/>
          </p:cNvSpPr>
          <p:nvPr/>
        </p:nvSpPr>
        <p:spPr bwMode="auto">
          <a:xfrm>
            <a:off x="7828096" y="4186617"/>
            <a:ext cx="81296" cy="24487"/>
          </a:xfrm>
          <a:custGeom>
            <a:avLst/>
            <a:gdLst/>
            <a:ahLst/>
            <a:cxnLst>
              <a:cxn ang="0">
                <a:pos x="0" y="0"/>
              </a:cxn>
              <a:cxn ang="0">
                <a:pos x="23" y="4"/>
              </a:cxn>
              <a:cxn ang="0">
                <a:pos x="23" y="4"/>
              </a:cxn>
              <a:cxn ang="0">
                <a:pos x="7" y="3"/>
              </a:cxn>
              <a:cxn ang="0">
                <a:pos x="0" y="0"/>
              </a:cxn>
            </a:cxnLst>
            <a:rect l="0" t="0" r="r" b="b"/>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98" name="177814937"/>
          <p:cNvSpPr>
            <a:spLocks noChangeAspect="1" noChangeArrowheads="1"/>
          </p:cNvSpPr>
          <p:nvPr/>
        </p:nvSpPr>
        <p:spPr bwMode="auto">
          <a:xfrm>
            <a:off x="7909392" y="4204982"/>
            <a:ext cx="3011"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99" name="329853589"/>
          <p:cNvSpPr>
            <a:spLocks noChangeAspect="1"/>
          </p:cNvSpPr>
          <p:nvPr/>
        </p:nvSpPr>
        <p:spPr bwMode="auto">
          <a:xfrm>
            <a:off x="7802503" y="4113156"/>
            <a:ext cx="138505" cy="77541"/>
          </a:xfrm>
          <a:custGeom>
            <a:avLst/>
            <a:gdLst/>
            <a:ahLst/>
            <a:cxnLst>
              <a:cxn ang="0">
                <a:pos x="0" y="0"/>
              </a:cxn>
              <a:cxn ang="0">
                <a:pos x="92" y="12"/>
              </a:cxn>
              <a:cxn ang="0">
                <a:pos x="92" y="38"/>
              </a:cxn>
              <a:cxn ang="0">
                <a:pos x="0" y="29"/>
              </a:cxn>
              <a:cxn ang="0">
                <a:pos x="0" y="0"/>
              </a:cxn>
            </a:cxnLst>
            <a:rect l="0" t="0" r="r" b="b"/>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00" name="180778411"/>
          <p:cNvSpPr>
            <a:spLocks noChangeAspect="1"/>
          </p:cNvSpPr>
          <p:nvPr/>
        </p:nvSpPr>
        <p:spPr bwMode="auto">
          <a:xfrm>
            <a:off x="7802503" y="4119279"/>
            <a:ext cx="25594" cy="46933"/>
          </a:xfrm>
          <a:custGeom>
            <a:avLst/>
            <a:gdLst/>
            <a:ahLst/>
            <a:cxnLst>
              <a:cxn ang="0">
                <a:pos x="0" y="21"/>
              </a:cxn>
              <a:cxn ang="0">
                <a:pos x="17" y="23"/>
              </a:cxn>
              <a:cxn ang="0">
                <a:pos x="17" y="4"/>
              </a:cxn>
              <a:cxn ang="0">
                <a:pos x="0" y="0"/>
              </a:cxn>
              <a:cxn ang="0">
                <a:pos x="0" y="21"/>
              </a:cxn>
            </a:cxnLst>
            <a:rect l="0" t="0" r="r" b="b"/>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01" name="2242343"/>
          <p:cNvSpPr>
            <a:spLocks noChangeAspect="1"/>
          </p:cNvSpPr>
          <p:nvPr/>
        </p:nvSpPr>
        <p:spPr bwMode="auto">
          <a:xfrm>
            <a:off x="7828096" y="4127441"/>
            <a:ext cx="81296" cy="63258"/>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02" name="1682272620"/>
          <p:cNvSpPr>
            <a:spLocks noChangeAspect="1"/>
          </p:cNvSpPr>
          <p:nvPr/>
        </p:nvSpPr>
        <p:spPr bwMode="auto">
          <a:xfrm>
            <a:off x="7802503" y="4119279"/>
            <a:ext cx="25594" cy="8162"/>
          </a:xfrm>
          <a:custGeom>
            <a:avLst/>
            <a:gdLst/>
            <a:ahLst/>
            <a:cxnLst>
              <a:cxn ang="0">
                <a:pos x="0" y="0"/>
              </a:cxn>
              <a:cxn ang="0">
                <a:pos x="0" y="0"/>
              </a:cxn>
              <a:cxn ang="0">
                <a:pos x="17" y="2"/>
              </a:cxn>
              <a:cxn ang="0">
                <a:pos x="17" y="4"/>
              </a:cxn>
              <a:cxn ang="0">
                <a:pos x="0" y="0"/>
              </a:cxn>
            </a:cxnLst>
            <a:rect l="0" t="0" r="r" b="b"/>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03" name="867860344"/>
          <p:cNvSpPr>
            <a:spLocks noChangeAspect="1"/>
          </p:cNvSpPr>
          <p:nvPr/>
        </p:nvSpPr>
        <p:spPr bwMode="auto">
          <a:xfrm>
            <a:off x="7828096" y="4123360"/>
            <a:ext cx="81296" cy="24487"/>
          </a:xfrm>
          <a:custGeom>
            <a:avLst/>
            <a:gdLst/>
            <a:ahLst/>
            <a:cxnLst>
              <a:cxn ang="0">
                <a:pos x="0" y="0"/>
              </a:cxn>
              <a:cxn ang="0">
                <a:pos x="23" y="4"/>
              </a:cxn>
              <a:cxn ang="0">
                <a:pos x="23" y="4"/>
              </a:cxn>
              <a:cxn ang="0">
                <a:pos x="7"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04" name="297232238"/>
          <p:cNvSpPr>
            <a:spLocks noChangeAspect="1" noChangeArrowheads="1"/>
          </p:cNvSpPr>
          <p:nvPr/>
        </p:nvSpPr>
        <p:spPr bwMode="auto">
          <a:xfrm>
            <a:off x="7909392" y="4141724"/>
            <a:ext cx="3011" cy="16324"/>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05" name="2085294786"/>
          <p:cNvSpPr>
            <a:spLocks noChangeAspect="1"/>
          </p:cNvSpPr>
          <p:nvPr/>
        </p:nvSpPr>
        <p:spPr bwMode="auto">
          <a:xfrm>
            <a:off x="7802503" y="4051940"/>
            <a:ext cx="138505" cy="81622"/>
          </a:xfrm>
          <a:custGeom>
            <a:avLst/>
            <a:gdLst/>
            <a:ahLst/>
            <a:cxnLst>
              <a:cxn ang="0">
                <a:pos x="0" y="0"/>
              </a:cxn>
              <a:cxn ang="0">
                <a:pos x="92" y="11"/>
              </a:cxn>
              <a:cxn ang="0">
                <a:pos x="92" y="40"/>
              </a:cxn>
              <a:cxn ang="0">
                <a:pos x="0" y="28"/>
              </a:cxn>
              <a:cxn ang="0">
                <a:pos x="0" y="0"/>
              </a:cxn>
            </a:cxnLst>
            <a:rect l="0" t="0" r="r" b="b"/>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06" name="1224592271"/>
          <p:cNvSpPr>
            <a:spLocks noChangeAspect="1"/>
          </p:cNvSpPr>
          <p:nvPr/>
        </p:nvSpPr>
        <p:spPr bwMode="auto">
          <a:xfrm>
            <a:off x="7802503" y="4060102"/>
            <a:ext cx="25594" cy="44892"/>
          </a:xfrm>
          <a:custGeom>
            <a:avLst/>
            <a:gdLst/>
            <a:ahLst/>
            <a:cxnLst>
              <a:cxn ang="0">
                <a:pos x="0" y="22"/>
              </a:cxn>
              <a:cxn ang="0">
                <a:pos x="17" y="22"/>
              </a:cxn>
              <a:cxn ang="0">
                <a:pos x="17" y="3"/>
              </a:cxn>
              <a:cxn ang="0">
                <a:pos x="0" y="0"/>
              </a:cxn>
              <a:cxn ang="0">
                <a:pos x="0" y="22"/>
              </a:cxn>
            </a:cxnLst>
            <a:rect l="0" t="0" r="r" b="b"/>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07" name="1697939715"/>
          <p:cNvSpPr>
            <a:spLocks noChangeAspect="1"/>
          </p:cNvSpPr>
          <p:nvPr/>
        </p:nvSpPr>
        <p:spPr bwMode="auto">
          <a:xfrm>
            <a:off x="7828096" y="4066224"/>
            <a:ext cx="81296" cy="61217"/>
          </a:xfrm>
          <a:custGeom>
            <a:avLst/>
            <a:gdLst/>
            <a:ahLst/>
            <a:cxnLst>
              <a:cxn ang="0">
                <a:pos x="0" y="8"/>
              </a:cxn>
              <a:cxn ang="0">
                <a:pos x="23" y="7"/>
              </a:cxn>
              <a:cxn ang="0">
                <a:pos x="23" y="3"/>
              </a:cxn>
              <a:cxn ang="0">
                <a:pos x="0" y="0"/>
              </a:cxn>
              <a:cxn ang="0">
                <a:pos x="0" y="8"/>
              </a:cxn>
            </a:cxnLst>
            <a:rect l="0" t="0" r="r" b="b"/>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08" name="690468783"/>
          <p:cNvSpPr>
            <a:spLocks noChangeAspect="1"/>
          </p:cNvSpPr>
          <p:nvPr/>
        </p:nvSpPr>
        <p:spPr bwMode="auto">
          <a:xfrm>
            <a:off x="7802503" y="4056021"/>
            <a:ext cx="25594" cy="10203"/>
          </a:xfrm>
          <a:custGeom>
            <a:avLst/>
            <a:gdLst/>
            <a:ahLst/>
            <a:cxnLst>
              <a:cxn ang="0">
                <a:pos x="0" y="2"/>
              </a:cxn>
              <a:cxn ang="0">
                <a:pos x="0" y="0"/>
              </a:cxn>
              <a:cxn ang="0">
                <a:pos x="17" y="2"/>
              </a:cxn>
              <a:cxn ang="0">
                <a:pos x="17" y="5"/>
              </a:cxn>
              <a:cxn ang="0">
                <a:pos x="0" y="2"/>
              </a:cxn>
            </a:cxnLst>
            <a:rect l="0" t="0" r="r" b="b"/>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09" name="962111961"/>
          <p:cNvSpPr>
            <a:spLocks noChangeAspect="1"/>
          </p:cNvSpPr>
          <p:nvPr/>
        </p:nvSpPr>
        <p:spPr bwMode="auto">
          <a:xfrm>
            <a:off x="7828096" y="4060102"/>
            <a:ext cx="81296" cy="24487"/>
          </a:xfrm>
          <a:custGeom>
            <a:avLst/>
            <a:gdLst/>
            <a:ahLst/>
            <a:cxnLst>
              <a:cxn ang="0">
                <a:pos x="0" y="0"/>
              </a:cxn>
              <a:cxn ang="0">
                <a:pos x="23" y="4"/>
              </a:cxn>
              <a:cxn ang="0">
                <a:pos x="23" y="4"/>
              </a:cxn>
              <a:cxn ang="0">
                <a:pos x="7" y="4"/>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0" name="1372556992"/>
          <p:cNvSpPr>
            <a:spLocks noChangeAspect="1"/>
          </p:cNvSpPr>
          <p:nvPr/>
        </p:nvSpPr>
        <p:spPr bwMode="auto">
          <a:xfrm>
            <a:off x="7909392" y="4080508"/>
            <a:ext cx="3011" cy="18366"/>
          </a:xfrm>
          <a:custGeom>
            <a:avLst/>
            <a:gdLst/>
            <a:ahLst/>
            <a:cxnLst>
              <a:cxn ang="0">
                <a:pos x="2" y="7"/>
              </a:cxn>
              <a:cxn ang="0">
                <a:pos x="0" y="9"/>
              </a:cxn>
              <a:cxn ang="0">
                <a:pos x="0" y="0"/>
              </a:cxn>
              <a:cxn ang="0">
                <a:pos x="2" y="2"/>
              </a:cxn>
              <a:cxn ang="0">
                <a:pos x="2" y="7"/>
              </a:cxn>
            </a:cxnLst>
            <a:rect l="0" t="0" r="r" b="b"/>
            <a:pathLst>
              <a:path w="2" h="9">
                <a:moveTo>
                  <a:pt x="2" y="7"/>
                </a:moveTo>
                <a:lnTo>
                  <a:pt x="0" y="9"/>
                </a:lnTo>
                <a:lnTo>
                  <a:pt x="0" y="0"/>
                </a:lnTo>
                <a:lnTo>
                  <a:pt x="2" y="2"/>
                </a:lnTo>
                <a:lnTo>
                  <a:pt x="2" y="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1" name="81982074"/>
          <p:cNvSpPr>
            <a:spLocks noChangeAspect="1"/>
          </p:cNvSpPr>
          <p:nvPr/>
        </p:nvSpPr>
        <p:spPr bwMode="auto">
          <a:xfrm>
            <a:off x="7802503" y="3992764"/>
            <a:ext cx="138505" cy="77541"/>
          </a:xfrm>
          <a:custGeom>
            <a:avLst/>
            <a:gdLst/>
            <a:ahLst/>
            <a:cxnLst>
              <a:cxn ang="0">
                <a:pos x="0" y="0"/>
              </a:cxn>
              <a:cxn ang="0">
                <a:pos x="92" y="10"/>
              </a:cxn>
              <a:cxn ang="0">
                <a:pos x="92" y="38"/>
              </a:cxn>
              <a:cxn ang="0">
                <a:pos x="0" y="26"/>
              </a:cxn>
              <a:cxn ang="0">
                <a:pos x="0" y="0"/>
              </a:cxn>
            </a:cxnLst>
            <a:rect l="0" t="0" r="r" b="b"/>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2" name="1959807370"/>
          <p:cNvSpPr>
            <a:spLocks noChangeAspect="1"/>
          </p:cNvSpPr>
          <p:nvPr/>
        </p:nvSpPr>
        <p:spPr bwMode="auto">
          <a:xfrm>
            <a:off x="7802503" y="3998885"/>
            <a:ext cx="25594" cy="46933"/>
          </a:xfrm>
          <a:custGeom>
            <a:avLst/>
            <a:gdLst/>
            <a:ahLst/>
            <a:cxnLst>
              <a:cxn ang="0">
                <a:pos x="0" y="21"/>
              </a:cxn>
              <a:cxn ang="0">
                <a:pos x="17" y="23"/>
              </a:cxn>
              <a:cxn ang="0">
                <a:pos x="17" y="2"/>
              </a:cxn>
              <a:cxn ang="0">
                <a:pos x="0" y="0"/>
              </a:cxn>
              <a:cxn ang="0">
                <a:pos x="0" y="21"/>
              </a:cxn>
            </a:cxnLst>
            <a:rect l="0" t="0" r="r" b="b"/>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3" name="1396460751"/>
          <p:cNvSpPr>
            <a:spLocks noChangeAspect="1"/>
          </p:cNvSpPr>
          <p:nvPr/>
        </p:nvSpPr>
        <p:spPr bwMode="auto">
          <a:xfrm>
            <a:off x="7828096" y="4002966"/>
            <a:ext cx="81296" cy="63258"/>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4" name="1462810770"/>
          <p:cNvSpPr>
            <a:spLocks noChangeAspect="1"/>
          </p:cNvSpPr>
          <p:nvPr/>
        </p:nvSpPr>
        <p:spPr bwMode="auto">
          <a:xfrm>
            <a:off x="7802503" y="3992764"/>
            <a:ext cx="25594" cy="10203"/>
          </a:xfrm>
          <a:custGeom>
            <a:avLst/>
            <a:gdLst/>
            <a:ahLst/>
            <a:cxnLst>
              <a:cxn ang="0">
                <a:pos x="0" y="3"/>
              </a:cxn>
              <a:cxn ang="0">
                <a:pos x="0" y="0"/>
              </a:cxn>
              <a:cxn ang="0">
                <a:pos x="17" y="5"/>
              </a:cxn>
              <a:cxn ang="0">
                <a:pos x="17" y="5"/>
              </a:cxn>
              <a:cxn ang="0">
                <a:pos x="0" y="3"/>
              </a:cxn>
            </a:cxnLst>
            <a:rect l="0" t="0" r="r" b="b"/>
            <a:pathLst>
              <a:path w="17" h="5">
                <a:moveTo>
                  <a:pt x="0" y="3"/>
                </a:moveTo>
                <a:lnTo>
                  <a:pt x="0" y="0"/>
                </a:lnTo>
                <a:lnTo>
                  <a:pt x="17" y="5"/>
                </a:lnTo>
                <a:lnTo>
                  <a:pt x="17"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5" name="619111192"/>
          <p:cNvSpPr>
            <a:spLocks noChangeAspect="1"/>
          </p:cNvSpPr>
          <p:nvPr/>
        </p:nvSpPr>
        <p:spPr bwMode="auto">
          <a:xfrm>
            <a:off x="7828096" y="4002966"/>
            <a:ext cx="81296" cy="18366"/>
          </a:xfrm>
          <a:custGeom>
            <a:avLst/>
            <a:gdLst/>
            <a:ahLst/>
            <a:cxnLst>
              <a:cxn ang="0">
                <a:pos x="0" y="0"/>
              </a:cxn>
              <a:cxn ang="0">
                <a:pos x="23" y="3"/>
              </a:cxn>
              <a:cxn ang="0">
                <a:pos x="23" y="4"/>
              </a:cxn>
              <a:cxn ang="0">
                <a:pos x="7" y="3"/>
              </a:cxn>
              <a:cxn ang="0">
                <a:pos x="0" y="0"/>
              </a:cxn>
            </a:cxnLst>
            <a:rect l="0" t="0" r="r" b="b"/>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6" name="1578739150"/>
          <p:cNvSpPr>
            <a:spLocks noChangeAspect="1" noChangeArrowheads="1"/>
          </p:cNvSpPr>
          <p:nvPr/>
        </p:nvSpPr>
        <p:spPr bwMode="auto">
          <a:xfrm>
            <a:off x="7909392" y="4021332"/>
            <a:ext cx="3011"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7" name="112994905"/>
          <p:cNvSpPr>
            <a:spLocks noChangeAspect="1"/>
          </p:cNvSpPr>
          <p:nvPr/>
        </p:nvSpPr>
        <p:spPr bwMode="auto">
          <a:xfrm>
            <a:off x="7945524" y="4264158"/>
            <a:ext cx="141516" cy="75501"/>
          </a:xfrm>
          <a:custGeom>
            <a:avLst/>
            <a:gdLst/>
            <a:ahLst/>
            <a:cxnLst>
              <a:cxn ang="0">
                <a:pos x="0" y="0"/>
              </a:cxn>
              <a:cxn ang="0">
                <a:pos x="94" y="9"/>
              </a:cxn>
              <a:cxn ang="0">
                <a:pos x="94" y="37"/>
              </a:cxn>
              <a:cxn ang="0">
                <a:pos x="0" y="25"/>
              </a:cxn>
              <a:cxn ang="0">
                <a:pos x="0" y="0"/>
              </a:cxn>
            </a:cxnLst>
            <a:rect l="0" t="0" r="r" b="b"/>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8" name="2067376853"/>
          <p:cNvSpPr>
            <a:spLocks noChangeAspect="1"/>
          </p:cNvSpPr>
          <p:nvPr/>
        </p:nvSpPr>
        <p:spPr bwMode="auto">
          <a:xfrm>
            <a:off x="7945524" y="4268239"/>
            <a:ext cx="28605" cy="46933"/>
          </a:xfrm>
          <a:custGeom>
            <a:avLst/>
            <a:gdLst/>
            <a:ahLst/>
            <a:cxnLst>
              <a:cxn ang="0">
                <a:pos x="0" y="21"/>
              </a:cxn>
              <a:cxn ang="0">
                <a:pos x="19" y="23"/>
              </a:cxn>
              <a:cxn ang="0">
                <a:pos x="19" y="2"/>
              </a:cxn>
              <a:cxn ang="0">
                <a:pos x="0" y="0"/>
              </a:cxn>
              <a:cxn ang="0">
                <a:pos x="0" y="21"/>
              </a:cxn>
            </a:cxnLst>
            <a:rect l="0" t="0" r="r" b="b"/>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9" name="297156783"/>
          <p:cNvSpPr>
            <a:spLocks noChangeAspect="1"/>
          </p:cNvSpPr>
          <p:nvPr/>
        </p:nvSpPr>
        <p:spPr bwMode="auto">
          <a:xfrm>
            <a:off x="7974129" y="4272320"/>
            <a:ext cx="81296" cy="63258"/>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0" name="799683735"/>
          <p:cNvSpPr>
            <a:spLocks noChangeAspect="1"/>
          </p:cNvSpPr>
          <p:nvPr/>
        </p:nvSpPr>
        <p:spPr bwMode="auto">
          <a:xfrm>
            <a:off x="7945524" y="4264158"/>
            <a:ext cx="28605" cy="8162"/>
          </a:xfrm>
          <a:custGeom>
            <a:avLst/>
            <a:gdLst/>
            <a:ahLst/>
            <a:cxnLst>
              <a:cxn ang="0">
                <a:pos x="0" y="2"/>
              </a:cxn>
              <a:cxn ang="0">
                <a:pos x="0" y="0"/>
              </a:cxn>
              <a:cxn ang="0">
                <a:pos x="19" y="4"/>
              </a:cxn>
              <a:cxn ang="0">
                <a:pos x="19" y="4"/>
              </a:cxn>
              <a:cxn ang="0">
                <a:pos x="0" y="2"/>
              </a:cxn>
            </a:cxnLst>
            <a:rect l="0" t="0" r="r" b="b"/>
            <a:pathLst>
              <a:path w="19" h="4">
                <a:moveTo>
                  <a:pt x="0" y="2"/>
                </a:moveTo>
                <a:lnTo>
                  <a:pt x="0" y="0"/>
                </a:lnTo>
                <a:lnTo>
                  <a:pt x="19" y="4"/>
                </a:lnTo>
                <a:lnTo>
                  <a:pt x="19"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1" name="1778845716"/>
          <p:cNvSpPr>
            <a:spLocks noChangeAspect="1"/>
          </p:cNvSpPr>
          <p:nvPr/>
        </p:nvSpPr>
        <p:spPr bwMode="auto">
          <a:xfrm>
            <a:off x="7974129" y="4272320"/>
            <a:ext cx="81296" cy="20406"/>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2" name="1028145715"/>
          <p:cNvSpPr>
            <a:spLocks noChangeAspect="1"/>
          </p:cNvSpPr>
          <p:nvPr/>
        </p:nvSpPr>
        <p:spPr bwMode="auto">
          <a:xfrm>
            <a:off x="8055425" y="4292726"/>
            <a:ext cx="3011" cy="14285"/>
          </a:xfrm>
          <a:custGeom>
            <a:avLst/>
            <a:gdLst/>
            <a:ahLst/>
            <a:cxnLst>
              <a:cxn ang="0">
                <a:pos x="2" y="4"/>
              </a:cxn>
              <a:cxn ang="0">
                <a:pos x="0" y="7"/>
              </a:cxn>
              <a:cxn ang="0">
                <a:pos x="0" y="0"/>
              </a:cxn>
              <a:cxn ang="0">
                <a:pos x="2" y="0"/>
              </a:cxn>
              <a:cxn ang="0">
                <a:pos x="2" y="4"/>
              </a:cxn>
            </a:cxnLst>
            <a:rect l="0" t="0" r="r" b="b"/>
            <a:pathLst>
              <a:path w="2" h="7">
                <a:moveTo>
                  <a:pt x="2" y="4"/>
                </a:moveTo>
                <a:lnTo>
                  <a:pt x="0" y="7"/>
                </a:lnTo>
                <a:lnTo>
                  <a:pt x="0" y="0"/>
                </a:lnTo>
                <a:lnTo>
                  <a:pt x="2" y="0"/>
                </a:lnTo>
                <a:lnTo>
                  <a:pt x="2" y="4"/>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3" name="195455432"/>
          <p:cNvSpPr>
            <a:spLocks noChangeAspect="1"/>
          </p:cNvSpPr>
          <p:nvPr/>
        </p:nvSpPr>
        <p:spPr bwMode="auto">
          <a:xfrm>
            <a:off x="7945524" y="4200901"/>
            <a:ext cx="141516" cy="77541"/>
          </a:xfrm>
          <a:custGeom>
            <a:avLst/>
            <a:gdLst/>
            <a:ahLst/>
            <a:cxnLst>
              <a:cxn ang="0">
                <a:pos x="0" y="0"/>
              </a:cxn>
              <a:cxn ang="0">
                <a:pos x="94" y="9"/>
              </a:cxn>
              <a:cxn ang="0">
                <a:pos x="94" y="38"/>
              </a:cxn>
              <a:cxn ang="0">
                <a:pos x="0" y="28"/>
              </a:cxn>
              <a:cxn ang="0">
                <a:pos x="0" y="0"/>
              </a:cxn>
            </a:cxnLst>
            <a:rect l="0" t="0" r="r" b="b"/>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4" name="1554369722"/>
          <p:cNvSpPr>
            <a:spLocks noChangeAspect="1"/>
          </p:cNvSpPr>
          <p:nvPr/>
        </p:nvSpPr>
        <p:spPr bwMode="auto">
          <a:xfrm>
            <a:off x="7945524" y="4204982"/>
            <a:ext cx="28605" cy="48973"/>
          </a:xfrm>
          <a:custGeom>
            <a:avLst/>
            <a:gdLst/>
            <a:ahLst/>
            <a:cxnLst>
              <a:cxn ang="0">
                <a:pos x="0" y="21"/>
              </a:cxn>
              <a:cxn ang="0">
                <a:pos x="19" y="24"/>
              </a:cxn>
              <a:cxn ang="0">
                <a:pos x="19" y="3"/>
              </a:cxn>
              <a:cxn ang="0">
                <a:pos x="0" y="0"/>
              </a:cxn>
              <a:cxn ang="0">
                <a:pos x="0" y="21"/>
              </a:cxn>
            </a:cxnLst>
            <a:rect l="0" t="0" r="r" b="b"/>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5" name="1187030092"/>
          <p:cNvSpPr>
            <a:spLocks noChangeAspect="1"/>
          </p:cNvSpPr>
          <p:nvPr/>
        </p:nvSpPr>
        <p:spPr bwMode="auto">
          <a:xfrm>
            <a:off x="7974129" y="4211103"/>
            <a:ext cx="81296" cy="61217"/>
          </a:xfrm>
          <a:custGeom>
            <a:avLst/>
            <a:gdLst/>
            <a:ahLst/>
            <a:cxnLst>
              <a:cxn ang="0">
                <a:pos x="0" y="9"/>
              </a:cxn>
              <a:cxn ang="0">
                <a:pos x="23" y="7"/>
              </a:cxn>
              <a:cxn ang="0">
                <a:pos x="23" y="4"/>
              </a:cxn>
              <a:cxn ang="0">
                <a:pos x="0" y="0"/>
              </a:cxn>
              <a:cxn ang="0">
                <a:pos x="0" y="9"/>
              </a:cxn>
            </a:cxnLst>
            <a:rect l="0" t="0" r="r" b="b"/>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6" name="2095975762"/>
          <p:cNvSpPr>
            <a:spLocks noChangeAspect="1"/>
          </p:cNvSpPr>
          <p:nvPr/>
        </p:nvSpPr>
        <p:spPr bwMode="auto">
          <a:xfrm>
            <a:off x="7945524" y="4200901"/>
            <a:ext cx="28605" cy="10203"/>
          </a:xfrm>
          <a:custGeom>
            <a:avLst/>
            <a:gdLst/>
            <a:ahLst/>
            <a:cxnLst>
              <a:cxn ang="0">
                <a:pos x="0" y="2"/>
              </a:cxn>
              <a:cxn ang="0">
                <a:pos x="0" y="0"/>
              </a:cxn>
              <a:cxn ang="0">
                <a:pos x="19" y="5"/>
              </a:cxn>
              <a:cxn ang="0">
                <a:pos x="19" y="5"/>
              </a:cxn>
              <a:cxn ang="0">
                <a:pos x="0" y="2"/>
              </a:cxn>
            </a:cxnLst>
            <a:rect l="0" t="0" r="r" b="b"/>
            <a:pathLst>
              <a:path w="19" h="5">
                <a:moveTo>
                  <a:pt x="0" y="2"/>
                </a:moveTo>
                <a:lnTo>
                  <a:pt x="0" y="0"/>
                </a:lnTo>
                <a:lnTo>
                  <a:pt x="19" y="5"/>
                </a:lnTo>
                <a:lnTo>
                  <a:pt x="1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7" name="965903342"/>
          <p:cNvSpPr>
            <a:spLocks noChangeAspect="1"/>
          </p:cNvSpPr>
          <p:nvPr/>
        </p:nvSpPr>
        <p:spPr bwMode="auto">
          <a:xfrm>
            <a:off x="7974129" y="4211103"/>
            <a:ext cx="81296" cy="18366"/>
          </a:xfrm>
          <a:custGeom>
            <a:avLst/>
            <a:gdLst/>
            <a:ahLst/>
            <a:cxnLst>
              <a:cxn ang="0">
                <a:pos x="0" y="0"/>
              </a:cxn>
              <a:cxn ang="0">
                <a:pos x="23" y="3"/>
              </a:cxn>
              <a:cxn ang="0">
                <a:pos x="23" y="4"/>
              </a:cxn>
              <a:cxn ang="0">
                <a:pos x="6" y="3"/>
              </a:cxn>
              <a:cxn ang="0">
                <a:pos x="0" y="0"/>
              </a:cxn>
            </a:cxnLst>
            <a:rect l="0" t="0" r="r" b="b"/>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8" name="748186114"/>
          <p:cNvSpPr>
            <a:spLocks noChangeAspect="1" noChangeArrowheads="1"/>
          </p:cNvSpPr>
          <p:nvPr/>
        </p:nvSpPr>
        <p:spPr bwMode="auto">
          <a:xfrm>
            <a:off x="8055425" y="4229469"/>
            <a:ext cx="3011"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9" name="1284242594"/>
          <p:cNvSpPr>
            <a:spLocks noChangeAspect="1"/>
          </p:cNvSpPr>
          <p:nvPr/>
        </p:nvSpPr>
        <p:spPr bwMode="auto">
          <a:xfrm>
            <a:off x="7945524" y="4137643"/>
            <a:ext cx="141516" cy="77541"/>
          </a:xfrm>
          <a:custGeom>
            <a:avLst/>
            <a:gdLst/>
            <a:ahLst/>
            <a:cxnLst>
              <a:cxn ang="0">
                <a:pos x="0" y="0"/>
              </a:cxn>
              <a:cxn ang="0">
                <a:pos x="94" y="10"/>
              </a:cxn>
              <a:cxn ang="0">
                <a:pos x="94" y="38"/>
              </a:cxn>
              <a:cxn ang="0">
                <a:pos x="0" y="28"/>
              </a:cxn>
              <a:cxn ang="0">
                <a:pos x="0" y="0"/>
              </a:cxn>
            </a:cxnLst>
            <a:rect l="0" t="0" r="r" b="b"/>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0" name="15426465"/>
          <p:cNvSpPr>
            <a:spLocks noChangeAspect="1"/>
          </p:cNvSpPr>
          <p:nvPr/>
        </p:nvSpPr>
        <p:spPr bwMode="auto">
          <a:xfrm>
            <a:off x="7945524" y="4141724"/>
            <a:ext cx="28605" cy="48973"/>
          </a:xfrm>
          <a:custGeom>
            <a:avLst/>
            <a:gdLst/>
            <a:ahLst/>
            <a:cxnLst>
              <a:cxn ang="0">
                <a:pos x="0" y="22"/>
              </a:cxn>
              <a:cxn ang="0">
                <a:pos x="19" y="24"/>
              </a:cxn>
              <a:cxn ang="0">
                <a:pos x="19" y="5"/>
              </a:cxn>
              <a:cxn ang="0">
                <a:pos x="0" y="0"/>
              </a:cxn>
              <a:cxn ang="0">
                <a:pos x="0" y="22"/>
              </a:cxn>
            </a:cxnLst>
            <a:rect l="0" t="0" r="r" b="b"/>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1" name="271983228"/>
          <p:cNvSpPr>
            <a:spLocks noChangeAspect="1"/>
          </p:cNvSpPr>
          <p:nvPr/>
        </p:nvSpPr>
        <p:spPr bwMode="auto">
          <a:xfrm>
            <a:off x="7974129" y="4151928"/>
            <a:ext cx="81296" cy="63258"/>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2" name="1377325657"/>
          <p:cNvSpPr>
            <a:spLocks noChangeAspect="1"/>
          </p:cNvSpPr>
          <p:nvPr/>
        </p:nvSpPr>
        <p:spPr bwMode="auto">
          <a:xfrm>
            <a:off x="7945524" y="4141724"/>
            <a:ext cx="28605" cy="10203"/>
          </a:xfrm>
          <a:custGeom>
            <a:avLst/>
            <a:gdLst/>
            <a:ahLst/>
            <a:cxnLst>
              <a:cxn ang="0">
                <a:pos x="0" y="0"/>
              </a:cxn>
              <a:cxn ang="0">
                <a:pos x="0" y="0"/>
              </a:cxn>
              <a:cxn ang="0">
                <a:pos x="19" y="3"/>
              </a:cxn>
              <a:cxn ang="0">
                <a:pos x="19" y="5"/>
              </a:cxn>
              <a:cxn ang="0">
                <a:pos x="0" y="0"/>
              </a:cxn>
            </a:cxnLst>
            <a:rect l="0" t="0" r="r" b="b"/>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3" name="454186894"/>
          <p:cNvSpPr>
            <a:spLocks noChangeAspect="1"/>
          </p:cNvSpPr>
          <p:nvPr/>
        </p:nvSpPr>
        <p:spPr bwMode="auto">
          <a:xfrm>
            <a:off x="7974129" y="4147847"/>
            <a:ext cx="81296" cy="24487"/>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4" name="906744866"/>
          <p:cNvSpPr>
            <a:spLocks noChangeAspect="1" noChangeArrowheads="1"/>
          </p:cNvSpPr>
          <p:nvPr/>
        </p:nvSpPr>
        <p:spPr bwMode="auto">
          <a:xfrm>
            <a:off x="8055425" y="4166211"/>
            <a:ext cx="3011"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5" name="1275217695"/>
          <p:cNvSpPr>
            <a:spLocks noChangeAspect="1"/>
          </p:cNvSpPr>
          <p:nvPr/>
        </p:nvSpPr>
        <p:spPr bwMode="auto">
          <a:xfrm>
            <a:off x="7945524" y="4074387"/>
            <a:ext cx="141516" cy="83664"/>
          </a:xfrm>
          <a:custGeom>
            <a:avLst/>
            <a:gdLst/>
            <a:ahLst/>
            <a:cxnLst>
              <a:cxn ang="0">
                <a:pos x="0" y="0"/>
              </a:cxn>
              <a:cxn ang="0">
                <a:pos x="94" y="12"/>
              </a:cxn>
              <a:cxn ang="0">
                <a:pos x="94" y="41"/>
              </a:cxn>
              <a:cxn ang="0">
                <a:pos x="0" y="29"/>
              </a:cxn>
              <a:cxn ang="0">
                <a:pos x="0" y="0"/>
              </a:cxn>
            </a:cxnLst>
            <a:rect l="0" t="0" r="r" b="b"/>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6" name="579924314"/>
          <p:cNvSpPr>
            <a:spLocks noChangeAspect="1"/>
          </p:cNvSpPr>
          <p:nvPr/>
        </p:nvSpPr>
        <p:spPr bwMode="auto">
          <a:xfrm>
            <a:off x="7945524" y="4084589"/>
            <a:ext cx="28605" cy="42852"/>
          </a:xfrm>
          <a:custGeom>
            <a:avLst/>
            <a:gdLst/>
            <a:ahLst/>
            <a:cxnLst>
              <a:cxn ang="0">
                <a:pos x="0" y="21"/>
              </a:cxn>
              <a:cxn ang="0">
                <a:pos x="19" y="21"/>
              </a:cxn>
              <a:cxn ang="0">
                <a:pos x="19" y="2"/>
              </a:cxn>
              <a:cxn ang="0">
                <a:pos x="0" y="0"/>
              </a:cxn>
              <a:cxn ang="0">
                <a:pos x="0" y="21"/>
              </a:cxn>
            </a:cxnLst>
            <a:rect l="0" t="0" r="r" b="b"/>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7" name="1463450106"/>
          <p:cNvSpPr>
            <a:spLocks noChangeAspect="1"/>
          </p:cNvSpPr>
          <p:nvPr/>
        </p:nvSpPr>
        <p:spPr bwMode="auto">
          <a:xfrm>
            <a:off x="7974129" y="4088670"/>
            <a:ext cx="81296" cy="63258"/>
          </a:xfrm>
          <a:custGeom>
            <a:avLst/>
            <a:gdLst/>
            <a:ahLst/>
            <a:cxnLst>
              <a:cxn ang="0">
                <a:pos x="0" y="8"/>
              </a:cxn>
              <a:cxn ang="0">
                <a:pos x="23" y="6"/>
              </a:cxn>
              <a:cxn ang="0">
                <a:pos x="23" y="3"/>
              </a:cxn>
              <a:cxn ang="0">
                <a:pos x="0" y="0"/>
              </a:cxn>
              <a:cxn ang="0">
                <a:pos x="0" y="8"/>
              </a:cxn>
            </a:cxnLst>
            <a:rect l="0" t="0" r="r" b="b"/>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8" name="886734904"/>
          <p:cNvSpPr>
            <a:spLocks noChangeAspect="1"/>
          </p:cNvSpPr>
          <p:nvPr/>
        </p:nvSpPr>
        <p:spPr bwMode="auto">
          <a:xfrm>
            <a:off x="7945524" y="4080508"/>
            <a:ext cx="28605" cy="8162"/>
          </a:xfrm>
          <a:custGeom>
            <a:avLst/>
            <a:gdLst/>
            <a:ahLst/>
            <a:cxnLst>
              <a:cxn ang="0">
                <a:pos x="0" y="2"/>
              </a:cxn>
              <a:cxn ang="0">
                <a:pos x="0" y="0"/>
              </a:cxn>
              <a:cxn ang="0">
                <a:pos x="19" y="2"/>
              </a:cxn>
              <a:cxn ang="0">
                <a:pos x="19" y="4"/>
              </a:cxn>
              <a:cxn ang="0">
                <a:pos x="0" y="2"/>
              </a:cxn>
            </a:cxnLst>
            <a:rect l="0" t="0" r="r" b="b"/>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9" name="1929525366"/>
          <p:cNvSpPr>
            <a:spLocks noChangeAspect="1"/>
          </p:cNvSpPr>
          <p:nvPr/>
        </p:nvSpPr>
        <p:spPr bwMode="auto">
          <a:xfrm>
            <a:off x="7974129" y="4084589"/>
            <a:ext cx="81296" cy="24487"/>
          </a:xfrm>
          <a:custGeom>
            <a:avLst/>
            <a:gdLst/>
            <a:ahLst/>
            <a:cxnLst>
              <a:cxn ang="0">
                <a:pos x="0" y="0"/>
              </a:cxn>
              <a:cxn ang="0">
                <a:pos x="23" y="4"/>
              </a:cxn>
              <a:cxn ang="0">
                <a:pos x="23" y="4"/>
              </a:cxn>
              <a:cxn ang="0">
                <a:pos x="6" y="3"/>
              </a:cxn>
              <a:cxn ang="0">
                <a:pos x="0" y="1"/>
              </a:cxn>
              <a:cxn ang="0">
                <a:pos x="0" y="0"/>
              </a:cxn>
            </a:cxnLst>
            <a:rect l="0" t="0" r="r" b="b"/>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40" name="732031546"/>
          <p:cNvSpPr>
            <a:spLocks noChangeAspect="1" noChangeArrowheads="1"/>
          </p:cNvSpPr>
          <p:nvPr/>
        </p:nvSpPr>
        <p:spPr bwMode="auto">
          <a:xfrm>
            <a:off x="8055425" y="4104994"/>
            <a:ext cx="3011" cy="14285"/>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41" name="1050702609"/>
          <p:cNvSpPr>
            <a:spLocks noChangeAspect="1"/>
          </p:cNvSpPr>
          <p:nvPr/>
        </p:nvSpPr>
        <p:spPr bwMode="auto">
          <a:xfrm>
            <a:off x="7945524" y="4013170"/>
            <a:ext cx="141516" cy="81622"/>
          </a:xfrm>
          <a:custGeom>
            <a:avLst/>
            <a:gdLst/>
            <a:ahLst/>
            <a:cxnLst>
              <a:cxn ang="0">
                <a:pos x="0" y="0"/>
              </a:cxn>
              <a:cxn ang="0">
                <a:pos x="94" y="11"/>
              </a:cxn>
              <a:cxn ang="0">
                <a:pos x="94" y="40"/>
              </a:cxn>
              <a:cxn ang="0">
                <a:pos x="0" y="28"/>
              </a:cxn>
              <a:cxn ang="0">
                <a:pos x="0" y="0"/>
              </a:cxn>
            </a:cxnLst>
            <a:rect l="0" t="0" r="r" b="b"/>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42" name="1821011501"/>
          <p:cNvSpPr>
            <a:spLocks noChangeAspect="1"/>
          </p:cNvSpPr>
          <p:nvPr/>
        </p:nvSpPr>
        <p:spPr bwMode="auto">
          <a:xfrm>
            <a:off x="7945524" y="4021332"/>
            <a:ext cx="28605" cy="48973"/>
          </a:xfrm>
          <a:custGeom>
            <a:avLst/>
            <a:gdLst/>
            <a:ahLst/>
            <a:cxnLst>
              <a:cxn ang="0">
                <a:pos x="0" y="22"/>
              </a:cxn>
              <a:cxn ang="0">
                <a:pos x="19" y="24"/>
              </a:cxn>
              <a:cxn ang="0">
                <a:pos x="16" y="3"/>
              </a:cxn>
              <a:cxn ang="0">
                <a:pos x="0" y="0"/>
              </a:cxn>
              <a:cxn ang="0">
                <a:pos x="0" y="22"/>
              </a:cxn>
            </a:cxnLst>
            <a:rect l="0" t="0" r="r" b="b"/>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43" name="1280586563"/>
          <p:cNvSpPr>
            <a:spLocks noChangeAspect="1"/>
          </p:cNvSpPr>
          <p:nvPr/>
        </p:nvSpPr>
        <p:spPr bwMode="auto">
          <a:xfrm>
            <a:off x="7969612" y="4027453"/>
            <a:ext cx="85813" cy="61217"/>
          </a:xfrm>
          <a:custGeom>
            <a:avLst/>
            <a:gdLst/>
            <a:ahLst/>
            <a:cxnLst>
              <a:cxn ang="0">
                <a:pos x="1" y="9"/>
              </a:cxn>
              <a:cxn ang="0">
                <a:pos x="24" y="7"/>
              </a:cxn>
              <a:cxn ang="0">
                <a:pos x="24" y="4"/>
              </a:cxn>
              <a:cxn ang="0">
                <a:pos x="0" y="0"/>
              </a:cxn>
              <a:cxn ang="0">
                <a:pos x="1" y="9"/>
              </a:cxn>
            </a:cxnLst>
            <a:rect l="0" t="0" r="r" b="b"/>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44" name="1772864944"/>
          <p:cNvSpPr>
            <a:spLocks noChangeAspect="1"/>
          </p:cNvSpPr>
          <p:nvPr/>
        </p:nvSpPr>
        <p:spPr bwMode="auto">
          <a:xfrm>
            <a:off x="7945524" y="4017251"/>
            <a:ext cx="28605" cy="10203"/>
          </a:xfrm>
          <a:custGeom>
            <a:avLst/>
            <a:gdLst/>
            <a:ahLst/>
            <a:cxnLst>
              <a:cxn ang="0">
                <a:pos x="0" y="2"/>
              </a:cxn>
              <a:cxn ang="0">
                <a:pos x="0" y="0"/>
              </a:cxn>
              <a:cxn ang="0">
                <a:pos x="19" y="5"/>
              </a:cxn>
              <a:cxn ang="0">
                <a:pos x="16" y="5"/>
              </a:cxn>
              <a:cxn ang="0">
                <a:pos x="0" y="2"/>
              </a:cxn>
            </a:cxnLst>
            <a:rect l="0" t="0" r="r" b="b"/>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45" name="939163017"/>
          <p:cNvSpPr>
            <a:spLocks noChangeAspect="1"/>
          </p:cNvSpPr>
          <p:nvPr/>
        </p:nvSpPr>
        <p:spPr bwMode="auto">
          <a:xfrm>
            <a:off x="7969612" y="4027453"/>
            <a:ext cx="85813" cy="18366"/>
          </a:xfrm>
          <a:custGeom>
            <a:avLst/>
            <a:gdLst/>
            <a:ahLst/>
            <a:cxnLst>
              <a:cxn ang="0">
                <a:pos x="1" y="0"/>
              </a:cxn>
              <a:cxn ang="0">
                <a:pos x="24" y="3"/>
              </a:cxn>
              <a:cxn ang="0">
                <a:pos x="24" y="4"/>
              </a:cxn>
              <a:cxn ang="0">
                <a:pos x="7" y="3"/>
              </a:cxn>
              <a:cxn ang="0">
                <a:pos x="0" y="0"/>
              </a:cxn>
              <a:cxn ang="0">
                <a:pos x="1" y="0"/>
              </a:cxn>
            </a:cxnLst>
            <a:rect l="0" t="0" r="r" b="b"/>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46" name="362697674"/>
          <p:cNvSpPr>
            <a:spLocks noChangeAspect="1"/>
          </p:cNvSpPr>
          <p:nvPr/>
        </p:nvSpPr>
        <p:spPr bwMode="auto">
          <a:xfrm>
            <a:off x="8055425" y="4045819"/>
            <a:ext cx="3011" cy="14285"/>
          </a:xfrm>
          <a:custGeom>
            <a:avLst/>
            <a:gdLst/>
            <a:ahLst/>
            <a:cxnLst>
              <a:cxn ang="0">
                <a:pos x="2" y="5"/>
              </a:cxn>
              <a:cxn ang="0">
                <a:pos x="0" y="7"/>
              </a:cxn>
              <a:cxn ang="0">
                <a:pos x="0" y="0"/>
              </a:cxn>
              <a:cxn ang="0">
                <a:pos x="2" y="0"/>
              </a:cxn>
              <a:cxn ang="0">
                <a:pos x="2" y="5"/>
              </a:cxn>
            </a:cxnLst>
            <a:rect l="0" t="0" r="r" b="b"/>
            <a:pathLst>
              <a:path w="2" h="7">
                <a:moveTo>
                  <a:pt x="2" y="5"/>
                </a:moveTo>
                <a:lnTo>
                  <a:pt x="0" y="7"/>
                </a:lnTo>
                <a:lnTo>
                  <a:pt x="0" y="0"/>
                </a:lnTo>
                <a:lnTo>
                  <a:pt x="2" y="0"/>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48" name="1849718058"/>
          <p:cNvSpPr>
            <a:spLocks noChangeAspect="1"/>
          </p:cNvSpPr>
          <p:nvPr/>
        </p:nvSpPr>
        <p:spPr bwMode="auto">
          <a:xfrm>
            <a:off x="7668434" y="3613160"/>
            <a:ext cx="903241" cy="235246"/>
          </a:xfrm>
          <a:custGeom>
            <a:avLst/>
            <a:gdLst/>
            <a:ahLst/>
            <a:cxnLst>
              <a:cxn ang="0">
                <a:pos x="0" y="48"/>
              </a:cxn>
              <a:cxn ang="0">
                <a:pos x="147" y="1"/>
              </a:cxn>
              <a:cxn ang="0">
                <a:pos x="151" y="0"/>
              </a:cxn>
              <a:cxn ang="0">
                <a:pos x="156" y="0"/>
              </a:cxn>
              <a:cxn ang="0">
                <a:pos x="388" y="21"/>
              </a:cxn>
              <a:cxn ang="0">
                <a:pos x="251" y="86"/>
              </a:cxn>
              <a:cxn ang="0">
                <a:pos x="0" y="48"/>
              </a:cxn>
            </a:cxnLst>
            <a:rect l="0" t="0" r="r" b="b"/>
            <a:pathLst>
              <a:path w="388" h="86">
                <a:moveTo>
                  <a:pt x="0" y="48"/>
                </a:moveTo>
                <a:cubicBezTo>
                  <a:pt x="147" y="1"/>
                  <a:pt x="147" y="1"/>
                  <a:pt x="147" y="1"/>
                </a:cubicBezTo>
                <a:cubicBezTo>
                  <a:pt x="147" y="1"/>
                  <a:pt x="150" y="0"/>
                  <a:pt x="151" y="0"/>
                </a:cubicBezTo>
                <a:cubicBezTo>
                  <a:pt x="152" y="0"/>
                  <a:pt x="156" y="0"/>
                  <a:pt x="156" y="0"/>
                </a:cubicBezTo>
                <a:cubicBezTo>
                  <a:pt x="388" y="21"/>
                  <a:pt x="388" y="21"/>
                  <a:pt x="388" y="21"/>
                </a:cubicBezTo>
                <a:cubicBezTo>
                  <a:pt x="251" y="86"/>
                  <a:pt x="251" y="86"/>
                  <a:pt x="251" y="86"/>
                </a:cubicBezTo>
                <a:lnTo>
                  <a:pt x="0" y="48"/>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49" name="1191170059"/>
          <p:cNvSpPr>
            <a:spLocks noChangeAspect="1"/>
          </p:cNvSpPr>
          <p:nvPr/>
        </p:nvSpPr>
        <p:spPr bwMode="auto">
          <a:xfrm>
            <a:off x="8254506" y="3675738"/>
            <a:ext cx="319139" cy="311729"/>
          </a:xfrm>
          <a:custGeom>
            <a:avLst/>
            <a:gdLst/>
            <a:ahLst/>
            <a:cxnLst>
              <a:cxn ang="0">
                <a:pos x="0" y="63"/>
              </a:cxn>
              <a:cxn ang="0">
                <a:pos x="137" y="0"/>
              </a:cxn>
              <a:cxn ang="0">
                <a:pos x="137" y="9"/>
              </a:cxn>
              <a:cxn ang="0">
                <a:pos x="137" y="11"/>
              </a:cxn>
              <a:cxn ang="0">
                <a:pos x="136" y="12"/>
              </a:cxn>
              <a:cxn ang="0">
                <a:pos x="135" y="13"/>
              </a:cxn>
              <a:cxn ang="0">
                <a:pos x="135" y="16"/>
              </a:cxn>
              <a:cxn ang="0">
                <a:pos x="135" y="40"/>
              </a:cxn>
              <a:cxn ang="0">
                <a:pos x="134" y="42"/>
              </a:cxn>
              <a:cxn ang="0">
                <a:pos x="133" y="43"/>
              </a:cxn>
              <a:cxn ang="0">
                <a:pos x="9" y="109"/>
              </a:cxn>
              <a:cxn ang="0">
                <a:pos x="0" y="114"/>
              </a:cxn>
              <a:cxn ang="0">
                <a:pos x="0" y="63"/>
              </a:cxn>
            </a:cxnLst>
            <a:rect l="0" t="0" r="r" b="b"/>
            <a:pathLst>
              <a:path w="137" h="114">
                <a:moveTo>
                  <a:pt x="0" y="63"/>
                </a:moveTo>
                <a:cubicBezTo>
                  <a:pt x="137" y="0"/>
                  <a:pt x="137" y="0"/>
                  <a:pt x="137" y="0"/>
                </a:cubicBezTo>
                <a:cubicBezTo>
                  <a:pt x="137" y="9"/>
                  <a:pt x="137" y="9"/>
                  <a:pt x="137" y="9"/>
                </a:cubicBezTo>
                <a:cubicBezTo>
                  <a:pt x="137" y="9"/>
                  <a:pt x="137" y="11"/>
                  <a:pt x="137" y="11"/>
                </a:cubicBezTo>
                <a:cubicBezTo>
                  <a:pt x="136" y="11"/>
                  <a:pt x="136" y="12"/>
                  <a:pt x="136" y="12"/>
                </a:cubicBezTo>
                <a:cubicBezTo>
                  <a:pt x="136" y="12"/>
                  <a:pt x="135" y="12"/>
                  <a:pt x="135" y="13"/>
                </a:cubicBezTo>
                <a:cubicBezTo>
                  <a:pt x="135" y="14"/>
                  <a:pt x="135" y="16"/>
                  <a:pt x="135" y="16"/>
                </a:cubicBezTo>
                <a:cubicBezTo>
                  <a:pt x="135" y="40"/>
                  <a:pt x="135" y="40"/>
                  <a:pt x="135" y="40"/>
                </a:cubicBezTo>
                <a:cubicBezTo>
                  <a:pt x="135" y="40"/>
                  <a:pt x="135" y="42"/>
                  <a:pt x="134" y="42"/>
                </a:cubicBezTo>
                <a:cubicBezTo>
                  <a:pt x="134" y="43"/>
                  <a:pt x="133" y="43"/>
                  <a:pt x="133" y="43"/>
                </a:cubicBezTo>
                <a:cubicBezTo>
                  <a:pt x="9" y="109"/>
                  <a:pt x="9" y="109"/>
                  <a:pt x="9" y="109"/>
                </a:cubicBezTo>
                <a:cubicBezTo>
                  <a:pt x="0" y="114"/>
                  <a:pt x="0" y="114"/>
                  <a:pt x="0" y="114"/>
                </a:cubicBezTo>
                <a:lnTo>
                  <a:pt x="0" y="6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0" name="39570099"/>
          <p:cNvSpPr>
            <a:spLocks noChangeAspect="1"/>
          </p:cNvSpPr>
          <p:nvPr/>
        </p:nvSpPr>
        <p:spPr bwMode="auto">
          <a:xfrm>
            <a:off x="8247611" y="3671102"/>
            <a:ext cx="326034" cy="185415"/>
          </a:xfrm>
          <a:custGeom>
            <a:avLst/>
            <a:gdLst/>
            <a:ahLst/>
            <a:cxnLst>
              <a:cxn ang="0">
                <a:pos x="140" y="2"/>
              </a:cxn>
              <a:cxn ang="0">
                <a:pos x="139" y="0"/>
              </a:cxn>
              <a:cxn ang="0">
                <a:pos x="0" y="65"/>
              </a:cxn>
              <a:cxn ang="0">
                <a:pos x="2" y="68"/>
              </a:cxn>
              <a:cxn ang="0">
                <a:pos x="140" y="2"/>
              </a:cxn>
            </a:cxnLst>
            <a:rect l="0" t="0" r="r" b="b"/>
            <a:pathLst>
              <a:path w="140" h="68">
                <a:moveTo>
                  <a:pt x="140" y="2"/>
                </a:moveTo>
                <a:cubicBezTo>
                  <a:pt x="140" y="1"/>
                  <a:pt x="139" y="1"/>
                  <a:pt x="139" y="0"/>
                </a:cubicBezTo>
                <a:cubicBezTo>
                  <a:pt x="135" y="0"/>
                  <a:pt x="0" y="65"/>
                  <a:pt x="0" y="65"/>
                </a:cubicBezTo>
                <a:cubicBezTo>
                  <a:pt x="2" y="68"/>
                  <a:pt x="2" y="68"/>
                  <a:pt x="2" y="68"/>
                </a:cubicBezTo>
                <a:lnTo>
                  <a:pt x="140" y="2"/>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1" name="7713425"/>
          <p:cNvSpPr>
            <a:spLocks noChangeAspect="1"/>
          </p:cNvSpPr>
          <p:nvPr/>
        </p:nvSpPr>
        <p:spPr bwMode="auto">
          <a:xfrm>
            <a:off x="7629034" y="3739474"/>
            <a:ext cx="41370" cy="149491"/>
          </a:xfrm>
          <a:custGeom>
            <a:avLst/>
            <a:gdLst/>
            <a:ahLst/>
            <a:cxnLst>
              <a:cxn ang="0">
                <a:pos x="0" y="0"/>
              </a:cxn>
              <a:cxn ang="0">
                <a:pos x="2" y="0"/>
              </a:cxn>
              <a:cxn ang="0">
                <a:pos x="18" y="2"/>
              </a:cxn>
              <a:cxn ang="0">
                <a:pos x="17" y="2"/>
              </a:cxn>
              <a:cxn ang="0">
                <a:pos x="17" y="54"/>
              </a:cxn>
              <a:cxn ang="0">
                <a:pos x="17" y="55"/>
              </a:cxn>
              <a:cxn ang="0">
                <a:pos x="16" y="3"/>
              </a:cxn>
              <a:cxn ang="0">
                <a:pos x="0" y="0"/>
              </a:cxn>
            </a:cxnLst>
            <a:rect l="0" t="0" r="r" b="b"/>
            <a:pathLst>
              <a:path w="18" h="55">
                <a:moveTo>
                  <a:pt x="0" y="0"/>
                </a:moveTo>
                <a:cubicBezTo>
                  <a:pt x="0" y="0"/>
                  <a:pt x="2" y="0"/>
                  <a:pt x="2" y="0"/>
                </a:cubicBezTo>
                <a:cubicBezTo>
                  <a:pt x="3" y="0"/>
                  <a:pt x="18" y="2"/>
                  <a:pt x="18" y="2"/>
                </a:cubicBezTo>
                <a:cubicBezTo>
                  <a:pt x="17" y="2"/>
                  <a:pt x="17" y="2"/>
                  <a:pt x="17" y="2"/>
                </a:cubicBezTo>
                <a:cubicBezTo>
                  <a:pt x="17" y="54"/>
                  <a:pt x="17" y="54"/>
                  <a:pt x="17" y="54"/>
                </a:cubicBezTo>
                <a:cubicBezTo>
                  <a:pt x="17" y="55"/>
                  <a:pt x="17" y="55"/>
                  <a:pt x="17" y="55"/>
                </a:cubicBezTo>
                <a:cubicBezTo>
                  <a:pt x="16" y="3"/>
                  <a:pt x="16" y="3"/>
                  <a:pt x="16" y="3"/>
                </a:cubicBezTo>
                <a:lnTo>
                  <a:pt x="0" y="0"/>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2" name="1179234171"/>
          <p:cNvSpPr>
            <a:spLocks noChangeAspect="1"/>
          </p:cNvSpPr>
          <p:nvPr/>
        </p:nvSpPr>
        <p:spPr bwMode="auto">
          <a:xfrm>
            <a:off x="8223971" y="3848406"/>
            <a:ext cx="9850" cy="148333"/>
          </a:xfrm>
          <a:custGeom>
            <a:avLst/>
            <a:gdLst/>
            <a:ahLst/>
            <a:cxnLst>
              <a:cxn ang="0">
                <a:pos x="3" y="0"/>
              </a:cxn>
              <a:cxn ang="0">
                <a:pos x="0" y="2"/>
              </a:cxn>
              <a:cxn ang="0">
                <a:pos x="0" y="111"/>
              </a:cxn>
              <a:cxn ang="0">
                <a:pos x="3" y="128"/>
              </a:cxn>
              <a:cxn ang="0">
                <a:pos x="3" y="128"/>
              </a:cxn>
              <a:cxn ang="0">
                <a:pos x="5" y="128"/>
              </a:cxn>
              <a:cxn ang="0">
                <a:pos x="8" y="125"/>
              </a:cxn>
              <a:cxn ang="0">
                <a:pos x="10" y="12"/>
              </a:cxn>
              <a:cxn ang="0">
                <a:pos x="10" y="2"/>
              </a:cxn>
              <a:cxn ang="0">
                <a:pos x="8" y="0"/>
              </a:cxn>
              <a:cxn ang="0">
                <a:pos x="3" y="0"/>
              </a:cxn>
            </a:cxnLst>
            <a:rect l="0" t="0" r="r" b="b"/>
            <a:pathLst>
              <a:path w="10" h="128">
                <a:moveTo>
                  <a:pt x="3" y="0"/>
                </a:moveTo>
                <a:lnTo>
                  <a:pt x="0" y="2"/>
                </a:lnTo>
                <a:lnTo>
                  <a:pt x="0" y="111"/>
                </a:lnTo>
                <a:lnTo>
                  <a:pt x="3" y="128"/>
                </a:lnTo>
                <a:lnTo>
                  <a:pt x="3" y="128"/>
                </a:lnTo>
                <a:lnTo>
                  <a:pt x="5" y="128"/>
                </a:lnTo>
                <a:lnTo>
                  <a:pt x="8" y="125"/>
                </a:lnTo>
                <a:lnTo>
                  <a:pt x="10" y="12"/>
                </a:lnTo>
                <a:lnTo>
                  <a:pt x="10" y="2"/>
                </a:lnTo>
                <a:lnTo>
                  <a:pt x="8" y="0"/>
                </a:lnTo>
                <a:lnTo>
                  <a:pt x="3"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3" name="1508097502"/>
          <p:cNvSpPr>
            <a:spLocks noChangeAspect="1"/>
          </p:cNvSpPr>
          <p:nvPr/>
        </p:nvSpPr>
        <p:spPr bwMode="auto">
          <a:xfrm>
            <a:off x="7668434" y="3744110"/>
            <a:ext cx="584102" cy="254946"/>
          </a:xfrm>
          <a:custGeom>
            <a:avLst/>
            <a:gdLst/>
            <a:ahLst/>
            <a:cxnLst>
              <a:cxn ang="0">
                <a:pos x="567" y="90"/>
              </a:cxn>
              <a:cxn ang="0">
                <a:pos x="569" y="90"/>
              </a:cxn>
              <a:cxn ang="0">
                <a:pos x="567" y="92"/>
              </a:cxn>
              <a:cxn ang="0">
                <a:pos x="567" y="97"/>
              </a:cxn>
              <a:cxn ang="0">
                <a:pos x="567" y="213"/>
              </a:cxn>
              <a:cxn ang="0">
                <a:pos x="567" y="218"/>
              </a:cxn>
              <a:cxn ang="0">
                <a:pos x="564" y="218"/>
              </a:cxn>
              <a:cxn ang="0">
                <a:pos x="246" y="163"/>
              </a:cxn>
              <a:cxn ang="0">
                <a:pos x="2" y="125"/>
              </a:cxn>
              <a:cxn ang="0">
                <a:pos x="2" y="123"/>
              </a:cxn>
              <a:cxn ang="0">
                <a:pos x="0" y="123"/>
              </a:cxn>
              <a:cxn ang="0">
                <a:pos x="0" y="7"/>
              </a:cxn>
              <a:cxn ang="0">
                <a:pos x="0" y="0"/>
              </a:cxn>
              <a:cxn ang="0">
                <a:pos x="0" y="0"/>
              </a:cxn>
              <a:cxn ang="0">
                <a:pos x="593" y="90"/>
              </a:cxn>
              <a:cxn ang="0">
                <a:pos x="588" y="92"/>
              </a:cxn>
              <a:cxn ang="0">
                <a:pos x="588" y="220"/>
              </a:cxn>
              <a:cxn ang="0">
                <a:pos x="581" y="220"/>
              </a:cxn>
              <a:cxn ang="0">
                <a:pos x="569" y="218"/>
              </a:cxn>
              <a:cxn ang="0">
                <a:pos x="569" y="213"/>
              </a:cxn>
              <a:cxn ang="0">
                <a:pos x="569" y="95"/>
              </a:cxn>
              <a:cxn ang="0">
                <a:pos x="572" y="90"/>
              </a:cxn>
              <a:cxn ang="0">
                <a:pos x="567" y="90"/>
              </a:cxn>
            </a:cxnLst>
            <a:rect l="0" t="0" r="r" b="b"/>
            <a:pathLst>
              <a:path w="593" h="220">
                <a:moveTo>
                  <a:pt x="567" y="90"/>
                </a:moveTo>
                <a:lnTo>
                  <a:pt x="569" y="90"/>
                </a:lnTo>
                <a:lnTo>
                  <a:pt x="567" y="92"/>
                </a:lnTo>
                <a:lnTo>
                  <a:pt x="567" y="97"/>
                </a:lnTo>
                <a:lnTo>
                  <a:pt x="567" y="213"/>
                </a:lnTo>
                <a:lnTo>
                  <a:pt x="567" y="218"/>
                </a:lnTo>
                <a:lnTo>
                  <a:pt x="564" y="218"/>
                </a:lnTo>
                <a:lnTo>
                  <a:pt x="246" y="163"/>
                </a:lnTo>
                <a:lnTo>
                  <a:pt x="2" y="125"/>
                </a:lnTo>
                <a:lnTo>
                  <a:pt x="2" y="123"/>
                </a:lnTo>
                <a:lnTo>
                  <a:pt x="0" y="123"/>
                </a:lnTo>
                <a:lnTo>
                  <a:pt x="0" y="7"/>
                </a:lnTo>
                <a:lnTo>
                  <a:pt x="0" y="0"/>
                </a:lnTo>
                <a:lnTo>
                  <a:pt x="0" y="0"/>
                </a:lnTo>
                <a:lnTo>
                  <a:pt x="593" y="90"/>
                </a:lnTo>
                <a:lnTo>
                  <a:pt x="588" y="92"/>
                </a:lnTo>
                <a:lnTo>
                  <a:pt x="588" y="220"/>
                </a:lnTo>
                <a:lnTo>
                  <a:pt x="581" y="220"/>
                </a:lnTo>
                <a:lnTo>
                  <a:pt x="569" y="218"/>
                </a:lnTo>
                <a:lnTo>
                  <a:pt x="569" y="213"/>
                </a:lnTo>
                <a:lnTo>
                  <a:pt x="569" y="95"/>
                </a:lnTo>
                <a:lnTo>
                  <a:pt x="572" y="90"/>
                </a:lnTo>
                <a:lnTo>
                  <a:pt x="567" y="9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4" name="984065780"/>
          <p:cNvSpPr>
            <a:spLocks noChangeAspect="1"/>
          </p:cNvSpPr>
          <p:nvPr/>
        </p:nvSpPr>
        <p:spPr bwMode="auto">
          <a:xfrm>
            <a:off x="8071297" y="3824070"/>
            <a:ext cx="150705" cy="163398"/>
          </a:xfrm>
          <a:custGeom>
            <a:avLst/>
            <a:gdLst/>
            <a:ahLst/>
            <a:cxnLst>
              <a:cxn ang="0">
                <a:pos x="0" y="0"/>
              </a:cxn>
              <a:cxn ang="0">
                <a:pos x="0" y="0"/>
              </a:cxn>
              <a:cxn ang="0">
                <a:pos x="0" y="50"/>
              </a:cxn>
              <a:cxn ang="0">
                <a:pos x="64" y="60"/>
              </a:cxn>
              <a:cxn ang="0">
                <a:pos x="64" y="59"/>
              </a:cxn>
              <a:cxn ang="0">
                <a:pos x="65" y="10"/>
              </a:cxn>
              <a:cxn ang="0">
                <a:pos x="0" y="0"/>
              </a:cxn>
            </a:cxnLst>
            <a:rect l="0" t="0" r="r" b="b"/>
            <a:pathLst>
              <a:path w="65" h="60">
                <a:moveTo>
                  <a:pt x="0" y="0"/>
                </a:moveTo>
                <a:cubicBezTo>
                  <a:pt x="0" y="0"/>
                  <a:pt x="0" y="0"/>
                  <a:pt x="0" y="0"/>
                </a:cubicBezTo>
                <a:cubicBezTo>
                  <a:pt x="0" y="0"/>
                  <a:pt x="1" y="48"/>
                  <a:pt x="0" y="50"/>
                </a:cubicBezTo>
                <a:cubicBezTo>
                  <a:pt x="6" y="51"/>
                  <a:pt x="64" y="60"/>
                  <a:pt x="64" y="60"/>
                </a:cubicBezTo>
                <a:cubicBezTo>
                  <a:pt x="64" y="59"/>
                  <a:pt x="64" y="59"/>
                  <a:pt x="64" y="59"/>
                </a:cubicBezTo>
                <a:cubicBezTo>
                  <a:pt x="64" y="59"/>
                  <a:pt x="65" y="17"/>
                  <a:pt x="65" y="10"/>
                </a:cubicBezTo>
                <a:cubicBezTo>
                  <a:pt x="59" y="9"/>
                  <a:pt x="0" y="0"/>
                  <a:pt x="0" y="0"/>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5" name="1493449908"/>
          <p:cNvSpPr>
            <a:spLocks noChangeAspect="1"/>
          </p:cNvSpPr>
          <p:nvPr/>
        </p:nvSpPr>
        <p:spPr bwMode="auto">
          <a:xfrm>
            <a:off x="8066372" y="3840294"/>
            <a:ext cx="34475" cy="114725"/>
          </a:xfrm>
          <a:custGeom>
            <a:avLst/>
            <a:gdLst/>
            <a:ahLst/>
            <a:cxnLst>
              <a:cxn ang="0">
                <a:pos x="4" y="0"/>
              </a:cxn>
              <a:cxn ang="0">
                <a:pos x="4" y="10"/>
              </a:cxn>
              <a:cxn ang="0">
                <a:pos x="1" y="39"/>
              </a:cxn>
              <a:cxn ang="0">
                <a:pos x="1" y="41"/>
              </a:cxn>
              <a:cxn ang="0">
                <a:pos x="10" y="42"/>
              </a:cxn>
              <a:cxn ang="0">
                <a:pos x="10" y="41"/>
              </a:cxn>
              <a:cxn ang="0">
                <a:pos x="10" y="40"/>
              </a:cxn>
              <a:cxn ang="0">
                <a:pos x="13" y="15"/>
              </a:cxn>
              <a:cxn ang="0">
                <a:pos x="12" y="1"/>
              </a:cxn>
              <a:cxn ang="0">
                <a:pos x="4" y="0"/>
              </a:cxn>
            </a:cxnLst>
            <a:rect l="0" t="0" r="r" b="b"/>
            <a:pathLst>
              <a:path w="15" h="42">
                <a:moveTo>
                  <a:pt x="4" y="0"/>
                </a:moveTo>
                <a:cubicBezTo>
                  <a:pt x="4" y="0"/>
                  <a:pt x="4" y="5"/>
                  <a:pt x="4" y="10"/>
                </a:cubicBezTo>
                <a:cubicBezTo>
                  <a:pt x="5" y="16"/>
                  <a:pt x="5" y="33"/>
                  <a:pt x="1" y="39"/>
                </a:cubicBezTo>
                <a:cubicBezTo>
                  <a:pt x="0" y="40"/>
                  <a:pt x="0" y="41"/>
                  <a:pt x="1" y="41"/>
                </a:cubicBezTo>
                <a:cubicBezTo>
                  <a:pt x="1" y="41"/>
                  <a:pt x="10" y="42"/>
                  <a:pt x="10" y="42"/>
                </a:cubicBezTo>
                <a:cubicBezTo>
                  <a:pt x="10" y="42"/>
                  <a:pt x="10" y="41"/>
                  <a:pt x="10" y="41"/>
                </a:cubicBezTo>
                <a:cubicBezTo>
                  <a:pt x="10" y="40"/>
                  <a:pt x="10" y="40"/>
                  <a:pt x="10" y="40"/>
                </a:cubicBezTo>
                <a:cubicBezTo>
                  <a:pt x="10" y="39"/>
                  <a:pt x="15" y="28"/>
                  <a:pt x="13" y="15"/>
                </a:cubicBezTo>
                <a:cubicBezTo>
                  <a:pt x="13" y="12"/>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6" name="300590785"/>
          <p:cNvSpPr>
            <a:spLocks noChangeAspect="1"/>
          </p:cNvSpPr>
          <p:nvPr/>
        </p:nvSpPr>
        <p:spPr bwMode="auto">
          <a:xfrm>
            <a:off x="8075237" y="3824070"/>
            <a:ext cx="18715" cy="18541"/>
          </a:xfrm>
          <a:custGeom>
            <a:avLst/>
            <a:gdLst/>
            <a:ahLst/>
            <a:cxnLst>
              <a:cxn ang="0">
                <a:pos x="0" y="12"/>
              </a:cxn>
              <a:cxn ang="0">
                <a:pos x="0" y="0"/>
              </a:cxn>
              <a:cxn ang="0">
                <a:pos x="19" y="5"/>
              </a:cxn>
              <a:cxn ang="0">
                <a:pos x="19" y="16"/>
              </a:cxn>
              <a:cxn ang="0">
                <a:pos x="0" y="12"/>
              </a:cxn>
            </a:cxnLst>
            <a:rect l="0" t="0" r="r" b="b"/>
            <a:pathLst>
              <a:path w="19" h="16">
                <a:moveTo>
                  <a:pt x="0" y="12"/>
                </a:moveTo>
                <a:lnTo>
                  <a:pt x="0" y="0"/>
                </a:lnTo>
                <a:lnTo>
                  <a:pt x="19" y="5"/>
                </a:lnTo>
                <a:lnTo>
                  <a:pt x="19" y="16"/>
                </a:lnTo>
                <a:lnTo>
                  <a:pt x="0" y="12"/>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7" name="496030198"/>
          <p:cNvSpPr>
            <a:spLocks noChangeAspect="1" noChangeArrowheads="1"/>
          </p:cNvSpPr>
          <p:nvPr/>
        </p:nvSpPr>
        <p:spPr bwMode="auto">
          <a:xfrm>
            <a:off x="8078192" y="3829865"/>
            <a:ext cx="3940" cy="4636"/>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8" name="633771414"/>
          <p:cNvSpPr>
            <a:spLocks noChangeAspect="1" noChangeArrowheads="1"/>
          </p:cNvSpPr>
          <p:nvPr/>
        </p:nvSpPr>
        <p:spPr bwMode="auto">
          <a:xfrm>
            <a:off x="8087057" y="3832182"/>
            <a:ext cx="4925" cy="5794"/>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9" name="1190824764"/>
          <p:cNvSpPr>
            <a:spLocks noChangeAspect="1"/>
          </p:cNvSpPr>
          <p:nvPr/>
        </p:nvSpPr>
        <p:spPr bwMode="auto">
          <a:xfrm>
            <a:off x="8089027" y="3829865"/>
            <a:ext cx="9850" cy="125156"/>
          </a:xfrm>
          <a:custGeom>
            <a:avLst/>
            <a:gdLst/>
            <a:ahLst/>
            <a:cxnLst>
              <a:cxn ang="0">
                <a:pos x="0" y="46"/>
              </a:cxn>
              <a:cxn ang="0">
                <a:pos x="0" y="46"/>
              </a:cxn>
              <a:cxn ang="0">
                <a:pos x="0" y="44"/>
              </a:cxn>
              <a:cxn ang="0">
                <a:pos x="1" y="43"/>
              </a:cxn>
              <a:cxn ang="0">
                <a:pos x="4" y="29"/>
              </a:cxn>
              <a:cxn ang="0">
                <a:pos x="3" y="16"/>
              </a:cxn>
              <a:cxn ang="0">
                <a:pos x="3" y="5"/>
              </a:cxn>
              <a:cxn ang="0">
                <a:pos x="3" y="0"/>
              </a:cxn>
              <a:cxn ang="0">
                <a:pos x="2" y="0"/>
              </a:cxn>
              <a:cxn ang="0">
                <a:pos x="2" y="14"/>
              </a:cxn>
              <a:cxn ang="0">
                <a:pos x="3" y="31"/>
              </a:cxn>
              <a:cxn ang="0">
                <a:pos x="0" y="43"/>
              </a:cxn>
              <a:cxn ang="0">
                <a:pos x="0" y="44"/>
              </a:cxn>
              <a:cxn ang="0">
                <a:pos x="0" y="46"/>
              </a:cxn>
            </a:cxnLst>
            <a:rect l="0" t="0" r="r" b="b"/>
            <a:pathLst>
              <a:path w="4" h="46">
                <a:moveTo>
                  <a:pt x="0" y="46"/>
                </a:moveTo>
                <a:cubicBezTo>
                  <a:pt x="0" y="46"/>
                  <a:pt x="0" y="46"/>
                  <a:pt x="0" y="46"/>
                </a:cubicBezTo>
                <a:cubicBezTo>
                  <a:pt x="0" y="46"/>
                  <a:pt x="0" y="45"/>
                  <a:pt x="0" y="44"/>
                </a:cubicBezTo>
                <a:cubicBezTo>
                  <a:pt x="0" y="44"/>
                  <a:pt x="1" y="43"/>
                  <a:pt x="1" y="43"/>
                </a:cubicBezTo>
                <a:cubicBezTo>
                  <a:pt x="2" y="38"/>
                  <a:pt x="3" y="34"/>
                  <a:pt x="4" y="29"/>
                </a:cubicBezTo>
                <a:cubicBezTo>
                  <a:pt x="4" y="28"/>
                  <a:pt x="4" y="21"/>
                  <a:pt x="3" y="16"/>
                </a:cubicBezTo>
                <a:cubicBezTo>
                  <a:pt x="3" y="12"/>
                  <a:pt x="3" y="7"/>
                  <a:pt x="3" y="5"/>
                </a:cubicBezTo>
                <a:cubicBezTo>
                  <a:pt x="3" y="3"/>
                  <a:pt x="3" y="0"/>
                  <a:pt x="3" y="0"/>
                </a:cubicBezTo>
                <a:cubicBezTo>
                  <a:pt x="2" y="0"/>
                  <a:pt x="2" y="0"/>
                  <a:pt x="2" y="0"/>
                </a:cubicBezTo>
                <a:cubicBezTo>
                  <a:pt x="2" y="12"/>
                  <a:pt x="2" y="12"/>
                  <a:pt x="2" y="14"/>
                </a:cubicBezTo>
                <a:cubicBezTo>
                  <a:pt x="3" y="17"/>
                  <a:pt x="4" y="26"/>
                  <a:pt x="3" y="31"/>
                </a:cubicBezTo>
                <a:cubicBezTo>
                  <a:pt x="2" y="36"/>
                  <a:pt x="1" y="42"/>
                  <a:pt x="0" y="43"/>
                </a:cubicBezTo>
                <a:cubicBezTo>
                  <a:pt x="0" y="44"/>
                  <a:pt x="0" y="44"/>
                  <a:pt x="0" y="44"/>
                </a:cubicBezTo>
                <a:cubicBezTo>
                  <a:pt x="0" y="45"/>
                  <a:pt x="0" y="46"/>
                  <a:pt x="0" y="46"/>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0" name="1949890740"/>
          <p:cNvSpPr>
            <a:spLocks noChangeAspect="1"/>
          </p:cNvSpPr>
          <p:nvPr/>
        </p:nvSpPr>
        <p:spPr bwMode="auto">
          <a:xfrm>
            <a:off x="7919608" y="3796258"/>
            <a:ext cx="146764" cy="101978"/>
          </a:xfrm>
          <a:custGeom>
            <a:avLst/>
            <a:gdLst/>
            <a:ahLst/>
            <a:cxnLst>
              <a:cxn ang="0">
                <a:pos x="63" y="36"/>
              </a:cxn>
              <a:cxn ang="0">
                <a:pos x="62" y="37"/>
              </a:cxn>
              <a:cxn ang="0">
                <a:pos x="1" y="29"/>
              </a:cxn>
              <a:cxn ang="0">
                <a:pos x="0" y="27"/>
              </a:cxn>
              <a:cxn ang="0">
                <a:pos x="0" y="2"/>
              </a:cxn>
              <a:cxn ang="0">
                <a:pos x="1" y="1"/>
              </a:cxn>
              <a:cxn ang="0">
                <a:pos x="62" y="9"/>
              </a:cxn>
              <a:cxn ang="0">
                <a:pos x="63" y="10"/>
              </a:cxn>
              <a:cxn ang="0">
                <a:pos x="63" y="36"/>
              </a:cxn>
            </a:cxnLst>
            <a:rect l="0" t="0" r="r" b="b"/>
            <a:pathLst>
              <a:path w="63" h="37">
                <a:moveTo>
                  <a:pt x="63" y="36"/>
                </a:moveTo>
                <a:cubicBezTo>
                  <a:pt x="63" y="37"/>
                  <a:pt x="63" y="37"/>
                  <a:pt x="62" y="37"/>
                </a:cubicBezTo>
                <a:cubicBezTo>
                  <a:pt x="1" y="29"/>
                  <a:pt x="1" y="29"/>
                  <a:pt x="1" y="29"/>
                </a:cubicBezTo>
                <a:cubicBezTo>
                  <a:pt x="0" y="29"/>
                  <a:pt x="0" y="28"/>
                  <a:pt x="0" y="27"/>
                </a:cubicBezTo>
                <a:cubicBezTo>
                  <a:pt x="0" y="2"/>
                  <a:pt x="0" y="2"/>
                  <a:pt x="0" y="2"/>
                </a:cubicBezTo>
                <a:cubicBezTo>
                  <a:pt x="0" y="1"/>
                  <a:pt x="0" y="0"/>
                  <a:pt x="1" y="1"/>
                </a:cubicBezTo>
                <a:cubicBezTo>
                  <a:pt x="62" y="9"/>
                  <a:pt x="62" y="9"/>
                  <a:pt x="62" y="9"/>
                </a:cubicBezTo>
                <a:cubicBezTo>
                  <a:pt x="63" y="9"/>
                  <a:pt x="63" y="10"/>
                  <a:pt x="63" y="10"/>
                </a:cubicBezTo>
                <a:lnTo>
                  <a:pt x="63" y="36"/>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1" name="935239636"/>
          <p:cNvSpPr>
            <a:spLocks noChangeAspect="1"/>
          </p:cNvSpPr>
          <p:nvPr/>
        </p:nvSpPr>
        <p:spPr bwMode="auto">
          <a:xfrm>
            <a:off x="7921578" y="3799735"/>
            <a:ext cx="141840" cy="95026"/>
          </a:xfrm>
          <a:custGeom>
            <a:avLst/>
            <a:gdLst/>
            <a:ahLst/>
            <a:cxnLst>
              <a:cxn ang="0">
                <a:pos x="61" y="34"/>
              </a:cxn>
              <a:cxn ang="0">
                <a:pos x="60" y="35"/>
              </a:cxn>
              <a:cxn ang="0">
                <a:pos x="1" y="27"/>
              </a:cxn>
              <a:cxn ang="0">
                <a:pos x="0" y="26"/>
              </a:cxn>
              <a:cxn ang="0">
                <a:pos x="0" y="1"/>
              </a:cxn>
              <a:cxn ang="0">
                <a:pos x="1" y="1"/>
              </a:cxn>
              <a:cxn ang="0">
                <a:pos x="60" y="9"/>
              </a:cxn>
              <a:cxn ang="0">
                <a:pos x="61" y="10"/>
              </a:cxn>
              <a:cxn ang="0">
                <a:pos x="61" y="34"/>
              </a:cxn>
            </a:cxnLst>
            <a:rect l="0" t="0" r="r" b="b"/>
            <a:pathLst>
              <a:path w="61" h="35">
                <a:moveTo>
                  <a:pt x="61" y="34"/>
                </a:moveTo>
                <a:cubicBezTo>
                  <a:pt x="61" y="35"/>
                  <a:pt x="61" y="35"/>
                  <a:pt x="60" y="35"/>
                </a:cubicBezTo>
                <a:cubicBezTo>
                  <a:pt x="1" y="27"/>
                  <a:pt x="1" y="27"/>
                  <a:pt x="1" y="27"/>
                </a:cubicBezTo>
                <a:cubicBezTo>
                  <a:pt x="0" y="27"/>
                  <a:pt x="0" y="27"/>
                  <a:pt x="0" y="26"/>
                </a:cubicBezTo>
                <a:cubicBezTo>
                  <a:pt x="0" y="1"/>
                  <a:pt x="0" y="1"/>
                  <a:pt x="0" y="1"/>
                </a:cubicBezTo>
                <a:cubicBezTo>
                  <a:pt x="0" y="1"/>
                  <a:pt x="0" y="0"/>
                  <a:pt x="1" y="1"/>
                </a:cubicBezTo>
                <a:cubicBezTo>
                  <a:pt x="60" y="9"/>
                  <a:pt x="60" y="9"/>
                  <a:pt x="60" y="9"/>
                </a:cubicBezTo>
                <a:cubicBezTo>
                  <a:pt x="61" y="9"/>
                  <a:pt x="61" y="9"/>
                  <a:pt x="61" y="10"/>
                </a:cubicBezTo>
                <a:lnTo>
                  <a:pt x="61" y="34"/>
                </a:lnTo>
                <a:close/>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2" name="639933057"/>
          <p:cNvSpPr>
            <a:spLocks noChangeAspect="1"/>
          </p:cNvSpPr>
          <p:nvPr/>
        </p:nvSpPr>
        <p:spPr bwMode="auto">
          <a:xfrm>
            <a:off x="7986587" y="3820593"/>
            <a:ext cx="25610" cy="47513"/>
          </a:xfrm>
          <a:custGeom>
            <a:avLst/>
            <a:gdLst/>
            <a:ahLst/>
            <a:cxnLst>
              <a:cxn ang="0">
                <a:pos x="11" y="9"/>
              </a:cxn>
              <a:cxn ang="0">
                <a:pos x="3" y="0"/>
              </a:cxn>
              <a:cxn ang="0">
                <a:pos x="3" y="0"/>
              </a:cxn>
              <a:cxn ang="0">
                <a:pos x="0" y="9"/>
              </a:cxn>
              <a:cxn ang="0">
                <a:pos x="2" y="17"/>
              </a:cxn>
              <a:cxn ang="0">
                <a:pos x="3" y="17"/>
              </a:cxn>
              <a:cxn ang="0">
                <a:pos x="11" y="9"/>
              </a:cxn>
            </a:cxnLst>
            <a:rect l="0" t="0" r="r" b="b"/>
            <a:pathLst>
              <a:path w="11" h="17">
                <a:moveTo>
                  <a:pt x="11" y="9"/>
                </a:moveTo>
                <a:cubicBezTo>
                  <a:pt x="11" y="4"/>
                  <a:pt x="7" y="0"/>
                  <a:pt x="3" y="0"/>
                </a:cubicBezTo>
                <a:cubicBezTo>
                  <a:pt x="3" y="0"/>
                  <a:pt x="3" y="0"/>
                  <a:pt x="3" y="0"/>
                </a:cubicBezTo>
                <a:cubicBezTo>
                  <a:pt x="1" y="2"/>
                  <a:pt x="0" y="5"/>
                  <a:pt x="0" y="9"/>
                </a:cubicBezTo>
                <a:cubicBezTo>
                  <a:pt x="0" y="12"/>
                  <a:pt x="1" y="15"/>
                  <a:pt x="2" y="17"/>
                </a:cubicBezTo>
                <a:cubicBezTo>
                  <a:pt x="2" y="17"/>
                  <a:pt x="2" y="17"/>
                  <a:pt x="3" y="17"/>
                </a:cubicBezTo>
                <a:cubicBezTo>
                  <a:pt x="7" y="17"/>
                  <a:pt x="11" y="14"/>
                  <a:pt x="11" y="9"/>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3" name="1525182501"/>
          <p:cNvSpPr>
            <a:spLocks noChangeAspect="1"/>
          </p:cNvSpPr>
          <p:nvPr/>
        </p:nvSpPr>
        <p:spPr bwMode="auto">
          <a:xfrm>
            <a:off x="7975753" y="3820593"/>
            <a:ext cx="15760" cy="47513"/>
          </a:xfrm>
          <a:custGeom>
            <a:avLst/>
            <a:gdLst/>
            <a:ahLst/>
            <a:cxnLst>
              <a:cxn ang="0">
                <a:pos x="5" y="9"/>
              </a:cxn>
              <a:cxn ang="0">
                <a:pos x="7" y="0"/>
              </a:cxn>
              <a:cxn ang="0">
                <a:pos x="7" y="0"/>
              </a:cxn>
              <a:cxn ang="0">
                <a:pos x="0" y="8"/>
              </a:cxn>
              <a:cxn ang="0">
                <a:pos x="7" y="17"/>
              </a:cxn>
              <a:cxn ang="0">
                <a:pos x="7" y="17"/>
              </a:cxn>
              <a:cxn ang="0">
                <a:pos x="5" y="9"/>
              </a:cxn>
            </a:cxnLst>
            <a:rect l="0" t="0" r="r" b="b"/>
            <a:pathLst>
              <a:path w="7" h="17">
                <a:moveTo>
                  <a:pt x="5" y="9"/>
                </a:moveTo>
                <a:cubicBezTo>
                  <a:pt x="5" y="6"/>
                  <a:pt x="6" y="3"/>
                  <a:pt x="7" y="0"/>
                </a:cubicBezTo>
                <a:cubicBezTo>
                  <a:pt x="7" y="0"/>
                  <a:pt x="7" y="0"/>
                  <a:pt x="7" y="0"/>
                </a:cubicBezTo>
                <a:cubicBezTo>
                  <a:pt x="3" y="0"/>
                  <a:pt x="0" y="4"/>
                  <a:pt x="0" y="8"/>
                </a:cubicBezTo>
                <a:cubicBezTo>
                  <a:pt x="0" y="13"/>
                  <a:pt x="3" y="17"/>
                  <a:pt x="7" y="17"/>
                </a:cubicBezTo>
                <a:cubicBezTo>
                  <a:pt x="7" y="17"/>
                  <a:pt x="7" y="17"/>
                  <a:pt x="7" y="17"/>
                </a:cubicBezTo>
                <a:cubicBezTo>
                  <a:pt x="6" y="15"/>
                  <a:pt x="5" y="12"/>
                  <a:pt x="5" y="9"/>
                </a:cubicBezTo>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4" name="1837727426"/>
          <p:cNvSpPr>
            <a:spLocks noChangeAspect="1"/>
          </p:cNvSpPr>
          <p:nvPr/>
        </p:nvSpPr>
        <p:spPr bwMode="auto">
          <a:xfrm>
            <a:off x="8010228" y="3888965"/>
            <a:ext cx="56145" cy="71848"/>
          </a:xfrm>
          <a:custGeom>
            <a:avLst/>
            <a:gdLst/>
            <a:ahLst/>
            <a:cxnLst>
              <a:cxn ang="0">
                <a:pos x="0" y="0"/>
              </a:cxn>
              <a:cxn ang="0">
                <a:pos x="0" y="55"/>
              </a:cxn>
              <a:cxn ang="0">
                <a:pos x="33" y="62"/>
              </a:cxn>
              <a:cxn ang="0">
                <a:pos x="33" y="8"/>
              </a:cxn>
              <a:cxn ang="0">
                <a:pos x="54" y="10"/>
              </a:cxn>
              <a:cxn ang="0">
                <a:pos x="57" y="8"/>
              </a:cxn>
              <a:cxn ang="0">
                <a:pos x="0" y="0"/>
              </a:cxn>
            </a:cxnLst>
            <a:rect l="0" t="0" r="r" b="b"/>
            <a:pathLst>
              <a:path w="57" h="62">
                <a:moveTo>
                  <a:pt x="0" y="0"/>
                </a:moveTo>
                <a:lnTo>
                  <a:pt x="0" y="55"/>
                </a:lnTo>
                <a:lnTo>
                  <a:pt x="33" y="62"/>
                </a:lnTo>
                <a:lnTo>
                  <a:pt x="33" y="8"/>
                </a:lnTo>
                <a:lnTo>
                  <a:pt x="54" y="10"/>
                </a:lnTo>
                <a:lnTo>
                  <a:pt x="57" y="8"/>
                </a:ln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5" name="1421705709"/>
          <p:cNvSpPr>
            <a:spLocks noChangeAspect="1"/>
          </p:cNvSpPr>
          <p:nvPr/>
        </p:nvSpPr>
        <p:spPr bwMode="auto">
          <a:xfrm>
            <a:off x="8015153" y="3892443"/>
            <a:ext cx="8865" cy="30130"/>
          </a:xfrm>
          <a:custGeom>
            <a:avLst/>
            <a:gdLst/>
            <a:ahLst/>
            <a:cxnLst>
              <a:cxn ang="0">
                <a:pos x="9" y="26"/>
              </a:cxn>
              <a:cxn ang="0">
                <a:pos x="0" y="23"/>
              </a:cxn>
              <a:cxn ang="0">
                <a:pos x="0" y="0"/>
              </a:cxn>
              <a:cxn ang="0">
                <a:pos x="9" y="2"/>
              </a:cxn>
              <a:cxn ang="0">
                <a:pos x="9" y="26"/>
              </a:cxn>
            </a:cxnLst>
            <a:rect l="0" t="0" r="r" b="b"/>
            <a:pathLst>
              <a:path w="9" h="26">
                <a:moveTo>
                  <a:pt x="9" y="26"/>
                </a:moveTo>
                <a:lnTo>
                  <a:pt x="0" y="23"/>
                </a:lnTo>
                <a:lnTo>
                  <a:pt x="0" y="0"/>
                </a:lnTo>
                <a:lnTo>
                  <a:pt x="9" y="2"/>
                </a:lnTo>
                <a:lnTo>
                  <a:pt x="9" y="2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6" name="758086785"/>
          <p:cNvSpPr>
            <a:spLocks noChangeAspect="1" noChangeArrowheads="1"/>
          </p:cNvSpPr>
          <p:nvPr/>
        </p:nvSpPr>
        <p:spPr bwMode="auto">
          <a:xfrm>
            <a:off x="8017122" y="3898237"/>
            <a:ext cx="4925" cy="4636"/>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7" name="52839299"/>
          <p:cNvSpPr>
            <a:spLocks noChangeAspect="1"/>
          </p:cNvSpPr>
          <p:nvPr/>
        </p:nvSpPr>
        <p:spPr bwMode="auto">
          <a:xfrm>
            <a:off x="8017122" y="3908666"/>
            <a:ext cx="4925" cy="8112"/>
          </a:xfrm>
          <a:custGeom>
            <a:avLst/>
            <a:gdLst/>
            <a:ahLst/>
            <a:cxnLst>
              <a:cxn ang="0">
                <a:pos x="2" y="2"/>
              </a:cxn>
              <a:cxn ang="0">
                <a:pos x="1" y="3"/>
              </a:cxn>
              <a:cxn ang="0">
                <a:pos x="0" y="1"/>
              </a:cxn>
              <a:cxn ang="0">
                <a:pos x="1" y="1"/>
              </a:cxn>
              <a:cxn ang="0">
                <a:pos x="2" y="2"/>
              </a:cxn>
            </a:cxnLst>
            <a:rect l="0" t="0" r="r" b="b"/>
            <a:pathLst>
              <a:path w="2" h="3">
                <a:moveTo>
                  <a:pt x="2" y="2"/>
                </a:moveTo>
                <a:cubicBezTo>
                  <a:pt x="2" y="2"/>
                  <a:pt x="2" y="3"/>
                  <a:pt x="1" y="3"/>
                </a:cubicBezTo>
                <a:cubicBezTo>
                  <a:pt x="1" y="3"/>
                  <a:pt x="0" y="2"/>
                  <a:pt x="0" y="1"/>
                </a:cubicBezTo>
                <a:cubicBezTo>
                  <a:pt x="0" y="1"/>
                  <a:pt x="1" y="0"/>
                  <a:pt x="1" y="1"/>
                </a:cubicBezTo>
                <a:cubicBezTo>
                  <a:pt x="2" y="1"/>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8" name="1674431321"/>
          <p:cNvSpPr>
            <a:spLocks noChangeAspect="1"/>
          </p:cNvSpPr>
          <p:nvPr/>
        </p:nvSpPr>
        <p:spPr bwMode="auto">
          <a:xfrm>
            <a:off x="8015153" y="3924889"/>
            <a:ext cx="8865" cy="27812"/>
          </a:xfrm>
          <a:custGeom>
            <a:avLst/>
            <a:gdLst/>
            <a:ahLst/>
            <a:cxnLst>
              <a:cxn ang="0">
                <a:pos x="9" y="24"/>
              </a:cxn>
              <a:cxn ang="0">
                <a:pos x="0" y="21"/>
              </a:cxn>
              <a:cxn ang="0">
                <a:pos x="0" y="0"/>
              </a:cxn>
              <a:cxn ang="0">
                <a:pos x="9" y="0"/>
              </a:cxn>
              <a:cxn ang="0">
                <a:pos x="9" y="24"/>
              </a:cxn>
            </a:cxnLst>
            <a:rect l="0" t="0" r="r" b="b"/>
            <a:pathLst>
              <a:path w="9" h="24">
                <a:moveTo>
                  <a:pt x="9" y="24"/>
                </a:moveTo>
                <a:lnTo>
                  <a:pt x="0" y="21"/>
                </a:lnTo>
                <a:lnTo>
                  <a:pt x="0" y="0"/>
                </a:lnTo>
                <a:lnTo>
                  <a:pt x="9" y="0"/>
                </a:lnTo>
                <a:lnTo>
                  <a:pt x="9" y="2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9" name="268784691"/>
          <p:cNvSpPr>
            <a:spLocks noChangeAspect="1"/>
          </p:cNvSpPr>
          <p:nvPr/>
        </p:nvSpPr>
        <p:spPr bwMode="auto">
          <a:xfrm>
            <a:off x="8017122" y="3928367"/>
            <a:ext cx="4925" cy="8112"/>
          </a:xfrm>
          <a:custGeom>
            <a:avLst/>
            <a:gdLst/>
            <a:ahLst/>
            <a:cxnLst>
              <a:cxn ang="0">
                <a:pos x="2" y="2"/>
              </a:cxn>
              <a:cxn ang="0">
                <a:pos x="1" y="3"/>
              </a:cxn>
              <a:cxn ang="0">
                <a:pos x="0" y="1"/>
              </a:cxn>
              <a:cxn ang="0">
                <a:pos x="1" y="1"/>
              </a:cxn>
              <a:cxn ang="0">
                <a:pos x="2" y="2"/>
              </a:cxn>
            </a:cxnLst>
            <a:rect l="0" t="0" r="r" b="b"/>
            <a:pathLst>
              <a:path w="2" h="3">
                <a:moveTo>
                  <a:pt x="2" y="2"/>
                </a:moveTo>
                <a:cubicBezTo>
                  <a:pt x="2" y="2"/>
                  <a:pt x="2" y="3"/>
                  <a:pt x="1" y="3"/>
                </a:cubicBezTo>
                <a:cubicBezTo>
                  <a:pt x="1" y="3"/>
                  <a:pt x="0" y="2"/>
                  <a:pt x="0" y="1"/>
                </a:cubicBezTo>
                <a:cubicBezTo>
                  <a:pt x="0" y="1"/>
                  <a:pt x="1" y="0"/>
                  <a:pt x="1" y="1"/>
                </a:cubicBezTo>
                <a:cubicBezTo>
                  <a:pt x="2" y="1"/>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0" name="1591828289"/>
          <p:cNvSpPr>
            <a:spLocks noChangeAspect="1"/>
          </p:cNvSpPr>
          <p:nvPr/>
        </p:nvSpPr>
        <p:spPr bwMode="auto">
          <a:xfrm>
            <a:off x="8017122" y="3941114"/>
            <a:ext cx="4925" cy="5794"/>
          </a:xfrm>
          <a:custGeom>
            <a:avLst/>
            <a:gdLst/>
            <a:ahLst/>
            <a:cxnLst>
              <a:cxn ang="0">
                <a:pos x="2" y="1"/>
              </a:cxn>
              <a:cxn ang="0">
                <a:pos x="1" y="2"/>
              </a:cxn>
              <a:cxn ang="0">
                <a:pos x="0" y="1"/>
              </a:cxn>
              <a:cxn ang="0">
                <a:pos x="1" y="0"/>
              </a:cxn>
              <a:cxn ang="0">
                <a:pos x="2" y="1"/>
              </a:cxn>
            </a:cxnLst>
            <a:rect l="0" t="0" r="r" b="b"/>
            <a:pathLst>
              <a:path w="2" h="2">
                <a:moveTo>
                  <a:pt x="2" y="1"/>
                </a:moveTo>
                <a:cubicBezTo>
                  <a:pt x="2" y="2"/>
                  <a:pt x="2" y="2"/>
                  <a:pt x="1" y="2"/>
                </a:cubicBezTo>
                <a:cubicBezTo>
                  <a:pt x="1" y="2"/>
                  <a:pt x="0" y="1"/>
                  <a:pt x="0" y="1"/>
                </a:cubicBezTo>
                <a:cubicBezTo>
                  <a:pt x="0" y="0"/>
                  <a:pt x="1" y="0"/>
                  <a:pt x="1" y="0"/>
                </a:cubicBezTo>
                <a:cubicBezTo>
                  <a:pt x="2" y="0"/>
                  <a:pt x="2" y="0"/>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1" name="815007114"/>
          <p:cNvSpPr>
            <a:spLocks noChangeAspect="1"/>
          </p:cNvSpPr>
          <p:nvPr/>
        </p:nvSpPr>
        <p:spPr bwMode="auto">
          <a:xfrm>
            <a:off x="8028943" y="3894760"/>
            <a:ext cx="8865" cy="30130"/>
          </a:xfrm>
          <a:custGeom>
            <a:avLst/>
            <a:gdLst/>
            <a:ahLst/>
            <a:cxnLst>
              <a:cxn ang="0">
                <a:pos x="9" y="26"/>
              </a:cxn>
              <a:cxn ang="0">
                <a:pos x="0" y="24"/>
              </a:cxn>
              <a:cxn ang="0">
                <a:pos x="0" y="0"/>
              </a:cxn>
              <a:cxn ang="0">
                <a:pos x="9" y="3"/>
              </a:cxn>
              <a:cxn ang="0">
                <a:pos x="9" y="26"/>
              </a:cxn>
            </a:cxnLst>
            <a:rect l="0" t="0" r="r" b="b"/>
            <a:pathLst>
              <a:path w="9" h="26">
                <a:moveTo>
                  <a:pt x="9" y="26"/>
                </a:moveTo>
                <a:lnTo>
                  <a:pt x="0" y="24"/>
                </a:lnTo>
                <a:lnTo>
                  <a:pt x="0" y="0"/>
                </a:lnTo>
                <a:lnTo>
                  <a:pt x="9" y="3"/>
                </a:lnTo>
                <a:lnTo>
                  <a:pt x="9" y="2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2" name="544548114"/>
          <p:cNvSpPr>
            <a:spLocks noChangeAspect="1" noChangeArrowheads="1"/>
          </p:cNvSpPr>
          <p:nvPr/>
        </p:nvSpPr>
        <p:spPr bwMode="auto">
          <a:xfrm>
            <a:off x="8030912" y="3900554"/>
            <a:ext cx="4925" cy="5794"/>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3" name="1286107572"/>
          <p:cNvSpPr>
            <a:spLocks noChangeAspect="1"/>
          </p:cNvSpPr>
          <p:nvPr/>
        </p:nvSpPr>
        <p:spPr bwMode="auto">
          <a:xfrm>
            <a:off x="8030912" y="3910984"/>
            <a:ext cx="4925" cy="8112"/>
          </a:xfrm>
          <a:custGeom>
            <a:avLst/>
            <a:gdLst/>
            <a:ahLst/>
            <a:cxnLst>
              <a:cxn ang="0">
                <a:pos x="2" y="2"/>
              </a:cxn>
              <a:cxn ang="0">
                <a:pos x="1" y="3"/>
              </a:cxn>
              <a:cxn ang="0">
                <a:pos x="0" y="1"/>
              </a:cxn>
              <a:cxn ang="0">
                <a:pos x="1" y="1"/>
              </a:cxn>
              <a:cxn ang="0">
                <a:pos x="2" y="2"/>
              </a:cxn>
            </a:cxnLst>
            <a:rect l="0" t="0" r="r" b="b"/>
            <a:pathLst>
              <a:path w="2" h="3">
                <a:moveTo>
                  <a:pt x="2" y="2"/>
                </a:moveTo>
                <a:cubicBezTo>
                  <a:pt x="2" y="2"/>
                  <a:pt x="1" y="3"/>
                  <a:pt x="1" y="3"/>
                </a:cubicBezTo>
                <a:cubicBezTo>
                  <a:pt x="0" y="3"/>
                  <a:pt x="0" y="2"/>
                  <a:pt x="0" y="1"/>
                </a:cubicBezTo>
                <a:cubicBezTo>
                  <a:pt x="0" y="1"/>
                  <a:pt x="0" y="0"/>
                  <a:pt x="1" y="1"/>
                </a:cubicBezTo>
                <a:cubicBezTo>
                  <a:pt x="1" y="1"/>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4" name="562094706"/>
          <p:cNvSpPr>
            <a:spLocks noChangeAspect="1"/>
          </p:cNvSpPr>
          <p:nvPr/>
        </p:nvSpPr>
        <p:spPr bwMode="auto">
          <a:xfrm>
            <a:off x="8028943" y="3928367"/>
            <a:ext cx="8865" cy="26654"/>
          </a:xfrm>
          <a:custGeom>
            <a:avLst/>
            <a:gdLst/>
            <a:ahLst/>
            <a:cxnLst>
              <a:cxn ang="0">
                <a:pos x="9" y="23"/>
              </a:cxn>
              <a:cxn ang="0">
                <a:pos x="0" y="21"/>
              </a:cxn>
              <a:cxn ang="0">
                <a:pos x="0" y="0"/>
              </a:cxn>
              <a:cxn ang="0">
                <a:pos x="9" y="0"/>
              </a:cxn>
              <a:cxn ang="0">
                <a:pos x="9" y="23"/>
              </a:cxn>
            </a:cxnLst>
            <a:rect l="0" t="0" r="r" b="b"/>
            <a:pathLst>
              <a:path w="9" h="23">
                <a:moveTo>
                  <a:pt x="9" y="23"/>
                </a:moveTo>
                <a:lnTo>
                  <a:pt x="0" y="21"/>
                </a:lnTo>
                <a:lnTo>
                  <a:pt x="0" y="0"/>
                </a:lnTo>
                <a:lnTo>
                  <a:pt x="9" y="0"/>
                </a:lnTo>
                <a:lnTo>
                  <a:pt x="9" y="23"/>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5" name="871802163"/>
          <p:cNvSpPr>
            <a:spLocks noChangeAspect="1"/>
          </p:cNvSpPr>
          <p:nvPr/>
        </p:nvSpPr>
        <p:spPr bwMode="auto">
          <a:xfrm>
            <a:off x="8030912" y="3930684"/>
            <a:ext cx="4925" cy="8112"/>
          </a:xfrm>
          <a:custGeom>
            <a:avLst/>
            <a:gdLst/>
            <a:ahLst/>
            <a:cxnLst>
              <a:cxn ang="0">
                <a:pos x="2" y="2"/>
              </a:cxn>
              <a:cxn ang="0">
                <a:pos x="1" y="3"/>
              </a:cxn>
              <a:cxn ang="0">
                <a:pos x="0" y="1"/>
              </a:cxn>
              <a:cxn ang="0">
                <a:pos x="1" y="1"/>
              </a:cxn>
              <a:cxn ang="0">
                <a:pos x="2" y="2"/>
              </a:cxn>
            </a:cxnLst>
            <a:rect l="0" t="0" r="r" b="b"/>
            <a:pathLst>
              <a:path w="2" h="3">
                <a:moveTo>
                  <a:pt x="2" y="2"/>
                </a:moveTo>
                <a:cubicBezTo>
                  <a:pt x="2" y="2"/>
                  <a:pt x="1" y="3"/>
                  <a:pt x="1" y="3"/>
                </a:cubicBezTo>
                <a:cubicBezTo>
                  <a:pt x="0" y="3"/>
                  <a:pt x="0" y="2"/>
                  <a:pt x="0" y="1"/>
                </a:cubicBezTo>
                <a:cubicBezTo>
                  <a:pt x="0" y="1"/>
                  <a:pt x="0" y="0"/>
                  <a:pt x="1" y="1"/>
                </a:cubicBezTo>
                <a:cubicBezTo>
                  <a:pt x="1" y="1"/>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6" name="1905172751"/>
          <p:cNvSpPr>
            <a:spLocks noChangeAspect="1"/>
          </p:cNvSpPr>
          <p:nvPr/>
        </p:nvSpPr>
        <p:spPr bwMode="auto">
          <a:xfrm>
            <a:off x="8030912" y="3944590"/>
            <a:ext cx="4925" cy="4636"/>
          </a:xfrm>
          <a:custGeom>
            <a:avLst/>
            <a:gdLst/>
            <a:ahLst/>
            <a:cxnLst>
              <a:cxn ang="0">
                <a:pos x="2" y="1"/>
              </a:cxn>
              <a:cxn ang="0">
                <a:pos x="1" y="2"/>
              </a:cxn>
              <a:cxn ang="0">
                <a:pos x="0" y="1"/>
              </a:cxn>
              <a:cxn ang="0">
                <a:pos x="1" y="0"/>
              </a:cxn>
              <a:cxn ang="0">
                <a:pos x="2" y="1"/>
              </a:cxn>
            </a:cxnLst>
            <a:rect l="0" t="0" r="r" b="b"/>
            <a:pathLst>
              <a:path w="2" h="2">
                <a:moveTo>
                  <a:pt x="2" y="1"/>
                </a:moveTo>
                <a:cubicBezTo>
                  <a:pt x="2" y="2"/>
                  <a:pt x="1" y="2"/>
                  <a:pt x="1" y="2"/>
                </a:cubicBezTo>
                <a:cubicBezTo>
                  <a:pt x="0" y="2"/>
                  <a:pt x="0" y="1"/>
                  <a:pt x="0" y="1"/>
                </a:cubicBezTo>
                <a:cubicBezTo>
                  <a:pt x="0" y="0"/>
                  <a:pt x="0" y="0"/>
                  <a:pt x="1" y="0"/>
                </a:cubicBezTo>
                <a:cubicBezTo>
                  <a:pt x="1" y="0"/>
                  <a:pt x="2" y="0"/>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7" name="1309387670"/>
          <p:cNvSpPr>
            <a:spLocks noChangeAspect="1"/>
          </p:cNvSpPr>
          <p:nvPr/>
        </p:nvSpPr>
        <p:spPr bwMode="auto">
          <a:xfrm>
            <a:off x="7895968" y="3900554"/>
            <a:ext cx="9850" cy="8112"/>
          </a:xfrm>
          <a:custGeom>
            <a:avLst/>
            <a:gdLst/>
            <a:ahLst/>
            <a:cxnLst>
              <a:cxn ang="0">
                <a:pos x="3" y="7"/>
              </a:cxn>
              <a:cxn ang="0">
                <a:pos x="0" y="2"/>
              </a:cxn>
              <a:cxn ang="0">
                <a:pos x="3" y="0"/>
              </a:cxn>
              <a:cxn ang="0">
                <a:pos x="7" y="0"/>
              </a:cxn>
              <a:cxn ang="0">
                <a:pos x="10" y="2"/>
              </a:cxn>
              <a:cxn ang="0">
                <a:pos x="7" y="7"/>
              </a:cxn>
              <a:cxn ang="0">
                <a:pos x="3" y="7"/>
              </a:cxn>
            </a:cxnLst>
            <a:rect l="0" t="0" r="r" b="b"/>
            <a:pathLst>
              <a:path w="10" h="7">
                <a:moveTo>
                  <a:pt x="3" y="7"/>
                </a:moveTo>
                <a:lnTo>
                  <a:pt x="0" y="2"/>
                </a:lnTo>
                <a:lnTo>
                  <a:pt x="3" y="0"/>
                </a:lnTo>
                <a:lnTo>
                  <a:pt x="7" y="0"/>
                </a:lnTo>
                <a:lnTo>
                  <a:pt x="10" y="2"/>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8" name="921671920"/>
          <p:cNvSpPr>
            <a:spLocks noChangeAspect="1"/>
          </p:cNvSpPr>
          <p:nvPr/>
        </p:nvSpPr>
        <p:spPr bwMode="auto">
          <a:xfrm>
            <a:off x="7895968" y="3910984"/>
            <a:ext cx="9850" cy="5794"/>
          </a:xfrm>
          <a:custGeom>
            <a:avLst/>
            <a:gdLst/>
            <a:ahLst/>
            <a:cxnLst>
              <a:cxn ang="0">
                <a:pos x="3" y="5"/>
              </a:cxn>
              <a:cxn ang="0">
                <a:pos x="0" y="3"/>
              </a:cxn>
              <a:cxn ang="0">
                <a:pos x="3" y="0"/>
              </a:cxn>
              <a:cxn ang="0">
                <a:pos x="7" y="0"/>
              </a:cxn>
              <a:cxn ang="0">
                <a:pos x="10" y="3"/>
              </a:cxn>
              <a:cxn ang="0">
                <a:pos x="7" y="5"/>
              </a:cxn>
              <a:cxn ang="0">
                <a:pos x="3" y="5"/>
              </a:cxn>
            </a:cxnLst>
            <a:rect l="0" t="0" r="r" b="b"/>
            <a:pathLst>
              <a:path w="10" h="5">
                <a:moveTo>
                  <a:pt x="3" y="5"/>
                </a:moveTo>
                <a:lnTo>
                  <a:pt x="0" y="3"/>
                </a:lnTo>
                <a:lnTo>
                  <a:pt x="3" y="0"/>
                </a:lnTo>
                <a:lnTo>
                  <a:pt x="7" y="0"/>
                </a:lnTo>
                <a:lnTo>
                  <a:pt x="10" y="3"/>
                </a:lnTo>
                <a:lnTo>
                  <a:pt x="7"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9" name="823989711"/>
          <p:cNvSpPr>
            <a:spLocks noChangeAspect="1"/>
          </p:cNvSpPr>
          <p:nvPr/>
        </p:nvSpPr>
        <p:spPr bwMode="auto">
          <a:xfrm>
            <a:off x="7895968" y="3919095"/>
            <a:ext cx="9850" cy="9271"/>
          </a:xfrm>
          <a:custGeom>
            <a:avLst/>
            <a:gdLst/>
            <a:ahLst/>
            <a:cxnLst>
              <a:cxn ang="0">
                <a:pos x="3" y="8"/>
              </a:cxn>
              <a:cxn ang="0">
                <a:pos x="0" y="5"/>
              </a:cxn>
              <a:cxn ang="0">
                <a:pos x="3" y="0"/>
              </a:cxn>
              <a:cxn ang="0">
                <a:pos x="7" y="0"/>
              </a:cxn>
              <a:cxn ang="0">
                <a:pos x="10" y="5"/>
              </a:cxn>
              <a:cxn ang="0">
                <a:pos x="7" y="8"/>
              </a:cxn>
              <a:cxn ang="0">
                <a:pos x="3" y="8"/>
              </a:cxn>
            </a:cxnLst>
            <a:rect l="0" t="0" r="r" b="b"/>
            <a:pathLst>
              <a:path w="10" h="8">
                <a:moveTo>
                  <a:pt x="3" y="8"/>
                </a:moveTo>
                <a:lnTo>
                  <a:pt x="0" y="5"/>
                </a:lnTo>
                <a:lnTo>
                  <a:pt x="3" y="0"/>
                </a:lnTo>
                <a:lnTo>
                  <a:pt x="7" y="0"/>
                </a:lnTo>
                <a:lnTo>
                  <a:pt x="10" y="5"/>
                </a:lnTo>
                <a:lnTo>
                  <a:pt x="7"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0" name="1964153005"/>
          <p:cNvSpPr>
            <a:spLocks noChangeAspect="1"/>
          </p:cNvSpPr>
          <p:nvPr/>
        </p:nvSpPr>
        <p:spPr bwMode="auto">
          <a:xfrm>
            <a:off x="7892028" y="3902872"/>
            <a:ext cx="6895" cy="8112"/>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1" name="953296108"/>
          <p:cNvSpPr>
            <a:spLocks noChangeAspect="1"/>
          </p:cNvSpPr>
          <p:nvPr/>
        </p:nvSpPr>
        <p:spPr bwMode="auto">
          <a:xfrm>
            <a:off x="7892028" y="3914460"/>
            <a:ext cx="6895" cy="8112"/>
          </a:xfrm>
          <a:custGeom>
            <a:avLst/>
            <a:gdLst/>
            <a:ahLst/>
            <a:cxnLst>
              <a:cxn ang="0">
                <a:pos x="0" y="7"/>
              </a:cxn>
              <a:cxn ang="0">
                <a:pos x="0" y="2"/>
              </a:cxn>
              <a:cxn ang="0">
                <a:pos x="0" y="0"/>
              </a:cxn>
              <a:cxn ang="0">
                <a:pos x="4" y="0"/>
              </a:cxn>
              <a:cxn ang="0">
                <a:pos x="7" y="4"/>
              </a:cxn>
              <a:cxn ang="0">
                <a:pos x="4" y="7"/>
              </a:cxn>
              <a:cxn ang="0">
                <a:pos x="0" y="7"/>
              </a:cxn>
            </a:cxnLst>
            <a:rect l="0" t="0" r="r" b="b"/>
            <a:pathLst>
              <a:path w="7" h="7">
                <a:moveTo>
                  <a:pt x="0" y="7"/>
                </a:moveTo>
                <a:lnTo>
                  <a:pt x="0" y="2"/>
                </a:lnTo>
                <a:lnTo>
                  <a:pt x="0" y="0"/>
                </a:lnTo>
                <a:lnTo>
                  <a:pt x="4" y="0"/>
                </a:lnTo>
                <a:lnTo>
                  <a:pt x="7" y="4"/>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2" name="319743146"/>
          <p:cNvSpPr>
            <a:spLocks noChangeAspect="1"/>
          </p:cNvSpPr>
          <p:nvPr/>
        </p:nvSpPr>
        <p:spPr bwMode="auto">
          <a:xfrm>
            <a:off x="7885133" y="3898237"/>
            <a:ext cx="6895" cy="8112"/>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3" name="1192312564"/>
          <p:cNvSpPr>
            <a:spLocks noChangeAspect="1"/>
          </p:cNvSpPr>
          <p:nvPr/>
        </p:nvSpPr>
        <p:spPr bwMode="auto">
          <a:xfrm>
            <a:off x="7885133" y="3908666"/>
            <a:ext cx="6895" cy="5794"/>
          </a:xfrm>
          <a:custGeom>
            <a:avLst/>
            <a:gdLst/>
            <a:ahLst/>
            <a:cxnLst>
              <a:cxn ang="0">
                <a:pos x="0" y="5"/>
              </a:cxn>
              <a:cxn ang="0">
                <a:pos x="0" y="2"/>
              </a:cxn>
              <a:cxn ang="0">
                <a:pos x="0" y="0"/>
              </a:cxn>
              <a:cxn ang="0">
                <a:pos x="4" y="0"/>
              </a:cxn>
              <a:cxn ang="0">
                <a:pos x="7" y="2"/>
              </a:cxn>
              <a:cxn ang="0">
                <a:pos x="4" y="5"/>
              </a:cxn>
              <a:cxn ang="0">
                <a:pos x="0" y="5"/>
              </a:cxn>
            </a:cxnLst>
            <a:rect l="0" t="0" r="r" b="b"/>
            <a:pathLst>
              <a:path w="7" h="5">
                <a:moveTo>
                  <a:pt x="0" y="5"/>
                </a:moveTo>
                <a:lnTo>
                  <a:pt x="0" y="2"/>
                </a:lnTo>
                <a:lnTo>
                  <a:pt x="0" y="0"/>
                </a:lnTo>
                <a:lnTo>
                  <a:pt x="4" y="0"/>
                </a:lnTo>
                <a:lnTo>
                  <a:pt x="7" y="2"/>
                </a:lnTo>
                <a:lnTo>
                  <a:pt x="4"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4" name="1012396917"/>
          <p:cNvSpPr>
            <a:spLocks noChangeAspect="1"/>
          </p:cNvSpPr>
          <p:nvPr/>
        </p:nvSpPr>
        <p:spPr bwMode="auto">
          <a:xfrm>
            <a:off x="7885133" y="3916778"/>
            <a:ext cx="6895" cy="8112"/>
          </a:xfrm>
          <a:custGeom>
            <a:avLst/>
            <a:gdLst/>
            <a:ahLst/>
            <a:cxnLst>
              <a:cxn ang="0">
                <a:pos x="0" y="7"/>
              </a:cxn>
              <a:cxn ang="0">
                <a:pos x="0" y="5"/>
              </a:cxn>
              <a:cxn ang="0">
                <a:pos x="0" y="0"/>
              </a:cxn>
              <a:cxn ang="0">
                <a:pos x="4" y="2"/>
              </a:cxn>
              <a:cxn ang="0">
                <a:pos x="7" y="5"/>
              </a:cxn>
              <a:cxn ang="0">
                <a:pos x="4" y="7"/>
              </a:cxn>
              <a:cxn ang="0">
                <a:pos x="0" y="7"/>
              </a:cxn>
            </a:cxnLst>
            <a:rect l="0" t="0" r="r" b="b"/>
            <a:pathLst>
              <a:path w="7" h="7">
                <a:moveTo>
                  <a:pt x="0" y="7"/>
                </a:moveTo>
                <a:lnTo>
                  <a:pt x="0" y="5"/>
                </a:lnTo>
                <a:lnTo>
                  <a:pt x="0" y="0"/>
                </a:lnTo>
                <a:lnTo>
                  <a:pt x="4" y="2"/>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5" name="1901542665"/>
          <p:cNvSpPr>
            <a:spLocks noChangeAspect="1"/>
          </p:cNvSpPr>
          <p:nvPr/>
        </p:nvSpPr>
        <p:spPr bwMode="auto">
          <a:xfrm>
            <a:off x="7877253" y="3900554"/>
            <a:ext cx="7880" cy="8112"/>
          </a:xfrm>
          <a:custGeom>
            <a:avLst/>
            <a:gdLst/>
            <a:ahLst/>
            <a:cxnLst>
              <a:cxn ang="0">
                <a:pos x="3" y="7"/>
              </a:cxn>
              <a:cxn ang="0">
                <a:pos x="0" y="5"/>
              </a:cxn>
              <a:cxn ang="0">
                <a:pos x="3" y="0"/>
              </a:cxn>
              <a:cxn ang="0">
                <a:pos x="5" y="0"/>
              </a:cxn>
              <a:cxn ang="0">
                <a:pos x="8" y="5"/>
              </a:cxn>
              <a:cxn ang="0">
                <a:pos x="5" y="7"/>
              </a:cxn>
              <a:cxn ang="0">
                <a:pos x="3" y="7"/>
              </a:cxn>
            </a:cxnLst>
            <a:rect l="0" t="0" r="r" b="b"/>
            <a:pathLst>
              <a:path w="8" h="7">
                <a:moveTo>
                  <a:pt x="3" y="7"/>
                </a:moveTo>
                <a:lnTo>
                  <a:pt x="0" y="5"/>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6" name="1398067633"/>
          <p:cNvSpPr>
            <a:spLocks noChangeAspect="1"/>
          </p:cNvSpPr>
          <p:nvPr/>
        </p:nvSpPr>
        <p:spPr bwMode="auto">
          <a:xfrm>
            <a:off x="7877253" y="3910984"/>
            <a:ext cx="7880" cy="8112"/>
          </a:xfrm>
          <a:custGeom>
            <a:avLst/>
            <a:gdLst/>
            <a:ahLst/>
            <a:cxnLst>
              <a:cxn ang="0">
                <a:pos x="3" y="7"/>
              </a:cxn>
              <a:cxn ang="0">
                <a:pos x="0" y="3"/>
              </a:cxn>
              <a:cxn ang="0">
                <a:pos x="3" y="0"/>
              </a:cxn>
              <a:cxn ang="0">
                <a:pos x="5" y="0"/>
              </a:cxn>
              <a:cxn ang="0">
                <a:pos x="8" y="5"/>
              </a:cxn>
              <a:cxn ang="0">
                <a:pos x="5" y="7"/>
              </a:cxn>
              <a:cxn ang="0">
                <a:pos x="3" y="7"/>
              </a:cxn>
            </a:cxnLst>
            <a:rect l="0" t="0" r="r" b="b"/>
            <a:pathLst>
              <a:path w="8" h="7">
                <a:moveTo>
                  <a:pt x="3" y="7"/>
                </a:moveTo>
                <a:lnTo>
                  <a:pt x="0" y="3"/>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7" name="132197129"/>
          <p:cNvSpPr>
            <a:spLocks noChangeAspect="1"/>
          </p:cNvSpPr>
          <p:nvPr/>
        </p:nvSpPr>
        <p:spPr bwMode="auto">
          <a:xfrm>
            <a:off x="7870358" y="3894760"/>
            <a:ext cx="6895" cy="8112"/>
          </a:xfrm>
          <a:custGeom>
            <a:avLst/>
            <a:gdLst/>
            <a:ahLst/>
            <a:cxnLst>
              <a:cxn ang="0">
                <a:pos x="3" y="7"/>
              </a:cxn>
              <a:cxn ang="0">
                <a:pos x="0" y="3"/>
              </a:cxn>
              <a:cxn ang="0">
                <a:pos x="3" y="0"/>
              </a:cxn>
              <a:cxn ang="0">
                <a:pos x="5" y="0"/>
              </a:cxn>
              <a:cxn ang="0">
                <a:pos x="7" y="3"/>
              </a:cxn>
              <a:cxn ang="0">
                <a:pos x="5" y="7"/>
              </a:cxn>
              <a:cxn ang="0">
                <a:pos x="3" y="7"/>
              </a:cxn>
            </a:cxnLst>
            <a:rect l="0" t="0" r="r" b="b"/>
            <a:pathLst>
              <a:path w="7" h="7">
                <a:moveTo>
                  <a:pt x="3" y="7"/>
                </a:moveTo>
                <a:lnTo>
                  <a:pt x="0" y="3"/>
                </a:lnTo>
                <a:lnTo>
                  <a:pt x="3" y="0"/>
                </a:lnTo>
                <a:lnTo>
                  <a:pt x="5" y="0"/>
                </a:lnTo>
                <a:lnTo>
                  <a:pt x="7" y="3"/>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8" name="1379648846"/>
          <p:cNvSpPr>
            <a:spLocks noChangeAspect="1"/>
          </p:cNvSpPr>
          <p:nvPr/>
        </p:nvSpPr>
        <p:spPr bwMode="auto">
          <a:xfrm>
            <a:off x="7870358" y="3906348"/>
            <a:ext cx="6895" cy="4636"/>
          </a:xfrm>
          <a:custGeom>
            <a:avLst/>
            <a:gdLst/>
            <a:ahLst/>
            <a:cxnLst>
              <a:cxn ang="0">
                <a:pos x="3" y="4"/>
              </a:cxn>
              <a:cxn ang="0">
                <a:pos x="0" y="2"/>
              </a:cxn>
              <a:cxn ang="0">
                <a:pos x="3" y="0"/>
              </a:cxn>
              <a:cxn ang="0">
                <a:pos x="5" y="0"/>
              </a:cxn>
              <a:cxn ang="0">
                <a:pos x="7" y="2"/>
              </a:cxn>
              <a:cxn ang="0">
                <a:pos x="5" y="4"/>
              </a:cxn>
              <a:cxn ang="0">
                <a:pos x="3" y="4"/>
              </a:cxn>
            </a:cxnLst>
            <a:rect l="0" t="0" r="r" b="b"/>
            <a:pathLst>
              <a:path w="7" h="4">
                <a:moveTo>
                  <a:pt x="3" y="4"/>
                </a:moveTo>
                <a:lnTo>
                  <a:pt x="0" y="2"/>
                </a:lnTo>
                <a:lnTo>
                  <a:pt x="3" y="0"/>
                </a:lnTo>
                <a:lnTo>
                  <a:pt x="5" y="0"/>
                </a:lnTo>
                <a:lnTo>
                  <a:pt x="7" y="2"/>
                </a:lnTo>
                <a:lnTo>
                  <a:pt x="5"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9" name="1120238582"/>
          <p:cNvSpPr>
            <a:spLocks noChangeAspect="1"/>
          </p:cNvSpPr>
          <p:nvPr/>
        </p:nvSpPr>
        <p:spPr bwMode="auto">
          <a:xfrm>
            <a:off x="7870358" y="3914460"/>
            <a:ext cx="6895" cy="8112"/>
          </a:xfrm>
          <a:custGeom>
            <a:avLst/>
            <a:gdLst/>
            <a:ahLst/>
            <a:cxnLst>
              <a:cxn ang="0">
                <a:pos x="3" y="7"/>
              </a:cxn>
              <a:cxn ang="0">
                <a:pos x="0" y="4"/>
              </a:cxn>
              <a:cxn ang="0">
                <a:pos x="3" y="0"/>
              </a:cxn>
              <a:cxn ang="0">
                <a:pos x="5" y="2"/>
              </a:cxn>
              <a:cxn ang="0">
                <a:pos x="7" y="4"/>
              </a:cxn>
              <a:cxn ang="0">
                <a:pos x="5" y="7"/>
              </a:cxn>
              <a:cxn ang="0">
                <a:pos x="3" y="7"/>
              </a:cxn>
            </a:cxnLst>
            <a:rect l="0" t="0" r="r" b="b"/>
            <a:pathLst>
              <a:path w="7" h="7">
                <a:moveTo>
                  <a:pt x="3" y="7"/>
                </a:moveTo>
                <a:lnTo>
                  <a:pt x="0" y="4"/>
                </a:lnTo>
                <a:lnTo>
                  <a:pt x="3" y="0"/>
                </a:lnTo>
                <a:lnTo>
                  <a:pt x="5" y="2"/>
                </a:lnTo>
                <a:lnTo>
                  <a:pt x="7" y="4"/>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0" name="1929088859"/>
          <p:cNvSpPr>
            <a:spLocks noChangeAspect="1"/>
          </p:cNvSpPr>
          <p:nvPr/>
        </p:nvSpPr>
        <p:spPr bwMode="auto">
          <a:xfrm>
            <a:off x="7863463" y="3898237"/>
            <a:ext cx="6895" cy="8112"/>
          </a:xfrm>
          <a:custGeom>
            <a:avLst/>
            <a:gdLst/>
            <a:ahLst/>
            <a:cxnLst>
              <a:cxn ang="0">
                <a:pos x="3" y="7"/>
              </a:cxn>
              <a:cxn ang="0">
                <a:pos x="0" y="4"/>
              </a:cxn>
              <a:cxn ang="0">
                <a:pos x="3" y="0"/>
              </a:cxn>
              <a:cxn ang="0">
                <a:pos x="7" y="0"/>
              </a:cxn>
              <a:cxn ang="0">
                <a:pos x="7" y="4"/>
              </a:cxn>
              <a:cxn ang="0">
                <a:pos x="7" y="7"/>
              </a:cxn>
              <a:cxn ang="0">
                <a:pos x="3" y="7"/>
              </a:cxn>
            </a:cxnLst>
            <a:rect l="0" t="0" r="r" b="b"/>
            <a:pathLst>
              <a:path w="7" h="7">
                <a:moveTo>
                  <a:pt x="3" y="7"/>
                </a:moveTo>
                <a:lnTo>
                  <a:pt x="0" y="4"/>
                </a:lnTo>
                <a:lnTo>
                  <a:pt x="3" y="0"/>
                </a:lnTo>
                <a:lnTo>
                  <a:pt x="7" y="0"/>
                </a:lnTo>
                <a:lnTo>
                  <a:pt x="7"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1" name="717977330"/>
          <p:cNvSpPr>
            <a:spLocks noChangeAspect="1"/>
          </p:cNvSpPr>
          <p:nvPr/>
        </p:nvSpPr>
        <p:spPr bwMode="auto">
          <a:xfrm>
            <a:off x="7863463" y="3908666"/>
            <a:ext cx="6895" cy="8112"/>
          </a:xfrm>
          <a:custGeom>
            <a:avLst/>
            <a:gdLst/>
            <a:ahLst/>
            <a:cxnLst>
              <a:cxn ang="0">
                <a:pos x="3" y="7"/>
              </a:cxn>
              <a:cxn ang="0">
                <a:pos x="0" y="2"/>
              </a:cxn>
              <a:cxn ang="0">
                <a:pos x="3" y="0"/>
              </a:cxn>
              <a:cxn ang="0">
                <a:pos x="7" y="0"/>
              </a:cxn>
              <a:cxn ang="0">
                <a:pos x="7" y="5"/>
              </a:cxn>
              <a:cxn ang="0">
                <a:pos x="7" y="7"/>
              </a:cxn>
              <a:cxn ang="0">
                <a:pos x="3" y="7"/>
              </a:cxn>
            </a:cxnLst>
            <a:rect l="0" t="0" r="r" b="b"/>
            <a:pathLst>
              <a:path w="7" h="7">
                <a:moveTo>
                  <a:pt x="3" y="7"/>
                </a:moveTo>
                <a:lnTo>
                  <a:pt x="0" y="2"/>
                </a:lnTo>
                <a:lnTo>
                  <a:pt x="3" y="0"/>
                </a:lnTo>
                <a:lnTo>
                  <a:pt x="7" y="0"/>
                </a:lnTo>
                <a:lnTo>
                  <a:pt x="7"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2" name="797191828"/>
          <p:cNvSpPr>
            <a:spLocks noChangeAspect="1"/>
          </p:cNvSpPr>
          <p:nvPr/>
        </p:nvSpPr>
        <p:spPr bwMode="auto">
          <a:xfrm>
            <a:off x="7856568" y="3892443"/>
            <a:ext cx="6895" cy="8112"/>
          </a:xfrm>
          <a:custGeom>
            <a:avLst/>
            <a:gdLst/>
            <a:ahLst/>
            <a:cxnLst>
              <a:cxn ang="0">
                <a:pos x="3" y="7"/>
              </a:cxn>
              <a:cxn ang="0">
                <a:pos x="0" y="2"/>
              </a:cxn>
              <a:cxn ang="0">
                <a:pos x="3" y="0"/>
              </a:cxn>
              <a:cxn ang="0">
                <a:pos x="5" y="0"/>
              </a:cxn>
              <a:cxn ang="0">
                <a:pos x="7" y="2"/>
              </a:cxn>
              <a:cxn ang="0">
                <a:pos x="5" y="7"/>
              </a:cxn>
              <a:cxn ang="0">
                <a:pos x="3" y="7"/>
              </a:cxn>
            </a:cxnLst>
            <a:rect l="0" t="0" r="r" b="b"/>
            <a:pathLst>
              <a:path w="7" h="7">
                <a:moveTo>
                  <a:pt x="3" y="7"/>
                </a:moveTo>
                <a:lnTo>
                  <a:pt x="0" y="2"/>
                </a:lnTo>
                <a:lnTo>
                  <a:pt x="3" y="0"/>
                </a:lnTo>
                <a:lnTo>
                  <a:pt x="5" y="0"/>
                </a:lnTo>
                <a:lnTo>
                  <a:pt x="7" y="2"/>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3" name="2027487177"/>
          <p:cNvSpPr>
            <a:spLocks noChangeAspect="1"/>
          </p:cNvSpPr>
          <p:nvPr/>
        </p:nvSpPr>
        <p:spPr bwMode="auto">
          <a:xfrm>
            <a:off x="7856568" y="3902872"/>
            <a:ext cx="6895" cy="8112"/>
          </a:xfrm>
          <a:custGeom>
            <a:avLst/>
            <a:gdLst/>
            <a:ahLst/>
            <a:cxnLst>
              <a:cxn ang="0">
                <a:pos x="3" y="7"/>
              </a:cxn>
              <a:cxn ang="0">
                <a:pos x="0" y="3"/>
              </a:cxn>
              <a:cxn ang="0">
                <a:pos x="3" y="0"/>
              </a:cxn>
              <a:cxn ang="0">
                <a:pos x="5" y="0"/>
              </a:cxn>
              <a:cxn ang="0">
                <a:pos x="7" y="3"/>
              </a:cxn>
              <a:cxn ang="0">
                <a:pos x="5" y="7"/>
              </a:cxn>
              <a:cxn ang="0">
                <a:pos x="3" y="7"/>
              </a:cxn>
            </a:cxnLst>
            <a:rect l="0" t="0" r="r" b="b"/>
            <a:pathLst>
              <a:path w="7" h="7">
                <a:moveTo>
                  <a:pt x="3" y="7"/>
                </a:moveTo>
                <a:lnTo>
                  <a:pt x="0" y="3"/>
                </a:lnTo>
                <a:lnTo>
                  <a:pt x="3" y="0"/>
                </a:lnTo>
                <a:lnTo>
                  <a:pt x="5" y="0"/>
                </a:lnTo>
                <a:lnTo>
                  <a:pt x="7" y="3"/>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4" name="706631259"/>
          <p:cNvSpPr>
            <a:spLocks noChangeAspect="1"/>
          </p:cNvSpPr>
          <p:nvPr/>
        </p:nvSpPr>
        <p:spPr bwMode="auto">
          <a:xfrm>
            <a:off x="7856568" y="3914460"/>
            <a:ext cx="6895" cy="4636"/>
          </a:xfrm>
          <a:custGeom>
            <a:avLst/>
            <a:gdLst/>
            <a:ahLst/>
            <a:cxnLst>
              <a:cxn ang="0">
                <a:pos x="3" y="4"/>
              </a:cxn>
              <a:cxn ang="0">
                <a:pos x="0" y="2"/>
              </a:cxn>
              <a:cxn ang="0">
                <a:pos x="3" y="0"/>
              </a:cxn>
              <a:cxn ang="0">
                <a:pos x="5" y="0"/>
              </a:cxn>
              <a:cxn ang="0">
                <a:pos x="7" y="2"/>
              </a:cxn>
              <a:cxn ang="0">
                <a:pos x="5" y="4"/>
              </a:cxn>
              <a:cxn ang="0">
                <a:pos x="3" y="4"/>
              </a:cxn>
            </a:cxnLst>
            <a:rect l="0" t="0" r="r" b="b"/>
            <a:pathLst>
              <a:path w="7" h="4">
                <a:moveTo>
                  <a:pt x="3" y="4"/>
                </a:moveTo>
                <a:lnTo>
                  <a:pt x="0" y="2"/>
                </a:lnTo>
                <a:lnTo>
                  <a:pt x="3" y="0"/>
                </a:lnTo>
                <a:lnTo>
                  <a:pt x="5" y="0"/>
                </a:lnTo>
                <a:lnTo>
                  <a:pt x="7" y="2"/>
                </a:lnTo>
                <a:lnTo>
                  <a:pt x="5"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5" name="1345073049"/>
          <p:cNvSpPr>
            <a:spLocks noChangeAspect="1"/>
          </p:cNvSpPr>
          <p:nvPr/>
        </p:nvSpPr>
        <p:spPr bwMode="auto">
          <a:xfrm>
            <a:off x="7895968" y="3802052"/>
            <a:ext cx="6895" cy="8112"/>
          </a:xfrm>
          <a:custGeom>
            <a:avLst/>
            <a:gdLst/>
            <a:ahLst/>
            <a:cxnLst>
              <a:cxn ang="0">
                <a:pos x="3" y="7"/>
              </a:cxn>
              <a:cxn ang="0">
                <a:pos x="0" y="2"/>
              </a:cxn>
              <a:cxn ang="0">
                <a:pos x="3" y="0"/>
              </a:cxn>
              <a:cxn ang="0">
                <a:pos x="5" y="0"/>
              </a:cxn>
              <a:cxn ang="0">
                <a:pos x="7" y="5"/>
              </a:cxn>
              <a:cxn ang="0">
                <a:pos x="5" y="7"/>
              </a:cxn>
              <a:cxn ang="0">
                <a:pos x="3" y="7"/>
              </a:cxn>
            </a:cxnLst>
            <a:rect l="0" t="0" r="r" b="b"/>
            <a:pathLst>
              <a:path w="7" h="7">
                <a:moveTo>
                  <a:pt x="3" y="7"/>
                </a:moveTo>
                <a:lnTo>
                  <a:pt x="0" y="2"/>
                </a:lnTo>
                <a:lnTo>
                  <a:pt x="3" y="0"/>
                </a:lnTo>
                <a:lnTo>
                  <a:pt x="5" y="0"/>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6" name="1038089220"/>
          <p:cNvSpPr>
            <a:spLocks noChangeAspect="1"/>
          </p:cNvSpPr>
          <p:nvPr/>
        </p:nvSpPr>
        <p:spPr bwMode="auto">
          <a:xfrm>
            <a:off x="7895968" y="3790463"/>
            <a:ext cx="6895" cy="9271"/>
          </a:xfrm>
          <a:custGeom>
            <a:avLst/>
            <a:gdLst/>
            <a:ahLst/>
            <a:cxnLst>
              <a:cxn ang="0">
                <a:pos x="3" y="8"/>
              </a:cxn>
              <a:cxn ang="0">
                <a:pos x="0" y="5"/>
              </a:cxn>
              <a:cxn ang="0">
                <a:pos x="3" y="0"/>
              </a:cxn>
              <a:cxn ang="0">
                <a:pos x="5" y="0"/>
              </a:cxn>
              <a:cxn ang="0">
                <a:pos x="7" y="5"/>
              </a:cxn>
              <a:cxn ang="0">
                <a:pos x="5" y="8"/>
              </a:cxn>
              <a:cxn ang="0">
                <a:pos x="3" y="8"/>
              </a:cxn>
            </a:cxnLst>
            <a:rect l="0" t="0" r="r" b="b"/>
            <a:pathLst>
              <a:path w="7" h="8">
                <a:moveTo>
                  <a:pt x="3" y="8"/>
                </a:moveTo>
                <a:lnTo>
                  <a:pt x="0" y="5"/>
                </a:lnTo>
                <a:lnTo>
                  <a:pt x="3" y="0"/>
                </a:lnTo>
                <a:lnTo>
                  <a:pt x="5" y="0"/>
                </a:lnTo>
                <a:lnTo>
                  <a:pt x="7" y="5"/>
                </a:lnTo>
                <a:lnTo>
                  <a:pt x="5"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7" name="966115238"/>
          <p:cNvSpPr>
            <a:spLocks noChangeAspect="1"/>
          </p:cNvSpPr>
          <p:nvPr/>
        </p:nvSpPr>
        <p:spPr bwMode="auto">
          <a:xfrm>
            <a:off x="7895968" y="3812482"/>
            <a:ext cx="6895" cy="8112"/>
          </a:xfrm>
          <a:custGeom>
            <a:avLst/>
            <a:gdLst/>
            <a:ahLst/>
            <a:cxnLst>
              <a:cxn ang="0">
                <a:pos x="3" y="7"/>
              </a:cxn>
              <a:cxn ang="0">
                <a:pos x="0" y="3"/>
              </a:cxn>
              <a:cxn ang="0">
                <a:pos x="3" y="0"/>
              </a:cxn>
              <a:cxn ang="0">
                <a:pos x="5" y="0"/>
              </a:cxn>
              <a:cxn ang="0">
                <a:pos x="7" y="3"/>
              </a:cxn>
              <a:cxn ang="0">
                <a:pos x="5" y="7"/>
              </a:cxn>
              <a:cxn ang="0">
                <a:pos x="3" y="7"/>
              </a:cxn>
            </a:cxnLst>
            <a:rect l="0" t="0" r="r" b="b"/>
            <a:pathLst>
              <a:path w="7" h="7">
                <a:moveTo>
                  <a:pt x="3" y="7"/>
                </a:moveTo>
                <a:lnTo>
                  <a:pt x="0" y="3"/>
                </a:lnTo>
                <a:lnTo>
                  <a:pt x="3" y="0"/>
                </a:lnTo>
                <a:lnTo>
                  <a:pt x="5" y="0"/>
                </a:lnTo>
                <a:lnTo>
                  <a:pt x="7" y="3"/>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8" name="1091386639"/>
          <p:cNvSpPr>
            <a:spLocks noChangeAspect="1"/>
          </p:cNvSpPr>
          <p:nvPr/>
        </p:nvSpPr>
        <p:spPr bwMode="auto">
          <a:xfrm>
            <a:off x="7895968" y="3824070"/>
            <a:ext cx="6895" cy="5794"/>
          </a:xfrm>
          <a:custGeom>
            <a:avLst/>
            <a:gdLst/>
            <a:ahLst/>
            <a:cxnLst>
              <a:cxn ang="0">
                <a:pos x="3" y="5"/>
              </a:cxn>
              <a:cxn ang="0">
                <a:pos x="0" y="2"/>
              </a:cxn>
              <a:cxn ang="0">
                <a:pos x="3" y="0"/>
              </a:cxn>
              <a:cxn ang="0">
                <a:pos x="5" y="0"/>
              </a:cxn>
              <a:cxn ang="0">
                <a:pos x="7" y="2"/>
              </a:cxn>
              <a:cxn ang="0">
                <a:pos x="5" y="5"/>
              </a:cxn>
              <a:cxn ang="0">
                <a:pos x="3" y="5"/>
              </a:cxn>
            </a:cxnLst>
            <a:rect l="0" t="0" r="r" b="b"/>
            <a:pathLst>
              <a:path w="7" h="5">
                <a:moveTo>
                  <a:pt x="3" y="5"/>
                </a:moveTo>
                <a:lnTo>
                  <a:pt x="0" y="2"/>
                </a:lnTo>
                <a:lnTo>
                  <a:pt x="3" y="0"/>
                </a:lnTo>
                <a:lnTo>
                  <a:pt x="5" y="0"/>
                </a:lnTo>
                <a:lnTo>
                  <a:pt x="7" y="2"/>
                </a:lnTo>
                <a:lnTo>
                  <a:pt x="5"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9" name="290876653"/>
          <p:cNvSpPr>
            <a:spLocks noChangeAspect="1"/>
          </p:cNvSpPr>
          <p:nvPr/>
        </p:nvSpPr>
        <p:spPr bwMode="auto">
          <a:xfrm>
            <a:off x="7895968" y="3832182"/>
            <a:ext cx="6895" cy="8112"/>
          </a:xfrm>
          <a:custGeom>
            <a:avLst/>
            <a:gdLst/>
            <a:ahLst/>
            <a:cxnLst>
              <a:cxn ang="0">
                <a:pos x="3" y="7"/>
              </a:cxn>
              <a:cxn ang="0">
                <a:pos x="0" y="5"/>
              </a:cxn>
              <a:cxn ang="0">
                <a:pos x="3" y="0"/>
              </a:cxn>
              <a:cxn ang="0">
                <a:pos x="5" y="2"/>
              </a:cxn>
              <a:cxn ang="0">
                <a:pos x="7" y="5"/>
              </a:cxn>
              <a:cxn ang="0">
                <a:pos x="5" y="7"/>
              </a:cxn>
              <a:cxn ang="0">
                <a:pos x="3" y="7"/>
              </a:cxn>
            </a:cxnLst>
            <a:rect l="0" t="0" r="r" b="b"/>
            <a:pathLst>
              <a:path w="7" h="7">
                <a:moveTo>
                  <a:pt x="3" y="7"/>
                </a:moveTo>
                <a:lnTo>
                  <a:pt x="0" y="5"/>
                </a:lnTo>
                <a:lnTo>
                  <a:pt x="3" y="0"/>
                </a:lnTo>
                <a:lnTo>
                  <a:pt x="5" y="2"/>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0" name="2146497557"/>
          <p:cNvSpPr>
            <a:spLocks noChangeAspect="1"/>
          </p:cNvSpPr>
          <p:nvPr/>
        </p:nvSpPr>
        <p:spPr bwMode="auto">
          <a:xfrm>
            <a:off x="7895968" y="3842612"/>
            <a:ext cx="6895" cy="8112"/>
          </a:xfrm>
          <a:custGeom>
            <a:avLst/>
            <a:gdLst/>
            <a:ahLst/>
            <a:cxnLst>
              <a:cxn ang="0">
                <a:pos x="3" y="7"/>
              </a:cxn>
              <a:cxn ang="0">
                <a:pos x="0" y="3"/>
              </a:cxn>
              <a:cxn ang="0">
                <a:pos x="3" y="0"/>
              </a:cxn>
              <a:cxn ang="0">
                <a:pos x="5" y="0"/>
              </a:cxn>
              <a:cxn ang="0">
                <a:pos x="7" y="5"/>
              </a:cxn>
              <a:cxn ang="0">
                <a:pos x="5" y="7"/>
              </a:cxn>
              <a:cxn ang="0">
                <a:pos x="3" y="7"/>
              </a:cxn>
            </a:cxnLst>
            <a:rect l="0" t="0" r="r" b="b"/>
            <a:pathLst>
              <a:path w="7" h="7">
                <a:moveTo>
                  <a:pt x="3" y="7"/>
                </a:moveTo>
                <a:lnTo>
                  <a:pt x="0" y="3"/>
                </a:lnTo>
                <a:lnTo>
                  <a:pt x="3" y="0"/>
                </a:lnTo>
                <a:lnTo>
                  <a:pt x="5" y="0"/>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1" name="2101324862"/>
          <p:cNvSpPr>
            <a:spLocks noChangeAspect="1"/>
          </p:cNvSpPr>
          <p:nvPr/>
        </p:nvSpPr>
        <p:spPr bwMode="auto">
          <a:xfrm>
            <a:off x="7895968" y="3854200"/>
            <a:ext cx="6895" cy="8112"/>
          </a:xfrm>
          <a:custGeom>
            <a:avLst/>
            <a:gdLst/>
            <a:ahLst/>
            <a:cxnLst>
              <a:cxn ang="0">
                <a:pos x="3" y="7"/>
              </a:cxn>
              <a:cxn ang="0">
                <a:pos x="0" y="2"/>
              </a:cxn>
              <a:cxn ang="0">
                <a:pos x="3" y="0"/>
              </a:cxn>
              <a:cxn ang="0">
                <a:pos x="5" y="0"/>
              </a:cxn>
              <a:cxn ang="0">
                <a:pos x="7" y="2"/>
              </a:cxn>
              <a:cxn ang="0">
                <a:pos x="5" y="7"/>
              </a:cxn>
              <a:cxn ang="0">
                <a:pos x="3" y="7"/>
              </a:cxn>
            </a:cxnLst>
            <a:rect l="0" t="0" r="r" b="b"/>
            <a:pathLst>
              <a:path w="7" h="7">
                <a:moveTo>
                  <a:pt x="3" y="7"/>
                </a:moveTo>
                <a:lnTo>
                  <a:pt x="0" y="2"/>
                </a:lnTo>
                <a:lnTo>
                  <a:pt x="3" y="0"/>
                </a:lnTo>
                <a:lnTo>
                  <a:pt x="5" y="0"/>
                </a:lnTo>
                <a:lnTo>
                  <a:pt x="7" y="2"/>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2" name="1280693916"/>
          <p:cNvSpPr>
            <a:spLocks noChangeAspect="1"/>
          </p:cNvSpPr>
          <p:nvPr/>
        </p:nvSpPr>
        <p:spPr bwMode="auto">
          <a:xfrm>
            <a:off x="7889073" y="3807846"/>
            <a:ext cx="6895" cy="4636"/>
          </a:xfrm>
          <a:custGeom>
            <a:avLst/>
            <a:gdLst/>
            <a:ahLst/>
            <a:cxnLst>
              <a:cxn ang="0">
                <a:pos x="3" y="4"/>
              </a:cxn>
              <a:cxn ang="0">
                <a:pos x="0" y="2"/>
              </a:cxn>
              <a:cxn ang="0">
                <a:pos x="3" y="0"/>
              </a:cxn>
              <a:cxn ang="0">
                <a:pos x="7" y="0"/>
              </a:cxn>
              <a:cxn ang="0">
                <a:pos x="7" y="2"/>
              </a:cxn>
              <a:cxn ang="0">
                <a:pos x="7" y="4"/>
              </a:cxn>
              <a:cxn ang="0">
                <a:pos x="3" y="4"/>
              </a:cxn>
            </a:cxnLst>
            <a:rect l="0" t="0" r="r" b="b"/>
            <a:pathLst>
              <a:path w="7" h="4">
                <a:moveTo>
                  <a:pt x="3" y="4"/>
                </a:moveTo>
                <a:lnTo>
                  <a:pt x="0" y="2"/>
                </a:lnTo>
                <a:lnTo>
                  <a:pt x="3" y="0"/>
                </a:lnTo>
                <a:lnTo>
                  <a:pt x="7" y="0"/>
                </a:lnTo>
                <a:lnTo>
                  <a:pt x="7" y="2"/>
                </a:lnTo>
                <a:lnTo>
                  <a:pt x="7"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3" name="1580933367"/>
          <p:cNvSpPr>
            <a:spLocks noChangeAspect="1"/>
          </p:cNvSpPr>
          <p:nvPr/>
        </p:nvSpPr>
        <p:spPr bwMode="auto">
          <a:xfrm>
            <a:off x="7889073" y="3796258"/>
            <a:ext cx="6895" cy="8112"/>
          </a:xfrm>
          <a:custGeom>
            <a:avLst/>
            <a:gdLst/>
            <a:ahLst/>
            <a:cxnLst>
              <a:cxn ang="0">
                <a:pos x="3" y="5"/>
              </a:cxn>
              <a:cxn ang="0">
                <a:pos x="0" y="3"/>
              </a:cxn>
              <a:cxn ang="0">
                <a:pos x="3" y="0"/>
              </a:cxn>
              <a:cxn ang="0">
                <a:pos x="7" y="0"/>
              </a:cxn>
              <a:cxn ang="0">
                <a:pos x="7" y="3"/>
              </a:cxn>
              <a:cxn ang="0">
                <a:pos x="7" y="7"/>
              </a:cxn>
              <a:cxn ang="0">
                <a:pos x="3" y="5"/>
              </a:cxn>
            </a:cxnLst>
            <a:rect l="0" t="0" r="r" b="b"/>
            <a:pathLst>
              <a:path w="7" h="7">
                <a:moveTo>
                  <a:pt x="3" y="5"/>
                </a:moveTo>
                <a:lnTo>
                  <a:pt x="0" y="3"/>
                </a:lnTo>
                <a:lnTo>
                  <a:pt x="3" y="0"/>
                </a:lnTo>
                <a:lnTo>
                  <a:pt x="7" y="0"/>
                </a:lnTo>
                <a:lnTo>
                  <a:pt x="7" y="3"/>
                </a:lnTo>
                <a:lnTo>
                  <a:pt x="7" y="7"/>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4" name="1746825417"/>
          <p:cNvSpPr>
            <a:spLocks noChangeAspect="1"/>
          </p:cNvSpPr>
          <p:nvPr/>
        </p:nvSpPr>
        <p:spPr bwMode="auto">
          <a:xfrm>
            <a:off x="7889073" y="3815958"/>
            <a:ext cx="6895" cy="8112"/>
          </a:xfrm>
          <a:custGeom>
            <a:avLst/>
            <a:gdLst/>
            <a:ahLst/>
            <a:cxnLst>
              <a:cxn ang="0">
                <a:pos x="3" y="7"/>
              </a:cxn>
              <a:cxn ang="0">
                <a:pos x="0" y="4"/>
              </a:cxn>
              <a:cxn ang="0">
                <a:pos x="3" y="0"/>
              </a:cxn>
              <a:cxn ang="0">
                <a:pos x="7" y="0"/>
              </a:cxn>
              <a:cxn ang="0">
                <a:pos x="7" y="4"/>
              </a:cxn>
              <a:cxn ang="0">
                <a:pos x="7" y="7"/>
              </a:cxn>
              <a:cxn ang="0">
                <a:pos x="3" y="7"/>
              </a:cxn>
            </a:cxnLst>
            <a:rect l="0" t="0" r="r" b="b"/>
            <a:pathLst>
              <a:path w="7" h="7">
                <a:moveTo>
                  <a:pt x="3" y="7"/>
                </a:moveTo>
                <a:lnTo>
                  <a:pt x="0" y="4"/>
                </a:lnTo>
                <a:lnTo>
                  <a:pt x="3" y="0"/>
                </a:lnTo>
                <a:lnTo>
                  <a:pt x="7" y="0"/>
                </a:lnTo>
                <a:lnTo>
                  <a:pt x="7"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5" name="1372046632"/>
          <p:cNvSpPr>
            <a:spLocks noChangeAspect="1"/>
          </p:cNvSpPr>
          <p:nvPr/>
        </p:nvSpPr>
        <p:spPr bwMode="auto">
          <a:xfrm>
            <a:off x="7889073" y="3826387"/>
            <a:ext cx="6895" cy="8112"/>
          </a:xfrm>
          <a:custGeom>
            <a:avLst/>
            <a:gdLst/>
            <a:ahLst/>
            <a:cxnLst>
              <a:cxn ang="0">
                <a:pos x="3" y="7"/>
              </a:cxn>
              <a:cxn ang="0">
                <a:pos x="0" y="3"/>
              </a:cxn>
              <a:cxn ang="0">
                <a:pos x="3" y="0"/>
              </a:cxn>
              <a:cxn ang="0">
                <a:pos x="7" y="0"/>
              </a:cxn>
              <a:cxn ang="0">
                <a:pos x="7" y="5"/>
              </a:cxn>
              <a:cxn ang="0">
                <a:pos x="7" y="7"/>
              </a:cxn>
              <a:cxn ang="0">
                <a:pos x="3" y="7"/>
              </a:cxn>
            </a:cxnLst>
            <a:rect l="0" t="0" r="r" b="b"/>
            <a:pathLst>
              <a:path w="7" h="7">
                <a:moveTo>
                  <a:pt x="3" y="7"/>
                </a:moveTo>
                <a:lnTo>
                  <a:pt x="0" y="3"/>
                </a:lnTo>
                <a:lnTo>
                  <a:pt x="3" y="0"/>
                </a:lnTo>
                <a:lnTo>
                  <a:pt x="7" y="0"/>
                </a:lnTo>
                <a:lnTo>
                  <a:pt x="7"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6" name="1610648958"/>
          <p:cNvSpPr>
            <a:spLocks noChangeAspect="1"/>
          </p:cNvSpPr>
          <p:nvPr/>
        </p:nvSpPr>
        <p:spPr bwMode="auto">
          <a:xfrm>
            <a:off x="7889073" y="3837976"/>
            <a:ext cx="6895" cy="8112"/>
          </a:xfrm>
          <a:custGeom>
            <a:avLst/>
            <a:gdLst/>
            <a:ahLst/>
            <a:cxnLst>
              <a:cxn ang="0">
                <a:pos x="3" y="7"/>
              </a:cxn>
              <a:cxn ang="0">
                <a:pos x="0" y="2"/>
              </a:cxn>
              <a:cxn ang="0">
                <a:pos x="3" y="0"/>
              </a:cxn>
              <a:cxn ang="0">
                <a:pos x="7" y="0"/>
              </a:cxn>
              <a:cxn ang="0">
                <a:pos x="7" y="2"/>
              </a:cxn>
              <a:cxn ang="0">
                <a:pos x="7" y="7"/>
              </a:cxn>
              <a:cxn ang="0">
                <a:pos x="3" y="7"/>
              </a:cxn>
            </a:cxnLst>
            <a:rect l="0" t="0" r="r" b="b"/>
            <a:pathLst>
              <a:path w="7" h="7">
                <a:moveTo>
                  <a:pt x="3" y="7"/>
                </a:moveTo>
                <a:lnTo>
                  <a:pt x="0" y="2"/>
                </a:lnTo>
                <a:lnTo>
                  <a:pt x="3" y="0"/>
                </a:lnTo>
                <a:lnTo>
                  <a:pt x="7" y="0"/>
                </a:lnTo>
                <a:lnTo>
                  <a:pt x="7" y="2"/>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7" name="2040610246"/>
          <p:cNvSpPr>
            <a:spLocks noChangeAspect="1"/>
          </p:cNvSpPr>
          <p:nvPr/>
        </p:nvSpPr>
        <p:spPr bwMode="auto">
          <a:xfrm>
            <a:off x="7889073" y="3848406"/>
            <a:ext cx="6895" cy="5794"/>
          </a:xfrm>
          <a:custGeom>
            <a:avLst/>
            <a:gdLst/>
            <a:ahLst/>
            <a:cxnLst>
              <a:cxn ang="0">
                <a:pos x="3" y="5"/>
              </a:cxn>
              <a:cxn ang="0">
                <a:pos x="0" y="2"/>
              </a:cxn>
              <a:cxn ang="0">
                <a:pos x="3" y="0"/>
              </a:cxn>
              <a:cxn ang="0">
                <a:pos x="7" y="0"/>
              </a:cxn>
              <a:cxn ang="0">
                <a:pos x="7" y="2"/>
              </a:cxn>
              <a:cxn ang="0">
                <a:pos x="7" y="5"/>
              </a:cxn>
              <a:cxn ang="0">
                <a:pos x="3" y="5"/>
              </a:cxn>
            </a:cxnLst>
            <a:rect l="0" t="0" r="r" b="b"/>
            <a:pathLst>
              <a:path w="7" h="5">
                <a:moveTo>
                  <a:pt x="3" y="5"/>
                </a:moveTo>
                <a:lnTo>
                  <a:pt x="0" y="2"/>
                </a:lnTo>
                <a:lnTo>
                  <a:pt x="3" y="0"/>
                </a:lnTo>
                <a:lnTo>
                  <a:pt x="7" y="0"/>
                </a:lnTo>
                <a:lnTo>
                  <a:pt x="7" y="2"/>
                </a:lnTo>
                <a:lnTo>
                  <a:pt x="7"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8" name="946002796"/>
          <p:cNvSpPr>
            <a:spLocks noChangeAspect="1"/>
          </p:cNvSpPr>
          <p:nvPr/>
        </p:nvSpPr>
        <p:spPr bwMode="auto">
          <a:xfrm>
            <a:off x="7889073" y="3856518"/>
            <a:ext cx="6895" cy="8112"/>
          </a:xfrm>
          <a:custGeom>
            <a:avLst/>
            <a:gdLst/>
            <a:ahLst/>
            <a:cxnLst>
              <a:cxn ang="0">
                <a:pos x="3" y="7"/>
              </a:cxn>
              <a:cxn ang="0">
                <a:pos x="0" y="5"/>
              </a:cxn>
              <a:cxn ang="0">
                <a:pos x="3" y="0"/>
              </a:cxn>
              <a:cxn ang="0">
                <a:pos x="7" y="2"/>
              </a:cxn>
              <a:cxn ang="0">
                <a:pos x="7" y="5"/>
              </a:cxn>
              <a:cxn ang="0">
                <a:pos x="7" y="7"/>
              </a:cxn>
              <a:cxn ang="0">
                <a:pos x="3" y="7"/>
              </a:cxn>
            </a:cxnLst>
            <a:rect l="0" t="0" r="r" b="b"/>
            <a:pathLst>
              <a:path w="7" h="7">
                <a:moveTo>
                  <a:pt x="3" y="7"/>
                </a:moveTo>
                <a:lnTo>
                  <a:pt x="0" y="5"/>
                </a:lnTo>
                <a:lnTo>
                  <a:pt x="3" y="0"/>
                </a:lnTo>
                <a:lnTo>
                  <a:pt x="7" y="2"/>
                </a:lnTo>
                <a:lnTo>
                  <a:pt x="7"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9" name="112263617"/>
          <p:cNvSpPr>
            <a:spLocks noChangeAspect="1"/>
          </p:cNvSpPr>
          <p:nvPr/>
        </p:nvSpPr>
        <p:spPr bwMode="auto">
          <a:xfrm>
            <a:off x="7882178" y="3799735"/>
            <a:ext cx="9850" cy="8112"/>
          </a:xfrm>
          <a:custGeom>
            <a:avLst/>
            <a:gdLst/>
            <a:ahLst/>
            <a:cxnLst>
              <a:cxn ang="0">
                <a:pos x="3" y="7"/>
              </a:cxn>
              <a:cxn ang="0">
                <a:pos x="0" y="2"/>
              </a:cxn>
              <a:cxn ang="0">
                <a:pos x="3" y="0"/>
              </a:cxn>
              <a:cxn ang="0">
                <a:pos x="7" y="0"/>
              </a:cxn>
              <a:cxn ang="0">
                <a:pos x="10" y="4"/>
              </a:cxn>
              <a:cxn ang="0">
                <a:pos x="7" y="7"/>
              </a:cxn>
              <a:cxn ang="0">
                <a:pos x="3" y="7"/>
              </a:cxn>
            </a:cxnLst>
            <a:rect l="0" t="0" r="r" b="b"/>
            <a:pathLst>
              <a:path w="10" h="7">
                <a:moveTo>
                  <a:pt x="3" y="7"/>
                </a:moveTo>
                <a:lnTo>
                  <a:pt x="0" y="2"/>
                </a:lnTo>
                <a:lnTo>
                  <a:pt x="3" y="0"/>
                </a:lnTo>
                <a:lnTo>
                  <a:pt x="7" y="0"/>
                </a:lnTo>
                <a:lnTo>
                  <a:pt x="10"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0" name="1735760804"/>
          <p:cNvSpPr>
            <a:spLocks noChangeAspect="1"/>
          </p:cNvSpPr>
          <p:nvPr/>
        </p:nvSpPr>
        <p:spPr bwMode="auto">
          <a:xfrm>
            <a:off x="7882178" y="3788146"/>
            <a:ext cx="9850" cy="8112"/>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1" name="1138686762"/>
          <p:cNvSpPr>
            <a:spLocks noChangeAspect="1"/>
          </p:cNvSpPr>
          <p:nvPr/>
        </p:nvSpPr>
        <p:spPr bwMode="auto">
          <a:xfrm>
            <a:off x="7882178" y="3810164"/>
            <a:ext cx="9850" cy="8112"/>
          </a:xfrm>
          <a:custGeom>
            <a:avLst/>
            <a:gdLst/>
            <a:ahLst/>
            <a:cxnLst>
              <a:cxn ang="0">
                <a:pos x="3" y="7"/>
              </a:cxn>
              <a:cxn ang="0">
                <a:pos x="0" y="2"/>
              </a:cxn>
              <a:cxn ang="0">
                <a:pos x="3" y="0"/>
              </a:cxn>
              <a:cxn ang="0">
                <a:pos x="7" y="0"/>
              </a:cxn>
              <a:cxn ang="0">
                <a:pos x="10" y="2"/>
              </a:cxn>
              <a:cxn ang="0">
                <a:pos x="7" y="7"/>
              </a:cxn>
              <a:cxn ang="0">
                <a:pos x="3" y="7"/>
              </a:cxn>
            </a:cxnLst>
            <a:rect l="0" t="0" r="r" b="b"/>
            <a:pathLst>
              <a:path w="10" h="7">
                <a:moveTo>
                  <a:pt x="3" y="7"/>
                </a:moveTo>
                <a:lnTo>
                  <a:pt x="0" y="2"/>
                </a:lnTo>
                <a:lnTo>
                  <a:pt x="3" y="0"/>
                </a:lnTo>
                <a:lnTo>
                  <a:pt x="7" y="0"/>
                </a:lnTo>
                <a:lnTo>
                  <a:pt x="10" y="2"/>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2" name="1721841925"/>
          <p:cNvSpPr>
            <a:spLocks noChangeAspect="1"/>
          </p:cNvSpPr>
          <p:nvPr/>
        </p:nvSpPr>
        <p:spPr bwMode="auto">
          <a:xfrm>
            <a:off x="7882178" y="3820593"/>
            <a:ext cx="9850" cy="5794"/>
          </a:xfrm>
          <a:custGeom>
            <a:avLst/>
            <a:gdLst/>
            <a:ahLst/>
            <a:cxnLst>
              <a:cxn ang="0">
                <a:pos x="3" y="5"/>
              </a:cxn>
              <a:cxn ang="0">
                <a:pos x="0" y="3"/>
              </a:cxn>
              <a:cxn ang="0">
                <a:pos x="3" y="0"/>
              </a:cxn>
              <a:cxn ang="0">
                <a:pos x="7" y="0"/>
              </a:cxn>
              <a:cxn ang="0">
                <a:pos x="10" y="3"/>
              </a:cxn>
              <a:cxn ang="0">
                <a:pos x="7" y="5"/>
              </a:cxn>
              <a:cxn ang="0">
                <a:pos x="3" y="5"/>
              </a:cxn>
            </a:cxnLst>
            <a:rect l="0" t="0" r="r" b="b"/>
            <a:pathLst>
              <a:path w="10" h="5">
                <a:moveTo>
                  <a:pt x="3" y="5"/>
                </a:moveTo>
                <a:lnTo>
                  <a:pt x="0" y="3"/>
                </a:lnTo>
                <a:lnTo>
                  <a:pt x="3" y="0"/>
                </a:lnTo>
                <a:lnTo>
                  <a:pt x="7" y="0"/>
                </a:lnTo>
                <a:lnTo>
                  <a:pt x="10" y="3"/>
                </a:lnTo>
                <a:lnTo>
                  <a:pt x="7"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3" name="1957265350"/>
          <p:cNvSpPr>
            <a:spLocks noChangeAspect="1"/>
          </p:cNvSpPr>
          <p:nvPr/>
        </p:nvSpPr>
        <p:spPr bwMode="auto">
          <a:xfrm>
            <a:off x="7882178" y="3829865"/>
            <a:ext cx="9850" cy="8112"/>
          </a:xfrm>
          <a:custGeom>
            <a:avLst/>
            <a:gdLst/>
            <a:ahLst/>
            <a:cxnLst>
              <a:cxn ang="0">
                <a:pos x="3" y="7"/>
              </a:cxn>
              <a:cxn ang="0">
                <a:pos x="0" y="4"/>
              </a:cxn>
              <a:cxn ang="0">
                <a:pos x="3" y="0"/>
              </a:cxn>
              <a:cxn ang="0">
                <a:pos x="7" y="2"/>
              </a:cxn>
              <a:cxn ang="0">
                <a:pos x="10" y="4"/>
              </a:cxn>
              <a:cxn ang="0">
                <a:pos x="7" y="7"/>
              </a:cxn>
              <a:cxn ang="0">
                <a:pos x="3" y="7"/>
              </a:cxn>
            </a:cxnLst>
            <a:rect l="0" t="0" r="r" b="b"/>
            <a:pathLst>
              <a:path w="10" h="7">
                <a:moveTo>
                  <a:pt x="3" y="7"/>
                </a:moveTo>
                <a:lnTo>
                  <a:pt x="0" y="4"/>
                </a:lnTo>
                <a:lnTo>
                  <a:pt x="3" y="0"/>
                </a:lnTo>
                <a:lnTo>
                  <a:pt x="7" y="2"/>
                </a:lnTo>
                <a:lnTo>
                  <a:pt x="10"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4" name="1374155406"/>
          <p:cNvSpPr>
            <a:spLocks noChangeAspect="1"/>
          </p:cNvSpPr>
          <p:nvPr/>
        </p:nvSpPr>
        <p:spPr bwMode="auto">
          <a:xfrm>
            <a:off x="7882178" y="3840294"/>
            <a:ext cx="9850" cy="8112"/>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5" name="996594632"/>
          <p:cNvSpPr>
            <a:spLocks noChangeAspect="1"/>
          </p:cNvSpPr>
          <p:nvPr/>
        </p:nvSpPr>
        <p:spPr bwMode="auto">
          <a:xfrm>
            <a:off x="7882178" y="3850724"/>
            <a:ext cx="9850" cy="8112"/>
          </a:xfrm>
          <a:custGeom>
            <a:avLst/>
            <a:gdLst/>
            <a:ahLst/>
            <a:cxnLst>
              <a:cxn ang="0">
                <a:pos x="3" y="7"/>
              </a:cxn>
              <a:cxn ang="0">
                <a:pos x="0" y="3"/>
              </a:cxn>
              <a:cxn ang="0">
                <a:pos x="3" y="0"/>
              </a:cxn>
              <a:cxn ang="0">
                <a:pos x="7" y="0"/>
              </a:cxn>
              <a:cxn ang="0">
                <a:pos x="10" y="3"/>
              </a:cxn>
              <a:cxn ang="0">
                <a:pos x="7" y="7"/>
              </a:cxn>
              <a:cxn ang="0">
                <a:pos x="3" y="7"/>
              </a:cxn>
            </a:cxnLst>
            <a:rect l="0" t="0" r="r" b="b"/>
            <a:pathLst>
              <a:path w="10" h="7">
                <a:moveTo>
                  <a:pt x="3" y="7"/>
                </a:moveTo>
                <a:lnTo>
                  <a:pt x="0" y="3"/>
                </a:lnTo>
                <a:lnTo>
                  <a:pt x="3" y="0"/>
                </a:lnTo>
                <a:lnTo>
                  <a:pt x="7" y="0"/>
                </a:lnTo>
                <a:lnTo>
                  <a:pt x="10" y="3"/>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6" name="615496490"/>
          <p:cNvSpPr>
            <a:spLocks noChangeAspect="1"/>
          </p:cNvSpPr>
          <p:nvPr/>
        </p:nvSpPr>
        <p:spPr bwMode="auto">
          <a:xfrm>
            <a:off x="7877253" y="3804370"/>
            <a:ext cx="7880" cy="5794"/>
          </a:xfrm>
          <a:custGeom>
            <a:avLst/>
            <a:gdLst/>
            <a:ahLst/>
            <a:cxnLst>
              <a:cxn ang="0">
                <a:pos x="0" y="5"/>
              </a:cxn>
              <a:cxn ang="0">
                <a:pos x="0" y="3"/>
              </a:cxn>
              <a:cxn ang="0">
                <a:pos x="0" y="0"/>
              </a:cxn>
              <a:cxn ang="0">
                <a:pos x="5" y="0"/>
              </a:cxn>
              <a:cxn ang="0">
                <a:pos x="8" y="3"/>
              </a:cxn>
              <a:cxn ang="0">
                <a:pos x="5" y="5"/>
              </a:cxn>
              <a:cxn ang="0">
                <a:pos x="0" y="5"/>
              </a:cxn>
            </a:cxnLst>
            <a:rect l="0" t="0" r="r" b="b"/>
            <a:pathLst>
              <a:path w="8" h="5">
                <a:moveTo>
                  <a:pt x="0" y="5"/>
                </a:moveTo>
                <a:lnTo>
                  <a:pt x="0" y="3"/>
                </a:lnTo>
                <a:lnTo>
                  <a:pt x="0" y="0"/>
                </a:lnTo>
                <a:lnTo>
                  <a:pt x="5" y="0"/>
                </a:lnTo>
                <a:lnTo>
                  <a:pt x="8" y="3"/>
                </a:lnTo>
                <a:lnTo>
                  <a:pt x="5"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7" name="1595104140"/>
          <p:cNvSpPr>
            <a:spLocks noChangeAspect="1"/>
          </p:cNvSpPr>
          <p:nvPr/>
        </p:nvSpPr>
        <p:spPr bwMode="auto">
          <a:xfrm>
            <a:off x="7877253" y="3793941"/>
            <a:ext cx="7880" cy="8112"/>
          </a:xfrm>
          <a:custGeom>
            <a:avLst/>
            <a:gdLst/>
            <a:ahLst/>
            <a:cxnLst>
              <a:cxn ang="0">
                <a:pos x="0" y="5"/>
              </a:cxn>
              <a:cxn ang="0">
                <a:pos x="0" y="2"/>
              </a:cxn>
              <a:cxn ang="0">
                <a:pos x="0" y="0"/>
              </a:cxn>
              <a:cxn ang="0">
                <a:pos x="5" y="0"/>
              </a:cxn>
              <a:cxn ang="0">
                <a:pos x="8" y="2"/>
              </a:cxn>
              <a:cxn ang="0">
                <a:pos x="5" y="7"/>
              </a:cxn>
              <a:cxn ang="0">
                <a:pos x="0" y="5"/>
              </a:cxn>
            </a:cxnLst>
            <a:rect l="0" t="0" r="r" b="b"/>
            <a:pathLst>
              <a:path w="8" h="7">
                <a:moveTo>
                  <a:pt x="0" y="5"/>
                </a:moveTo>
                <a:lnTo>
                  <a:pt x="0" y="2"/>
                </a:lnTo>
                <a:lnTo>
                  <a:pt x="0" y="0"/>
                </a:lnTo>
                <a:lnTo>
                  <a:pt x="5" y="0"/>
                </a:lnTo>
                <a:lnTo>
                  <a:pt x="8" y="2"/>
                </a:lnTo>
                <a:lnTo>
                  <a:pt x="5"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8" name="512785584"/>
          <p:cNvSpPr>
            <a:spLocks noChangeAspect="1"/>
          </p:cNvSpPr>
          <p:nvPr/>
        </p:nvSpPr>
        <p:spPr bwMode="auto">
          <a:xfrm>
            <a:off x="7877253" y="3812482"/>
            <a:ext cx="7880" cy="8112"/>
          </a:xfrm>
          <a:custGeom>
            <a:avLst/>
            <a:gdLst/>
            <a:ahLst/>
            <a:cxnLst>
              <a:cxn ang="0">
                <a:pos x="0" y="7"/>
              </a:cxn>
              <a:cxn ang="0">
                <a:pos x="0" y="5"/>
              </a:cxn>
              <a:cxn ang="0">
                <a:pos x="0" y="0"/>
              </a:cxn>
              <a:cxn ang="0">
                <a:pos x="5" y="0"/>
              </a:cxn>
              <a:cxn ang="0">
                <a:pos x="8" y="5"/>
              </a:cxn>
              <a:cxn ang="0">
                <a:pos x="5" y="7"/>
              </a:cxn>
              <a:cxn ang="0">
                <a:pos x="0" y="7"/>
              </a:cxn>
            </a:cxnLst>
            <a:rect l="0" t="0" r="r" b="b"/>
            <a:pathLst>
              <a:path w="8" h="7">
                <a:moveTo>
                  <a:pt x="0" y="7"/>
                </a:moveTo>
                <a:lnTo>
                  <a:pt x="0" y="5"/>
                </a:lnTo>
                <a:lnTo>
                  <a:pt x="0" y="0"/>
                </a:lnTo>
                <a:lnTo>
                  <a:pt x="5" y="0"/>
                </a:lnTo>
                <a:lnTo>
                  <a:pt x="8"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9" name="2083668408"/>
          <p:cNvSpPr>
            <a:spLocks noChangeAspect="1"/>
          </p:cNvSpPr>
          <p:nvPr/>
        </p:nvSpPr>
        <p:spPr bwMode="auto">
          <a:xfrm>
            <a:off x="7877253" y="3824070"/>
            <a:ext cx="7880" cy="8112"/>
          </a:xfrm>
          <a:custGeom>
            <a:avLst/>
            <a:gdLst/>
            <a:ahLst/>
            <a:cxnLst>
              <a:cxn ang="0">
                <a:pos x="0" y="7"/>
              </a:cxn>
              <a:cxn ang="0">
                <a:pos x="0" y="2"/>
              </a:cxn>
              <a:cxn ang="0">
                <a:pos x="0" y="0"/>
              </a:cxn>
              <a:cxn ang="0">
                <a:pos x="5" y="0"/>
              </a:cxn>
              <a:cxn ang="0">
                <a:pos x="8" y="5"/>
              </a:cxn>
              <a:cxn ang="0">
                <a:pos x="5" y="7"/>
              </a:cxn>
              <a:cxn ang="0">
                <a:pos x="0" y="7"/>
              </a:cxn>
            </a:cxnLst>
            <a:rect l="0" t="0" r="r" b="b"/>
            <a:pathLst>
              <a:path w="8" h="7">
                <a:moveTo>
                  <a:pt x="0" y="7"/>
                </a:moveTo>
                <a:lnTo>
                  <a:pt x="0" y="2"/>
                </a:lnTo>
                <a:lnTo>
                  <a:pt x="0" y="0"/>
                </a:lnTo>
                <a:lnTo>
                  <a:pt x="5" y="0"/>
                </a:lnTo>
                <a:lnTo>
                  <a:pt x="8"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0" name="23638076"/>
          <p:cNvSpPr>
            <a:spLocks noChangeAspect="1"/>
          </p:cNvSpPr>
          <p:nvPr/>
        </p:nvSpPr>
        <p:spPr bwMode="auto">
          <a:xfrm>
            <a:off x="7877253" y="3834500"/>
            <a:ext cx="7880" cy="8112"/>
          </a:xfrm>
          <a:custGeom>
            <a:avLst/>
            <a:gdLst/>
            <a:ahLst/>
            <a:cxnLst>
              <a:cxn ang="0">
                <a:pos x="0" y="7"/>
              </a:cxn>
              <a:cxn ang="0">
                <a:pos x="0" y="3"/>
              </a:cxn>
              <a:cxn ang="0">
                <a:pos x="0" y="0"/>
              </a:cxn>
              <a:cxn ang="0">
                <a:pos x="5" y="0"/>
              </a:cxn>
              <a:cxn ang="0">
                <a:pos x="8" y="3"/>
              </a:cxn>
              <a:cxn ang="0">
                <a:pos x="5" y="7"/>
              </a:cxn>
              <a:cxn ang="0">
                <a:pos x="0" y="7"/>
              </a:cxn>
            </a:cxnLst>
            <a:rect l="0" t="0" r="r" b="b"/>
            <a:pathLst>
              <a:path w="8" h="7">
                <a:moveTo>
                  <a:pt x="0" y="7"/>
                </a:moveTo>
                <a:lnTo>
                  <a:pt x="0" y="3"/>
                </a:lnTo>
                <a:lnTo>
                  <a:pt x="0" y="0"/>
                </a:lnTo>
                <a:lnTo>
                  <a:pt x="5" y="0"/>
                </a:lnTo>
                <a:lnTo>
                  <a:pt x="8" y="3"/>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1" name="625889656"/>
          <p:cNvSpPr>
            <a:spLocks noChangeAspect="1"/>
          </p:cNvSpPr>
          <p:nvPr/>
        </p:nvSpPr>
        <p:spPr bwMode="auto">
          <a:xfrm>
            <a:off x="7877253" y="3846088"/>
            <a:ext cx="7880" cy="4636"/>
          </a:xfrm>
          <a:custGeom>
            <a:avLst/>
            <a:gdLst/>
            <a:ahLst/>
            <a:cxnLst>
              <a:cxn ang="0">
                <a:pos x="0" y="4"/>
              </a:cxn>
              <a:cxn ang="0">
                <a:pos x="0" y="2"/>
              </a:cxn>
              <a:cxn ang="0">
                <a:pos x="0" y="0"/>
              </a:cxn>
              <a:cxn ang="0">
                <a:pos x="5" y="0"/>
              </a:cxn>
              <a:cxn ang="0">
                <a:pos x="8" y="2"/>
              </a:cxn>
              <a:cxn ang="0">
                <a:pos x="5" y="4"/>
              </a:cxn>
              <a:cxn ang="0">
                <a:pos x="0" y="4"/>
              </a:cxn>
            </a:cxnLst>
            <a:rect l="0" t="0" r="r" b="b"/>
            <a:pathLst>
              <a:path w="8" h="4">
                <a:moveTo>
                  <a:pt x="0" y="4"/>
                </a:moveTo>
                <a:lnTo>
                  <a:pt x="0" y="2"/>
                </a:lnTo>
                <a:lnTo>
                  <a:pt x="0" y="0"/>
                </a:lnTo>
                <a:lnTo>
                  <a:pt x="5" y="0"/>
                </a:lnTo>
                <a:lnTo>
                  <a:pt x="8" y="2"/>
                </a:lnTo>
                <a:lnTo>
                  <a:pt x="5" y="4"/>
                </a:lnTo>
                <a:lnTo>
                  <a:pt x="0"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2" name="820674100"/>
          <p:cNvSpPr>
            <a:spLocks noChangeAspect="1"/>
          </p:cNvSpPr>
          <p:nvPr/>
        </p:nvSpPr>
        <p:spPr bwMode="auto">
          <a:xfrm>
            <a:off x="7870358" y="3796258"/>
            <a:ext cx="6895" cy="8112"/>
          </a:xfrm>
          <a:custGeom>
            <a:avLst/>
            <a:gdLst/>
            <a:ahLst/>
            <a:cxnLst>
              <a:cxn ang="0">
                <a:pos x="0" y="7"/>
              </a:cxn>
              <a:cxn ang="0">
                <a:pos x="0" y="5"/>
              </a:cxn>
              <a:cxn ang="0">
                <a:pos x="0" y="0"/>
              </a:cxn>
              <a:cxn ang="0">
                <a:pos x="5" y="0"/>
              </a:cxn>
              <a:cxn ang="0">
                <a:pos x="7" y="5"/>
              </a:cxn>
              <a:cxn ang="0">
                <a:pos x="5" y="7"/>
              </a:cxn>
              <a:cxn ang="0">
                <a:pos x="0" y="7"/>
              </a:cxn>
            </a:cxnLst>
            <a:rect l="0" t="0" r="r" b="b"/>
            <a:pathLst>
              <a:path w="7" h="7">
                <a:moveTo>
                  <a:pt x="0" y="7"/>
                </a:moveTo>
                <a:lnTo>
                  <a:pt x="0" y="5"/>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3" name="554192739"/>
          <p:cNvSpPr>
            <a:spLocks noChangeAspect="1"/>
          </p:cNvSpPr>
          <p:nvPr/>
        </p:nvSpPr>
        <p:spPr bwMode="auto">
          <a:xfrm>
            <a:off x="7870358" y="3785828"/>
            <a:ext cx="6895" cy="8112"/>
          </a:xfrm>
          <a:custGeom>
            <a:avLst/>
            <a:gdLst/>
            <a:ahLst/>
            <a:cxnLst>
              <a:cxn ang="0">
                <a:pos x="0" y="7"/>
              </a:cxn>
              <a:cxn ang="0">
                <a:pos x="0" y="4"/>
              </a:cxn>
              <a:cxn ang="0">
                <a:pos x="0" y="0"/>
              </a:cxn>
              <a:cxn ang="0">
                <a:pos x="5" y="2"/>
              </a:cxn>
              <a:cxn ang="0">
                <a:pos x="7" y="4"/>
              </a:cxn>
              <a:cxn ang="0">
                <a:pos x="5" y="7"/>
              </a:cxn>
              <a:cxn ang="0">
                <a:pos x="0" y="7"/>
              </a:cxn>
            </a:cxnLst>
            <a:rect l="0" t="0" r="r" b="b"/>
            <a:pathLst>
              <a:path w="7" h="7">
                <a:moveTo>
                  <a:pt x="0" y="7"/>
                </a:moveTo>
                <a:lnTo>
                  <a:pt x="0" y="4"/>
                </a:lnTo>
                <a:lnTo>
                  <a:pt x="0" y="0"/>
                </a:lnTo>
                <a:lnTo>
                  <a:pt x="5" y="2"/>
                </a:lnTo>
                <a:lnTo>
                  <a:pt x="7" y="4"/>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4" name="487179479"/>
          <p:cNvSpPr>
            <a:spLocks noChangeAspect="1"/>
          </p:cNvSpPr>
          <p:nvPr/>
        </p:nvSpPr>
        <p:spPr bwMode="auto">
          <a:xfrm>
            <a:off x="7870358" y="3807846"/>
            <a:ext cx="6895" cy="8112"/>
          </a:xfrm>
          <a:custGeom>
            <a:avLst/>
            <a:gdLst/>
            <a:ahLst/>
            <a:cxnLst>
              <a:cxn ang="0">
                <a:pos x="0" y="7"/>
              </a:cxn>
              <a:cxn ang="0">
                <a:pos x="0" y="2"/>
              </a:cxn>
              <a:cxn ang="0">
                <a:pos x="0" y="0"/>
              </a:cxn>
              <a:cxn ang="0">
                <a:pos x="5" y="0"/>
              </a:cxn>
              <a:cxn ang="0">
                <a:pos x="7" y="2"/>
              </a:cxn>
              <a:cxn ang="0">
                <a:pos x="5" y="7"/>
              </a:cxn>
              <a:cxn ang="0">
                <a:pos x="0" y="7"/>
              </a:cxn>
            </a:cxnLst>
            <a:rect l="0" t="0" r="r" b="b"/>
            <a:pathLst>
              <a:path w="7" h="7">
                <a:moveTo>
                  <a:pt x="0" y="7"/>
                </a:moveTo>
                <a:lnTo>
                  <a:pt x="0" y="2"/>
                </a:lnTo>
                <a:lnTo>
                  <a:pt x="0" y="0"/>
                </a:lnTo>
                <a:lnTo>
                  <a:pt x="5" y="0"/>
                </a:lnTo>
                <a:lnTo>
                  <a:pt x="7" y="2"/>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5" name="873850959"/>
          <p:cNvSpPr>
            <a:spLocks noChangeAspect="1"/>
          </p:cNvSpPr>
          <p:nvPr/>
        </p:nvSpPr>
        <p:spPr bwMode="auto">
          <a:xfrm>
            <a:off x="7870358" y="3818276"/>
            <a:ext cx="6895" cy="8112"/>
          </a:xfrm>
          <a:custGeom>
            <a:avLst/>
            <a:gdLst/>
            <a:ahLst/>
            <a:cxnLst>
              <a:cxn ang="0">
                <a:pos x="0" y="7"/>
              </a:cxn>
              <a:cxn ang="0">
                <a:pos x="0" y="2"/>
              </a:cxn>
              <a:cxn ang="0">
                <a:pos x="0" y="0"/>
              </a:cxn>
              <a:cxn ang="0">
                <a:pos x="5" y="0"/>
              </a:cxn>
              <a:cxn ang="0">
                <a:pos x="7" y="2"/>
              </a:cxn>
              <a:cxn ang="0">
                <a:pos x="5" y="7"/>
              </a:cxn>
              <a:cxn ang="0">
                <a:pos x="0" y="7"/>
              </a:cxn>
            </a:cxnLst>
            <a:rect l="0" t="0" r="r" b="b"/>
            <a:pathLst>
              <a:path w="7" h="7">
                <a:moveTo>
                  <a:pt x="0" y="7"/>
                </a:moveTo>
                <a:lnTo>
                  <a:pt x="0" y="2"/>
                </a:lnTo>
                <a:lnTo>
                  <a:pt x="0" y="0"/>
                </a:lnTo>
                <a:lnTo>
                  <a:pt x="5" y="0"/>
                </a:lnTo>
                <a:lnTo>
                  <a:pt x="7" y="2"/>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6" name="17815286"/>
          <p:cNvSpPr>
            <a:spLocks noChangeAspect="1"/>
          </p:cNvSpPr>
          <p:nvPr/>
        </p:nvSpPr>
        <p:spPr bwMode="auto">
          <a:xfrm>
            <a:off x="7870358" y="3829865"/>
            <a:ext cx="6895" cy="4636"/>
          </a:xfrm>
          <a:custGeom>
            <a:avLst/>
            <a:gdLst/>
            <a:ahLst/>
            <a:cxnLst>
              <a:cxn ang="0">
                <a:pos x="0" y="4"/>
              </a:cxn>
              <a:cxn ang="0">
                <a:pos x="0" y="2"/>
              </a:cxn>
              <a:cxn ang="0">
                <a:pos x="0" y="0"/>
              </a:cxn>
              <a:cxn ang="0">
                <a:pos x="5" y="0"/>
              </a:cxn>
              <a:cxn ang="0">
                <a:pos x="7" y="2"/>
              </a:cxn>
              <a:cxn ang="0">
                <a:pos x="5" y="4"/>
              </a:cxn>
              <a:cxn ang="0">
                <a:pos x="0" y="4"/>
              </a:cxn>
            </a:cxnLst>
            <a:rect l="0" t="0" r="r" b="b"/>
            <a:pathLst>
              <a:path w="7" h="4">
                <a:moveTo>
                  <a:pt x="0" y="4"/>
                </a:moveTo>
                <a:lnTo>
                  <a:pt x="0" y="2"/>
                </a:lnTo>
                <a:lnTo>
                  <a:pt x="0" y="0"/>
                </a:lnTo>
                <a:lnTo>
                  <a:pt x="5" y="0"/>
                </a:lnTo>
                <a:lnTo>
                  <a:pt x="7" y="2"/>
                </a:lnTo>
                <a:lnTo>
                  <a:pt x="5" y="4"/>
                </a:lnTo>
                <a:lnTo>
                  <a:pt x="0"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7" name="664544584"/>
          <p:cNvSpPr>
            <a:spLocks noChangeAspect="1"/>
          </p:cNvSpPr>
          <p:nvPr/>
        </p:nvSpPr>
        <p:spPr bwMode="auto">
          <a:xfrm>
            <a:off x="7870358" y="3837976"/>
            <a:ext cx="6895" cy="8112"/>
          </a:xfrm>
          <a:custGeom>
            <a:avLst/>
            <a:gdLst/>
            <a:ahLst/>
            <a:cxnLst>
              <a:cxn ang="0">
                <a:pos x="0" y="7"/>
              </a:cxn>
              <a:cxn ang="0">
                <a:pos x="0" y="4"/>
              </a:cxn>
              <a:cxn ang="0">
                <a:pos x="0" y="0"/>
              </a:cxn>
              <a:cxn ang="0">
                <a:pos x="5" y="0"/>
              </a:cxn>
              <a:cxn ang="0">
                <a:pos x="7" y="4"/>
              </a:cxn>
              <a:cxn ang="0">
                <a:pos x="5" y="7"/>
              </a:cxn>
              <a:cxn ang="0">
                <a:pos x="0" y="7"/>
              </a:cxn>
            </a:cxnLst>
            <a:rect l="0" t="0" r="r" b="b"/>
            <a:pathLst>
              <a:path w="7" h="7">
                <a:moveTo>
                  <a:pt x="0" y="7"/>
                </a:moveTo>
                <a:lnTo>
                  <a:pt x="0" y="4"/>
                </a:lnTo>
                <a:lnTo>
                  <a:pt x="0" y="0"/>
                </a:lnTo>
                <a:lnTo>
                  <a:pt x="5" y="0"/>
                </a:lnTo>
                <a:lnTo>
                  <a:pt x="7" y="4"/>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8" name="579476313"/>
          <p:cNvSpPr>
            <a:spLocks noChangeAspect="1"/>
          </p:cNvSpPr>
          <p:nvPr/>
        </p:nvSpPr>
        <p:spPr bwMode="auto">
          <a:xfrm>
            <a:off x="7870358" y="3848406"/>
            <a:ext cx="6895" cy="8112"/>
          </a:xfrm>
          <a:custGeom>
            <a:avLst/>
            <a:gdLst/>
            <a:ahLst/>
            <a:cxnLst>
              <a:cxn ang="0">
                <a:pos x="0" y="7"/>
              </a:cxn>
              <a:cxn ang="0">
                <a:pos x="0" y="2"/>
              </a:cxn>
              <a:cxn ang="0">
                <a:pos x="0" y="0"/>
              </a:cxn>
              <a:cxn ang="0">
                <a:pos x="5" y="0"/>
              </a:cxn>
              <a:cxn ang="0">
                <a:pos x="7" y="5"/>
              </a:cxn>
              <a:cxn ang="0">
                <a:pos x="5" y="7"/>
              </a:cxn>
              <a:cxn ang="0">
                <a:pos x="0" y="7"/>
              </a:cxn>
            </a:cxnLst>
            <a:rect l="0" t="0" r="r" b="b"/>
            <a:pathLst>
              <a:path w="7" h="7">
                <a:moveTo>
                  <a:pt x="0" y="7"/>
                </a:moveTo>
                <a:lnTo>
                  <a:pt x="0" y="2"/>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9" name="1364505304"/>
          <p:cNvSpPr>
            <a:spLocks noChangeAspect="1"/>
          </p:cNvSpPr>
          <p:nvPr/>
        </p:nvSpPr>
        <p:spPr bwMode="auto">
          <a:xfrm>
            <a:off x="7863463" y="3802052"/>
            <a:ext cx="6895" cy="8112"/>
          </a:xfrm>
          <a:custGeom>
            <a:avLst/>
            <a:gdLst/>
            <a:ahLst/>
            <a:cxnLst>
              <a:cxn ang="0">
                <a:pos x="3" y="5"/>
              </a:cxn>
              <a:cxn ang="0">
                <a:pos x="0" y="2"/>
              </a:cxn>
              <a:cxn ang="0">
                <a:pos x="3" y="0"/>
              </a:cxn>
              <a:cxn ang="0">
                <a:pos x="5" y="0"/>
              </a:cxn>
              <a:cxn ang="0">
                <a:pos x="7" y="2"/>
              </a:cxn>
              <a:cxn ang="0">
                <a:pos x="5" y="7"/>
              </a:cxn>
              <a:cxn ang="0">
                <a:pos x="3" y="5"/>
              </a:cxn>
            </a:cxnLst>
            <a:rect l="0" t="0" r="r" b="b"/>
            <a:pathLst>
              <a:path w="7" h="7">
                <a:moveTo>
                  <a:pt x="3" y="5"/>
                </a:moveTo>
                <a:lnTo>
                  <a:pt x="0" y="2"/>
                </a:lnTo>
                <a:lnTo>
                  <a:pt x="3" y="0"/>
                </a:lnTo>
                <a:lnTo>
                  <a:pt x="5" y="0"/>
                </a:lnTo>
                <a:lnTo>
                  <a:pt x="7" y="2"/>
                </a:lnTo>
                <a:lnTo>
                  <a:pt x="5" y="7"/>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0" name="1981196590"/>
          <p:cNvSpPr>
            <a:spLocks noChangeAspect="1"/>
          </p:cNvSpPr>
          <p:nvPr/>
        </p:nvSpPr>
        <p:spPr bwMode="auto">
          <a:xfrm>
            <a:off x="7863463" y="3790463"/>
            <a:ext cx="6895" cy="9271"/>
          </a:xfrm>
          <a:custGeom>
            <a:avLst/>
            <a:gdLst/>
            <a:ahLst/>
            <a:cxnLst>
              <a:cxn ang="0">
                <a:pos x="3" y="8"/>
              </a:cxn>
              <a:cxn ang="0">
                <a:pos x="0" y="3"/>
              </a:cxn>
              <a:cxn ang="0">
                <a:pos x="3" y="0"/>
              </a:cxn>
              <a:cxn ang="0">
                <a:pos x="5" y="0"/>
              </a:cxn>
              <a:cxn ang="0">
                <a:pos x="7" y="3"/>
              </a:cxn>
              <a:cxn ang="0">
                <a:pos x="5" y="8"/>
              </a:cxn>
              <a:cxn ang="0">
                <a:pos x="3" y="8"/>
              </a:cxn>
            </a:cxnLst>
            <a:rect l="0" t="0" r="r" b="b"/>
            <a:pathLst>
              <a:path w="7" h="8">
                <a:moveTo>
                  <a:pt x="3" y="8"/>
                </a:moveTo>
                <a:lnTo>
                  <a:pt x="0" y="3"/>
                </a:lnTo>
                <a:lnTo>
                  <a:pt x="3" y="0"/>
                </a:lnTo>
                <a:lnTo>
                  <a:pt x="5" y="0"/>
                </a:lnTo>
                <a:lnTo>
                  <a:pt x="7" y="3"/>
                </a:lnTo>
                <a:lnTo>
                  <a:pt x="5"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1" name="939057513"/>
          <p:cNvSpPr>
            <a:spLocks noChangeAspect="1"/>
          </p:cNvSpPr>
          <p:nvPr/>
        </p:nvSpPr>
        <p:spPr bwMode="auto">
          <a:xfrm>
            <a:off x="7863463" y="3810164"/>
            <a:ext cx="6895" cy="8112"/>
          </a:xfrm>
          <a:custGeom>
            <a:avLst/>
            <a:gdLst/>
            <a:ahLst/>
            <a:cxnLst>
              <a:cxn ang="0">
                <a:pos x="3" y="7"/>
              </a:cxn>
              <a:cxn ang="0">
                <a:pos x="0" y="5"/>
              </a:cxn>
              <a:cxn ang="0">
                <a:pos x="3" y="0"/>
              </a:cxn>
              <a:cxn ang="0">
                <a:pos x="5" y="2"/>
              </a:cxn>
              <a:cxn ang="0">
                <a:pos x="7" y="5"/>
              </a:cxn>
              <a:cxn ang="0">
                <a:pos x="5" y="7"/>
              </a:cxn>
              <a:cxn ang="0">
                <a:pos x="3" y="7"/>
              </a:cxn>
            </a:cxnLst>
            <a:rect l="0" t="0" r="r" b="b"/>
            <a:pathLst>
              <a:path w="7" h="7">
                <a:moveTo>
                  <a:pt x="3" y="7"/>
                </a:moveTo>
                <a:lnTo>
                  <a:pt x="0" y="5"/>
                </a:lnTo>
                <a:lnTo>
                  <a:pt x="3" y="0"/>
                </a:lnTo>
                <a:lnTo>
                  <a:pt x="5" y="2"/>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2" name="218001031"/>
          <p:cNvSpPr>
            <a:spLocks noChangeAspect="1"/>
          </p:cNvSpPr>
          <p:nvPr/>
        </p:nvSpPr>
        <p:spPr bwMode="auto">
          <a:xfrm>
            <a:off x="7863463" y="3820593"/>
            <a:ext cx="6895" cy="9271"/>
          </a:xfrm>
          <a:custGeom>
            <a:avLst/>
            <a:gdLst/>
            <a:ahLst/>
            <a:cxnLst>
              <a:cxn ang="0">
                <a:pos x="3" y="8"/>
              </a:cxn>
              <a:cxn ang="0">
                <a:pos x="0" y="5"/>
              </a:cxn>
              <a:cxn ang="0">
                <a:pos x="3" y="0"/>
              </a:cxn>
              <a:cxn ang="0">
                <a:pos x="5" y="0"/>
              </a:cxn>
              <a:cxn ang="0">
                <a:pos x="7" y="5"/>
              </a:cxn>
              <a:cxn ang="0">
                <a:pos x="5" y="8"/>
              </a:cxn>
              <a:cxn ang="0">
                <a:pos x="3" y="8"/>
              </a:cxn>
            </a:cxnLst>
            <a:rect l="0" t="0" r="r" b="b"/>
            <a:pathLst>
              <a:path w="7" h="8">
                <a:moveTo>
                  <a:pt x="3" y="8"/>
                </a:moveTo>
                <a:lnTo>
                  <a:pt x="0" y="5"/>
                </a:lnTo>
                <a:lnTo>
                  <a:pt x="3" y="0"/>
                </a:lnTo>
                <a:lnTo>
                  <a:pt x="5" y="0"/>
                </a:lnTo>
                <a:lnTo>
                  <a:pt x="7" y="5"/>
                </a:lnTo>
                <a:lnTo>
                  <a:pt x="5"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3" name="630795267"/>
          <p:cNvSpPr>
            <a:spLocks noChangeAspect="1"/>
          </p:cNvSpPr>
          <p:nvPr/>
        </p:nvSpPr>
        <p:spPr bwMode="auto">
          <a:xfrm>
            <a:off x="7863463" y="3832182"/>
            <a:ext cx="6895" cy="8112"/>
          </a:xfrm>
          <a:custGeom>
            <a:avLst/>
            <a:gdLst/>
            <a:ahLst/>
            <a:cxnLst>
              <a:cxn ang="0">
                <a:pos x="3" y="7"/>
              </a:cxn>
              <a:cxn ang="0">
                <a:pos x="0" y="2"/>
              </a:cxn>
              <a:cxn ang="0">
                <a:pos x="3" y="0"/>
              </a:cxn>
              <a:cxn ang="0">
                <a:pos x="5" y="0"/>
              </a:cxn>
              <a:cxn ang="0">
                <a:pos x="7" y="5"/>
              </a:cxn>
              <a:cxn ang="0">
                <a:pos x="5" y="7"/>
              </a:cxn>
              <a:cxn ang="0">
                <a:pos x="3" y="7"/>
              </a:cxn>
            </a:cxnLst>
            <a:rect l="0" t="0" r="r" b="b"/>
            <a:pathLst>
              <a:path w="7" h="7">
                <a:moveTo>
                  <a:pt x="3" y="7"/>
                </a:moveTo>
                <a:lnTo>
                  <a:pt x="0" y="2"/>
                </a:lnTo>
                <a:lnTo>
                  <a:pt x="3" y="0"/>
                </a:lnTo>
                <a:lnTo>
                  <a:pt x="5" y="0"/>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4" name="824975801"/>
          <p:cNvSpPr>
            <a:spLocks noChangeAspect="1"/>
          </p:cNvSpPr>
          <p:nvPr/>
        </p:nvSpPr>
        <p:spPr bwMode="auto">
          <a:xfrm>
            <a:off x="7863463" y="3842612"/>
            <a:ext cx="6895" cy="8112"/>
          </a:xfrm>
          <a:custGeom>
            <a:avLst/>
            <a:gdLst/>
            <a:ahLst/>
            <a:cxnLst>
              <a:cxn ang="0">
                <a:pos x="3" y="7"/>
              </a:cxn>
              <a:cxn ang="0">
                <a:pos x="0" y="3"/>
              </a:cxn>
              <a:cxn ang="0">
                <a:pos x="3" y="0"/>
              </a:cxn>
              <a:cxn ang="0">
                <a:pos x="5" y="0"/>
              </a:cxn>
              <a:cxn ang="0">
                <a:pos x="7" y="3"/>
              </a:cxn>
              <a:cxn ang="0">
                <a:pos x="5" y="7"/>
              </a:cxn>
              <a:cxn ang="0">
                <a:pos x="3" y="7"/>
              </a:cxn>
            </a:cxnLst>
            <a:rect l="0" t="0" r="r" b="b"/>
            <a:pathLst>
              <a:path w="7" h="7">
                <a:moveTo>
                  <a:pt x="3" y="7"/>
                </a:moveTo>
                <a:lnTo>
                  <a:pt x="0" y="3"/>
                </a:lnTo>
                <a:lnTo>
                  <a:pt x="3" y="0"/>
                </a:lnTo>
                <a:lnTo>
                  <a:pt x="5" y="0"/>
                </a:lnTo>
                <a:lnTo>
                  <a:pt x="7" y="3"/>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5" name="2010311790"/>
          <p:cNvSpPr>
            <a:spLocks noChangeAspect="1"/>
          </p:cNvSpPr>
          <p:nvPr/>
        </p:nvSpPr>
        <p:spPr bwMode="auto">
          <a:xfrm>
            <a:off x="7856568" y="3793941"/>
            <a:ext cx="6895" cy="8112"/>
          </a:xfrm>
          <a:custGeom>
            <a:avLst/>
            <a:gdLst/>
            <a:ahLst/>
            <a:cxnLst>
              <a:cxn ang="0">
                <a:pos x="3" y="7"/>
              </a:cxn>
              <a:cxn ang="0">
                <a:pos x="0" y="5"/>
              </a:cxn>
              <a:cxn ang="0">
                <a:pos x="3" y="0"/>
              </a:cxn>
              <a:cxn ang="0">
                <a:pos x="5" y="0"/>
              </a:cxn>
              <a:cxn ang="0">
                <a:pos x="7" y="5"/>
              </a:cxn>
              <a:cxn ang="0">
                <a:pos x="5" y="7"/>
              </a:cxn>
              <a:cxn ang="0">
                <a:pos x="3" y="7"/>
              </a:cxn>
            </a:cxnLst>
            <a:rect l="0" t="0" r="r" b="b"/>
            <a:pathLst>
              <a:path w="7" h="7">
                <a:moveTo>
                  <a:pt x="3" y="7"/>
                </a:moveTo>
                <a:lnTo>
                  <a:pt x="0" y="5"/>
                </a:lnTo>
                <a:lnTo>
                  <a:pt x="3" y="0"/>
                </a:lnTo>
                <a:lnTo>
                  <a:pt x="5" y="0"/>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6" name="1820085839"/>
          <p:cNvSpPr>
            <a:spLocks noChangeAspect="1"/>
          </p:cNvSpPr>
          <p:nvPr/>
        </p:nvSpPr>
        <p:spPr bwMode="auto">
          <a:xfrm>
            <a:off x="7856568" y="3785828"/>
            <a:ext cx="6895" cy="4636"/>
          </a:xfrm>
          <a:custGeom>
            <a:avLst/>
            <a:gdLst/>
            <a:ahLst/>
            <a:cxnLst>
              <a:cxn ang="0">
                <a:pos x="3" y="4"/>
              </a:cxn>
              <a:cxn ang="0">
                <a:pos x="0" y="2"/>
              </a:cxn>
              <a:cxn ang="0">
                <a:pos x="3" y="0"/>
              </a:cxn>
              <a:cxn ang="0">
                <a:pos x="5" y="0"/>
              </a:cxn>
              <a:cxn ang="0">
                <a:pos x="7" y="2"/>
              </a:cxn>
              <a:cxn ang="0">
                <a:pos x="5" y="4"/>
              </a:cxn>
              <a:cxn ang="0">
                <a:pos x="3" y="4"/>
              </a:cxn>
            </a:cxnLst>
            <a:rect l="0" t="0" r="r" b="b"/>
            <a:pathLst>
              <a:path w="7" h="4">
                <a:moveTo>
                  <a:pt x="3" y="4"/>
                </a:moveTo>
                <a:lnTo>
                  <a:pt x="0" y="2"/>
                </a:lnTo>
                <a:lnTo>
                  <a:pt x="3" y="0"/>
                </a:lnTo>
                <a:lnTo>
                  <a:pt x="5" y="0"/>
                </a:lnTo>
                <a:lnTo>
                  <a:pt x="7" y="2"/>
                </a:lnTo>
                <a:lnTo>
                  <a:pt x="5"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7" name="886293426"/>
          <p:cNvSpPr>
            <a:spLocks noChangeAspect="1"/>
          </p:cNvSpPr>
          <p:nvPr/>
        </p:nvSpPr>
        <p:spPr bwMode="auto">
          <a:xfrm>
            <a:off x="7856568" y="3804370"/>
            <a:ext cx="6895" cy="8112"/>
          </a:xfrm>
          <a:custGeom>
            <a:avLst/>
            <a:gdLst/>
            <a:ahLst/>
            <a:cxnLst>
              <a:cxn ang="0">
                <a:pos x="3" y="7"/>
              </a:cxn>
              <a:cxn ang="0">
                <a:pos x="0" y="3"/>
              </a:cxn>
              <a:cxn ang="0">
                <a:pos x="3" y="0"/>
              </a:cxn>
              <a:cxn ang="0">
                <a:pos x="5" y="0"/>
              </a:cxn>
              <a:cxn ang="0">
                <a:pos x="7" y="5"/>
              </a:cxn>
              <a:cxn ang="0">
                <a:pos x="5" y="7"/>
              </a:cxn>
              <a:cxn ang="0">
                <a:pos x="3" y="7"/>
              </a:cxn>
            </a:cxnLst>
            <a:rect l="0" t="0" r="r" b="b"/>
            <a:pathLst>
              <a:path w="7" h="7">
                <a:moveTo>
                  <a:pt x="3" y="7"/>
                </a:moveTo>
                <a:lnTo>
                  <a:pt x="0" y="3"/>
                </a:lnTo>
                <a:lnTo>
                  <a:pt x="3" y="0"/>
                </a:lnTo>
                <a:lnTo>
                  <a:pt x="5" y="0"/>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8" name="1592970794"/>
          <p:cNvSpPr>
            <a:spLocks noChangeAspect="1"/>
          </p:cNvSpPr>
          <p:nvPr/>
        </p:nvSpPr>
        <p:spPr bwMode="auto">
          <a:xfrm>
            <a:off x="7856568" y="3815958"/>
            <a:ext cx="6895" cy="8112"/>
          </a:xfrm>
          <a:custGeom>
            <a:avLst/>
            <a:gdLst/>
            <a:ahLst/>
            <a:cxnLst>
              <a:cxn ang="0">
                <a:pos x="3" y="7"/>
              </a:cxn>
              <a:cxn ang="0">
                <a:pos x="0" y="2"/>
              </a:cxn>
              <a:cxn ang="0">
                <a:pos x="3" y="0"/>
              </a:cxn>
              <a:cxn ang="0">
                <a:pos x="5" y="0"/>
              </a:cxn>
              <a:cxn ang="0">
                <a:pos x="7" y="2"/>
              </a:cxn>
              <a:cxn ang="0">
                <a:pos x="5" y="7"/>
              </a:cxn>
              <a:cxn ang="0">
                <a:pos x="3" y="7"/>
              </a:cxn>
            </a:cxnLst>
            <a:rect l="0" t="0" r="r" b="b"/>
            <a:pathLst>
              <a:path w="7" h="7">
                <a:moveTo>
                  <a:pt x="3" y="7"/>
                </a:moveTo>
                <a:lnTo>
                  <a:pt x="0" y="2"/>
                </a:lnTo>
                <a:lnTo>
                  <a:pt x="3" y="0"/>
                </a:lnTo>
                <a:lnTo>
                  <a:pt x="5" y="0"/>
                </a:lnTo>
                <a:lnTo>
                  <a:pt x="7" y="2"/>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9" name="1787833932"/>
          <p:cNvSpPr>
            <a:spLocks noChangeAspect="1"/>
          </p:cNvSpPr>
          <p:nvPr/>
        </p:nvSpPr>
        <p:spPr bwMode="auto">
          <a:xfrm>
            <a:off x="7856568" y="3826387"/>
            <a:ext cx="6895" cy="8112"/>
          </a:xfrm>
          <a:custGeom>
            <a:avLst/>
            <a:gdLst/>
            <a:ahLst/>
            <a:cxnLst>
              <a:cxn ang="0">
                <a:pos x="3" y="5"/>
              </a:cxn>
              <a:cxn ang="0">
                <a:pos x="0" y="3"/>
              </a:cxn>
              <a:cxn ang="0">
                <a:pos x="3" y="0"/>
              </a:cxn>
              <a:cxn ang="0">
                <a:pos x="5" y="0"/>
              </a:cxn>
              <a:cxn ang="0">
                <a:pos x="7" y="3"/>
              </a:cxn>
              <a:cxn ang="0">
                <a:pos x="5" y="7"/>
              </a:cxn>
              <a:cxn ang="0">
                <a:pos x="3" y="5"/>
              </a:cxn>
            </a:cxnLst>
            <a:rect l="0" t="0" r="r" b="b"/>
            <a:pathLst>
              <a:path w="7" h="7">
                <a:moveTo>
                  <a:pt x="3" y="5"/>
                </a:moveTo>
                <a:lnTo>
                  <a:pt x="0" y="3"/>
                </a:lnTo>
                <a:lnTo>
                  <a:pt x="3" y="0"/>
                </a:lnTo>
                <a:lnTo>
                  <a:pt x="5" y="0"/>
                </a:lnTo>
                <a:lnTo>
                  <a:pt x="7" y="3"/>
                </a:lnTo>
                <a:lnTo>
                  <a:pt x="5" y="7"/>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0" name="290893707"/>
          <p:cNvSpPr>
            <a:spLocks noChangeAspect="1"/>
          </p:cNvSpPr>
          <p:nvPr/>
        </p:nvSpPr>
        <p:spPr bwMode="auto">
          <a:xfrm>
            <a:off x="7856568" y="3834500"/>
            <a:ext cx="6895" cy="8112"/>
          </a:xfrm>
          <a:custGeom>
            <a:avLst/>
            <a:gdLst/>
            <a:ahLst/>
            <a:cxnLst>
              <a:cxn ang="0">
                <a:pos x="3" y="7"/>
              </a:cxn>
              <a:cxn ang="0">
                <a:pos x="0" y="5"/>
              </a:cxn>
              <a:cxn ang="0">
                <a:pos x="3" y="0"/>
              </a:cxn>
              <a:cxn ang="0">
                <a:pos x="5" y="3"/>
              </a:cxn>
              <a:cxn ang="0">
                <a:pos x="7" y="5"/>
              </a:cxn>
              <a:cxn ang="0">
                <a:pos x="5" y="7"/>
              </a:cxn>
              <a:cxn ang="0">
                <a:pos x="3" y="7"/>
              </a:cxn>
            </a:cxnLst>
            <a:rect l="0" t="0" r="r" b="b"/>
            <a:pathLst>
              <a:path w="7" h="7">
                <a:moveTo>
                  <a:pt x="3" y="7"/>
                </a:moveTo>
                <a:lnTo>
                  <a:pt x="0" y="5"/>
                </a:lnTo>
                <a:lnTo>
                  <a:pt x="3" y="0"/>
                </a:lnTo>
                <a:lnTo>
                  <a:pt x="5" y="3"/>
                </a:lnTo>
                <a:lnTo>
                  <a:pt x="7"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1" name="1504941034"/>
          <p:cNvSpPr>
            <a:spLocks noChangeAspect="1"/>
          </p:cNvSpPr>
          <p:nvPr/>
        </p:nvSpPr>
        <p:spPr bwMode="auto">
          <a:xfrm>
            <a:off x="7856568" y="3846088"/>
            <a:ext cx="6895" cy="8112"/>
          </a:xfrm>
          <a:custGeom>
            <a:avLst/>
            <a:gdLst/>
            <a:ahLst/>
            <a:cxnLst>
              <a:cxn ang="0">
                <a:pos x="3" y="7"/>
              </a:cxn>
              <a:cxn ang="0">
                <a:pos x="0" y="4"/>
              </a:cxn>
              <a:cxn ang="0">
                <a:pos x="3" y="0"/>
              </a:cxn>
              <a:cxn ang="0">
                <a:pos x="5" y="0"/>
              </a:cxn>
              <a:cxn ang="0">
                <a:pos x="7" y="4"/>
              </a:cxn>
              <a:cxn ang="0">
                <a:pos x="5" y="7"/>
              </a:cxn>
              <a:cxn ang="0">
                <a:pos x="3" y="7"/>
              </a:cxn>
            </a:cxnLst>
            <a:rect l="0" t="0" r="r" b="b"/>
            <a:pathLst>
              <a:path w="7" h="7">
                <a:moveTo>
                  <a:pt x="3" y="7"/>
                </a:moveTo>
                <a:lnTo>
                  <a:pt x="0" y="4"/>
                </a:lnTo>
                <a:lnTo>
                  <a:pt x="3" y="0"/>
                </a:lnTo>
                <a:lnTo>
                  <a:pt x="5" y="0"/>
                </a:lnTo>
                <a:lnTo>
                  <a:pt x="7" y="4"/>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2" name="1333677980"/>
          <p:cNvSpPr>
            <a:spLocks noChangeAspect="1"/>
          </p:cNvSpPr>
          <p:nvPr/>
        </p:nvSpPr>
        <p:spPr bwMode="auto">
          <a:xfrm>
            <a:off x="7849673" y="3799735"/>
            <a:ext cx="6895" cy="8112"/>
          </a:xfrm>
          <a:custGeom>
            <a:avLst/>
            <a:gdLst/>
            <a:ahLst/>
            <a:cxnLst>
              <a:cxn ang="0">
                <a:pos x="2" y="7"/>
              </a:cxn>
              <a:cxn ang="0">
                <a:pos x="0" y="2"/>
              </a:cxn>
              <a:cxn ang="0">
                <a:pos x="2" y="0"/>
              </a:cxn>
              <a:cxn ang="0">
                <a:pos x="5" y="0"/>
              </a:cxn>
              <a:cxn ang="0">
                <a:pos x="7" y="2"/>
              </a:cxn>
              <a:cxn ang="0">
                <a:pos x="5" y="7"/>
              </a:cxn>
              <a:cxn ang="0">
                <a:pos x="2" y="7"/>
              </a:cxn>
            </a:cxnLst>
            <a:rect l="0" t="0" r="r" b="b"/>
            <a:pathLst>
              <a:path w="7" h="7">
                <a:moveTo>
                  <a:pt x="2" y="7"/>
                </a:moveTo>
                <a:lnTo>
                  <a:pt x="0" y="2"/>
                </a:lnTo>
                <a:lnTo>
                  <a:pt x="2" y="0"/>
                </a:lnTo>
                <a:lnTo>
                  <a:pt x="5" y="0"/>
                </a:lnTo>
                <a:lnTo>
                  <a:pt x="7" y="2"/>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3" name="1267385229"/>
          <p:cNvSpPr>
            <a:spLocks noChangeAspect="1"/>
          </p:cNvSpPr>
          <p:nvPr/>
        </p:nvSpPr>
        <p:spPr bwMode="auto">
          <a:xfrm>
            <a:off x="7849673" y="3788146"/>
            <a:ext cx="6895" cy="8112"/>
          </a:xfrm>
          <a:custGeom>
            <a:avLst/>
            <a:gdLst/>
            <a:ahLst/>
            <a:cxnLst>
              <a:cxn ang="0">
                <a:pos x="2" y="7"/>
              </a:cxn>
              <a:cxn ang="0">
                <a:pos x="0" y="2"/>
              </a:cxn>
              <a:cxn ang="0">
                <a:pos x="2" y="0"/>
              </a:cxn>
              <a:cxn ang="0">
                <a:pos x="5" y="0"/>
              </a:cxn>
              <a:cxn ang="0">
                <a:pos x="7" y="5"/>
              </a:cxn>
              <a:cxn ang="0">
                <a:pos x="5" y="7"/>
              </a:cxn>
              <a:cxn ang="0">
                <a:pos x="2" y="7"/>
              </a:cxn>
            </a:cxnLst>
            <a:rect l="0" t="0" r="r" b="b"/>
            <a:pathLst>
              <a:path w="7" h="7">
                <a:moveTo>
                  <a:pt x="2" y="7"/>
                </a:moveTo>
                <a:lnTo>
                  <a:pt x="0" y="2"/>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4" name="1531961425"/>
          <p:cNvSpPr>
            <a:spLocks noChangeAspect="1"/>
          </p:cNvSpPr>
          <p:nvPr/>
        </p:nvSpPr>
        <p:spPr bwMode="auto">
          <a:xfrm>
            <a:off x="7849673" y="3810164"/>
            <a:ext cx="6895" cy="5794"/>
          </a:xfrm>
          <a:custGeom>
            <a:avLst/>
            <a:gdLst/>
            <a:ahLst/>
            <a:cxnLst>
              <a:cxn ang="0">
                <a:pos x="2" y="5"/>
              </a:cxn>
              <a:cxn ang="0">
                <a:pos x="0" y="2"/>
              </a:cxn>
              <a:cxn ang="0">
                <a:pos x="2" y="0"/>
              </a:cxn>
              <a:cxn ang="0">
                <a:pos x="5" y="0"/>
              </a:cxn>
              <a:cxn ang="0">
                <a:pos x="7" y="2"/>
              </a:cxn>
              <a:cxn ang="0">
                <a:pos x="5" y="5"/>
              </a:cxn>
              <a:cxn ang="0">
                <a:pos x="2" y="5"/>
              </a:cxn>
            </a:cxnLst>
            <a:rect l="0" t="0" r="r" b="b"/>
            <a:pathLst>
              <a:path w="7" h="5">
                <a:moveTo>
                  <a:pt x="2" y="5"/>
                </a:moveTo>
                <a:lnTo>
                  <a:pt x="0" y="2"/>
                </a:lnTo>
                <a:lnTo>
                  <a:pt x="2" y="0"/>
                </a:lnTo>
                <a:lnTo>
                  <a:pt x="5" y="0"/>
                </a:lnTo>
                <a:lnTo>
                  <a:pt x="7" y="2"/>
                </a:lnTo>
                <a:lnTo>
                  <a:pt x="5"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5" name="790402097"/>
          <p:cNvSpPr>
            <a:spLocks noChangeAspect="1"/>
          </p:cNvSpPr>
          <p:nvPr/>
        </p:nvSpPr>
        <p:spPr bwMode="auto">
          <a:xfrm>
            <a:off x="7849673" y="3818276"/>
            <a:ext cx="6895" cy="8112"/>
          </a:xfrm>
          <a:custGeom>
            <a:avLst/>
            <a:gdLst/>
            <a:ahLst/>
            <a:cxnLst>
              <a:cxn ang="0">
                <a:pos x="2" y="7"/>
              </a:cxn>
              <a:cxn ang="0">
                <a:pos x="0" y="5"/>
              </a:cxn>
              <a:cxn ang="0">
                <a:pos x="2" y="0"/>
              </a:cxn>
              <a:cxn ang="0">
                <a:pos x="5" y="2"/>
              </a:cxn>
              <a:cxn ang="0">
                <a:pos x="7" y="5"/>
              </a:cxn>
              <a:cxn ang="0">
                <a:pos x="5" y="7"/>
              </a:cxn>
              <a:cxn ang="0">
                <a:pos x="2" y="7"/>
              </a:cxn>
            </a:cxnLst>
            <a:rect l="0" t="0" r="r" b="b"/>
            <a:pathLst>
              <a:path w="7" h="7">
                <a:moveTo>
                  <a:pt x="2" y="7"/>
                </a:moveTo>
                <a:lnTo>
                  <a:pt x="0" y="5"/>
                </a:lnTo>
                <a:lnTo>
                  <a:pt x="2" y="0"/>
                </a:lnTo>
                <a:lnTo>
                  <a:pt x="5" y="2"/>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6" name="1143619052"/>
          <p:cNvSpPr>
            <a:spLocks noChangeAspect="1"/>
          </p:cNvSpPr>
          <p:nvPr/>
        </p:nvSpPr>
        <p:spPr bwMode="auto">
          <a:xfrm>
            <a:off x="7849673" y="3829865"/>
            <a:ext cx="6895" cy="8112"/>
          </a:xfrm>
          <a:custGeom>
            <a:avLst/>
            <a:gdLst/>
            <a:ahLst/>
            <a:cxnLst>
              <a:cxn ang="0">
                <a:pos x="2" y="7"/>
              </a:cxn>
              <a:cxn ang="0">
                <a:pos x="0" y="2"/>
              </a:cxn>
              <a:cxn ang="0">
                <a:pos x="2" y="0"/>
              </a:cxn>
              <a:cxn ang="0">
                <a:pos x="5" y="0"/>
              </a:cxn>
              <a:cxn ang="0">
                <a:pos x="7" y="4"/>
              </a:cxn>
              <a:cxn ang="0">
                <a:pos x="5" y="7"/>
              </a:cxn>
              <a:cxn ang="0">
                <a:pos x="2" y="7"/>
              </a:cxn>
            </a:cxnLst>
            <a:rect l="0" t="0" r="r" b="b"/>
            <a:pathLst>
              <a:path w="7" h="7">
                <a:moveTo>
                  <a:pt x="2" y="7"/>
                </a:moveTo>
                <a:lnTo>
                  <a:pt x="0" y="2"/>
                </a:lnTo>
                <a:lnTo>
                  <a:pt x="2" y="0"/>
                </a:lnTo>
                <a:lnTo>
                  <a:pt x="5" y="0"/>
                </a:lnTo>
                <a:lnTo>
                  <a:pt x="7" y="4"/>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7" name="987410125"/>
          <p:cNvSpPr>
            <a:spLocks noChangeAspect="1"/>
          </p:cNvSpPr>
          <p:nvPr/>
        </p:nvSpPr>
        <p:spPr bwMode="auto">
          <a:xfrm>
            <a:off x="7849673" y="3840294"/>
            <a:ext cx="6895" cy="8112"/>
          </a:xfrm>
          <a:custGeom>
            <a:avLst/>
            <a:gdLst/>
            <a:ahLst/>
            <a:cxnLst>
              <a:cxn ang="0">
                <a:pos x="2" y="7"/>
              </a:cxn>
              <a:cxn ang="0">
                <a:pos x="0" y="2"/>
              </a:cxn>
              <a:cxn ang="0">
                <a:pos x="2" y="0"/>
              </a:cxn>
              <a:cxn ang="0">
                <a:pos x="5" y="0"/>
              </a:cxn>
              <a:cxn ang="0">
                <a:pos x="7" y="2"/>
              </a:cxn>
              <a:cxn ang="0">
                <a:pos x="5" y="7"/>
              </a:cxn>
              <a:cxn ang="0">
                <a:pos x="2" y="7"/>
              </a:cxn>
            </a:cxnLst>
            <a:rect l="0" t="0" r="r" b="b"/>
            <a:pathLst>
              <a:path w="7" h="7">
                <a:moveTo>
                  <a:pt x="2" y="7"/>
                </a:moveTo>
                <a:lnTo>
                  <a:pt x="0" y="2"/>
                </a:lnTo>
                <a:lnTo>
                  <a:pt x="2" y="0"/>
                </a:lnTo>
                <a:lnTo>
                  <a:pt x="5" y="0"/>
                </a:lnTo>
                <a:lnTo>
                  <a:pt x="7" y="2"/>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8" name="653331771"/>
          <p:cNvSpPr>
            <a:spLocks noChangeAspect="1"/>
          </p:cNvSpPr>
          <p:nvPr/>
        </p:nvSpPr>
        <p:spPr bwMode="auto">
          <a:xfrm>
            <a:off x="7842778" y="3790463"/>
            <a:ext cx="6895" cy="9271"/>
          </a:xfrm>
          <a:custGeom>
            <a:avLst/>
            <a:gdLst/>
            <a:ahLst/>
            <a:cxnLst>
              <a:cxn ang="0">
                <a:pos x="2" y="8"/>
              </a:cxn>
              <a:cxn ang="0">
                <a:pos x="0" y="5"/>
              </a:cxn>
              <a:cxn ang="0">
                <a:pos x="2" y="0"/>
              </a:cxn>
              <a:cxn ang="0">
                <a:pos x="5" y="0"/>
              </a:cxn>
              <a:cxn ang="0">
                <a:pos x="7" y="5"/>
              </a:cxn>
              <a:cxn ang="0">
                <a:pos x="5" y="8"/>
              </a:cxn>
              <a:cxn ang="0">
                <a:pos x="2" y="8"/>
              </a:cxn>
            </a:cxnLst>
            <a:rect l="0" t="0" r="r" b="b"/>
            <a:pathLst>
              <a:path w="7" h="8">
                <a:moveTo>
                  <a:pt x="2" y="8"/>
                </a:moveTo>
                <a:lnTo>
                  <a:pt x="0" y="5"/>
                </a:lnTo>
                <a:lnTo>
                  <a:pt x="2" y="0"/>
                </a:lnTo>
                <a:lnTo>
                  <a:pt x="5" y="0"/>
                </a:lnTo>
                <a:lnTo>
                  <a:pt x="7" y="5"/>
                </a:lnTo>
                <a:lnTo>
                  <a:pt x="5" y="8"/>
                </a:lnTo>
                <a:lnTo>
                  <a:pt x="2"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9" name="1857520274"/>
          <p:cNvSpPr>
            <a:spLocks noChangeAspect="1"/>
          </p:cNvSpPr>
          <p:nvPr/>
        </p:nvSpPr>
        <p:spPr bwMode="auto">
          <a:xfrm>
            <a:off x="7842778" y="3782352"/>
            <a:ext cx="6895" cy="5794"/>
          </a:xfrm>
          <a:custGeom>
            <a:avLst/>
            <a:gdLst/>
            <a:ahLst/>
            <a:cxnLst>
              <a:cxn ang="0">
                <a:pos x="2" y="5"/>
              </a:cxn>
              <a:cxn ang="0">
                <a:pos x="0" y="3"/>
              </a:cxn>
              <a:cxn ang="0">
                <a:pos x="2" y="0"/>
              </a:cxn>
              <a:cxn ang="0">
                <a:pos x="5" y="0"/>
              </a:cxn>
              <a:cxn ang="0">
                <a:pos x="7" y="3"/>
              </a:cxn>
              <a:cxn ang="0">
                <a:pos x="5" y="5"/>
              </a:cxn>
              <a:cxn ang="0">
                <a:pos x="2" y="5"/>
              </a:cxn>
            </a:cxnLst>
            <a:rect l="0" t="0" r="r" b="b"/>
            <a:pathLst>
              <a:path w="7" h="5">
                <a:moveTo>
                  <a:pt x="2" y="5"/>
                </a:moveTo>
                <a:lnTo>
                  <a:pt x="0" y="3"/>
                </a:lnTo>
                <a:lnTo>
                  <a:pt x="2" y="0"/>
                </a:lnTo>
                <a:lnTo>
                  <a:pt x="5" y="0"/>
                </a:lnTo>
                <a:lnTo>
                  <a:pt x="7" y="3"/>
                </a:lnTo>
                <a:lnTo>
                  <a:pt x="5"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0" name="729576559"/>
          <p:cNvSpPr>
            <a:spLocks noChangeAspect="1"/>
          </p:cNvSpPr>
          <p:nvPr/>
        </p:nvSpPr>
        <p:spPr bwMode="auto">
          <a:xfrm>
            <a:off x="7842778" y="3802052"/>
            <a:ext cx="6895" cy="8112"/>
          </a:xfrm>
          <a:custGeom>
            <a:avLst/>
            <a:gdLst/>
            <a:ahLst/>
            <a:cxnLst>
              <a:cxn ang="0">
                <a:pos x="2" y="7"/>
              </a:cxn>
              <a:cxn ang="0">
                <a:pos x="0" y="2"/>
              </a:cxn>
              <a:cxn ang="0">
                <a:pos x="2" y="0"/>
              </a:cxn>
              <a:cxn ang="0">
                <a:pos x="5" y="0"/>
              </a:cxn>
              <a:cxn ang="0">
                <a:pos x="7" y="5"/>
              </a:cxn>
              <a:cxn ang="0">
                <a:pos x="5" y="7"/>
              </a:cxn>
              <a:cxn ang="0">
                <a:pos x="2" y="7"/>
              </a:cxn>
            </a:cxnLst>
            <a:rect l="0" t="0" r="r" b="b"/>
            <a:pathLst>
              <a:path w="7" h="7">
                <a:moveTo>
                  <a:pt x="2" y="7"/>
                </a:moveTo>
                <a:lnTo>
                  <a:pt x="0" y="2"/>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1" name="1590468727"/>
          <p:cNvSpPr>
            <a:spLocks noChangeAspect="1"/>
          </p:cNvSpPr>
          <p:nvPr/>
        </p:nvSpPr>
        <p:spPr bwMode="auto">
          <a:xfrm>
            <a:off x="7842778" y="3812482"/>
            <a:ext cx="6895" cy="8112"/>
          </a:xfrm>
          <a:custGeom>
            <a:avLst/>
            <a:gdLst/>
            <a:ahLst/>
            <a:cxnLst>
              <a:cxn ang="0">
                <a:pos x="2" y="7"/>
              </a:cxn>
              <a:cxn ang="0">
                <a:pos x="0" y="3"/>
              </a:cxn>
              <a:cxn ang="0">
                <a:pos x="2" y="0"/>
              </a:cxn>
              <a:cxn ang="0">
                <a:pos x="5" y="0"/>
              </a:cxn>
              <a:cxn ang="0">
                <a:pos x="7" y="3"/>
              </a:cxn>
              <a:cxn ang="0">
                <a:pos x="5" y="7"/>
              </a:cxn>
              <a:cxn ang="0">
                <a:pos x="2" y="7"/>
              </a:cxn>
            </a:cxnLst>
            <a:rect l="0" t="0" r="r" b="b"/>
            <a:pathLst>
              <a:path w="7" h="7">
                <a:moveTo>
                  <a:pt x="2" y="7"/>
                </a:moveTo>
                <a:lnTo>
                  <a:pt x="0" y="3"/>
                </a:lnTo>
                <a:lnTo>
                  <a:pt x="2" y="0"/>
                </a:lnTo>
                <a:lnTo>
                  <a:pt x="5" y="0"/>
                </a:lnTo>
                <a:lnTo>
                  <a:pt x="7" y="3"/>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2" name="453329654"/>
          <p:cNvSpPr>
            <a:spLocks noChangeAspect="1"/>
          </p:cNvSpPr>
          <p:nvPr/>
        </p:nvSpPr>
        <p:spPr bwMode="auto">
          <a:xfrm>
            <a:off x="7842778" y="3824070"/>
            <a:ext cx="6895" cy="8112"/>
          </a:xfrm>
          <a:custGeom>
            <a:avLst/>
            <a:gdLst/>
            <a:ahLst/>
            <a:cxnLst>
              <a:cxn ang="0">
                <a:pos x="2" y="5"/>
              </a:cxn>
              <a:cxn ang="0">
                <a:pos x="0" y="2"/>
              </a:cxn>
              <a:cxn ang="0">
                <a:pos x="2" y="0"/>
              </a:cxn>
              <a:cxn ang="0">
                <a:pos x="5" y="0"/>
              </a:cxn>
              <a:cxn ang="0">
                <a:pos x="7" y="2"/>
              </a:cxn>
              <a:cxn ang="0">
                <a:pos x="5" y="7"/>
              </a:cxn>
              <a:cxn ang="0">
                <a:pos x="2" y="5"/>
              </a:cxn>
            </a:cxnLst>
            <a:rect l="0" t="0" r="r" b="b"/>
            <a:pathLst>
              <a:path w="7" h="7">
                <a:moveTo>
                  <a:pt x="2" y="5"/>
                </a:moveTo>
                <a:lnTo>
                  <a:pt x="0" y="2"/>
                </a:lnTo>
                <a:lnTo>
                  <a:pt x="2" y="0"/>
                </a:lnTo>
                <a:lnTo>
                  <a:pt x="5" y="0"/>
                </a:lnTo>
                <a:lnTo>
                  <a:pt x="7" y="2"/>
                </a:lnTo>
                <a:lnTo>
                  <a:pt x="5" y="7"/>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3" name="1155201878"/>
          <p:cNvSpPr>
            <a:spLocks noChangeAspect="1"/>
          </p:cNvSpPr>
          <p:nvPr/>
        </p:nvSpPr>
        <p:spPr bwMode="auto">
          <a:xfrm>
            <a:off x="7842778" y="3832182"/>
            <a:ext cx="6895" cy="8112"/>
          </a:xfrm>
          <a:custGeom>
            <a:avLst/>
            <a:gdLst/>
            <a:ahLst/>
            <a:cxnLst>
              <a:cxn ang="0">
                <a:pos x="2" y="7"/>
              </a:cxn>
              <a:cxn ang="0">
                <a:pos x="0" y="5"/>
              </a:cxn>
              <a:cxn ang="0">
                <a:pos x="2" y="0"/>
              </a:cxn>
              <a:cxn ang="0">
                <a:pos x="5" y="2"/>
              </a:cxn>
              <a:cxn ang="0">
                <a:pos x="7" y="5"/>
              </a:cxn>
              <a:cxn ang="0">
                <a:pos x="5" y="7"/>
              </a:cxn>
              <a:cxn ang="0">
                <a:pos x="2" y="7"/>
              </a:cxn>
            </a:cxnLst>
            <a:rect l="0" t="0" r="r" b="b"/>
            <a:pathLst>
              <a:path w="7" h="7">
                <a:moveTo>
                  <a:pt x="2" y="7"/>
                </a:moveTo>
                <a:lnTo>
                  <a:pt x="0" y="5"/>
                </a:lnTo>
                <a:lnTo>
                  <a:pt x="2" y="0"/>
                </a:lnTo>
                <a:lnTo>
                  <a:pt x="5" y="2"/>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4" name="267238577"/>
          <p:cNvSpPr>
            <a:spLocks noChangeAspect="1"/>
          </p:cNvSpPr>
          <p:nvPr/>
        </p:nvSpPr>
        <p:spPr bwMode="auto">
          <a:xfrm>
            <a:off x="7842778" y="3842612"/>
            <a:ext cx="6895" cy="8112"/>
          </a:xfrm>
          <a:custGeom>
            <a:avLst/>
            <a:gdLst/>
            <a:ahLst/>
            <a:cxnLst>
              <a:cxn ang="0">
                <a:pos x="2" y="7"/>
              </a:cxn>
              <a:cxn ang="0">
                <a:pos x="0" y="5"/>
              </a:cxn>
              <a:cxn ang="0">
                <a:pos x="2" y="0"/>
              </a:cxn>
              <a:cxn ang="0">
                <a:pos x="5" y="0"/>
              </a:cxn>
              <a:cxn ang="0">
                <a:pos x="7" y="5"/>
              </a:cxn>
              <a:cxn ang="0">
                <a:pos x="5" y="7"/>
              </a:cxn>
              <a:cxn ang="0">
                <a:pos x="2" y="7"/>
              </a:cxn>
            </a:cxnLst>
            <a:rect l="0" t="0" r="r" b="b"/>
            <a:pathLst>
              <a:path w="7" h="7">
                <a:moveTo>
                  <a:pt x="2" y="7"/>
                </a:moveTo>
                <a:lnTo>
                  <a:pt x="0" y="5"/>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5" name="1520607901"/>
          <p:cNvSpPr>
            <a:spLocks noChangeAspect="1"/>
          </p:cNvSpPr>
          <p:nvPr/>
        </p:nvSpPr>
        <p:spPr bwMode="auto">
          <a:xfrm>
            <a:off x="7835883" y="3796258"/>
            <a:ext cx="6895" cy="8112"/>
          </a:xfrm>
          <a:custGeom>
            <a:avLst/>
            <a:gdLst/>
            <a:ahLst/>
            <a:cxnLst>
              <a:cxn ang="0">
                <a:pos x="2" y="7"/>
              </a:cxn>
              <a:cxn ang="0">
                <a:pos x="0" y="3"/>
              </a:cxn>
              <a:cxn ang="0">
                <a:pos x="2" y="0"/>
              </a:cxn>
              <a:cxn ang="0">
                <a:pos x="7" y="0"/>
              </a:cxn>
              <a:cxn ang="0">
                <a:pos x="7" y="3"/>
              </a:cxn>
              <a:cxn ang="0">
                <a:pos x="7" y="7"/>
              </a:cxn>
              <a:cxn ang="0">
                <a:pos x="2" y="7"/>
              </a:cxn>
            </a:cxnLst>
            <a:rect l="0" t="0" r="r" b="b"/>
            <a:pathLst>
              <a:path w="7" h="7">
                <a:moveTo>
                  <a:pt x="2" y="7"/>
                </a:moveTo>
                <a:lnTo>
                  <a:pt x="0" y="3"/>
                </a:lnTo>
                <a:lnTo>
                  <a:pt x="2" y="0"/>
                </a:lnTo>
                <a:lnTo>
                  <a:pt x="7" y="0"/>
                </a:lnTo>
                <a:lnTo>
                  <a:pt x="7" y="3"/>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6" name="1280650762"/>
          <p:cNvSpPr>
            <a:spLocks noChangeAspect="1"/>
          </p:cNvSpPr>
          <p:nvPr/>
        </p:nvSpPr>
        <p:spPr bwMode="auto">
          <a:xfrm>
            <a:off x="7835883" y="3785828"/>
            <a:ext cx="6895" cy="8112"/>
          </a:xfrm>
          <a:custGeom>
            <a:avLst/>
            <a:gdLst/>
            <a:ahLst/>
            <a:cxnLst>
              <a:cxn ang="0">
                <a:pos x="2" y="7"/>
              </a:cxn>
              <a:cxn ang="0">
                <a:pos x="0" y="2"/>
              </a:cxn>
              <a:cxn ang="0">
                <a:pos x="2" y="0"/>
              </a:cxn>
              <a:cxn ang="0">
                <a:pos x="7" y="0"/>
              </a:cxn>
              <a:cxn ang="0">
                <a:pos x="7" y="4"/>
              </a:cxn>
              <a:cxn ang="0">
                <a:pos x="7" y="7"/>
              </a:cxn>
              <a:cxn ang="0">
                <a:pos x="2" y="7"/>
              </a:cxn>
            </a:cxnLst>
            <a:rect l="0" t="0" r="r" b="b"/>
            <a:pathLst>
              <a:path w="7" h="7">
                <a:moveTo>
                  <a:pt x="2" y="7"/>
                </a:moveTo>
                <a:lnTo>
                  <a:pt x="0" y="2"/>
                </a:lnTo>
                <a:lnTo>
                  <a:pt x="2" y="0"/>
                </a:lnTo>
                <a:lnTo>
                  <a:pt x="7" y="0"/>
                </a:lnTo>
                <a:lnTo>
                  <a:pt x="7" y="4"/>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7" name="726501177"/>
          <p:cNvSpPr>
            <a:spLocks noChangeAspect="1"/>
          </p:cNvSpPr>
          <p:nvPr/>
        </p:nvSpPr>
        <p:spPr bwMode="auto">
          <a:xfrm>
            <a:off x="7835883" y="3807846"/>
            <a:ext cx="6895" cy="4636"/>
          </a:xfrm>
          <a:custGeom>
            <a:avLst/>
            <a:gdLst/>
            <a:ahLst/>
            <a:cxnLst>
              <a:cxn ang="0">
                <a:pos x="2" y="4"/>
              </a:cxn>
              <a:cxn ang="0">
                <a:pos x="0" y="2"/>
              </a:cxn>
              <a:cxn ang="0">
                <a:pos x="2" y="0"/>
              </a:cxn>
              <a:cxn ang="0">
                <a:pos x="7" y="0"/>
              </a:cxn>
              <a:cxn ang="0">
                <a:pos x="7" y="2"/>
              </a:cxn>
              <a:cxn ang="0">
                <a:pos x="7" y="4"/>
              </a:cxn>
              <a:cxn ang="0">
                <a:pos x="2" y="4"/>
              </a:cxn>
            </a:cxnLst>
            <a:rect l="0" t="0" r="r" b="b"/>
            <a:pathLst>
              <a:path w="7" h="4">
                <a:moveTo>
                  <a:pt x="2" y="4"/>
                </a:moveTo>
                <a:lnTo>
                  <a:pt x="0" y="2"/>
                </a:lnTo>
                <a:lnTo>
                  <a:pt x="2" y="0"/>
                </a:lnTo>
                <a:lnTo>
                  <a:pt x="7" y="0"/>
                </a:lnTo>
                <a:lnTo>
                  <a:pt x="7" y="2"/>
                </a:lnTo>
                <a:lnTo>
                  <a:pt x="7" y="4"/>
                </a:lnTo>
                <a:lnTo>
                  <a:pt x="2"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8" name="1093753888"/>
          <p:cNvSpPr>
            <a:spLocks noChangeAspect="1"/>
          </p:cNvSpPr>
          <p:nvPr/>
        </p:nvSpPr>
        <p:spPr bwMode="auto">
          <a:xfrm>
            <a:off x="7835883" y="3815958"/>
            <a:ext cx="6895" cy="8112"/>
          </a:xfrm>
          <a:custGeom>
            <a:avLst/>
            <a:gdLst/>
            <a:ahLst/>
            <a:cxnLst>
              <a:cxn ang="0">
                <a:pos x="2" y="7"/>
              </a:cxn>
              <a:cxn ang="0">
                <a:pos x="0" y="4"/>
              </a:cxn>
              <a:cxn ang="0">
                <a:pos x="2" y="0"/>
              </a:cxn>
              <a:cxn ang="0">
                <a:pos x="7" y="2"/>
              </a:cxn>
              <a:cxn ang="0">
                <a:pos x="7" y="4"/>
              </a:cxn>
              <a:cxn ang="0">
                <a:pos x="7" y="7"/>
              </a:cxn>
              <a:cxn ang="0">
                <a:pos x="2" y="7"/>
              </a:cxn>
            </a:cxnLst>
            <a:rect l="0" t="0" r="r" b="b"/>
            <a:pathLst>
              <a:path w="7" h="7">
                <a:moveTo>
                  <a:pt x="2" y="7"/>
                </a:moveTo>
                <a:lnTo>
                  <a:pt x="0" y="4"/>
                </a:lnTo>
                <a:lnTo>
                  <a:pt x="2" y="0"/>
                </a:lnTo>
                <a:lnTo>
                  <a:pt x="7" y="2"/>
                </a:lnTo>
                <a:lnTo>
                  <a:pt x="7" y="4"/>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9" name="872974458"/>
          <p:cNvSpPr>
            <a:spLocks noChangeAspect="1"/>
          </p:cNvSpPr>
          <p:nvPr/>
        </p:nvSpPr>
        <p:spPr bwMode="auto">
          <a:xfrm>
            <a:off x="7835883" y="3826387"/>
            <a:ext cx="6895" cy="8112"/>
          </a:xfrm>
          <a:custGeom>
            <a:avLst/>
            <a:gdLst/>
            <a:ahLst/>
            <a:cxnLst>
              <a:cxn ang="0">
                <a:pos x="2" y="7"/>
              </a:cxn>
              <a:cxn ang="0">
                <a:pos x="0" y="5"/>
              </a:cxn>
              <a:cxn ang="0">
                <a:pos x="2" y="0"/>
              </a:cxn>
              <a:cxn ang="0">
                <a:pos x="7" y="0"/>
              </a:cxn>
              <a:cxn ang="0">
                <a:pos x="7" y="5"/>
              </a:cxn>
              <a:cxn ang="0">
                <a:pos x="7" y="7"/>
              </a:cxn>
              <a:cxn ang="0">
                <a:pos x="2" y="7"/>
              </a:cxn>
            </a:cxnLst>
            <a:rect l="0" t="0" r="r" b="b"/>
            <a:pathLst>
              <a:path w="7" h="7">
                <a:moveTo>
                  <a:pt x="2" y="7"/>
                </a:moveTo>
                <a:lnTo>
                  <a:pt x="0" y="5"/>
                </a:lnTo>
                <a:lnTo>
                  <a:pt x="2" y="0"/>
                </a:lnTo>
                <a:lnTo>
                  <a:pt x="7" y="0"/>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0" name="1354231346"/>
          <p:cNvSpPr>
            <a:spLocks noChangeAspect="1"/>
          </p:cNvSpPr>
          <p:nvPr/>
        </p:nvSpPr>
        <p:spPr bwMode="auto">
          <a:xfrm>
            <a:off x="7835883" y="3837976"/>
            <a:ext cx="6895" cy="8112"/>
          </a:xfrm>
          <a:custGeom>
            <a:avLst/>
            <a:gdLst/>
            <a:ahLst/>
            <a:cxnLst>
              <a:cxn ang="0">
                <a:pos x="2" y="7"/>
              </a:cxn>
              <a:cxn ang="0">
                <a:pos x="0" y="2"/>
              </a:cxn>
              <a:cxn ang="0">
                <a:pos x="2" y="0"/>
              </a:cxn>
              <a:cxn ang="0">
                <a:pos x="7" y="0"/>
              </a:cxn>
              <a:cxn ang="0">
                <a:pos x="7" y="2"/>
              </a:cxn>
              <a:cxn ang="0">
                <a:pos x="7" y="7"/>
              </a:cxn>
              <a:cxn ang="0">
                <a:pos x="2" y="7"/>
              </a:cxn>
            </a:cxnLst>
            <a:rect l="0" t="0" r="r" b="b"/>
            <a:pathLst>
              <a:path w="7" h="7">
                <a:moveTo>
                  <a:pt x="2" y="7"/>
                </a:moveTo>
                <a:lnTo>
                  <a:pt x="0" y="2"/>
                </a:lnTo>
                <a:lnTo>
                  <a:pt x="2" y="0"/>
                </a:lnTo>
                <a:lnTo>
                  <a:pt x="7" y="0"/>
                </a:lnTo>
                <a:lnTo>
                  <a:pt x="7" y="2"/>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1" name="946104374"/>
          <p:cNvSpPr>
            <a:spLocks noChangeAspect="1"/>
          </p:cNvSpPr>
          <p:nvPr/>
        </p:nvSpPr>
        <p:spPr bwMode="auto">
          <a:xfrm>
            <a:off x="7828988" y="3788146"/>
            <a:ext cx="8865" cy="8112"/>
          </a:xfrm>
          <a:custGeom>
            <a:avLst/>
            <a:gdLst/>
            <a:ahLst/>
            <a:cxnLst>
              <a:cxn ang="0">
                <a:pos x="2" y="7"/>
              </a:cxn>
              <a:cxn ang="0">
                <a:pos x="0" y="5"/>
              </a:cxn>
              <a:cxn ang="0">
                <a:pos x="2" y="0"/>
              </a:cxn>
              <a:cxn ang="0">
                <a:pos x="7" y="0"/>
              </a:cxn>
              <a:cxn ang="0">
                <a:pos x="9" y="5"/>
              </a:cxn>
              <a:cxn ang="0">
                <a:pos x="7" y="7"/>
              </a:cxn>
              <a:cxn ang="0">
                <a:pos x="2" y="7"/>
              </a:cxn>
            </a:cxnLst>
            <a:rect l="0" t="0" r="r" b="b"/>
            <a:pathLst>
              <a:path w="9" h="7">
                <a:moveTo>
                  <a:pt x="2" y="7"/>
                </a:moveTo>
                <a:lnTo>
                  <a:pt x="0" y="5"/>
                </a:lnTo>
                <a:lnTo>
                  <a:pt x="2" y="0"/>
                </a:lnTo>
                <a:lnTo>
                  <a:pt x="7" y="0"/>
                </a:lnTo>
                <a:lnTo>
                  <a:pt x="9"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2" name="1461133933"/>
          <p:cNvSpPr>
            <a:spLocks noChangeAspect="1"/>
          </p:cNvSpPr>
          <p:nvPr/>
        </p:nvSpPr>
        <p:spPr bwMode="auto">
          <a:xfrm>
            <a:off x="7828988" y="3780034"/>
            <a:ext cx="8865" cy="5794"/>
          </a:xfrm>
          <a:custGeom>
            <a:avLst/>
            <a:gdLst/>
            <a:ahLst/>
            <a:cxnLst>
              <a:cxn ang="0">
                <a:pos x="2" y="5"/>
              </a:cxn>
              <a:cxn ang="0">
                <a:pos x="0" y="2"/>
              </a:cxn>
              <a:cxn ang="0">
                <a:pos x="2" y="0"/>
              </a:cxn>
              <a:cxn ang="0">
                <a:pos x="7" y="0"/>
              </a:cxn>
              <a:cxn ang="0">
                <a:pos x="9" y="2"/>
              </a:cxn>
              <a:cxn ang="0">
                <a:pos x="7" y="5"/>
              </a:cxn>
              <a:cxn ang="0">
                <a:pos x="2" y="5"/>
              </a:cxn>
            </a:cxnLst>
            <a:rect l="0" t="0" r="r" b="b"/>
            <a:pathLst>
              <a:path w="9" h="5">
                <a:moveTo>
                  <a:pt x="2" y="5"/>
                </a:moveTo>
                <a:lnTo>
                  <a:pt x="0" y="2"/>
                </a:lnTo>
                <a:lnTo>
                  <a:pt x="2" y="0"/>
                </a:lnTo>
                <a:lnTo>
                  <a:pt x="7" y="0"/>
                </a:lnTo>
                <a:lnTo>
                  <a:pt x="9" y="2"/>
                </a:lnTo>
                <a:lnTo>
                  <a:pt x="7"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3" name="1728981139"/>
          <p:cNvSpPr>
            <a:spLocks noChangeAspect="1"/>
          </p:cNvSpPr>
          <p:nvPr/>
        </p:nvSpPr>
        <p:spPr bwMode="auto">
          <a:xfrm>
            <a:off x="7828988" y="3799735"/>
            <a:ext cx="8865" cy="8112"/>
          </a:xfrm>
          <a:custGeom>
            <a:avLst/>
            <a:gdLst/>
            <a:ahLst/>
            <a:cxnLst>
              <a:cxn ang="0">
                <a:pos x="2" y="7"/>
              </a:cxn>
              <a:cxn ang="0">
                <a:pos x="0" y="2"/>
              </a:cxn>
              <a:cxn ang="0">
                <a:pos x="2" y="0"/>
              </a:cxn>
              <a:cxn ang="0">
                <a:pos x="7" y="0"/>
              </a:cxn>
              <a:cxn ang="0">
                <a:pos x="9" y="4"/>
              </a:cxn>
              <a:cxn ang="0">
                <a:pos x="7" y="7"/>
              </a:cxn>
              <a:cxn ang="0">
                <a:pos x="2" y="7"/>
              </a:cxn>
            </a:cxnLst>
            <a:rect l="0" t="0" r="r" b="b"/>
            <a:pathLst>
              <a:path w="9" h="7">
                <a:moveTo>
                  <a:pt x="2" y="7"/>
                </a:moveTo>
                <a:lnTo>
                  <a:pt x="0" y="2"/>
                </a:lnTo>
                <a:lnTo>
                  <a:pt x="2" y="0"/>
                </a:lnTo>
                <a:lnTo>
                  <a:pt x="7" y="0"/>
                </a:lnTo>
                <a:lnTo>
                  <a:pt x="9" y="4"/>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4" name="278550674"/>
          <p:cNvSpPr>
            <a:spLocks noChangeAspect="1"/>
          </p:cNvSpPr>
          <p:nvPr/>
        </p:nvSpPr>
        <p:spPr bwMode="auto">
          <a:xfrm>
            <a:off x="7828988" y="3810164"/>
            <a:ext cx="8865" cy="8112"/>
          </a:xfrm>
          <a:custGeom>
            <a:avLst/>
            <a:gdLst/>
            <a:ahLst/>
            <a:cxnLst>
              <a:cxn ang="0">
                <a:pos x="2" y="7"/>
              </a:cxn>
              <a:cxn ang="0">
                <a:pos x="0" y="2"/>
              </a:cxn>
              <a:cxn ang="0">
                <a:pos x="2" y="0"/>
              </a:cxn>
              <a:cxn ang="0">
                <a:pos x="7" y="0"/>
              </a:cxn>
              <a:cxn ang="0">
                <a:pos x="9" y="2"/>
              </a:cxn>
              <a:cxn ang="0">
                <a:pos x="7" y="7"/>
              </a:cxn>
              <a:cxn ang="0">
                <a:pos x="2" y="7"/>
              </a:cxn>
            </a:cxnLst>
            <a:rect l="0" t="0" r="r" b="b"/>
            <a:pathLst>
              <a:path w="9" h="7">
                <a:moveTo>
                  <a:pt x="2" y="7"/>
                </a:moveTo>
                <a:lnTo>
                  <a:pt x="0" y="2"/>
                </a:lnTo>
                <a:lnTo>
                  <a:pt x="2" y="0"/>
                </a:lnTo>
                <a:lnTo>
                  <a:pt x="7" y="0"/>
                </a:lnTo>
                <a:lnTo>
                  <a:pt x="9" y="2"/>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5" name="796703291"/>
          <p:cNvSpPr>
            <a:spLocks noChangeAspect="1"/>
          </p:cNvSpPr>
          <p:nvPr/>
        </p:nvSpPr>
        <p:spPr bwMode="auto">
          <a:xfrm>
            <a:off x="7828988" y="3820593"/>
            <a:ext cx="8865" cy="9271"/>
          </a:xfrm>
          <a:custGeom>
            <a:avLst/>
            <a:gdLst/>
            <a:ahLst/>
            <a:cxnLst>
              <a:cxn ang="0">
                <a:pos x="2" y="5"/>
              </a:cxn>
              <a:cxn ang="0">
                <a:pos x="0" y="3"/>
              </a:cxn>
              <a:cxn ang="0">
                <a:pos x="2" y="0"/>
              </a:cxn>
              <a:cxn ang="0">
                <a:pos x="7" y="0"/>
              </a:cxn>
              <a:cxn ang="0">
                <a:pos x="9" y="3"/>
              </a:cxn>
              <a:cxn ang="0">
                <a:pos x="7" y="8"/>
              </a:cxn>
              <a:cxn ang="0">
                <a:pos x="2" y="5"/>
              </a:cxn>
            </a:cxnLst>
            <a:rect l="0" t="0" r="r" b="b"/>
            <a:pathLst>
              <a:path w="9" h="8">
                <a:moveTo>
                  <a:pt x="2" y="5"/>
                </a:moveTo>
                <a:lnTo>
                  <a:pt x="0" y="3"/>
                </a:lnTo>
                <a:lnTo>
                  <a:pt x="2" y="0"/>
                </a:lnTo>
                <a:lnTo>
                  <a:pt x="7" y="0"/>
                </a:lnTo>
                <a:lnTo>
                  <a:pt x="9" y="3"/>
                </a:lnTo>
                <a:lnTo>
                  <a:pt x="7" y="8"/>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6" name="920685731"/>
          <p:cNvSpPr>
            <a:spLocks noChangeAspect="1"/>
          </p:cNvSpPr>
          <p:nvPr/>
        </p:nvSpPr>
        <p:spPr bwMode="auto">
          <a:xfrm>
            <a:off x="7828988" y="3832182"/>
            <a:ext cx="8865" cy="5794"/>
          </a:xfrm>
          <a:custGeom>
            <a:avLst/>
            <a:gdLst/>
            <a:ahLst/>
            <a:cxnLst>
              <a:cxn ang="0">
                <a:pos x="2" y="5"/>
              </a:cxn>
              <a:cxn ang="0">
                <a:pos x="0" y="2"/>
              </a:cxn>
              <a:cxn ang="0">
                <a:pos x="2" y="0"/>
              </a:cxn>
              <a:cxn ang="0">
                <a:pos x="7" y="0"/>
              </a:cxn>
              <a:cxn ang="0">
                <a:pos x="9" y="2"/>
              </a:cxn>
              <a:cxn ang="0">
                <a:pos x="7" y="5"/>
              </a:cxn>
              <a:cxn ang="0">
                <a:pos x="2" y="5"/>
              </a:cxn>
            </a:cxnLst>
            <a:rect l="0" t="0" r="r" b="b"/>
            <a:pathLst>
              <a:path w="9" h="5">
                <a:moveTo>
                  <a:pt x="2" y="5"/>
                </a:moveTo>
                <a:lnTo>
                  <a:pt x="0" y="2"/>
                </a:lnTo>
                <a:lnTo>
                  <a:pt x="2" y="0"/>
                </a:lnTo>
                <a:lnTo>
                  <a:pt x="7" y="0"/>
                </a:lnTo>
                <a:lnTo>
                  <a:pt x="9" y="2"/>
                </a:lnTo>
                <a:lnTo>
                  <a:pt x="7"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7" name="1091046658"/>
          <p:cNvSpPr>
            <a:spLocks noChangeAspect="1"/>
          </p:cNvSpPr>
          <p:nvPr/>
        </p:nvSpPr>
        <p:spPr bwMode="auto">
          <a:xfrm>
            <a:off x="7828988" y="3840294"/>
            <a:ext cx="8865" cy="8112"/>
          </a:xfrm>
          <a:custGeom>
            <a:avLst/>
            <a:gdLst/>
            <a:ahLst/>
            <a:cxnLst>
              <a:cxn ang="0">
                <a:pos x="2" y="7"/>
              </a:cxn>
              <a:cxn ang="0">
                <a:pos x="0" y="5"/>
              </a:cxn>
              <a:cxn ang="0">
                <a:pos x="2" y="0"/>
              </a:cxn>
              <a:cxn ang="0">
                <a:pos x="7" y="0"/>
              </a:cxn>
              <a:cxn ang="0">
                <a:pos x="9" y="5"/>
              </a:cxn>
              <a:cxn ang="0">
                <a:pos x="7" y="7"/>
              </a:cxn>
              <a:cxn ang="0">
                <a:pos x="2" y="7"/>
              </a:cxn>
            </a:cxnLst>
            <a:rect l="0" t="0" r="r" b="b"/>
            <a:pathLst>
              <a:path w="9" h="7">
                <a:moveTo>
                  <a:pt x="2" y="7"/>
                </a:moveTo>
                <a:lnTo>
                  <a:pt x="0" y="5"/>
                </a:lnTo>
                <a:lnTo>
                  <a:pt x="2" y="0"/>
                </a:lnTo>
                <a:lnTo>
                  <a:pt x="7" y="0"/>
                </a:lnTo>
                <a:lnTo>
                  <a:pt x="9"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8" name="1132289549"/>
          <p:cNvSpPr>
            <a:spLocks noChangeAspect="1"/>
          </p:cNvSpPr>
          <p:nvPr/>
        </p:nvSpPr>
        <p:spPr bwMode="auto">
          <a:xfrm>
            <a:off x="7824063" y="3793941"/>
            <a:ext cx="6895" cy="8112"/>
          </a:xfrm>
          <a:custGeom>
            <a:avLst/>
            <a:gdLst/>
            <a:ahLst/>
            <a:cxnLst>
              <a:cxn ang="0">
                <a:pos x="0" y="7"/>
              </a:cxn>
              <a:cxn ang="0">
                <a:pos x="0" y="2"/>
              </a:cxn>
              <a:cxn ang="0">
                <a:pos x="0" y="0"/>
              </a:cxn>
              <a:cxn ang="0">
                <a:pos x="5" y="0"/>
              </a:cxn>
              <a:cxn ang="0">
                <a:pos x="7" y="2"/>
              </a:cxn>
              <a:cxn ang="0">
                <a:pos x="5" y="7"/>
              </a:cxn>
              <a:cxn ang="0">
                <a:pos x="0" y="7"/>
              </a:cxn>
            </a:cxnLst>
            <a:rect l="0" t="0" r="r" b="b"/>
            <a:pathLst>
              <a:path w="7" h="7">
                <a:moveTo>
                  <a:pt x="0" y="7"/>
                </a:moveTo>
                <a:lnTo>
                  <a:pt x="0" y="2"/>
                </a:lnTo>
                <a:lnTo>
                  <a:pt x="0" y="0"/>
                </a:lnTo>
                <a:lnTo>
                  <a:pt x="5" y="0"/>
                </a:lnTo>
                <a:lnTo>
                  <a:pt x="7" y="2"/>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9" name="1511327263"/>
          <p:cNvSpPr>
            <a:spLocks noChangeAspect="1"/>
          </p:cNvSpPr>
          <p:nvPr/>
        </p:nvSpPr>
        <p:spPr bwMode="auto">
          <a:xfrm>
            <a:off x="7824063" y="3782352"/>
            <a:ext cx="6895" cy="8112"/>
          </a:xfrm>
          <a:custGeom>
            <a:avLst/>
            <a:gdLst/>
            <a:ahLst/>
            <a:cxnLst>
              <a:cxn ang="0">
                <a:pos x="0" y="7"/>
              </a:cxn>
              <a:cxn ang="0">
                <a:pos x="0" y="3"/>
              </a:cxn>
              <a:cxn ang="0">
                <a:pos x="0" y="0"/>
              </a:cxn>
              <a:cxn ang="0">
                <a:pos x="5" y="0"/>
              </a:cxn>
              <a:cxn ang="0">
                <a:pos x="7" y="5"/>
              </a:cxn>
              <a:cxn ang="0">
                <a:pos x="5" y="7"/>
              </a:cxn>
              <a:cxn ang="0">
                <a:pos x="0" y="7"/>
              </a:cxn>
            </a:cxnLst>
            <a:rect l="0" t="0" r="r" b="b"/>
            <a:pathLst>
              <a:path w="7" h="7">
                <a:moveTo>
                  <a:pt x="0" y="7"/>
                </a:moveTo>
                <a:lnTo>
                  <a:pt x="0" y="3"/>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0" name="1323992440"/>
          <p:cNvSpPr>
            <a:spLocks noChangeAspect="1"/>
          </p:cNvSpPr>
          <p:nvPr/>
        </p:nvSpPr>
        <p:spPr bwMode="auto">
          <a:xfrm>
            <a:off x="7824063" y="3804370"/>
            <a:ext cx="6895" cy="5794"/>
          </a:xfrm>
          <a:custGeom>
            <a:avLst/>
            <a:gdLst/>
            <a:ahLst/>
            <a:cxnLst>
              <a:cxn ang="0">
                <a:pos x="0" y="5"/>
              </a:cxn>
              <a:cxn ang="0">
                <a:pos x="0" y="3"/>
              </a:cxn>
              <a:cxn ang="0">
                <a:pos x="0" y="0"/>
              </a:cxn>
              <a:cxn ang="0">
                <a:pos x="5" y="0"/>
              </a:cxn>
              <a:cxn ang="0">
                <a:pos x="7" y="3"/>
              </a:cxn>
              <a:cxn ang="0">
                <a:pos x="5" y="5"/>
              </a:cxn>
              <a:cxn ang="0">
                <a:pos x="0" y="5"/>
              </a:cxn>
            </a:cxnLst>
            <a:rect l="0" t="0" r="r" b="b"/>
            <a:pathLst>
              <a:path w="7" h="5">
                <a:moveTo>
                  <a:pt x="0" y="5"/>
                </a:moveTo>
                <a:lnTo>
                  <a:pt x="0" y="3"/>
                </a:lnTo>
                <a:lnTo>
                  <a:pt x="0" y="0"/>
                </a:lnTo>
                <a:lnTo>
                  <a:pt x="5" y="0"/>
                </a:lnTo>
                <a:lnTo>
                  <a:pt x="7" y="3"/>
                </a:lnTo>
                <a:lnTo>
                  <a:pt x="5"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1" name="1876686711"/>
          <p:cNvSpPr>
            <a:spLocks noChangeAspect="1"/>
          </p:cNvSpPr>
          <p:nvPr/>
        </p:nvSpPr>
        <p:spPr bwMode="auto">
          <a:xfrm>
            <a:off x="7824063" y="3812482"/>
            <a:ext cx="6895" cy="8112"/>
          </a:xfrm>
          <a:custGeom>
            <a:avLst/>
            <a:gdLst/>
            <a:ahLst/>
            <a:cxnLst>
              <a:cxn ang="0">
                <a:pos x="0" y="7"/>
              </a:cxn>
              <a:cxn ang="0">
                <a:pos x="0" y="5"/>
              </a:cxn>
              <a:cxn ang="0">
                <a:pos x="0" y="0"/>
              </a:cxn>
              <a:cxn ang="0">
                <a:pos x="5" y="3"/>
              </a:cxn>
              <a:cxn ang="0">
                <a:pos x="7" y="5"/>
              </a:cxn>
              <a:cxn ang="0">
                <a:pos x="5" y="7"/>
              </a:cxn>
              <a:cxn ang="0">
                <a:pos x="0" y="7"/>
              </a:cxn>
            </a:cxnLst>
            <a:rect l="0" t="0" r="r" b="b"/>
            <a:pathLst>
              <a:path w="7" h="7">
                <a:moveTo>
                  <a:pt x="0" y="7"/>
                </a:moveTo>
                <a:lnTo>
                  <a:pt x="0" y="5"/>
                </a:lnTo>
                <a:lnTo>
                  <a:pt x="0" y="0"/>
                </a:lnTo>
                <a:lnTo>
                  <a:pt x="5" y="3"/>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2" name="2133346"/>
          <p:cNvSpPr>
            <a:spLocks noChangeAspect="1"/>
          </p:cNvSpPr>
          <p:nvPr/>
        </p:nvSpPr>
        <p:spPr bwMode="auto">
          <a:xfrm>
            <a:off x="7824063" y="3824070"/>
            <a:ext cx="6895" cy="8112"/>
          </a:xfrm>
          <a:custGeom>
            <a:avLst/>
            <a:gdLst/>
            <a:ahLst/>
            <a:cxnLst>
              <a:cxn ang="0">
                <a:pos x="0" y="7"/>
              </a:cxn>
              <a:cxn ang="0">
                <a:pos x="0" y="5"/>
              </a:cxn>
              <a:cxn ang="0">
                <a:pos x="0" y="0"/>
              </a:cxn>
              <a:cxn ang="0">
                <a:pos x="5" y="0"/>
              </a:cxn>
              <a:cxn ang="0">
                <a:pos x="7" y="5"/>
              </a:cxn>
              <a:cxn ang="0">
                <a:pos x="5" y="7"/>
              </a:cxn>
              <a:cxn ang="0">
                <a:pos x="0" y="7"/>
              </a:cxn>
            </a:cxnLst>
            <a:rect l="0" t="0" r="r" b="b"/>
            <a:pathLst>
              <a:path w="7" h="7">
                <a:moveTo>
                  <a:pt x="0" y="7"/>
                </a:moveTo>
                <a:lnTo>
                  <a:pt x="0" y="5"/>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3" name="872435299"/>
          <p:cNvSpPr>
            <a:spLocks noChangeAspect="1"/>
          </p:cNvSpPr>
          <p:nvPr/>
        </p:nvSpPr>
        <p:spPr bwMode="auto">
          <a:xfrm>
            <a:off x="7824063" y="3834500"/>
            <a:ext cx="6895" cy="8112"/>
          </a:xfrm>
          <a:custGeom>
            <a:avLst/>
            <a:gdLst/>
            <a:ahLst/>
            <a:cxnLst>
              <a:cxn ang="0">
                <a:pos x="0" y="7"/>
              </a:cxn>
              <a:cxn ang="0">
                <a:pos x="0" y="3"/>
              </a:cxn>
              <a:cxn ang="0">
                <a:pos x="0" y="0"/>
              </a:cxn>
              <a:cxn ang="0">
                <a:pos x="5" y="0"/>
              </a:cxn>
              <a:cxn ang="0">
                <a:pos x="7" y="3"/>
              </a:cxn>
              <a:cxn ang="0">
                <a:pos x="5" y="7"/>
              </a:cxn>
              <a:cxn ang="0">
                <a:pos x="0" y="7"/>
              </a:cxn>
            </a:cxnLst>
            <a:rect l="0" t="0" r="r" b="b"/>
            <a:pathLst>
              <a:path w="7" h="7">
                <a:moveTo>
                  <a:pt x="0" y="7"/>
                </a:moveTo>
                <a:lnTo>
                  <a:pt x="0" y="3"/>
                </a:lnTo>
                <a:lnTo>
                  <a:pt x="0" y="0"/>
                </a:lnTo>
                <a:lnTo>
                  <a:pt x="5" y="0"/>
                </a:lnTo>
                <a:lnTo>
                  <a:pt x="7" y="3"/>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4" name="1792774701"/>
          <p:cNvSpPr>
            <a:spLocks noChangeAspect="1"/>
          </p:cNvSpPr>
          <p:nvPr/>
        </p:nvSpPr>
        <p:spPr bwMode="auto">
          <a:xfrm>
            <a:off x="7817168" y="3788146"/>
            <a:ext cx="6895" cy="8112"/>
          </a:xfrm>
          <a:custGeom>
            <a:avLst/>
            <a:gdLst/>
            <a:ahLst/>
            <a:cxnLst>
              <a:cxn ang="0">
                <a:pos x="2" y="5"/>
              </a:cxn>
              <a:cxn ang="0">
                <a:pos x="0" y="2"/>
              </a:cxn>
              <a:cxn ang="0">
                <a:pos x="2" y="0"/>
              </a:cxn>
              <a:cxn ang="0">
                <a:pos x="5" y="0"/>
              </a:cxn>
              <a:cxn ang="0">
                <a:pos x="7" y="2"/>
              </a:cxn>
              <a:cxn ang="0">
                <a:pos x="5" y="7"/>
              </a:cxn>
              <a:cxn ang="0">
                <a:pos x="2" y="5"/>
              </a:cxn>
            </a:cxnLst>
            <a:rect l="0" t="0" r="r" b="b"/>
            <a:pathLst>
              <a:path w="7" h="7">
                <a:moveTo>
                  <a:pt x="2" y="5"/>
                </a:moveTo>
                <a:lnTo>
                  <a:pt x="0" y="2"/>
                </a:lnTo>
                <a:lnTo>
                  <a:pt x="2" y="0"/>
                </a:lnTo>
                <a:lnTo>
                  <a:pt x="5" y="0"/>
                </a:lnTo>
                <a:lnTo>
                  <a:pt x="7" y="2"/>
                </a:lnTo>
                <a:lnTo>
                  <a:pt x="5" y="7"/>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5" name="666180689"/>
          <p:cNvSpPr>
            <a:spLocks noChangeAspect="1"/>
          </p:cNvSpPr>
          <p:nvPr/>
        </p:nvSpPr>
        <p:spPr bwMode="auto">
          <a:xfrm>
            <a:off x="7817168" y="3777716"/>
            <a:ext cx="6895" cy="8112"/>
          </a:xfrm>
          <a:custGeom>
            <a:avLst/>
            <a:gdLst/>
            <a:ahLst/>
            <a:cxnLst>
              <a:cxn ang="0">
                <a:pos x="2" y="7"/>
              </a:cxn>
              <a:cxn ang="0">
                <a:pos x="0" y="2"/>
              </a:cxn>
              <a:cxn ang="0">
                <a:pos x="2" y="0"/>
              </a:cxn>
              <a:cxn ang="0">
                <a:pos x="5" y="0"/>
              </a:cxn>
              <a:cxn ang="0">
                <a:pos x="7" y="2"/>
              </a:cxn>
              <a:cxn ang="0">
                <a:pos x="5" y="7"/>
              </a:cxn>
              <a:cxn ang="0">
                <a:pos x="2" y="7"/>
              </a:cxn>
            </a:cxnLst>
            <a:rect l="0" t="0" r="r" b="b"/>
            <a:pathLst>
              <a:path w="7" h="7">
                <a:moveTo>
                  <a:pt x="2" y="7"/>
                </a:moveTo>
                <a:lnTo>
                  <a:pt x="0" y="2"/>
                </a:lnTo>
                <a:lnTo>
                  <a:pt x="2" y="0"/>
                </a:lnTo>
                <a:lnTo>
                  <a:pt x="5" y="0"/>
                </a:lnTo>
                <a:lnTo>
                  <a:pt x="7" y="2"/>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6" name="1439695323"/>
          <p:cNvSpPr>
            <a:spLocks noChangeAspect="1"/>
          </p:cNvSpPr>
          <p:nvPr/>
        </p:nvSpPr>
        <p:spPr bwMode="auto">
          <a:xfrm>
            <a:off x="7817168" y="3799735"/>
            <a:ext cx="6895" cy="4636"/>
          </a:xfrm>
          <a:custGeom>
            <a:avLst/>
            <a:gdLst/>
            <a:ahLst/>
            <a:cxnLst>
              <a:cxn ang="0">
                <a:pos x="2" y="4"/>
              </a:cxn>
              <a:cxn ang="0">
                <a:pos x="0" y="2"/>
              </a:cxn>
              <a:cxn ang="0">
                <a:pos x="2" y="0"/>
              </a:cxn>
              <a:cxn ang="0">
                <a:pos x="5" y="0"/>
              </a:cxn>
              <a:cxn ang="0">
                <a:pos x="7" y="2"/>
              </a:cxn>
              <a:cxn ang="0">
                <a:pos x="5" y="4"/>
              </a:cxn>
              <a:cxn ang="0">
                <a:pos x="2" y="4"/>
              </a:cxn>
            </a:cxnLst>
            <a:rect l="0" t="0" r="r" b="b"/>
            <a:pathLst>
              <a:path w="7" h="4">
                <a:moveTo>
                  <a:pt x="2" y="4"/>
                </a:moveTo>
                <a:lnTo>
                  <a:pt x="0" y="2"/>
                </a:lnTo>
                <a:lnTo>
                  <a:pt x="2" y="0"/>
                </a:lnTo>
                <a:lnTo>
                  <a:pt x="5" y="0"/>
                </a:lnTo>
                <a:lnTo>
                  <a:pt x="7" y="2"/>
                </a:lnTo>
                <a:lnTo>
                  <a:pt x="5" y="4"/>
                </a:lnTo>
                <a:lnTo>
                  <a:pt x="2"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7" name="1700772518"/>
          <p:cNvSpPr>
            <a:spLocks noChangeAspect="1"/>
          </p:cNvSpPr>
          <p:nvPr/>
        </p:nvSpPr>
        <p:spPr bwMode="auto">
          <a:xfrm>
            <a:off x="7817168" y="3807846"/>
            <a:ext cx="6895" cy="8112"/>
          </a:xfrm>
          <a:custGeom>
            <a:avLst/>
            <a:gdLst/>
            <a:ahLst/>
            <a:cxnLst>
              <a:cxn ang="0">
                <a:pos x="2" y="7"/>
              </a:cxn>
              <a:cxn ang="0">
                <a:pos x="0" y="4"/>
              </a:cxn>
              <a:cxn ang="0">
                <a:pos x="2" y="0"/>
              </a:cxn>
              <a:cxn ang="0">
                <a:pos x="5" y="0"/>
              </a:cxn>
              <a:cxn ang="0">
                <a:pos x="7" y="4"/>
              </a:cxn>
              <a:cxn ang="0">
                <a:pos x="5" y="7"/>
              </a:cxn>
              <a:cxn ang="0">
                <a:pos x="2" y="7"/>
              </a:cxn>
            </a:cxnLst>
            <a:rect l="0" t="0" r="r" b="b"/>
            <a:pathLst>
              <a:path w="7" h="7">
                <a:moveTo>
                  <a:pt x="2" y="7"/>
                </a:moveTo>
                <a:lnTo>
                  <a:pt x="0" y="4"/>
                </a:lnTo>
                <a:lnTo>
                  <a:pt x="2" y="0"/>
                </a:lnTo>
                <a:lnTo>
                  <a:pt x="5" y="0"/>
                </a:lnTo>
                <a:lnTo>
                  <a:pt x="7" y="4"/>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8" name="1169714961"/>
          <p:cNvSpPr>
            <a:spLocks noChangeAspect="1"/>
          </p:cNvSpPr>
          <p:nvPr/>
        </p:nvSpPr>
        <p:spPr bwMode="auto">
          <a:xfrm>
            <a:off x="7817168" y="3818276"/>
            <a:ext cx="6895" cy="8112"/>
          </a:xfrm>
          <a:custGeom>
            <a:avLst/>
            <a:gdLst/>
            <a:ahLst/>
            <a:cxnLst>
              <a:cxn ang="0">
                <a:pos x="2" y="7"/>
              </a:cxn>
              <a:cxn ang="0">
                <a:pos x="0" y="2"/>
              </a:cxn>
              <a:cxn ang="0">
                <a:pos x="2" y="0"/>
              </a:cxn>
              <a:cxn ang="0">
                <a:pos x="5" y="0"/>
              </a:cxn>
              <a:cxn ang="0">
                <a:pos x="7" y="5"/>
              </a:cxn>
              <a:cxn ang="0">
                <a:pos x="5" y="7"/>
              </a:cxn>
              <a:cxn ang="0">
                <a:pos x="2" y="7"/>
              </a:cxn>
            </a:cxnLst>
            <a:rect l="0" t="0" r="r" b="b"/>
            <a:pathLst>
              <a:path w="7" h="7">
                <a:moveTo>
                  <a:pt x="2" y="7"/>
                </a:moveTo>
                <a:lnTo>
                  <a:pt x="0" y="2"/>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9" name="1844261029"/>
          <p:cNvSpPr>
            <a:spLocks noChangeAspect="1"/>
          </p:cNvSpPr>
          <p:nvPr/>
        </p:nvSpPr>
        <p:spPr bwMode="auto">
          <a:xfrm>
            <a:off x="7817168" y="3829865"/>
            <a:ext cx="6895" cy="8112"/>
          </a:xfrm>
          <a:custGeom>
            <a:avLst/>
            <a:gdLst/>
            <a:ahLst/>
            <a:cxnLst>
              <a:cxn ang="0">
                <a:pos x="2" y="7"/>
              </a:cxn>
              <a:cxn ang="0">
                <a:pos x="0" y="2"/>
              </a:cxn>
              <a:cxn ang="0">
                <a:pos x="2" y="0"/>
              </a:cxn>
              <a:cxn ang="0">
                <a:pos x="5" y="0"/>
              </a:cxn>
              <a:cxn ang="0">
                <a:pos x="7" y="2"/>
              </a:cxn>
              <a:cxn ang="0">
                <a:pos x="5" y="7"/>
              </a:cxn>
              <a:cxn ang="0">
                <a:pos x="2" y="7"/>
              </a:cxn>
            </a:cxnLst>
            <a:rect l="0" t="0" r="r" b="b"/>
            <a:pathLst>
              <a:path w="7" h="7">
                <a:moveTo>
                  <a:pt x="2" y="7"/>
                </a:moveTo>
                <a:lnTo>
                  <a:pt x="0" y="2"/>
                </a:lnTo>
                <a:lnTo>
                  <a:pt x="2" y="0"/>
                </a:lnTo>
                <a:lnTo>
                  <a:pt x="5" y="0"/>
                </a:lnTo>
                <a:lnTo>
                  <a:pt x="7" y="2"/>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80" name="1877715554"/>
          <p:cNvSpPr>
            <a:spLocks noChangeAspect="1"/>
          </p:cNvSpPr>
          <p:nvPr/>
        </p:nvSpPr>
        <p:spPr bwMode="auto">
          <a:xfrm>
            <a:off x="7817168" y="3840294"/>
            <a:ext cx="6895" cy="5794"/>
          </a:xfrm>
          <a:custGeom>
            <a:avLst/>
            <a:gdLst/>
            <a:ahLst/>
            <a:cxnLst>
              <a:cxn ang="0">
                <a:pos x="2" y="5"/>
              </a:cxn>
              <a:cxn ang="0">
                <a:pos x="0" y="2"/>
              </a:cxn>
              <a:cxn ang="0">
                <a:pos x="2" y="0"/>
              </a:cxn>
              <a:cxn ang="0">
                <a:pos x="5" y="0"/>
              </a:cxn>
              <a:cxn ang="0">
                <a:pos x="7" y="2"/>
              </a:cxn>
              <a:cxn ang="0">
                <a:pos x="5" y="5"/>
              </a:cxn>
              <a:cxn ang="0">
                <a:pos x="2" y="5"/>
              </a:cxn>
            </a:cxnLst>
            <a:rect l="0" t="0" r="r" b="b"/>
            <a:pathLst>
              <a:path w="7" h="5">
                <a:moveTo>
                  <a:pt x="2" y="5"/>
                </a:moveTo>
                <a:lnTo>
                  <a:pt x="0" y="2"/>
                </a:lnTo>
                <a:lnTo>
                  <a:pt x="2" y="0"/>
                </a:lnTo>
                <a:lnTo>
                  <a:pt x="5" y="0"/>
                </a:lnTo>
                <a:lnTo>
                  <a:pt x="7" y="2"/>
                </a:lnTo>
                <a:lnTo>
                  <a:pt x="5"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81" name="1177888808"/>
          <p:cNvSpPr>
            <a:spLocks noChangeAspect="1"/>
          </p:cNvSpPr>
          <p:nvPr/>
        </p:nvSpPr>
        <p:spPr bwMode="auto">
          <a:xfrm>
            <a:off x="7810273" y="3790463"/>
            <a:ext cx="6895" cy="9271"/>
          </a:xfrm>
          <a:custGeom>
            <a:avLst/>
            <a:gdLst/>
            <a:ahLst/>
            <a:cxnLst>
              <a:cxn ang="0">
                <a:pos x="2" y="8"/>
              </a:cxn>
              <a:cxn ang="0">
                <a:pos x="0" y="5"/>
              </a:cxn>
              <a:cxn ang="0">
                <a:pos x="2" y="0"/>
              </a:cxn>
              <a:cxn ang="0">
                <a:pos x="5" y="0"/>
              </a:cxn>
              <a:cxn ang="0">
                <a:pos x="7" y="5"/>
              </a:cxn>
              <a:cxn ang="0">
                <a:pos x="5" y="8"/>
              </a:cxn>
              <a:cxn ang="0">
                <a:pos x="2" y="8"/>
              </a:cxn>
            </a:cxnLst>
            <a:rect l="0" t="0" r="r" b="b"/>
            <a:pathLst>
              <a:path w="7" h="8">
                <a:moveTo>
                  <a:pt x="2" y="8"/>
                </a:moveTo>
                <a:lnTo>
                  <a:pt x="0" y="5"/>
                </a:lnTo>
                <a:lnTo>
                  <a:pt x="2" y="0"/>
                </a:lnTo>
                <a:lnTo>
                  <a:pt x="5" y="0"/>
                </a:lnTo>
                <a:lnTo>
                  <a:pt x="7" y="5"/>
                </a:lnTo>
                <a:lnTo>
                  <a:pt x="5" y="8"/>
                </a:lnTo>
                <a:lnTo>
                  <a:pt x="2"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82" name="11212813"/>
          <p:cNvSpPr>
            <a:spLocks noChangeAspect="1"/>
          </p:cNvSpPr>
          <p:nvPr/>
        </p:nvSpPr>
        <p:spPr bwMode="auto">
          <a:xfrm>
            <a:off x="7810273" y="3780034"/>
            <a:ext cx="6895" cy="8112"/>
          </a:xfrm>
          <a:custGeom>
            <a:avLst/>
            <a:gdLst/>
            <a:ahLst/>
            <a:cxnLst>
              <a:cxn ang="0">
                <a:pos x="2" y="7"/>
              </a:cxn>
              <a:cxn ang="0">
                <a:pos x="0" y="5"/>
              </a:cxn>
              <a:cxn ang="0">
                <a:pos x="2" y="0"/>
              </a:cxn>
              <a:cxn ang="0">
                <a:pos x="5" y="2"/>
              </a:cxn>
              <a:cxn ang="0">
                <a:pos x="7" y="5"/>
              </a:cxn>
              <a:cxn ang="0">
                <a:pos x="5" y="7"/>
              </a:cxn>
              <a:cxn ang="0">
                <a:pos x="2" y="7"/>
              </a:cxn>
            </a:cxnLst>
            <a:rect l="0" t="0" r="r" b="b"/>
            <a:pathLst>
              <a:path w="7" h="7">
                <a:moveTo>
                  <a:pt x="2" y="7"/>
                </a:moveTo>
                <a:lnTo>
                  <a:pt x="0" y="5"/>
                </a:lnTo>
                <a:lnTo>
                  <a:pt x="2" y="0"/>
                </a:lnTo>
                <a:lnTo>
                  <a:pt x="5" y="2"/>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83" name="869439686"/>
          <p:cNvSpPr>
            <a:spLocks noChangeAspect="1"/>
          </p:cNvSpPr>
          <p:nvPr/>
        </p:nvSpPr>
        <p:spPr bwMode="auto">
          <a:xfrm>
            <a:off x="7810273" y="3802052"/>
            <a:ext cx="6895" cy="8112"/>
          </a:xfrm>
          <a:custGeom>
            <a:avLst/>
            <a:gdLst/>
            <a:ahLst/>
            <a:cxnLst>
              <a:cxn ang="0">
                <a:pos x="2" y="7"/>
              </a:cxn>
              <a:cxn ang="0">
                <a:pos x="0" y="2"/>
              </a:cxn>
              <a:cxn ang="0">
                <a:pos x="2" y="0"/>
              </a:cxn>
              <a:cxn ang="0">
                <a:pos x="5" y="0"/>
              </a:cxn>
              <a:cxn ang="0">
                <a:pos x="7" y="5"/>
              </a:cxn>
              <a:cxn ang="0">
                <a:pos x="5" y="7"/>
              </a:cxn>
              <a:cxn ang="0">
                <a:pos x="2" y="7"/>
              </a:cxn>
            </a:cxnLst>
            <a:rect l="0" t="0" r="r" b="b"/>
            <a:pathLst>
              <a:path w="7" h="7">
                <a:moveTo>
                  <a:pt x="2" y="7"/>
                </a:moveTo>
                <a:lnTo>
                  <a:pt x="0" y="2"/>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84" name="634928745"/>
          <p:cNvSpPr>
            <a:spLocks noChangeAspect="1"/>
          </p:cNvSpPr>
          <p:nvPr/>
        </p:nvSpPr>
        <p:spPr bwMode="auto">
          <a:xfrm>
            <a:off x="7810273" y="3812482"/>
            <a:ext cx="6895" cy="8112"/>
          </a:xfrm>
          <a:custGeom>
            <a:avLst/>
            <a:gdLst/>
            <a:ahLst/>
            <a:cxnLst>
              <a:cxn ang="0">
                <a:pos x="2" y="7"/>
              </a:cxn>
              <a:cxn ang="0">
                <a:pos x="0" y="3"/>
              </a:cxn>
              <a:cxn ang="0">
                <a:pos x="2" y="0"/>
              </a:cxn>
              <a:cxn ang="0">
                <a:pos x="5" y="0"/>
              </a:cxn>
              <a:cxn ang="0">
                <a:pos x="7" y="3"/>
              </a:cxn>
              <a:cxn ang="0">
                <a:pos x="5" y="7"/>
              </a:cxn>
              <a:cxn ang="0">
                <a:pos x="2" y="7"/>
              </a:cxn>
            </a:cxnLst>
            <a:rect l="0" t="0" r="r" b="b"/>
            <a:pathLst>
              <a:path w="7" h="7">
                <a:moveTo>
                  <a:pt x="2" y="7"/>
                </a:moveTo>
                <a:lnTo>
                  <a:pt x="0" y="3"/>
                </a:lnTo>
                <a:lnTo>
                  <a:pt x="2" y="0"/>
                </a:lnTo>
                <a:lnTo>
                  <a:pt x="5" y="0"/>
                </a:lnTo>
                <a:lnTo>
                  <a:pt x="7" y="3"/>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85" name="390727863"/>
          <p:cNvSpPr>
            <a:spLocks noChangeAspect="1"/>
          </p:cNvSpPr>
          <p:nvPr/>
        </p:nvSpPr>
        <p:spPr bwMode="auto">
          <a:xfrm>
            <a:off x="7810273" y="3824070"/>
            <a:ext cx="6895" cy="5794"/>
          </a:xfrm>
          <a:custGeom>
            <a:avLst/>
            <a:gdLst/>
            <a:ahLst/>
            <a:cxnLst>
              <a:cxn ang="0">
                <a:pos x="2" y="5"/>
              </a:cxn>
              <a:cxn ang="0">
                <a:pos x="0" y="2"/>
              </a:cxn>
              <a:cxn ang="0">
                <a:pos x="2" y="0"/>
              </a:cxn>
              <a:cxn ang="0">
                <a:pos x="5" y="0"/>
              </a:cxn>
              <a:cxn ang="0">
                <a:pos x="7" y="2"/>
              </a:cxn>
              <a:cxn ang="0">
                <a:pos x="5" y="5"/>
              </a:cxn>
              <a:cxn ang="0">
                <a:pos x="2" y="5"/>
              </a:cxn>
            </a:cxnLst>
            <a:rect l="0" t="0" r="r" b="b"/>
            <a:pathLst>
              <a:path w="7" h="5">
                <a:moveTo>
                  <a:pt x="2" y="5"/>
                </a:moveTo>
                <a:lnTo>
                  <a:pt x="0" y="2"/>
                </a:lnTo>
                <a:lnTo>
                  <a:pt x="2" y="0"/>
                </a:lnTo>
                <a:lnTo>
                  <a:pt x="5" y="0"/>
                </a:lnTo>
                <a:lnTo>
                  <a:pt x="7" y="2"/>
                </a:lnTo>
                <a:lnTo>
                  <a:pt x="5"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86" name="485727859"/>
          <p:cNvSpPr>
            <a:spLocks noChangeAspect="1"/>
          </p:cNvSpPr>
          <p:nvPr/>
        </p:nvSpPr>
        <p:spPr bwMode="auto">
          <a:xfrm>
            <a:off x="7810273" y="3832182"/>
            <a:ext cx="6895" cy="8112"/>
          </a:xfrm>
          <a:custGeom>
            <a:avLst/>
            <a:gdLst/>
            <a:ahLst/>
            <a:cxnLst>
              <a:cxn ang="0">
                <a:pos x="2" y="7"/>
              </a:cxn>
              <a:cxn ang="0">
                <a:pos x="0" y="5"/>
              </a:cxn>
              <a:cxn ang="0">
                <a:pos x="2" y="0"/>
              </a:cxn>
              <a:cxn ang="0">
                <a:pos x="5" y="0"/>
              </a:cxn>
              <a:cxn ang="0">
                <a:pos x="7" y="5"/>
              </a:cxn>
              <a:cxn ang="0">
                <a:pos x="5" y="7"/>
              </a:cxn>
              <a:cxn ang="0">
                <a:pos x="2" y="7"/>
              </a:cxn>
            </a:cxnLst>
            <a:rect l="0" t="0" r="r" b="b"/>
            <a:pathLst>
              <a:path w="7" h="7">
                <a:moveTo>
                  <a:pt x="2" y="7"/>
                </a:moveTo>
                <a:lnTo>
                  <a:pt x="0" y="5"/>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87" name="1210282800"/>
          <p:cNvSpPr>
            <a:spLocks noChangeAspect="1"/>
          </p:cNvSpPr>
          <p:nvPr/>
        </p:nvSpPr>
        <p:spPr bwMode="auto">
          <a:xfrm>
            <a:off x="7803378" y="3785828"/>
            <a:ext cx="6895" cy="8112"/>
          </a:xfrm>
          <a:custGeom>
            <a:avLst/>
            <a:gdLst/>
            <a:ahLst/>
            <a:cxnLst>
              <a:cxn ang="0">
                <a:pos x="2" y="7"/>
              </a:cxn>
              <a:cxn ang="0">
                <a:pos x="0" y="2"/>
              </a:cxn>
              <a:cxn ang="0">
                <a:pos x="2" y="0"/>
              </a:cxn>
              <a:cxn ang="0">
                <a:pos x="5" y="0"/>
              </a:cxn>
              <a:cxn ang="0">
                <a:pos x="7" y="2"/>
              </a:cxn>
              <a:cxn ang="0">
                <a:pos x="5" y="7"/>
              </a:cxn>
              <a:cxn ang="0">
                <a:pos x="2" y="7"/>
              </a:cxn>
            </a:cxnLst>
            <a:rect l="0" t="0" r="r" b="b"/>
            <a:pathLst>
              <a:path w="7" h="7">
                <a:moveTo>
                  <a:pt x="2" y="7"/>
                </a:moveTo>
                <a:lnTo>
                  <a:pt x="0" y="2"/>
                </a:lnTo>
                <a:lnTo>
                  <a:pt x="2" y="0"/>
                </a:lnTo>
                <a:lnTo>
                  <a:pt x="5" y="0"/>
                </a:lnTo>
                <a:lnTo>
                  <a:pt x="7" y="2"/>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88" name="363556690"/>
          <p:cNvSpPr>
            <a:spLocks noChangeAspect="1"/>
          </p:cNvSpPr>
          <p:nvPr/>
        </p:nvSpPr>
        <p:spPr bwMode="auto">
          <a:xfrm>
            <a:off x="7803378" y="3774240"/>
            <a:ext cx="6895" cy="8112"/>
          </a:xfrm>
          <a:custGeom>
            <a:avLst/>
            <a:gdLst/>
            <a:ahLst/>
            <a:cxnLst>
              <a:cxn ang="0">
                <a:pos x="2" y="7"/>
              </a:cxn>
              <a:cxn ang="0">
                <a:pos x="0" y="3"/>
              </a:cxn>
              <a:cxn ang="0">
                <a:pos x="2" y="0"/>
              </a:cxn>
              <a:cxn ang="0">
                <a:pos x="5" y="0"/>
              </a:cxn>
              <a:cxn ang="0">
                <a:pos x="7" y="5"/>
              </a:cxn>
              <a:cxn ang="0">
                <a:pos x="5" y="7"/>
              </a:cxn>
              <a:cxn ang="0">
                <a:pos x="2" y="7"/>
              </a:cxn>
            </a:cxnLst>
            <a:rect l="0" t="0" r="r" b="b"/>
            <a:pathLst>
              <a:path w="7" h="7">
                <a:moveTo>
                  <a:pt x="2" y="7"/>
                </a:moveTo>
                <a:lnTo>
                  <a:pt x="0" y="3"/>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89" name="1451851547"/>
          <p:cNvSpPr>
            <a:spLocks noChangeAspect="1"/>
          </p:cNvSpPr>
          <p:nvPr/>
        </p:nvSpPr>
        <p:spPr bwMode="auto">
          <a:xfrm>
            <a:off x="7803378" y="3796258"/>
            <a:ext cx="6895" cy="5794"/>
          </a:xfrm>
          <a:custGeom>
            <a:avLst/>
            <a:gdLst/>
            <a:ahLst/>
            <a:cxnLst>
              <a:cxn ang="0">
                <a:pos x="2" y="5"/>
              </a:cxn>
              <a:cxn ang="0">
                <a:pos x="0" y="3"/>
              </a:cxn>
              <a:cxn ang="0">
                <a:pos x="2" y="0"/>
              </a:cxn>
              <a:cxn ang="0">
                <a:pos x="5" y="0"/>
              </a:cxn>
              <a:cxn ang="0">
                <a:pos x="7" y="3"/>
              </a:cxn>
              <a:cxn ang="0">
                <a:pos x="5" y="5"/>
              </a:cxn>
              <a:cxn ang="0">
                <a:pos x="2" y="5"/>
              </a:cxn>
            </a:cxnLst>
            <a:rect l="0" t="0" r="r" b="b"/>
            <a:pathLst>
              <a:path w="7" h="5">
                <a:moveTo>
                  <a:pt x="2" y="5"/>
                </a:moveTo>
                <a:lnTo>
                  <a:pt x="0" y="3"/>
                </a:lnTo>
                <a:lnTo>
                  <a:pt x="2" y="0"/>
                </a:lnTo>
                <a:lnTo>
                  <a:pt x="5" y="0"/>
                </a:lnTo>
                <a:lnTo>
                  <a:pt x="7" y="3"/>
                </a:lnTo>
                <a:lnTo>
                  <a:pt x="5"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90" name="729661028"/>
          <p:cNvSpPr>
            <a:spLocks noChangeAspect="1"/>
          </p:cNvSpPr>
          <p:nvPr/>
        </p:nvSpPr>
        <p:spPr bwMode="auto">
          <a:xfrm>
            <a:off x="7803378" y="3804370"/>
            <a:ext cx="6895" cy="8112"/>
          </a:xfrm>
          <a:custGeom>
            <a:avLst/>
            <a:gdLst/>
            <a:ahLst/>
            <a:cxnLst>
              <a:cxn ang="0">
                <a:pos x="2" y="7"/>
              </a:cxn>
              <a:cxn ang="0">
                <a:pos x="0" y="5"/>
              </a:cxn>
              <a:cxn ang="0">
                <a:pos x="2" y="0"/>
              </a:cxn>
              <a:cxn ang="0">
                <a:pos x="5" y="0"/>
              </a:cxn>
              <a:cxn ang="0">
                <a:pos x="7" y="5"/>
              </a:cxn>
              <a:cxn ang="0">
                <a:pos x="5" y="7"/>
              </a:cxn>
              <a:cxn ang="0">
                <a:pos x="2" y="7"/>
              </a:cxn>
            </a:cxnLst>
            <a:rect l="0" t="0" r="r" b="b"/>
            <a:pathLst>
              <a:path w="7" h="7">
                <a:moveTo>
                  <a:pt x="2" y="7"/>
                </a:moveTo>
                <a:lnTo>
                  <a:pt x="0" y="5"/>
                </a:lnTo>
                <a:lnTo>
                  <a:pt x="2" y="0"/>
                </a:lnTo>
                <a:lnTo>
                  <a:pt x="5" y="0"/>
                </a:lnTo>
                <a:lnTo>
                  <a:pt x="7" y="5"/>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91" name="1093584662"/>
          <p:cNvSpPr>
            <a:spLocks noChangeAspect="1"/>
          </p:cNvSpPr>
          <p:nvPr/>
        </p:nvSpPr>
        <p:spPr bwMode="auto">
          <a:xfrm>
            <a:off x="7803378" y="3815958"/>
            <a:ext cx="6895" cy="8112"/>
          </a:xfrm>
          <a:custGeom>
            <a:avLst/>
            <a:gdLst/>
            <a:ahLst/>
            <a:cxnLst>
              <a:cxn ang="0">
                <a:pos x="2" y="7"/>
              </a:cxn>
              <a:cxn ang="0">
                <a:pos x="0" y="2"/>
              </a:cxn>
              <a:cxn ang="0">
                <a:pos x="2" y="0"/>
              </a:cxn>
              <a:cxn ang="0">
                <a:pos x="5" y="0"/>
              </a:cxn>
              <a:cxn ang="0">
                <a:pos x="7" y="4"/>
              </a:cxn>
              <a:cxn ang="0">
                <a:pos x="5" y="7"/>
              </a:cxn>
              <a:cxn ang="0">
                <a:pos x="2" y="7"/>
              </a:cxn>
            </a:cxnLst>
            <a:rect l="0" t="0" r="r" b="b"/>
            <a:pathLst>
              <a:path w="7" h="7">
                <a:moveTo>
                  <a:pt x="2" y="7"/>
                </a:moveTo>
                <a:lnTo>
                  <a:pt x="0" y="2"/>
                </a:lnTo>
                <a:lnTo>
                  <a:pt x="2" y="0"/>
                </a:lnTo>
                <a:lnTo>
                  <a:pt x="5" y="0"/>
                </a:lnTo>
                <a:lnTo>
                  <a:pt x="7" y="4"/>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92" name="1940023185"/>
          <p:cNvSpPr>
            <a:spLocks noChangeAspect="1"/>
          </p:cNvSpPr>
          <p:nvPr/>
        </p:nvSpPr>
        <p:spPr bwMode="auto">
          <a:xfrm>
            <a:off x="7803378" y="3826387"/>
            <a:ext cx="6895" cy="8112"/>
          </a:xfrm>
          <a:custGeom>
            <a:avLst/>
            <a:gdLst/>
            <a:ahLst/>
            <a:cxnLst>
              <a:cxn ang="0">
                <a:pos x="2" y="7"/>
              </a:cxn>
              <a:cxn ang="0">
                <a:pos x="0" y="3"/>
              </a:cxn>
              <a:cxn ang="0">
                <a:pos x="2" y="0"/>
              </a:cxn>
              <a:cxn ang="0">
                <a:pos x="5" y="0"/>
              </a:cxn>
              <a:cxn ang="0">
                <a:pos x="7" y="3"/>
              </a:cxn>
              <a:cxn ang="0">
                <a:pos x="5" y="7"/>
              </a:cxn>
              <a:cxn ang="0">
                <a:pos x="2" y="7"/>
              </a:cxn>
            </a:cxnLst>
            <a:rect l="0" t="0" r="r" b="b"/>
            <a:pathLst>
              <a:path w="7" h="7">
                <a:moveTo>
                  <a:pt x="2" y="7"/>
                </a:moveTo>
                <a:lnTo>
                  <a:pt x="0" y="3"/>
                </a:lnTo>
                <a:lnTo>
                  <a:pt x="2" y="0"/>
                </a:lnTo>
                <a:lnTo>
                  <a:pt x="5" y="0"/>
                </a:lnTo>
                <a:lnTo>
                  <a:pt x="7" y="3"/>
                </a:lnTo>
                <a:lnTo>
                  <a:pt x="5"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93" name="719996336"/>
          <p:cNvSpPr>
            <a:spLocks noChangeAspect="1"/>
          </p:cNvSpPr>
          <p:nvPr/>
        </p:nvSpPr>
        <p:spPr bwMode="auto">
          <a:xfrm>
            <a:off x="7803378" y="3837976"/>
            <a:ext cx="6895" cy="8112"/>
          </a:xfrm>
          <a:custGeom>
            <a:avLst/>
            <a:gdLst/>
            <a:ahLst/>
            <a:cxnLst>
              <a:cxn ang="0">
                <a:pos x="2" y="4"/>
              </a:cxn>
              <a:cxn ang="0">
                <a:pos x="0" y="2"/>
              </a:cxn>
              <a:cxn ang="0">
                <a:pos x="2" y="0"/>
              </a:cxn>
              <a:cxn ang="0">
                <a:pos x="5" y="0"/>
              </a:cxn>
              <a:cxn ang="0">
                <a:pos x="7" y="2"/>
              </a:cxn>
              <a:cxn ang="0">
                <a:pos x="5" y="7"/>
              </a:cxn>
              <a:cxn ang="0">
                <a:pos x="2" y="4"/>
              </a:cxn>
            </a:cxnLst>
            <a:rect l="0" t="0" r="r" b="b"/>
            <a:pathLst>
              <a:path w="7" h="7">
                <a:moveTo>
                  <a:pt x="2" y="4"/>
                </a:moveTo>
                <a:lnTo>
                  <a:pt x="0" y="2"/>
                </a:lnTo>
                <a:lnTo>
                  <a:pt x="2" y="0"/>
                </a:lnTo>
                <a:lnTo>
                  <a:pt x="5" y="0"/>
                </a:lnTo>
                <a:lnTo>
                  <a:pt x="7" y="2"/>
                </a:lnTo>
                <a:lnTo>
                  <a:pt x="5" y="7"/>
                </a:lnTo>
                <a:lnTo>
                  <a:pt x="2"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94" name="433602586"/>
          <p:cNvSpPr>
            <a:spLocks noChangeAspect="1"/>
          </p:cNvSpPr>
          <p:nvPr/>
        </p:nvSpPr>
        <p:spPr bwMode="auto">
          <a:xfrm>
            <a:off x="7796483" y="3788146"/>
            <a:ext cx="6895" cy="8112"/>
          </a:xfrm>
          <a:custGeom>
            <a:avLst/>
            <a:gdLst/>
            <a:ahLst/>
            <a:cxnLst>
              <a:cxn ang="0">
                <a:pos x="2" y="7"/>
              </a:cxn>
              <a:cxn ang="0">
                <a:pos x="0" y="5"/>
              </a:cxn>
              <a:cxn ang="0">
                <a:pos x="2" y="0"/>
              </a:cxn>
              <a:cxn ang="0">
                <a:pos x="4" y="0"/>
              </a:cxn>
              <a:cxn ang="0">
                <a:pos x="7" y="5"/>
              </a:cxn>
              <a:cxn ang="0">
                <a:pos x="4" y="7"/>
              </a:cxn>
              <a:cxn ang="0">
                <a:pos x="2" y="7"/>
              </a:cxn>
            </a:cxnLst>
            <a:rect l="0" t="0" r="r" b="b"/>
            <a:pathLst>
              <a:path w="7" h="7">
                <a:moveTo>
                  <a:pt x="2" y="7"/>
                </a:moveTo>
                <a:lnTo>
                  <a:pt x="0" y="5"/>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95" name="1492272980"/>
          <p:cNvSpPr>
            <a:spLocks noChangeAspect="1"/>
          </p:cNvSpPr>
          <p:nvPr/>
        </p:nvSpPr>
        <p:spPr bwMode="auto">
          <a:xfrm>
            <a:off x="7796483" y="3780034"/>
            <a:ext cx="6895" cy="5794"/>
          </a:xfrm>
          <a:custGeom>
            <a:avLst/>
            <a:gdLst/>
            <a:ahLst/>
            <a:cxnLst>
              <a:cxn ang="0">
                <a:pos x="2" y="5"/>
              </a:cxn>
              <a:cxn ang="0">
                <a:pos x="0" y="2"/>
              </a:cxn>
              <a:cxn ang="0">
                <a:pos x="2" y="0"/>
              </a:cxn>
              <a:cxn ang="0">
                <a:pos x="4" y="0"/>
              </a:cxn>
              <a:cxn ang="0">
                <a:pos x="7" y="2"/>
              </a:cxn>
              <a:cxn ang="0">
                <a:pos x="4" y="5"/>
              </a:cxn>
              <a:cxn ang="0">
                <a:pos x="2" y="5"/>
              </a:cxn>
            </a:cxnLst>
            <a:rect l="0" t="0" r="r" b="b"/>
            <a:pathLst>
              <a:path w="7" h="5">
                <a:moveTo>
                  <a:pt x="2" y="5"/>
                </a:moveTo>
                <a:lnTo>
                  <a:pt x="0" y="2"/>
                </a:lnTo>
                <a:lnTo>
                  <a:pt x="2" y="0"/>
                </a:lnTo>
                <a:lnTo>
                  <a:pt x="4" y="0"/>
                </a:lnTo>
                <a:lnTo>
                  <a:pt x="7" y="2"/>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96" name="43807101"/>
          <p:cNvSpPr>
            <a:spLocks noChangeAspect="1"/>
          </p:cNvSpPr>
          <p:nvPr/>
        </p:nvSpPr>
        <p:spPr bwMode="auto">
          <a:xfrm>
            <a:off x="7796483" y="3799735"/>
            <a:ext cx="6895" cy="8112"/>
          </a:xfrm>
          <a:custGeom>
            <a:avLst/>
            <a:gdLst/>
            <a:ahLst/>
            <a:cxnLst>
              <a:cxn ang="0">
                <a:pos x="2" y="7"/>
              </a:cxn>
              <a:cxn ang="0">
                <a:pos x="0" y="2"/>
              </a:cxn>
              <a:cxn ang="0">
                <a:pos x="2" y="0"/>
              </a:cxn>
              <a:cxn ang="0">
                <a:pos x="4" y="0"/>
              </a:cxn>
              <a:cxn ang="0">
                <a:pos x="7" y="4"/>
              </a:cxn>
              <a:cxn ang="0">
                <a:pos x="4" y="7"/>
              </a:cxn>
              <a:cxn ang="0">
                <a:pos x="2" y="7"/>
              </a:cxn>
            </a:cxnLst>
            <a:rect l="0" t="0" r="r" b="b"/>
            <a:pathLst>
              <a:path w="7" h="7">
                <a:moveTo>
                  <a:pt x="2" y="7"/>
                </a:moveTo>
                <a:lnTo>
                  <a:pt x="0" y="2"/>
                </a:lnTo>
                <a:lnTo>
                  <a:pt x="2" y="0"/>
                </a:lnTo>
                <a:lnTo>
                  <a:pt x="4" y="0"/>
                </a:lnTo>
                <a:lnTo>
                  <a:pt x="7" y="4"/>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97" name="1752180488"/>
          <p:cNvSpPr>
            <a:spLocks noChangeAspect="1"/>
          </p:cNvSpPr>
          <p:nvPr/>
        </p:nvSpPr>
        <p:spPr bwMode="auto">
          <a:xfrm>
            <a:off x="7796483" y="3810164"/>
            <a:ext cx="6895" cy="8112"/>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98" name="988834555"/>
          <p:cNvSpPr>
            <a:spLocks noChangeAspect="1"/>
          </p:cNvSpPr>
          <p:nvPr/>
        </p:nvSpPr>
        <p:spPr bwMode="auto">
          <a:xfrm>
            <a:off x="7796483" y="3820593"/>
            <a:ext cx="6895" cy="5794"/>
          </a:xfrm>
          <a:custGeom>
            <a:avLst/>
            <a:gdLst/>
            <a:ahLst/>
            <a:cxnLst>
              <a:cxn ang="0">
                <a:pos x="2" y="5"/>
              </a:cxn>
              <a:cxn ang="0">
                <a:pos x="0" y="3"/>
              </a:cxn>
              <a:cxn ang="0">
                <a:pos x="2" y="0"/>
              </a:cxn>
              <a:cxn ang="0">
                <a:pos x="4" y="0"/>
              </a:cxn>
              <a:cxn ang="0">
                <a:pos x="7" y="3"/>
              </a:cxn>
              <a:cxn ang="0">
                <a:pos x="4" y="5"/>
              </a:cxn>
              <a:cxn ang="0">
                <a:pos x="2" y="5"/>
              </a:cxn>
            </a:cxnLst>
            <a:rect l="0" t="0" r="r" b="b"/>
            <a:pathLst>
              <a:path w="7" h="5">
                <a:moveTo>
                  <a:pt x="2" y="5"/>
                </a:moveTo>
                <a:lnTo>
                  <a:pt x="0" y="3"/>
                </a:lnTo>
                <a:lnTo>
                  <a:pt x="2" y="0"/>
                </a:lnTo>
                <a:lnTo>
                  <a:pt x="4" y="0"/>
                </a:lnTo>
                <a:lnTo>
                  <a:pt x="7" y="3"/>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99" name="735258134"/>
          <p:cNvSpPr>
            <a:spLocks noChangeAspect="1"/>
          </p:cNvSpPr>
          <p:nvPr/>
        </p:nvSpPr>
        <p:spPr bwMode="auto">
          <a:xfrm>
            <a:off x="7796483" y="3829865"/>
            <a:ext cx="6895" cy="8112"/>
          </a:xfrm>
          <a:custGeom>
            <a:avLst/>
            <a:gdLst/>
            <a:ahLst/>
            <a:cxnLst>
              <a:cxn ang="0">
                <a:pos x="2" y="7"/>
              </a:cxn>
              <a:cxn ang="0">
                <a:pos x="0" y="4"/>
              </a:cxn>
              <a:cxn ang="0">
                <a:pos x="2" y="0"/>
              </a:cxn>
              <a:cxn ang="0">
                <a:pos x="4" y="2"/>
              </a:cxn>
              <a:cxn ang="0">
                <a:pos x="7" y="4"/>
              </a:cxn>
              <a:cxn ang="0">
                <a:pos x="4" y="7"/>
              </a:cxn>
              <a:cxn ang="0">
                <a:pos x="2" y="7"/>
              </a:cxn>
            </a:cxnLst>
            <a:rect l="0" t="0" r="r" b="b"/>
            <a:pathLst>
              <a:path w="7" h="7">
                <a:moveTo>
                  <a:pt x="2" y="7"/>
                </a:moveTo>
                <a:lnTo>
                  <a:pt x="0" y="4"/>
                </a:lnTo>
                <a:lnTo>
                  <a:pt x="2" y="0"/>
                </a:lnTo>
                <a:lnTo>
                  <a:pt x="4" y="2"/>
                </a:lnTo>
                <a:lnTo>
                  <a:pt x="7" y="4"/>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00" name="2017200013"/>
          <p:cNvSpPr>
            <a:spLocks noChangeAspect="1"/>
          </p:cNvSpPr>
          <p:nvPr/>
        </p:nvSpPr>
        <p:spPr bwMode="auto">
          <a:xfrm>
            <a:off x="7789588" y="3782352"/>
            <a:ext cx="6895" cy="8112"/>
          </a:xfrm>
          <a:custGeom>
            <a:avLst/>
            <a:gdLst/>
            <a:ahLst/>
            <a:cxnLst>
              <a:cxn ang="0">
                <a:pos x="2" y="7"/>
              </a:cxn>
              <a:cxn ang="0">
                <a:pos x="0" y="3"/>
              </a:cxn>
              <a:cxn ang="0">
                <a:pos x="2" y="0"/>
              </a:cxn>
              <a:cxn ang="0">
                <a:pos x="7" y="0"/>
              </a:cxn>
              <a:cxn ang="0">
                <a:pos x="7" y="5"/>
              </a:cxn>
              <a:cxn ang="0">
                <a:pos x="7" y="7"/>
              </a:cxn>
              <a:cxn ang="0">
                <a:pos x="2" y="7"/>
              </a:cxn>
            </a:cxnLst>
            <a:rect l="0" t="0" r="r" b="b"/>
            <a:pathLst>
              <a:path w="7" h="7">
                <a:moveTo>
                  <a:pt x="2" y="7"/>
                </a:moveTo>
                <a:lnTo>
                  <a:pt x="0" y="3"/>
                </a:lnTo>
                <a:lnTo>
                  <a:pt x="2" y="0"/>
                </a:lnTo>
                <a:lnTo>
                  <a:pt x="7" y="0"/>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01" name="52572394"/>
          <p:cNvSpPr>
            <a:spLocks noChangeAspect="1"/>
          </p:cNvSpPr>
          <p:nvPr/>
        </p:nvSpPr>
        <p:spPr bwMode="auto">
          <a:xfrm>
            <a:off x="7789588" y="3771922"/>
            <a:ext cx="6895" cy="8112"/>
          </a:xfrm>
          <a:custGeom>
            <a:avLst/>
            <a:gdLst/>
            <a:ahLst/>
            <a:cxnLst>
              <a:cxn ang="0">
                <a:pos x="2" y="7"/>
              </a:cxn>
              <a:cxn ang="0">
                <a:pos x="0" y="5"/>
              </a:cxn>
              <a:cxn ang="0">
                <a:pos x="2" y="0"/>
              </a:cxn>
              <a:cxn ang="0">
                <a:pos x="7" y="0"/>
              </a:cxn>
              <a:cxn ang="0">
                <a:pos x="7" y="5"/>
              </a:cxn>
              <a:cxn ang="0">
                <a:pos x="7" y="7"/>
              </a:cxn>
              <a:cxn ang="0">
                <a:pos x="2" y="7"/>
              </a:cxn>
            </a:cxnLst>
            <a:rect l="0" t="0" r="r" b="b"/>
            <a:pathLst>
              <a:path w="7" h="7">
                <a:moveTo>
                  <a:pt x="2" y="7"/>
                </a:moveTo>
                <a:lnTo>
                  <a:pt x="0" y="5"/>
                </a:lnTo>
                <a:lnTo>
                  <a:pt x="2" y="0"/>
                </a:lnTo>
                <a:lnTo>
                  <a:pt x="7" y="0"/>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02" name="2002604223"/>
          <p:cNvSpPr>
            <a:spLocks noChangeAspect="1"/>
          </p:cNvSpPr>
          <p:nvPr/>
        </p:nvSpPr>
        <p:spPr bwMode="auto">
          <a:xfrm>
            <a:off x="7789588" y="3793941"/>
            <a:ext cx="6895" cy="8112"/>
          </a:xfrm>
          <a:custGeom>
            <a:avLst/>
            <a:gdLst/>
            <a:ahLst/>
            <a:cxnLst>
              <a:cxn ang="0">
                <a:pos x="2" y="7"/>
              </a:cxn>
              <a:cxn ang="0">
                <a:pos x="0" y="2"/>
              </a:cxn>
              <a:cxn ang="0">
                <a:pos x="2" y="0"/>
              </a:cxn>
              <a:cxn ang="0">
                <a:pos x="7" y="0"/>
              </a:cxn>
              <a:cxn ang="0">
                <a:pos x="7" y="2"/>
              </a:cxn>
              <a:cxn ang="0">
                <a:pos x="7" y="7"/>
              </a:cxn>
              <a:cxn ang="0">
                <a:pos x="2" y="7"/>
              </a:cxn>
            </a:cxnLst>
            <a:rect l="0" t="0" r="r" b="b"/>
            <a:pathLst>
              <a:path w="7" h="7">
                <a:moveTo>
                  <a:pt x="2" y="7"/>
                </a:moveTo>
                <a:lnTo>
                  <a:pt x="0" y="2"/>
                </a:lnTo>
                <a:lnTo>
                  <a:pt x="2" y="0"/>
                </a:lnTo>
                <a:lnTo>
                  <a:pt x="7" y="0"/>
                </a:lnTo>
                <a:lnTo>
                  <a:pt x="7" y="2"/>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03" name="1289488155"/>
          <p:cNvSpPr>
            <a:spLocks noChangeAspect="1"/>
          </p:cNvSpPr>
          <p:nvPr/>
        </p:nvSpPr>
        <p:spPr bwMode="auto">
          <a:xfrm>
            <a:off x="7789588" y="3804370"/>
            <a:ext cx="6895" cy="8112"/>
          </a:xfrm>
          <a:custGeom>
            <a:avLst/>
            <a:gdLst/>
            <a:ahLst/>
            <a:cxnLst>
              <a:cxn ang="0">
                <a:pos x="2" y="5"/>
              </a:cxn>
              <a:cxn ang="0">
                <a:pos x="0" y="3"/>
              </a:cxn>
              <a:cxn ang="0">
                <a:pos x="2" y="0"/>
              </a:cxn>
              <a:cxn ang="0">
                <a:pos x="7" y="0"/>
              </a:cxn>
              <a:cxn ang="0">
                <a:pos x="7" y="3"/>
              </a:cxn>
              <a:cxn ang="0">
                <a:pos x="7" y="7"/>
              </a:cxn>
              <a:cxn ang="0">
                <a:pos x="2" y="5"/>
              </a:cxn>
            </a:cxnLst>
            <a:rect l="0" t="0" r="r" b="b"/>
            <a:pathLst>
              <a:path w="7" h="7">
                <a:moveTo>
                  <a:pt x="2" y="5"/>
                </a:moveTo>
                <a:lnTo>
                  <a:pt x="0" y="3"/>
                </a:lnTo>
                <a:lnTo>
                  <a:pt x="2" y="0"/>
                </a:lnTo>
                <a:lnTo>
                  <a:pt x="7" y="0"/>
                </a:lnTo>
                <a:lnTo>
                  <a:pt x="7" y="3"/>
                </a:lnTo>
                <a:lnTo>
                  <a:pt x="7" y="7"/>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04" name="533527834"/>
          <p:cNvSpPr>
            <a:spLocks noChangeAspect="1"/>
          </p:cNvSpPr>
          <p:nvPr/>
        </p:nvSpPr>
        <p:spPr bwMode="auto">
          <a:xfrm>
            <a:off x="7789588" y="3812482"/>
            <a:ext cx="6895" cy="8112"/>
          </a:xfrm>
          <a:custGeom>
            <a:avLst/>
            <a:gdLst/>
            <a:ahLst/>
            <a:cxnLst>
              <a:cxn ang="0">
                <a:pos x="2" y="7"/>
              </a:cxn>
              <a:cxn ang="0">
                <a:pos x="0" y="5"/>
              </a:cxn>
              <a:cxn ang="0">
                <a:pos x="2" y="0"/>
              </a:cxn>
              <a:cxn ang="0">
                <a:pos x="7" y="3"/>
              </a:cxn>
              <a:cxn ang="0">
                <a:pos x="7" y="5"/>
              </a:cxn>
              <a:cxn ang="0">
                <a:pos x="7" y="7"/>
              </a:cxn>
              <a:cxn ang="0">
                <a:pos x="2" y="7"/>
              </a:cxn>
            </a:cxnLst>
            <a:rect l="0" t="0" r="r" b="b"/>
            <a:pathLst>
              <a:path w="7" h="7">
                <a:moveTo>
                  <a:pt x="2" y="7"/>
                </a:moveTo>
                <a:lnTo>
                  <a:pt x="0" y="5"/>
                </a:lnTo>
                <a:lnTo>
                  <a:pt x="2" y="0"/>
                </a:lnTo>
                <a:lnTo>
                  <a:pt x="7" y="3"/>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05" name="1000373495"/>
          <p:cNvSpPr>
            <a:spLocks noChangeAspect="1"/>
          </p:cNvSpPr>
          <p:nvPr/>
        </p:nvSpPr>
        <p:spPr bwMode="auto">
          <a:xfrm>
            <a:off x="7789588" y="3824070"/>
            <a:ext cx="6895" cy="8112"/>
          </a:xfrm>
          <a:custGeom>
            <a:avLst/>
            <a:gdLst/>
            <a:ahLst/>
            <a:cxnLst>
              <a:cxn ang="0">
                <a:pos x="2" y="7"/>
              </a:cxn>
              <a:cxn ang="0">
                <a:pos x="0" y="5"/>
              </a:cxn>
              <a:cxn ang="0">
                <a:pos x="2" y="0"/>
              </a:cxn>
              <a:cxn ang="0">
                <a:pos x="7" y="0"/>
              </a:cxn>
              <a:cxn ang="0">
                <a:pos x="7" y="5"/>
              </a:cxn>
              <a:cxn ang="0">
                <a:pos x="7" y="7"/>
              </a:cxn>
              <a:cxn ang="0">
                <a:pos x="2" y="7"/>
              </a:cxn>
            </a:cxnLst>
            <a:rect l="0" t="0" r="r" b="b"/>
            <a:pathLst>
              <a:path w="7" h="7">
                <a:moveTo>
                  <a:pt x="2" y="7"/>
                </a:moveTo>
                <a:lnTo>
                  <a:pt x="0" y="5"/>
                </a:lnTo>
                <a:lnTo>
                  <a:pt x="2" y="0"/>
                </a:lnTo>
                <a:lnTo>
                  <a:pt x="7" y="0"/>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06" name="1588335381"/>
          <p:cNvSpPr>
            <a:spLocks noChangeAspect="1"/>
          </p:cNvSpPr>
          <p:nvPr/>
        </p:nvSpPr>
        <p:spPr bwMode="auto">
          <a:xfrm>
            <a:off x="7789588" y="3834500"/>
            <a:ext cx="6895" cy="8112"/>
          </a:xfrm>
          <a:custGeom>
            <a:avLst/>
            <a:gdLst/>
            <a:ahLst/>
            <a:cxnLst>
              <a:cxn ang="0">
                <a:pos x="2" y="7"/>
              </a:cxn>
              <a:cxn ang="0">
                <a:pos x="0" y="3"/>
              </a:cxn>
              <a:cxn ang="0">
                <a:pos x="2" y="0"/>
              </a:cxn>
              <a:cxn ang="0">
                <a:pos x="7" y="0"/>
              </a:cxn>
              <a:cxn ang="0">
                <a:pos x="7" y="5"/>
              </a:cxn>
              <a:cxn ang="0">
                <a:pos x="7" y="7"/>
              </a:cxn>
              <a:cxn ang="0">
                <a:pos x="2" y="7"/>
              </a:cxn>
            </a:cxnLst>
            <a:rect l="0" t="0" r="r" b="b"/>
            <a:pathLst>
              <a:path w="7" h="7">
                <a:moveTo>
                  <a:pt x="2" y="7"/>
                </a:moveTo>
                <a:lnTo>
                  <a:pt x="0" y="3"/>
                </a:lnTo>
                <a:lnTo>
                  <a:pt x="2" y="0"/>
                </a:lnTo>
                <a:lnTo>
                  <a:pt x="7" y="0"/>
                </a:lnTo>
                <a:lnTo>
                  <a:pt x="7"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07" name="1728378002"/>
          <p:cNvSpPr>
            <a:spLocks noChangeAspect="1"/>
          </p:cNvSpPr>
          <p:nvPr/>
        </p:nvSpPr>
        <p:spPr bwMode="auto">
          <a:xfrm>
            <a:off x="7782693" y="3788146"/>
            <a:ext cx="8865" cy="5794"/>
          </a:xfrm>
          <a:custGeom>
            <a:avLst/>
            <a:gdLst/>
            <a:ahLst/>
            <a:cxnLst>
              <a:cxn ang="0">
                <a:pos x="2" y="5"/>
              </a:cxn>
              <a:cxn ang="0">
                <a:pos x="0" y="2"/>
              </a:cxn>
              <a:cxn ang="0">
                <a:pos x="2" y="0"/>
              </a:cxn>
              <a:cxn ang="0">
                <a:pos x="7" y="0"/>
              </a:cxn>
              <a:cxn ang="0">
                <a:pos x="9" y="2"/>
              </a:cxn>
              <a:cxn ang="0">
                <a:pos x="7" y="5"/>
              </a:cxn>
              <a:cxn ang="0">
                <a:pos x="2" y="5"/>
              </a:cxn>
            </a:cxnLst>
            <a:rect l="0" t="0" r="r" b="b"/>
            <a:pathLst>
              <a:path w="9" h="5">
                <a:moveTo>
                  <a:pt x="2" y="5"/>
                </a:moveTo>
                <a:lnTo>
                  <a:pt x="0" y="2"/>
                </a:lnTo>
                <a:lnTo>
                  <a:pt x="2" y="0"/>
                </a:lnTo>
                <a:lnTo>
                  <a:pt x="7" y="0"/>
                </a:lnTo>
                <a:lnTo>
                  <a:pt x="9" y="2"/>
                </a:lnTo>
                <a:lnTo>
                  <a:pt x="7"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08" name="1509910824"/>
          <p:cNvSpPr>
            <a:spLocks noChangeAspect="1"/>
          </p:cNvSpPr>
          <p:nvPr/>
        </p:nvSpPr>
        <p:spPr bwMode="auto">
          <a:xfrm>
            <a:off x="7782693" y="3777716"/>
            <a:ext cx="8865" cy="8112"/>
          </a:xfrm>
          <a:custGeom>
            <a:avLst/>
            <a:gdLst/>
            <a:ahLst/>
            <a:cxnLst>
              <a:cxn ang="0">
                <a:pos x="2" y="7"/>
              </a:cxn>
              <a:cxn ang="0">
                <a:pos x="0" y="2"/>
              </a:cxn>
              <a:cxn ang="0">
                <a:pos x="2" y="0"/>
              </a:cxn>
              <a:cxn ang="0">
                <a:pos x="7" y="0"/>
              </a:cxn>
              <a:cxn ang="0">
                <a:pos x="9" y="2"/>
              </a:cxn>
              <a:cxn ang="0">
                <a:pos x="7" y="7"/>
              </a:cxn>
              <a:cxn ang="0">
                <a:pos x="2" y="7"/>
              </a:cxn>
            </a:cxnLst>
            <a:rect l="0" t="0" r="r" b="b"/>
            <a:pathLst>
              <a:path w="9" h="7">
                <a:moveTo>
                  <a:pt x="2" y="7"/>
                </a:moveTo>
                <a:lnTo>
                  <a:pt x="0" y="2"/>
                </a:lnTo>
                <a:lnTo>
                  <a:pt x="2" y="0"/>
                </a:lnTo>
                <a:lnTo>
                  <a:pt x="7" y="0"/>
                </a:lnTo>
                <a:lnTo>
                  <a:pt x="9" y="2"/>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09" name="1748541535"/>
          <p:cNvSpPr>
            <a:spLocks noChangeAspect="1"/>
          </p:cNvSpPr>
          <p:nvPr/>
        </p:nvSpPr>
        <p:spPr bwMode="auto">
          <a:xfrm>
            <a:off x="7782693" y="3796258"/>
            <a:ext cx="8865" cy="8112"/>
          </a:xfrm>
          <a:custGeom>
            <a:avLst/>
            <a:gdLst/>
            <a:ahLst/>
            <a:cxnLst>
              <a:cxn ang="0">
                <a:pos x="2" y="7"/>
              </a:cxn>
              <a:cxn ang="0">
                <a:pos x="0" y="5"/>
              </a:cxn>
              <a:cxn ang="0">
                <a:pos x="2" y="0"/>
              </a:cxn>
              <a:cxn ang="0">
                <a:pos x="7" y="3"/>
              </a:cxn>
              <a:cxn ang="0">
                <a:pos x="9" y="5"/>
              </a:cxn>
              <a:cxn ang="0">
                <a:pos x="7" y="7"/>
              </a:cxn>
              <a:cxn ang="0">
                <a:pos x="2" y="7"/>
              </a:cxn>
            </a:cxnLst>
            <a:rect l="0" t="0" r="r" b="b"/>
            <a:pathLst>
              <a:path w="9" h="7">
                <a:moveTo>
                  <a:pt x="2" y="7"/>
                </a:moveTo>
                <a:lnTo>
                  <a:pt x="0" y="5"/>
                </a:lnTo>
                <a:lnTo>
                  <a:pt x="2" y="0"/>
                </a:lnTo>
                <a:lnTo>
                  <a:pt x="7" y="3"/>
                </a:lnTo>
                <a:lnTo>
                  <a:pt x="9" y="5"/>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0" name="80912578"/>
          <p:cNvSpPr>
            <a:spLocks noChangeAspect="1"/>
          </p:cNvSpPr>
          <p:nvPr/>
        </p:nvSpPr>
        <p:spPr bwMode="auto">
          <a:xfrm>
            <a:off x="7782693" y="3807846"/>
            <a:ext cx="8865" cy="8112"/>
          </a:xfrm>
          <a:custGeom>
            <a:avLst/>
            <a:gdLst/>
            <a:ahLst/>
            <a:cxnLst>
              <a:cxn ang="0">
                <a:pos x="2" y="7"/>
              </a:cxn>
              <a:cxn ang="0">
                <a:pos x="0" y="2"/>
              </a:cxn>
              <a:cxn ang="0">
                <a:pos x="2" y="0"/>
              </a:cxn>
              <a:cxn ang="0">
                <a:pos x="7" y="0"/>
              </a:cxn>
              <a:cxn ang="0">
                <a:pos x="9" y="4"/>
              </a:cxn>
              <a:cxn ang="0">
                <a:pos x="7" y="7"/>
              </a:cxn>
              <a:cxn ang="0">
                <a:pos x="2" y="7"/>
              </a:cxn>
            </a:cxnLst>
            <a:rect l="0" t="0" r="r" b="b"/>
            <a:pathLst>
              <a:path w="9" h="7">
                <a:moveTo>
                  <a:pt x="2" y="7"/>
                </a:moveTo>
                <a:lnTo>
                  <a:pt x="0" y="2"/>
                </a:lnTo>
                <a:lnTo>
                  <a:pt x="2" y="0"/>
                </a:lnTo>
                <a:lnTo>
                  <a:pt x="7" y="0"/>
                </a:lnTo>
                <a:lnTo>
                  <a:pt x="9" y="4"/>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1" name="1727361891"/>
          <p:cNvSpPr>
            <a:spLocks noChangeAspect="1"/>
          </p:cNvSpPr>
          <p:nvPr/>
        </p:nvSpPr>
        <p:spPr bwMode="auto">
          <a:xfrm>
            <a:off x="7782693" y="3818276"/>
            <a:ext cx="8865" cy="8112"/>
          </a:xfrm>
          <a:custGeom>
            <a:avLst/>
            <a:gdLst/>
            <a:ahLst/>
            <a:cxnLst>
              <a:cxn ang="0">
                <a:pos x="2" y="7"/>
              </a:cxn>
              <a:cxn ang="0">
                <a:pos x="0" y="2"/>
              </a:cxn>
              <a:cxn ang="0">
                <a:pos x="2" y="0"/>
              </a:cxn>
              <a:cxn ang="0">
                <a:pos x="7" y="0"/>
              </a:cxn>
              <a:cxn ang="0">
                <a:pos x="9" y="2"/>
              </a:cxn>
              <a:cxn ang="0">
                <a:pos x="7" y="7"/>
              </a:cxn>
              <a:cxn ang="0">
                <a:pos x="2" y="7"/>
              </a:cxn>
            </a:cxnLst>
            <a:rect l="0" t="0" r="r" b="b"/>
            <a:pathLst>
              <a:path w="9" h="7">
                <a:moveTo>
                  <a:pt x="2" y="7"/>
                </a:moveTo>
                <a:lnTo>
                  <a:pt x="0" y="2"/>
                </a:lnTo>
                <a:lnTo>
                  <a:pt x="2" y="0"/>
                </a:lnTo>
                <a:lnTo>
                  <a:pt x="7" y="0"/>
                </a:lnTo>
                <a:lnTo>
                  <a:pt x="9" y="2"/>
                </a:lnTo>
                <a:lnTo>
                  <a:pt x="7"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2" name="1704269863"/>
          <p:cNvSpPr>
            <a:spLocks noChangeAspect="1"/>
          </p:cNvSpPr>
          <p:nvPr/>
        </p:nvSpPr>
        <p:spPr bwMode="auto">
          <a:xfrm>
            <a:off x="7782693" y="3829865"/>
            <a:ext cx="8865" cy="8112"/>
          </a:xfrm>
          <a:custGeom>
            <a:avLst/>
            <a:gdLst/>
            <a:ahLst/>
            <a:cxnLst>
              <a:cxn ang="0">
                <a:pos x="2" y="4"/>
              </a:cxn>
              <a:cxn ang="0">
                <a:pos x="0" y="2"/>
              </a:cxn>
              <a:cxn ang="0">
                <a:pos x="2" y="0"/>
              </a:cxn>
              <a:cxn ang="0">
                <a:pos x="7" y="0"/>
              </a:cxn>
              <a:cxn ang="0">
                <a:pos x="9" y="2"/>
              </a:cxn>
              <a:cxn ang="0">
                <a:pos x="7" y="7"/>
              </a:cxn>
              <a:cxn ang="0">
                <a:pos x="2" y="4"/>
              </a:cxn>
            </a:cxnLst>
            <a:rect l="0" t="0" r="r" b="b"/>
            <a:pathLst>
              <a:path w="9" h="7">
                <a:moveTo>
                  <a:pt x="2" y="4"/>
                </a:moveTo>
                <a:lnTo>
                  <a:pt x="0" y="2"/>
                </a:lnTo>
                <a:lnTo>
                  <a:pt x="2" y="0"/>
                </a:lnTo>
                <a:lnTo>
                  <a:pt x="7" y="0"/>
                </a:lnTo>
                <a:lnTo>
                  <a:pt x="9" y="2"/>
                </a:lnTo>
                <a:lnTo>
                  <a:pt x="7" y="7"/>
                </a:lnTo>
                <a:lnTo>
                  <a:pt x="2"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3" name="1396976506"/>
          <p:cNvSpPr>
            <a:spLocks noChangeAspect="1"/>
          </p:cNvSpPr>
          <p:nvPr/>
        </p:nvSpPr>
        <p:spPr bwMode="auto">
          <a:xfrm>
            <a:off x="7777768" y="3780034"/>
            <a:ext cx="6895" cy="8112"/>
          </a:xfrm>
          <a:custGeom>
            <a:avLst/>
            <a:gdLst/>
            <a:ahLst/>
            <a:cxnLst>
              <a:cxn ang="0">
                <a:pos x="0" y="7"/>
              </a:cxn>
              <a:cxn ang="0">
                <a:pos x="0" y="2"/>
              </a:cxn>
              <a:cxn ang="0">
                <a:pos x="0" y="0"/>
              </a:cxn>
              <a:cxn ang="0">
                <a:pos x="5" y="0"/>
              </a:cxn>
              <a:cxn ang="0">
                <a:pos x="7" y="5"/>
              </a:cxn>
              <a:cxn ang="0">
                <a:pos x="5" y="7"/>
              </a:cxn>
              <a:cxn ang="0">
                <a:pos x="0" y="7"/>
              </a:cxn>
            </a:cxnLst>
            <a:rect l="0" t="0" r="r" b="b"/>
            <a:pathLst>
              <a:path w="7" h="7">
                <a:moveTo>
                  <a:pt x="0" y="7"/>
                </a:moveTo>
                <a:lnTo>
                  <a:pt x="0" y="2"/>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4" name="1142742551"/>
          <p:cNvSpPr>
            <a:spLocks noChangeAspect="1"/>
          </p:cNvSpPr>
          <p:nvPr/>
        </p:nvSpPr>
        <p:spPr bwMode="auto">
          <a:xfrm>
            <a:off x="7777768" y="3769604"/>
            <a:ext cx="6895" cy="8112"/>
          </a:xfrm>
          <a:custGeom>
            <a:avLst/>
            <a:gdLst/>
            <a:ahLst/>
            <a:cxnLst>
              <a:cxn ang="0">
                <a:pos x="0" y="7"/>
              </a:cxn>
              <a:cxn ang="0">
                <a:pos x="0" y="4"/>
              </a:cxn>
              <a:cxn ang="0">
                <a:pos x="0" y="0"/>
              </a:cxn>
              <a:cxn ang="0">
                <a:pos x="5" y="0"/>
              </a:cxn>
              <a:cxn ang="0">
                <a:pos x="7" y="4"/>
              </a:cxn>
              <a:cxn ang="0">
                <a:pos x="5" y="7"/>
              </a:cxn>
              <a:cxn ang="0">
                <a:pos x="0" y="7"/>
              </a:cxn>
            </a:cxnLst>
            <a:rect l="0" t="0" r="r" b="b"/>
            <a:pathLst>
              <a:path w="7" h="7">
                <a:moveTo>
                  <a:pt x="0" y="7"/>
                </a:moveTo>
                <a:lnTo>
                  <a:pt x="0" y="4"/>
                </a:lnTo>
                <a:lnTo>
                  <a:pt x="0" y="0"/>
                </a:lnTo>
                <a:lnTo>
                  <a:pt x="5" y="0"/>
                </a:lnTo>
                <a:lnTo>
                  <a:pt x="7" y="4"/>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5" name="176342538"/>
          <p:cNvSpPr>
            <a:spLocks noChangeAspect="1"/>
          </p:cNvSpPr>
          <p:nvPr/>
        </p:nvSpPr>
        <p:spPr bwMode="auto">
          <a:xfrm>
            <a:off x="7777768" y="3790463"/>
            <a:ext cx="6895" cy="9271"/>
          </a:xfrm>
          <a:custGeom>
            <a:avLst/>
            <a:gdLst/>
            <a:ahLst/>
            <a:cxnLst>
              <a:cxn ang="0">
                <a:pos x="0" y="8"/>
              </a:cxn>
              <a:cxn ang="0">
                <a:pos x="0" y="3"/>
              </a:cxn>
              <a:cxn ang="0">
                <a:pos x="0" y="0"/>
              </a:cxn>
              <a:cxn ang="0">
                <a:pos x="5" y="0"/>
              </a:cxn>
              <a:cxn ang="0">
                <a:pos x="7" y="3"/>
              </a:cxn>
              <a:cxn ang="0">
                <a:pos x="5" y="8"/>
              </a:cxn>
              <a:cxn ang="0">
                <a:pos x="0" y="8"/>
              </a:cxn>
            </a:cxnLst>
            <a:rect l="0" t="0" r="r" b="b"/>
            <a:pathLst>
              <a:path w="7" h="8">
                <a:moveTo>
                  <a:pt x="0" y="8"/>
                </a:moveTo>
                <a:lnTo>
                  <a:pt x="0" y="3"/>
                </a:lnTo>
                <a:lnTo>
                  <a:pt x="0" y="0"/>
                </a:lnTo>
                <a:lnTo>
                  <a:pt x="5" y="0"/>
                </a:lnTo>
                <a:lnTo>
                  <a:pt x="7" y="3"/>
                </a:lnTo>
                <a:lnTo>
                  <a:pt x="5" y="8"/>
                </a:lnTo>
                <a:lnTo>
                  <a:pt x="0"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6" name="934891561"/>
          <p:cNvSpPr>
            <a:spLocks noChangeAspect="1"/>
          </p:cNvSpPr>
          <p:nvPr/>
        </p:nvSpPr>
        <p:spPr bwMode="auto">
          <a:xfrm>
            <a:off x="7777768" y="3802052"/>
            <a:ext cx="6895" cy="8112"/>
          </a:xfrm>
          <a:custGeom>
            <a:avLst/>
            <a:gdLst/>
            <a:ahLst/>
            <a:cxnLst>
              <a:cxn ang="0">
                <a:pos x="0" y="5"/>
              </a:cxn>
              <a:cxn ang="0">
                <a:pos x="0" y="2"/>
              </a:cxn>
              <a:cxn ang="0">
                <a:pos x="0" y="0"/>
              </a:cxn>
              <a:cxn ang="0">
                <a:pos x="5" y="0"/>
              </a:cxn>
              <a:cxn ang="0">
                <a:pos x="7" y="2"/>
              </a:cxn>
              <a:cxn ang="0">
                <a:pos x="5" y="7"/>
              </a:cxn>
              <a:cxn ang="0">
                <a:pos x="0" y="5"/>
              </a:cxn>
            </a:cxnLst>
            <a:rect l="0" t="0" r="r" b="b"/>
            <a:pathLst>
              <a:path w="7" h="7">
                <a:moveTo>
                  <a:pt x="0" y="5"/>
                </a:moveTo>
                <a:lnTo>
                  <a:pt x="0" y="2"/>
                </a:lnTo>
                <a:lnTo>
                  <a:pt x="0" y="0"/>
                </a:lnTo>
                <a:lnTo>
                  <a:pt x="5" y="0"/>
                </a:lnTo>
                <a:lnTo>
                  <a:pt x="7" y="2"/>
                </a:lnTo>
                <a:lnTo>
                  <a:pt x="5"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7" name="591694247"/>
          <p:cNvSpPr>
            <a:spLocks noChangeAspect="1"/>
          </p:cNvSpPr>
          <p:nvPr/>
        </p:nvSpPr>
        <p:spPr bwMode="auto">
          <a:xfrm>
            <a:off x="7777768" y="3812482"/>
            <a:ext cx="6895" cy="5794"/>
          </a:xfrm>
          <a:custGeom>
            <a:avLst/>
            <a:gdLst/>
            <a:ahLst/>
            <a:cxnLst>
              <a:cxn ang="0">
                <a:pos x="0" y="5"/>
              </a:cxn>
              <a:cxn ang="0">
                <a:pos x="0" y="3"/>
              </a:cxn>
              <a:cxn ang="0">
                <a:pos x="0" y="0"/>
              </a:cxn>
              <a:cxn ang="0">
                <a:pos x="5" y="0"/>
              </a:cxn>
              <a:cxn ang="0">
                <a:pos x="7" y="3"/>
              </a:cxn>
              <a:cxn ang="0">
                <a:pos x="5" y="5"/>
              </a:cxn>
              <a:cxn ang="0">
                <a:pos x="0" y="5"/>
              </a:cxn>
            </a:cxnLst>
            <a:rect l="0" t="0" r="r" b="b"/>
            <a:pathLst>
              <a:path w="7" h="5">
                <a:moveTo>
                  <a:pt x="0" y="5"/>
                </a:moveTo>
                <a:lnTo>
                  <a:pt x="0" y="3"/>
                </a:lnTo>
                <a:lnTo>
                  <a:pt x="0" y="0"/>
                </a:lnTo>
                <a:lnTo>
                  <a:pt x="5" y="0"/>
                </a:lnTo>
                <a:lnTo>
                  <a:pt x="7" y="3"/>
                </a:lnTo>
                <a:lnTo>
                  <a:pt x="5"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8" name="1094052394"/>
          <p:cNvSpPr>
            <a:spLocks noChangeAspect="1"/>
          </p:cNvSpPr>
          <p:nvPr/>
        </p:nvSpPr>
        <p:spPr bwMode="auto">
          <a:xfrm>
            <a:off x="7777768" y="3820593"/>
            <a:ext cx="6895" cy="9271"/>
          </a:xfrm>
          <a:custGeom>
            <a:avLst/>
            <a:gdLst/>
            <a:ahLst/>
            <a:cxnLst>
              <a:cxn ang="0">
                <a:pos x="0" y="8"/>
              </a:cxn>
              <a:cxn ang="0">
                <a:pos x="0" y="5"/>
              </a:cxn>
              <a:cxn ang="0">
                <a:pos x="0" y="0"/>
              </a:cxn>
              <a:cxn ang="0">
                <a:pos x="5" y="0"/>
              </a:cxn>
              <a:cxn ang="0">
                <a:pos x="7" y="5"/>
              </a:cxn>
              <a:cxn ang="0">
                <a:pos x="5" y="8"/>
              </a:cxn>
              <a:cxn ang="0">
                <a:pos x="0" y="8"/>
              </a:cxn>
            </a:cxnLst>
            <a:rect l="0" t="0" r="r" b="b"/>
            <a:pathLst>
              <a:path w="7" h="8">
                <a:moveTo>
                  <a:pt x="0" y="8"/>
                </a:moveTo>
                <a:lnTo>
                  <a:pt x="0" y="5"/>
                </a:lnTo>
                <a:lnTo>
                  <a:pt x="0" y="0"/>
                </a:lnTo>
                <a:lnTo>
                  <a:pt x="5" y="0"/>
                </a:lnTo>
                <a:lnTo>
                  <a:pt x="7" y="5"/>
                </a:lnTo>
                <a:lnTo>
                  <a:pt x="5" y="8"/>
                </a:lnTo>
                <a:lnTo>
                  <a:pt x="0"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9" name="2035306458"/>
          <p:cNvSpPr>
            <a:spLocks noChangeAspect="1"/>
          </p:cNvSpPr>
          <p:nvPr/>
        </p:nvSpPr>
        <p:spPr bwMode="auto">
          <a:xfrm>
            <a:off x="7777768" y="3832182"/>
            <a:ext cx="6895" cy="8112"/>
          </a:xfrm>
          <a:custGeom>
            <a:avLst/>
            <a:gdLst/>
            <a:ahLst/>
            <a:cxnLst>
              <a:cxn ang="0">
                <a:pos x="0" y="7"/>
              </a:cxn>
              <a:cxn ang="0">
                <a:pos x="0" y="2"/>
              </a:cxn>
              <a:cxn ang="0">
                <a:pos x="0" y="0"/>
              </a:cxn>
              <a:cxn ang="0">
                <a:pos x="5" y="0"/>
              </a:cxn>
              <a:cxn ang="0">
                <a:pos x="7" y="5"/>
              </a:cxn>
              <a:cxn ang="0">
                <a:pos x="5" y="7"/>
              </a:cxn>
              <a:cxn ang="0">
                <a:pos x="0" y="7"/>
              </a:cxn>
            </a:cxnLst>
            <a:rect l="0" t="0" r="r" b="b"/>
            <a:pathLst>
              <a:path w="7" h="7">
                <a:moveTo>
                  <a:pt x="0" y="7"/>
                </a:moveTo>
                <a:lnTo>
                  <a:pt x="0" y="2"/>
                </a:lnTo>
                <a:lnTo>
                  <a:pt x="0" y="0"/>
                </a:lnTo>
                <a:lnTo>
                  <a:pt x="5" y="0"/>
                </a:lnTo>
                <a:lnTo>
                  <a:pt x="7" y="5"/>
                </a:lnTo>
                <a:lnTo>
                  <a:pt x="5"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0" name="310975432"/>
          <p:cNvSpPr>
            <a:spLocks noChangeAspect="1"/>
          </p:cNvSpPr>
          <p:nvPr/>
        </p:nvSpPr>
        <p:spPr bwMode="auto">
          <a:xfrm>
            <a:off x="7770873" y="3785828"/>
            <a:ext cx="6895" cy="4636"/>
          </a:xfrm>
          <a:custGeom>
            <a:avLst/>
            <a:gdLst/>
            <a:ahLst/>
            <a:cxnLst>
              <a:cxn ang="0">
                <a:pos x="0" y="4"/>
              </a:cxn>
              <a:cxn ang="0">
                <a:pos x="0" y="2"/>
              </a:cxn>
              <a:cxn ang="0">
                <a:pos x="0" y="0"/>
              </a:cxn>
              <a:cxn ang="0">
                <a:pos x="4" y="0"/>
              </a:cxn>
              <a:cxn ang="0">
                <a:pos x="7" y="2"/>
              </a:cxn>
              <a:cxn ang="0">
                <a:pos x="4" y="4"/>
              </a:cxn>
              <a:cxn ang="0">
                <a:pos x="0" y="4"/>
              </a:cxn>
            </a:cxnLst>
            <a:rect l="0" t="0" r="r" b="b"/>
            <a:pathLst>
              <a:path w="7" h="4">
                <a:moveTo>
                  <a:pt x="0" y="4"/>
                </a:moveTo>
                <a:lnTo>
                  <a:pt x="0" y="2"/>
                </a:lnTo>
                <a:lnTo>
                  <a:pt x="0" y="0"/>
                </a:lnTo>
                <a:lnTo>
                  <a:pt x="4" y="0"/>
                </a:lnTo>
                <a:lnTo>
                  <a:pt x="7" y="2"/>
                </a:lnTo>
                <a:lnTo>
                  <a:pt x="4" y="4"/>
                </a:lnTo>
                <a:lnTo>
                  <a:pt x="0"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1" name="1857886578"/>
          <p:cNvSpPr>
            <a:spLocks noChangeAspect="1"/>
          </p:cNvSpPr>
          <p:nvPr/>
        </p:nvSpPr>
        <p:spPr bwMode="auto">
          <a:xfrm>
            <a:off x="7770873" y="3774240"/>
            <a:ext cx="6895" cy="8112"/>
          </a:xfrm>
          <a:custGeom>
            <a:avLst/>
            <a:gdLst/>
            <a:ahLst/>
            <a:cxnLst>
              <a:cxn ang="0">
                <a:pos x="0" y="7"/>
              </a:cxn>
              <a:cxn ang="0">
                <a:pos x="0" y="3"/>
              </a:cxn>
              <a:cxn ang="0">
                <a:pos x="0" y="0"/>
              </a:cxn>
              <a:cxn ang="0">
                <a:pos x="4" y="0"/>
              </a:cxn>
              <a:cxn ang="0">
                <a:pos x="7" y="3"/>
              </a:cxn>
              <a:cxn ang="0">
                <a:pos x="4" y="7"/>
              </a:cxn>
              <a:cxn ang="0">
                <a:pos x="0" y="7"/>
              </a:cxn>
            </a:cxnLst>
            <a:rect l="0" t="0" r="r" b="b"/>
            <a:pathLst>
              <a:path w="7" h="7">
                <a:moveTo>
                  <a:pt x="0" y="7"/>
                </a:moveTo>
                <a:lnTo>
                  <a:pt x="0" y="3"/>
                </a:lnTo>
                <a:lnTo>
                  <a:pt x="0" y="0"/>
                </a:lnTo>
                <a:lnTo>
                  <a:pt x="4" y="0"/>
                </a:lnTo>
                <a:lnTo>
                  <a:pt x="7" y="3"/>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2" name="727489968"/>
          <p:cNvSpPr>
            <a:spLocks noChangeAspect="1"/>
          </p:cNvSpPr>
          <p:nvPr/>
        </p:nvSpPr>
        <p:spPr bwMode="auto">
          <a:xfrm>
            <a:off x="7770873" y="3793941"/>
            <a:ext cx="6895" cy="8112"/>
          </a:xfrm>
          <a:custGeom>
            <a:avLst/>
            <a:gdLst/>
            <a:ahLst/>
            <a:cxnLst>
              <a:cxn ang="0">
                <a:pos x="0" y="7"/>
              </a:cxn>
              <a:cxn ang="0">
                <a:pos x="0" y="5"/>
              </a:cxn>
              <a:cxn ang="0">
                <a:pos x="0" y="0"/>
              </a:cxn>
              <a:cxn ang="0">
                <a:pos x="4" y="2"/>
              </a:cxn>
              <a:cxn ang="0">
                <a:pos x="7" y="5"/>
              </a:cxn>
              <a:cxn ang="0">
                <a:pos x="4" y="7"/>
              </a:cxn>
              <a:cxn ang="0">
                <a:pos x="0" y="7"/>
              </a:cxn>
            </a:cxnLst>
            <a:rect l="0" t="0" r="r" b="b"/>
            <a:pathLst>
              <a:path w="7" h="7">
                <a:moveTo>
                  <a:pt x="0" y="7"/>
                </a:moveTo>
                <a:lnTo>
                  <a:pt x="0" y="5"/>
                </a:lnTo>
                <a:lnTo>
                  <a:pt x="0" y="0"/>
                </a:lnTo>
                <a:lnTo>
                  <a:pt x="4" y="2"/>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3" name="1827921649"/>
          <p:cNvSpPr>
            <a:spLocks noChangeAspect="1"/>
          </p:cNvSpPr>
          <p:nvPr/>
        </p:nvSpPr>
        <p:spPr bwMode="auto">
          <a:xfrm>
            <a:off x="7770873" y="3804370"/>
            <a:ext cx="6895" cy="8112"/>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4" name="781666235"/>
          <p:cNvSpPr>
            <a:spLocks noChangeAspect="1"/>
          </p:cNvSpPr>
          <p:nvPr/>
        </p:nvSpPr>
        <p:spPr bwMode="auto">
          <a:xfrm>
            <a:off x="7770873" y="3815958"/>
            <a:ext cx="6895" cy="8112"/>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5" name="230407778"/>
          <p:cNvSpPr>
            <a:spLocks noChangeAspect="1"/>
          </p:cNvSpPr>
          <p:nvPr/>
        </p:nvSpPr>
        <p:spPr bwMode="auto">
          <a:xfrm>
            <a:off x="7770873" y="3826387"/>
            <a:ext cx="6895" cy="8112"/>
          </a:xfrm>
          <a:custGeom>
            <a:avLst/>
            <a:gdLst/>
            <a:ahLst/>
            <a:cxnLst>
              <a:cxn ang="0">
                <a:pos x="0" y="5"/>
              </a:cxn>
              <a:cxn ang="0">
                <a:pos x="0" y="3"/>
              </a:cxn>
              <a:cxn ang="0">
                <a:pos x="0" y="0"/>
              </a:cxn>
              <a:cxn ang="0">
                <a:pos x="4" y="0"/>
              </a:cxn>
              <a:cxn ang="0">
                <a:pos x="7" y="3"/>
              </a:cxn>
              <a:cxn ang="0">
                <a:pos x="4" y="7"/>
              </a:cxn>
              <a:cxn ang="0">
                <a:pos x="0" y="5"/>
              </a:cxn>
            </a:cxnLst>
            <a:rect l="0" t="0" r="r" b="b"/>
            <a:pathLst>
              <a:path w="7" h="7">
                <a:moveTo>
                  <a:pt x="0" y="5"/>
                </a:moveTo>
                <a:lnTo>
                  <a:pt x="0" y="3"/>
                </a:lnTo>
                <a:lnTo>
                  <a:pt x="0" y="0"/>
                </a:lnTo>
                <a:lnTo>
                  <a:pt x="4" y="0"/>
                </a:lnTo>
                <a:lnTo>
                  <a:pt x="7" y="3"/>
                </a:lnTo>
                <a:lnTo>
                  <a:pt x="4"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6" name="2084147173"/>
          <p:cNvSpPr>
            <a:spLocks noChangeAspect="1"/>
          </p:cNvSpPr>
          <p:nvPr/>
        </p:nvSpPr>
        <p:spPr bwMode="auto">
          <a:xfrm>
            <a:off x="7763978" y="3777716"/>
            <a:ext cx="6895" cy="8112"/>
          </a:xfrm>
          <a:custGeom>
            <a:avLst/>
            <a:gdLst/>
            <a:ahLst/>
            <a:cxnLst>
              <a:cxn ang="0">
                <a:pos x="2" y="7"/>
              </a:cxn>
              <a:cxn ang="0">
                <a:pos x="0" y="4"/>
              </a:cxn>
              <a:cxn ang="0">
                <a:pos x="2" y="0"/>
              </a:cxn>
              <a:cxn ang="0">
                <a:pos x="4" y="0"/>
              </a:cxn>
              <a:cxn ang="0">
                <a:pos x="7" y="4"/>
              </a:cxn>
              <a:cxn ang="0">
                <a:pos x="4" y="7"/>
              </a:cxn>
              <a:cxn ang="0">
                <a:pos x="2" y="7"/>
              </a:cxn>
            </a:cxnLst>
            <a:rect l="0" t="0" r="r" b="b"/>
            <a:pathLst>
              <a:path w="7" h="7">
                <a:moveTo>
                  <a:pt x="2" y="7"/>
                </a:moveTo>
                <a:lnTo>
                  <a:pt x="0" y="4"/>
                </a:lnTo>
                <a:lnTo>
                  <a:pt x="2" y="0"/>
                </a:lnTo>
                <a:lnTo>
                  <a:pt x="4" y="0"/>
                </a:lnTo>
                <a:lnTo>
                  <a:pt x="7" y="4"/>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7" name="1429620657"/>
          <p:cNvSpPr>
            <a:spLocks noChangeAspect="1"/>
          </p:cNvSpPr>
          <p:nvPr/>
        </p:nvSpPr>
        <p:spPr bwMode="auto">
          <a:xfrm>
            <a:off x="7763978" y="3766128"/>
            <a:ext cx="6895" cy="8112"/>
          </a:xfrm>
          <a:custGeom>
            <a:avLst/>
            <a:gdLst/>
            <a:ahLst/>
            <a:cxnLst>
              <a:cxn ang="0">
                <a:pos x="2" y="7"/>
              </a:cxn>
              <a:cxn ang="0">
                <a:pos x="0" y="5"/>
              </a:cxn>
              <a:cxn ang="0">
                <a:pos x="2" y="0"/>
              </a:cxn>
              <a:cxn ang="0">
                <a:pos x="4" y="3"/>
              </a:cxn>
              <a:cxn ang="0">
                <a:pos x="7" y="5"/>
              </a:cxn>
              <a:cxn ang="0">
                <a:pos x="4" y="7"/>
              </a:cxn>
              <a:cxn ang="0">
                <a:pos x="2" y="7"/>
              </a:cxn>
            </a:cxnLst>
            <a:rect l="0" t="0" r="r" b="b"/>
            <a:pathLst>
              <a:path w="7" h="7">
                <a:moveTo>
                  <a:pt x="2" y="7"/>
                </a:moveTo>
                <a:lnTo>
                  <a:pt x="0" y="5"/>
                </a:lnTo>
                <a:lnTo>
                  <a:pt x="2" y="0"/>
                </a:lnTo>
                <a:lnTo>
                  <a:pt x="4" y="3"/>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8" name="438832713"/>
          <p:cNvSpPr>
            <a:spLocks noChangeAspect="1"/>
          </p:cNvSpPr>
          <p:nvPr/>
        </p:nvSpPr>
        <p:spPr bwMode="auto">
          <a:xfrm>
            <a:off x="7763978" y="3788146"/>
            <a:ext cx="6895" cy="8112"/>
          </a:xfrm>
          <a:custGeom>
            <a:avLst/>
            <a:gdLst/>
            <a:ahLst/>
            <a:cxnLst>
              <a:cxn ang="0">
                <a:pos x="2" y="7"/>
              </a:cxn>
              <a:cxn ang="0">
                <a:pos x="0" y="2"/>
              </a:cxn>
              <a:cxn ang="0">
                <a:pos x="2" y="0"/>
              </a:cxn>
              <a:cxn ang="0">
                <a:pos x="4" y="0"/>
              </a:cxn>
              <a:cxn ang="0">
                <a:pos x="7" y="5"/>
              </a:cxn>
              <a:cxn ang="0">
                <a:pos x="4" y="7"/>
              </a:cxn>
              <a:cxn ang="0">
                <a:pos x="2" y="7"/>
              </a:cxn>
            </a:cxnLst>
            <a:rect l="0" t="0" r="r" b="b"/>
            <a:pathLst>
              <a:path w="7" h="7">
                <a:moveTo>
                  <a:pt x="2" y="7"/>
                </a:moveTo>
                <a:lnTo>
                  <a:pt x="0" y="2"/>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9" name="300501721"/>
          <p:cNvSpPr>
            <a:spLocks noChangeAspect="1"/>
          </p:cNvSpPr>
          <p:nvPr/>
        </p:nvSpPr>
        <p:spPr bwMode="auto">
          <a:xfrm>
            <a:off x="7763978" y="3799735"/>
            <a:ext cx="6895" cy="8112"/>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30" name="622373588"/>
          <p:cNvSpPr>
            <a:spLocks noChangeAspect="1"/>
          </p:cNvSpPr>
          <p:nvPr/>
        </p:nvSpPr>
        <p:spPr bwMode="auto">
          <a:xfrm>
            <a:off x="7763978" y="3810164"/>
            <a:ext cx="6895" cy="5794"/>
          </a:xfrm>
          <a:custGeom>
            <a:avLst/>
            <a:gdLst/>
            <a:ahLst/>
            <a:cxnLst>
              <a:cxn ang="0">
                <a:pos x="2" y="5"/>
              </a:cxn>
              <a:cxn ang="0">
                <a:pos x="0" y="2"/>
              </a:cxn>
              <a:cxn ang="0">
                <a:pos x="2" y="0"/>
              </a:cxn>
              <a:cxn ang="0">
                <a:pos x="4" y="0"/>
              </a:cxn>
              <a:cxn ang="0">
                <a:pos x="7" y="2"/>
              </a:cxn>
              <a:cxn ang="0">
                <a:pos x="4" y="5"/>
              </a:cxn>
              <a:cxn ang="0">
                <a:pos x="2" y="5"/>
              </a:cxn>
            </a:cxnLst>
            <a:rect l="0" t="0" r="r" b="b"/>
            <a:pathLst>
              <a:path w="7" h="5">
                <a:moveTo>
                  <a:pt x="2" y="5"/>
                </a:moveTo>
                <a:lnTo>
                  <a:pt x="0" y="2"/>
                </a:lnTo>
                <a:lnTo>
                  <a:pt x="2" y="0"/>
                </a:lnTo>
                <a:lnTo>
                  <a:pt x="4" y="0"/>
                </a:lnTo>
                <a:lnTo>
                  <a:pt x="7" y="2"/>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31" name="1834998482"/>
          <p:cNvSpPr>
            <a:spLocks noChangeAspect="1"/>
          </p:cNvSpPr>
          <p:nvPr/>
        </p:nvSpPr>
        <p:spPr bwMode="auto">
          <a:xfrm>
            <a:off x="7763978" y="3818276"/>
            <a:ext cx="6895" cy="8112"/>
          </a:xfrm>
          <a:custGeom>
            <a:avLst/>
            <a:gdLst/>
            <a:ahLst/>
            <a:cxnLst>
              <a:cxn ang="0">
                <a:pos x="2" y="7"/>
              </a:cxn>
              <a:cxn ang="0">
                <a:pos x="0" y="5"/>
              </a:cxn>
              <a:cxn ang="0">
                <a:pos x="2" y="0"/>
              </a:cxn>
              <a:cxn ang="0">
                <a:pos x="4" y="0"/>
              </a:cxn>
              <a:cxn ang="0">
                <a:pos x="7" y="5"/>
              </a:cxn>
              <a:cxn ang="0">
                <a:pos x="4" y="7"/>
              </a:cxn>
              <a:cxn ang="0">
                <a:pos x="2" y="7"/>
              </a:cxn>
            </a:cxnLst>
            <a:rect l="0" t="0" r="r" b="b"/>
            <a:pathLst>
              <a:path w="7" h="7">
                <a:moveTo>
                  <a:pt x="2" y="7"/>
                </a:moveTo>
                <a:lnTo>
                  <a:pt x="0" y="5"/>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32" name="711937963"/>
          <p:cNvSpPr>
            <a:spLocks noChangeAspect="1"/>
          </p:cNvSpPr>
          <p:nvPr/>
        </p:nvSpPr>
        <p:spPr bwMode="auto">
          <a:xfrm>
            <a:off x="7763978" y="3829865"/>
            <a:ext cx="6895" cy="8112"/>
          </a:xfrm>
          <a:custGeom>
            <a:avLst/>
            <a:gdLst/>
            <a:ahLst/>
            <a:cxnLst>
              <a:cxn ang="0">
                <a:pos x="2" y="7"/>
              </a:cxn>
              <a:cxn ang="0">
                <a:pos x="0" y="2"/>
              </a:cxn>
              <a:cxn ang="0">
                <a:pos x="2" y="0"/>
              </a:cxn>
              <a:cxn ang="0">
                <a:pos x="4" y="0"/>
              </a:cxn>
              <a:cxn ang="0">
                <a:pos x="7" y="4"/>
              </a:cxn>
              <a:cxn ang="0">
                <a:pos x="4" y="7"/>
              </a:cxn>
              <a:cxn ang="0">
                <a:pos x="2" y="7"/>
              </a:cxn>
            </a:cxnLst>
            <a:rect l="0" t="0" r="r" b="b"/>
            <a:pathLst>
              <a:path w="7" h="7">
                <a:moveTo>
                  <a:pt x="2" y="7"/>
                </a:moveTo>
                <a:lnTo>
                  <a:pt x="0" y="2"/>
                </a:lnTo>
                <a:lnTo>
                  <a:pt x="2" y="0"/>
                </a:lnTo>
                <a:lnTo>
                  <a:pt x="4" y="0"/>
                </a:lnTo>
                <a:lnTo>
                  <a:pt x="7" y="4"/>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33" name="434456827"/>
          <p:cNvSpPr>
            <a:spLocks noChangeAspect="1"/>
          </p:cNvSpPr>
          <p:nvPr/>
        </p:nvSpPr>
        <p:spPr bwMode="auto">
          <a:xfrm>
            <a:off x="7757083" y="3782352"/>
            <a:ext cx="6895" cy="8112"/>
          </a:xfrm>
          <a:custGeom>
            <a:avLst/>
            <a:gdLst/>
            <a:ahLst/>
            <a:cxnLst>
              <a:cxn ang="0">
                <a:pos x="2" y="5"/>
              </a:cxn>
              <a:cxn ang="0">
                <a:pos x="0" y="3"/>
              </a:cxn>
              <a:cxn ang="0">
                <a:pos x="2" y="0"/>
              </a:cxn>
              <a:cxn ang="0">
                <a:pos x="4" y="0"/>
              </a:cxn>
              <a:cxn ang="0">
                <a:pos x="7" y="3"/>
              </a:cxn>
              <a:cxn ang="0">
                <a:pos x="4" y="7"/>
              </a:cxn>
              <a:cxn ang="0">
                <a:pos x="2" y="5"/>
              </a:cxn>
            </a:cxnLst>
            <a:rect l="0" t="0" r="r" b="b"/>
            <a:pathLst>
              <a:path w="7" h="7">
                <a:moveTo>
                  <a:pt x="2" y="5"/>
                </a:moveTo>
                <a:lnTo>
                  <a:pt x="0" y="3"/>
                </a:lnTo>
                <a:lnTo>
                  <a:pt x="2" y="0"/>
                </a:lnTo>
                <a:lnTo>
                  <a:pt x="4" y="0"/>
                </a:lnTo>
                <a:lnTo>
                  <a:pt x="7" y="3"/>
                </a:lnTo>
                <a:lnTo>
                  <a:pt x="4" y="7"/>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34" name="1974544663"/>
          <p:cNvSpPr>
            <a:spLocks noChangeAspect="1"/>
          </p:cNvSpPr>
          <p:nvPr/>
        </p:nvSpPr>
        <p:spPr bwMode="auto">
          <a:xfrm>
            <a:off x="7757083" y="3771922"/>
            <a:ext cx="6895" cy="8112"/>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35" name="1825143160"/>
          <p:cNvSpPr>
            <a:spLocks noChangeAspect="1"/>
          </p:cNvSpPr>
          <p:nvPr/>
        </p:nvSpPr>
        <p:spPr bwMode="auto">
          <a:xfrm>
            <a:off x="7757083" y="3790463"/>
            <a:ext cx="6895" cy="9271"/>
          </a:xfrm>
          <a:custGeom>
            <a:avLst/>
            <a:gdLst/>
            <a:ahLst/>
            <a:cxnLst>
              <a:cxn ang="0">
                <a:pos x="2" y="8"/>
              </a:cxn>
              <a:cxn ang="0">
                <a:pos x="0" y="5"/>
              </a:cxn>
              <a:cxn ang="0">
                <a:pos x="2" y="0"/>
              </a:cxn>
              <a:cxn ang="0">
                <a:pos x="4" y="3"/>
              </a:cxn>
              <a:cxn ang="0">
                <a:pos x="7" y="5"/>
              </a:cxn>
              <a:cxn ang="0">
                <a:pos x="4" y="8"/>
              </a:cxn>
              <a:cxn ang="0">
                <a:pos x="2" y="8"/>
              </a:cxn>
            </a:cxnLst>
            <a:rect l="0" t="0" r="r" b="b"/>
            <a:pathLst>
              <a:path w="7" h="8">
                <a:moveTo>
                  <a:pt x="2" y="8"/>
                </a:moveTo>
                <a:lnTo>
                  <a:pt x="0" y="5"/>
                </a:lnTo>
                <a:lnTo>
                  <a:pt x="2" y="0"/>
                </a:lnTo>
                <a:lnTo>
                  <a:pt x="4" y="3"/>
                </a:lnTo>
                <a:lnTo>
                  <a:pt x="7" y="5"/>
                </a:lnTo>
                <a:lnTo>
                  <a:pt x="4" y="8"/>
                </a:lnTo>
                <a:lnTo>
                  <a:pt x="2"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36" name="1322768232"/>
          <p:cNvSpPr>
            <a:spLocks noChangeAspect="1"/>
          </p:cNvSpPr>
          <p:nvPr/>
        </p:nvSpPr>
        <p:spPr bwMode="auto">
          <a:xfrm>
            <a:off x="7757083" y="3802052"/>
            <a:ext cx="6895" cy="8112"/>
          </a:xfrm>
          <a:custGeom>
            <a:avLst/>
            <a:gdLst/>
            <a:ahLst/>
            <a:cxnLst>
              <a:cxn ang="0">
                <a:pos x="2" y="7"/>
              </a:cxn>
              <a:cxn ang="0">
                <a:pos x="0" y="5"/>
              </a:cxn>
              <a:cxn ang="0">
                <a:pos x="2" y="0"/>
              </a:cxn>
              <a:cxn ang="0">
                <a:pos x="4" y="0"/>
              </a:cxn>
              <a:cxn ang="0">
                <a:pos x="7" y="5"/>
              </a:cxn>
              <a:cxn ang="0">
                <a:pos x="4" y="7"/>
              </a:cxn>
              <a:cxn ang="0">
                <a:pos x="2" y="7"/>
              </a:cxn>
            </a:cxnLst>
            <a:rect l="0" t="0" r="r" b="b"/>
            <a:pathLst>
              <a:path w="7" h="7">
                <a:moveTo>
                  <a:pt x="2" y="7"/>
                </a:moveTo>
                <a:lnTo>
                  <a:pt x="0" y="5"/>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37" name="869208305"/>
          <p:cNvSpPr>
            <a:spLocks noChangeAspect="1"/>
          </p:cNvSpPr>
          <p:nvPr/>
        </p:nvSpPr>
        <p:spPr bwMode="auto">
          <a:xfrm>
            <a:off x="7757083" y="3812482"/>
            <a:ext cx="6895" cy="8112"/>
          </a:xfrm>
          <a:custGeom>
            <a:avLst/>
            <a:gdLst/>
            <a:ahLst/>
            <a:cxnLst>
              <a:cxn ang="0">
                <a:pos x="2" y="7"/>
              </a:cxn>
              <a:cxn ang="0">
                <a:pos x="0" y="3"/>
              </a:cxn>
              <a:cxn ang="0">
                <a:pos x="2" y="0"/>
              </a:cxn>
              <a:cxn ang="0">
                <a:pos x="4" y="0"/>
              </a:cxn>
              <a:cxn ang="0">
                <a:pos x="7" y="5"/>
              </a:cxn>
              <a:cxn ang="0">
                <a:pos x="4" y="7"/>
              </a:cxn>
              <a:cxn ang="0">
                <a:pos x="2" y="7"/>
              </a:cxn>
            </a:cxnLst>
            <a:rect l="0" t="0" r="r" b="b"/>
            <a:pathLst>
              <a:path w="7" h="7">
                <a:moveTo>
                  <a:pt x="2" y="7"/>
                </a:moveTo>
                <a:lnTo>
                  <a:pt x="0" y="3"/>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38" name="335911852"/>
          <p:cNvSpPr>
            <a:spLocks noChangeAspect="1"/>
          </p:cNvSpPr>
          <p:nvPr/>
        </p:nvSpPr>
        <p:spPr bwMode="auto">
          <a:xfrm>
            <a:off x="7757083" y="3824070"/>
            <a:ext cx="6895" cy="8112"/>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39" name="1782038897"/>
          <p:cNvSpPr>
            <a:spLocks noChangeAspect="1"/>
          </p:cNvSpPr>
          <p:nvPr/>
        </p:nvSpPr>
        <p:spPr bwMode="auto">
          <a:xfrm>
            <a:off x="7749204" y="3774240"/>
            <a:ext cx="7880" cy="8112"/>
          </a:xfrm>
          <a:custGeom>
            <a:avLst/>
            <a:gdLst/>
            <a:ahLst/>
            <a:cxnLst>
              <a:cxn ang="0">
                <a:pos x="3" y="7"/>
              </a:cxn>
              <a:cxn ang="0">
                <a:pos x="0" y="5"/>
              </a:cxn>
              <a:cxn ang="0">
                <a:pos x="3" y="0"/>
              </a:cxn>
              <a:cxn ang="0">
                <a:pos x="8" y="3"/>
              </a:cxn>
              <a:cxn ang="0">
                <a:pos x="8" y="5"/>
              </a:cxn>
              <a:cxn ang="0">
                <a:pos x="8" y="7"/>
              </a:cxn>
              <a:cxn ang="0">
                <a:pos x="3" y="7"/>
              </a:cxn>
            </a:cxnLst>
            <a:rect l="0" t="0" r="r" b="b"/>
            <a:pathLst>
              <a:path w="8" h="7">
                <a:moveTo>
                  <a:pt x="3" y="7"/>
                </a:moveTo>
                <a:lnTo>
                  <a:pt x="0" y="5"/>
                </a:lnTo>
                <a:lnTo>
                  <a:pt x="3" y="0"/>
                </a:lnTo>
                <a:lnTo>
                  <a:pt x="8" y="3"/>
                </a:lnTo>
                <a:lnTo>
                  <a:pt x="8" y="5"/>
                </a:lnTo>
                <a:lnTo>
                  <a:pt x="8"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40" name="949876129"/>
          <p:cNvSpPr>
            <a:spLocks noChangeAspect="1"/>
          </p:cNvSpPr>
          <p:nvPr/>
        </p:nvSpPr>
        <p:spPr bwMode="auto">
          <a:xfrm>
            <a:off x="7749204" y="3766128"/>
            <a:ext cx="7880" cy="5794"/>
          </a:xfrm>
          <a:custGeom>
            <a:avLst/>
            <a:gdLst/>
            <a:ahLst/>
            <a:cxnLst>
              <a:cxn ang="0">
                <a:pos x="3" y="5"/>
              </a:cxn>
              <a:cxn ang="0">
                <a:pos x="0" y="3"/>
              </a:cxn>
              <a:cxn ang="0">
                <a:pos x="3" y="0"/>
              </a:cxn>
              <a:cxn ang="0">
                <a:pos x="8" y="0"/>
              </a:cxn>
              <a:cxn ang="0">
                <a:pos x="8" y="3"/>
              </a:cxn>
              <a:cxn ang="0">
                <a:pos x="8" y="5"/>
              </a:cxn>
              <a:cxn ang="0">
                <a:pos x="3" y="5"/>
              </a:cxn>
            </a:cxnLst>
            <a:rect l="0" t="0" r="r" b="b"/>
            <a:pathLst>
              <a:path w="8" h="5">
                <a:moveTo>
                  <a:pt x="3" y="5"/>
                </a:moveTo>
                <a:lnTo>
                  <a:pt x="0" y="3"/>
                </a:lnTo>
                <a:lnTo>
                  <a:pt x="3" y="0"/>
                </a:lnTo>
                <a:lnTo>
                  <a:pt x="8" y="0"/>
                </a:lnTo>
                <a:lnTo>
                  <a:pt x="8" y="3"/>
                </a:lnTo>
                <a:lnTo>
                  <a:pt x="8"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41" name="904833504"/>
          <p:cNvSpPr>
            <a:spLocks noChangeAspect="1"/>
          </p:cNvSpPr>
          <p:nvPr/>
        </p:nvSpPr>
        <p:spPr bwMode="auto">
          <a:xfrm>
            <a:off x="7749204" y="3785828"/>
            <a:ext cx="7880" cy="8112"/>
          </a:xfrm>
          <a:custGeom>
            <a:avLst/>
            <a:gdLst/>
            <a:ahLst/>
            <a:cxnLst>
              <a:cxn ang="0">
                <a:pos x="3" y="7"/>
              </a:cxn>
              <a:cxn ang="0">
                <a:pos x="0" y="2"/>
              </a:cxn>
              <a:cxn ang="0">
                <a:pos x="3" y="0"/>
              </a:cxn>
              <a:cxn ang="0">
                <a:pos x="8" y="0"/>
              </a:cxn>
              <a:cxn ang="0">
                <a:pos x="8" y="4"/>
              </a:cxn>
              <a:cxn ang="0">
                <a:pos x="8" y="7"/>
              </a:cxn>
              <a:cxn ang="0">
                <a:pos x="3" y="7"/>
              </a:cxn>
            </a:cxnLst>
            <a:rect l="0" t="0" r="r" b="b"/>
            <a:pathLst>
              <a:path w="8" h="7">
                <a:moveTo>
                  <a:pt x="3" y="7"/>
                </a:moveTo>
                <a:lnTo>
                  <a:pt x="0" y="2"/>
                </a:lnTo>
                <a:lnTo>
                  <a:pt x="3" y="0"/>
                </a:lnTo>
                <a:lnTo>
                  <a:pt x="8" y="0"/>
                </a:lnTo>
                <a:lnTo>
                  <a:pt x="8" y="4"/>
                </a:lnTo>
                <a:lnTo>
                  <a:pt x="8"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42" name="1847855623"/>
          <p:cNvSpPr>
            <a:spLocks noChangeAspect="1"/>
          </p:cNvSpPr>
          <p:nvPr/>
        </p:nvSpPr>
        <p:spPr bwMode="auto">
          <a:xfrm>
            <a:off x="7749204" y="3796258"/>
            <a:ext cx="7880" cy="8112"/>
          </a:xfrm>
          <a:custGeom>
            <a:avLst/>
            <a:gdLst/>
            <a:ahLst/>
            <a:cxnLst>
              <a:cxn ang="0">
                <a:pos x="3" y="7"/>
              </a:cxn>
              <a:cxn ang="0">
                <a:pos x="0" y="3"/>
              </a:cxn>
              <a:cxn ang="0">
                <a:pos x="3" y="0"/>
              </a:cxn>
              <a:cxn ang="0">
                <a:pos x="8" y="0"/>
              </a:cxn>
              <a:cxn ang="0">
                <a:pos x="8" y="3"/>
              </a:cxn>
              <a:cxn ang="0">
                <a:pos x="8" y="7"/>
              </a:cxn>
              <a:cxn ang="0">
                <a:pos x="3" y="7"/>
              </a:cxn>
            </a:cxnLst>
            <a:rect l="0" t="0" r="r" b="b"/>
            <a:pathLst>
              <a:path w="8" h="7">
                <a:moveTo>
                  <a:pt x="3" y="7"/>
                </a:moveTo>
                <a:lnTo>
                  <a:pt x="0" y="3"/>
                </a:lnTo>
                <a:lnTo>
                  <a:pt x="3" y="0"/>
                </a:lnTo>
                <a:lnTo>
                  <a:pt x="8" y="0"/>
                </a:lnTo>
                <a:lnTo>
                  <a:pt x="8" y="3"/>
                </a:lnTo>
                <a:lnTo>
                  <a:pt x="8"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43" name="762498802"/>
          <p:cNvSpPr>
            <a:spLocks noChangeAspect="1"/>
          </p:cNvSpPr>
          <p:nvPr/>
        </p:nvSpPr>
        <p:spPr bwMode="auto">
          <a:xfrm>
            <a:off x="7749204" y="3807846"/>
            <a:ext cx="7880" cy="8112"/>
          </a:xfrm>
          <a:custGeom>
            <a:avLst/>
            <a:gdLst/>
            <a:ahLst/>
            <a:cxnLst>
              <a:cxn ang="0">
                <a:pos x="3" y="4"/>
              </a:cxn>
              <a:cxn ang="0">
                <a:pos x="0" y="2"/>
              </a:cxn>
              <a:cxn ang="0">
                <a:pos x="3" y="0"/>
              </a:cxn>
              <a:cxn ang="0">
                <a:pos x="8" y="0"/>
              </a:cxn>
              <a:cxn ang="0">
                <a:pos x="8" y="2"/>
              </a:cxn>
              <a:cxn ang="0">
                <a:pos x="8" y="7"/>
              </a:cxn>
              <a:cxn ang="0">
                <a:pos x="3" y="4"/>
              </a:cxn>
            </a:cxnLst>
            <a:rect l="0" t="0" r="r" b="b"/>
            <a:pathLst>
              <a:path w="8" h="7">
                <a:moveTo>
                  <a:pt x="3" y="4"/>
                </a:moveTo>
                <a:lnTo>
                  <a:pt x="0" y="2"/>
                </a:lnTo>
                <a:lnTo>
                  <a:pt x="3" y="0"/>
                </a:lnTo>
                <a:lnTo>
                  <a:pt x="8" y="0"/>
                </a:lnTo>
                <a:lnTo>
                  <a:pt x="8" y="2"/>
                </a:lnTo>
                <a:lnTo>
                  <a:pt x="8" y="7"/>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44" name="1370938969"/>
          <p:cNvSpPr>
            <a:spLocks noChangeAspect="1"/>
          </p:cNvSpPr>
          <p:nvPr/>
        </p:nvSpPr>
        <p:spPr bwMode="auto">
          <a:xfrm>
            <a:off x="7749204" y="3818276"/>
            <a:ext cx="7880" cy="5794"/>
          </a:xfrm>
          <a:custGeom>
            <a:avLst/>
            <a:gdLst/>
            <a:ahLst/>
            <a:cxnLst>
              <a:cxn ang="0">
                <a:pos x="3" y="5"/>
              </a:cxn>
              <a:cxn ang="0">
                <a:pos x="0" y="2"/>
              </a:cxn>
              <a:cxn ang="0">
                <a:pos x="3" y="0"/>
              </a:cxn>
              <a:cxn ang="0">
                <a:pos x="8" y="0"/>
              </a:cxn>
              <a:cxn ang="0">
                <a:pos x="8" y="2"/>
              </a:cxn>
              <a:cxn ang="0">
                <a:pos x="8" y="5"/>
              </a:cxn>
              <a:cxn ang="0">
                <a:pos x="3" y="5"/>
              </a:cxn>
            </a:cxnLst>
            <a:rect l="0" t="0" r="r" b="b"/>
            <a:pathLst>
              <a:path w="8" h="5">
                <a:moveTo>
                  <a:pt x="3" y="5"/>
                </a:moveTo>
                <a:lnTo>
                  <a:pt x="0" y="2"/>
                </a:lnTo>
                <a:lnTo>
                  <a:pt x="3" y="0"/>
                </a:lnTo>
                <a:lnTo>
                  <a:pt x="8" y="0"/>
                </a:lnTo>
                <a:lnTo>
                  <a:pt x="8" y="2"/>
                </a:lnTo>
                <a:lnTo>
                  <a:pt x="8"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45" name="1149782784"/>
          <p:cNvSpPr>
            <a:spLocks noChangeAspect="1"/>
          </p:cNvSpPr>
          <p:nvPr/>
        </p:nvSpPr>
        <p:spPr bwMode="auto">
          <a:xfrm>
            <a:off x="7749204" y="3826387"/>
            <a:ext cx="7880" cy="8112"/>
          </a:xfrm>
          <a:custGeom>
            <a:avLst/>
            <a:gdLst/>
            <a:ahLst/>
            <a:cxnLst>
              <a:cxn ang="0">
                <a:pos x="3" y="7"/>
              </a:cxn>
              <a:cxn ang="0">
                <a:pos x="0" y="5"/>
              </a:cxn>
              <a:cxn ang="0">
                <a:pos x="3" y="0"/>
              </a:cxn>
              <a:cxn ang="0">
                <a:pos x="8" y="0"/>
              </a:cxn>
              <a:cxn ang="0">
                <a:pos x="8" y="5"/>
              </a:cxn>
              <a:cxn ang="0">
                <a:pos x="8" y="7"/>
              </a:cxn>
              <a:cxn ang="0">
                <a:pos x="3" y="7"/>
              </a:cxn>
            </a:cxnLst>
            <a:rect l="0" t="0" r="r" b="b"/>
            <a:pathLst>
              <a:path w="8" h="7">
                <a:moveTo>
                  <a:pt x="3" y="7"/>
                </a:moveTo>
                <a:lnTo>
                  <a:pt x="0" y="5"/>
                </a:lnTo>
                <a:lnTo>
                  <a:pt x="3" y="0"/>
                </a:lnTo>
                <a:lnTo>
                  <a:pt x="8" y="0"/>
                </a:lnTo>
                <a:lnTo>
                  <a:pt x="8" y="5"/>
                </a:lnTo>
                <a:lnTo>
                  <a:pt x="8"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46" name="1536798446"/>
          <p:cNvSpPr>
            <a:spLocks noChangeAspect="1"/>
          </p:cNvSpPr>
          <p:nvPr/>
        </p:nvSpPr>
        <p:spPr bwMode="auto">
          <a:xfrm>
            <a:off x="7742309" y="3780034"/>
            <a:ext cx="6895" cy="8112"/>
          </a:xfrm>
          <a:custGeom>
            <a:avLst/>
            <a:gdLst/>
            <a:ahLst/>
            <a:cxnLst>
              <a:cxn ang="0">
                <a:pos x="3" y="7"/>
              </a:cxn>
              <a:cxn ang="0">
                <a:pos x="0" y="2"/>
              </a:cxn>
              <a:cxn ang="0">
                <a:pos x="3" y="0"/>
              </a:cxn>
              <a:cxn ang="0">
                <a:pos x="7" y="0"/>
              </a:cxn>
              <a:cxn ang="0">
                <a:pos x="7" y="2"/>
              </a:cxn>
              <a:cxn ang="0">
                <a:pos x="7" y="7"/>
              </a:cxn>
              <a:cxn ang="0">
                <a:pos x="3" y="7"/>
              </a:cxn>
            </a:cxnLst>
            <a:rect l="0" t="0" r="r" b="b"/>
            <a:pathLst>
              <a:path w="7" h="7">
                <a:moveTo>
                  <a:pt x="3" y="7"/>
                </a:moveTo>
                <a:lnTo>
                  <a:pt x="0" y="2"/>
                </a:lnTo>
                <a:lnTo>
                  <a:pt x="3" y="0"/>
                </a:lnTo>
                <a:lnTo>
                  <a:pt x="7" y="0"/>
                </a:lnTo>
                <a:lnTo>
                  <a:pt x="7" y="2"/>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47" name="543046679"/>
          <p:cNvSpPr>
            <a:spLocks noChangeAspect="1"/>
          </p:cNvSpPr>
          <p:nvPr/>
        </p:nvSpPr>
        <p:spPr bwMode="auto">
          <a:xfrm>
            <a:off x="7742309" y="3769604"/>
            <a:ext cx="6895" cy="8112"/>
          </a:xfrm>
          <a:custGeom>
            <a:avLst/>
            <a:gdLst/>
            <a:ahLst/>
            <a:cxnLst>
              <a:cxn ang="0">
                <a:pos x="3" y="7"/>
              </a:cxn>
              <a:cxn ang="0">
                <a:pos x="0" y="2"/>
              </a:cxn>
              <a:cxn ang="0">
                <a:pos x="3" y="0"/>
              </a:cxn>
              <a:cxn ang="0">
                <a:pos x="7" y="0"/>
              </a:cxn>
              <a:cxn ang="0">
                <a:pos x="7" y="4"/>
              </a:cxn>
              <a:cxn ang="0">
                <a:pos x="7" y="7"/>
              </a:cxn>
              <a:cxn ang="0">
                <a:pos x="3" y="7"/>
              </a:cxn>
            </a:cxnLst>
            <a:rect l="0" t="0" r="r" b="b"/>
            <a:pathLst>
              <a:path w="7" h="7">
                <a:moveTo>
                  <a:pt x="3" y="7"/>
                </a:moveTo>
                <a:lnTo>
                  <a:pt x="0" y="2"/>
                </a:lnTo>
                <a:lnTo>
                  <a:pt x="3" y="0"/>
                </a:lnTo>
                <a:lnTo>
                  <a:pt x="7" y="0"/>
                </a:lnTo>
                <a:lnTo>
                  <a:pt x="7"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48" name="1724737432"/>
          <p:cNvSpPr>
            <a:spLocks noChangeAspect="1"/>
          </p:cNvSpPr>
          <p:nvPr/>
        </p:nvSpPr>
        <p:spPr bwMode="auto">
          <a:xfrm>
            <a:off x="7742309" y="3790463"/>
            <a:ext cx="6895" cy="5794"/>
          </a:xfrm>
          <a:custGeom>
            <a:avLst/>
            <a:gdLst/>
            <a:ahLst/>
            <a:cxnLst>
              <a:cxn ang="0">
                <a:pos x="3" y="5"/>
              </a:cxn>
              <a:cxn ang="0">
                <a:pos x="0" y="3"/>
              </a:cxn>
              <a:cxn ang="0">
                <a:pos x="3" y="0"/>
              </a:cxn>
              <a:cxn ang="0">
                <a:pos x="7" y="0"/>
              </a:cxn>
              <a:cxn ang="0">
                <a:pos x="7" y="3"/>
              </a:cxn>
              <a:cxn ang="0">
                <a:pos x="7" y="5"/>
              </a:cxn>
              <a:cxn ang="0">
                <a:pos x="3" y="5"/>
              </a:cxn>
            </a:cxnLst>
            <a:rect l="0" t="0" r="r" b="b"/>
            <a:pathLst>
              <a:path w="7" h="5">
                <a:moveTo>
                  <a:pt x="3" y="5"/>
                </a:moveTo>
                <a:lnTo>
                  <a:pt x="0" y="3"/>
                </a:lnTo>
                <a:lnTo>
                  <a:pt x="3" y="0"/>
                </a:lnTo>
                <a:lnTo>
                  <a:pt x="7" y="0"/>
                </a:lnTo>
                <a:lnTo>
                  <a:pt x="7" y="3"/>
                </a:lnTo>
                <a:lnTo>
                  <a:pt x="7"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49" name="257260048"/>
          <p:cNvSpPr>
            <a:spLocks noChangeAspect="1"/>
          </p:cNvSpPr>
          <p:nvPr/>
        </p:nvSpPr>
        <p:spPr bwMode="auto">
          <a:xfrm>
            <a:off x="7742309" y="3799735"/>
            <a:ext cx="6895" cy="8112"/>
          </a:xfrm>
          <a:custGeom>
            <a:avLst/>
            <a:gdLst/>
            <a:ahLst/>
            <a:cxnLst>
              <a:cxn ang="0">
                <a:pos x="3" y="7"/>
              </a:cxn>
              <a:cxn ang="0">
                <a:pos x="0" y="4"/>
              </a:cxn>
              <a:cxn ang="0">
                <a:pos x="3" y="0"/>
              </a:cxn>
              <a:cxn ang="0">
                <a:pos x="7" y="2"/>
              </a:cxn>
              <a:cxn ang="0">
                <a:pos x="7" y="4"/>
              </a:cxn>
              <a:cxn ang="0">
                <a:pos x="7" y="7"/>
              </a:cxn>
              <a:cxn ang="0">
                <a:pos x="3" y="7"/>
              </a:cxn>
            </a:cxnLst>
            <a:rect l="0" t="0" r="r" b="b"/>
            <a:pathLst>
              <a:path w="7" h="7">
                <a:moveTo>
                  <a:pt x="3" y="7"/>
                </a:moveTo>
                <a:lnTo>
                  <a:pt x="0" y="4"/>
                </a:lnTo>
                <a:lnTo>
                  <a:pt x="3" y="0"/>
                </a:lnTo>
                <a:lnTo>
                  <a:pt x="7" y="2"/>
                </a:lnTo>
                <a:lnTo>
                  <a:pt x="7"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0" name="557381419"/>
          <p:cNvSpPr>
            <a:spLocks noChangeAspect="1"/>
          </p:cNvSpPr>
          <p:nvPr/>
        </p:nvSpPr>
        <p:spPr bwMode="auto">
          <a:xfrm>
            <a:off x="7742309" y="3810164"/>
            <a:ext cx="6895" cy="8112"/>
          </a:xfrm>
          <a:custGeom>
            <a:avLst/>
            <a:gdLst/>
            <a:ahLst/>
            <a:cxnLst>
              <a:cxn ang="0">
                <a:pos x="3" y="7"/>
              </a:cxn>
              <a:cxn ang="0">
                <a:pos x="0" y="5"/>
              </a:cxn>
              <a:cxn ang="0">
                <a:pos x="3" y="0"/>
              </a:cxn>
              <a:cxn ang="0">
                <a:pos x="7" y="0"/>
              </a:cxn>
              <a:cxn ang="0">
                <a:pos x="7" y="5"/>
              </a:cxn>
              <a:cxn ang="0">
                <a:pos x="7" y="7"/>
              </a:cxn>
              <a:cxn ang="0">
                <a:pos x="3" y="7"/>
              </a:cxn>
            </a:cxnLst>
            <a:rect l="0" t="0" r="r" b="b"/>
            <a:pathLst>
              <a:path w="7" h="7">
                <a:moveTo>
                  <a:pt x="3" y="7"/>
                </a:moveTo>
                <a:lnTo>
                  <a:pt x="0" y="5"/>
                </a:lnTo>
                <a:lnTo>
                  <a:pt x="3" y="0"/>
                </a:lnTo>
                <a:lnTo>
                  <a:pt x="7" y="0"/>
                </a:lnTo>
                <a:lnTo>
                  <a:pt x="7"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1" name="1599596501"/>
          <p:cNvSpPr>
            <a:spLocks noChangeAspect="1"/>
          </p:cNvSpPr>
          <p:nvPr/>
        </p:nvSpPr>
        <p:spPr bwMode="auto">
          <a:xfrm>
            <a:off x="7742309" y="3820593"/>
            <a:ext cx="6895" cy="9271"/>
          </a:xfrm>
          <a:custGeom>
            <a:avLst/>
            <a:gdLst/>
            <a:ahLst/>
            <a:cxnLst>
              <a:cxn ang="0">
                <a:pos x="3" y="8"/>
              </a:cxn>
              <a:cxn ang="0">
                <a:pos x="0" y="3"/>
              </a:cxn>
              <a:cxn ang="0">
                <a:pos x="3" y="0"/>
              </a:cxn>
              <a:cxn ang="0">
                <a:pos x="7" y="0"/>
              </a:cxn>
              <a:cxn ang="0">
                <a:pos x="7" y="5"/>
              </a:cxn>
              <a:cxn ang="0">
                <a:pos x="7" y="8"/>
              </a:cxn>
              <a:cxn ang="0">
                <a:pos x="3" y="8"/>
              </a:cxn>
            </a:cxnLst>
            <a:rect l="0" t="0" r="r" b="b"/>
            <a:pathLst>
              <a:path w="7" h="8">
                <a:moveTo>
                  <a:pt x="3" y="8"/>
                </a:moveTo>
                <a:lnTo>
                  <a:pt x="0" y="3"/>
                </a:lnTo>
                <a:lnTo>
                  <a:pt x="3" y="0"/>
                </a:lnTo>
                <a:lnTo>
                  <a:pt x="7" y="0"/>
                </a:lnTo>
                <a:lnTo>
                  <a:pt x="7" y="5"/>
                </a:lnTo>
                <a:lnTo>
                  <a:pt x="7"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2" name="658128094"/>
          <p:cNvSpPr>
            <a:spLocks noChangeAspect="1"/>
          </p:cNvSpPr>
          <p:nvPr/>
        </p:nvSpPr>
        <p:spPr bwMode="auto">
          <a:xfrm>
            <a:off x="7735414" y="3771922"/>
            <a:ext cx="9850" cy="8112"/>
          </a:xfrm>
          <a:custGeom>
            <a:avLst/>
            <a:gdLst/>
            <a:ahLst/>
            <a:cxnLst>
              <a:cxn ang="0">
                <a:pos x="3" y="7"/>
              </a:cxn>
              <a:cxn ang="0">
                <a:pos x="0" y="5"/>
              </a:cxn>
              <a:cxn ang="0">
                <a:pos x="3" y="0"/>
              </a:cxn>
              <a:cxn ang="0">
                <a:pos x="7" y="2"/>
              </a:cxn>
              <a:cxn ang="0">
                <a:pos x="10" y="5"/>
              </a:cxn>
              <a:cxn ang="0">
                <a:pos x="7" y="7"/>
              </a:cxn>
              <a:cxn ang="0">
                <a:pos x="3" y="7"/>
              </a:cxn>
            </a:cxnLst>
            <a:rect l="0" t="0" r="r" b="b"/>
            <a:pathLst>
              <a:path w="10" h="7">
                <a:moveTo>
                  <a:pt x="3" y="7"/>
                </a:moveTo>
                <a:lnTo>
                  <a:pt x="0" y="5"/>
                </a:lnTo>
                <a:lnTo>
                  <a:pt x="3" y="0"/>
                </a:lnTo>
                <a:lnTo>
                  <a:pt x="7" y="2"/>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3" name="1101011744"/>
          <p:cNvSpPr>
            <a:spLocks noChangeAspect="1"/>
          </p:cNvSpPr>
          <p:nvPr/>
        </p:nvSpPr>
        <p:spPr bwMode="auto">
          <a:xfrm>
            <a:off x="7735414" y="3763810"/>
            <a:ext cx="9850" cy="8112"/>
          </a:xfrm>
          <a:custGeom>
            <a:avLst/>
            <a:gdLst/>
            <a:ahLst/>
            <a:cxnLst>
              <a:cxn ang="0">
                <a:pos x="3" y="5"/>
              </a:cxn>
              <a:cxn ang="0">
                <a:pos x="0" y="2"/>
              </a:cxn>
              <a:cxn ang="0">
                <a:pos x="3" y="0"/>
              </a:cxn>
              <a:cxn ang="0">
                <a:pos x="7" y="0"/>
              </a:cxn>
              <a:cxn ang="0">
                <a:pos x="10" y="2"/>
              </a:cxn>
              <a:cxn ang="0">
                <a:pos x="7" y="7"/>
              </a:cxn>
              <a:cxn ang="0">
                <a:pos x="3" y="5"/>
              </a:cxn>
            </a:cxnLst>
            <a:rect l="0" t="0" r="r" b="b"/>
            <a:pathLst>
              <a:path w="10" h="7">
                <a:moveTo>
                  <a:pt x="3" y="5"/>
                </a:moveTo>
                <a:lnTo>
                  <a:pt x="0" y="2"/>
                </a:lnTo>
                <a:lnTo>
                  <a:pt x="3" y="0"/>
                </a:lnTo>
                <a:lnTo>
                  <a:pt x="7" y="0"/>
                </a:lnTo>
                <a:lnTo>
                  <a:pt x="10" y="2"/>
                </a:lnTo>
                <a:lnTo>
                  <a:pt x="7" y="7"/>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4" name="424282702"/>
          <p:cNvSpPr>
            <a:spLocks noChangeAspect="1"/>
          </p:cNvSpPr>
          <p:nvPr/>
        </p:nvSpPr>
        <p:spPr bwMode="auto">
          <a:xfrm>
            <a:off x="7735414" y="3782352"/>
            <a:ext cx="9850" cy="8112"/>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5" name="159313435"/>
          <p:cNvSpPr>
            <a:spLocks noChangeAspect="1"/>
          </p:cNvSpPr>
          <p:nvPr/>
        </p:nvSpPr>
        <p:spPr bwMode="auto">
          <a:xfrm>
            <a:off x="7735414" y="3793941"/>
            <a:ext cx="9850" cy="8112"/>
          </a:xfrm>
          <a:custGeom>
            <a:avLst/>
            <a:gdLst/>
            <a:ahLst/>
            <a:cxnLst>
              <a:cxn ang="0">
                <a:pos x="3" y="7"/>
              </a:cxn>
              <a:cxn ang="0">
                <a:pos x="0" y="2"/>
              </a:cxn>
              <a:cxn ang="0">
                <a:pos x="3" y="0"/>
              </a:cxn>
              <a:cxn ang="0">
                <a:pos x="7" y="0"/>
              </a:cxn>
              <a:cxn ang="0">
                <a:pos x="10" y="5"/>
              </a:cxn>
              <a:cxn ang="0">
                <a:pos x="7" y="7"/>
              </a:cxn>
              <a:cxn ang="0">
                <a:pos x="3" y="7"/>
              </a:cxn>
            </a:cxnLst>
            <a:rect l="0" t="0" r="r" b="b"/>
            <a:pathLst>
              <a:path w="10" h="7">
                <a:moveTo>
                  <a:pt x="3" y="7"/>
                </a:moveTo>
                <a:lnTo>
                  <a:pt x="0" y="2"/>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6" name="1472566073"/>
          <p:cNvSpPr>
            <a:spLocks noChangeAspect="1"/>
          </p:cNvSpPr>
          <p:nvPr/>
        </p:nvSpPr>
        <p:spPr bwMode="auto">
          <a:xfrm>
            <a:off x="7735414" y="3804370"/>
            <a:ext cx="9850" cy="8112"/>
          </a:xfrm>
          <a:custGeom>
            <a:avLst/>
            <a:gdLst/>
            <a:ahLst/>
            <a:cxnLst>
              <a:cxn ang="0">
                <a:pos x="3" y="7"/>
              </a:cxn>
              <a:cxn ang="0">
                <a:pos x="0" y="3"/>
              </a:cxn>
              <a:cxn ang="0">
                <a:pos x="3" y="0"/>
              </a:cxn>
              <a:cxn ang="0">
                <a:pos x="7" y="0"/>
              </a:cxn>
              <a:cxn ang="0">
                <a:pos x="10" y="3"/>
              </a:cxn>
              <a:cxn ang="0">
                <a:pos x="7" y="7"/>
              </a:cxn>
              <a:cxn ang="0">
                <a:pos x="3" y="7"/>
              </a:cxn>
            </a:cxnLst>
            <a:rect l="0" t="0" r="r" b="b"/>
            <a:pathLst>
              <a:path w="10" h="7">
                <a:moveTo>
                  <a:pt x="3" y="7"/>
                </a:moveTo>
                <a:lnTo>
                  <a:pt x="0" y="3"/>
                </a:lnTo>
                <a:lnTo>
                  <a:pt x="3" y="0"/>
                </a:lnTo>
                <a:lnTo>
                  <a:pt x="7" y="0"/>
                </a:lnTo>
                <a:lnTo>
                  <a:pt x="10" y="3"/>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7" name="174682574"/>
          <p:cNvSpPr>
            <a:spLocks noChangeAspect="1"/>
          </p:cNvSpPr>
          <p:nvPr/>
        </p:nvSpPr>
        <p:spPr bwMode="auto">
          <a:xfrm>
            <a:off x="7735414" y="3815958"/>
            <a:ext cx="9850" cy="4636"/>
          </a:xfrm>
          <a:custGeom>
            <a:avLst/>
            <a:gdLst/>
            <a:ahLst/>
            <a:cxnLst>
              <a:cxn ang="0">
                <a:pos x="3" y="4"/>
              </a:cxn>
              <a:cxn ang="0">
                <a:pos x="0" y="2"/>
              </a:cxn>
              <a:cxn ang="0">
                <a:pos x="3" y="0"/>
              </a:cxn>
              <a:cxn ang="0">
                <a:pos x="7" y="0"/>
              </a:cxn>
              <a:cxn ang="0">
                <a:pos x="10" y="2"/>
              </a:cxn>
              <a:cxn ang="0">
                <a:pos x="7" y="4"/>
              </a:cxn>
              <a:cxn ang="0">
                <a:pos x="3" y="4"/>
              </a:cxn>
            </a:cxnLst>
            <a:rect l="0" t="0" r="r" b="b"/>
            <a:pathLst>
              <a:path w="10" h="4">
                <a:moveTo>
                  <a:pt x="3" y="4"/>
                </a:moveTo>
                <a:lnTo>
                  <a:pt x="0" y="2"/>
                </a:lnTo>
                <a:lnTo>
                  <a:pt x="3" y="0"/>
                </a:lnTo>
                <a:lnTo>
                  <a:pt x="7" y="0"/>
                </a:lnTo>
                <a:lnTo>
                  <a:pt x="10" y="2"/>
                </a:lnTo>
                <a:lnTo>
                  <a:pt x="7"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8" name="507821920"/>
          <p:cNvSpPr>
            <a:spLocks noChangeAspect="1"/>
          </p:cNvSpPr>
          <p:nvPr/>
        </p:nvSpPr>
        <p:spPr bwMode="auto">
          <a:xfrm>
            <a:off x="7735414" y="3824070"/>
            <a:ext cx="9850" cy="8112"/>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9" name="303120056"/>
          <p:cNvSpPr>
            <a:spLocks noChangeAspect="1"/>
          </p:cNvSpPr>
          <p:nvPr/>
        </p:nvSpPr>
        <p:spPr bwMode="auto">
          <a:xfrm>
            <a:off x="7728519" y="3777716"/>
            <a:ext cx="9850" cy="8112"/>
          </a:xfrm>
          <a:custGeom>
            <a:avLst/>
            <a:gdLst/>
            <a:ahLst/>
            <a:cxnLst>
              <a:cxn ang="0">
                <a:pos x="3" y="7"/>
              </a:cxn>
              <a:cxn ang="0">
                <a:pos x="0" y="2"/>
              </a:cxn>
              <a:cxn ang="0">
                <a:pos x="3" y="0"/>
              </a:cxn>
              <a:cxn ang="0">
                <a:pos x="7" y="0"/>
              </a:cxn>
              <a:cxn ang="0">
                <a:pos x="10" y="2"/>
              </a:cxn>
              <a:cxn ang="0">
                <a:pos x="7" y="7"/>
              </a:cxn>
              <a:cxn ang="0">
                <a:pos x="3" y="7"/>
              </a:cxn>
            </a:cxnLst>
            <a:rect l="0" t="0" r="r" b="b"/>
            <a:pathLst>
              <a:path w="10" h="7">
                <a:moveTo>
                  <a:pt x="3" y="7"/>
                </a:moveTo>
                <a:lnTo>
                  <a:pt x="0" y="2"/>
                </a:lnTo>
                <a:lnTo>
                  <a:pt x="3" y="0"/>
                </a:lnTo>
                <a:lnTo>
                  <a:pt x="7" y="0"/>
                </a:lnTo>
                <a:lnTo>
                  <a:pt x="10" y="2"/>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0" name="1063709969"/>
          <p:cNvSpPr>
            <a:spLocks noChangeAspect="1"/>
          </p:cNvSpPr>
          <p:nvPr/>
        </p:nvSpPr>
        <p:spPr bwMode="auto">
          <a:xfrm>
            <a:off x="7728519" y="3766128"/>
            <a:ext cx="9850" cy="8112"/>
          </a:xfrm>
          <a:custGeom>
            <a:avLst/>
            <a:gdLst/>
            <a:ahLst/>
            <a:cxnLst>
              <a:cxn ang="0">
                <a:pos x="3" y="7"/>
              </a:cxn>
              <a:cxn ang="0">
                <a:pos x="0" y="3"/>
              </a:cxn>
              <a:cxn ang="0">
                <a:pos x="3" y="0"/>
              </a:cxn>
              <a:cxn ang="0">
                <a:pos x="7" y="0"/>
              </a:cxn>
              <a:cxn ang="0">
                <a:pos x="10" y="5"/>
              </a:cxn>
              <a:cxn ang="0">
                <a:pos x="7" y="7"/>
              </a:cxn>
              <a:cxn ang="0">
                <a:pos x="3" y="7"/>
              </a:cxn>
            </a:cxnLst>
            <a:rect l="0" t="0" r="r" b="b"/>
            <a:pathLst>
              <a:path w="10" h="7">
                <a:moveTo>
                  <a:pt x="3" y="7"/>
                </a:moveTo>
                <a:lnTo>
                  <a:pt x="0" y="3"/>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1" name="158714724"/>
          <p:cNvSpPr>
            <a:spLocks noChangeAspect="1"/>
          </p:cNvSpPr>
          <p:nvPr/>
        </p:nvSpPr>
        <p:spPr bwMode="auto">
          <a:xfrm>
            <a:off x="7728519" y="3788146"/>
            <a:ext cx="9850" cy="8112"/>
          </a:xfrm>
          <a:custGeom>
            <a:avLst/>
            <a:gdLst/>
            <a:ahLst/>
            <a:cxnLst>
              <a:cxn ang="0">
                <a:pos x="3" y="5"/>
              </a:cxn>
              <a:cxn ang="0">
                <a:pos x="0" y="2"/>
              </a:cxn>
              <a:cxn ang="0">
                <a:pos x="3" y="0"/>
              </a:cxn>
              <a:cxn ang="0">
                <a:pos x="7" y="0"/>
              </a:cxn>
              <a:cxn ang="0">
                <a:pos x="10" y="2"/>
              </a:cxn>
              <a:cxn ang="0">
                <a:pos x="7" y="7"/>
              </a:cxn>
              <a:cxn ang="0">
                <a:pos x="3" y="5"/>
              </a:cxn>
            </a:cxnLst>
            <a:rect l="0" t="0" r="r" b="b"/>
            <a:pathLst>
              <a:path w="10" h="7">
                <a:moveTo>
                  <a:pt x="3" y="5"/>
                </a:moveTo>
                <a:lnTo>
                  <a:pt x="0" y="2"/>
                </a:lnTo>
                <a:lnTo>
                  <a:pt x="3" y="0"/>
                </a:lnTo>
                <a:lnTo>
                  <a:pt x="7" y="0"/>
                </a:lnTo>
                <a:lnTo>
                  <a:pt x="10" y="2"/>
                </a:lnTo>
                <a:lnTo>
                  <a:pt x="7" y="7"/>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2" name="1289545289"/>
          <p:cNvSpPr>
            <a:spLocks noChangeAspect="1"/>
          </p:cNvSpPr>
          <p:nvPr/>
        </p:nvSpPr>
        <p:spPr bwMode="auto">
          <a:xfrm>
            <a:off x="7728519" y="3799735"/>
            <a:ext cx="9850" cy="4636"/>
          </a:xfrm>
          <a:custGeom>
            <a:avLst/>
            <a:gdLst/>
            <a:ahLst/>
            <a:cxnLst>
              <a:cxn ang="0">
                <a:pos x="3" y="4"/>
              </a:cxn>
              <a:cxn ang="0">
                <a:pos x="0" y="2"/>
              </a:cxn>
              <a:cxn ang="0">
                <a:pos x="3" y="0"/>
              </a:cxn>
              <a:cxn ang="0">
                <a:pos x="7" y="0"/>
              </a:cxn>
              <a:cxn ang="0">
                <a:pos x="10" y="2"/>
              </a:cxn>
              <a:cxn ang="0">
                <a:pos x="7" y="4"/>
              </a:cxn>
              <a:cxn ang="0">
                <a:pos x="3" y="4"/>
              </a:cxn>
            </a:cxnLst>
            <a:rect l="0" t="0" r="r" b="b"/>
            <a:pathLst>
              <a:path w="10" h="4">
                <a:moveTo>
                  <a:pt x="3" y="4"/>
                </a:moveTo>
                <a:lnTo>
                  <a:pt x="0" y="2"/>
                </a:lnTo>
                <a:lnTo>
                  <a:pt x="3" y="0"/>
                </a:lnTo>
                <a:lnTo>
                  <a:pt x="7" y="0"/>
                </a:lnTo>
                <a:lnTo>
                  <a:pt x="10" y="2"/>
                </a:lnTo>
                <a:lnTo>
                  <a:pt x="7" y="4"/>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3" name="1209409103"/>
          <p:cNvSpPr>
            <a:spLocks noChangeAspect="1"/>
          </p:cNvSpPr>
          <p:nvPr/>
        </p:nvSpPr>
        <p:spPr bwMode="auto">
          <a:xfrm>
            <a:off x="7728519" y="3807846"/>
            <a:ext cx="9850" cy="8112"/>
          </a:xfrm>
          <a:custGeom>
            <a:avLst/>
            <a:gdLst/>
            <a:ahLst/>
            <a:cxnLst>
              <a:cxn ang="0">
                <a:pos x="3" y="7"/>
              </a:cxn>
              <a:cxn ang="0">
                <a:pos x="0" y="4"/>
              </a:cxn>
              <a:cxn ang="0">
                <a:pos x="3" y="0"/>
              </a:cxn>
              <a:cxn ang="0">
                <a:pos x="7" y="0"/>
              </a:cxn>
              <a:cxn ang="0">
                <a:pos x="10" y="4"/>
              </a:cxn>
              <a:cxn ang="0">
                <a:pos x="7" y="7"/>
              </a:cxn>
              <a:cxn ang="0">
                <a:pos x="3" y="7"/>
              </a:cxn>
            </a:cxnLst>
            <a:rect l="0" t="0" r="r" b="b"/>
            <a:pathLst>
              <a:path w="10" h="7">
                <a:moveTo>
                  <a:pt x="3" y="7"/>
                </a:moveTo>
                <a:lnTo>
                  <a:pt x="0" y="4"/>
                </a:lnTo>
                <a:lnTo>
                  <a:pt x="3" y="0"/>
                </a:lnTo>
                <a:lnTo>
                  <a:pt x="7" y="0"/>
                </a:lnTo>
                <a:lnTo>
                  <a:pt x="10"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4" name="1126167947"/>
          <p:cNvSpPr>
            <a:spLocks noChangeAspect="1"/>
          </p:cNvSpPr>
          <p:nvPr/>
        </p:nvSpPr>
        <p:spPr bwMode="auto">
          <a:xfrm>
            <a:off x="7728519" y="3818276"/>
            <a:ext cx="9850" cy="8112"/>
          </a:xfrm>
          <a:custGeom>
            <a:avLst/>
            <a:gdLst/>
            <a:ahLst/>
            <a:cxnLst>
              <a:cxn ang="0">
                <a:pos x="3" y="7"/>
              </a:cxn>
              <a:cxn ang="0">
                <a:pos x="0" y="2"/>
              </a:cxn>
              <a:cxn ang="0">
                <a:pos x="3" y="0"/>
              </a:cxn>
              <a:cxn ang="0">
                <a:pos x="7" y="0"/>
              </a:cxn>
              <a:cxn ang="0">
                <a:pos x="10" y="5"/>
              </a:cxn>
              <a:cxn ang="0">
                <a:pos x="7" y="7"/>
              </a:cxn>
              <a:cxn ang="0">
                <a:pos x="3" y="7"/>
              </a:cxn>
            </a:cxnLst>
            <a:rect l="0" t="0" r="r" b="b"/>
            <a:pathLst>
              <a:path w="10" h="7">
                <a:moveTo>
                  <a:pt x="3" y="7"/>
                </a:moveTo>
                <a:lnTo>
                  <a:pt x="0" y="2"/>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5" name="393397743"/>
          <p:cNvSpPr>
            <a:spLocks noChangeAspect="1"/>
          </p:cNvSpPr>
          <p:nvPr/>
        </p:nvSpPr>
        <p:spPr bwMode="auto">
          <a:xfrm>
            <a:off x="7724578" y="3771922"/>
            <a:ext cx="6895" cy="5794"/>
          </a:xfrm>
          <a:custGeom>
            <a:avLst/>
            <a:gdLst/>
            <a:ahLst/>
            <a:cxnLst>
              <a:cxn ang="0">
                <a:pos x="2" y="5"/>
              </a:cxn>
              <a:cxn ang="0">
                <a:pos x="0" y="2"/>
              </a:cxn>
              <a:cxn ang="0">
                <a:pos x="2" y="0"/>
              </a:cxn>
              <a:cxn ang="0">
                <a:pos x="4" y="0"/>
              </a:cxn>
              <a:cxn ang="0">
                <a:pos x="7" y="2"/>
              </a:cxn>
              <a:cxn ang="0">
                <a:pos x="4" y="5"/>
              </a:cxn>
              <a:cxn ang="0">
                <a:pos x="2" y="5"/>
              </a:cxn>
            </a:cxnLst>
            <a:rect l="0" t="0" r="r" b="b"/>
            <a:pathLst>
              <a:path w="7" h="5">
                <a:moveTo>
                  <a:pt x="2" y="5"/>
                </a:moveTo>
                <a:lnTo>
                  <a:pt x="0" y="2"/>
                </a:lnTo>
                <a:lnTo>
                  <a:pt x="2" y="0"/>
                </a:lnTo>
                <a:lnTo>
                  <a:pt x="4" y="0"/>
                </a:lnTo>
                <a:lnTo>
                  <a:pt x="7" y="2"/>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6" name="1015423928"/>
          <p:cNvSpPr>
            <a:spLocks noChangeAspect="1"/>
          </p:cNvSpPr>
          <p:nvPr/>
        </p:nvSpPr>
        <p:spPr bwMode="auto">
          <a:xfrm>
            <a:off x="7724578" y="3760333"/>
            <a:ext cx="6895" cy="9271"/>
          </a:xfrm>
          <a:custGeom>
            <a:avLst/>
            <a:gdLst/>
            <a:ahLst/>
            <a:cxnLst>
              <a:cxn ang="0">
                <a:pos x="2" y="8"/>
              </a:cxn>
              <a:cxn ang="0">
                <a:pos x="0" y="3"/>
              </a:cxn>
              <a:cxn ang="0">
                <a:pos x="2" y="0"/>
              </a:cxn>
              <a:cxn ang="0">
                <a:pos x="4" y="0"/>
              </a:cxn>
              <a:cxn ang="0">
                <a:pos x="7" y="3"/>
              </a:cxn>
              <a:cxn ang="0">
                <a:pos x="4" y="8"/>
              </a:cxn>
              <a:cxn ang="0">
                <a:pos x="2" y="8"/>
              </a:cxn>
            </a:cxnLst>
            <a:rect l="0" t="0" r="r" b="b"/>
            <a:pathLst>
              <a:path w="7" h="8">
                <a:moveTo>
                  <a:pt x="2" y="8"/>
                </a:moveTo>
                <a:lnTo>
                  <a:pt x="0" y="3"/>
                </a:lnTo>
                <a:lnTo>
                  <a:pt x="2" y="0"/>
                </a:lnTo>
                <a:lnTo>
                  <a:pt x="4" y="0"/>
                </a:lnTo>
                <a:lnTo>
                  <a:pt x="7" y="3"/>
                </a:lnTo>
                <a:lnTo>
                  <a:pt x="4" y="8"/>
                </a:lnTo>
                <a:lnTo>
                  <a:pt x="2"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7" name="1269813036"/>
          <p:cNvSpPr>
            <a:spLocks noChangeAspect="1"/>
          </p:cNvSpPr>
          <p:nvPr/>
        </p:nvSpPr>
        <p:spPr bwMode="auto">
          <a:xfrm>
            <a:off x="7724578" y="3780034"/>
            <a:ext cx="6895" cy="8112"/>
          </a:xfrm>
          <a:custGeom>
            <a:avLst/>
            <a:gdLst/>
            <a:ahLst/>
            <a:cxnLst>
              <a:cxn ang="0">
                <a:pos x="2" y="7"/>
              </a:cxn>
              <a:cxn ang="0">
                <a:pos x="0" y="5"/>
              </a:cxn>
              <a:cxn ang="0">
                <a:pos x="2" y="0"/>
              </a:cxn>
              <a:cxn ang="0">
                <a:pos x="4" y="2"/>
              </a:cxn>
              <a:cxn ang="0">
                <a:pos x="7" y="5"/>
              </a:cxn>
              <a:cxn ang="0">
                <a:pos x="4" y="7"/>
              </a:cxn>
              <a:cxn ang="0">
                <a:pos x="2" y="7"/>
              </a:cxn>
            </a:cxnLst>
            <a:rect l="0" t="0" r="r" b="b"/>
            <a:pathLst>
              <a:path w="7" h="7">
                <a:moveTo>
                  <a:pt x="2" y="7"/>
                </a:moveTo>
                <a:lnTo>
                  <a:pt x="0" y="5"/>
                </a:lnTo>
                <a:lnTo>
                  <a:pt x="2" y="0"/>
                </a:lnTo>
                <a:lnTo>
                  <a:pt x="4" y="2"/>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8" name="1569915490"/>
          <p:cNvSpPr>
            <a:spLocks noChangeAspect="1"/>
          </p:cNvSpPr>
          <p:nvPr/>
        </p:nvSpPr>
        <p:spPr bwMode="auto">
          <a:xfrm>
            <a:off x="7724578" y="3790463"/>
            <a:ext cx="6895" cy="9271"/>
          </a:xfrm>
          <a:custGeom>
            <a:avLst/>
            <a:gdLst/>
            <a:ahLst/>
            <a:cxnLst>
              <a:cxn ang="0">
                <a:pos x="2" y="8"/>
              </a:cxn>
              <a:cxn ang="0">
                <a:pos x="0" y="5"/>
              </a:cxn>
              <a:cxn ang="0">
                <a:pos x="2" y="0"/>
              </a:cxn>
              <a:cxn ang="0">
                <a:pos x="4" y="0"/>
              </a:cxn>
              <a:cxn ang="0">
                <a:pos x="7" y="5"/>
              </a:cxn>
              <a:cxn ang="0">
                <a:pos x="4" y="8"/>
              </a:cxn>
              <a:cxn ang="0">
                <a:pos x="2" y="8"/>
              </a:cxn>
            </a:cxnLst>
            <a:rect l="0" t="0" r="r" b="b"/>
            <a:pathLst>
              <a:path w="7" h="8">
                <a:moveTo>
                  <a:pt x="2" y="8"/>
                </a:moveTo>
                <a:lnTo>
                  <a:pt x="0" y="5"/>
                </a:lnTo>
                <a:lnTo>
                  <a:pt x="2" y="0"/>
                </a:lnTo>
                <a:lnTo>
                  <a:pt x="4" y="0"/>
                </a:lnTo>
                <a:lnTo>
                  <a:pt x="7" y="5"/>
                </a:lnTo>
                <a:lnTo>
                  <a:pt x="4" y="8"/>
                </a:lnTo>
                <a:lnTo>
                  <a:pt x="2"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9" name="1465083038"/>
          <p:cNvSpPr>
            <a:spLocks noChangeAspect="1"/>
          </p:cNvSpPr>
          <p:nvPr/>
        </p:nvSpPr>
        <p:spPr bwMode="auto">
          <a:xfrm>
            <a:off x="7724578" y="3802052"/>
            <a:ext cx="6895" cy="8112"/>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0" name="1001057953"/>
          <p:cNvSpPr>
            <a:spLocks noChangeAspect="1"/>
          </p:cNvSpPr>
          <p:nvPr/>
        </p:nvSpPr>
        <p:spPr bwMode="auto">
          <a:xfrm>
            <a:off x="7724578" y="3812482"/>
            <a:ext cx="6895" cy="8112"/>
          </a:xfrm>
          <a:custGeom>
            <a:avLst/>
            <a:gdLst/>
            <a:ahLst/>
            <a:cxnLst>
              <a:cxn ang="0">
                <a:pos x="2" y="7"/>
              </a:cxn>
              <a:cxn ang="0">
                <a:pos x="0" y="3"/>
              </a:cxn>
              <a:cxn ang="0">
                <a:pos x="2" y="0"/>
              </a:cxn>
              <a:cxn ang="0">
                <a:pos x="4" y="0"/>
              </a:cxn>
              <a:cxn ang="0">
                <a:pos x="7" y="3"/>
              </a:cxn>
              <a:cxn ang="0">
                <a:pos x="4" y="7"/>
              </a:cxn>
              <a:cxn ang="0">
                <a:pos x="2" y="7"/>
              </a:cxn>
            </a:cxnLst>
            <a:rect l="0" t="0" r="r" b="b"/>
            <a:pathLst>
              <a:path w="7" h="7">
                <a:moveTo>
                  <a:pt x="2" y="7"/>
                </a:moveTo>
                <a:lnTo>
                  <a:pt x="0" y="3"/>
                </a:lnTo>
                <a:lnTo>
                  <a:pt x="2" y="0"/>
                </a:lnTo>
                <a:lnTo>
                  <a:pt x="4" y="0"/>
                </a:lnTo>
                <a:lnTo>
                  <a:pt x="7" y="3"/>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1" name="65683256"/>
          <p:cNvSpPr>
            <a:spLocks noChangeAspect="1"/>
          </p:cNvSpPr>
          <p:nvPr/>
        </p:nvSpPr>
        <p:spPr bwMode="auto">
          <a:xfrm>
            <a:off x="7724578" y="3824070"/>
            <a:ext cx="6895" cy="5794"/>
          </a:xfrm>
          <a:custGeom>
            <a:avLst/>
            <a:gdLst/>
            <a:ahLst/>
            <a:cxnLst>
              <a:cxn ang="0">
                <a:pos x="2" y="5"/>
              </a:cxn>
              <a:cxn ang="0">
                <a:pos x="0" y="2"/>
              </a:cxn>
              <a:cxn ang="0">
                <a:pos x="2" y="0"/>
              </a:cxn>
              <a:cxn ang="0">
                <a:pos x="4" y="0"/>
              </a:cxn>
              <a:cxn ang="0">
                <a:pos x="7" y="2"/>
              </a:cxn>
              <a:cxn ang="0">
                <a:pos x="4" y="5"/>
              </a:cxn>
              <a:cxn ang="0">
                <a:pos x="2" y="5"/>
              </a:cxn>
            </a:cxnLst>
            <a:rect l="0" t="0" r="r" b="b"/>
            <a:pathLst>
              <a:path w="7" h="5">
                <a:moveTo>
                  <a:pt x="2" y="5"/>
                </a:moveTo>
                <a:lnTo>
                  <a:pt x="0" y="2"/>
                </a:lnTo>
                <a:lnTo>
                  <a:pt x="2" y="0"/>
                </a:lnTo>
                <a:lnTo>
                  <a:pt x="4" y="0"/>
                </a:lnTo>
                <a:lnTo>
                  <a:pt x="7" y="2"/>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2" name="255782395"/>
          <p:cNvSpPr>
            <a:spLocks noChangeAspect="1"/>
          </p:cNvSpPr>
          <p:nvPr/>
        </p:nvSpPr>
        <p:spPr bwMode="auto">
          <a:xfrm>
            <a:off x="7716699" y="3774240"/>
            <a:ext cx="7880" cy="8112"/>
          </a:xfrm>
          <a:custGeom>
            <a:avLst/>
            <a:gdLst/>
            <a:ahLst/>
            <a:cxnLst>
              <a:cxn ang="0">
                <a:pos x="3" y="7"/>
              </a:cxn>
              <a:cxn ang="0">
                <a:pos x="0" y="3"/>
              </a:cxn>
              <a:cxn ang="0">
                <a:pos x="3" y="0"/>
              </a:cxn>
              <a:cxn ang="0">
                <a:pos x="5" y="0"/>
              </a:cxn>
              <a:cxn ang="0">
                <a:pos x="8" y="5"/>
              </a:cxn>
              <a:cxn ang="0">
                <a:pos x="5" y="7"/>
              </a:cxn>
              <a:cxn ang="0">
                <a:pos x="3" y="7"/>
              </a:cxn>
            </a:cxnLst>
            <a:rect l="0" t="0" r="r" b="b"/>
            <a:pathLst>
              <a:path w="8" h="7">
                <a:moveTo>
                  <a:pt x="3" y="7"/>
                </a:moveTo>
                <a:lnTo>
                  <a:pt x="0" y="3"/>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3" name="1459497144"/>
          <p:cNvSpPr>
            <a:spLocks noChangeAspect="1"/>
          </p:cNvSpPr>
          <p:nvPr/>
        </p:nvSpPr>
        <p:spPr bwMode="auto">
          <a:xfrm>
            <a:off x="7716699" y="3763810"/>
            <a:ext cx="7880" cy="8112"/>
          </a:xfrm>
          <a:custGeom>
            <a:avLst/>
            <a:gdLst/>
            <a:ahLst/>
            <a:cxnLst>
              <a:cxn ang="0">
                <a:pos x="3" y="7"/>
              </a:cxn>
              <a:cxn ang="0">
                <a:pos x="0" y="5"/>
              </a:cxn>
              <a:cxn ang="0">
                <a:pos x="3" y="0"/>
              </a:cxn>
              <a:cxn ang="0">
                <a:pos x="5" y="0"/>
              </a:cxn>
              <a:cxn ang="0">
                <a:pos x="8" y="5"/>
              </a:cxn>
              <a:cxn ang="0">
                <a:pos x="5" y="7"/>
              </a:cxn>
              <a:cxn ang="0">
                <a:pos x="3" y="7"/>
              </a:cxn>
            </a:cxnLst>
            <a:rect l="0" t="0" r="r" b="b"/>
            <a:pathLst>
              <a:path w="8" h="7">
                <a:moveTo>
                  <a:pt x="3" y="7"/>
                </a:moveTo>
                <a:lnTo>
                  <a:pt x="0" y="5"/>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4" name="1085430329"/>
          <p:cNvSpPr>
            <a:spLocks noChangeAspect="1"/>
          </p:cNvSpPr>
          <p:nvPr/>
        </p:nvSpPr>
        <p:spPr bwMode="auto">
          <a:xfrm>
            <a:off x="7716699" y="3785828"/>
            <a:ext cx="7880" cy="8112"/>
          </a:xfrm>
          <a:custGeom>
            <a:avLst/>
            <a:gdLst/>
            <a:ahLst/>
            <a:cxnLst>
              <a:cxn ang="0">
                <a:pos x="3" y="7"/>
              </a:cxn>
              <a:cxn ang="0">
                <a:pos x="0" y="2"/>
              </a:cxn>
              <a:cxn ang="0">
                <a:pos x="3" y="0"/>
              </a:cxn>
              <a:cxn ang="0">
                <a:pos x="5" y="0"/>
              </a:cxn>
              <a:cxn ang="0">
                <a:pos x="8" y="2"/>
              </a:cxn>
              <a:cxn ang="0">
                <a:pos x="5" y="7"/>
              </a:cxn>
              <a:cxn ang="0">
                <a:pos x="3" y="7"/>
              </a:cxn>
            </a:cxnLst>
            <a:rect l="0" t="0" r="r" b="b"/>
            <a:pathLst>
              <a:path w="8" h="7">
                <a:moveTo>
                  <a:pt x="3" y="7"/>
                </a:moveTo>
                <a:lnTo>
                  <a:pt x="0" y="2"/>
                </a:lnTo>
                <a:lnTo>
                  <a:pt x="3" y="0"/>
                </a:lnTo>
                <a:lnTo>
                  <a:pt x="5" y="0"/>
                </a:lnTo>
                <a:lnTo>
                  <a:pt x="8" y="2"/>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5" name="1553625575"/>
          <p:cNvSpPr>
            <a:spLocks noChangeAspect="1"/>
          </p:cNvSpPr>
          <p:nvPr/>
        </p:nvSpPr>
        <p:spPr bwMode="auto">
          <a:xfrm>
            <a:off x="7716699" y="3796258"/>
            <a:ext cx="7880" cy="5794"/>
          </a:xfrm>
          <a:custGeom>
            <a:avLst/>
            <a:gdLst/>
            <a:ahLst/>
            <a:cxnLst>
              <a:cxn ang="0">
                <a:pos x="3" y="5"/>
              </a:cxn>
              <a:cxn ang="0">
                <a:pos x="0" y="3"/>
              </a:cxn>
              <a:cxn ang="0">
                <a:pos x="3" y="0"/>
              </a:cxn>
              <a:cxn ang="0">
                <a:pos x="5" y="0"/>
              </a:cxn>
              <a:cxn ang="0">
                <a:pos x="8" y="3"/>
              </a:cxn>
              <a:cxn ang="0">
                <a:pos x="5" y="5"/>
              </a:cxn>
              <a:cxn ang="0">
                <a:pos x="3" y="5"/>
              </a:cxn>
            </a:cxnLst>
            <a:rect l="0" t="0" r="r" b="b"/>
            <a:pathLst>
              <a:path w="8" h="5">
                <a:moveTo>
                  <a:pt x="3" y="5"/>
                </a:moveTo>
                <a:lnTo>
                  <a:pt x="0" y="3"/>
                </a:lnTo>
                <a:lnTo>
                  <a:pt x="3" y="0"/>
                </a:lnTo>
                <a:lnTo>
                  <a:pt x="5" y="0"/>
                </a:lnTo>
                <a:lnTo>
                  <a:pt x="8" y="3"/>
                </a:lnTo>
                <a:lnTo>
                  <a:pt x="5"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6" name="10030955"/>
          <p:cNvSpPr>
            <a:spLocks noChangeAspect="1"/>
          </p:cNvSpPr>
          <p:nvPr/>
        </p:nvSpPr>
        <p:spPr bwMode="auto">
          <a:xfrm>
            <a:off x="7716699" y="3804370"/>
            <a:ext cx="7880" cy="8112"/>
          </a:xfrm>
          <a:custGeom>
            <a:avLst/>
            <a:gdLst/>
            <a:ahLst/>
            <a:cxnLst>
              <a:cxn ang="0">
                <a:pos x="3" y="7"/>
              </a:cxn>
              <a:cxn ang="0">
                <a:pos x="0" y="5"/>
              </a:cxn>
              <a:cxn ang="0">
                <a:pos x="3" y="0"/>
              </a:cxn>
              <a:cxn ang="0">
                <a:pos x="5" y="3"/>
              </a:cxn>
              <a:cxn ang="0">
                <a:pos x="8" y="5"/>
              </a:cxn>
              <a:cxn ang="0">
                <a:pos x="5" y="7"/>
              </a:cxn>
              <a:cxn ang="0">
                <a:pos x="3" y="7"/>
              </a:cxn>
            </a:cxnLst>
            <a:rect l="0" t="0" r="r" b="b"/>
            <a:pathLst>
              <a:path w="8" h="7">
                <a:moveTo>
                  <a:pt x="3" y="7"/>
                </a:moveTo>
                <a:lnTo>
                  <a:pt x="0" y="5"/>
                </a:lnTo>
                <a:lnTo>
                  <a:pt x="3" y="0"/>
                </a:lnTo>
                <a:lnTo>
                  <a:pt x="5" y="3"/>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7" name="2112474813"/>
          <p:cNvSpPr>
            <a:spLocks noChangeAspect="1"/>
          </p:cNvSpPr>
          <p:nvPr/>
        </p:nvSpPr>
        <p:spPr bwMode="auto">
          <a:xfrm>
            <a:off x="7716699" y="3815958"/>
            <a:ext cx="7880" cy="8112"/>
          </a:xfrm>
          <a:custGeom>
            <a:avLst/>
            <a:gdLst/>
            <a:ahLst/>
            <a:cxnLst>
              <a:cxn ang="0">
                <a:pos x="3" y="7"/>
              </a:cxn>
              <a:cxn ang="0">
                <a:pos x="0" y="4"/>
              </a:cxn>
              <a:cxn ang="0">
                <a:pos x="3" y="0"/>
              </a:cxn>
              <a:cxn ang="0">
                <a:pos x="5" y="0"/>
              </a:cxn>
              <a:cxn ang="0">
                <a:pos x="8" y="4"/>
              </a:cxn>
              <a:cxn ang="0">
                <a:pos x="5" y="7"/>
              </a:cxn>
              <a:cxn ang="0">
                <a:pos x="3" y="7"/>
              </a:cxn>
            </a:cxnLst>
            <a:rect l="0" t="0" r="r" b="b"/>
            <a:pathLst>
              <a:path w="8" h="7">
                <a:moveTo>
                  <a:pt x="3" y="7"/>
                </a:moveTo>
                <a:lnTo>
                  <a:pt x="0" y="4"/>
                </a:lnTo>
                <a:lnTo>
                  <a:pt x="3" y="0"/>
                </a:lnTo>
                <a:lnTo>
                  <a:pt x="5" y="0"/>
                </a:lnTo>
                <a:lnTo>
                  <a:pt x="8" y="4"/>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8" name="456982680"/>
          <p:cNvSpPr>
            <a:spLocks noChangeAspect="1"/>
          </p:cNvSpPr>
          <p:nvPr/>
        </p:nvSpPr>
        <p:spPr bwMode="auto">
          <a:xfrm>
            <a:off x="7712758" y="3769604"/>
            <a:ext cx="6895" cy="8112"/>
          </a:xfrm>
          <a:custGeom>
            <a:avLst/>
            <a:gdLst/>
            <a:ahLst/>
            <a:cxnLst>
              <a:cxn ang="0">
                <a:pos x="0" y="7"/>
              </a:cxn>
              <a:cxn ang="0">
                <a:pos x="0" y="2"/>
              </a:cxn>
              <a:cxn ang="0">
                <a:pos x="0" y="0"/>
              </a:cxn>
              <a:cxn ang="0">
                <a:pos x="4" y="0"/>
              </a:cxn>
              <a:cxn ang="0">
                <a:pos x="7" y="4"/>
              </a:cxn>
              <a:cxn ang="0">
                <a:pos x="4" y="7"/>
              </a:cxn>
              <a:cxn ang="0">
                <a:pos x="0" y="7"/>
              </a:cxn>
            </a:cxnLst>
            <a:rect l="0" t="0" r="r" b="b"/>
            <a:pathLst>
              <a:path w="7" h="7">
                <a:moveTo>
                  <a:pt x="0" y="7"/>
                </a:moveTo>
                <a:lnTo>
                  <a:pt x="0" y="2"/>
                </a:lnTo>
                <a:lnTo>
                  <a:pt x="0" y="0"/>
                </a:lnTo>
                <a:lnTo>
                  <a:pt x="4" y="0"/>
                </a:lnTo>
                <a:lnTo>
                  <a:pt x="7" y="4"/>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9" name="1779367098"/>
          <p:cNvSpPr>
            <a:spLocks noChangeAspect="1"/>
          </p:cNvSpPr>
          <p:nvPr/>
        </p:nvSpPr>
        <p:spPr bwMode="auto">
          <a:xfrm>
            <a:off x="7712758" y="3758016"/>
            <a:ext cx="6895" cy="8112"/>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0" name="841092979"/>
          <p:cNvSpPr>
            <a:spLocks noChangeAspect="1"/>
          </p:cNvSpPr>
          <p:nvPr/>
        </p:nvSpPr>
        <p:spPr bwMode="auto">
          <a:xfrm>
            <a:off x="7712758" y="3780034"/>
            <a:ext cx="6895" cy="8112"/>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1" name="1541100494"/>
          <p:cNvSpPr>
            <a:spLocks noChangeAspect="1"/>
          </p:cNvSpPr>
          <p:nvPr/>
        </p:nvSpPr>
        <p:spPr bwMode="auto">
          <a:xfrm>
            <a:off x="7712758" y="3790463"/>
            <a:ext cx="6895" cy="5794"/>
          </a:xfrm>
          <a:custGeom>
            <a:avLst/>
            <a:gdLst/>
            <a:ahLst/>
            <a:cxnLst>
              <a:cxn ang="0">
                <a:pos x="0" y="5"/>
              </a:cxn>
              <a:cxn ang="0">
                <a:pos x="0" y="3"/>
              </a:cxn>
              <a:cxn ang="0">
                <a:pos x="0" y="0"/>
              </a:cxn>
              <a:cxn ang="0">
                <a:pos x="4" y="0"/>
              </a:cxn>
              <a:cxn ang="0">
                <a:pos x="7" y="3"/>
              </a:cxn>
              <a:cxn ang="0">
                <a:pos x="4" y="5"/>
              </a:cxn>
              <a:cxn ang="0">
                <a:pos x="0" y="5"/>
              </a:cxn>
            </a:cxnLst>
            <a:rect l="0" t="0" r="r" b="b"/>
            <a:pathLst>
              <a:path w="7" h="5">
                <a:moveTo>
                  <a:pt x="0" y="5"/>
                </a:moveTo>
                <a:lnTo>
                  <a:pt x="0" y="3"/>
                </a:lnTo>
                <a:lnTo>
                  <a:pt x="0" y="0"/>
                </a:lnTo>
                <a:lnTo>
                  <a:pt x="4" y="0"/>
                </a:lnTo>
                <a:lnTo>
                  <a:pt x="7" y="3"/>
                </a:lnTo>
                <a:lnTo>
                  <a:pt x="4"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2" name="1852366872"/>
          <p:cNvSpPr>
            <a:spLocks noChangeAspect="1"/>
          </p:cNvSpPr>
          <p:nvPr/>
        </p:nvSpPr>
        <p:spPr bwMode="auto">
          <a:xfrm>
            <a:off x="7712758" y="3799735"/>
            <a:ext cx="6895" cy="8112"/>
          </a:xfrm>
          <a:custGeom>
            <a:avLst/>
            <a:gdLst/>
            <a:ahLst/>
            <a:cxnLst>
              <a:cxn ang="0">
                <a:pos x="0" y="7"/>
              </a:cxn>
              <a:cxn ang="0">
                <a:pos x="0" y="4"/>
              </a:cxn>
              <a:cxn ang="0">
                <a:pos x="0" y="0"/>
              </a:cxn>
              <a:cxn ang="0">
                <a:pos x="4" y="0"/>
              </a:cxn>
              <a:cxn ang="0">
                <a:pos x="7" y="4"/>
              </a:cxn>
              <a:cxn ang="0">
                <a:pos x="4" y="7"/>
              </a:cxn>
              <a:cxn ang="0">
                <a:pos x="0" y="7"/>
              </a:cxn>
            </a:cxnLst>
            <a:rect l="0" t="0" r="r" b="b"/>
            <a:pathLst>
              <a:path w="7" h="7">
                <a:moveTo>
                  <a:pt x="0" y="7"/>
                </a:moveTo>
                <a:lnTo>
                  <a:pt x="0" y="4"/>
                </a:lnTo>
                <a:lnTo>
                  <a:pt x="0" y="0"/>
                </a:lnTo>
                <a:lnTo>
                  <a:pt x="4" y="0"/>
                </a:lnTo>
                <a:lnTo>
                  <a:pt x="7" y="4"/>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3" name="181572665"/>
          <p:cNvSpPr>
            <a:spLocks noChangeAspect="1"/>
          </p:cNvSpPr>
          <p:nvPr/>
        </p:nvSpPr>
        <p:spPr bwMode="auto">
          <a:xfrm>
            <a:off x="7712758" y="3810164"/>
            <a:ext cx="6895" cy="8112"/>
          </a:xfrm>
          <a:custGeom>
            <a:avLst/>
            <a:gdLst/>
            <a:ahLst/>
            <a:cxnLst>
              <a:cxn ang="0">
                <a:pos x="0" y="7"/>
              </a:cxn>
              <a:cxn ang="0">
                <a:pos x="0" y="2"/>
              </a:cxn>
              <a:cxn ang="0">
                <a:pos x="0" y="0"/>
              </a:cxn>
              <a:cxn ang="0">
                <a:pos x="4" y="0"/>
              </a:cxn>
              <a:cxn ang="0">
                <a:pos x="7" y="5"/>
              </a:cxn>
              <a:cxn ang="0">
                <a:pos x="4" y="7"/>
              </a:cxn>
              <a:cxn ang="0">
                <a:pos x="0" y="7"/>
              </a:cxn>
            </a:cxnLst>
            <a:rect l="0" t="0" r="r" b="b"/>
            <a:pathLst>
              <a:path w="7" h="7">
                <a:moveTo>
                  <a:pt x="0" y="7"/>
                </a:moveTo>
                <a:lnTo>
                  <a:pt x="0" y="2"/>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4" name="1890603949"/>
          <p:cNvSpPr>
            <a:spLocks noChangeAspect="1"/>
          </p:cNvSpPr>
          <p:nvPr/>
        </p:nvSpPr>
        <p:spPr bwMode="auto">
          <a:xfrm>
            <a:off x="7712758" y="3820593"/>
            <a:ext cx="6895" cy="9271"/>
          </a:xfrm>
          <a:custGeom>
            <a:avLst/>
            <a:gdLst/>
            <a:ahLst/>
            <a:cxnLst>
              <a:cxn ang="0">
                <a:pos x="0" y="8"/>
              </a:cxn>
              <a:cxn ang="0">
                <a:pos x="0" y="3"/>
              </a:cxn>
              <a:cxn ang="0">
                <a:pos x="0" y="0"/>
              </a:cxn>
              <a:cxn ang="0">
                <a:pos x="4" y="0"/>
              </a:cxn>
              <a:cxn ang="0">
                <a:pos x="7" y="3"/>
              </a:cxn>
              <a:cxn ang="0">
                <a:pos x="4" y="8"/>
              </a:cxn>
              <a:cxn ang="0">
                <a:pos x="0" y="8"/>
              </a:cxn>
            </a:cxnLst>
            <a:rect l="0" t="0" r="r" b="b"/>
            <a:pathLst>
              <a:path w="7" h="8">
                <a:moveTo>
                  <a:pt x="0" y="8"/>
                </a:moveTo>
                <a:lnTo>
                  <a:pt x="0" y="3"/>
                </a:lnTo>
                <a:lnTo>
                  <a:pt x="0" y="0"/>
                </a:lnTo>
                <a:lnTo>
                  <a:pt x="4" y="0"/>
                </a:lnTo>
                <a:lnTo>
                  <a:pt x="7" y="3"/>
                </a:lnTo>
                <a:lnTo>
                  <a:pt x="4" y="8"/>
                </a:lnTo>
                <a:lnTo>
                  <a:pt x="0"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5" name="1170260734"/>
          <p:cNvSpPr>
            <a:spLocks noChangeAspect="1"/>
          </p:cNvSpPr>
          <p:nvPr/>
        </p:nvSpPr>
        <p:spPr bwMode="auto">
          <a:xfrm>
            <a:off x="7705863" y="3774240"/>
            <a:ext cx="6895" cy="5794"/>
          </a:xfrm>
          <a:custGeom>
            <a:avLst/>
            <a:gdLst/>
            <a:ahLst/>
            <a:cxnLst>
              <a:cxn ang="0">
                <a:pos x="0" y="5"/>
              </a:cxn>
              <a:cxn ang="0">
                <a:pos x="0" y="3"/>
              </a:cxn>
              <a:cxn ang="0">
                <a:pos x="0" y="0"/>
              </a:cxn>
              <a:cxn ang="0">
                <a:pos x="4" y="0"/>
              </a:cxn>
              <a:cxn ang="0">
                <a:pos x="7" y="3"/>
              </a:cxn>
              <a:cxn ang="0">
                <a:pos x="4" y="5"/>
              </a:cxn>
              <a:cxn ang="0">
                <a:pos x="0" y="5"/>
              </a:cxn>
            </a:cxnLst>
            <a:rect l="0" t="0" r="r" b="b"/>
            <a:pathLst>
              <a:path w="7" h="5">
                <a:moveTo>
                  <a:pt x="0" y="5"/>
                </a:moveTo>
                <a:lnTo>
                  <a:pt x="0" y="3"/>
                </a:lnTo>
                <a:lnTo>
                  <a:pt x="0" y="0"/>
                </a:lnTo>
                <a:lnTo>
                  <a:pt x="4" y="0"/>
                </a:lnTo>
                <a:lnTo>
                  <a:pt x="7" y="3"/>
                </a:lnTo>
                <a:lnTo>
                  <a:pt x="4"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6" name="1176870388"/>
          <p:cNvSpPr>
            <a:spLocks noChangeAspect="1"/>
          </p:cNvSpPr>
          <p:nvPr/>
        </p:nvSpPr>
        <p:spPr bwMode="auto">
          <a:xfrm>
            <a:off x="7705863" y="3763810"/>
            <a:ext cx="6895" cy="8112"/>
          </a:xfrm>
          <a:custGeom>
            <a:avLst/>
            <a:gdLst/>
            <a:ahLst/>
            <a:cxnLst>
              <a:cxn ang="0">
                <a:pos x="0" y="5"/>
              </a:cxn>
              <a:cxn ang="0">
                <a:pos x="0" y="2"/>
              </a:cxn>
              <a:cxn ang="0">
                <a:pos x="0" y="0"/>
              </a:cxn>
              <a:cxn ang="0">
                <a:pos x="4" y="0"/>
              </a:cxn>
              <a:cxn ang="0">
                <a:pos x="7" y="2"/>
              </a:cxn>
              <a:cxn ang="0">
                <a:pos x="4" y="7"/>
              </a:cxn>
              <a:cxn ang="0">
                <a:pos x="0" y="5"/>
              </a:cxn>
            </a:cxnLst>
            <a:rect l="0" t="0" r="r" b="b"/>
            <a:pathLst>
              <a:path w="7" h="7">
                <a:moveTo>
                  <a:pt x="0" y="5"/>
                </a:moveTo>
                <a:lnTo>
                  <a:pt x="0" y="2"/>
                </a:lnTo>
                <a:lnTo>
                  <a:pt x="0" y="0"/>
                </a:lnTo>
                <a:lnTo>
                  <a:pt x="4" y="0"/>
                </a:lnTo>
                <a:lnTo>
                  <a:pt x="7" y="2"/>
                </a:lnTo>
                <a:lnTo>
                  <a:pt x="4"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7" name="1758409866"/>
          <p:cNvSpPr>
            <a:spLocks noChangeAspect="1"/>
          </p:cNvSpPr>
          <p:nvPr/>
        </p:nvSpPr>
        <p:spPr bwMode="auto">
          <a:xfrm>
            <a:off x="7705863" y="3782352"/>
            <a:ext cx="6895" cy="8112"/>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8" name="10174125"/>
          <p:cNvSpPr>
            <a:spLocks noChangeAspect="1"/>
          </p:cNvSpPr>
          <p:nvPr/>
        </p:nvSpPr>
        <p:spPr bwMode="auto">
          <a:xfrm>
            <a:off x="7705863" y="3793941"/>
            <a:ext cx="6895" cy="8112"/>
          </a:xfrm>
          <a:custGeom>
            <a:avLst/>
            <a:gdLst/>
            <a:ahLst/>
            <a:cxnLst>
              <a:cxn ang="0">
                <a:pos x="0" y="7"/>
              </a:cxn>
              <a:cxn ang="0">
                <a:pos x="0" y="2"/>
              </a:cxn>
              <a:cxn ang="0">
                <a:pos x="0" y="0"/>
              </a:cxn>
              <a:cxn ang="0">
                <a:pos x="4" y="0"/>
              </a:cxn>
              <a:cxn ang="0">
                <a:pos x="7" y="5"/>
              </a:cxn>
              <a:cxn ang="0">
                <a:pos x="4" y="7"/>
              </a:cxn>
              <a:cxn ang="0">
                <a:pos x="0" y="7"/>
              </a:cxn>
            </a:cxnLst>
            <a:rect l="0" t="0" r="r" b="b"/>
            <a:pathLst>
              <a:path w="7" h="7">
                <a:moveTo>
                  <a:pt x="0" y="7"/>
                </a:moveTo>
                <a:lnTo>
                  <a:pt x="0" y="2"/>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9" name="1815231228"/>
          <p:cNvSpPr>
            <a:spLocks noChangeAspect="1"/>
          </p:cNvSpPr>
          <p:nvPr/>
        </p:nvSpPr>
        <p:spPr bwMode="auto">
          <a:xfrm>
            <a:off x="7705863" y="3804370"/>
            <a:ext cx="6895" cy="8112"/>
          </a:xfrm>
          <a:custGeom>
            <a:avLst/>
            <a:gdLst/>
            <a:ahLst/>
            <a:cxnLst>
              <a:cxn ang="0">
                <a:pos x="0" y="7"/>
              </a:cxn>
              <a:cxn ang="0">
                <a:pos x="0" y="3"/>
              </a:cxn>
              <a:cxn ang="0">
                <a:pos x="0" y="0"/>
              </a:cxn>
              <a:cxn ang="0">
                <a:pos x="4" y="0"/>
              </a:cxn>
              <a:cxn ang="0">
                <a:pos x="7" y="3"/>
              </a:cxn>
              <a:cxn ang="0">
                <a:pos x="4" y="7"/>
              </a:cxn>
              <a:cxn ang="0">
                <a:pos x="0" y="7"/>
              </a:cxn>
            </a:cxnLst>
            <a:rect l="0" t="0" r="r" b="b"/>
            <a:pathLst>
              <a:path w="7" h="7">
                <a:moveTo>
                  <a:pt x="0" y="7"/>
                </a:moveTo>
                <a:lnTo>
                  <a:pt x="0" y="3"/>
                </a:lnTo>
                <a:lnTo>
                  <a:pt x="0" y="0"/>
                </a:lnTo>
                <a:lnTo>
                  <a:pt x="4" y="0"/>
                </a:lnTo>
                <a:lnTo>
                  <a:pt x="7" y="3"/>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0" name="352577087"/>
          <p:cNvSpPr>
            <a:spLocks noChangeAspect="1"/>
          </p:cNvSpPr>
          <p:nvPr/>
        </p:nvSpPr>
        <p:spPr bwMode="auto">
          <a:xfrm>
            <a:off x="7705863" y="3815958"/>
            <a:ext cx="6895" cy="4636"/>
          </a:xfrm>
          <a:custGeom>
            <a:avLst/>
            <a:gdLst/>
            <a:ahLst/>
            <a:cxnLst>
              <a:cxn ang="0">
                <a:pos x="0" y="4"/>
              </a:cxn>
              <a:cxn ang="0">
                <a:pos x="0" y="2"/>
              </a:cxn>
              <a:cxn ang="0">
                <a:pos x="0" y="0"/>
              </a:cxn>
              <a:cxn ang="0">
                <a:pos x="4" y="0"/>
              </a:cxn>
              <a:cxn ang="0">
                <a:pos x="7" y="2"/>
              </a:cxn>
              <a:cxn ang="0">
                <a:pos x="4" y="4"/>
              </a:cxn>
              <a:cxn ang="0">
                <a:pos x="0" y="4"/>
              </a:cxn>
            </a:cxnLst>
            <a:rect l="0" t="0" r="r" b="b"/>
            <a:pathLst>
              <a:path w="7" h="4">
                <a:moveTo>
                  <a:pt x="0" y="4"/>
                </a:moveTo>
                <a:lnTo>
                  <a:pt x="0" y="2"/>
                </a:lnTo>
                <a:lnTo>
                  <a:pt x="0" y="0"/>
                </a:lnTo>
                <a:lnTo>
                  <a:pt x="4" y="0"/>
                </a:lnTo>
                <a:lnTo>
                  <a:pt x="7" y="2"/>
                </a:lnTo>
                <a:lnTo>
                  <a:pt x="4" y="4"/>
                </a:lnTo>
                <a:lnTo>
                  <a:pt x="0"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1" name="1148085658"/>
          <p:cNvSpPr>
            <a:spLocks noChangeAspect="1"/>
          </p:cNvSpPr>
          <p:nvPr/>
        </p:nvSpPr>
        <p:spPr bwMode="auto">
          <a:xfrm>
            <a:off x="7698968" y="3766128"/>
            <a:ext cx="6895" cy="8112"/>
          </a:xfrm>
          <a:custGeom>
            <a:avLst/>
            <a:gdLst/>
            <a:ahLst/>
            <a:cxnLst>
              <a:cxn ang="0">
                <a:pos x="2" y="7"/>
              </a:cxn>
              <a:cxn ang="0">
                <a:pos x="0" y="3"/>
              </a:cxn>
              <a:cxn ang="0">
                <a:pos x="2" y="0"/>
              </a:cxn>
              <a:cxn ang="0">
                <a:pos x="4" y="0"/>
              </a:cxn>
              <a:cxn ang="0">
                <a:pos x="7" y="3"/>
              </a:cxn>
              <a:cxn ang="0">
                <a:pos x="4" y="7"/>
              </a:cxn>
              <a:cxn ang="0">
                <a:pos x="2" y="7"/>
              </a:cxn>
            </a:cxnLst>
            <a:rect l="0" t="0" r="r" b="b"/>
            <a:pathLst>
              <a:path w="7" h="7">
                <a:moveTo>
                  <a:pt x="2" y="7"/>
                </a:moveTo>
                <a:lnTo>
                  <a:pt x="0" y="3"/>
                </a:lnTo>
                <a:lnTo>
                  <a:pt x="2" y="0"/>
                </a:lnTo>
                <a:lnTo>
                  <a:pt x="4" y="0"/>
                </a:lnTo>
                <a:lnTo>
                  <a:pt x="7" y="3"/>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2" name="361386385"/>
          <p:cNvSpPr>
            <a:spLocks noChangeAspect="1"/>
          </p:cNvSpPr>
          <p:nvPr/>
        </p:nvSpPr>
        <p:spPr bwMode="auto">
          <a:xfrm>
            <a:off x="7698968" y="3755698"/>
            <a:ext cx="6895" cy="8112"/>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3" name="32791796"/>
          <p:cNvSpPr>
            <a:spLocks noChangeAspect="1"/>
          </p:cNvSpPr>
          <p:nvPr/>
        </p:nvSpPr>
        <p:spPr bwMode="auto">
          <a:xfrm>
            <a:off x="7698968" y="3777716"/>
            <a:ext cx="6895" cy="4636"/>
          </a:xfrm>
          <a:custGeom>
            <a:avLst/>
            <a:gdLst/>
            <a:ahLst/>
            <a:cxnLst>
              <a:cxn ang="0">
                <a:pos x="2" y="4"/>
              </a:cxn>
              <a:cxn ang="0">
                <a:pos x="0" y="2"/>
              </a:cxn>
              <a:cxn ang="0">
                <a:pos x="2" y="0"/>
              </a:cxn>
              <a:cxn ang="0">
                <a:pos x="4" y="0"/>
              </a:cxn>
              <a:cxn ang="0">
                <a:pos x="7" y="2"/>
              </a:cxn>
              <a:cxn ang="0">
                <a:pos x="4" y="4"/>
              </a:cxn>
              <a:cxn ang="0">
                <a:pos x="2" y="4"/>
              </a:cxn>
            </a:cxnLst>
            <a:rect l="0" t="0" r="r" b="b"/>
            <a:pathLst>
              <a:path w="7" h="4">
                <a:moveTo>
                  <a:pt x="2" y="4"/>
                </a:moveTo>
                <a:lnTo>
                  <a:pt x="0" y="2"/>
                </a:lnTo>
                <a:lnTo>
                  <a:pt x="2" y="0"/>
                </a:lnTo>
                <a:lnTo>
                  <a:pt x="4" y="0"/>
                </a:lnTo>
                <a:lnTo>
                  <a:pt x="7" y="2"/>
                </a:lnTo>
                <a:lnTo>
                  <a:pt x="4" y="4"/>
                </a:lnTo>
                <a:lnTo>
                  <a:pt x="2"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4" name="718328928"/>
          <p:cNvSpPr>
            <a:spLocks noChangeAspect="1"/>
          </p:cNvSpPr>
          <p:nvPr/>
        </p:nvSpPr>
        <p:spPr bwMode="auto">
          <a:xfrm>
            <a:off x="7698968" y="3785828"/>
            <a:ext cx="6895" cy="8112"/>
          </a:xfrm>
          <a:custGeom>
            <a:avLst/>
            <a:gdLst/>
            <a:ahLst/>
            <a:cxnLst>
              <a:cxn ang="0">
                <a:pos x="2" y="7"/>
              </a:cxn>
              <a:cxn ang="0">
                <a:pos x="0" y="4"/>
              </a:cxn>
              <a:cxn ang="0">
                <a:pos x="2" y="0"/>
              </a:cxn>
              <a:cxn ang="0">
                <a:pos x="4" y="0"/>
              </a:cxn>
              <a:cxn ang="0">
                <a:pos x="7" y="4"/>
              </a:cxn>
              <a:cxn ang="0">
                <a:pos x="4" y="7"/>
              </a:cxn>
              <a:cxn ang="0">
                <a:pos x="2" y="7"/>
              </a:cxn>
            </a:cxnLst>
            <a:rect l="0" t="0" r="r" b="b"/>
            <a:pathLst>
              <a:path w="7" h="7">
                <a:moveTo>
                  <a:pt x="2" y="7"/>
                </a:moveTo>
                <a:lnTo>
                  <a:pt x="0" y="4"/>
                </a:lnTo>
                <a:lnTo>
                  <a:pt x="2" y="0"/>
                </a:lnTo>
                <a:lnTo>
                  <a:pt x="4" y="0"/>
                </a:lnTo>
                <a:lnTo>
                  <a:pt x="7" y="4"/>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5" name="791161405"/>
          <p:cNvSpPr>
            <a:spLocks noChangeAspect="1"/>
          </p:cNvSpPr>
          <p:nvPr/>
        </p:nvSpPr>
        <p:spPr bwMode="auto">
          <a:xfrm>
            <a:off x="7698968" y="3796258"/>
            <a:ext cx="6895" cy="8112"/>
          </a:xfrm>
          <a:custGeom>
            <a:avLst/>
            <a:gdLst/>
            <a:ahLst/>
            <a:cxnLst>
              <a:cxn ang="0">
                <a:pos x="2" y="7"/>
              </a:cxn>
              <a:cxn ang="0">
                <a:pos x="0" y="3"/>
              </a:cxn>
              <a:cxn ang="0">
                <a:pos x="2" y="0"/>
              </a:cxn>
              <a:cxn ang="0">
                <a:pos x="4" y="0"/>
              </a:cxn>
              <a:cxn ang="0">
                <a:pos x="7" y="5"/>
              </a:cxn>
              <a:cxn ang="0">
                <a:pos x="4" y="7"/>
              </a:cxn>
              <a:cxn ang="0">
                <a:pos x="2" y="7"/>
              </a:cxn>
            </a:cxnLst>
            <a:rect l="0" t="0" r="r" b="b"/>
            <a:pathLst>
              <a:path w="7" h="7">
                <a:moveTo>
                  <a:pt x="2" y="7"/>
                </a:moveTo>
                <a:lnTo>
                  <a:pt x="0" y="3"/>
                </a:lnTo>
                <a:lnTo>
                  <a:pt x="2" y="0"/>
                </a:lnTo>
                <a:lnTo>
                  <a:pt x="4" y="0"/>
                </a:lnTo>
                <a:lnTo>
                  <a:pt x="7" y="5"/>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6" name="1762771862"/>
          <p:cNvSpPr>
            <a:spLocks noChangeAspect="1"/>
          </p:cNvSpPr>
          <p:nvPr/>
        </p:nvSpPr>
        <p:spPr bwMode="auto">
          <a:xfrm>
            <a:off x="7698968" y="3807846"/>
            <a:ext cx="6895" cy="8112"/>
          </a:xfrm>
          <a:custGeom>
            <a:avLst/>
            <a:gdLst/>
            <a:ahLst/>
            <a:cxnLst>
              <a:cxn ang="0">
                <a:pos x="2" y="7"/>
              </a:cxn>
              <a:cxn ang="0">
                <a:pos x="0" y="2"/>
              </a:cxn>
              <a:cxn ang="0">
                <a:pos x="2" y="0"/>
              </a:cxn>
              <a:cxn ang="0">
                <a:pos x="4" y="0"/>
              </a:cxn>
              <a:cxn ang="0">
                <a:pos x="7" y="2"/>
              </a:cxn>
              <a:cxn ang="0">
                <a:pos x="4" y="7"/>
              </a:cxn>
              <a:cxn ang="0">
                <a:pos x="2" y="7"/>
              </a:cxn>
            </a:cxnLst>
            <a:rect l="0" t="0" r="r" b="b"/>
            <a:pathLst>
              <a:path w="7" h="7">
                <a:moveTo>
                  <a:pt x="2" y="7"/>
                </a:moveTo>
                <a:lnTo>
                  <a:pt x="0" y="2"/>
                </a:lnTo>
                <a:lnTo>
                  <a:pt x="2" y="0"/>
                </a:lnTo>
                <a:lnTo>
                  <a:pt x="4" y="0"/>
                </a:lnTo>
                <a:lnTo>
                  <a:pt x="7" y="2"/>
                </a:lnTo>
                <a:lnTo>
                  <a:pt x="4" y="7"/>
                </a:lnTo>
                <a:lnTo>
                  <a:pt x="2"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7" name="638446520"/>
          <p:cNvSpPr>
            <a:spLocks noChangeAspect="1"/>
          </p:cNvSpPr>
          <p:nvPr/>
        </p:nvSpPr>
        <p:spPr bwMode="auto">
          <a:xfrm>
            <a:off x="7698968" y="3818276"/>
            <a:ext cx="6895" cy="5794"/>
          </a:xfrm>
          <a:custGeom>
            <a:avLst/>
            <a:gdLst/>
            <a:ahLst/>
            <a:cxnLst>
              <a:cxn ang="0">
                <a:pos x="2" y="5"/>
              </a:cxn>
              <a:cxn ang="0">
                <a:pos x="0" y="2"/>
              </a:cxn>
              <a:cxn ang="0">
                <a:pos x="2" y="0"/>
              </a:cxn>
              <a:cxn ang="0">
                <a:pos x="4" y="0"/>
              </a:cxn>
              <a:cxn ang="0">
                <a:pos x="7" y="2"/>
              </a:cxn>
              <a:cxn ang="0">
                <a:pos x="4" y="5"/>
              </a:cxn>
              <a:cxn ang="0">
                <a:pos x="2" y="5"/>
              </a:cxn>
            </a:cxnLst>
            <a:rect l="0" t="0" r="r" b="b"/>
            <a:pathLst>
              <a:path w="7" h="5">
                <a:moveTo>
                  <a:pt x="2" y="5"/>
                </a:moveTo>
                <a:lnTo>
                  <a:pt x="0" y="2"/>
                </a:lnTo>
                <a:lnTo>
                  <a:pt x="2" y="0"/>
                </a:lnTo>
                <a:lnTo>
                  <a:pt x="4" y="0"/>
                </a:lnTo>
                <a:lnTo>
                  <a:pt x="7" y="2"/>
                </a:lnTo>
                <a:lnTo>
                  <a:pt x="4" y="5"/>
                </a:lnTo>
                <a:lnTo>
                  <a:pt x="2"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8" name="1783814502"/>
          <p:cNvSpPr>
            <a:spLocks noChangeAspect="1"/>
          </p:cNvSpPr>
          <p:nvPr/>
        </p:nvSpPr>
        <p:spPr bwMode="auto">
          <a:xfrm>
            <a:off x="7691089" y="3769604"/>
            <a:ext cx="7880" cy="8112"/>
          </a:xfrm>
          <a:custGeom>
            <a:avLst/>
            <a:gdLst/>
            <a:ahLst/>
            <a:cxnLst>
              <a:cxn ang="0">
                <a:pos x="3" y="7"/>
              </a:cxn>
              <a:cxn ang="0">
                <a:pos x="0" y="4"/>
              </a:cxn>
              <a:cxn ang="0">
                <a:pos x="3" y="0"/>
              </a:cxn>
              <a:cxn ang="0">
                <a:pos x="5" y="0"/>
              </a:cxn>
              <a:cxn ang="0">
                <a:pos x="8" y="4"/>
              </a:cxn>
              <a:cxn ang="0">
                <a:pos x="5" y="7"/>
              </a:cxn>
              <a:cxn ang="0">
                <a:pos x="3" y="7"/>
              </a:cxn>
            </a:cxnLst>
            <a:rect l="0" t="0" r="r" b="b"/>
            <a:pathLst>
              <a:path w="8" h="7">
                <a:moveTo>
                  <a:pt x="3" y="7"/>
                </a:moveTo>
                <a:lnTo>
                  <a:pt x="0" y="4"/>
                </a:lnTo>
                <a:lnTo>
                  <a:pt x="3" y="0"/>
                </a:lnTo>
                <a:lnTo>
                  <a:pt x="5" y="0"/>
                </a:lnTo>
                <a:lnTo>
                  <a:pt x="8" y="4"/>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9" name="977541226"/>
          <p:cNvSpPr>
            <a:spLocks noChangeAspect="1"/>
          </p:cNvSpPr>
          <p:nvPr/>
        </p:nvSpPr>
        <p:spPr bwMode="auto">
          <a:xfrm>
            <a:off x="7691089" y="3758016"/>
            <a:ext cx="7880" cy="8112"/>
          </a:xfrm>
          <a:custGeom>
            <a:avLst/>
            <a:gdLst/>
            <a:ahLst/>
            <a:cxnLst>
              <a:cxn ang="0">
                <a:pos x="3" y="7"/>
              </a:cxn>
              <a:cxn ang="0">
                <a:pos x="0" y="5"/>
              </a:cxn>
              <a:cxn ang="0">
                <a:pos x="3" y="0"/>
              </a:cxn>
              <a:cxn ang="0">
                <a:pos x="5" y="2"/>
              </a:cxn>
              <a:cxn ang="0">
                <a:pos x="8" y="5"/>
              </a:cxn>
              <a:cxn ang="0">
                <a:pos x="5" y="7"/>
              </a:cxn>
              <a:cxn ang="0">
                <a:pos x="3" y="7"/>
              </a:cxn>
            </a:cxnLst>
            <a:rect l="0" t="0" r="r" b="b"/>
            <a:pathLst>
              <a:path w="8" h="7">
                <a:moveTo>
                  <a:pt x="3" y="7"/>
                </a:moveTo>
                <a:lnTo>
                  <a:pt x="0" y="5"/>
                </a:lnTo>
                <a:lnTo>
                  <a:pt x="3" y="0"/>
                </a:lnTo>
                <a:lnTo>
                  <a:pt x="5" y="2"/>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0" name="134358856"/>
          <p:cNvSpPr>
            <a:spLocks noChangeAspect="1"/>
          </p:cNvSpPr>
          <p:nvPr/>
        </p:nvSpPr>
        <p:spPr bwMode="auto">
          <a:xfrm>
            <a:off x="7691089" y="3780034"/>
            <a:ext cx="7880" cy="8112"/>
          </a:xfrm>
          <a:custGeom>
            <a:avLst/>
            <a:gdLst/>
            <a:ahLst/>
            <a:cxnLst>
              <a:cxn ang="0">
                <a:pos x="3" y="7"/>
              </a:cxn>
              <a:cxn ang="0">
                <a:pos x="0" y="2"/>
              </a:cxn>
              <a:cxn ang="0">
                <a:pos x="3" y="0"/>
              </a:cxn>
              <a:cxn ang="0">
                <a:pos x="5" y="0"/>
              </a:cxn>
              <a:cxn ang="0">
                <a:pos x="8" y="5"/>
              </a:cxn>
              <a:cxn ang="0">
                <a:pos x="5" y="7"/>
              </a:cxn>
              <a:cxn ang="0">
                <a:pos x="3" y="7"/>
              </a:cxn>
            </a:cxnLst>
            <a:rect l="0" t="0" r="r" b="b"/>
            <a:pathLst>
              <a:path w="8" h="7">
                <a:moveTo>
                  <a:pt x="3" y="7"/>
                </a:moveTo>
                <a:lnTo>
                  <a:pt x="0" y="2"/>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1" name="266985410"/>
          <p:cNvSpPr>
            <a:spLocks noChangeAspect="1"/>
          </p:cNvSpPr>
          <p:nvPr/>
        </p:nvSpPr>
        <p:spPr bwMode="auto">
          <a:xfrm>
            <a:off x="7691089" y="3790463"/>
            <a:ext cx="7880" cy="9271"/>
          </a:xfrm>
          <a:custGeom>
            <a:avLst/>
            <a:gdLst/>
            <a:ahLst/>
            <a:cxnLst>
              <a:cxn ang="0">
                <a:pos x="3" y="8"/>
              </a:cxn>
              <a:cxn ang="0">
                <a:pos x="0" y="3"/>
              </a:cxn>
              <a:cxn ang="0">
                <a:pos x="3" y="0"/>
              </a:cxn>
              <a:cxn ang="0">
                <a:pos x="5" y="0"/>
              </a:cxn>
              <a:cxn ang="0">
                <a:pos x="8" y="3"/>
              </a:cxn>
              <a:cxn ang="0">
                <a:pos x="5" y="8"/>
              </a:cxn>
              <a:cxn ang="0">
                <a:pos x="3" y="8"/>
              </a:cxn>
            </a:cxnLst>
            <a:rect l="0" t="0" r="r" b="b"/>
            <a:pathLst>
              <a:path w="8" h="8">
                <a:moveTo>
                  <a:pt x="3" y="8"/>
                </a:moveTo>
                <a:lnTo>
                  <a:pt x="0" y="3"/>
                </a:lnTo>
                <a:lnTo>
                  <a:pt x="3" y="0"/>
                </a:lnTo>
                <a:lnTo>
                  <a:pt x="5" y="0"/>
                </a:lnTo>
                <a:lnTo>
                  <a:pt x="8" y="3"/>
                </a:lnTo>
                <a:lnTo>
                  <a:pt x="5" y="8"/>
                </a:lnTo>
                <a:lnTo>
                  <a:pt x="3"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2" name="1120614836"/>
          <p:cNvSpPr>
            <a:spLocks noChangeAspect="1"/>
          </p:cNvSpPr>
          <p:nvPr/>
        </p:nvSpPr>
        <p:spPr bwMode="auto">
          <a:xfrm>
            <a:off x="7691089" y="3802052"/>
            <a:ext cx="7880" cy="5794"/>
          </a:xfrm>
          <a:custGeom>
            <a:avLst/>
            <a:gdLst/>
            <a:ahLst/>
            <a:cxnLst>
              <a:cxn ang="0">
                <a:pos x="3" y="5"/>
              </a:cxn>
              <a:cxn ang="0">
                <a:pos x="0" y="2"/>
              </a:cxn>
              <a:cxn ang="0">
                <a:pos x="3" y="0"/>
              </a:cxn>
              <a:cxn ang="0">
                <a:pos x="5" y="0"/>
              </a:cxn>
              <a:cxn ang="0">
                <a:pos x="8" y="2"/>
              </a:cxn>
              <a:cxn ang="0">
                <a:pos x="5" y="5"/>
              </a:cxn>
              <a:cxn ang="0">
                <a:pos x="3" y="5"/>
              </a:cxn>
            </a:cxnLst>
            <a:rect l="0" t="0" r="r" b="b"/>
            <a:pathLst>
              <a:path w="8" h="5">
                <a:moveTo>
                  <a:pt x="3" y="5"/>
                </a:moveTo>
                <a:lnTo>
                  <a:pt x="0" y="2"/>
                </a:lnTo>
                <a:lnTo>
                  <a:pt x="3" y="0"/>
                </a:lnTo>
                <a:lnTo>
                  <a:pt x="5" y="0"/>
                </a:lnTo>
                <a:lnTo>
                  <a:pt x="8" y="2"/>
                </a:lnTo>
                <a:lnTo>
                  <a:pt x="5" y="5"/>
                </a:lnTo>
                <a:lnTo>
                  <a:pt x="3"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3" name="259654394"/>
          <p:cNvSpPr>
            <a:spLocks noChangeAspect="1"/>
          </p:cNvSpPr>
          <p:nvPr/>
        </p:nvSpPr>
        <p:spPr bwMode="auto">
          <a:xfrm>
            <a:off x="7691089" y="3810164"/>
            <a:ext cx="7880" cy="8112"/>
          </a:xfrm>
          <a:custGeom>
            <a:avLst/>
            <a:gdLst/>
            <a:ahLst/>
            <a:cxnLst>
              <a:cxn ang="0">
                <a:pos x="3" y="7"/>
              </a:cxn>
              <a:cxn ang="0">
                <a:pos x="0" y="5"/>
              </a:cxn>
              <a:cxn ang="0">
                <a:pos x="3" y="0"/>
              </a:cxn>
              <a:cxn ang="0">
                <a:pos x="5" y="0"/>
              </a:cxn>
              <a:cxn ang="0">
                <a:pos x="8" y="5"/>
              </a:cxn>
              <a:cxn ang="0">
                <a:pos x="5" y="7"/>
              </a:cxn>
              <a:cxn ang="0">
                <a:pos x="3" y="7"/>
              </a:cxn>
            </a:cxnLst>
            <a:rect l="0" t="0" r="r" b="b"/>
            <a:pathLst>
              <a:path w="8" h="7">
                <a:moveTo>
                  <a:pt x="3" y="7"/>
                </a:moveTo>
                <a:lnTo>
                  <a:pt x="0" y="5"/>
                </a:lnTo>
                <a:lnTo>
                  <a:pt x="3" y="0"/>
                </a:lnTo>
                <a:lnTo>
                  <a:pt x="5" y="0"/>
                </a:lnTo>
                <a:lnTo>
                  <a:pt x="8" y="5"/>
                </a:lnTo>
                <a:lnTo>
                  <a:pt x="5"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4" name="1403685742"/>
          <p:cNvSpPr>
            <a:spLocks noChangeAspect="1"/>
          </p:cNvSpPr>
          <p:nvPr/>
        </p:nvSpPr>
        <p:spPr bwMode="auto">
          <a:xfrm>
            <a:off x="7684194" y="3763810"/>
            <a:ext cx="9850" cy="8112"/>
          </a:xfrm>
          <a:custGeom>
            <a:avLst/>
            <a:gdLst/>
            <a:ahLst/>
            <a:cxnLst>
              <a:cxn ang="0">
                <a:pos x="3" y="7"/>
              </a:cxn>
              <a:cxn ang="0">
                <a:pos x="0" y="2"/>
              </a:cxn>
              <a:cxn ang="0">
                <a:pos x="3" y="0"/>
              </a:cxn>
              <a:cxn ang="0">
                <a:pos x="7" y="0"/>
              </a:cxn>
              <a:cxn ang="0">
                <a:pos x="10" y="5"/>
              </a:cxn>
              <a:cxn ang="0">
                <a:pos x="7" y="7"/>
              </a:cxn>
              <a:cxn ang="0">
                <a:pos x="3" y="7"/>
              </a:cxn>
            </a:cxnLst>
            <a:rect l="0" t="0" r="r" b="b"/>
            <a:pathLst>
              <a:path w="10" h="7">
                <a:moveTo>
                  <a:pt x="3" y="7"/>
                </a:moveTo>
                <a:lnTo>
                  <a:pt x="0" y="2"/>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5" name="491698163"/>
          <p:cNvSpPr>
            <a:spLocks noChangeAspect="1"/>
          </p:cNvSpPr>
          <p:nvPr/>
        </p:nvSpPr>
        <p:spPr bwMode="auto">
          <a:xfrm>
            <a:off x="7684194" y="3752222"/>
            <a:ext cx="9850" cy="8112"/>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6" name="1343814106"/>
          <p:cNvSpPr>
            <a:spLocks noChangeAspect="1"/>
          </p:cNvSpPr>
          <p:nvPr/>
        </p:nvSpPr>
        <p:spPr bwMode="auto">
          <a:xfrm>
            <a:off x="7684194" y="3774240"/>
            <a:ext cx="9850" cy="8112"/>
          </a:xfrm>
          <a:custGeom>
            <a:avLst/>
            <a:gdLst/>
            <a:ahLst/>
            <a:cxnLst>
              <a:cxn ang="0">
                <a:pos x="3" y="7"/>
              </a:cxn>
              <a:cxn ang="0">
                <a:pos x="0" y="3"/>
              </a:cxn>
              <a:cxn ang="0">
                <a:pos x="3" y="0"/>
              </a:cxn>
              <a:cxn ang="0">
                <a:pos x="7" y="0"/>
              </a:cxn>
              <a:cxn ang="0">
                <a:pos x="10" y="3"/>
              </a:cxn>
              <a:cxn ang="0">
                <a:pos x="7" y="7"/>
              </a:cxn>
              <a:cxn ang="0">
                <a:pos x="3" y="7"/>
              </a:cxn>
            </a:cxnLst>
            <a:rect l="0" t="0" r="r" b="b"/>
            <a:pathLst>
              <a:path w="10" h="7">
                <a:moveTo>
                  <a:pt x="3" y="7"/>
                </a:moveTo>
                <a:lnTo>
                  <a:pt x="0" y="3"/>
                </a:lnTo>
                <a:lnTo>
                  <a:pt x="3" y="0"/>
                </a:lnTo>
                <a:lnTo>
                  <a:pt x="7" y="0"/>
                </a:lnTo>
                <a:lnTo>
                  <a:pt x="10" y="3"/>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7" name="1346114597"/>
          <p:cNvSpPr>
            <a:spLocks noChangeAspect="1"/>
          </p:cNvSpPr>
          <p:nvPr/>
        </p:nvSpPr>
        <p:spPr bwMode="auto">
          <a:xfrm>
            <a:off x="7684194" y="3785828"/>
            <a:ext cx="9850" cy="8112"/>
          </a:xfrm>
          <a:custGeom>
            <a:avLst/>
            <a:gdLst/>
            <a:ahLst/>
            <a:cxnLst>
              <a:cxn ang="0">
                <a:pos x="3" y="4"/>
              </a:cxn>
              <a:cxn ang="0">
                <a:pos x="0" y="2"/>
              </a:cxn>
              <a:cxn ang="0">
                <a:pos x="3" y="0"/>
              </a:cxn>
              <a:cxn ang="0">
                <a:pos x="7" y="0"/>
              </a:cxn>
              <a:cxn ang="0">
                <a:pos x="10" y="2"/>
              </a:cxn>
              <a:cxn ang="0">
                <a:pos x="7" y="7"/>
              </a:cxn>
              <a:cxn ang="0">
                <a:pos x="3" y="4"/>
              </a:cxn>
            </a:cxnLst>
            <a:rect l="0" t="0" r="r" b="b"/>
            <a:pathLst>
              <a:path w="10" h="7">
                <a:moveTo>
                  <a:pt x="3" y="4"/>
                </a:moveTo>
                <a:lnTo>
                  <a:pt x="0" y="2"/>
                </a:lnTo>
                <a:lnTo>
                  <a:pt x="3" y="0"/>
                </a:lnTo>
                <a:lnTo>
                  <a:pt x="7" y="0"/>
                </a:lnTo>
                <a:lnTo>
                  <a:pt x="10" y="2"/>
                </a:lnTo>
                <a:lnTo>
                  <a:pt x="7" y="7"/>
                </a:lnTo>
                <a:lnTo>
                  <a:pt x="3"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8" name="15581415"/>
          <p:cNvSpPr>
            <a:spLocks noChangeAspect="1"/>
          </p:cNvSpPr>
          <p:nvPr/>
        </p:nvSpPr>
        <p:spPr bwMode="auto">
          <a:xfrm>
            <a:off x="7684194" y="3793941"/>
            <a:ext cx="9850" cy="8112"/>
          </a:xfrm>
          <a:custGeom>
            <a:avLst/>
            <a:gdLst/>
            <a:ahLst/>
            <a:cxnLst>
              <a:cxn ang="0">
                <a:pos x="3" y="7"/>
              </a:cxn>
              <a:cxn ang="0">
                <a:pos x="0" y="5"/>
              </a:cxn>
              <a:cxn ang="0">
                <a:pos x="3" y="0"/>
              </a:cxn>
              <a:cxn ang="0">
                <a:pos x="7" y="2"/>
              </a:cxn>
              <a:cxn ang="0">
                <a:pos x="10" y="5"/>
              </a:cxn>
              <a:cxn ang="0">
                <a:pos x="7" y="7"/>
              </a:cxn>
              <a:cxn ang="0">
                <a:pos x="3" y="7"/>
              </a:cxn>
            </a:cxnLst>
            <a:rect l="0" t="0" r="r" b="b"/>
            <a:pathLst>
              <a:path w="10" h="7">
                <a:moveTo>
                  <a:pt x="3" y="7"/>
                </a:moveTo>
                <a:lnTo>
                  <a:pt x="0" y="5"/>
                </a:lnTo>
                <a:lnTo>
                  <a:pt x="3" y="0"/>
                </a:lnTo>
                <a:lnTo>
                  <a:pt x="7" y="2"/>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9" name="1018140774"/>
          <p:cNvSpPr>
            <a:spLocks noChangeAspect="1"/>
          </p:cNvSpPr>
          <p:nvPr/>
        </p:nvSpPr>
        <p:spPr bwMode="auto">
          <a:xfrm>
            <a:off x="7684194" y="3804370"/>
            <a:ext cx="9850" cy="8112"/>
          </a:xfrm>
          <a:custGeom>
            <a:avLst/>
            <a:gdLst/>
            <a:ahLst/>
            <a:cxnLst>
              <a:cxn ang="0">
                <a:pos x="3" y="7"/>
              </a:cxn>
              <a:cxn ang="0">
                <a:pos x="0" y="5"/>
              </a:cxn>
              <a:cxn ang="0">
                <a:pos x="3" y="0"/>
              </a:cxn>
              <a:cxn ang="0">
                <a:pos x="7" y="0"/>
              </a:cxn>
              <a:cxn ang="0">
                <a:pos x="10" y="5"/>
              </a:cxn>
              <a:cxn ang="0">
                <a:pos x="7" y="7"/>
              </a:cxn>
              <a:cxn ang="0">
                <a:pos x="3" y="7"/>
              </a:cxn>
            </a:cxnLst>
            <a:rect l="0" t="0" r="r" b="b"/>
            <a:pathLst>
              <a:path w="10" h="7">
                <a:moveTo>
                  <a:pt x="3" y="7"/>
                </a:moveTo>
                <a:lnTo>
                  <a:pt x="0" y="5"/>
                </a:lnTo>
                <a:lnTo>
                  <a:pt x="3" y="0"/>
                </a:lnTo>
                <a:lnTo>
                  <a:pt x="7" y="0"/>
                </a:lnTo>
                <a:lnTo>
                  <a:pt x="10" y="5"/>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0" name="149282480"/>
          <p:cNvSpPr>
            <a:spLocks noChangeAspect="1"/>
          </p:cNvSpPr>
          <p:nvPr/>
        </p:nvSpPr>
        <p:spPr bwMode="auto">
          <a:xfrm>
            <a:off x="7684194" y="3815958"/>
            <a:ext cx="9850" cy="8112"/>
          </a:xfrm>
          <a:custGeom>
            <a:avLst/>
            <a:gdLst/>
            <a:ahLst/>
            <a:cxnLst>
              <a:cxn ang="0">
                <a:pos x="3" y="7"/>
              </a:cxn>
              <a:cxn ang="0">
                <a:pos x="0" y="2"/>
              </a:cxn>
              <a:cxn ang="0">
                <a:pos x="3" y="0"/>
              </a:cxn>
              <a:cxn ang="0">
                <a:pos x="7" y="0"/>
              </a:cxn>
              <a:cxn ang="0">
                <a:pos x="10" y="4"/>
              </a:cxn>
              <a:cxn ang="0">
                <a:pos x="7" y="7"/>
              </a:cxn>
              <a:cxn ang="0">
                <a:pos x="3" y="7"/>
              </a:cxn>
            </a:cxnLst>
            <a:rect l="0" t="0" r="r" b="b"/>
            <a:pathLst>
              <a:path w="10" h="7">
                <a:moveTo>
                  <a:pt x="3" y="7"/>
                </a:moveTo>
                <a:lnTo>
                  <a:pt x="0" y="2"/>
                </a:lnTo>
                <a:lnTo>
                  <a:pt x="3" y="0"/>
                </a:lnTo>
                <a:lnTo>
                  <a:pt x="7" y="0"/>
                </a:lnTo>
                <a:lnTo>
                  <a:pt x="10" y="4"/>
                </a:lnTo>
                <a:lnTo>
                  <a:pt x="7" y="7"/>
                </a:lnTo>
                <a:lnTo>
                  <a:pt x="3"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1" name="1507574907"/>
          <p:cNvSpPr>
            <a:spLocks noChangeAspect="1"/>
          </p:cNvSpPr>
          <p:nvPr/>
        </p:nvSpPr>
        <p:spPr bwMode="auto">
          <a:xfrm>
            <a:off x="7680254" y="3769604"/>
            <a:ext cx="6895" cy="4636"/>
          </a:xfrm>
          <a:custGeom>
            <a:avLst/>
            <a:gdLst/>
            <a:ahLst/>
            <a:cxnLst>
              <a:cxn ang="0">
                <a:pos x="0" y="4"/>
              </a:cxn>
              <a:cxn ang="0">
                <a:pos x="0" y="2"/>
              </a:cxn>
              <a:cxn ang="0">
                <a:pos x="0" y="0"/>
              </a:cxn>
              <a:cxn ang="0">
                <a:pos x="4" y="0"/>
              </a:cxn>
              <a:cxn ang="0">
                <a:pos x="7" y="2"/>
              </a:cxn>
              <a:cxn ang="0">
                <a:pos x="4" y="4"/>
              </a:cxn>
              <a:cxn ang="0">
                <a:pos x="0" y="4"/>
              </a:cxn>
            </a:cxnLst>
            <a:rect l="0" t="0" r="r" b="b"/>
            <a:pathLst>
              <a:path w="7" h="4">
                <a:moveTo>
                  <a:pt x="0" y="4"/>
                </a:moveTo>
                <a:lnTo>
                  <a:pt x="0" y="2"/>
                </a:lnTo>
                <a:lnTo>
                  <a:pt x="0" y="0"/>
                </a:lnTo>
                <a:lnTo>
                  <a:pt x="4" y="0"/>
                </a:lnTo>
                <a:lnTo>
                  <a:pt x="7" y="2"/>
                </a:lnTo>
                <a:lnTo>
                  <a:pt x="4" y="4"/>
                </a:lnTo>
                <a:lnTo>
                  <a:pt x="0"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2" name="1865183541"/>
          <p:cNvSpPr>
            <a:spLocks noChangeAspect="1"/>
          </p:cNvSpPr>
          <p:nvPr/>
        </p:nvSpPr>
        <p:spPr bwMode="auto">
          <a:xfrm>
            <a:off x="7680254" y="3758016"/>
            <a:ext cx="6895" cy="8112"/>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3" name="875938469"/>
          <p:cNvSpPr>
            <a:spLocks noChangeAspect="1"/>
          </p:cNvSpPr>
          <p:nvPr/>
        </p:nvSpPr>
        <p:spPr bwMode="auto">
          <a:xfrm>
            <a:off x="7680254" y="3777716"/>
            <a:ext cx="6895" cy="8112"/>
          </a:xfrm>
          <a:custGeom>
            <a:avLst/>
            <a:gdLst/>
            <a:ahLst/>
            <a:cxnLst>
              <a:cxn ang="0">
                <a:pos x="0" y="7"/>
              </a:cxn>
              <a:cxn ang="0">
                <a:pos x="0" y="4"/>
              </a:cxn>
              <a:cxn ang="0">
                <a:pos x="0" y="0"/>
              </a:cxn>
              <a:cxn ang="0">
                <a:pos x="4" y="2"/>
              </a:cxn>
              <a:cxn ang="0">
                <a:pos x="7" y="4"/>
              </a:cxn>
              <a:cxn ang="0">
                <a:pos x="4" y="7"/>
              </a:cxn>
              <a:cxn ang="0">
                <a:pos x="0" y="7"/>
              </a:cxn>
            </a:cxnLst>
            <a:rect l="0" t="0" r="r" b="b"/>
            <a:pathLst>
              <a:path w="7" h="7">
                <a:moveTo>
                  <a:pt x="0" y="7"/>
                </a:moveTo>
                <a:lnTo>
                  <a:pt x="0" y="4"/>
                </a:lnTo>
                <a:lnTo>
                  <a:pt x="0" y="0"/>
                </a:lnTo>
                <a:lnTo>
                  <a:pt x="4" y="2"/>
                </a:lnTo>
                <a:lnTo>
                  <a:pt x="7" y="4"/>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4" name="1609510724"/>
          <p:cNvSpPr>
            <a:spLocks noChangeAspect="1"/>
          </p:cNvSpPr>
          <p:nvPr/>
        </p:nvSpPr>
        <p:spPr bwMode="auto">
          <a:xfrm>
            <a:off x="7680254" y="3788146"/>
            <a:ext cx="6895" cy="8112"/>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5" name="1670093122"/>
          <p:cNvSpPr>
            <a:spLocks noChangeAspect="1"/>
          </p:cNvSpPr>
          <p:nvPr/>
        </p:nvSpPr>
        <p:spPr bwMode="auto">
          <a:xfrm>
            <a:off x="7680254" y="3799735"/>
            <a:ext cx="6895" cy="8112"/>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6" name="453831499"/>
          <p:cNvSpPr>
            <a:spLocks noChangeAspect="1"/>
          </p:cNvSpPr>
          <p:nvPr/>
        </p:nvSpPr>
        <p:spPr bwMode="auto">
          <a:xfrm>
            <a:off x="7680254" y="3810164"/>
            <a:ext cx="6895" cy="8112"/>
          </a:xfrm>
          <a:custGeom>
            <a:avLst/>
            <a:gdLst/>
            <a:ahLst/>
            <a:cxnLst>
              <a:cxn ang="0">
                <a:pos x="0" y="5"/>
              </a:cxn>
              <a:cxn ang="0">
                <a:pos x="0" y="2"/>
              </a:cxn>
              <a:cxn ang="0">
                <a:pos x="0" y="0"/>
              </a:cxn>
              <a:cxn ang="0">
                <a:pos x="4" y="0"/>
              </a:cxn>
              <a:cxn ang="0">
                <a:pos x="7" y="2"/>
              </a:cxn>
              <a:cxn ang="0">
                <a:pos x="4" y="7"/>
              </a:cxn>
              <a:cxn ang="0">
                <a:pos x="0" y="5"/>
              </a:cxn>
            </a:cxnLst>
            <a:rect l="0" t="0" r="r" b="b"/>
            <a:pathLst>
              <a:path w="7" h="7">
                <a:moveTo>
                  <a:pt x="0" y="5"/>
                </a:moveTo>
                <a:lnTo>
                  <a:pt x="0" y="2"/>
                </a:lnTo>
                <a:lnTo>
                  <a:pt x="0" y="0"/>
                </a:lnTo>
                <a:lnTo>
                  <a:pt x="4" y="0"/>
                </a:lnTo>
                <a:lnTo>
                  <a:pt x="7" y="2"/>
                </a:lnTo>
                <a:lnTo>
                  <a:pt x="4"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7" name="1107972624"/>
          <p:cNvSpPr>
            <a:spLocks noChangeAspect="1"/>
          </p:cNvSpPr>
          <p:nvPr/>
        </p:nvSpPr>
        <p:spPr bwMode="auto">
          <a:xfrm>
            <a:off x="7673359" y="3763810"/>
            <a:ext cx="6895" cy="5794"/>
          </a:xfrm>
          <a:custGeom>
            <a:avLst/>
            <a:gdLst/>
            <a:ahLst/>
            <a:cxnLst>
              <a:cxn ang="0">
                <a:pos x="0" y="5"/>
              </a:cxn>
              <a:cxn ang="0">
                <a:pos x="0" y="2"/>
              </a:cxn>
              <a:cxn ang="0">
                <a:pos x="0" y="0"/>
              </a:cxn>
              <a:cxn ang="0">
                <a:pos x="4" y="0"/>
              </a:cxn>
              <a:cxn ang="0">
                <a:pos x="7" y="2"/>
              </a:cxn>
              <a:cxn ang="0">
                <a:pos x="4" y="5"/>
              </a:cxn>
              <a:cxn ang="0">
                <a:pos x="0" y="5"/>
              </a:cxn>
            </a:cxnLst>
            <a:rect l="0" t="0" r="r" b="b"/>
            <a:pathLst>
              <a:path w="7" h="5">
                <a:moveTo>
                  <a:pt x="0" y="5"/>
                </a:moveTo>
                <a:lnTo>
                  <a:pt x="0" y="2"/>
                </a:lnTo>
                <a:lnTo>
                  <a:pt x="0" y="0"/>
                </a:lnTo>
                <a:lnTo>
                  <a:pt x="4" y="0"/>
                </a:lnTo>
                <a:lnTo>
                  <a:pt x="7" y="2"/>
                </a:lnTo>
                <a:lnTo>
                  <a:pt x="4"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8" name="1466288801"/>
          <p:cNvSpPr>
            <a:spLocks noChangeAspect="1"/>
          </p:cNvSpPr>
          <p:nvPr/>
        </p:nvSpPr>
        <p:spPr bwMode="auto">
          <a:xfrm>
            <a:off x="7673359" y="3752222"/>
            <a:ext cx="6895" cy="8112"/>
          </a:xfrm>
          <a:custGeom>
            <a:avLst/>
            <a:gdLst/>
            <a:ahLst/>
            <a:cxnLst>
              <a:cxn ang="0">
                <a:pos x="0" y="5"/>
              </a:cxn>
              <a:cxn ang="0">
                <a:pos x="0" y="3"/>
              </a:cxn>
              <a:cxn ang="0">
                <a:pos x="0" y="0"/>
              </a:cxn>
              <a:cxn ang="0">
                <a:pos x="4" y="0"/>
              </a:cxn>
              <a:cxn ang="0">
                <a:pos x="7" y="3"/>
              </a:cxn>
              <a:cxn ang="0">
                <a:pos x="4" y="7"/>
              </a:cxn>
              <a:cxn ang="0">
                <a:pos x="0" y="5"/>
              </a:cxn>
            </a:cxnLst>
            <a:rect l="0" t="0" r="r" b="b"/>
            <a:pathLst>
              <a:path w="7" h="7">
                <a:moveTo>
                  <a:pt x="0" y="5"/>
                </a:moveTo>
                <a:lnTo>
                  <a:pt x="0" y="3"/>
                </a:lnTo>
                <a:lnTo>
                  <a:pt x="0" y="0"/>
                </a:lnTo>
                <a:lnTo>
                  <a:pt x="4" y="0"/>
                </a:lnTo>
                <a:lnTo>
                  <a:pt x="7" y="3"/>
                </a:lnTo>
                <a:lnTo>
                  <a:pt x="4" y="7"/>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9" name="2103390860"/>
          <p:cNvSpPr>
            <a:spLocks noChangeAspect="1"/>
          </p:cNvSpPr>
          <p:nvPr/>
        </p:nvSpPr>
        <p:spPr bwMode="auto">
          <a:xfrm>
            <a:off x="7673359" y="3771922"/>
            <a:ext cx="6895" cy="8112"/>
          </a:xfrm>
          <a:custGeom>
            <a:avLst/>
            <a:gdLst/>
            <a:ahLst/>
            <a:cxnLst>
              <a:cxn ang="0">
                <a:pos x="0" y="7"/>
              </a:cxn>
              <a:cxn ang="0">
                <a:pos x="0" y="5"/>
              </a:cxn>
              <a:cxn ang="0">
                <a:pos x="0" y="0"/>
              </a:cxn>
              <a:cxn ang="0">
                <a:pos x="4" y="0"/>
              </a:cxn>
              <a:cxn ang="0">
                <a:pos x="7" y="5"/>
              </a:cxn>
              <a:cxn ang="0">
                <a:pos x="4" y="7"/>
              </a:cxn>
              <a:cxn ang="0">
                <a:pos x="0" y="7"/>
              </a:cxn>
            </a:cxnLst>
            <a:rect l="0" t="0" r="r" b="b"/>
            <a:pathLst>
              <a:path w="7" h="7">
                <a:moveTo>
                  <a:pt x="0" y="7"/>
                </a:moveTo>
                <a:lnTo>
                  <a:pt x="0" y="5"/>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0" name="1364011002"/>
          <p:cNvSpPr>
            <a:spLocks noChangeAspect="1"/>
          </p:cNvSpPr>
          <p:nvPr/>
        </p:nvSpPr>
        <p:spPr bwMode="auto">
          <a:xfrm>
            <a:off x="7673359" y="3782352"/>
            <a:ext cx="6895" cy="8112"/>
          </a:xfrm>
          <a:custGeom>
            <a:avLst/>
            <a:gdLst/>
            <a:ahLst/>
            <a:cxnLst>
              <a:cxn ang="0">
                <a:pos x="0" y="7"/>
              </a:cxn>
              <a:cxn ang="0">
                <a:pos x="0" y="3"/>
              </a:cxn>
              <a:cxn ang="0">
                <a:pos x="0" y="0"/>
              </a:cxn>
              <a:cxn ang="0">
                <a:pos x="4" y="0"/>
              </a:cxn>
              <a:cxn ang="0">
                <a:pos x="7" y="5"/>
              </a:cxn>
              <a:cxn ang="0">
                <a:pos x="4" y="7"/>
              </a:cxn>
              <a:cxn ang="0">
                <a:pos x="0" y="7"/>
              </a:cxn>
            </a:cxnLst>
            <a:rect l="0" t="0" r="r" b="b"/>
            <a:pathLst>
              <a:path w="7" h="7">
                <a:moveTo>
                  <a:pt x="0" y="7"/>
                </a:moveTo>
                <a:lnTo>
                  <a:pt x="0" y="3"/>
                </a:lnTo>
                <a:lnTo>
                  <a:pt x="0" y="0"/>
                </a:lnTo>
                <a:lnTo>
                  <a:pt x="4" y="0"/>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1" name="1404497709"/>
          <p:cNvSpPr>
            <a:spLocks noChangeAspect="1"/>
          </p:cNvSpPr>
          <p:nvPr/>
        </p:nvSpPr>
        <p:spPr bwMode="auto">
          <a:xfrm>
            <a:off x="7673359" y="3793941"/>
            <a:ext cx="6895" cy="8112"/>
          </a:xfrm>
          <a:custGeom>
            <a:avLst/>
            <a:gdLst/>
            <a:ahLst/>
            <a:cxnLst>
              <a:cxn ang="0">
                <a:pos x="0" y="7"/>
              </a:cxn>
              <a:cxn ang="0">
                <a:pos x="0" y="2"/>
              </a:cxn>
              <a:cxn ang="0">
                <a:pos x="0" y="0"/>
              </a:cxn>
              <a:cxn ang="0">
                <a:pos x="4" y="0"/>
              </a:cxn>
              <a:cxn ang="0">
                <a:pos x="7" y="2"/>
              </a:cxn>
              <a:cxn ang="0">
                <a:pos x="4" y="7"/>
              </a:cxn>
              <a:cxn ang="0">
                <a:pos x="0" y="7"/>
              </a:cxn>
            </a:cxnLst>
            <a:rect l="0" t="0" r="r" b="b"/>
            <a:pathLst>
              <a:path w="7" h="7">
                <a:moveTo>
                  <a:pt x="0" y="7"/>
                </a:moveTo>
                <a:lnTo>
                  <a:pt x="0" y="2"/>
                </a:lnTo>
                <a:lnTo>
                  <a:pt x="0" y="0"/>
                </a:lnTo>
                <a:lnTo>
                  <a:pt x="4" y="0"/>
                </a:lnTo>
                <a:lnTo>
                  <a:pt x="7" y="2"/>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2" name="1259638911"/>
          <p:cNvSpPr>
            <a:spLocks noChangeAspect="1"/>
          </p:cNvSpPr>
          <p:nvPr/>
        </p:nvSpPr>
        <p:spPr bwMode="auto">
          <a:xfrm>
            <a:off x="7673359" y="3804370"/>
            <a:ext cx="6895" cy="5794"/>
          </a:xfrm>
          <a:custGeom>
            <a:avLst/>
            <a:gdLst/>
            <a:ahLst/>
            <a:cxnLst>
              <a:cxn ang="0">
                <a:pos x="0" y="5"/>
              </a:cxn>
              <a:cxn ang="0">
                <a:pos x="0" y="3"/>
              </a:cxn>
              <a:cxn ang="0">
                <a:pos x="0" y="0"/>
              </a:cxn>
              <a:cxn ang="0">
                <a:pos x="4" y="0"/>
              </a:cxn>
              <a:cxn ang="0">
                <a:pos x="7" y="3"/>
              </a:cxn>
              <a:cxn ang="0">
                <a:pos x="4" y="5"/>
              </a:cxn>
              <a:cxn ang="0">
                <a:pos x="0" y="5"/>
              </a:cxn>
            </a:cxnLst>
            <a:rect l="0" t="0" r="r" b="b"/>
            <a:pathLst>
              <a:path w="7" h="5">
                <a:moveTo>
                  <a:pt x="0" y="5"/>
                </a:moveTo>
                <a:lnTo>
                  <a:pt x="0" y="3"/>
                </a:lnTo>
                <a:lnTo>
                  <a:pt x="0" y="0"/>
                </a:lnTo>
                <a:lnTo>
                  <a:pt x="4" y="0"/>
                </a:lnTo>
                <a:lnTo>
                  <a:pt x="7" y="3"/>
                </a:lnTo>
                <a:lnTo>
                  <a:pt x="4" y="5"/>
                </a:lnTo>
                <a:lnTo>
                  <a:pt x="0"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3" name="1902167909"/>
          <p:cNvSpPr>
            <a:spLocks noChangeAspect="1"/>
          </p:cNvSpPr>
          <p:nvPr/>
        </p:nvSpPr>
        <p:spPr bwMode="auto">
          <a:xfrm>
            <a:off x="7673359" y="3812482"/>
            <a:ext cx="6895" cy="8112"/>
          </a:xfrm>
          <a:custGeom>
            <a:avLst/>
            <a:gdLst/>
            <a:ahLst/>
            <a:cxnLst>
              <a:cxn ang="0">
                <a:pos x="0" y="7"/>
              </a:cxn>
              <a:cxn ang="0">
                <a:pos x="0" y="5"/>
              </a:cxn>
              <a:cxn ang="0">
                <a:pos x="0" y="0"/>
              </a:cxn>
              <a:cxn ang="0">
                <a:pos x="4" y="3"/>
              </a:cxn>
              <a:cxn ang="0">
                <a:pos x="7" y="5"/>
              </a:cxn>
              <a:cxn ang="0">
                <a:pos x="4" y="7"/>
              </a:cxn>
              <a:cxn ang="0">
                <a:pos x="0" y="7"/>
              </a:cxn>
            </a:cxnLst>
            <a:rect l="0" t="0" r="r" b="b"/>
            <a:pathLst>
              <a:path w="7" h="7">
                <a:moveTo>
                  <a:pt x="0" y="7"/>
                </a:moveTo>
                <a:lnTo>
                  <a:pt x="0" y="5"/>
                </a:lnTo>
                <a:lnTo>
                  <a:pt x="0" y="0"/>
                </a:lnTo>
                <a:lnTo>
                  <a:pt x="4" y="3"/>
                </a:lnTo>
                <a:lnTo>
                  <a:pt x="7" y="5"/>
                </a:lnTo>
                <a:lnTo>
                  <a:pt x="4" y="7"/>
                </a:lnTo>
                <a:lnTo>
                  <a:pt x="0" y="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4" name="1112505951"/>
          <p:cNvSpPr>
            <a:spLocks noChangeAspect="1"/>
          </p:cNvSpPr>
          <p:nvPr/>
        </p:nvSpPr>
        <p:spPr bwMode="auto">
          <a:xfrm>
            <a:off x="7684194" y="3834500"/>
            <a:ext cx="165479" cy="82279"/>
          </a:xfrm>
          <a:custGeom>
            <a:avLst/>
            <a:gdLst/>
            <a:ahLst/>
            <a:cxnLst>
              <a:cxn ang="0">
                <a:pos x="0" y="0"/>
              </a:cxn>
              <a:cxn ang="0">
                <a:pos x="0" y="45"/>
              </a:cxn>
              <a:cxn ang="0">
                <a:pos x="168" y="71"/>
              </a:cxn>
              <a:cxn ang="0">
                <a:pos x="168" y="50"/>
              </a:cxn>
              <a:cxn ang="0">
                <a:pos x="3" y="26"/>
              </a:cxn>
              <a:cxn ang="0">
                <a:pos x="3" y="0"/>
              </a:cxn>
              <a:cxn ang="0">
                <a:pos x="0" y="0"/>
              </a:cxn>
            </a:cxnLst>
            <a:rect l="0" t="0" r="r" b="b"/>
            <a:pathLst>
              <a:path w="168" h="71">
                <a:moveTo>
                  <a:pt x="0" y="0"/>
                </a:moveTo>
                <a:lnTo>
                  <a:pt x="0" y="45"/>
                </a:lnTo>
                <a:lnTo>
                  <a:pt x="168" y="71"/>
                </a:lnTo>
                <a:lnTo>
                  <a:pt x="168" y="50"/>
                </a:lnTo>
                <a:lnTo>
                  <a:pt x="3" y="26"/>
                </a:lnTo>
                <a:lnTo>
                  <a:pt x="3" y="0"/>
                </a:ln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5" name="2000455942"/>
          <p:cNvSpPr>
            <a:spLocks noChangeAspect="1"/>
          </p:cNvSpPr>
          <p:nvPr/>
        </p:nvSpPr>
        <p:spPr bwMode="auto">
          <a:xfrm>
            <a:off x="7687149" y="3864630"/>
            <a:ext cx="160555" cy="46354"/>
          </a:xfrm>
          <a:custGeom>
            <a:avLst/>
            <a:gdLst/>
            <a:ahLst/>
            <a:cxnLst>
              <a:cxn ang="0">
                <a:pos x="0" y="0"/>
              </a:cxn>
              <a:cxn ang="0">
                <a:pos x="163" y="24"/>
              </a:cxn>
              <a:cxn ang="0">
                <a:pos x="163" y="40"/>
              </a:cxn>
              <a:cxn ang="0">
                <a:pos x="0" y="17"/>
              </a:cxn>
              <a:cxn ang="0">
                <a:pos x="0" y="0"/>
              </a:cxn>
            </a:cxnLst>
            <a:rect l="0" t="0" r="r" b="b"/>
            <a:pathLst>
              <a:path w="163" h="40">
                <a:moveTo>
                  <a:pt x="0" y="0"/>
                </a:moveTo>
                <a:lnTo>
                  <a:pt x="163" y="24"/>
                </a:lnTo>
                <a:lnTo>
                  <a:pt x="163" y="40"/>
                </a:lnTo>
                <a:lnTo>
                  <a:pt x="0" y="17"/>
                </a:lnTo>
                <a:lnTo>
                  <a:pt x="0" y="0"/>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6" name="1851780518"/>
          <p:cNvSpPr>
            <a:spLocks noChangeAspect="1"/>
          </p:cNvSpPr>
          <p:nvPr/>
        </p:nvSpPr>
        <p:spPr bwMode="auto">
          <a:xfrm>
            <a:off x="7782693" y="3888965"/>
            <a:ext cx="17730" cy="13906"/>
          </a:xfrm>
          <a:custGeom>
            <a:avLst/>
            <a:gdLst/>
            <a:ahLst/>
            <a:cxnLst>
              <a:cxn ang="0">
                <a:pos x="0" y="0"/>
              </a:cxn>
              <a:cxn ang="0">
                <a:pos x="0" y="8"/>
              </a:cxn>
              <a:cxn ang="0">
                <a:pos x="18" y="12"/>
              </a:cxn>
              <a:cxn ang="0">
                <a:pos x="18" y="3"/>
              </a:cxn>
              <a:cxn ang="0">
                <a:pos x="0" y="0"/>
              </a:cxn>
            </a:cxnLst>
            <a:rect l="0" t="0" r="r" b="b"/>
            <a:pathLst>
              <a:path w="18" h="12">
                <a:moveTo>
                  <a:pt x="0" y="0"/>
                </a:moveTo>
                <a:lnTo>
                  <a:pt x="0" y="8"/>
                </a:lnTo>
                <a:lnTo>
                  <a:pt x="18" y="12"/>
                </a:lnTo>
                <a:lnTo>
                  <a:pt x="18" y="3"/>
                </a:ln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7" name="222990599"/>
          <p:cNvSpPr>
            <a:spLocks noChangeAspect="1" noChangeArrowheads="1"/>
          </p:cNvSpPr>
          <p:nvPr/>
        </p:nvSpPr>
        <p:spPr bwMode="auto">
          <a:xfrm>
            <a:off x="7863463" y="3876218"/>
            <a:ext cx="2955" cy="1159"/>
          </a:xfrm>
          <a:prstGeom prst="ellipse">
            <a:avLst/>
          </a:pr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8" name="741168216"/>
          <p:cNvSpPr>
            <a:spLocks noChangeAspect="1" noChangeArrowheads="1"/>
          </p:cNvSpPr>
          <p:nvPr/>
        </p:nvSpPr>
        <p:spPr bwMode="auto">
          <a:xfrm>
            <a:off x="7859523" y="3872742"/>
            <a:ext cx="1970" cy="3476"/>
          </a:xfrm>
          <a:prstGeom prst="ellipse">
            <a:avLst/>
          </a:pr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9" name="294268924"/>
          <p:cNvSpPr>
            <a:spLocks noChangeAspect="1" noChangeArrowheads="1"/>
          </p:cNvSpPr>
          <p:nvPr/>
        </p:nvSpPr>
        <p:spPr bwMode="auto">
          <a:xfrm>
            <a:off x="7868388" y="3876218"/>
            <a:ext cx="985" cy="1159"/>
          </a:xfrm>
          <a:prstGeom prst="ellipse">
            <a:avLst/>
          </a:pr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0" name="1938337360"/>
          <p:cNvSpPr>
            <a:spLocks noChangeAspect="1" noChangeArrowheads="1"/>
          </p:cNvSpPr>
          <p:nvPr/>
        </p:nvSpPr>
        <p:spPr bwMode="auto">
          <a:xfrm>
            <a:off x="7870358" y="3876218"/>
            <a:ext cx="2955" cy="2318"/>
          </a:xfrm>
          <a:prstGeom prst="ellipse">
            <a:avLst/>
          </a:pr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1" name="1519068082"/>
          <p:cNvSpPr>
            <a:spLocks noChangeAspect="1" noChangeArrowheads="1"/>
          </p:cNvSpPr>
          <p:nvPr/>
        </p:nvSpPr>
        <p:spPr bwMode="auto">
          <a:xfrm>
            <a:off x="7875283" y="3876218"/>
            <a:ext cx="1970" cy="2318"/>
          </a:xfrm>
          <a:prstGeom prst="ellipse">
            <a:avLst/>
          </a:prstGeom>
          <a:solidFill>
            <a:srgbClr val="8AA2BA"/>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2" name="328660311"/>
          <p:cNvSpPr>
            <a:spLocks noChangeAspect="1"/>
          </p:cNvSpPr>
          <p:nvPr/>
        </p:nvSpPr>
        <p:spPr bwMode="auto">
          <a:xfrm>
            <a:off x="7684194" y="3834500"/>
            <a:ext cx="98499" cy="46354"/>
          </a:xfrm>
          <a:custGeom>
            <a:avLst/>
            <a:gdLst/>
            <a:ahLst/>
            <a:cxnLst>
              <a:cxn ang="0">
                <a:pos x="0" y="0"/>
              </a:cxn>
              <a:cxn ang="0">
                <a:pos x="100" y="14"/>
              </a:cxn>
              <a:cxn ang="0">
                <a:pos x="100" y="14"/>
              </a:cxn>
              <a:cxn ang="0">
                <a:pos x="100" y="40"/>
              </a:cxn>
              <a:cxn ang="0">
                <a:pos x="0" y="26"/>
              </a:cxn>
              <a:cxn ang="0">
                <a:pos x="0" y="0"/>
              </a:cxn>
            </a:cxnLst>
            <a:rect l="0" t="0" r="r" b="b"/>
            <a:pathLst>
              <a:path w="100" h="40">
                <a:moveTo>
                  <a:pt x="0" y="0"/>
                </a:moveTo>
                <a:lnTo>
                  <a:pt x="100" y="14"/>
                </a:lnTo>
                <a:lnTo>
                  <a:pt x="100" y="14"/>
                </a:lnTo>
                <a:lnTo>
                  <a:pt x="100" y="40"/>
                </a:lnTo>
                <a:lnTo>
                  <a:pt x="0" y="26"/>
                </a:ln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3" name="1626925101"/>
          <p:cNvSpPr>
            <a:spLocks noChangeAspect="1"/>
          </p:cNvSpPr>
          <p:nvPr/>
        </p:nvSpPr>
        <p:spPr bwMode="auto">
          <a:xfrm>
            <a:off x="7735414" y="3848406"/>
            <a:ext cx="9850" cy="13906"/>
          </a:xfrm>
          <a:custGeom>
            <a:avLst/>
            <a:gdLst/>
            <a:ahLst/>
            <a:cxnLst>
              <a:cxn ang="0">
                <a:pos x="10" y="12"/>
              </a:cxn>
              <a:cxn ang="0">
                <a:pos x="0" y="9"/>
              </a:cxn>
              <a:cxn ang="0">
                <a:pos x="0" y="0"/>
              </a:cxn>
              <a:cxn ang="0">
                <a:pos x="10" y="0"/>
              </a:cxn>
              <a:cxn ang="0">
                <a:pos x="10" y="12"/>
              </a:cxn>
            </a:cxnLst>
            <a:rect l="0" t="0" r="r" b="b"/>
            <a:pathLst>
              <a:path w="10" h="12">
                <a:moveTo>
                  <a:pt x="10" y="12"/>
                </a:moveTo>
                <a:lnTo>
                  <a:pt x="0" y="9"/>
                </a:lnTo>
                <a:lnTo>
                  <a:pt x="0" y="0"/>
                </a:lnTo>
                <a:lnTo>
                  <a:pt x="10" y="0"/>
                </a:lnTo>
                <a:lnTo>
                  <a:pt x="10" y="12"/>
                </a:lnTo>
                <a:close/>
              </a:path>
            </a:pathLst>
          </a:custGeom>
          <a:solidFill>
            <a:srgbClr val="8BA2B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4" name="1645008242"/>
          <p:cNvSpPr>
            <a:spLocks noChangeAspect="1"/>
          </p:cNvSpPr>
          <p:nvPr/>
        </p:nvSpPr>
        <p:spPr bwMode="auto">
          <a:xfrm>
            <a:off x="7687149" y="3837976"/>
            <a:ext cx="92590" cy="38242"/>
          </a:xfrm>
          <a:custGeom>
            <a:avLst/>
            <a:gdLst/>
            <a:ahLst/>
            <a:cxnLst>
              <a:cxn ang="0">
                <a:pos x="0" y="0"/>
              </a:cxn>
              <a:cxn ang="0">
                <a:pos x="0" y="18"/>
              </a:cxn>
              <a:cxn ang="0">
                <a:pos x="94" y="33"/>
              </a:cxn>
              <a:cxn ang="0">
                <a:pos x="94" y="14"/>
              </a:cxn>
              <a:cxn ang="0">
                <a:pos x="0" y="0"/>
              </a:cxn>
            </a:cxnLst>
            <a:rect l="0" t="0" r="r" b="b"/>
            <a:pathLst>
              <a:path w="94" h="33">
                <a:moveTo>
                  <a:pt x="0" y="0"/>
                </a:moveTo>
                <a:lnTo>
                  <a:pt x="0" y="18"/>
                </a:lnTo>
                <a:lnTo>
                  <a:pt x="94" y="33"/>
                </a:lnTo>
                <a:lnTo>
                  <a:pt x="94" y="14"/>
                </a:lnTo>
                <a:lnTo>
                  <a:pt x="0" y="0"/>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5" name="574107569"/>
          <p:cNvSpPr>
            <a:spLocks noChangeAspect="1"/>
          </p:cNvSpPr>
          <p:nvPr/>
        </p:nvSpPr>
        <p:spPr bwMode="auto">
          <a:xfrm>
            <a:off x="7907788" y="3790463"/>
            <a:ext cx="4925" cy="142538"/>
          </a:xfrm>
          <a:custGeom>
            <a:avLst/>
            <a:gdLst/>
            <a:ahLst/>
            <a:cxnLst>
              <a:cxn ang="0">
                <a:pos x="0" y="0"/>
              </a:cxn>
              <a:cxn ang="0">
                <a:pos x="3" y="3"/>
              </a:cxn>
              <a:cxn ang="0">
                <a:pos x="3" y="123"/>
              </a:cxn>
              <a:cxn ang="0">
                <a:pos x="5" y="123"/>
              </a:cxn>
              <a:cxn ang="0">
                <a:pos x="5" y="5"/>
              </a:cxn>
              <a:cxn ang="0">
                <a:pos x="5" y="3"/>
              </a:cxn>
              <a:cxn ang="0">
                <a:pos x="5" y="0"/>
              </a:cxn>
              <a:cxn ang="0">
                <a:pos x="0" y="0"/>
              </a:cxn>
            </a:cxnLst>
            <a:rect l="0" t="0" r="r" b="b"/>
            <a:pathLst>
              <a:path w="5" h="123">
                <a:moveTo>
                  <a:pt x="0" y="0"/>
                </a:moveTo>
                <a:lnTo>
                  <a:pt x="3" y="3"/>
                </a:lnTo>
                <a:lnTo>
                  <a:pt x="3" y="123"/>
                </a:lnTo>
                <a:lnTo>
                  <a:pt x="5" y="123"/>
                </a:lnTo>
                <a:lnTo>
                  <a:pt x="5" y="5"/>
                </a:lnTo>
                <a:lnTo>
                  <a:pt x="5" y="3"/>
                </a:lnTo>
                <a:lnTo>
                  <a:pt x="5" y="0"/>
                </a:ln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6" name="420485658"/>
          <p:cNvSpPr>
            <a:spLocks noChangeAspect="1"/>
          </p:cNvSpPr>
          <p:nvPr/>
        </p:nvSpPr>
        <p:spPr bwMode="auto">
          <a:xfrm>
            <a:off x="7910743" y="3790463"/>
            <a:ext cx="338838" cy="63736"/>
          </a:xfrm>
          <a:custGeom>
            <a:avLst/>
            <a:gdLst/>
            <a:ahLst/>
            <a:cxnLst>
              <a:cxn ang="0">
                <a:pos x="1" y="0"/>
              </a:cxn>
              <a:cxn ang="0">
                <a:pos x="80" y="12"/>
              </a:cxn>
              <a:cxn ang="0">
                <a:pos x="137" y="20"/>
              </a:cxn>
              <a:cxn ang="0">
                <a:pos x="146" y="22"/>
              </a:cxn>
              <a:cxn ang="0">
                <a:pos x="146" y="23"/>
              </a:cxn>
              <a:cxn ang="0">
                <a:pos x="137" y="21"/>
              </a:cxn>
              <a:cxn ang="0">
                <a:pos x="80" y="12"/>
              </a:cxn>
              <a:cxn ang="0">
                <a:pos x="1" y="1"/>
              </a:cxn>
              <a:cxn ang="0">
                <a:pos x="1" y="0"/>
              </a:cxn>
            </a:cxnLst>
            <a:rect l="0" t="0" r="r" b="b"/>
            <a:pathLst>
              <a:path w="146" h="23">
                <a:moveTo>
                  <a:pt x="1" y="0"/>
                </a:moveTo>
                <a:cubicBezTo>
                  <a:pt x="1" y="0"/>
                  <a:pt x="76" y="11"/>
                  <a:pt x="80" y="12"/>
                </a:cubicBezTo>
                <a:cubicBezTo>
                  <a:pt x="85" y="12"/>
                  <a:pt x="134" y="20"/>
                  <a:pt x="137" y="20"/>
                </a:cubicBezTo>
                <a:cubicBezTo>
                  <a:pt x="141" y="21"/>
                  <a:pt x="146" y="22"/>
                  <a:pt x="146" y="22"/>
                </a:cubicBezTo>
                <a:cubicBezTo>
                  <a:pt x="146" y="23"/>
                  <a:pt x="146" y="23"/>
                  <a:pt x="146" y="23"/>
                </a:cubicBezTo>
                <a:cubicBezTo>
                  <a:pt x="146" y="23"/>
                  <a:pt x="137" y="21"/>
                  <a:pt x="137" y="21"/>
                </a:cubicBezTo>
                <a:cubicBezTo>
                  <a:pt x="136" y="21"/>
                  <a:pt x="90" y="14"/>
                  <a:pt x="80" y="12"/>
                </a:cubicBezTo>
                <a:cubicBezTo>
                  <a:pt x="70" y="11"/>
                  <a:pt x="2" y="1"/>
                  <a:pt x="1" y="1"/>
                </a:cubicBezTo>
                <a:cubicBezTo>
                  <a:pt x="0" y="0"/>
                  <a:pt x="1" y="0"/>
                  <a:pt x="1" y="0"/>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7" name="1592712478"/>
          <p:cNvSpPr>
            <a:spLocks noChangeAspect="1"/>
          </p:cNvSpPr>
          <p:nvPr/>
        </p:nvSpPr>
        <p:spPr bwMode="auto">
          <a:xfrm>
            <a:off x="7702909" y="3848406"/>
            <a:ext cx="9850" cy="8112"/>
          </a:xfrm>
          <a:custGeom>
            <a:avLst/>
            <a:gdLst/>
            <a:ahLst/>
            <a:cxnLst>
              <a:cxn ang="0">
                <a:pos x="4" y="2"/>
              </a:cxn>
              <a:cxn ang="0">
                <a:pos x="2" y="3"/>
              </a:cxn>
              <a:cxn ang="0">
                <a:pos x="0" y="1"/>
              </a:cxn>
              <a:cxn ang="0">
                <a:pos x="2" y="0"/>
              </a:cxn>
              <a:cxn ang="0">
                <a:pos x="4" y="2"/>
              </a:cxn>
            </a:cxnLst>
            <a:rect l="0" t="0" r="r" b="b"/>
            <a:pathLst>
              <a:path w="4" h="3">
                <a:moveTo>
                  <a:pt x="4" y="2"/>
                </a:moveTo>
                <a:cubicBezTo>
                  <a:pt x="4" y="3"/>
                  <a:pt x="3" y="3"/>
                  <a:pt x="2" y="3"/>
                </a:cubicBezTo>
                <a:cubicBezTo>
                  <a:pt x="1" y="3"/>
                  <a:pt x="0" y="2"/>
                  <a:pt x="0" y="1"/>
                </a:cubicBezTo>
                <a:cubicBezTo>
                  <a:pt x="0" y="0"/>
                  <a:pt x="1" y="0"/>
                  <a:pt x="2" y="0"/>
                </a:cubicBezTo>
                <a:cubicBezTo>
                  <a:pt x="3" y="0"/>
                  <a:pt x="4" y="1"/>
                  <a:pt x="4" y="2"/>
                </a:cubicBezTo>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8" name="925370570"/>
          <p:cNvSpPr>
            <a:spLocks noChangeAspect="1"/>
          </p:cNvSpPr>
          <p:nvPr/>
        </p:nvSpPr>
        <p:spPr bwMode="auto">
          <a:xfrm>
            <a:off x="7705863" y="3848406"/>
            <a:ext cx="3940" cy="8112"/>
          </a:xfrm>
          <a:custGeom>
            <a:avLst/>
            <a:gdLst/>
            <a:ahLst/>
            <a:cxnLst>
              <a:cxn ang="0">
                <a:pos x="2" y="2"/>
              </a:cxn>
              <a:cxn ang="0">
                <a:pos x="1" y="3"/>
              </a:cxn>
              <a:cxn ang="0">
                <a:pos x="0" y="1"/>
              </a:cxn>
              <a:cxn ang="0">
                <a:pos x="1" y="0"/>
              </a:cxn>
              <a:cxn ang="0">
                <a:pos x="2" y="2"/>
              </a:cxn>
            </a:cxnLst>
            <a:rect l="0" t="0" r="r" b="b"/>
            <a:pathLst>
              <a:path w="2" h="3">
                <a:moveTo>
                  <a:pt x="2" y="2"/>
                </a:moveTo>
                <a:cubicBezTo>
                  <a:pt x="2" y="2"/>
                  <a:pt x="2" y="3"/>
                  <a:pt x="1" y="3"/>
                </a:cubicBezTo>
                <a:cubicBezTo>
                  <a:pt x="1" y="3"/>
                  <a:pt x="0" y="2"/>
                  <a:pt x="0" y="1"/>
                </a:cubicBezTo>
                <a:cubicBezTo>
                  <a:pt x="0" y="1"/>
                  <a:pt x="1" y="0"/>
                  <a:pt x="1" y="0"/>
                </a:cubicBezTo>
                <a:cubicBezTo>
                  <a:pt x="2" y="0"/>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9" name="1398905786"/>
          <p:cNvSpPr>
            <a:spLocks noChangeAspect="1"/>
          </p:cNvSpPr>
          <p:nvPr/>
        </p:nvSpPr>
        <p:spPr bwMode="auto">
          <a:xfrm>
            <a:off x="7719654" y="3850724"/>
            <a:ext cx="8865" cy="8112"/>
          </a:xfrm>
          <a:custGeom>
            <a:avLst/>
            <a:gdLst/>
            <a:ahLst/>
            <a:cxnLst>
              <a:cxn ang="0">
                <a:pos x="4" y="2"/>
              </a:cxn>
              <a:cxn ang="0">
                <a:pos x="2" y="3"/>
              </a:cxn>
              <a:cxn ang="0">
                <a:pos x="0" y="1"/>
              </a:cxn>
              <a:cxn ang="0">
                <a:pos x="2" y="0"/>
              </a:cxn>
              <a:cxn ang="0">
                <a:pos x="4" y="2"/>
              </a:cxn>
            </a:cxnLst>
            <a:rect l="0" t="0" r="r" b="b"/>
            <a:pathLst>
              <a:path w="4" h="3">
                <a:moveTo>
                  <a:pt x="4" y="2"/>
                </a:moveTo>
                <a:cubicBezTo>
                  <a:pt x="4" y="3"/>
                  <a:pt x="3" y="3"/>
                  <a:pt x="2" y="3"/>
                </a:cubicBezTo>
                <a:cubicBezTo>
                  <a:pt x="1" y="3"/>
                  <a:pt x="0" y="2"/>
                  <a:pt x="0" y="1"/>
                </a:cubicBezTo>
                <a:cubicBezTo>
                  <a:pt x="0" y="0"/>
                  <a:pt x="1" y="0"/>
                  <a:pt x="2" y="0"/>
                </a:cubicBezTo>
                <a:cubicBezTo>
                  <a:pt x="3" y="0"/>
                  <a:pt x="4" y="1"/>
                  <a:pt x="4" y="2"/>
                </a:cubicBezTo>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0" name="1973930275"/>
          <p:cNvSpPr>
            <a:spLocks noChangeAspect="1"/>
          </p:cNvSpPr>
          <p:nvPr/>
        </p:nvSpPr>
        <p:spPr bwMode="auto">
          <a:xfrm>
            <a:off x="7721624" y="3850724"/>
            <a:ext cx="4925" cy="8112"/>
          </a:xfrm>
          <a:custGeom>
            <a:avLst/>
            <a:gdLst/>
            <a:ahLst/>
            <a:cxnLst>
              <a:cxn ang="0">
                <a:pos x="2" y="2"/>
              </a:cxn>
              <a:cxn ang="0">
                <a:pos x="1" y="3"/>
              </a:cxn>
              <a:cxn ang="0">
                <a:pos x="0" y="1"/>
              </a:cxn>
              <a:cxn ang="0">
                <a:pos x="1" y="0"/>
              </a:cxn>
              <a:cxn ang="0">
                <a:pos x="2" y="2"/>
              </a:cxn>
            </a:cxnLst>
            <a:rect l="0" t="0" r="r" b="b"/>
            <a:pathLst>
              <a:path w="2" h="3">
                <a:moveTo>
                  <a:pt x="2" y="2"/>
                </a:moveTo>
                <a:cubicBezTo>
                  <a:pt x="2" y="2"/>
                  <a:pt x="2" y="3"/>
                  <a:pt x="1" y="3"/>
                </a:cubicBezTo>
                <a:cubicBezTo>
                  <a:pt x="0" y="3"/>
                  <a:pt x="0" y="2"/>
                  <a:pt x="0" y="1"/>
                </a:cubicBezTo>
                <a:cubicBezTo>
                  <a:pt x="0" y="1"/>
                  <a:pt x="0" y="0"/>
                  <a:pt x="1" y="0"/>
                </a:cubicBezTo>
                <a:cubicBezTo>
                  <a:pt x="2" y="0"/>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1" name="1978239438"/>
          <p:cNvSpPr>
            <a:spLocks noChangeAspect="1"/>
          </p:cNvSpPr>
          <p:nvPr/>
        </p:nvSpPr>
        <p:spPr bwMode="auto">
          <a:xfrm>
            <a:off x="7735414" y="3854200"/>
            <a:ext cx="9850" cy="8112"/>
          </a:xfrm>
          <a:custGeom>
            <a:avLst/>
            <a:gdLst/>
            <a:ahLst/>
            <a:cxnLst>
              <a:cxn ang="0">
                <a:pos x="4" y="2"/>
              </a:cxn>
              <a:cxn ang="0">
                <a:pos x="2" y="3"/>
              </a:cxn>
              <a:cxn ang="0">
                <a:pos x="0" y="1"/>
              </a:cxn>
              <a:cxn ang="0">
                <a:pos x="2" y="0"/>
              </a:cxn>
              <a:cxn ang="0">
                <a:pos x="4" y="2"/>
              </a:cxn>
            </a:cxnLst>
            <a:rect l="0" t="0" r="r" b="b"/>
            <a:pathLst>
              <a:path w="4" h="3">
                <a:moveTo>
                  <a:pt x="4" y="2"/>
                </a:moveTo>
                <a:cubicBezTo>
                  <a:pt x="4" y="3"/>
                  <a:pt x="3" y="3"/>
                  <a:pt x="2" y="3"/>
                </a:cubicBezTo>
                <a:cubicBezTo>
                  <a:pt x="1" y="3"/>
                  <a:pt x="0" y="2"/>
                  <a:pt x="0" y="1"/>
                </a:cubicBezTo>
                <a:cubicBezTo>
                  <a:pt x="0" y="0"/>
                  <a:pt x="1" y="0"/>
                  <a:pt x="2" y="0"/>
                </a:cubicBezTo>
                <a:cubicBezTo>
                  <a:pt x="3" y="0"/>
                  <a:pt x="4" y="1"/>
                  <a:pt x="4" y="2"/>
                </a:cubicBezTo>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2" name="1742828451"/>
          <p:cNvSpPr>
            <a:spLocks noChangeAspect="1"/>
          </p:cNvSpPr>
          <p:nvPr/>
        </p:nvSpPr>
        <p:spPr bwMode="auto">
          <a:xfrm>
            <a:off x="7738368" y="3854200"/>
            <a:ext cx="3940" cy="8112"/>
          </a:xfrm>
          <a:custGeom>
            <a:avLst/>
            <a:gdLst/>
            <a:ahLst/>
            <a:cxnLst>
              <a:cxn ang="0">
                <a:pos x="2" y="2"/>
              </a:cxn>
              <a:cxn ang="0">
                <a:pos x="1" y="3"/>
              </a:cxn>
              <a:cxn ang="0">
                <a:pos x="0" y="1"/>
              </a:cxn>
              <a:cxn ang="0">
                <a:pos x="1" y="0"/>
              </a:cxn>
              <a:cxn ang="0">
                <a:pos x="2" y="2"/>
              </a:cxn>
            </a:cxnLst>
            <a:rect l="0" t="0" r="r" b="b"/>
            <a:pathLst>
              <a:path w="2" h="3">
                <a:moveTo>
                  <a:pt x="2" y="2"/>
                </a:moveTo>
                <a:cubicBezTo>
                  <a:pt x="2" y="2"/>
                  <a:pt x="1" y="3"/>
                  <a:pt x="1" y="3"/>
                </a:cubicBezTo>
                <a:cubicBezTo>
                  <a:pt x="0" y="3"/>
                  <a:pt x="0" y="2"/>
                  <a:pt x="0" y="1"/>
                </a:cubicBezTo>
                <a:cubicBezTo>
                  <a:pt x="0" y="1"/>
                  <a:pt x="0" y="0"/>
                  <a:pt x="1" y="0"/>
                </a:cubicBezTo>
                <a:cubicBezTo>
                  <a:pt x="1" y="0"/>
                  <a:pt x="2" y="1"/>
                  <a:pt x="2" y="2"/>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3" name="1139516998"/>
          <p:cNvSpPr>
            <a:spLocks noChangeAspect="1"/>
          </p:cNvSpPr>
          <p:nvPr/>
        </p:nvSpPr>
        <p:spPr bwMode="auto">
          <a:xfrm>
            <a:off x="7752158" y="3856518"/>
            <a:ext cx="6895" cy="8112"/>
          </a:xfrm>
          <a:custGeom>
            <a:avLst/>
            <a:gdLst/>
            <a:ahLst/>
            <a:cxnLst>
              <a:cxn ang="0">
                <a:pos x="3" y="2"/>
              </a:cxn>
              <a:cxn ang="0">
                <a:pos x="1" y="3"/>
              </a:cxn>
              <a:cxn ang="0">
                <a:pos x="0" y="1"/>
              </a:cxn>
              <a:cxn ang="0">
                <a:pos x="1" y="0"/>
              </a:cxn>
              <a:cxn ang="0">
                <a:pos x="3" y="2"/>
              </a:cxn>
            </a:cxnLst>
            <a:rect l="0" t="0" r="r" b="b"/>
            <a:pathLst>
              <a:path w="3" h="3">
                <a:moveTo>
                  <a:pt x="3" y="2"/>
                </a:moveTo>
                <a:cubicBezTo>
                  <a:pt x="3" y="3"/>
                  <a:pt x="2" y="3"/>
                  <a:pt x="1" y="3"/>
                </a:cubicBezTo>
                <a:cubicBezTo>
                  <a:pt x="0" y="3"/>
                  <a:pt x="0" y="2"/>
                  <a:pt x="0" y="1"/>
                </a:cubicBezTo>
                <a:cubicBezTo>
                  <a:pt x="0" y="0"/>
                  <a:pt x="0" y="0"/>
                  <a:pt x="1" y="0"/>
                </a:cubicBezTo>
                <a:cubicBezTo>
                  <a:pt x="2" y="0"/>
                  <a:pt x="3" y="0"/>
                  <a:pt x="3" y="2"/>
                </a:cubicBezTo>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4" name="1665948748"/>
          <p:cNvSpPr>
            <a:spLocks noChangeAspect="1" noChangeArrowheads="1"/>
          </p:cNvSpPr>
          <p:nvPr/>
        </p:nvSpPr>
        <p:spPr bwMode="auto">
          <a:xfrm>
            <a:off x="7752158" y="3856518"/>
            <a:ext cx="6895" cy="8112"/>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5" name="992485827"/>
          <p:cNvSpPr>
            <a:spLocks noChangeAspect="1"/>
          </p:cNvSpPr>
          <p:nvPr/>
        </p:nvSpPr>
        <p:spPr bwMode="auto">
          <a:xfrm>
            <a:off x="7784663" y="3888965"/>
            <a:ext cx="13790" cy="11589"/>
          </a:xfrm>
          <a:custGeom>
            <a:avLst/>
            <a:gdLst/>
            <a:ahLst/>
            <a:cxnLst>
              <a:cxn ang="0">
                <a:pos x="0" y="0"/>
              </a:cxn>
              <a:cxn ang="0">
                <a:pos x="0" y="8"/>
              </a:cxn>
              <a:cxn ang="0">
                <a:pos x="14" y="10"/>
              </a:cxn>
              <a:cxn ang="0">
                <a:pos x="14" y="3"/>
              </a:cxn>
              <a:cxn ang="0">
                <a:pos x="0" y="0"/>
              </a:cxn>
            </a:cxnLst>
            <a:rect l="0" t="0" r="r" b="b"/>
            <a:pathLst>
              <a:path w="14" h="10">
                <a:moveTo>
                  <a:pt x="0" y="0"/>
                </a:moveTo>
                <a:lnTo>
                  <a:pt x="0" y="8"/>
                </a:lnTo>
                <a:lnTo>
                  <a:pt x="14" y="10"/>
                </a:lnTo>
                <a:lnTo>
                  <a:pt x="14" y="3"/>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6" name="1430385764"/>
          <p:cNvSpPr>
            <a:spLocks noChangeAspect="1"/>
          </p:cNvSpPr>
          <p:nvPr/>
        </p:nvSpPr>
        <p:spPr bwMode="auto">
          <a:xfrm>
            <a:off x="8247611" y="3850724"/>
            <a:ext cx="11820" cy="148333"/>
          </a:xfrm>
          <a:custGeom>
            <a:avLst/>
            <a:gdLst/>
            <a:ahLst/>
            <a:cxnLst>
              <a:cxn ang="0">
                <a:pos x="0" y="0"/>
              </a:cxn>
              <a:cxn ang="0">
                <a:pos x="0" y="54"/>
              </a:cxn>
              <a:cxn ang="0">
                <a:pos x="3" y="52"/>
              </a:cxn>
              <a:cxn ang="0">
                <a:pos x="4" y="35"/>
              </a:cxn>
              <a:cxn ang="0">
                <a:pos x="3" y="0"/>
              </a:cxn>
              <a:cxn ang="0">
                <a:pos x="0" y="0"/>
              </a:cxn>
            </a:cxnLst>
            <a:rect l="0" t="0" r="r" b="b"/>
            <a:pathLst>
              <a:path w="5" h="54">
                <a:moveTo>
                  <a:pt x="0" y="0"/>
                </a:moveTo>
                <a:cubicBezTo>
                  <a:pt x="0" y="54"/>
                  <a:pt x="0" y="54"/>
                  <a:pt x="0" y="54"/>
                </a:cubicBezTo>
                <a:cubicBezTo>
                  <a:pt x="0" y="54"/>
                  <a:pt x="2" y="52"/>
                  <a:pt x="3" y="52"/>
                </a:cubicBezTo>
                <a:cubicBezTo>
                  <a:pt x="3" y="50"/>
                  <a:pt x="3" y="35"/>
                  <a:pt x="4" y="35"/>
                </a:cubicBezTo>
                <a:cubicBezTo>
                  <a:pt x="5" y="35"/>
                  <a:pt x="3" y="0"/>
                  <a:pt x="3" y="0"/>
                </a:cubicBezTo>
                <a:lnTo>
                  <a:pt x="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7" name="1632931563"/>
          <p:cNvSpPr>
            <a:spLocks noChangeAspect="1"/>
          </p:cNvSpPr>
          <p:nvPr/>
        </p:nvSpPr>
        <p:spPr bwMode="auto">
          <a:xfrm>
            <a:off x="7984618" y="3902872"/>
            <a:ext cx="9850" cy="30130"/>
          </a:xfrm>
          <a:custGeom>
            <a:avLst/>
            <a:gdLst/>
            <a:ahLst/>
            <a:cxnLst>
              <a:cxn ang="0">
                <a:pos x="10" y="26"/>
              </a:cxn>
              <a:cxn ang="0">
                <a:pos x="0" y="24"/>
              </a:cxn>
              <a:cxn ang="0">
                <a:pos x="0" y="0"/>
              </a:cxn>
              <a:cxn ang="0">
                <a:pos x="10" y="3"/>
              </a:cxn>
              <a:cxn ang="0">
                <a:pos x="10" y="26"/>
              </a:cxn>
            </a:cxnLst>
            <a:rect l="0" t="0" r="r" b="b"/>
            <a:pathLst>
              <a:path w="10" h="26">
                <a:moveTo>
                  <a:pt x="10" y="26"/>
                </a:moveTo>
                <a:lnTo>
                  <a:pt x="0" y="24"/>
                </a:lnTo>
                <a:lnTo>
                  <a:pt x="0" y="0"/>
                </a:lnTo>
                <a:lnTo>
                  <a:pt x="10" y="3"/>
                </a:lnTo>
                <a:lnTo>
                  <a:pt x="10" y="26"/>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8" name="570764719"/>
          <p:cNvSpPr>
            <a:spLocks noChangeAspect="1"/>
          </p:cNvSpPr>
          <p:nvPr/>
        </p:nvSpPr>
        <p:spPr bwMode="auto">
          <a:xfrm>
            <a:off x="7970828" y="3900554"/>
            <a:ext cx="11820" cy="30130"/>
          </a:xfrm>
          <a:custGeom>
            <a:avLst/>
            <a:gdLst/>
            <a:ahLst/>
            <a:cxnLst>
              <a:cxn ang="0">
                <a:pos x="12" y="26"/>
              </a:cxn>
              <a:cxn ang="0">
                <a:pos x="0" y="26"/>
              </a:cxn>
              <a:cxn ang="0">
                <a:pos x="0" y="0"/>
              </a:cxn>
              <a:cxn ang="0">
                <a:pos x="12" y="2"/>
              </a:cxn>
              <a:cxn ang="0">
                <a:pos x="12" y="26"/>
              </a:cxn>
            </a:cxnLst>
            <a:rect l="0" t="0" r="r" b="b"/>
            <a:pathLst>
              <a:path w="12" h="26">
                <a:moveTo>
                  <a:pt x="12" y="26"/>
                </a:moveTo>
                <a:lnTo>
                  <a:pt x="0" y="26"/>
                </a:lnTo>
                <a:lnTo>
                  <a:pt x="0" y="0"/>
                </a:lnTo>
                <a:lnTo>
                  <a:pt x="12" y="2"/>
                </a:lnTo>
                <a:lnTo>
                  <a:pt x="12" y="26"/>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9" name="1195719453"/>
          <p:cNvSpPr>
            <a:spLocks noChangeAspect="1" noChangeArrowheads="1"/>
          </p:cNvSpPr>
          <p:nvPr/>
        </p:nvSpPr>
        <p:spPr bwMode="auto">
          <a:xfrm>
            <a:off x="7986587" y="3906348"/>
            <a:ext cx="7880" cy="22018"/>
          </a:xfrm>
          <a:prstGeom prst="rect">
            <a:avLst/>
          </a:prstGeom>
          <a:solidFill>
            <a:srgbClr val="446487"/>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0" name="337329906"/>
          <p:cNvSpPr>
            <a:spLocks noChangeAspect="1" noChangeArrowheads="1"/>
          </p:cNvSpPr>
          <p:nvPr/>
        </p:nvSpPr>
        <p:spPr bwMode="auto">
          <a:xfrm>
            <a:off x="7972798" y="3902872"/>
            <a:ext cx="6895" cy="22018"/>
          </a:xfrm>
          <a:prstGeom prst="rect">
            <a:avLst/>
          </a:prstGeom>
          <a:solidFill>
            <a:srgbClr val="446487"/>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1" name="654799238"/>
          <p:cNvSpPr>
            <a:spLocks noChangeAspect="1"/>
          </p:cNvSpPr>
          <p:nvPr/>
        </p:nvSpPr>
        <p:spPr bwMode="auto">
          <a:xfrm>
            <a:off x="7991513" y="3908666"/>
            <a:ext cx="985" cy="19701"/>
          </a:xfrm>
          <a:custGeom>
            <a:avLst/>
            <a:gdLst/>
            <a:ahLst/>
            <a:cxnLst>
              <a:cxn ang="0">
                <a:pos x="0" y="17"/>
              </a:cxn>
              <a:cxn ang="0">
                <a:pos x="0" y="14"/>
              </a:cxn>
              <a:cxn ang="0">
                <a:pos x="0" y="0"/>
              </a:cxn>
              <a:cxn ang="0">
                <a:pos x="0" y="0"/>
              </a:cxn>
              <a:cxn ang="0">
                <a:pos x="0" y="17"/>
              </a:cxn>
            </a:cxnLst>
            <a:rect l="0" t="0" r="r" b="b"/>
            <a:pathLst>
              <a:path h="17">
                <a:moveTo>
                  <a:pt x="0" y="17"/>
                </a:moveTo>
                <a:lnTo>
                  <a:pt x="0" y="14"/>
                </a:lnTo>
                <a:lnTo>
                  <a:pt x="0" y="0"/>
                </a:lnTo>
                <a:lnTo>
                  <a:pt x="0" y="0"/>
                </a:lnTo>
                <a:lnTo>
                  <a:pt x="0" y="1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2" name="1319641366"/>
          <p:cNvSpPr>
            <a:spLocks noChangeAspect="1" noChangeArrowheads="1"/>
          </p:cNvSpPr>
          <p:nvPr/>
        </p:nvSpPr>
        <p:spPr bwMode="auto">
          <a:xfrm>
            <a:off x="7975753" y="3906348"/>
            <a:ext cx="1970" cy="1854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3" name="1827907289"/>
          <p:cNvSpPr>
            <a:spLocks noChangeAspect="1"/>
          </p:cNvSpPr>
          <p:nvPr/>
        </p:nvSpPr>
        <p:spPr bwMode="auto">
          <a:xfrm>
            <a:off x="7789588" y="3850724"/>
            <a:ext cx="113275" cy="44036"/>
          </a:xfrm>
          <a:custGeom>
            <a:avLst/>
            <a:gdLst/>
            <a:ahLst/>
            <a:cxnLst>
              <a:cxn ang="0">
                <a:pos x="49" y="16"/>
              </a:cxn>
              <a:cxn ang="0">
                <a:pos x="48" y="16"/>
              </a:cxn>
              <a:cxn ang="0">
                <a:pos x="0" y="9"/>
              </a:cxn>
              <a:cxn ang="0">
                <a:pos x="0" y="8"/>
              </a:cxn>
              <a:cxn ang="0">
                <a:pos x="0" y="1"/>
              </a:cxn>
              <a:cxn ang="0">
                <a:pos x="0" y="1"/>
              </a:cxn>
              <a:cxn ang="0">
                <a:pos x="48" y="7"/>
              </a:cxn>
              <a:cxn ang="0">
                <a:pos x="49" y="8"/>
              </a:cxn>
              <a:cxn ang="0">
                <a:pos x="49" y="16"/>
              </a:cxn>
            </a:cxnLst>
            <a:rect l="0" t="0" r="r" b="b"/>
            <a:pathLst>
              <a:path w="49" h="16">
                <a:moveTo>
                  <a:pt x="49" y="16"/>
                </a:moveTo>
                <a:cubicBezTo>
                  <a:pt x="49" y="16"/>
                  <a:pt x="48" y="16"/>
                  <a:pt x="48" y="16"/>
                </a:cubicBezTo>
                <a:cubicBezTo>
                  <a:pt x="0" y="9"/>
                  <a:pt x="0" y="9"/>
                  <a:pt x="0" y="9"/>
                </a:cubicBezTo>
                <a:cubicBezTo>
                  <a:pt x="0" y="9"/>
                  <a:pt x="0" y="9"/>
                  <a:pt x="0" y="8"/>
                </a:cubicBezTo>
                <a:cubicBezTo>
                  <a:pt x="0" y="1"/>
                  <a:pt x="0" y="1"/>
                  <a:pt x="0" y="1"/>
                </a:cubicBezTo>
                <a:cubicBezTo>
                  <a:pt x="0" y="1"/>
                  <a:pt x="0" y="0"/>
                  <a:pt x="0" y="1"/>
                </a:cubicBezTo>
                <a:cubicBezTo>
                  <a:pt x="48" y="7"/>
                  <a:pt x="48" y="7"/>
                  <a:pt x="48" y="7"/>
                </a:cubicBezTo>
                <a:cubicBezTo>
                  <a:pt x="48" y="7"/>
                  <a:pt x="49" y="7"/>
                  <a:pt x="49" y="8"/>
                </a:cubicBezTo>
                <a:lnTo>
                  <a:pt x="49" y="1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4" name="1761013871"/>
          <p:cNvSpPr>
            <a:spLocks noChangeAspect="1"/>
          </p:cNvSpPr>
          <p:nvPr/>
        </p:nvSpPr>
        <p:spPr bwMode="auto">
          <a:xfrm>
            <a:off x="7789588" y="3850724"/>
            <a:ext cx="111305" cy="44036"/>
          </a:xfrm>
          <a:custGeom>
            <a:avLst/>
            <a:gdLst/>
            <a:ahLst/>
            <a:cxnLst>
              <a:cxn ang="0">
                <a:pos x="48" y="16"/>
              </a:cxn>
              <a:cxn ang="0">
                <a:pos x="48" y="16"/>
              </a:cxn>
              <a:cxn ang="0">
                <a:pos x="0" y="9"/>
              </a:cxn>
              <a:cxn ang="0">
                <a:pos x="0" y="8"/>
              </a:cxn>
              <a:cxn ang="0">
                <a:pos x="0" y="1"/>
              </a:cxn>
              <a:cxn ang="0">
                <a:pos x="0" y="0"/>
              </a:cxn>
              <a:cxn ang="0">
                <a:pos x="48" y="7"/>
              </a:cxn>
              <a:cxn ang="0">
                <a:pos x="48" y="7"/>
              </a:cxn>
              <a:cxn ang="0">
                <a:pos x="48" y="16"/>
              </a:cxn>
            </a:cxnLst>
            <a:rect l="0" t="0" r="r" b="b"/>
            <a:pathLst>
              <a:path w="48" h="16">
                <a:moveTo>
                  <a:pt x="48" y="16"/>
                </a:moveTo>
                <a:cubicBezTo>
                  <a:pt x="48" y="16"/>
                  <a:pt x="48" y="16"/>
                  <a:pt x="48" y="16"/>
                </a:cubicBezTo>
                <a:cubicBezTo>
                  <a:pt x="0" y="9"/>
                  <a:pt x="0" y="9"/>
                  <a:pt x="0" y="9"/>
                </a:cubicBezTo>
                <a:cubicBezTo>
                  <a:pt x="0" y="9"/>
                  <a:pt x="0" y="8"/>
                  <a:pt x="0" y="8"/>
                </a:cubicBezTo>
                <a:cubicBezTo>
                  <a:pt x="0" y="1"/>
                  <a:pt x="0" y="1"/>
                  <a:pt x="0" y="1"/>
                </a:cubicBezTo>
                <a:cubicBezTo>
                  <a:pt x="0" y="0"/>
                  <a:pt x="0" y="0"/>
                  <a:pt x="0" y="0"/>
                </a:cubicBezTo>
                <a:cubicBezTo>
                  <a:pt x="48" y="7"/>
                  <a:pt x="48" y="7"/>
                  <a:pt x="48" y="7"/>
                </a:cubicBezTo>
                <a:cubicBezTo>
                  <a:pt x="48" y="7"/>
                  <a:pt x="48" y="7"/>
                  <a:pt x="48" y="7"/>
                </a:cubicBezTo>
                <a:lnTo>
                  <a:pt x="48"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5" name="877344794"/>
          <p:cNvSpPr>
            <a:spLocks noChangeAspect="1"/>
          </p:cNvSpPr>
          <p:nvPr/>
        </p:nvSpPr>
        <p:spPr bwMode="auto">
          <a:xfrm>
            <a:off x="7786634" y="3850724"/>
            <a:ext cx="114260" cy="41719"/>
          </a:xfrm>
          <a:custGeom>
            <a:avLst/>
            <a:gdLst/>
            <a:ahLst/>
            <a:cxnLst>
              <a:cxn ang="0">
                <a:pos x="49" y="7"/>
              </a:cxn>
              <a:cxn ang="0">
                <a:pos x="1" y="0"/>
              </a:cxn>
              <a:cxn ang="0">
                <a:pos x="1" y="0"/>
              </a:cxn>
              <a:cxn ang="0">
                <a:pos x="1" y="8"/>
              </a:cxn>
              <a:cxn ang="0">
                <a:pos x="1" y="8"/>
              </a:cxn>
              <a:cxn ang="0">
                <a:pos x="1" y="8"/>
              </a:cxn>
              <a:cxn ang="0">
                <a:pos x="1" y="1"/>
              </a:cxn>
              <a:cxn ang="0">
                <a:pos x="1" y="0"/>
              </a:cxn>
              <a:cxn ang="0">
                <a:pos x="49" y="7"/>
              </a:cxn>
              <a:cxn ang="0">
                <a:pos x="49" y="7"/>
              </a:cxn>
              <a:cxn ang="0">
                <a:pos x="49" y="15"/>
              </a:cxn>
              <a:cxn ang="0">
                <a:pos x="49" y="15"/>
              </a:cxn>
              <a:cxn ang="0">
                <a:pos x="49" y="7"/>
              </a:cxn>
              <a:cxn ang="0">
                <a:pos x="49" y="7"/>
              </a:cxn>
            </a:cxnLst>
            <a:rect l="0" t="0" r="r" b="b"/>
            <a:pathLst>
              <a:path w="49" h="15">
                <a:moveTo>
                  <a:pt x="49" y="7"/>
                </a:moveTo>
                <a:cubicBezTo>
                  <a:pt x="1" y="0"/>
                  <a:pt x="1" y="0"/>
                  <a:pt x="1" y="0"/>
                </a:cubicBezTo>
                <a:cubicBezTo>
                  <a:pt x="1" y="0"/>
                  <a:pt x="1" y="0"/>
                  <a:pt x="1" y="0"/>
                </a:cubicBezTo>
                <a:cubicBezTo>
                  <a:pt x="1" y="8"/>
                  <a:pt x="1" y="8"/>
                  <a:pt x="1" y="8"/>
                </a:cubicBezTo>
                <a:cubicBezTo>
                  <a:pt x="0" y="8"/>
                  <a:pt x="1" y="8"/>
                  <a:pt x="1" y="8"/>
                </a:cubicBezTo>
                <a:cubicBezTo>
                  <a:pt x="1" y="8"/>
                  <a:pt x="1" y="8"/>
                  <a:pt x="1" y="8"/>
                </a:cubicBezTo>
                <a:cubicBezTo>
                  <a:pt x="1" y="1"/>
                  <a:pt x="1" y="1"/>
                  <a:pt x="1" y="1"/>
                </a:cubicBezTo>
                <a:cubicBezTo>
                  <a:pt x="1" y="0"/>
                  <a:pt x="1" y="0"/>
                  <a:pt x="1" y="0"/>
                </a:cubicBezTo>
                <a:cubicBezTo>
                  <a:pt x="49" y="7"/>
                  <a:pt x="49" y="7"/>
                  <a:pt x="49" y="7"/>
                </a:cubicBezTo>
                <a:cubicBezTo>
                  <a:pt x="49" y="7"/>
                  <a:pt x="49" y="7"/>
                  <a:pt x="49" y="7"/>
                </a:cubicBezTo>
                <a:cubicBezTo>
                  <a:pt x="49" y="15"/>
                  <a:pt x="49" y="15"/>
                  <a:pt x="49" y="15"/>
                </a:cubicBezTo>
                <a:cubicBezTo>
                  <a:pt x="49" y="15"/>
                  <a:pt x="49" y="15"/>
                  <a:pt x="49" y="15"/>
                </a:cubicBezTo>
                <a:cubicBezTo>
                  <a:pt x="49" y="7"/>
                  <a:pt x="49" y="7"/>
                  <a:pt x="49" y="7"/>
                </a:cubicBezTo>
                <a:cubicBezTo>
                  <a:pt x="49" y="7"/>
                  <a:pt x="49" y="7"/>
                  <a:pt x="49" y="7"/>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6" name="1154830146"/>
          <p:cNvSpPr>
            <a:spLocks noChangeAspect="1"/>
          </p:cNvSpPr>
          <p:nvPr/>
        </p:nvSpPr>
        <p:spPr bwMode="auto">
          <a:xfrm>
            <a:off x="7626079" y="3739474"/>
            <a:ext cx="42355" cy="149491"/>
          </a:xfrm>
          <a:custGeom>
            <a:avLst/>
            <a:gdLst/>
            <a:ahLst/>
            <a:cxnLst>
              <a:cxn ang="0">
                <a:pos x="17" y="3"/>
              </a:cxn>
              <a:cxn ang="0">
                <a:pos x="16" y="2"/>
              </a:cxn>
              <a:cxn ang="0">
                <a:pos x="2" y="0"/>
              </a:cxn>
              <a:cxn ang="0">
                <a:pos x="0" y="2"/>
              </a:cxn>
              <a:cxn ang="0">
                <a:pos x="1" y="49"/>
              </a:cxn>
              <a:cxn ang="0">
                <a:pos x="5" y="53"/>
              </a:cxn>
              <a:cxn ang="0">
                <a:pos x="16" y="55"/>
              </a:cxn>
              <a:cxn ang="0">
                <a:pos x="17" y="55"/>
              </a:cxn>
              <a:cxn ang="0">
                <a:pos x="18" y="55"/>
              </a:cxn>
              <a:cxn ang="0">
                <a:pos x="17" y="8"/>
              </a:cxn>
              <a:cxn ang="0">
                <a:pos x="17" y="8"/>
              </a:cxn>
              <a:cxn ang="0">
                <a:pos x="17" y="3"/>
              </a:cxn>
            </a:cxnLst>
            <a:rect l="0" t="0" r="r" b="b"/>
            <a:pathLst>
              <a:path w="18" h="55">
                <a:moveTo>
                  <a:pt x="17" y="3"/>
                </a:moveTo>
                <a:cubicBezTo>
                  <a:pt x="17" y="3"/>
                  <a:pt x="16" y="2"/>
                  <a:pt x="16" y="2"/>
                </a:cubicBezTo>
                <a:cubicBezTo>
                  <a:pt x="16" y="2"/>
                  <a:pt x="2" y="0"/>
                  <a:pt x="2" y="0"/>
                </a:cubicBezTo>
                <a:cubicBezTo>
                  <a:pt x="1" y="0"/>
                  <a:pt x="0" y="0"/>
                  <a:pt x="0" y="2"/>
                </a:cubicBezTo>
                <a:cubicBezTo>
                  <a:pt x="0" y="2"/>
                  <a:pt x="1" y="49"/>
                  <a:pt x="1" y="49"/>
                </a:cubicBezTo>
                <a:cubicBezTo>
                  <a:pt x="1" y="50"/>
                  <a:pt x="1" y="52"/>
                  <a:pt x="5" y="53"/>
                </a:cubicBezTo>
                <a:cubicBezTo>
                  <a:pt x="9" y="54"/>
                  <a:pt x="15" y="55"/>
                  <a:pt x="16" y="55"/>
                </a:cubicBezTo>
                <a:cubicBezTo>
                  <a:pt x="16" y="55"/>
                  <a:pt x="17" y="55"/>
                  <a:pt x="17" y="55"/>
                </a:cubicBezTo>
                <a:cubicBezTo>
                  <a:pt x="18" y="55"/>
                  <a:pt x="18" y="55"/>
                  <a:pt x="18" y="55"/>
                </a:cubicBezTo>
                <a:cubicBezTo>
                  <a:pt x="17" y="8"/>
                  <a:pt x="17" y="8"/>
                  <a:pt x="17" y="8"/>
                </a:cubicBezTo>
                <a:cubicBezTo>
                  <a:pt x="17" y="8"/>
                  <a:pt x="17" y="8"/>
                  <a:pt x="17" y="8"/>
                </a:cubicBezTo>
                <a:lnTo>
                  <a:pt x="17" y="3"/>
                </a:lnTo>
                <a:close/>
              </a:path>
            </a:pathLst>
          </a:custGeom>
          <a:solidFill>
            <a:srgbClr val="97AEC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7" name="1365930574"/>
          <p:cNvSpPr>
            <a:spLocks noChangeAspect="1"/>
          </p:cNvSpPr>
          <p:nvPr/>
        </p:nvSpPr>
        <p:spPr bwMode="auto">
          <a:xfrm>
            <a:off x="7665479" y="3744110"/>
            <a:ext cx="631382" cy="263058"/>
          </a:xfrm>
          <a:custGeom>
            <a:avLst/>
            <a:gdLst/>
            <a:ahLst/>
            <a:cxnLst>
              <a:cxn ang="0">
                <a:pos x="251" y="39"/>
              </a:cxn>
              <a:cxn ang="0">
                <a:pos x="0" y="1"/>
              </a:cxn>
              <a:cxn ang="0">
                <a:pos x="2" y="0"/>
              </a:cxn>
              <a:cxn ang="0">
                <a:pos x="268" y="40"/>
              </a:cxn>
              <a:cxn ang="0">
                <a:pos x="271" y="42"/>
              </a:cxn>
              <a:cxn ang="0">
                <a:pos x="271" y="94"/>
              </a:cxn>
              <a:cxn ang="0">
                <a:pos x="268" y="96"/>
              </a:cxn>
              <a:cxn ang="0">
                <a:pos x="264" y="93"/>
              </a:cxn>
              <a:cxn ang="0">
                <a:pos x="251" y="39"/>
              </a:cxn>
            </a:cxnLst>
            <a:rect l="0" t="0" r="r" b="b"/>
            <a:pathLst>
              <a:path w="271" h="96">
                <a:moveTo>
                  <a:pt x="251" y="39"/>
                </a:moveTo>
                <a:cubicBezTo>
                  <a:pt x="0" y="1"/>
                  <a:pt x="0" y="1"/>
                  <a:pt x="0" y="1"/>
                </a:cubicBezTo>
                <a:cubicBezTo>
                  <a:pt x="2" y="0"/>
                  <a:pt x="2" y="0"/>
                  <a:pt x="2" y="0"/>
                </a:cubicBezTo>
                <a:cubicBezTo>
                  <a:pt x="2" y="0"/>
                  <a:pt x="268" y="40"/>
                  <a:pt x="268" y="40"/>
                </a:cubicBezTo>
                <a:cubicBezTo>
                  <a:pt x="269" y="40"/>
                  <a:pt x="271" y="41"/>
                  <a:pt x="271" y="42"/>
                </a:cubicBezTo>
                <a:cubicBezTo>
                  <a:pt x="271" y="44"/>
                  <a:pt x="271" y="93"/>
                  <a:pt x="271" y="94"/>
                </a:cubicBezTo>
                <a:cubicBezTo>
                  <a:pt x="271" y="95"/>
                  <a:pt x="269" y="96"/>
                  <a:pt x="268" y="96"/>
                </a:cubicBezTo>
                <a:cubicBezTo>
                  <a:pt x="267" y="96"/>
                  <a:pt x="264" y="93"/>
                  <a:pt x="264" y="93"/>
                </a:cubicBezTo>
                <a:lnTo>
                  <a:pt x="251" y="39"/>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8" name="1294632090"/>
          <p:cNvSpPr>
            <a:spLocks noChangeAspect="1"/>
          </p:cNvSpPr>
          <p:nvPr/>
        </p:nvSpPr>
        <p:spPr bwMode="auto">
          <a:xfrm>
            <a:off x="8249581" y="3850724"/>
            <a:ext cx="42355" cy="156444"/>
          </a:xfrm>
          <a:custGeom>
            <a:avLst/>
            <a:gdLst/>
            <a:ahLst/>
            <a:cxnLst>
              <a:cxn ang="0">
                <a:pos x="0" y="0"/>
              </a:cxn>
              <a:cxn ang="0">
                <a:pos x="1" y="54"/>
              </a:cxn>
              <a:cxn ang="0">
                <a:pos x="1" y="55"/>
              </a:cxn>
              <a:cxn ang="0">
                <a:pos x="17" y="57"/>
              </a:cxn>
              <a:cxn ang="0">
                <a:pos x="18" y="55"/>
              </a:cxn>
              <a:cxn ang="0">
                <a:pos x="18" y="5"/>
              </a:cxn>
              <a:cxn ang="0">
                <a:pos x="18" y="4"/>
              </a:cxn>
              <a:cxn ang="0">
                <a:pos x="17" y="3"/>
              </a:cxn>
              <a:cxn ang="0">
                <a:pos x="0" y="0"/>
              </a:cxn>
            </a:cxnLst>
            <a:rect l="0" t="0" r="r" b="b"/>
            <a:pathLst>
              <a:path w="18" h="57">
                <a:moveTo>
                  <a:pt x="0" y="0"/>
                </a:moveTo>
                <a:cubicBezTo>
                  <a:pt x="1" y="54"/>
                  <a:pt x="1" y="54"/>
                  <a:pt x="1" y="54"/>
                </a:cubicBezTo>
                <a:cubicBezTo>
                  <a:pt x="1" y="55"/>
                  <a:pt x="1" y="55"/>
                  <a:pt x="1" y="55"/>
                </a:cubicBezTo>
                <a:cubicBezTo>
                  <a:pt x="1" y="55"/>
                  <a:pt x="16" y="57"/>
                  <a:pt x="17" y="57"/>
                </a:cubicBezTo>
                <a:cubicBezTo>
                  <a:pt x="18" y="57"/>
                  <a:pt x="18" y="56"/>
                  <a:pt x="18" y="55"/>
                </a:cubicBezTo>
                <a:cubicBezTo>
                  <a:pt x="18" y="54"/>
                  <a:pt x="18" y="11"/>
                  <a:pt x="18" y="5"/>
                </a:cubicBezTo>
                <a:cubicBezTo>
                  <a:pt x="18" y="4"/>
                  <a:pt x="18" y="4"/>
                  <a:pt x="18" y="4"/>
                </a:cubicBezTo>
                <a:cubicBezTo>
                  <a:pt x="17" y="3"/>
                  <a:pt x="17" y="3"/>
                  <a:pt x="17" y="3"/>
                </a:cubicBezTo>
                <a:lnTo>
                  <a:pt x="0" y="0"/>
                </a:lnTo>
                <a:close/>
              </a:path>
            </a:pathLst>
          </a:custGeom>
          <a:solidFill>
            <a:srgbClr val="97AEC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9" name="1550713447"/>
          <p:cNvSpPr>
            <a:spLocks noChangeAspect="1"/>
          </p:cNvSpPr>
          <p:nvPr/>
        </p:nvSpPr>
        <p:spPr bwMode="auto">
          <a:xfrm>
            <a:off x="7921578" y="3902872"/>
            <a:ext cx="4925" cy="5794"/>
          </a:xfrm>
          <a:custGeom>
            <a:avLst/>
            <a:gdLst/>
            <a:ahLst/>
            <a:cxnLst>
              <a:cxn ang="0">
                <a:pos x="2" y="1"/>
              </a:cxn>
              <a:cxn ang="0">
                <a:pos x="1" y="2"/>
              </a:cxn>
              <a:cxn ang="0">
                <a:pos x="0" y="1"/>
              </a:cxn>
              <a:cxn ang="0">
                <a:pos x="1" y="0"/>
              </a:cxn>
              <a:cxn ang="0">
                <a:pos x="2" y="1"/>
              </a:cxn>
            </a:cxnLst>
            <a:rect l="0" t="0" r="r" b="b"/>
            <a:pathLst>
              <a:path w="2" h="2">
                <a:moveTo>
                  <a:pt x="2" y="1"/>
                </a:moveTo>
                <a:cubicBezTo>
                  <a:pt x="2" y="2"/>
                  <a:pt x="2" y="2"/>
                  <a:pt x="1" y="2"/>
                </a:cubicBezTo>
                <a:cubicBezTo>
                  <a:pt x="1" y="2"/>
                  <a:pt x="0" y="1"/>
                  <a:pt x="0" y="1"/>
                </a:cubicBezTo>
                <a:cubicBezTo>
                  <a:pt x="0" y="0"/>
                  <a:pt x="1" y="0"/>
                  <a:pt x="1" y="0"/>
                </a:cubicBezTo>
                <a:cubicBezTo>
                  <a:pt x="2" y="0"/>
                  <a:pt x="2" y="0"/>
                  <a:pt x="2" y="1"/>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0" name="787401292"/>
          <p:cNvSpPr>
            <a:spLocks noChangeAspect="1"/>
          </p:cNvSpPr>
          <p:nvPr/>
        </p:nvSpPr>
        <p:spPr bwMode="auto">
          <a:xfrm>
            <a:off x="7933398" y="3902872"/>
            <a:ext cx="4925" cy="8112"/>
          </a:xfrm>
          <a:custGeom>
            <a:avLst/>
            <a:gdLst/>
            <a:ahLst/>
            <a:cxnLst>
              <a:cxn ang="0">
                <a:pos x="2" y="2"/>
              </a:cxn>
              <a:cxn ang="0">
                <a:pos x="1" y="3"/>
              </a:cxn>
              <a:cxn ang="0">
                <a:pos x="0" y="1"/>
              </a:cxn>
              <a:cxn ang="0">
                <a:pos x="1" y="0"/>
              </a:cxn>
              <a:cxn ang="0">
                <a:pos x="2" y="2"/>
              </a:cxn>
            </a:cxnLst>
            <a:rect l="0" t="0" r="r" b="b"/>
            <a:pathLst>
              <a:path w="2" h="3">
                <a:moveTo>
                  <a:pt x="2" y="2"/>
                </a:moveTo>
                <a:cubicBezTo>
                  <a:pt x="2" y="2"/>
                  <a:pt x="1" y="3"/>
                  <a:pt x="1" y="3"/>
                </a:cubicBezTo>
                <a:cubicBezTo>
                  <a:pt x="0" y="3"/>
                  <a:pt x="0" y="2"/>
                  <a:pt x="0" y="1"/>
                </a:cubicBezTo>
                <a:cubicBezTo>
                  <a:pt x="0" y="1"/>
                  <a:pt x="0" y="0"/>
                  <a:pt x="1" y="0"/>
                </a:cubicBezTo>
                <a:cubicBezTo>
                  <a:pt x="1" y="0"/>
                  <a:pt x="2" y="1"/>
                  <a:pt x="2" y="2"/>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1" name="1120823507"/>
          <p:cNvSpPr>
            <a:spLocks noChangeAspect="1"/>
          </p:cNvSpPr>
          <p:nvPr/>
        </p:nvSpPr>
        <p:spPr bwMode="auto">
          <a:xfrm>
            <a:off x="7943248" y="3906348"/>
            <a:ext cx="3940" cy="8112"/>
          </a:xfrm>
          <a:custGeom>
            <a:avLst/>
            <a:gdLst/>
            <a:ahLst/>
            <a:cxnLst>
              <a:cxn ang="0">
                <a:pos x="2" y="2"/>
              </a:cxn>
              <a:cxn ang="0">
                <a:pos x="1" y="3"/>
              </a:cxn>
              <a:cxn ang="0">
                <a:pos x="0" y="1"/>
              </a:cxn>
              <a:cxn ang="0">
                <a:pos x="1" y="0"/>
              </a:cxn>
              <a:cxn ang="0">
                <a:pos x="2" y="2"/>
              </a:cxn>
            </a:cxnLst>
            <a:rect l="0" t="0" r="r" b="b"/>
            <a:pathLst>
              <a:path w="2" h="3">
                <a:moveTo>
                  <a:pt x="2" y="2"/>
                </a:moveTo>
                <a:cubicBezTo>
                  <a:pt x="2" y="2"/>
                  <a:pt x="2" y="3"/>
                  <a:pt x="1" y="3"/>
                </a:cubicBezTo>
                <a:cubicBezTo>
                  <a:pt x="0" y="3"/>
                  <a:pt x="0" y="2"/>
                  <a:pt x="0" y="1"/>
                </a:cubicBezTo>
                <a:cubicBezTo>
                  <a:pt x="0" y="1"/>
                  <a:pt x="0" y="0"/>
                  <a:pt x="1" y="0"/>
                </a:cubicBezTo>
                <a:cubicBezTo>
                  <a:pt x="2" y="0"/>
                  <a:pt x="2" y="1"/>
                  <a:pt x="2" y="2"/>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2" name="604946381"/>
          <p:cNvSpPr>
            <a:spLocks noChangeAspect="1"/>
          </p:cNvSpPr>
          <p:nvPr/>
        </p:nvSpPr>
        <p:spPr bwMode="auto">
          <a:xfrm>
            <a:off x="7952113" y="3908666"/>
            <a:ext cx="6895" cy="5794"/>
          </a:xfrm>
          <a:custGeom>
            <a:avLst/>
            <a:gdLst/>
            <a:ahLst/>
            <a:cxnLst>
              <a:cxn ang="0">
                <a:pos x="3" y="1"/>
              </a:cxn>
              <a:cxn ang="0">
                <a:pos x="2" y="2"/>
              </a:cxn>
              <a:cxn ang="0">
                <a:pos x="0" y="1"/>
              </a:cxn>
              <a:cxn ang="0">
                <a:pos x="2" y="0"/>
              </a:cxn>
              <a:cxn ang="0">
                <a:pos x="3" y="1"/>
              </a:cxn>
            </a:cxnLst>
            <a:rect l="0" t="0" r="r" b="b"/>
            <a:pathLst>
              <a:path w="3" h="2">
                <a:moveTo>
                  <a:pt x="3" y="1"/>
                </a:moveTo>
                <a:cubicBezTo>
                  <a:pt x="3" y="2"/>
                  <a:pt x="2" y="2"/>
                  <a:pt x="2" y="2"/>
                </a:cubicBezTo>
                <a:cubicBezTo>
                  <a:pt x="1" y="2"/>
                  <a:pt x="0" y="2"/>
                  <a:pt x="0" y="1"/>
                </a:cubicBezTo>
                <a:cubicBezTo>
                  <a:pt x="0" y="0"/>
                  <a:pt x="1" y="0"/>
                  <a:pt x="2" y="0"/>
                </a:cubicBezTo>
                <a:cubicBezTo>
                  <a:pt x="2" y="0"/>
                  <a:pt x="3" y="1"/>
                  <a:pt x="3" y="1"/>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3" name="1868796138"/>
          <p:cNvSpPr>
            <a:spLocks noChangeAspect="1"/>
          </p:cNvSpPr>
          <p:nvPr/>
        </p:nvSpPr>
        <p:spPr bwMode="auto">
          <a:xfrm>
            <a:off x="8075237" y="3840294"/>
            <a:ext cx="21670" cy="78801"/>
          </a:xfrm>
          <a:custGeom>
            <a:avLst/>
            <a:gdLst/>
            <a:ahLst/>
            <a:cxnLst>
              <a:cxn ang="0">
                <a:pos x="1" y="23"/>
              </a:cxn>
              <a:cxn ang="0">
                <a:pos x="0" y="8"/>
              </a:cxn>
              <a:cxn ang="0">
                <a:pos x="1" y="0"/>
              </a:cxn>
              <a:cxn ang="0">
                <a:pos x="8" y="1"/>
              </a:cxn>
              <a:cxn ang="0">
                <a:pos x="8" y="15"/>
              </a:cxn>
              <a:cxn ang="0">
                <a:pos x="8" y="29"/>
              </a:cxn>
              <a:cxn ang="0">
                <a:pos x="1" y="28"/>
              </a:cxn>
              <a:cxn ang="0">
                <a:pos x="1" y="23"/>
              </a:cxn>
            </a:cxnLst>
            <a:rect l="0" t="0" r="r" b="b"/>
            <a:pathLst>
              <a:path w="9" h="29">
                <a:moveTo>
                  <a:pt x="1" y="23"/>
                </a:moveTo>
                <a:cubicBezTo>
                  <a:pt x="1" y="18"/>
                  <a:pt x="1" y="10"/>
                  <a:pt x="0" y="8"/>
                </a:cubicBezTo>
                <a:cubicBezTo>
                  <a:pt x="0" y="6"/>
                  <a:pt x="1" y="2"/>
                  <a:pt x="1" y="0"/>
                </a:cubicBezTo>
                <a:cubicBezTo>
                  <a:pt x="8" y="1"/>
                  <a:pt x="8" y="1"/>
                  <a:pt x="8" y="1"/>
                </a:cubicBezTo>
                <a:cubicBezTo>
                  <a:pt x="8" y="1"/>
                  <a:pt x="7" y="8"/>
                  <a:pt x="8" y="15"/>
                </a:cubicBezTo>
                <a:cubicBezTo>
                  <a:pt x="9" y="22"/>
                  <a:pt x="8" y="28"/>
                  <a:pt x="8" y="29"/>
                </a:cubicBezTo>
                <a:cubicBezTo>
                  <a:pt x="2" y="28"/>
                  <a:pt x="1" y="28"/>
                  <a:pt x="1" y="28"/>
                </a:cubicBezTo>
                <a:cubicBezTo>
                  <a:pt x="1" y="28"/>
                  <a:pt x="1" y="24"/>
                  <a:pt x="1" y="23"/>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4" name="1227287061"/>
          <p:cNvSpPr>
            <a:spLocks noChangeAspect="1"/>
          </p:cNvSpPr>
          <p:nvPr/>
        </p:nvSpPr>
        <p:spPr bwMode="auto">
          <a:xfrm>
            <a:off x="8091982" y="3846088"/>
            <a:ext cx="32505" cy="114725"/>
          </a:xfrm>
          <a:custGeom>
            <a:avLst/>
            <a:gdLst/>
            <a:ahLst/>
            <a:cxnLst>
              <a:cxn ang="0">
                <a:pos x="4" y="0"/>
              </a:cxn>
              <a:cxn ang="0">
                <a:pos x="3" y="10"/>
              </a:cxn>
              <a:cxn ang="0">
                <a:pos x="0" y="39"/>
              </a:cxn>
              <a:cxn ang="0">
                <a:pos x="0" y="41"/>
              </a:cxn>
              <a:cxn ang="0">
                <a:pos x="9" y="42"/>
              </a:cxn>
              <a:cxn ang="0">
                <a:pos x="9" y="40"/>
              </a:cxn>
              <a:cxn ang="0">
                <a:pos x="9" y="39"/>
              </a:cxn>
              <a:cxn ang="0">
                <a:pos x="13" y="15"/>
              </a:cxn>
              <a:cxn ang="0">
                <a:pos x="12" y="1"/>
              </a:cxn>
              <a:cxn ang="0">
                <a:pos x="4" y="0"/>
              </a:cxn>
            </a:cxnLst>
            <a:rect l="0" t="0" r="r" b="b"/>
            <a:pathLst>
              <a:path w="14" h="42">
                <a:moveTo>
                  <a:pt x="4" y="0"/>
                </a:moveTo>
                <a:cubicBezTo>
                  <a:pt x="4" y="0"/>
                  <a:pt x="3" y="4"/>
                  <a:pt x="3" y="10"/>
                </a:cubicBezTo>
                <a:cubicBezTo>
                  <a:pt x="4" y="15"/>
                  <a:pt x="4" y="33"/>
                  <a:pt x="0" y="39"/>
                </a:cubicBezTo>
                <a:cubicBezTo>
                  <a:pt x="0" y="39"/>
                  <a:pt x="0" y="40"/>
                  <a:pt x="0" y="41"/>
                </a:cubicBezTo>
                <a:cubicBezTo>
                  <a:pt x="1" y="41"/>
                  <a:pt x="9" y="42"/>
                  <a:pt x="9" y="42"/>
                </a:cubicBezTo>
                <a:cubicBezTo>
                  <a:pt x="9" y="42"/>
                  <a:pt x="9" y="41"/>
                  <a:pt x="9" y="40"/>
                </a:cubicBezTo>
                <a:cubicBezTo>
                  <a:pt x="9" y="40"/>
                  <a:pt x="9" y="40"/>
                  <a:pt x="9" y="39"/>
                </a:cubicBezTo>
                <a:cubicBezTo>
                  <a:pt x="10" y="39"/>
                  <a:pt x="14" y="27"/>
                  <a:pt x="13" y="15"/>
                </a:cubicBezTo>
                <a:cubicBezTo>
                  <a:pt x="12" y="11"/>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5" name="777698045"/>
          <p:cNvSpPr>
            <a:spLocks noChangeAspect="1"/>
          </p:cNvSpPr>
          <p:nvPr/>
        </p:nvSpPr>
        <p:spPr bwMode="auto">
          <a:xfrm>
            <a:off x="8098877" y="3829865"/>
            <a:ext cx="20685" cy="16223"/>
          </a:xfrm>
          <a:custGeom>
            <a:avLst/>
            <a:gdLst/>
            <a:ahLst/>
            <a:cxnLst>
              <a:cxn ang="0">
                <a:pos x="2" y="11"/>
              </a:cxn>
              <a:cxn ang="0">
                <a:pos x="0" y="0"/>
              </a:cxn>
              <a:cxn ang="0">
                <a:pos x="21" y="2"/>
              </a:cxn>
              <a:cxn ang="0">
                <a:pos x="21" y="14"/>
              </a:cxn>
              <a:cxn ang="0">
                <a:pos x="2" y="11"/>
              </a:cxn>
            </a:cxnLst>
            <a:rect l="0" t="0" r="r" b="b"/>
            <a:pathLst>
              <a:path w="21" h="14">
                <a:moveTo>
                  <a:pt x="2" y="11"/>
                </a:moveTo>
                <a:lnTo>
                  <a:pt x="0" y="0"/>
                </a:lnTo>
                <a:lnTo>
                  <a:pt x="21" y="2"/>
                </a:lnTo>
                <a:lnTo>
                  <a:pt x="21" y="14"/>
                </a:lnTo>
                <a:lnTo>
                  <a:pt x="2" y="11"/>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6" name="1178914596"/>
          <p:cNvSpPr>
            <a:spLocks noChangeAspect="1" noChangeArrowheads="1"/>
          </p:cNvSpPr>
          <p:nvPr/>
        </p:nvSpPr>
        <p:spPr bwMode="auto">
          <a:xfrm>
            <a:off x="8103802" y="3834500"/>
            <a:ext cx="3940" cy="5794"/>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7" name="238258440"/>
          <p:cNvSpPr>
            <a:spLocks noChangeAspect="1"/>
          </p:cNvSpPr>
          <p:nvPr/>
        </p:nvSpPr>
        <p:spPr bwMode="auto">
          <a:xfrm>
            <a:off x="8110697" y="3837976"/>
            <a:ext cx="3940" cy="4636"/>
          </a:xfrm>
          <a:custGeom>
            <a:avLst/>
            <a:gdLst/>
            <a:ahLst/>
            <a:cxnLst>
              <a:cxn ang="0">
                <a:pos x="2" y="1"/>
              </a:cxn>
              <a:cxn ang="0">
                <a:pos x="1" y="1"/>
              </a:cxn>
              <a:cxn ang="0">
                <a:pos x="0" y="0"/>
              </a:cxn>
              <a:cxn ang="0">
                <a:pos x="1" y="0"/>
              </a:cxn>
              <a:cxn ang="0">
                <a:pos x="2" y="1"/>
              </a:cxn>
            </a:cxnLst>
            <a:rect l="0" t="0" r="r" b="b"/>
            <a:pathLst>
              <a:path w="2" h="2">
                <a:moveTo>
                  <a:pt x="2" y="1"/>
                </a:moveTo>
                <a:cubicBezTo>
                  <a:pt x="2" y="1"/>
                  <a:pt x="2" y="2"/>
                  <a:pt x="1" y="1"/>
                </a:cubicBezTo>
                <a:cubicBezTo>
                  <a:pt x="1" y="1"/>
                  <a:pt x="0" y="1"/>
                  <a:pt x="0" y="0"/>
                </a:cubicBezTo>
                <a:cubicBezTo>
                  <a:pt x="0" y="0"/>
                  <a:pt x="1" y="0"/>
                  <a:pt x="1" y="0"/>
                </a:cubicBezTo>
                <a:cubicBezTo>
                  <a:pt x="2" y="0"/>
                  <a:pt x="2" y="0"/>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8" name="1378413874"/>
          <p:cNvSpPr>
            <a:spLocks noChangeAspect="1"/>
          </p:cNvSpPr>
          <p:nvPr/>
        </p:nvSpPr>
        <p:spPr bwMode="auto">
          <a:xfrm>
            <a:off x="8112667" y="3832182"/>
            <a:ext cx="9850" cy="128632"/>
          </a:xfrm>
          <a:custGeom>
            <a:avLst/>
            <a:gdLst/>
            <a:ahLst/>
            <a:cxnLst>
              <a:cxn ang="0">
                <a:pos x="0" y="47"/>
              </a:cxn>
              <a:cxn ang="0">
                <a:pos x="1" y="47"/>
              </a:cxn>
              <a:cxn ang="0">
                <a:pos x="1" y="45"/>
              </a:cxn>
              <a:cxn ang="0">
                <a:pos x="1" y="44"/>
              </a:cxn>
              <a:cxn ang="0">
                <a:pos x="4" y="30"/>
              </a:cxn>
              <a:cxn ang="0">
                <a:pos x="3" y="17"/>
              </a:cxn>
              <a:cxn ang="0">
                <a:pos x="3" y="6"/>
              </a:cxn>
              <a:cxn ang="0">
                <a:pos x="3" y="1"/>
              </a:cxn>
              <a:cxn ang="0">
                <a:pos x="3" y="0"/>
              </a:cxn>
              <a:cxn ang="0">
                <a:pos x="3" y="15"/>
              </a:cxn>
              <a:cxn ang="0">
                <a:pos x="3" y="32"/>
              </a:cxn>
              <a:cxn ang="0">
                <a:pos x="1" y="44"/>
              </a:cxn>
              <a:cxn ang="0">
                <a:pos x="0" y="45"/>
              </a:cxn>
              <a:cxn ang="0">
                <a:pos x="0" y="47"/>
              </a:cxn>
            </a:cxnLst>
            <a:rect l="0" t="0" r="r" b="b"/>
            <a:pathLst>
              <a:path w="4" h="47">
                <a:moveTo>
                  <a:pt x="0" y="47"/>
                </a:moveTo>
                <a:cubicBezTo>
                  <a:pt x="0" y="47"/>
                  <a:pt x="1" y="47"/>
                  <a:pt x="1" y="47"/>
                </a:cubicBezTo>
                <a:cubicBezTo>
                  <a:pt x="1" y="46"/>
                  <a:pt x="1" y="45"/>
                  <a:pt x="1" y="45"/>
                </a:cubicBezTo>
                <a:cubicBezTo>
                  <a:pt x="1" y="45"/>
                  <a:pt x="1" y="44"/>
                  <a:pt x="1" y="44"/>
                </a:cubicBezTo>
                <a:cubicBezTo>
                  <a:pt x="3" y="39"/>
                  <a:pt x="4" y="35"/>
                  <a:pt x="4" y="30"/>
                </a:cubicBezTo>
                <a:cubicBezTo>
                  <a:pt x="4" y="28"/>
                  <a:pt x="4" y="21"/>
                  <a:pt x="3" y="17"/>
                </a:cubicBezTo>
                <a:cubicBezTo>
                  <a:pt x="3" y="13"/>
                  <a:pt x="3" y="8"/>
                  <a:pt x="3" y="6"/>
                </a:cubicBezTo>
                <a:cubicBezTo>
                  <a:pt x="3" y="4"/>
                  <a:pt x="3" y="1"/>
                  <a:pt x="3" y="1"/>
                </a:cubicBezTo>
                <a:cubicBezTo>
                  <a:pt x="3" y="0"/>
                  <a:pt x="3" y="0"/>
                  <a:pt x="3" y="0"/>
                </a:cubicBezTo>
                <a:cubicBezTo>
                  <a:pt x="3" y="12"/>
                  <a:pt x="3" y="12"/>
                  <a:pt x="3" y="15"/>
                </a:cubicBezTo>
                <a:cubicBezTo>
                  <a:pt x="3" y="17"/>
                  <a:pt x="4" y="26"/>
                  <a:pt x="3" y="32"/>
                </a:cubicBezTo>
                <a:cubicBezTo>
                  <a:pt x="3" y="37"/>
                  <a:pt x="1" y="43"/>
                  <a:pt x="1" y="44"/>
                </a:cubicBezTo>
                <a:cubicBezTo>
                  <a:pt x="0" y="44"/>
                  <a:pt x="0" y="45"/>
                  <a:pt x="0" y="45"/>
                </a:cubicBezTo>
                <a:cubicBezTo>
                  <a:pt x="0" y="45"/>
                  <a:pt x="0" y="47"/>
                  <a:pt x="0" y="47"/>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9" name="1035403155"/>
          <p:cNvSpPr>
            <a:spLocks noChangeAspect="1"/>
          </p:cNvSpPr>
          <p:nvPr/>
        </p:nvSpPr>
        <p:spPr bwMode="auto">
          <a:xfrm>
            <a:off x="8100847" y="3846088"/>
            <a:ext cx="18715" cy="78801"/>
          </a:xfrm>
          <a:custGeom>
            <a:avLst/>
            <a:gdLst/>
            <a:ahLst/>
            <a:cxnLst>
              <a:cxn ang="0">
                <a:pos x="0" y="23"/>
              </a:cxn>
              <a:cxn ang="0">
                <a:pos x="0" y="8"/>
              </a:cxn>
              <a:cxn ang="0">
                <a:pos x="0" y="0"/>
              </a:cxn>
              <a:cxn ang="0">
                <a:pos x="7" y="1"/>
              </a:cxn>
              <a:cxn ang="0">
                <a:pos x="8" y="15"/>
              </a:cxn>
              <a:cxn ang="0">
                <a:pos x="7" y="29"/>
              </a:cxn>
              <a:cxn ang="0">
                <a:pos x="0" y="28"/>
              </a:cxn>
              <a:cxn ang="0">
                <a:pos x="0" y="23"/>
              </a:cxn>
            </a:cxnLst>
            <a:rect l="0" t="0" r="r" b="b"/>
            <a:pathLst>
              <a:path w="8" h="29">
                <a:moveTo>
                  <a:pt x="0" y="23"/>
                </a:moveTo>
                <a:cubicBezTo>
                  <a:pt x="0" y="18"/>
                  <a:pt x="0" y="10"/>
                  <a:pt x="0" y="8"/>
                </a:cubicBezTo>
                <a:cubicBezTo>
                  <a:pt x="0" y="6"/>
                  <a:pt x="0" y="2"/>
                  <a:pt x="0" y="0"/>
                </a:cubicBezTo>
                <a:cubicBezTo>
                  <a:pt x="7" y="1"/>
                  <a:pt x="7" y="1"/>
                  <a:pt x="7" y="1"/>
                </a:cubicBezTo>
                <a:cubicBezTo>
                  <a:pt x="7" y="1"/>
                  <a:pt x="7" y="8"/>
                  <a:pt x="8" y="15"/>
                </a:cubicBezTo>
                <a:cubicBezTo>
                  <a:pt x="8" y="22"/>
                  <a:pt x="8" y="28"/>
                  <a:pt x="7" y="29"/>
                </a:cubicBezTo>
                <a:cubicBezTo>
                  <a:pt x="1" y="28"/>
                  <a:pt x="0" y="28"/>
                  <a:pt x="0" y="28"/>
                </a:cubicBezTo>
                <a:cubicBezTo>
                  <a:pt x="0" y="28"/>
                  <a:pt x="0" y="24"/>
                  <a:pt x="0" y="23"/>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0" name="1249607464"/>
          <p:cNvSpPr>
            <a:spLocks noChangeAspect="1"/>
          </p:cNvSpPr>
          <p:nvPr/>
        </p:nvSpPr>
        <p:spPr bwMode="auto">
          <a:xfrm>
            <a:off x="8114637" y="3848406"/>
            <a:ext cx="33490" cy="118203"/>
          </a:xfrm>
          <a:custGeom>
            <a:avLst/>
            <a:gdLst/>
            <a:ahLst/>
            <a:cxnLst>
              <a:cxn ang="0">
                <a:pos x="4" y="0"/>
              </a:cxn>
              <a:cxn ang="0">
                <a:pos x="4" y="11"/>
              </a:cxn>
              <a:cxn ang="0">
                <a:pos x="0" y="39"/>
              </a:cxn>
              <a:cxn ang="0">
                <a:pos x="1" y="41"/>
              </a:cxn>
              <a:cxn ang="0">
                <a:pos x="9" y="43"/>
              </a:cxn>
              <a:cxn ang="0">
                <a:pos x="9" y="41"/>
              </a:cxn>
              <a:cxn ang="0">
                <a:pos x="10" y="40"/>
              </a:cxn>
              <a:cxn ang="0">
                <a:pos x="13" y="15"/>
              </a:cxn>
              <a:cxn ang="0">
                <a:pos x="12" y="1"/>
              </a:cxn>
              <a:cxn ang="0">
                <a:pos x="4" y="0"/>
              </a:cxn>
            </a:cxnLst>
            <a:rect l="0" t="0" r="r" b="b"/>
            <a:pathLst>
              <a:path w="14" h="43">
                <a:moveTo>
                  <a:pt x="4" y="0"/>
                </a:moveTo>
                <a:cubicBezTo>
                  <a:pt x="4" y="0"/>
                  <a:pt x="3" y="5"/>
                  <a:pt x="4" y="11"/>
                </a:cubicBezTo>
                <a:cubicBezTo>
                  <a:pt x="4" y="16"/>
                  <a:pt x="5" y="33"/>
                  <a:pt x="0" y="39"/>
                </a:cubicBezTo>
                <a:cubicBezTo>
                  <a:pt x="0" y="40"/>
                  <a:pt x="0" y="41"/>
                  <a:pt x="1" y="41"/>
                </a:cubicBezTo>
                <a:cubicBezTo>
                  <a:pt x="1" y="41"/>
                  <a:pt x="9" y="43"/>
                  <a:pt x="9" y="43"/>
                </a:cubicBezTo>
                <a:cubicBezTo>
                  <a:pt x="10" y="42"/>
                  <a:pt x="9" y="41"/>
                  <a:pt x="9" y="41"/>
                </a:cubicBezTo>
                <a:cubicBezTo>
                  <a:pt x="9" y="41"/>
                  <a:pt x="9" y="40"/>
                  <a:pt x="10" y="40"/>
                </a:cubicBezTo>
                <a:cubicBezTo>
                  <a:pt x="10" y="39"/>
                  <a:pt x="14" y="28"/>
                  <a:pt x="13" y="15"/>
                </a:cubicBezTo>
                <a:cubicBezTo>
                  <a:pt x="12" y="12"/>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1" name="1008602668"/>
          <p:cNvSpPr>
            <a:spLocks noChangeAspect="1"/>
          </p:cNvSpPr>
          <p:nvPr/>
        </p:nvSpPr>
        <p:spPr bwMode="auto">
          <a:xfrm>
            <a:off x="8124487" y="3834500"/>
            <a:ext cx="18715" cy="16223"/>
          </a:xfrm>
          <a:custGeom>
            <a:avLst/>
            <a:gdLst/>
            <a:ahLst/>
            <a:cxnLst>
              <a:cxn ang="0">
                <a:pos x="0" y="12"/>
              </a:cxn>
              <a:cxn ang="0">
                <a:pos x="0" y="0"/>
              </a:cxn>
              <a:cxn ang="0">
                <a:pos x="19" y="3"/>
              </a:cxn>
              <a:cxn ang="0">
                <a:pos x="19" y="14"/>
              </a:cxn>
              <a:cxn ang="0">
                <a:pos x="0" y="12"/>
              </a:cxn>
            </a:cxnLst>
            <a:rect l="0" t="0" r="r" b="b"/>
            <a:pathLst>
              <a:path w="19" h="14">
                <a:moveTo>
                  <a:pt x="0" y="12"/>
                </a:moveTo>
                <a:lnTo>
                  <a:pt x="0" y="0"/>
                </a:lnTo>
                <a:lnTo>
                  <a:pt x="19" y="3"/>
                </a:lnTo>
                <a:lnTo>
                  <a:pt x="19" y="14"/>
                </a:lnTo>
                <a:lnTo>
                  <a:pt x="0" y="12"/>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2" name="182602054"/>
          <p:cNvSpPr>
            <a:spLocks noChangeAspect="1" noChangeArrowheads="1"/>
          </p:cNvSpPr>
          <p:nvPr/>
        </p:nvSpPr>
        <p:spPr bwMode="auto">
          <a:xfrm>
            <a:off x="8126457" y="3840294"/>
            <a:ext cx="4925" cy="5794"/>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3" name="67383015"/>
          <p:cNvSpPr>
            <a:spLocks noChangeAspect="1" noChangeArrowheads="1"/>
          </p:cNvSpPr>
          <p:nvPr/>
        </p:nvSpPr>
        <p:spPr bwMode="auto">
          <a:xfrm>
            <a:off x="8133352" y="3840294"/>
            <a:ext cx="4925" cy="5794"/>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4" name="129460585"/>
          <p:cNvSpPr>
            <a:spLocks noChangeAspect="1"/>
          </p:cNvSpPr>
          <p:nvPr/>
        </p:nvSpPr>
        <p:spPr bwMode="auto">
          <a:xfrm>
            <a:off x="8136307" y="3837976"/>
            <a:ext cx="8865" cy="128632"/>
          </a:xfrm>
          <a:custGeom>
            <a:avLst/>
            <a:gdLst/>
            <a:ahLst/>
            <a:cxnLst>
              <a:cxn ang="0">
                <a:pos x="0" y="47"/>
              </a:cxn>
              <a:cxn ang="0">
                <a:pos x="1" y="46"/>
              </a:cxn>
              <a:cxn ang="0">
                <a:pos x="1" y="45"/>
              </a:cxn>
              <a:cxn ang="0">
                <a:pos x="2" y="43"/>
              </a:cxn>
              <a:cxn ang="0">
                <a:pos x="4" y="30"/>
              </a:cxn>
              <a:cxn ang="0">
                <a:pos x="4" y="16"/>
              </a:cxn>
              <a:cxn ang="0">
                <a:pos x="3" y="5"/>
              </a:cxn>
              <a:cxn ang="0">
                <a:pos x="3" y="0"/>
              </a:cxn>
              <a:cxn ang="0">
                <a:pos x="3" y="0"/>
              </a:cxn>
              <a:cxn ang="0">
                <a:pos x="3" y="15"/>
              </a:cxn>
              <a:cxn ang="0">
                <a:pos x="4" y="31"/>
              </a:cxn>
              <a:cxn ang="0">
                <a:pos x="1" y="43"/>
              </a:cxn>
              <a:cxn ang="0">
                <a:pos x="0" y="45"/>
              </a:cxn>
              <a:cxn ang="0">
                <a:pos x="0" y="47"/>
              </a:cxn>
            </a:cxnLst>
            <a:rect l="0" t="0" r="r" b="b"/>
            <a:pathLst>
              <a:path w="4" h="47">
                <a:moveTo>
                  <a:pt x="0" y="47"/>
                </a:moveTo>
                <a:cubicBezTo>
                  <a:pt x="0" y="47"/>
                  <a:pt x="1" y="46"/>
                  <a:pt x="1" y="46"/>
                </a:cubicBezTo>
                <a:cubicBezTo>
                  <a:pt x="1" y="46"/>
                  <a:pt x="1" y="45"/>
                  <a:pt x="1" y="45"/>
                </a:cubicBezTo>
                <a:cubicBezTo>
                  <a:pt x="1" y="44"/>
                  <a:pt x="1" y="44"/>
                  <a:pt x="2" y="43"/>
                </a:cubicBezTo>
                <a:cubicBezTo>
                  <a:pt x="3" y="39"/>
                  <a:pt x="4" y="34"/>
                  <a:pt x="4" y="30"/>
                </a:cubicBezTo>
                <a:cubicBezTo>
                  <a:pt x="4" y="28"/>
                  <a:pt x="4" y="21"/>
                  <a:pt x="4" y="16"/>
                </a:cubicBezTo>
                <a:cubicBezTo>
                  <a:pt x="3" y="12"/>
                  <a:pt x="3" y="8"/>
                  <a:pt x="3" y="5"/>
                </a:cubicBezTo>
                <a:cubicBezTo>
                  <a:pt x="3" y="3"/>
                  <a:pt x="3" y="0"/>
                  <a:pt x="3" y="0"/>
                </a:cubicBezTo>
                <a:cubicBezTo>
                  <a:pt x="3" y="0"/>
                  <a:pt x="3" y="0"/>
                  <a:pt x="3" y="0"/>
                </a:cubicBezTo>
                <a:cubicBezTo>
                  <a:pt x="3" y="12"/>
                  <a:pt x="3" y="12"/>
                  <a:pt x="3" y="15"/>
                </a:cubicBezTo>
                <a:cubicBezTo>
                  <a:pt x="3" y="17"/>
                  <a:pt x="4" y="26"/>
                  <a:pt x="4" y="31"/>
                </a:cubicBezTo>
                <a:cubicBezTo>
                  <a:pt x="3" y="37"/>
                  <a:pt x="1" y="42"/>
                  <a:pt x="1" y="43"/>
                </a:cubicBezTo>
                <a:cubicBezTo>
                  <a:pt x="1" y="44"/>
                  <a:pt x="0" y="44"/>
                  <a:pt x="0" y="45"/>
                </a:cubicBezTo>
                <a:cubicBezTo>
                  <a:pt x="0" y="45"/>
                  <a:pt x="0" y="47"/>
                  <a:pt x="0" y="47"/>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5" name="1533255211"/>
          <p:cNvSpPr>
            <a:spLocks noChangeAspect="1"/>
          </p:cNvSpPr>
          <p:nvPr/>
        </p:nvSpPr>
        <p:spPr bwMode="auto">
          <a:xfrm>
            <a:off x="8124487" y="3848406"/>
            <a:ext cx="20685" cy="82279"/>
          </a:xfrm>
          <a:custGeom>
            <a:avLst/>
            <a:gdLst/>
            <a:ahLst/>
            <a:cxnLst>
              <a:cxn ang="0">
                <a:pos x="1" y="24"/>
              </a:cxn>
              <a:cxn ang="0">
                <a:pos x="0" y="9"/>
              </a:cxn>
              <a:cxn ang="0">
                <a:pos x="1" y="0"/>
              </a:cxn>
              <a:cxn ang="0">
                <a:pos x="7" y="1"/>
              </a:cxn>
              <a:cxn ang="0">
                <a:pos x="8" y="16"/>
              </a:cxn>
              <a:cxn ang="0">
                <a:pos x="8" y="30"/>
              </a:cxn>
              <a:cxn ang="0">
                <a:pos x="0" y="29"/>
              </a:cxn>
              <a:cxn ang="0">
                <a:pos x="1" y="24"/>
              </a:cxn>
            </a:cxnLst>
            <a:rect l="0" t="0" r="r" b="b"/>
            <a:pathLst>
              <a:path w="9" h="30">
                <a:moveTo>
                  <a:pt x="1" y="24"/>
                </a:moveTo>
                <a:cubicBezTo>
                  <a:pt x="1" y="19"/>
                  <a:pt x="0" y="11"/>
                  <a:pt x="0" y="9"/>
                </a:cubicBezTo>
                <a:cubicBezTo>
                  <a:pt x="0" y="6"/>
                  <a:pt x="0" y="3"/>
                  <a:pt x="1" y="0"/>
                </a:cubicBezTo>
                <a:cubicBezTo>
                  <a:pt x="7" y="1"/>
                  <a:pt x="7" y="1"/>
                  <a:pt x="7" y="1"/>
                </a:cubicBezTo>
                <a:cubicBezTo>
                  <a:pt x="7" y="1"/>
                  <a:pt x="7" y="8"/>
                  <a:pt x="8" y="16"/>
                </a:cubicBezTo>
                <a:cubicBezTo>
                  <a:pt x="9" y="23"/>
                  <a:pt x="8" y="28"/>
                  <a:pt x="8" y="30"/>
                </a:cubicBezTo>
                <a:cubicBezTo>
                  <a:pt x="1" y="29"/>
                  <a:pt x="0" y="29"/>
                  <a:pt x="0" y="29"/>
                </a:cubicBezTo>
                <a:cubicBezTo>
                  <a:pt x="0" y="29"/>
                  <a:pt x="1" y="25"/>
                  <a:pt x="1" y="24"/>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6" name="1809152905"/>
          <p:cNvSpPr>
            <a:spLocks noChangeAspect="1"/>
          </p:cNvSpPr>
          <p:nvPr/>
        </p:nvSpPr>
        <p:spPr bwMode="auto">
          <a:xfrm>
            <a:off x="8138277" y="3854200"/>
            <a:ext cx="35460" cy="114725"/>
          </a:xfrm>
          <a:custGeom>
            <a:avLst/>
            <a:gdLst/>
            <a:ahLst/>
            <a:cxnLst>
              <a:cxn ang="0">
                <a:pos x="4" y="0"/>
              </a:cxn>
              <a:cxn ang="0">
                <a:pos x="4" y="10"/>
              </a:cxn>
              <a:cxn ang="0">
                <a:pos x="1" y="39"/>
              </a:cxn>
              <a:cxn ang="0">
                <a:pos x="1" y="41"/>
              </a:cxn>
              <a:cxn ang="0">
                <a:pos x="10" y="42"/>
              </a:cxn>
              <a:cxn ang="0">
                <a:pos x="10" y="41"/>
              </a:cxn>
              <a:cxn ang="0">
                <a:pos x="10" y="40"/>
              </a:cxn>
              <a:cxn ang="0">
                <a:pos x="13" y="15"/>
              </a:cxn>
              <a:cxn ang="0">
                <a:pos x="12" y="1"/>
              </a:cxn>
              <a:cxn ang="0">
                <a:pos x="4" y="0"/>
              </a:cxn>
            </a:cxnLst>
            <a:rect l="0" t="0" r="r" b="b"/>
            <a:pathLst>
              <a:path w="15" h="42">
                <a:moveTo>
                  <a:pt x="4" y="0"/>
                </a:moveTo>
                <a:cubicBezTo>
                  <a:pt x="4" y="0"/>
                  <a:pt x="4" y="5"/>
                  <a:pt x="4" y="10"/>
                </a:cubicBezTo>
                <a:cubicBezTo>
                  <a:pt x="5" y="16"/>
                  <a:pt x="5" y="33"/>
                  <a:pt x="1" y="39"/>
                </a:cubicBezTo>
                <a:cubicBezTo>
                  <a:pt x="0" y="40"/>
                  <a:pt x="0" y="41"/>
                  <a:pt x="1" y="41"/>
                </a:cubicBezTo>
                <a:cubicBezTo>
                  <a:pt x="2" y="41"/>
                  <a:pt x="10" y="42"/>
                  <a:pt x="10" y="42"/>
                </a:cubicBezTo>
                <a:cubicBezTo>
                  <a:pt x="10" y="42"/>
                  <a:pt x="10" y="41"/>
                  <a:pt x="10" y="41"/>
                </a:cubicBezTo>
                <a:cubicBezTo>
                  <a:pt x="10" y="40"/>
                  <a:pt x="10" y="40"/>
                  <a:pt x="10" y="40"/>
                </a:cubicBezTo>
                <a:cubicBezTo>
                  <a:pt x="11" y="39"/>
                  <a:pt x="15" y="28"/>
                  <a:pt x="13" y="15"/>
                </a:cubicBezTo>
                <a:cubicBezTo>
                  <a:pt x="13" y="12"/>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7" name="120121913"/>
          <p:cNvSpPr>
            <a:spLocks noChangeAspect="1"/>
          </p:cNvSpPr>
          <p:nvPr/>
        </p:nvSpPr>
        <p:spPr bwMode="auto">
          <a:xfrm>
            <a:off x="8148127" y="3837976"/>
            <a:ext cx="17730" cy="18541"/>
          </a:xfrm>
          <a:custGeom>
            <a:avLst/>
            <a:gdLst/>
            <a:ahLst/>
            <a:cxnLst>
              <a:cxn ang="0">
                <a:pos x="0" y="11"/>
              </a:cxn>
              <a:cxn ang="0">
                <a:pos x="0" y="0"/>
              </a:cxn>
              <a:cxn ang="0">
                <a:pos x="18" y="4"/>
              </a:cxn>
              <a:cxn ang="0">
                <a:pos x="18" y="16"/>
              </a:cxn>
              <a:cxn ang="0">
                <a:pos x="0" y="11"/>
              </a:cxn>
            </a:cxnLst>
            <a:rect l="0" t="0" r="r" b="b"/>
            <a:pathLst>
              <a:path w="18" h="16">
                <a:moveTo>
                  <a:pt x="0" y="11"/>
                </a:moveTo>
                <a:lnTo>
                  <a:pt x="0" y="0"/>
                </a:lnTo>
                <a:lnTo>
                  <a:pt x="18" y="4"/>
                </a:lnTo>
                <a:lnTo>
                  <a:pt x="18" y="16"/>
                </a:lnTo>
                <a:lnTo>
                  <a:pt x="0" y="11"/>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8" name="236219161"/>
          <p:cNvSpPr>
            <a:spLocks noChangeAspect="1" noChangeArrowheads="1"/>
          </p:cNvSpPr>
          <p:nvPr/>
        </p:nvSpPr>
        <p:spPr bwMode="auto">
          <a:xfrm>
            <a:off x="8152066" y="3842612"/>
            <a:ext cx="4925" cy="5794"/>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9" name="120020124"/>
          <p:cNvSpPr>
            <a:spLocks noChangeAspect="1" noChangeArrowheads="1"/>
          </p:cNvSpPr>
          <p:nvPr/>
        </p:nvSpPr>
        <p:spPr bwMode="auto">
          <a:xfrm>
            <a:off x="8158961" y="3846088"/>
            <a:ext cx="4925" cy="4636"/>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0" name="570070178"/>
          <p:cNvSpPr>
            <a:spLocks noChangeAspect="1"/>
          </p:cNvSpPr>
          <p:nvPr/>
        </p:nvSpPr>
        <p:spPr bwMode="auto">
          <a:xfrm>
            <a:off x="8161917" y="3842612"/>
            <a:ext cx="8865" cy="126314"/>
          </a:xfrm>
          <a:custGeom>
            <a:avLst/>
            <a:gdLst/>
            <a:ahLst/>
            <a:cxnLst>
              <a:cxn ang="0">
                <a:pos x="0" y="46"/>
              </a:cxn>
              <a:cxn ang="0">
                <a:pos x="0" y="46"/>
              </a:cxn>
              <a:cxn ang="0">
                <a:pos x="0" y="44"/>
              </a:cxn>
              <a:cxn ang="0">
                <a:pos x="1" y="43"/>
              </a:cxn>
              <a:cxn ang="0">
                <a:pos x="4" y="29"/>
              </a:cxn>
              <a:cxn ang="0">
                <a:pos x="3" y="16"/>
              </a:cxn>
              <a:cxn ang="0">
                <a:pos x="3" y="5"/>
              </a:cxn>
              <a:cxn ang="0">
                <a:pos x="3" y="0"/>
              </a:cxn>
              <a:cxn ang="0">
                <a:pos x="2" y="0"/>
              </a:cxn>
              <a:cxn ang="0">
                <a:pos x="3" y="14"/>
              </a:cxn>
              <a:cxn ang="0">
                <a:pos x="3" y="31"/>
              </a:cxn>
              <a:cxn ang="0">
                <a:pos x="1" y="43"/>
              </a:cxn>
              <a:cxn ang="0">
                <a:pos x="0" y="44"/>
              </a:cxn>
              <a:cxn ang="0">
                <a:pos x="0" y="46"/>
              </a:cxn>
            </a:cxnLst>
            <a:rect l="0" t="0" r="r" b="b"/>
            <a:pathLst>
              <a:path w="4" h="46">
                <a:moveTo>
                  <a:pt x="0" y="46"/>
                </a:moveTo>
                <a:cubicBezTo>
                  <a:pt x="0" y="46"/>
                  <a:pt x="0" y="46"/>
                  <a:pt x="0" y="46"/>
                </a:cubicBezTo>
                <a:cubicBezTo>
                  <a:pt x="0" y="46"/>
                  <a:pt x="0" y="45"/>
                  <a:pt x="0" y="44"/>
                </a:cubicBezTo>
                <a:cubicBezTo>
                  <a:pt x="0" y="44"/>
                  <a:pt x="1" y="43"/>
                  <a:pt x="1" y="43"/>
                </a:cubicBezTo>
                <a:cubicBezTo>
                  <a:pt x="3" y="38"/>
                  <a:pt x="3" y="34"/>
                  <a:pt x="4" y="29"/>
                </a:cubicBezTo>
                <a:cubicBezTo>
                  <a:pt x="4" y="28"/>
                  <a:pt x="4" y="21"/>
                  <a:pt x="3" y="16"/>
                </a:cubicBezTo>
                <a:cubicBezTo>
                  <a:pt x="3" y="12"/>
                  <a:pt x="3" y="7"/>
                  <a:pt x="3" y="5"/>
                </a:cubicBezTo>
                <a:cubicBezTo>
                  <a:pt x="3" y="3"/>
                  <a:pt x="3" y="0"/>
                  <a:pt x="3" y="0"/>
                </a:cubicBezTo>
                <a:cubicBezTo>
                  <a:pt x="2" y="0"/>
                  <a:pt x="2" y="0"/>
                  <a:pt x="2" y="0"/>
                </a:cubicBezTo>
                <a:cubicBezTo>
                  <a:pt x="2" y="12"/>
                  <a:pt x="2" y="12"/>
                  <a:pt x="3" y="14"/>
                </a:cubicBezTo>
                <a:cubicBezTo>
                  <a:pt x="3" y="17"/>
                  <a:pt x="4" y="26"/>
                  <a:pt x="3" y="31"/>
                </a:cubicBezTo>
                <a:cubicBezTo>
                  <a:pt x="2" y="36"/>
                  <a:pt x="1" y="42"/>
                  <a:pt x="1" y="43"/>
                </a:cubicBezTo>
                <a:cubicBezTo>
                  <a:pt x="0" y="44"/>
                  <a:pt x="0" y="44"/>
                  <a:pt x="0" y="44"/>
                </a:cubicBezTo>
                <a:cubicBezTo>
                  <a:pt x="0" y="45"/>
                  <a:pt x="0" y="46"/>
                  <a:pt x="0" y="46"/>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1" name="218848955"/>
          <p:cNvSpPr>
            <a:spLocks noChangeAspect="1"/>
          </p:cNvSpPr>
          <p:nvPr/>
        </p:nvSpPr>
        <p:spPr bwMode="auto">
          <a:xfrm>
            <a:off x="8148127" y="3854200"/>
            <a:ext cx="20685" cy="78801"/>
          </a:xfrm>
          <a:custGeom>
            <a:avLst/>
            <a:gdLst/>
            <a:ahLst/>
            <a:cxnLst>
              <a:cxn ang="0">
                <a:pos x="1" y="23"/>
              </a:cxn>
              <a:cxn ang="0">
                <a:pos x="1" y="8"/>
              </a:cxn>
              <a:cxn ang="0">
                <a:pos x="1" y="0"/>
              </a:cxn>
              <a:cxn ang="0">
                <a:pos x="8" y="1"/>
              </a:cxn>
              <a:cxn ang="0">
                <a:pos x="8" y="15"/>
              </a:cxn>
              <a:cxn ang="0">
                <a:pos x="8" y="29"/>
              </a:cxn>
              <a:cxn ang="0">
                <a:pos x="1" y="28"/>
              </a:cxn>
              <a:cxn ang="0">
                <a:pos x="1" y="23"/>
              </a:cxn>
            </a:cxnLst>
            <a:rect l="0" t="0" r="r" b="b"/>
            <a:pathLst>
              <a:path w="9" h="29">
                <a:moveTo>
                  <a:pt x="1" y="23"/>
                </a:moveTo>
                <a:cubicBezTo>
                  <a:pt x="1" y="18"/>
                  <a:pt x="1" y="10"/>
                  <a:pt x="1" y="8"/>
                </a:cubicBezTo>
                <a:cubicBezTo>
                  <a:pt x="0" y="6"/>
                  <a:pt x="1" y="2"/>
                  <a:pt x="1" y="0"/>
                </a:cubicBezTo>
                <a:cubicBezTo>
                  <a:pt x="8" y="1"/>
                  <a:pt x="8" y="1"/>
                  <a:pt x="8" y="1"/>
                </a:cubicBezTo>
                <a:cubicBezTo>
                  <a:pt x="8" y="1"/>
                  <a:pt x="8" y="8"/>
                  <a:pt x="8" y="15"/>
                </a:cubicBezTo>
                <a:cubicBezTo>
                  <a:pt x="9" y="22"/>
                  <a:pt x="8" y="28"/>
                  <a:pt x="8" y="29"/>
                </a:cubicBezTo>
                <a:cubicBezTo>
                  <a:pt x="2" y="28"/>
                  <a:pt x="1" y="28"/>
                  <a:pt x="1" y="28"/>
                </a:cubicBezTo>
                <a:cubicBezTo>
                  <a:pt x="1" y="28"/>
                  <a:pt x="1" y="24"/>
                  <a:pt x="1" y="23"/>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2" name="1799709527"/>
          <p:cNvSpPr>
            <a:spLocks noChangeAspect="1"/>
          </p:cNvSpPr>
          <p:nvPr/>
        </p:nvSpPr>
        <p:spPr bwMode="auto">
          <a:xfrm>
            <a:off x="8163887" y="3858835"/>
            <a:ext cx="32505" cy="115885"/>
          </a:xfrm>
          <a:custGeom>
            <a:avLst/>
            <a:gdLst/>
            <a:ahLst/>
            <a:cxnLst>
              <a:cxn ang="0">
                <a:pos x="4" y="0"/>
              </a:cxn>
              <a:cxn ang="0">
                <a:pos x="4" y="10"/>
              </a:cxn>
              <a:cxn ang="0">
                <a:pos x="0" y="39"/>
              </a:cxn>
              <a:cxn ang="0">
                <a:pos x="0" y="41"/>
              </a:cxn>
              <a:cxn ang="0">
                <a:pos x="9" y="42"/>
              </a:cxn>
              <a:cxn ang="0">
                <a:pos x="9" y="40"/>
              </a:cxn>
              <a:cxn ang="0">
                <a:pos x="10" y="39"/>
              </a:cxn>
              <a:cxn ang="0">
                <a:pos x="13" y="15"/>
              </a:cxn>
              <a:cxn ang="0">
                <a:pos x="12" y="1"/>
              </a:cxn>
              <a:cxn ang="0">
                <a:pos x="4" y="0"/>
              </a:cxn>
            </a:cxnLst>
            <a:rect l="0" t="0" r="r" b="b"/>
            <a:pathLst>
              <a:path w="14" h="42">
                <a:moveTo>
                  <a:pt x="4" y="0"/>
                </a:moveTo>
                <a:cubicBezTo>
                  <a:pt x="4" y="0"/>
                  <a:pt x="3" y="4"/>
                  <a:pt x="4" y="10"/>
                </a:cubicBezTo>
                <a:cubicBezTo>
                  <a:pt x="4" y="15"/>
                  <a:pt x="5" y="33"/>
                  <a:pt x="0" y="39"/>
                </a:cubicBezTo>
                <a:cubicBezTo>
                  <a:pt x="0" y="39"/>
                  <a:pt x="0" y="40"/>
                  <a:pt x="0" y="41"/>
                </a:cubicBezTo>
                <a:cubicBezTo>
                  <a:pt x="1" y="41"/>
                  <a:pt x="9" y="42"/>
                  <a:pt x="9" y="42"/>
                </a:cubicBezTo>
                <a:cubicBezTo>
                  <a:pt x="9" y="42"/>
                  <a:pt x="9" y="41"/>
                  <a:pt x="9" y="40"/>
                </a:cubicBezTo>
                <a:cubicBezTo>
                  <a:pt x="9" y="40"/>
                  <a:pt x="9" y="40"/>
                  <a:pt x="10" y="39"/>
                </a:cubicBezTo>
                <a:cubicBezTo>
                  <a:pt x="10" y="39"/>
                  <a:pt x="14" y="27"/>
                  <a:pt x="13" y="15"/>
                </a:cubicBezTo>
                <a:cubicBezTo>
                  <a:pt x="12" y="11"/>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3" name="1692932410"/>
          <p:cNvSpPr>
            <a:spLocks noChangeAspect="1"/>
          </p:cNvSpPr>
          <p:nvPr/>
        </p:nvSpPr>
        <p:spPr bwMode="auto">
          <a:xfrm>
            <a:off x="8173737" y="3842612"/>
            <a:ext cx="17730" cy="16223"/>
          </a:xfrm>
          <a:custGeom>
            <a:avLst/>
            <a:gdLst/>
            <a:ahLst/>
            <a:cxnLst>
              <a:cxn ang="0">
                <a:pos x="0" y="12"/>
              </a:cxn>
              <a:cxn ang="0">
                <a:pos x="0" y="0"/>
              </a:cxn>
              <a:cxn ang="0">
                <a:pos x="18" y="3"/>
              </a:cxn>
              <a:cxn ang="0">
                <a:pos x="18" y="14"/>
              </a:cxn>
              <a:cxn ang="0">
                <a:pos x="0" y="12"/>
              </a:cxn>
            </a:cxnLst>
            <a:rect l="0" t="0" r="r" b="b"/>
            <a:pathLst>
              <a:path w="18" h="14">
                <a:moveTo>
                  <a:pt x="0" y="12"/>
                </a:moveTo>
                <a:lnTo>
                  <a:pt x="0" y="0"/>
                </a:lnTo>
                <a:lnTo>
                  <a:pt x="18" y="3"/>
                </a:lnTo>
                <a:lnTo>
                  <a:pt x="18" y="14"/>
                </a:lnTo>
                <a:lnTo>
                  <a:pt x="0" y="12"/>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4" name="2104422665"/>
          <p:cNvSpPr>
            <a:spLocks noChangeAspect="1" noChangeArrowheads="1"/>
          </p:cNvSpPr>
          <p:nvPr/>
        </p:nvSpPr>
        <p:spPr bwMode="auto">
          <a:xfrm>
            <a:off x="8175707" y="3848406"/>
            <a:ext cx="4925" cy="5794"/>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5" name="1283538122"/>
          <p:cNvSpPr>
            <a:spLocks noChangeAspect="1"/>
          </p:cNvSpPr>
          <p:nvPr/>
        </p:nvSpPr>
        <p:spPr bwMode="auto">
          <a:xfrm>
            <a:off x="8182602" y="3850724"/>
            <a:ext cx="4925" cy="5794"/>
          </a:xfrm>
          <a:custGeom>
            <a:avLst/>
            <a:gdLst/>
            <a:ahLst/>
            <a:cxnLst>
              <a:cxn ang="0">
                <a:pos x="2" y="1"/>
              </a:cxn>
              <a:cxn ang="0">
                <a:pos x="1" y="1"/>
              </a:cxn>
              <a:cxn ang="0">
                <a:pos x="0" y="0"/>
              </a:cxn>
              <a:cxn ang="0">
                <a:pos x="1" y="0"/>
              </a:cxn>
              <a:cxn ang="0">
                <a:pos x="2" y="1"/>
              </a:cxn>
            </a:cxnLst>
            <a:rect l="0" t="0" r="r" b="b"/>
            <a:pathLst>
              <a:path w="2" h="2">
                <a:moveTo>
                  <a:pt x="2" y="1"/>
                </a:moveTo>
                <a:cubicBezTo>
                  <a:pt x="2" y="1"/>
                  <a:pt x="2" y="2"/>
                  <a:pt x="1" y="1"/>
                </a:cubicBezTo>
                <a:cubicBezTo>
                  <a:pt x="1" y="1"/>
                  <a:pt x="0" y="1"/>
                  <a:pt x="0" y="0"/>
                </a:cubicBezTo>
                <a:cubicBezTo>
                  <a:pt x="0" y="0"/>
                  <a:pt x="1" y="0"/>
                  <a:pt x="1" y="0"/>
                </a:cubicBezTo>
                <a:cubicBezTo>
                  <a:pt x="2" y="0"/>
                  <a:pt x="2" y="0"/>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6" name="199426716"/>
          <p:cNvSpPr>
            <a:spLocks noChangeAspect="1"/>
          </p:cNvSpPr>
          <p:nvPr/>
        </p:nvSpPr>
        <p:spPr bwMode="auto">
          <a:xfrm>
            <a:off x="8184571" y="3846088"/>
            <a:ext cx="9850" cy="128632"/>
          </a:xfrm>
          <a:custGeom>
            <a:avLst/>
            <a:gdLst/>
            <a:ahLst/>
            <a:cxnLst>
              <a:cxn ang="0">
                <a:pos x="0" y="47"/>
              </a:cxn>
              <a:cxn ang="0">
                <a:pos x="1" y="47"/>
              </a:cxn>
              <a:cxn ang="0">
                <a:pos x="1" y="45"/>
              </a:cxn>
              <a:cxn ang="0">
                <a:pos x="1" y="44"/>
              </a:cxn>
              <a:cxn ang="0">
                <a:pos x="4" y="30"/>
              </a:cxn>
              <a:cxn ang="0">
                <a:pos x="4" y="17"/>
              </a:cxn>
              <a:cxn ang="0">
                <a:pos x="3" y="6"/>
              </a:cxn>
              <a:cxn ang="0">
                <a:pos x="3" y="1"/>
              </a:cxn>
              <a:cxn ang="0">
                <a:pos x="3" y="0"/>
              </a:cxn>
              <a:cxn ang="0">
                <a:pos x="3" y="15"/>
              </a:cxn>
              <a:cxn ang="0">
                <a:pos x="3" y="32"/>
              </a:cxn>
              <a:cxn ang="0">
                <a:pos x="1" y="44"/>
              </a:cxn>
              <a:cxn ang="0">
                <a:pos x="0" y="45"/>
              </a:cxn>
              <a:cxn ang="0">
                <a:pos x="0" y="47"/>
              </a:cxn>
            </a:cxnLst>
            <a:rect l="0" t="0" r="r" b="b"/>
            <a:pathLst>
              <a:path w="4" h="47">
                <a:moveTo>
                  <a:pt x="0" y="47"/>
                </a:moveTo>
                <a:cubicBezTo>
                  <a:pt x="0" y="47"/>
                  <a:pt x="1" y="47"/>
                  <a:pt x="1" y="47"/>
                </a:cubicBezTo>
                <a:cubicBezTo>
                  <a:pt x="1" y="46"/>
                  <a:pt x="1" y="45"/>
                  <a:pt x="1" y="45"/>
                </a:cubicBezTo>
                <a:cubicBezTo>
                  <a:pt x="1" y="45"/>
                  <a:pt x="1" y="44"/>
                  <a:pt x="1" y="44"/>
                </a:cubicBezTo>
                <a:cubicBezTo>
                  <a:pt x="3" y="39"/>
                  <a:pt x="4" y="35"/>
                  <a:pt x="4" y="30"/>
                </a:cubicBezTo>
                <a:cubicBezTo>
                  <a:pt x="4" y="28"/>
                  <a:pt x="4" y="21"/>
                  <a:pt x="4" y="17"/>
                </a:cubicBezTo>
                <a:cubicBezTo>
                  <a:pt x="3" y="13"/>
                  <a:pt x="3" y="8"/>
                  <a:pt x="3" y="6"/>
                </a:cubicBezTo>
                <a:cubicBezTo>
                  <a:pt x="3" y="4"/>
                  <a:pt x="3" y="1"/>
                  <a:pt x="3" y="1"/>
                </a:cubicBezTo>
                <a:cubicBezTo>
                  <a:pt x="3" y="0"/>
                  <a:pt x="3" y="0"/>
                  <a:pt x="3" y="0"/>
                </a:cubicBezTo>
                <a:cubicBezTo>
                  <a:pt x="3" y="12"/>
                  <a:pt x="3" y="12"/>
                  <a:pt x="3" y="15"/>
                </a:cubicBezTo>
                <a:cubicBezTo>
                  <a:pt x="3" y="17"/>
                  <a:pt x="4" y="26"/>
                  <a:pt x="3" y="32"/>
                </a:cubicBezTo>
                <a:cubicBezTo>
                  <a:pt x="3" y="37"/>
                  <a:pt x="1" y="43"/>
                  <a:pt x="1" y="44"/>
                </a:cubicBezTo>
                <a:cubicBezTo>
                  <a:pt x="1" y="44"/>
                  <a:pt x="0" y="45"/>
                  <a:pt x="0" y="45"/>
                </a:cubicBezTo>
                <a:cubicBezTo>
                  <a:pt x="0" y="45"/>
                  <a:pt x="0" y="47"/>
                  <a:pt x="0" y="47"/>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7" name="648236669"/>
          <p:cNvSpPr>
            <a:spLocks noChangeAspect="1"/>
          </p:cNvSpPr>
          <p:nvPr/>
        </p:nvSpPr>
        <p:spPr bwMode="auto">
          <a:xfrm>
            <a:off x="8173737" y="3858835"/>
            <a:ext cx="17730" cy="79961"/>
          </a:xfrm>
          <a:custGeom>
            <a:avLst/>
            <a:gdLst/>
            <a:ahLst/>
            <a:cxnLst>
              <a:cxn ang="0">
                <a:pos x="0" y="23"/>
              </a:cxn>
              <a:cxn ang="0">
                <a:pos x="0" y="8"/>
              </a:cxn>
              <a:cxn ang="0">
                <a:pos x="0" y="0"/>
              </a:cxn>
              <a:cxn ang="0">
                <a:pos x="7" y="1"/>
              </a:cxn>
              <a:cxn ang="0">
                <a:pos x="8" y="15"/>
              </a:cxn>
              <a:cxn ang="0">
                <a:pos x="8" y="29"/>
              </a:cxn>
              <a:cxn ang="0">
                <a:pos x="0" y="28"/>
              </a:cxn>
              <a:cxn ang="0">
                <a:pos x="0" y="23"/>
              </a:cxn>
            </a:cxnLst>
            <a:rect l="0" t="0" r="r" b="b"/>
            <a:pathLst>
              <a:path w="8" h="29">
                <a:moveTo>
                  <a:pt x="0" y="23"/>
                </a:moveTo>
                <a:cubicBezTo>
                  <a:pt x="1" y="18"/>
                  <a:pt x="0" y="10"/>
                  <a:pt x="0" y="8"/>
                </a:cubicBezTo>
                <a:cubicBezTo>
                  <a:pt x="0" y="6"/>
                  <a:pt x="0" y="2"/>
                  <a:pt x="0" y="0"/>
                </a:cubicBezTo>
                <a:cubicBezTo>
                  <a:pt x="7" y="1"/>
                  <a:pt x="7" y="1"/>
                  <a:pt x="7" y="1"/>
                </a:cubicBezTo>
                <a:cubicBezTo>
                  <a:pt x="7" y="1"/>
                  <a:pt x="7" y="8"/>
                  <a:pt x="8" y="15"/>
                </a:cubicBezTo>
                <a:cubicBezTo>
                  <a:pt x="8" y="22"/>
                  <a:pt x="8" y="28"/>
                  <a:pt x="8" y="29"/>
                </a:cubicBezTo>
                <a:cubicBezTo>
                  <a:pt x="1" y="28"/>
                  <a:pt x="0" y="28"/>
                  <a:pt x="0" y="28"/>
                </a:cubicBezTo>
                <a:cubicBezTo>
                  <a:pt x="0" y="28"/>
                  <a:pt x="0" y="24"/>
                  <a:pt x="0" y="23"/>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8" name="2013394877"/>
          <p:cNvSpPr>
            <a:spLocks noChangeAspect="1"/>
          </p:cNvSpPr>
          <p:nvPr/>
        </p:nvSpPr>
        <p:spPr bwMode="auto">
          <a:xfrm>
            <a:off x="8187527" y="3862312"/>
            <a:ext cx="34475" cy="117043"/>
          </a:xfrm>
          <a:custGeom>
            <a:avLst/>
            <a:gdLst/>
            <a:ahLst/>
            <a:cxnLst>
              <a:cxn ang="0">
                <a:pos x="4" y="0"/>
              </a:cxn>
              <a:cxn ang="0">
                <a:pos x="4" y="11"/>
              </a:cxn>
              <a:cxn ang="0">
                <a:pos x="1" y="39"/>
              </a:cxn>
              <a:cxn ang="0">
                <a:pos x="1" y="41"/>
              </a:cxn>
              <a:cxn ang="0">
                <a:pos x="10" y="43"/>
              </a:cxn>
              <a:cxn ang="0">
                <a:pos x="10" y="41"/>
              </a:cxn>
              <a:cxn ang="0">
                <a:pos x="10" y="40"/>
              </a:cxn>
              <a:cxn ang="0">
                <a:pos x="13" y="15"/>
              </a:cxn>
              <a:cxn ang="0">
                <a:pos x="12" y="1"/>
              </a:cxn>
              <a:cxn ang="0">
                <a:pos x="4" y="0"/>
              </a:cxn>
            </a:cxnLst>
            <a:rect l="0" t="0" r="r" b="b"/>
            <a:pathLst>
              <a:path w="15" h="43">
                <a:moveTo>
                  <a:pt x="4" y="0"/>
                </a:moveTo>
                <a:cubicBezTo>
                  <a:pt x="4" y="0"/>
                  <a:pt x="4" y="5"/>
                  <a:pt x="4" y="11"/>
                </a:cubicBezTo>
                <a:cubicBezTo>
                  <a:pt x="5" y="16"/>
                  <a:pt x="5" y="33"/>
                  <a:pt x="1" y="39"/>
                </a:cubicBezTo>
                <a:cubicBezTo>
                  <a:pt x="0" y="40"/>
                  <a:pt x="0" y="41"/>
                  <a:pt x="1" y="41"/>
                </a:cubicBezTo>
                <a:cubicBezTo>
                  <a:pt x="2" y="41"/>
                  <a:pt x="10" y="43"/>
                  <a:pt x="10" y="43"/>
                </a:cubicBezTo>
                <a:cubicBezTo>
                  <a:pt x="10" y="42"/>
                  <a:pt x="10" y="41"/>
                  <a:pt x="10" y="41"/>
                </a:cubicBezTo>
                <a:cubicBezTo>
                  <a:pt x="10" y="41"/>
                  <a:pt x="10" y="40"/>
                  <a:pt x="10" y="40"/>
                </a:cubicBezTo>
                <a:cubicBezTo>
                  <a:pt x="11" y="39"/>
                  <a:pt x="15" y="28"/>
                  <a:pt x="13" y="15"/>
                </a:cubicBezTo>
                <a:cubicBezTo>
                  <a:pt x="13" y="12"/>
                  <a:pt x="12" y="1"/>
                  <a:pt x="12" y="1"/>
                </a:cubicBezTo>
                <a:lnTo>
                  <a:pt x="4" y="0"/>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9" name="767663448"/>
          <p:cNvSpPr>
            <a:spLocks noChangeAspect="1"/>
          </p:cNvSpPr>
          <p:nvPr/>
        </p:nvSpPr>
        <p:spPr bwMode="auto">
          <a:xfrm>
            <a:off x="8196391" y="3848406"/>
            <a:ext cx="18715" cy="16223"/>
          </a:xfrm>
          <a:custGeom>
            <a:avLst/>
            <a:gdLst/>
            <a:ahLst/>
            <a:cxnLst>
              <a:cxn ang="0">
                <a:pos x="0" y="12"/>
              </a:cxn>
              <a:cxn ang="0">
                <a:pos x="0" y="0"/>
              </a:cxn>
              <a:cxn ang="0">
                <a:pos x="19" y="2"/>
              </a:cxn>
              <a:cxn ang="0">
                <a:pos x="19" y="14"/>
              </a:cxn>
              <a:cxn ang="0">
                <a:pos x="0" y="12"/>
              </a:cxn>
            </a:cxnLst>
            <a:rect l="0" t="0" r="r" b="b"/>
            <a:pathLst>
              <a:path w="19" h="14">
                <a:moveTo>
                  <a:pt x="0" y="12"/>
                </a:moveTo>
                <a:lnTo>
                  <a:pt x="0" y="0"/>
                </a:lnTo>
                <a:lnTo>
                  <a:pt x="19" y="2"/>
                </a:lnTo>
                <a:lnTo>
                  <a:pt x="19" y="14"/>
                </a:lnTo>
                <a:lnTo>
                  <a:pt x="0" y="12"/>
                </a:lnTo>
                <a:close/>
              </a:path>
            </a:pathLst>
          </a:custGeom>
          <a:solidFill>
            <a:srgbClr val="7390A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0" name="1566761070"/>
          <p:cNvSpPr>
            <a:spLocks noChangeAspect="1" noChangeArrowheads="1"/>
          </p:cNvSpPr>
          <p:nvPr/>
        </p:nvSpPr>
        <p:spPr bwMode="auto">
          <a:xfrm>
            <a:off x="8198361" y="3854200"/>
            <a:ext cx="7880" cy="4636"/>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1" name="1202038731"/>
          <p:cNvSpPr>
            <a:spLocks noChangeAspect="1" noChangeArrowheads="1"/>
          </p:cNvSpPr>
          <p:nvPr/>
        </p:nvSpPr>
        <p:spPr bwMode="auto">
          <a:xfrm>
            <a:off x="8208211" y="3854200"/>
            <a:ext cx="4925" cy="4636"/>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2" name="298080388"/>
          <p:cNvSpPr>
            <a:spLocks noChangeAspect="1"/>
          </p:cNvSpPr>
          <p:nvPr/>
        </p:nvSpPr>
        <p:spPr bwMode="auto">
          <a:xfrm>
            <a:off x="8210181" y="3850724"/>
            <a:ext cx="9850" cy="128632"/>
          </a:xfrm>
          <a:custGeom>
            <a:avLst/>
            <a:gdLst/>
            <a:ahLst/>
            <a:cxnLst>
              <a:cxn ang="0">
                <a:pos x="0" y="47"/>
              </a:cxn>
              <a:cxn ang="0">
                <a:pos x="0" y="46"/>
              </a:cxn>
              <a:cxn ang="0">
                <a:pos x="0" y="45"/>
              </a:cxn>
              <a:cxn ang="0">
                <a:pos x="1" y="43"/>
              </a:cxn>
              <a:cxn ang="0">
                <a:pos x="4" y="30"/>
              </a:cxn>
              <a:cxn ang="0">
                <a:pos x="3" y="16"/>
              </a:cxn>
              <a:cxn ang="0">
                <a:pos x="3" y="5"/>
              </a:cxn>
              <a:cxn ang="0">
                <a:pos x="3" y="0"/>
              </a:cxn>
              <a:cxn ang="0">
                <a:pos x="2" y="0"/>
              </a:cxn>
              <a:cxn ang="0">
                <a:pos x="3" y="15"/>
              </a:cxn>
              <a:cxn ang="0">
                <a:pos x="3" y="31"/>
              </a:cxn>
              <a:cxn ang="0">
                <a:pos x="1" y="43"/>
              </a:cxn>
              <a:cxn ang="0">
                <a:pos x="0" y="45"/>
              </a:cxn>
              <a:cxn ang="0">
                <a:pos x="0" y="47"/>
              </a:cxn>
            </a:cxnLst>
            <a:rect l="0" t="0" r="r" b="b"/>
            <a:pathLst>
              <a:path w="4" h="47">
                <a:moveTo>
                  <a:pt x="0" y="47"/>
                </a:moveTo>
                <a:cubicBezTo>
                  <a:pt x="0" y="47"/>
                  <a:pt x="0" y="46"/>
                  <a:pt x="0" y="46"/>
                </a:cubicBezTo>
                <a:cubicBezTo>
                  <a:pt x="0" y="46"/>
                  <a:pt x="0" y="45"/>
                  <a:pt x="0" y="45"/>
                </a:cubicBezTo>
                <a:cubicBezTo>
                  <a:pt x="0" y="44"/>
                  <a:pt x="1" y="44"/>
                  <a:pt x="1" y="43"/>
                </a:cubicBezTo>
                <a:cubicBezTo>
                  <a:pt x="3" y="39"/>
                  <a:pt x="3" y="34"/>
                  <a:pt x="4" y="30"/>
                </a:cubicBezTo>
                <a:cubicBezTo>
                  <a:pt x="4" y="28"/>
                  <a:pt x="4" y="21"/>
                  <a:pt x="3" y="16"/>
                </a:cubicBezTo>
                <a:cubicBezTo>
                  <a:pt x="3" y="12"/>
                  <a:pt x="3" y="8"/>
                  <a:pt x="3" y="5"/>
                </a:cubicBezTo>
                <a:cubicBezTo>
                  <a:pt x="3" y="3"/>
                  <a:pt x="3" y="0"/>
                  <a:pt x="3" y="0"/>
                </a:cubicBezTo>
                <a:cubicBezTo>
                  <a:pt x="2" y="0"/>
                  <a:pt x="2" y="0"/>
                  <a:pt x="2" y="0"/>
                </a:cubicBezTo>
                <a:cubicBezTo>
                  <a:pt x="2" y="12"/>
                  <a:pt x="2" y="12"/>
                  <a:pt x="3" y="15"/>
                </a:cubicBezTo>
                <a:cubicBezTo>
                  <a:pt x="3" y="17"/>
                  <a:pt x="4" y="26"/>
                  <a:pt x="3" y="31"/>
                </a:cubicBezTo>
                <a:cubicBezTo>
                  <a:pt x="2" y="37"/>
                  <a:pt x="1" y="42"/>
                  <a:pt x="1" y="43"/>
                </a:cubicBezTo>
                <a:cubicBezTo>
                  <a:pt x="0" y="44"/>
                  <a:pt x="0" y="44"/>
                  <a:pt x="0" y="45"/>
                </a:cubicBezTo>
                <a:cubicBezTo>
                  <a:pt x="0" y="45"/>
                  <a:pt x="0" y="47"/>
                  <a:pt x="0" y="47"/>
                </a:cubicBezTo>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3" name="1522140770"/>
          <p:cNvSpPr>
            <a:spLocks noChangeAspect="1"/>
          </p:cNvSpPr>
          <p:nvPr/>
        </p:nvSpPr>
        <p:spPr bwMode="auto">
          <a:xfrm>
            <a:off x="8196391" y="3862312"/>
            <a:ext cx="20685" cy="82279"/>
          </a:xfrm>
          <a:custGeom>
            <a:avLst/>
            <a:gdLst/>
            <a:ahLst/>
            <a:cxnLst>
              <a:cxn ang="0">
                <a:pos x="1" y="24"/>
              </a:cxn>
              <a:cxn ang="0">
                <a:pos x="1" y="9"/>
              </a:cxn>
              <a:cxn ang="0">
                <a:pos x="1" y="0"/>
              </a:cxn>
              <a:cxn ang="0">
                <a:pos x="8" y="1"/>
              </a:cxn>
              <a:cxn ang="0">
                <a:pos x="8" y="16"/>
              </a:cxn>
              <a:cxn ang="0">
                <a:pos x="8" y="30"/>
              </a:cxn>
              <a:cxn ang="0">
                <a:pos x="1" y="29"/>
              </a:cxn>
              <a:cxn ang="0">
                <a:pos x="1" y="24"/>
              </a:cxn>
            </a:cxnLst>
            <a:rect l="0" t="0" r="r" b="b"/>
            <a:pathLst>
              <a:path w="9" h="30">
                <a:moveTo>
                  <a:pt x="1" y="24"/>
                </a:moveTo>
                <a:cubicBezTo>
                  <a:pt x="1" y="19"/>
                  <a:pt x="1" y="11"/>
                  <a:pt x="1" y="9"/>
                </a:cubicBezTo>
                <a:cubicBezTo>
                  <a:pt x="0" y="6"/>
                  <a:pt x="1" y="3"/>
                  <a:pt x="1" y="0"/>
                </a:cubicBezTo>
                <a:cubicBezTo>
                  <a:pt x="8" y="1"/>
                  <a:pt x="8" y="1"/>
                  <a:pt x="8" y="1"/>
                </a:cubicBezTo>
                <a:cubicBezTo>
                  <a:pt x="8" y="1"/>
                  <a:pt x="8" y="9"/>
                  <a:pt x="8" y="16"/>
                </a:cubicBezTo>
                <a:cubicBezTo>
                  <a:pt x="9" y="23"/>
                  <a:pt x="8" y="28"/>
                  <a:pt x="8" y="30"/>
                </a:cubicBezTo>
                <a:cubicBezTo>
                  <a:pt x="2" y="29"/>
                  <a:pt x="1" y="29"/>
                  <a:pt x="1" y="29"/>
                </a:cubicBezTo>
                <a:cubicBezTo>
                  <a:pt x="1" y="29"/>
                  <a:pt x="1" y="25"/>
                  <a:pt x="1" y="24"/>
                </a:cubicBezTo>
              </a:path>
            </a:pathLst>
          </a:custGeom>
          <a:solidFill>
            <a:srgbClr val="A4B6C9"/>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4" name="611504494"/>
          <p:cNvSpPr>
            <a:spLocks noChangeAspect="1"/>
          </p:cNvSpPr>
          <p:nvPr/>
        </p:nvSpPr>
        <p:spPr bwMode="auto">
          <a:xfrm>
            <a:off x="7793529" y="3858835"/>
            <a:ext cx="18715" cy="13906"/>
          </a:xfrm>
          <a:custGeom>
            <a:avLst/>
            <a:gdLst/>
            <a:ahLst/>
            <a:cxnLst>
              <a:cxn ang="0">
                <a:pos x="19" y="12"/>
              </a:cxn>
              <a:cxn ang="0">
                <a:pos x="0" y="10"/>
              </a:cxn>
              <a:cxn ang="0">
                <a:pos x="0" y="0"/>
              </a:cxn>
              <a:cxn ang="0">
                <a:pos x="19" y="3"/>
              </a:cxn>
              <a:cxn ang="0">
                <a:pos x="19" y="12"/>
              </a:cxn>
            </a:cxnLst>
            <a:rect l="0" t="0" r="r" b="b"/>
            <a:pathLst>
              <a:path w="19" h="12">
                <a:moveTo>
                  <a:pt x="19" y="12"/>
                </a:moveTo>
                <a:lnTo>
                  <a:pt x="0" y="10"/>
                </a:lnTo>
                <a:lnTo>
                  <a:pt x="0" y="0"/>
                </a:lnTo>
                <a:lnTo>
                  <a:pt x="19" y="3"/>
                </a:lnTo>
                <a:lnTo>
                  <a:pt x="19" y="12"/>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5" name="853106768"/>
          <p:cNvSpPr>
            <a:spLocks noChangeAspect="1"/>
          </p:cNvSpPr>
          <p:nvPr/>
        </p:nvSpPr>
        <p:spPr bwMode="auto">
          <a:xfrm>
            <a:off x="7793529" y="3862312"/>
            <a:ext cx="18715" cy="8112"/>
          </a:xfrm>
          <a:custGeom>
            <a:avLst/>
            <a:gdLst/>
            <a:ahLst/>
            <a:cxnLst>
              <a:cxn ang="0">
                <a:pos x="19" y="7"/>
              </a:cxn>
              <a:cxn ang="0">
                <a:pos x="0" y="5"/>
              </a:cxn>
              <a:cxn ang="0">
                <a:pos x="0" y="0"/>
              </a:cxn>
              <a:cxn ang="0">
                <a:pos x="19" y="0"/>
              </a:cxn>
              <a:cxn ang="0">
                <a:pos x="19" y="7"/>
              </a:cxn>
            </a:cxnLst>
            <a:rect l="0" t="0" r="r" b="b"/>
            <a:pathLst>
              <a:path w="19" h="7">
                <a:moveTo>
                  <a:pt x="19" y="7"/>
                </a:moveTo>
                <a:lnTo>
                  <a:pt x="0" y="5"/>
                </a:lnTo>
                <a:lnTo>
                  <a:pt x="0" y="0"/>
                </a:lnTo>
                <a:lnTo>
                  <a:pt x="19" y="0"/>
                </a:lnTo>
                <a:lnTo>
                  <a:pt x="19" y="7"/>
                </a:lnTo>
                <a:close/>
              </a:path>
            </a:pathLst>
          </a:custGeom>
          <a:solidFill>
            <a:srgbClr val="9FB3C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6" name="1373293057"/>
          <p:cNvSpPr>
            <a:spLocks noChangeAspect="1"/>
          </p:cNvSpPr>
          <p:nvPr/>
        </p:nvSpPr>
        <p:spPr bwMode="auto">
          <a:xfrm>
            <a:off x="7793529" y="3858835"/>
            <a:ext cx="18715" cy="9271"/>
          </a:xfrm>
          <a:custGeom>
            <a:avLst/>
            <a:gdLst/>
            <a:ahLst/>
            <a:cxnLst>
              <a:cxn ang="0">
                <a:pos x="19" y="8"/>
              </a:cxn>
              <a:cxn ang="0">
                <a:pos x="0" y="5"/>
              </a:cxn>
              <a:cxn ang="0">
                <a:pos x="0" y="0"/>
              </a:cxn>
              <a:cxn ang="0">
                <a:pos x="19" y="3"/>
              </a:cxn>
              <a:cxn ang="0">
                <a:pos x="19" y="8"/>
              </a:cxn>
            </a:cxnLst>
            <a:rect l="0" t="0" r="r" b="b"/>
            <a:pathLst>
              <a:path w="19" h="8">
                <a:moveTo>
                  <a:pt x="19" y="8"/>
                </a:moveTo>
                <a:lnTo>
                  <a:pt x="0" y="5"/>
                </a:lnTo>
                <a:lnTo>
                  <a:pt x="0" y="0"/>
                </a:lnTo>
                <a:lnTo>
                  <a:pt x="19" y="3"/>
                </a:lnTo>
                <a:lnTo>
                  <a:pt x="19" y="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7" name="2021515960"/>
          <p:cNvSpPr>
            <a:spLocks noChangeAspect="1"/>
          </p:cNvSpPr>
          <p:nvPr/>
        </p:nvSpPr>
        <p:spPr bwMode="auto">
          <a:xfrm>
            <a:off x="7815198" y="3864630"/>
            <a:ext cx="20685" cy="11589"/>
          </a:xfrm>
          <a:custGeom>
            <a:avLst/>
            <a:gdLst/>
            <a:ahLst/>
            <a:cxnLst>
              <a:cxn ang="0">
                <a:pos x="21" y="10"/>
              </a:cxn>
              <a:cxn ang="0">
                <a:pos x="0" y="7"/>
              </a:cxn>
              <a:cxn ang="0">
                <a:pos x="0" y="0"/>
              </a:cxn>
              <a:cxn ang="0">
                <a:pos x="21" y="3"/>
              </a:cxn>
              <a:cxn ang="0">
                <a:pos x="21" y="10"/>
              </a:cxn>
            </a:cxnLst>
            <a:rect l="0" t="0" r="r" b="b"/>
            <a:pathLst>
              <a:path w="21" h="10">
                <a:moveTo>
                  <a:pt x="21" y="10"/>
                </a:moveTo>
                <a:lnTo>
                  <a:pt x="0" y="7"/>
                </a:lnTo>
                <a:lnTo>
                  <a:pt x="0" y="0"/>
                </a:lnTo>
                <a:lnTo>
                  <a:pt x="21" y="3"/>
                </a:lnTo>
                <a:lnTo>
                  <a:pt x="21" y="1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8" name="2059713584"/>
          <p:cNvSpPr>
            <a:spLocks noChangeAspect="1"/>
          </p:cNvSpPr>
          <p:nvPr/>
        </p:nvSpPr>
        <p:spPr bwMode="auto">
          <a:xfrm>
            <a:off x="7817168" y="3864630"/>
            <a:ext cx="16745" cy="11589"/>
          </a:xfrm>
          <a:custGeom>
            <a:avLst/>
            <a:gdLst/>
            <a:ahLst/>
            <a:cxnLst>
              <a:cxn ang="0">
                <a:pos x="17" y="10"/>
              </a:cxn>
              <a:cxn ang="0">
                <a:pos x="0" y="7"/>
              </a:cxn>
              <a:cxn ang="0">
                <a:pos x="0" y="0"/>
              </a:cxn>
              <a:cxn ang="0">
                <a:pos x="17" y="3"/>
              </a:cxn>
              <a:cxn ang="0">
                <a:pos x="17" y="10"/>
              </a:cxn>
            </a:cxnLst>
            <a:rect l="0" t="0" r="r" b="b"/>
            <a:pathLst>
              <a:path w="17" h="10">
                <a:moveTo>
                  <a:pt x="17" y="10"/>
                </a:moveTo>
                <a:lnTo>
                  <a:pt x="0" y="7"/>
                </a:lnTo>
                <a:lnTo>
                  <a:pt x="0" y="0"/>
                </a:lnTo>
                <a:lnTo>
                  <a:pt x="17" y="3"/>
                </a:lnTo>
                <a:lnTo>
                  <a:pt x="17" y="10"/>
                </a:lnTo>
                <a:close/>
              </a:path>
            </a:pathLst>
          </a:custGeom>
          <a:solidFill>
            <a:srgbClr val="9FB3C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9" name="888250703"/>
          <p:cNvSpPr>
            <a:spLocks noChangeAspect="1"/>
          </p:cNvSpPr>
          <p:nvPr/>
        </p:nvSpPr>
        <p:spPr bwMode="auto">
          <a:xfrm>
            <a:off x="7817168" y="3864630"/>
            <a:ext cx="16745" cy="5794"/>
          </a:xfrm>
          <a:custGeom>
            <a:avLst/>
            <a:gdLst/>
            <a:ahLst/>
            <a:cxnLst>
              <a:cxn ang="0">
                <a:pos x="17" y="5"/>
              </a:cxn>
              <a:cxn ang="0">
                <a:pos x="0" y="3"/>
              </a:cxn>
              <a:cxn ang="0">
                <a:pos x="0" y="0"/>
              </a:cxn>
              <a:cxn ang="0">
                <a:pos x="17" y="3"/>
              </a:cxn>
              <a:cxn ang="0">
                <a:pos x="17" y="5"/>
              </a:cxn>
            </a:cxnLst>
            <a:rect l="0" t="0" r="r" b="b"/>
            <a:pathLst>
              <a:path w="17" h="5">
                <a:moveTo>
                  <a:pt x="17" y="5"/>
                </a:moveTo>
                <a:lnTo>
                  <a:pt x="0" y="3"/>
                </a:lnTo>
                <a:lnTo>
                  <a:pt x="0" y="0"/>
                </a:lnTo>
                <a:lnTo>
                  <a:pt x="17" y="3"/>
                </a:lnTo>
                <a:lnTo>
                  <a:pt x="17" y="5"/>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0" name="1961054878"/>
          <p:cNvSpPr>
            <a:spLocks noChangeAspect="1"/>
          </p:cNvSpPr>
          <p:nvPr/>
        </p:nvSpPr>
        <p:spPr bwMode="auto">
          <a:xfrm>
            <a:off x="7851643" y="3870424"/>
            <a:ext cx="7880" cy="8112"/>
          </a:xfrm>
          <a:custGeom>
            <a:avLst/>
            <a:gdLst/>
            <a:ahLst/>
            <a:cxnLst>
              <a:cxn ang="0">
                <a:pos x="0" y="7"/>
              </a:cxn>
              <a:cxn ang="0">
                <a:pos x="0" y="2"/>
              </a:cxn>
              <a:cxn ang="0">
                <a:pos x="0" y="0"/>
              </a:cxn>
              <a:cxn ang="0">
                <a:pos x="5" y="0"/>
              </a:cxn>
              <a:cxn ang="0">
                <a:pos x="8" y="5"/>
              </a:cxn>
              <a:cxn ang="0">
                <a:pos x="5" y="7"/>
              </a:cxn>
              <a:cxn ang="0">
                <a:pos x="0" y="7"/>
              </a:cxn>
            </a:cxnLst>
            <a:rect l="0" t="0" r="r" b="b"/>
            <a:pathLst>
              <a:path w="8" h="7">
                <a:moveTo>
                  <a:pt x="0" y="7"/>
                </a:moveTo>
                <a:lnTo>
                  <a:pt x="0" y="2"/>
                </a:lnTo>
                <a:lnTo>
                  <a:pt x="0" y="0"/>
                </a:lnTo>
                <a:lnTo>
                  <a:pt x="5" y="0"/>
                </a:lnTo>
                <a:lnTo>
                  <a:pt x="8" y="5"/>
                </a:lnTo>
                <a:lnTo>
                  <a:pt x="5" y="7"/>
                </a:lnTo>
                <a:lnTo>
                  <a:pt x="0" y="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1" name="1192127324"/>
          <p:cNvSpPr>
            <a:spLocks noChangeAspect="1"/>
          </p:cNvSpPr>
          <p:nvPr/>
        </p:nvSpPr>
        <p:spPr bwMode="auto">
          <a:xfrm>
            <a:off x="7892028" y="3876218"/>
            <a:ext cx="6895" cy="10429"/>
          </a:xfrm>
          <a:custGeom>
            <a:avLst/>
            <a:gdLst/>
            <a:ahLst/>
            <a:cxnLst>
              <a:cxn ang="0">
                <a:pos x="2" y="9"/>
              </a:cxn>
              <a:cxn ang="0">
                <a:pos x="0" y="4"/>
              </a:cxn>
              <a:cxn ang="0">
                <a:pos x="2" y="0"/>
              </a:cxn>
              <a:cxn ang="0">
                <a:pos x="7" y="2"/>
              </a:cxn>
              <a:cxn ang="0">
                <a:pos x="7" y="4"/>
              </a:cxn>
              <a:cxn ang="0">
                <a:pos x="7" y="9"/>
              </a:cxn>
              <a:cxn ang="0">
                <a:pos x="2" y="9"/>
              </a:cxn>
            </a:cxnLst>
            <a:rect l="0" t="0" r="r" b="b"/>
            <a:pathLst>
              <a:path w="7" h="9">
                <a:moveTo>
                  <a:pt x="2" y="9"/>
                </a:moveTo>
                <a:lnTo>
                  <a:pt x="0" y="4"/>
                </a:lnTo>
                <a:lnTo>
                  <a:pt x="2" y="0"/>
                </a:lnTo>
                <a:lnTo>
                  <a:pt x="7" y="2"/>
                </a:lnTo>
                <a:lnTo>
                  <a:pt x="7" y="4"/>
                </a:lnTo>
                <a:lnTo>
                  <a:pt x="7" y="9"/>
                </a:lnTo>
                <a:lnTo>
                  <a:pt x="2" y="9"/>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2" name="254517689"/>
          <p:cNvSpPr>
            <a:spLocks noChangeAspect="1"/>
          </p:cNvSpPr>
          <p:nvPr/>
        </p:nvSpPr>
        <p:spPr bwMode="auto">
          <a:xfrm>
            <a:off x="7861493" y="3868106"/>
            <a:ext cx="27580" cy="18541"/>
          </a:xfrm>
          <a:custGeom>
            <a:avLst/>
            <a:gdLst/>
            <a:ahLst/>
            <a:cxnLst>
              <a:cxn ang="0">
                <a:pos x="1" y="4"/>
              </a:cxn>
              <a:cxn ang="0">
                <a:pos x="0" y="2"/>
              </a:cxn>
              <a:cxn ang="0">
                <a:pos x="2" y="0"/>
              </a:cxn>
              <a:cxn ang="0">
                <a:pos x="4" y="0"/>
              </a:cxn>
              <a:cxn ang="0">
                <a:pos x="12" y="1"/>
              </a:cxn>
              <a:cxn ang="0">
                <a:pos x="12" y="3"/>
              </a:cxn>
              <a:cxn ang="0">
                <a:pos x="12" y="5"/>
              </a:cxn>
              <a:cxn ang="0">
                <a:pos x="10" y="7"/>
              </a:cxn>
              <a:cxn ang="0">
                <a:pos x="10" y="7"/>
              </a:cxn>
              <a:cxn ang="0">
                <a:pos x="1" y="4"/>
              </a:cxn>
            </a:cxnLst>
            <a:rect l="0" t="0" r="r" b="b"/>
            <a:pathLst>
              <a:path w="12" h="7">
                <a:moveTo>
                  <a:pt x="1" y="4"/>
                </a:moveTo>
                <a:cubicBezTo>
                  <a:pt x="0" y="2"/>
                  <a:pt x="0" y="2"/>
                  <a:pt x="0" y="2"/>
                </a:cubicBezTo>
                <a:cubicBezTo>
                  <a:pt x="2" y="0"/>
                  <a:pt x="2" y="0"/>
                  <a:pt x="2" y="0"/>
                </a:cubicBezTo>
                <a:cubicBezTo>
                  <a:pt x="2" y="0"/>
                  <a:pt x="3" y="0"/>
                  <a:pt x="4" y="0"/>
                </a:cubicBezTo>
                <a:cubicBezTo>
                  <a:pt x="7" y="1"/>
                  <a:pt x="8" y="1"/>
                  <a:pt x="12" y="1"/>
                </a:cubicBezTo>
                <a:cubicBezTo>
                  <a:pt x="12" y="1"/>
                  <a:pt x="12" y="3"/>
                  <a:pt x="12" y="3"/>
                </a:cubicBezTo>
                <a:cubicBezTo>
                  <a:pt x="12" y="4"/>
                  <a:pt x="12" y="4"/>
                  <a:pt x="12" y="5"/>
                </a:cubicBezTo>
                <a:cubicBezTo>
                  <a:pt x="12" y="6"/>
                  <a:pt x="10" y="7"/>
                  <a:pt x="10" y="7"/>
                </a:cubicBezTo>
                <a:cubicBezTo>
                  <a:pt x="10" y="7"/>
                  <a:pt x="10" y="7"/>
                  <a:pt x="10" y="7"/>
                </a:cubicBezTo>
                <a:lnTo>
                  <a:pt x="1" y="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3" name="1682845211"/>
          <p:cNvSpPr>
            <a:spLocks noChangeAspect="1"/>
          </p:cNvSpPr>
          <p:nvPr/>
        </p:nvSpPr>
        <p:spPr bwMode="auto">
          <a:xfrm>
            <a:off x="7861493" y="3870424"/>
            <a:ext cx="25610" cy="16223"/>
          </a:xfrm>
          <a:custGeom>
            <a:avLst/>
            <a:gdLst/>
            <a:ahLst/>
            <a:cxnLst>
              <a:cxn ang="0">
                <a:pos x="1" y="0"/>
              </a:cxn>
              <a:cxn ang="0">
                <a:pos x="0" y="1"/>
              </a:cxn>
              <a:cxn ang="0">
                <a:pos x="1" y="4"/>
              </a:cxn>
              <a:cxn ang="0">
                <a:pos x="2" y="5"/>
              </a:cxn>
              <a:cxn ang="0">
                <a:pos x="10" y="6"/>
              </a:cxn>
              <a:cxn ang="0">
                <a:pos x="11" y="4"/>
              </a:cxn>
              <a:cxn ang="0">
                <a:pos x="11" y="3"/>
              </a:cxn>
              <a:cxn ang="0">
                <a:pos x="10" y="2"/>
              </a:cxn>
              <a:cxn ang="0">
                <a:pos x="9" y="2"/>
              </a:cxn>
              <a:cxn ang="0">
                <a:pos x="1" y="0"/>
              </a:cxn>
            </a:cxnLst>
            <a:rect l="0" t="0" r="r" b="b"/>
            <a:pathLst>
              <a:path w="11" h="6">
                <a:moveTo>
                  <a:pt x="1" y="0"/>
                </a:moveTo>
                <a:cubicBezTo>
                  <a:pt x="1" y="0"/>
                  <a:pt x="0" y="1"/>
                  <a:pt x="0" y="1"/>
                </a:cubicBezTo>
                <a:cubicBezTo>
                  <a:pt x="0" y="1"/>
                  <a:pt x="0" y="3"/>
                  <a:pt x="1" y="4"/>
                </a:cubicBezTo>
                <a:cubicBezTo>
                  <a:pt x="1" y="5"/>
                  <a:pt x="1" y="5"/>
                  <a:pt x="2" y="5"/>
                </a:cubicBezTo>
                <a:cubicBezTo>
                  <a:pt x="2" y="5"/>
                  <a:pt x="9" y="6"/>
                  <a:pt x="10" y="6"/>
                </a:cubicBezTo>
                <a:cubicBezTo>
                  <a:pt x="10" y="6"/>
                  <a:pt x="11" y="5"/>
                  <a:pt x="11" y="4"/>
                </a:cubicBezTo>
                <a:cubicBezTo>
                  <a:pt x="11" y="4"/>
                  <a:pt x="11" y="3"/>
                  <a:pt x="11" y="3"/>
                </a:cubicBezTo>
                <a:cubicBezTo>
                  <a:pt x="10" y="2"/>
                  <a:pt x="10" y="2"/>
                  <a:pt x="10" y="2"/>
                </a:cubicBezTo>
                <a:cubicBezTo>
                  <a:pt x="9" y="2"/>
                  <a:pt x="9" y="2"/>
                  <a:pt x="9" y="2"/>
                </a:cubicBezTo>
                <a:lnTo>
                  <a:pt x="1"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4" name="2093595636"/>
          <p:cNvSpPr>
            <a:spLocks noChangeAspect="1"/>
          </p:cNvSpPr>
          <p:nvPr/>
        </p:nvSpPr>
        <p:spPr bwMode="auto">
          <a:xfrm>
            <a:off x="7863463" y="3872742"/>
            <a:ext cx="21670" cy="13906"/>
          </a:xfrm>
          <a:custGeom>
            <a:avLst/>
            <a:gdLst/>
            <a:ahLst/>
            <a:cxnLst>
              <a:cxn ang="0">
                <a:pos x="0" y="0"/>
              </a:cxn>
              <a:cxn ang="0">
                <a:pos x="0" y="0"/>
              </a:cxn>
              <a:cxn ang="0">
                <a:pos x="0" y="3"/>
              </a:cxn>
              <a:cxn ang="0">
                <a:pos x="1" y="4"/>
              </a:cxn>
              <a:cxn ang="0">
                <a:pos x="8" y="5"/>
              </a:cxn>
              <a:cxn ang="0">
                <a:pos x="9" y="3"/>
              </a:cxn>
              <a:cxn ang="0">
                <a:pos x="9" y="2"/>
              </a:cxn>
              <a:cxn ang="0">
                <a:pos x="8" y="1"/>
              </a:cxn>
              <a:cxn ang="0">
                <a:pos x="8" y="1"/>
              </a:cxn>
              <a:cxn ang="0">
                <a:pos x="0" y="0"/>
              </a:cxn>
            </a:cxnLst>
            <a:rect l="0" t="0" r="r" b="b"/>
            <a:pathLst>
              <a:path w="9" h="5">
                <a:moveTo>
                  <a:pt x="0" y="0"/>
                </a:moveTo>
                <a:cubicBezTo>
                  <a:pt x="0" y="0"/>
                  <a:pt x="0" y="0"/>
                  <a:pt x="0" y="0"/>
                </a:cubicBezTo>
                <a:cubicBezTo>
                  <a:pt x="0" y="1"/>
                  <a:pt x="0" y="2"/>
                  <a:pt x="0" y="3"/>
                </a:cubicBezTo>
                <a:cubicBezTo>
                  <a:pt x="0" y="3"/>
                  <a:pt x="1" y="4"/>
                  <a:pt x="1" y="4"/>
                </a:cubicBezTo>
                <a:cubicBezTo>
                  <a:pt x="1" y="4"/>
                  <a:pt x="8" y="5"/>
                  <a:pt x="8" y="5"/>
                </a:cubicBezTo>
                <a:cubicBezTo>
                  <a:pt x="9" y="5"/>
                  <a:pt x="9" y="4"/>
                  <a:pt x="9" y="3"/>
                </a:cubicBezTo>
                <a:cubicBezTo>
                  <a:pt x="9" y="3"/>
                  <a:pt x="9" y="2"/>
                  <a:pt x="9" y="2"/>
                </a:cubicBezTo>
                <a:cubicBezTo>
                  <a:pt x="9" y="2"/>
                  <a:pt x="8" y="1"/>
                  <a:pt x="8" y="1"/>
                </a:cubicBezTo>
                <a:cubicBezTo>
                  <a:pt x="8" y="1"/>
                  <a:pt x="8" y="1"/>
                  <a:pt x="8" y="1"/>
                </a:cubicBezTo>
                <a:lnTo>
                  <a:pt x="0" y="0"/>
                </a:lnTo>
                <a:close/>
              </a:path>
            </a:pathLst>
          </a:custGeom>
          <a:solidFill>
            <a:srgbClr val="9FB3C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5" name="1476210885"/>
          <p:cNvSpPr>
            <a:spLocks noChangeAspect="1"/>
          </p:cNvSpPr>
          <p:nvPr/>
        </p:nvSpPr>
        <p:spPr bwMode="auto">
          <a:xfrm>
            <a:off x="7863463" y="3872742"/>
            <a:ext cx="2955" cy="3476"/>
          </a:xfrm>
          <a:custGeom>
            <a:avLst/>
            <a:gdLst/>
            <a:ahLst/>
            <a:cxnLst>
              <a:cxn ang="0">
                <a:pos x="1" y="1"/>
              </a:cxn>
              <a:cxn ang="0">
                <a:pos x="1" y="1"/>
              </a:cxn>
              <a:cxn ang="0">
                <a:pos x="0" y="1"/>
              </a:cxn>
              <a:cxn ang="0">
                <a:pos x="1" y="0"/>
              </a:cxn>
              <a:cxn ang="0">
                <a:pos x="1" y="1"/>
              </a:cxn>
            </a:cxnLst>
            <a:rect l="0" t="0" r="r" b="b"/>
            <a:pathLst>
              <a:path w="1" h="1">
                <a:moveTo>
                  <a:pt x="1" y="1"/>
                </a:moveTo>
                <a:cubicBezTo>
                  <a:pt x="1" y="1"/>
                  <a:pt x="1" y="1"/>
                  <a:pt x="1" y="1"/>
                </a:cubicBezTo>
                <a:cubicBezTo>
                  <a:pt x="1" y="1"/>
                  <a:pt x="0" y="1"/>
                  <a:pt x="0" y="1"/>
                </a:cubicBezTo>
                <a:cubicBezTo>
                  <a:pt x="0" y="0"/>
                  <a:pt x="1" y="0"/>
                  <a:pt x="1" y="0"/>
                </a:cubicBezTo>
                <a:cubicBezTo>
                  <a:pt x="1" y="0"/>
                  <a:pt x="1" y="1"/>
                  <a:pt x="1" y="1"/>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6" name="472197184"/>
          <p:cNvSpPr>
            <a:spLocks noChangeAspect="1" noChangeArrowheads="1"/>
          </p:cNvSpPr>
          <p:nvPr/>
        </p:nvSpPr>
        <p:spPr bwMode="auto">
          <a:xfrm>
            <a:off x="7868388" y="3876218"/>
            <a:ext cx="1970" cy="1159"/>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7" name="1252258351"/>
          <p:cNvSpPr>
            <a:spLocks noChangeAspect="1"/>
          </p:cNvSpPr>
          <p:nvPr/>
        </p:nvSpPr>
        <p:spPr bwMode="auto">
          <a:xfrm>
            <a:off x="7873313" y="3876218"/>
            <a:ext cx="985" cy="2318"/>
          </a:xfrm>
          <a:custGeom>
            <a:avLst/>
            <a:gdLst/>
            <a:ahLst/>
            <a:cxnLst>
              <a:cxn ang="0">
                <a:pos x="0" y="0"/>
              </a:cxn>
              <a:cxn ang="0">
                <a:pos x="0" y="1"/>
              </a:cxn>
              <a:cxn ang="0">
                <a:pos x="0" y="0"/>
              </a:cxn>
              <a:cxn ang="0">
                <a:pos x="0" y="0"/>
              </a:cxn>
              <a:cxn ang="0">
                <a:pos x="0" y="0"/>
              </a:cxn>
            </a:cxnLst>
            <a:rect l="0" t="0" r="r" b="b"/>
            <a:pathLst>
              <a:path h="1">
                <a:moveTo>
                  <a:pt x="0" y="0"/>
                </a:moveTo>
                <a:cubicBezTo>
                  <a:pt x="0" y="1"/>
                  <a:pt x="0" y="1"/>
                  <a:pt x="0" y="1"/>
                </a:cubicBezTo>
                <a:cubicBezTo>
                  <a:pt x="0" y="1"/>
                  <a:pt x="0" y="0"/>
                  <a:pt x="0" y="0"/>
                </a:cubicBezTo>
                <a:cubicBezTo>
                  <a:pt x="0" y="0"/>
                  <a:pt x="0" y="0"/>
                  <a:pt x="0" y="0"/>
                </a:cubicBezTo>
                <a:cubicBezTo>
                  <a:pt x="0" y="0"/>
                  <a:pt x="0" y="0"/>
                  <a:pt x="0" y="0"/>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8" name="1698446704"/>
          <p:cNvSpPr>
            <a:spLocks noChangeAspect="1"/>
          </p:cNvSpPr>
          <p:nvPr/>
        </p:nvSpPr>
        <p:spPr bwMode="auto">
          <a:xfrm>
            <a:off x="7875283" y="3876218"/>
            <a:ext cx="1970" cy="2318"/>
          </a:xfrm>
          <a:custGeom>
            <a:avLst/>
            <a:gdLst/>
            <a:ahLst/>
            <a:cxnLst>
              <a:cxn ang="0">
                <a:pos x="1" y="1"/>
              </a:cxn>
              <a:cxn ang="0">
                <a:pos x="1" y="1"/>
              </a:cxn>
              <a:cxn ang="0">
                <a:pos x="0" y="0"/>
              </a:cxn>
              <a:cxn ang="0">
                <a:pos x="1" y="0"/>
              </a:cxn>
              <a:cxn ang="0">
                <a:pos x="1" y="1"/>
              </a:cxn>
            </a:cxnLst>
            <a:rect l="0" t="0" r="r" b="b"/>
            <a:pathLst>
              <a:path w="1" h="1">
                <a:moveTo>
                  <a:pt x="1" y="1"/>
                </a:moveTo>
                <a:cubicBezTo>
                  <a:pt x="1" y="1"/>
                  <a:pt x="1" y="1"/>
                  <a:pt x="1" y="1"/>
                </a:cubicBezTo>
                <a:cubicBezTo>
                  <a:pt x="1" y="1"/>
                  <a:pt x="0" y="1"/>
                  <a:pt x="0" y="0"/>
                </a:cubicBezTo>
                <a:cubicBezTo>
                  <a:pt x="0" y="0"/>
                  <a:pt x="1" y="0"/>
                  <a:pt x="1" y="0"/>
                </a:cubicBezTo>
                <a:cubicBezTo>
                  <a:pt x="1" y="0"/>
                  <a:pt x="1" y="0"/>
                  <a:pt x="1" y="1"/>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9" name="227758660"/>
          <p:cNvSpPr>
            <a:spLocks noChangeAspect="1" noChangeArrowheads="1"/>
          </p:cNvSpPr>
          <p:nvPr/>
        </p:nvSpPr>
        <p:spPr bwMode="auto">
          <a:xfrm>
            <a:off x="7880208" y="3876218"/>
            <a:ext cx="1970" cy="2318"/>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0" name="1215675536"/>
          <p:cNvSpPr>
            <a:spLocks noChangeAspect="1"/>
          </p:cNvSpPr>
          <p:nvPr/>
        </p:nvSpPr>
        <p:spPr bwMode="auto">
          <a:xfrm>
            <a:off x="7863463" y="3878536"/>
            <a:ext cx="2955" cy="2318"/>
          </a:xfrm>
          <a:custGeom>
            <a:avLst/>
            <a:gdLst/>
            <a:ahLst/>
            <a:cxnLst>
              <a:cxn ang="0">
                <a:pos x="1" y="1"/>
              </a:cxn>
              <a:cxn ang="0">
                <a:pos x="1" y="1"/>
              </a:cxn>
              <a:cxn ang="0">
                <a:pos x="0" y="1"/>
              </a:cxn>
              <a:cxn ang="0">
                <a:pos x="1" y="0"/>
              </a:cxn>
              <a:cxn ang="0">
                <a:pos x="1" y="1"/>
              </a:cxn>
            </a:cxnLst>
            <a:rect l="0" t="0" r="r" b="b"/>
            <a:pathLst>
              <a:path w="1" h="1">
                <a:moveTo>
                  <a:pt x="1" y="1"/>
                </a:moveTo>
                <a:cubicBezTo>
                  <a:pt x="1" y="1"/>
                  <a:pt x="1" y="1"/>
                  <a:pt x="1" y="1"/>
                </a:cubicBezTo>
                <a:cubicBezTo>
                  <a:pt x="1" y="1"/>
                  <a:pt x="0" y="1"/>
                  <a:pt x="0" y="1"/>
                </a:cubicBezTo>
                <a:cubicBezTo>
                  <a:pt x="0" y="1"/>
                  <a:pt x="1" y="0"/>
                  <a:pt x="1" y="0"/>
                </a:cubicBezTo>
                <a:cubicBezTo>
                  <a:pt x="1" y="1"/>
                  <a:pt x="1" y="1"/>
                  <a:pt x="1" y="1"/>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1" name="1034708233"/>
          <p:cNvSpPr>
            <a:spLocks noChangeAspect="1"/>
          </p:cNvSpPr>
          <p:nvPr/>
        </p:nvSpPr>
        <p:spPr bwMode="auto">
          <a:xfrm>
            <a:off x="7868388" y="3880854"/>
            <a:ext cx="1970" cy="3476"/>
          </a:xfrm>
          <a:custGeom>
            <a:avLst/>
            <a:gdLst/>
            <a:ahLst/>
            <a:cxnLst>
              <a:cxn ang="0">
                <a:pos x="1" y="0"/>
              </a:cxn>
              <a:cxn ang="0">
                <a:pos x="0" y="1"/>
              </a:cxn>
              <a:cxn ang="0">
                <a:pos x="0" y="0"/>
              </a:cxn>
              <a:cxn ang="0">
                <a:pos x="0" y="0"/>
              </a:cxn>
              <a:cxn ang="0">
                <a:pos x="1" y="0"/>
              </a:cxn>
            </a:cxnLst>
            <a:rect l="0" t="0" r="r" b="b"/>
            <a:pathLst>
              <a:path w="1" h="1">
                <a:moveTo>
                  <a:pt x="1" y="0"/>
                </a:moveTo>
                <a:cubicBezTo>
                  <a:pt x="1" y="0"/>
                  <a:pt x="1" y="1"/>
                  <a:pt x="0" y="1"/>
                </a:cubicBezTo>
                <a:cubicBezTo>
                  <a:pt x="0" y="0"/>
                  <a:pt x="0" y="0"/>
                  <a:pt x="0" y="0"/>
                </a:cubicBezTo>
                <a:cubicBezTo>
                  <a:pt x="0" y="0"/>
                  <a:pt x="0" y="0"/>
                  <a:pt x="0" y="0"/>
                </a:cubicBezTo>
                <a:cubicBezTo>
                  <a:pt x="1" y="0"/>
                  <a:pt x="1" y="0"/>
                  <a:pt x="1" y="0"/>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2" name="1129711413"/>
          <p:cNvSpPr>
            <a:spLocks noChangeAspect="1" noChangeArrowheads="1"/>
          </p:cNvSpPr>
          <p:nvPr/>
        </p:nvSpPr>
        <p:spPr bwMode="auto">
          <a:xfrm>
            <a:off x="7873313" y="3880854"/>
            <a:ext cx="985" cy="3476"/>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3" name="1174611966"/>
          <p:cNvSpPr>
            <a:spLocks noChangeAspect="1"/>
          </p:cNvSpPr>
          <p:nvPr/>
        </p:nvSpPr>
        <p:spPr bwMode="auto">
          <a:xfrm>
            <a:off x="7875283" y="3880854"/>
            <a:ext cx="1970" cy="3476"/>
          </a:xfrm>
          <a:custGeom>
            <a:avLst/>
            <a:gdLst/>
            <a:ahLst/>
            <a:cxnLst>
              <a:cxn ang="0">
                <a:pos x="1" y="1"/>
              </a:cxn>
              <a:cxn ang="0">
                <a:pos x="1" y="1"/>
              </a:cxn>
              <a:cxn ang="0">
                <a:pos x="0" y="1"/>
              </a:cxn>
              <a:cxn ang="0">
                <a:pos x="1" y="0"/>
              </a:cxn>
              <a:cxn ang="0">
                <a:pos x="1" y="1"/>
              </a:cxn>
            </a:cxnLst>
            <a:rect l="0" t="0" r="r" b="b"/>
            <a:pathLst>
              <a:path w="1" h="1">
                <a:moveTo>
                  <a:pt x="1" y="1"/>
                </a:moveTo>
                <a:cubicBezTo>
                  <a:pt x="1" y="1"/>
                  <a:pt x="1" y="1"/>
                  <a:pt x="1" y="1"/>
                </a:cubicBezTo>
                <a:cubicBezTo>
                  <a:pt x="1" y="1"/>
                  <a:pt x="0" y="1"/>
                  <a:pt x="0" y="1"/>
                </a:cubicBezTo>
                <a:cubicBezTo>
                  <a:pt x="0" y="0"/>
                  <a:pt x="1" y="0"/>
                  <a:pt x="1" y="0"/>
                </a:cubicBezTo>
                <a:cubicBezTo>
                  <a:pt x="1" y="0"/>
                  <a:pt x="1" y="1"/>
                  <a:pt x="1" y="1"/>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4" name="980643269"/>
          <p:cNvSpPr>
            <a:spLocks noChangeAspect="1" noChangeArrowheads="1"/>
          </p:cNvSpPr>
          <p:nvPr/>
        </p:nvSpPr>
        <p:spPr bwMode="auto">
          <a:xfrm>
            <a:off x="7880208" y="3884330"/>
            <a:ext cx="1970" cy="1159"/>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5" name="568552337"/>
          <p:cNvSpPr>
            <a:spLocks noChangeAspect="1" noChangeArrowheads="1"/>
          </p:cNvSpPr>
          <p:nvPr/>
        </p:nvSpPr>
        <p:spPr bwMode="auto">
          <a:xfrm>
            <a:off x="7866418" y="3878536"/>
            <a:ext cx="1970" cy="1159"/>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6" name="1468597627"/>
          <p:cNvSpPr>
            <a:spLocks noChangeAspect="1"/>
          </p:cNvSpPr>
          <p:nvPr/>
        </p:nvSpPr>
        <p:spPr bwMode="auto">
          <a:xfrm>
            <a:off x="7870358" y="3878536"/>
            <a:ext cx="2955" cy="2318"/>
          </a:xfrm>
          <a:custGeom>
            <a:avLst/>
            <a:gdLst/>
            <a:ahLst/>
            <a:cxnLst>
              <a:cxn ang="0">
                <a:pos x="1" y="0"/>
              </a:cxn>
              <a:cxn ang="0">
                <a:pos x="0" y="1"/>
              </a:cxn>
              <a:cxn ang="0">
                <a:pos x="0" y="0"/>
              </a:cxn>
              <a:cxn ang="0">
                <a:pos x="0" y="0"/>
              </a:cxn>
              <a:cxn ang="0">
                <a:pos x="1" y="0"/>
              </a:cxn>
            </a:cxnLst>
            <a:rect l="0" t="0" r="r" b="b"/>
            <a:pathLst>
              <a:path w="1" h="1">
                <a:moveTo>
                  <a:pt x="1" y="0"/>
                </a:moveTo>
                <a:cubicBezTo>
                  <a:pt x="1" y="1"/>
                  <a:pt x="1" y="1"/>
                  <a:pt x="0" y="1"/>
                </a:cubicBezTo>
                <a:cubicBezTo>
                  <a:pt x="0" y="1"/>
                  <a:pt x="0" y="0"/>
                  <a:pt x="0" y="0"/>
                </a:cubicBezTo>
                <a:cubicBezTo>
                  <a:pt x="0" y="0"/>
                  <a:pt x="0" y="0"/>
                  <a:pt x="0" y="0"/>
                </a:cubicBezTo>
                <a:cubicBezTo>
                  <a:pt x="1" y="0"/>
                  <a:pt x="1" y="0"/>
                  <a:pt x="1" y="0"/>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7" name="1059497618"/>
          <p:cNvSpPr>
            <a:spLocks noChangeAspect="1"/>
          </p:cNvSpPr>
          <p:nvPr/>
        </p:nvSpPr>
        <p:spPr bwMode="auto">
          <a:xfrm>
            <a:off x="7875283" y="3878536"/>
            <a:ext cx="985" cy="2318"/>
          </a:xfrm>
          <a:custGeom>
            <a:avLst/>
            <a:gdLst/>
            <a:ahLst/>
            <a:cxnLst>
              <a:cxn ang="0">
                <a:pos x="0" y="1"/>
              </a:cxn>
              <a:cxn ang="0">
                <a:pos x="0" y="1"/>
              </a:cxn>
              <a:cxn ang="0">
                <a:pos x="0" y="0"/>
              </a:cxn>
              <a:cxn ang="0">
                <a:pos x="0" y="0"/>
              </a:cxn>
              <a:cxn ang="0">
                <a:pos x="0" y="1"/>
              </a:cxn>
            </a:cxnLst>
            <a:rect l="0" t="0" r="r" b="b"/>
            <a:pathLst>
              <a:path h="1">
                <a:moveTo>
                  <a:pt x="0" y="1"/>
                </a:moveTo>
                <a:cubicBezTo>
                  <a:pt x="0" y="1"/>
                  <a:pt x="0" y="1"/>
                  <a:pt x="0" y="1"/>
                </a:cubicBezTo>
                <a:cubicBezTo>
                  <a:pt x="0" y="1"/>
                  <a:pt x="0" y="1"/>
                  <a:pt x="0" y="0"/>
                </a:cubicBezTo>
                <a:cubicBezTo>
                  <a:pt x="0" y="0"/>
                  <a:pt x="0" y="0"/>
                  <a:pt x="0" y="0"/>
                </a:cubicBezTo>
                <a:cubicBezTo>
                  <a:pt x="0" y="0"/>
                  <a:pt x="0" y="0"/>
                  <a:pt x="0" y="1"/>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8" name="1911857120"/>
          <p:cNvSpPr>
            <a:spLocks noChangeAspect="1" noChangeArrowheads="1"/>
          </p:cNvSpPr>
          <p:nvPr/>
        </p:nvSpPr>
        <p:spPr bwMode="auto">
          <a:xfrm>
            <a:off x="7877253" y="3878536"/>
            <a:ext cx="2955" cy="2318"/>
          </a:xfrm>
          <a:prstGeom prst="ellipse">
            <a:avLst/>
          </a:pr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9" name="2091232586"/>
          <p:cNvSpPr>
            <a:spLocks noChangeAspect="1"/>
          </p:cNvSpPr>
          <p:nvPr/>
        </p:nvSpPr>
        <p:spPr bwMode="auto">
          <a:xfrm>
            <a:off x="7882178" y="3880854"/>
            <a:ext cx="2955" cy="3476"/>
          </a:xfrm>
          <a:custGeom>
            <a:avLst/>
            <a:gdLst/>
            <a:ahLst/>
            <a:cxnLst>
              <a:cxn ang="0">
                <a:pos x="1" y="0"/>
              </a:cxn>
              <a:cxn ang="0">
                <a:pos x="0" y="0"/>
              </a:cxn>
              <a:cxn ang="0">
                <a:pos x="0" y="0"/>
              </a:cxn>
              <a:cxn ang="0">
                <a:pos x="0" y="0"/>
              </a:cxn>
              <a:cxn ang="0">
                <a:pos x="1" y="0"/>
              </a:cxn>
            </a:cxnLst>
            <a:rect l="0" t="0" r="r" b="b"/>
            <a:pathLst>
              <a:path w="1" h="1">
                <a:moveTo>
                  <a:pt x="1" y="0"/>
                </a:moveTo>
                <a:cubicBezTo>
                  <a:pt x="1" y="0"/>
                  <a:pt x="0" y="1"/>
                  <a:pt x="0" y="0"/>
                </a:cubicBezTo>
                <a:cubicBezTo>
                  <a:pt x="0" y="0"/>
                  <a:pt x="0" y="0"/>
                  <a:pt x="0" y="0"/>
                </a:cubicBezTo>
                <a:cubicBezTo>
                  <a:pt x="0" y="0"/>
                  <a:pt x="0" y="0"/>
                  <a:pt x="0" y="0"/>
                </a:cubicBezTo>
                <a:cubicBezTo>
                  <a:pt x="0" y="0"/>
                  <a:pt x="1" y="0"/>
                  <a:pt x="1" y="0"/>
                </a:cubicBezTo>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20" name="Curved Down Arrow 908"/>
          <p:cNvSpPr/>
          <p:nvPr/>
        </p:nvSpPr>
        <p:spPr bwMode="auto">
          <a:xfrm rot="19749627" flipH="1">
            <a:off x="5823084" y="3916491"/>
            <a:ext cx="1433131" cy="282652"/>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
        <p:nvSpPr>
          <p:cNvPr id="1922" name="Trapezium 6"/>
          <p:cNvSpPr/>
          <p:nvPr/>
        </p:nvSpPr>
        <p:spPr bwMode="auto">
          <a:xfrm>
            <a:off x="2268687" y="4490526"/>
            <a:ext cx="1229630" cy="381165"/>
          </a:xfrm>
          <a:prstGeom prst="cube">
            <a:avLst>
              <a:gd name="adj" fmla="val 58777"/>
            </a:avLst>
          </a:prstGeom>
          <a:solidFill>
            <a:srgbClr val="456495"/>
          </a:solidFill>
          <a:ln>
            <a:noFill/>
          </a:ln>
          <a:effectLst/>
          <a:scene3d>
            <a:camera prst="isometricOffAxis2Left"/>
            <a:lightRig rig="threePt" dir="t"/>
          </a:scene3d>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nl-NL" sz="1800">
              <a:latin typeface="微软雅黑" panose="020B0503020204020204" pitchFamily="34" charset="-122"/>
              <a:ea typeface="微软雅黑" panose="020B0503020204020204" pitchFamily="34" charset="-122"/>
            </a:endParaRPr>
          </a:p>
        </p:txBody>
      </p:sp>
      <p:sp>
        <p:nvSpPr>
          <p:cNvPr id="3373" name="Freeform 1885"/>
          <p:cNvSpPr>
            <a:spLocks noChangeAspect="1"/>
          </p:cNvSpPr>
          <p:nvPr/>
        </p:nvSpPr>
        <p:spPr bwMode="auto">
          <a:xfrm>
            <a:off x="2463834" y="3509163"/>
            <a:ext cx="242691" cy="89401"/>
          </a:xfrm>
          <a:custGeom>
            <a:avLst/>
            <a:gdLst/>
            <a:ahLst/>
            <a:cxnLst>
              <a:cxn ang="0">
                <a:pos x="316" y="52"/>
              </a:cxn>
              <a:cxn ang="0">
                <a:pos x="0" y="0"/>
              </a:cxn>
              <a:cxn ang="0">
                <a:pos x="0" y="50"/>
              </a:cxn>
              <a:cxn ang="0">
                <a:pos x="316" y="107"/>
              </a:cxn>
              <a:cxn ang="0">
                <a:pos x="316" y="52"/>
              </a:cxn>
            </a:cxnLst>
            <a:rect l="0" t="0" r="r" b="b"/>
            <a:pathLst>
              <a:path w="316" h="107">
                <a:moveTo>
                  <a:pt x="316" y="52"/>
                </a:moveTo>
                <a:lnTo>
                  <a:pt x="0" y="0"/>
                </a:lnTo>
                <a:lnTo>
                  <a:pt x="0" y="50"/>
                </a:lnTo>
                <a:lnTo>
                  <a:pt x="316" y="107"/>
                </a:lnTo>
                <a:lnTo>
                  <a:pt x="316" y="5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74" name="844632870"/>
          <p:cNvSpPr>
            <a:spLocks noChangeAspect="1"/>
          </p:cNvSpPr>
          <p:nvPr/>
        </p:nvSpPr>
        <p:spPr bwMode="auto">
          <a:xfrm>
            <a:off x="2479962" y="3485769"/>
            <a:ext cx="29184" cy="1080322"/>
          </a:xfrm>
          <a:custGeom>
            <a:avLst/>
            <a:gdLst/>
            <a:ahLst/>
            <a:cxnLst>
              <a:cxn ang="0">
                <a:pos x="0" y="19"/>
              </a:cxn>
              <a:cxn ang="0">
                <a:pos x="0" y="1293"/>
              </a:cxn>
              <a:cxn ang="0">
                <a:pos x="38" y="1274"/>
              </a:cxn>
              <a:cxn ang="0">
                <a:pos x="38" y="0"/>
              </a:cxn>
              <a:cxn ang="0">
                <a:pos x="0" y="19"/>
              </a:cxn>
            </a:cxnLst>
            <a:rect l="0" t="0" r="r" b="b"/>
            <a:pathLst>
              <a:path w="38" h="1293">
                <a:moveTo>
                  <a:pt x="0" y="19"/>
                </a:moveTo>
                <a:lnTo>
                  <a:pt x="0" y="1293"/>
                </a:lnTo>
                <a:lnTo>
                  <a:pt x="38" y="1274"/>
                </a:lnTo>
                <a:lnTo>
                  <a:pt x="38" y="0"/>
                </a:lnTo>
                <a:lnTo>
                  <a:pt x="0" y="19"/>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75" name="2048278512"/>
          <p:cNvSpPr>
            <a:spLocks noChangeAspect="1"/>
          </p:cNvSpPr>
          <p:nvPr/>
        </p:nvSpPr>
        <p:spPr bwMode="auto">
          <a:xfrm>
            <a:off x="2509147" y="3485769"/>
            <a:ext cx="10752" cy="1064447"/>
          </a:xfrm>
          <a:custGeom>
            <a:avLst/>
            <a:gdLst/>
            <a:ahLst/>
            <a:cxnLst>
              <a:cxn ang="0">
                <a:pos x="14" y="2"/>
              </a:cxn>
              <a:cxn ang="0">
                <a:pos x="14" y="1274"/>
              </a:cxn>
              <a:cxn ang="0">
                <a:pos x="0" y="1274"/>
              </a:cxn>
              <a:cxn ang="0">
                <a:pos x="0" y="0"/>
              </a:cxn>
              <a:cxn ang="0">
                <a:pos x="14" y="2"/>
              </a:cxn>
            </a:cxnLst>
            <a:rect l="0" t="0" r="r" b="b"/>
            <a:pathLst>
              <a:path w="14" h="1274">
                <a:moveTo>
                  <a:pt x="14" y="2"/>
                </a:moveTo>
                <a:lnTo>
                  <a:pt x="14" y="1274"/>
                </a:lnTo>
                <a:lnTo>
                  <a:pt x="0" y="1274"/>
                </a:lnTo>
                <a:lnTo>
                  <a:pt x="0" y="0"/>
                </a:lnTo>
                <a:lnTo>
                  <a:pt x="14" y="2"/>
                </a:lnTo>
                <a:close/>
              </a:path>
            </a:pathLst>
          </a:custGeom>
          <a:solidFill>
            <a:srgbClr val="7194B0"/>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76" name="390722488"/>
          <p:cNvSpPr>
            <a:spLocks noChangeAspect="1"/>
          </p:cNvSpPr>
          <p:nvPr/>
        </p:nvSpPr>
        <p:spPr bwMode="auto">
          <a:xfrm>
            <a:off x="2509147" y="3485769"/>
            <a:ext cx="10752" cy="1064447"/>
          </a:xfrm>
          <a:custGeom>
            <a:avLst/>
            <a:gdLst/>
            <a:ahLst/>
            <a:cxnLst>
              <a:cxn ang="0">
                <a:pos x="14" y="2"/>
              </a:cxn>
              <a:cxn ang="0">
                <a:pos x="14" y="1274"/>
              </a:cxn>
              <a:cxn ang="0">
                <a:pos x="0" y="1274"/>
              </a:cxn>
              <a:cxn ang="0">
                <a:pos x="0" y="0"/>
              </a:cxn>
            </a:cxnLst>
            <a:rect l="0" t="0" r="r" b="b"/>
            <a:pathLst>
              <a:path w="14" h="1274">
                <a:moveTo>
                  <a:pt x="14" y="2"/>
                </a:moveTo>
                <a:lnTo>
                  <a:pt x="14" y="1274"/>
                </a:lnTo>
                <a:lnTo>
                  <a:pt x="0" y="1274"/>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77" name="537101769"/>
          <p:cNvSpPr>
            <a:spLocks noChangeAspect="1"/>
          </p:cNvSpPr>
          <p:nvPr/>
        </p:nvSpPr>
        <p:spPr bwMode="auto">
          <a:xfrm>
            <a:off x="2469210" y="3501643"/>
            <a:ext cx="10752" cy="1064447"/>
          </a:xfrm>
          <a:custGeom>
            <a:avLst/>
            <a:gdLst/>
            <a:ahLst/>
            <a:cxnLst>
              <a:cxn ang="0">
                <a:pos x="14" y="0"/>
              </a:cxn>
              <a:cxn ang="0">
                <a:pos x="14" y="1274"/>
              </a:cxn>
              <a:cxn ang="0">
                <a:pos x="0" y="1271"/>
              </a:cxn>
              <a:cxn ang="0">
                <a:pos x="0" y="7"/>
              </a:cxn>
              <a:cxn ang="0">
                <a:pos x="14" y="0"/>
              </a:cxn>
            </a:cxnLst>
            <a:rect l="0" t="0" r="r" b="b"/>
            <a:pathLst>
              <a:path w="14" h="1274">
                <a:moveTo>
                  <a:pt x="14" y="0"/>
                </a:moveTo>
                <a:lnTo>
                  <a:pt x="14" y="1274"/>
                </a:lnTo>
                <a:lnTo>
                  <a:pt x="0" y="1271"/>
                </a:lnTo>
                <a:lnTo>
                  <a:pt x="0" y="7"/>
                </a:lnTo>
                <a:lnTo>
                  <a:pt x="14"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78" name="507914194"/>
          <p:cNvSpPr>
            <a:spLocks noChangeAspect="1"/>
          </p:cNvSpPr>
          <p:nvPr/>
        </p:nvSpPr>
        <p:spPr bwMode="auto">
          <a:xfrm>
            <a:off x="2469210" y="3501643"/>
            <a:ext cx="10752" cy="1064447"/>
          </a:xfrm>
          <a:custGeom>
            <a:avLst/>
            <a:gdLst/>
            <a:ahLst/>
            <a:cxnLst>
              <a:cxn ang="0">
                <a:pos x="14" y="0"/>
              </a:cxn>
              <a:cxn ang="0">
                <a:pos x="14" y="1274"/>
              </a:cxn>
              <a:cxn ang="0">
                <a:pos x="0" y="1271"/>
              </a:cxn>
              <a:cxn ang="0">
                <a:pos x="0" y="7"/>
              </a:cxn>
            </a:cxnLst>
            <a:rect l="0" t="0" r="r" b="b"/>
            <a:pathLst>
              <a:path w="14" h="1274">
                <a:moveTo>
                  <a:pt x="14" y="0"/>
                </a:moveTo>
                <a:lnTo>
                  <a:pt x="14" y="1274"/>
                </a:lnTo>
                <a:lnTo>
                  <a:pt x="0" y="1271"/>
                </a:lnTo>
                <a:lnTo>
                  <a:pt x="0" y="7"/>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79" name="809920776"/>
          <p:cNvSpPr>
            <a:spLocks noChangeAspect="1"/>
          </p:cNvSpPr>
          <p:nvPr/>
        </p:nvSpPr>
        <p:spPr bwMode="auto">
          <a:xfrm>
            <a:off x="2714204" y="4393974"/>
            <a:ext cx="1537" cy="5848"/>
          </a:xfrm>
          <a:custGeom>
            <a:avLst/>
            <a:gdLst/>
            <a:ahLst/>
            <a:cxnLst>
              <a:cxn ang="0">
                <a:pos x="0" y="0"/>
              </a:cxn>
              <a:cxn ang="0">
                <a:pos x="0" y="0"/>
              </a:cxn>
              <a:cxn ang="0">
                <a:pos x="0" y="0"/>
              </a:cxn>
              <a:cxn ang="0">
                <a:pos x="2" y="2"/>
              </a:cxn>
              <a:cxn ang="0">
                <a:pos x="2" y="7"/>
              </a:cxn>
              <a:cxn ang="0">
                <a:pos x="2" y="7"/>
              </a:cxn>
              <a:cxn ang="0">
                <a:pos x="2" y="2"/>
              </a:cxn>
              <a:cxn ang="0">
                <a:pos x="0" y="0"/>
              </a:cxn>
              <a:cxn ang="0">
                <a:pos x="0" y="0"/>
              </a:cxn>
            </a:cxnLst>
            <a:rect l="0" t="0" r="r" b="b"/>
            <a:pathLst>
              <a:path w="2" h="7">
                <a:moveTo>
                  <a:pt x="0" y="0"/>
                </a:moveTo>
                <a:lnTo>
                  <a:pt x="0" y="0"/>
                </a:lnTo>
                <a:lnTo>
                  <a:pt x="0" y="0"/>
                </a:lnTo>
                <a:lnTo>
                  <a:pt x="2" y="2"/>
                </a:lnTo>
                <a:lnTo>
                  <a:pt x="2" y="7"/>
                </a:lnTo>
                <a:lnTo>
                  <a:pt x="2" y="7"/>
                </a:lnTo>
                <a:lnTo>
                  <a:pt x="2" y="2"/>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0" name="1319586399"/>
          <p:cNvSpPr>
            <a:spLocks noChangeAspect="1"/>
          </p:cNvSpPr>
          <p:nvPr/>
        </p:nvSpPr>
        <p:spPr bwMode="auto">
          <a:xfrm>
            <a:off x="2714204" y="4393974"/>
            <a:ext cx="768" cy="836"/>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1" name="890995682"/>
          <p:cNvSpPr>
            <a:spLocks noChangeAspect="1" noChangeArrowheads="1"/>
          </p:cNvSpPr>
          <p:nvPr/>
        </p:nvSpPr>
        <p:spPr bwMode="auto">
          <a:xfrm>
            <a:off x="2714204" y="4463322"/>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2" name="2066820090"/>
          <p:cNvSpPr>
            <a:spLocks noChangeAspect="1"/>
          </p:cNvSpPr>
          <p:nvPr/>
        </p:nvSpPr>
        <p:spPr bwMode="auto">
          <a:xfrm>
            <a:off x="2714204" y="4463322"/>
            <a:ext cx="1537" cy="3342"/>
          </a:xfrm>
          <a:custGeom>
            <a:avLst/>
            <a:gdLst/>
            <a:ahLst/>
            <a:cxnLst>
              <a:cxn ang="0">
                <a:pos x="0" y="0"/>
              </a:cxn>
              <a:cxn ang="0">
                <a:pos x="0" y="0"/>
              </a:cxn>
              <a:cxn ang="0">
                <a:pos x="0" y="0"/>
              </a:cxn>
              <a:cxn ang="0">
                <a:pos x="2" y="0"/>
              </a:cxn>
              <a:cxn ang="0">
                <a:pos x="2" y="4"/>
              </a:cxn>
              <a:cxn ang="0">
                <a:pos x="2" y="4"/>
              </a:cxn>
              <a:cxn ang="0">
                <a:pos x="2" y="0"/>
              </a:cxn>
              <a:cxn ang="0">
                <a:pos x="0" y="0"/>
              </a:cxn>
              <a:cxn ang="0">
                <a:pos x="0" y="0"/>
              </a:cxn>
            </a:cxnLst>
            <a:rect l="0" t="0" r="r" b="b"/>
            <a:pathLst>
              <a:path w="2" h="4">
                <a:moveTo>
                  <a:pt x="0" y="0"/>
                </a:moveTo>
                <a:lnTo>
                  <a:pt x="0" y="0"/>
                </a:lnTo>
                <a:lnTo>
                  <a:pt x="0" y="0"/>
                </a:lnTo>
                <a:lnTo>
                  <a:pt x="2" y="0"/>
                </a:lnTo>
                <a:lnTo>
                  <a:pt x="2" y="4"/>
                </a:lnTo>
                <a:lnTo>
                  <a:pt x="2" y="4"/>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3" name="1958825951"/>
          <p:cNvSpPr>
            <a:spLocks noChangeAspect="1"/>
          </p:cNvSpPr>
          <p:nvPr/>
        </p:nvSpPr>
        <p:spPr bwMode="auto">
          <a:xfrm>
            <a:off x="2714204" y="4463322"/>
            <a:ext cx="768" cy="836"/>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4" name="1551683078"/>
          <p:cNvSpPr>
            <a:spLocks noChangeAspect="1"/>
          </p:cNvSpPr>
          <p:nvPr/>
        </p:nvSpPr>
        <p:spPr bwMode="auto">
          <a:xfrm>
            <a:off x="2730334" y="4459145"/>
            <a:ext cx="7680" cy="4178"/>
          </a:xfrm>
          <a:custGeom>
            <a:avLst/>
            <a:gdLst/>
            <a:ahLst/>
            <a:cxnLst>
              <a:cxn ang="0">
                <a:pos x="4" y="2"/>
              </a:cxn>
              <a:cxn ang="0">
                <a:pos x="4" y="2"/>
              </a:cxn>
              <a:cxn ang="0">
                <a:pos x="1" y="2"/>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2"/>
                  <a:pt x="1" y="2"/>
                  <a:pt x="1" y="2"/>
                </a:cubicBezTo>
                <a:cubicBezTo>
                  <a:pt x="1" y="1"/>
                  <a:pt x="0" y="1"/>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5" name="554906449"/>
          <p:cNvSpPr>
            <a:spLocks noChangeAspect="1"/>
          </p:cNvSpPr>
          <p:nvPr/>
        </p:nvSpPr>
        <p:spPr bwMode="auto">
          <a:xfrm>
            <a:off x="2730334" y="4454967"/>
            <a:ext cx="7680" cy="8356"/>
          </a:xfrm>
          <a:custGeom>
            <a:avLst/>
            <a:gdLst/>
            <a:ahLst/>
            <a:cxnLst>
              <a:cxn ang="0">
                <a:pos x="4" y="4"/>
              </a:cxn>
              <a:cxn ang="0">
                <a:pos x="4" y="1"/>
              </a:cxn>
              <a:cxn ang="0">
                <a:pos x="4" y="1"/>
              </a:cxn>
              <a:cxn ang="0">
                <a:pos x="4" y="1"/>
              </a:cxn>
              <a:cxn ang="0">
                <a:pos x="1" y="0"/>
              </a:cxn>
              <a:cxn ang="0">
                <a:pos x="0" y="2"/>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2"/>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6" name="928097707"/>
          <p:cNvSpPr>
            <a:spLocks noChangeAspect="1"/>
          </p:cNvSpPr>
          <p:nvPr/>
        </p:nvSpPr>
        <p:spPr bwMode="auto">
          <a:xfrm>
            <a:off x="2730334" y="4457473"/>
            <a:ext cx="5376" cy="3342"/>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2"/>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7" name="326937379"/>
          <p:cNvSpPr>
            <a:spLocks noChangeAspect="1"/>
          </p:cNvSpPr>
          <p:nvPr/>
        </p:nvSpPr>
        <p:spPr bwMode="auto">
          <a:xfrm>
            <a:off x="2728797" y="4261963"/>
            <a:ext cx="37633" cy="102769"/>
          </a:xfrm>
          <a:custGeom>
            <a:avLst/>
            <a:gdLst/>
            <a:ahLst/>
            <a:cxnLst>
              <a:cxn ang="0">
                <a:pos x="49" y="0"/>
              </a:cxn>
              <a:cxn ang="0">
                <a:pos x="49" y="89"/>
              </a:cxn>
              <a:cxn ang="0">
                <a:pos x="0" y="123"/>
              </a:cxn>
              <a:cxn ang="0">
                <a:pos x="0" y="23"/>
              </a:cxn>
              <a:cxn ang="0">
                <a:pos x="49" y="0"/>
              </a:cxn>
            </a:cxnLst>
            <a:rect l="0" t="0" r="r" b="b"/>
            <a:pathLst>
              <a:path w="49" h="123">
                <a:moveTo>
                  <a:pt x="49" y="0"/>
                </a:moveTo>
                <a:lnTo>
                  <a:pt x="49" y="89"/>
                </a:lnTo>
                <a:lnTo>
                  <a:pt x="0" y="123"/>
                </a:lnTo>
                <a:lnTo>
                  <a:pt x="0" y="23"/>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8" name="1554716402"/>
          <p:cNvSpPr>
            <a:spLocks noChangeAspect="1" noChangeArrowheads="1"/>
          </p:cNvSpPr>
          <p:nvPr/>
        </p:nvSpPr>
        <p:spPr bwMode="auto">
          <a:xfrm>
            <a:off x="2610524" y="4265305"/>
            <a:ext cx="768" cy="2506"/>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89" name="464812135"/>
          <p:cNvSpPr>
            <a:spLocks noChangeAspect="1" noChangeArrowheads="1"/>
          </p:cNvSpPr>
          <p:nvPr/>
        </p:nvSpPr>
        <p:spPr bwMode="auto">
          <a:xfrm>
            <a:off x="2714204" y="4283687"/>
            <a:ext cx="1537" cy="584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0" name="1997681941"/>
          <p:cNvSpPr>
            <a:spLocks noChangeAspect="1"/>
          </p:cNvSpPr>
          <p:nvPr/>
        </p:nvSpPr>
        <p:spPr bwMode="auto">
          <a:xfrm>
            <a:off x="2714204" y="4283687"/>
            <a:ext cx="1537" cy="5848"/>
          </a:xfrm>
          <a:custGeom>
            <a:avLst/>
            <a:gdLst/>
            <a:ahLst/>
            <a:cxnLst>
              <a:cxn ang="0">
                <a:pos x="0" y="0"/>
              </a:cxn>
              <a:cxn ang="0">
                <a:pos x="0" y="0"/>
              </a:cxn>
              <a:cxn ang="0">
                <a:pos x="0" y="0"/>
              </a:cxn>
              <a:cxn ang="0">
                <a:pos x="2" y="0"/>
              </a:cxn>
              <a:cxn ang="0">
                <a:pos x="2" y="4"/>
              </a:cxn>
              <a:cxn ang="0">
                <a:pos x="2" y="7"/>
              </a:cxn>
              <a:cxn ang="0">
                <a:pos x="2" y="0"/>
              </a:cxn>
              <a:cxn ang="0">
                <a:pos x="0" y="0"/>
              </a:cxn>
              <a:cxn ang="0">
                <a:pos x="0" y="0"/>
              </a:cxn>
            </a:cxnLst>
            <a:rect l="0" t="0" r="r" b="b"/>
            <a:pathLst>
              <a:path w="2" h="7">
                <a:moveTo>
                  <a:pt x="0" y="0"/>
                </a:moveTo>
                <a:lnTo>
                  <a:pt x="0" y="0"/>
                </a:lnTo>
                <a:lnTo>
                  <a:pt x="0" y="0"/>
                </a:lnTo>
                <a:lnTo>
                  <a:pt x="2" y="0"/>
                </a:lnTo>
                <a:lnTo>
                  <a:pt x="2" y="4"/>
                </a:lnTo>
                <a:lnTo>
                  <a:pt x="2" y="7"/>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1" name="1706671916"/>
          <p:cNvSpPr>
            <a:spLocks noChangeAspect="1"/>
          </p:cNvSpPr>
          <p:nvPr/>
        </p:nvSpPr>
        <p:spPr bwMode="auto">
          <a:xfrm>
            <a:off x="2714204" y="4283687"/>
            <a:ext cx="768" cy="836"/>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2" name="283302804"/>
          <p:cNvSpPr>
            <a:spLocks noChangeAspect="1"/>
          </p:cNvSpPr>
          <p:nvPr/>
        </p:nvSpPr>
        <p:spPr bwMode="auto">
          <a:xfrm>
            <a:off x="2714204" y="4297055"/>
            <a:ext cx="1537" cy="5848"/>
          </a:xfrm>
          <a:custGeom>
            <a:avLst/>
            <a:gdLst/>
            <a:ahLst/>
            <a:cxnLst>
              <a:cxn ang="0">
                <a:pos x="2" y="7"/>
              </a:cxn>
              <a:cxn ang="0">
                <a:pos x="0" y="5"/>
              </a:cxn>
              <a:cxn ang="0">
                <a:pos x="0" y="0"/>
              </a:cxn>
              <a:cxn ang="0">
                <a:pos x="2" y="0"/>
              </a:cxn>
              <a:cxn ang="0">
                <a:pos x="2" y="7"/>
              </a:cxn>
            </a:cxnLst>
            <a:rect l="0" t="0" r="r" b="b"/>
            <a:pathLst>
              <a:path w="2" h="7">
                <a:moveTo>
                  <a:pt x="2" y="7"/>
                </a:moveTo>
                <a:lnTo>
                  <a:pt x="0" y="5"/>
                </a:lnTo>
                <a:lnTo>
                  <a:pt x="0" y="0"/>
                </a:lnTo>
                <a:lnTo>
                  <a:pt x="2" y="0"/>
                </a:lnTo>
                <a:lnTo>
                  <a:pt x="2" y="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3" name="1932517170"/>
          <p:cNvSpPr>
            <a:spLocks noChangeAspect="1"/>
          </p:cNvSpPr>
          <p:nvPr/>
        </p:nvSpPr>
        <p:spPr bwMode="auto">
          <a:xfrm>
            <a:off x="2714204" y="4297055"/>
            <a:ext cx="1537" cy="5848"/>
          </a:xfrm>
          <a:custGeom>
            <a:avLst/>
            <a:gdLst/>
            <a:ahLst/>
            <a:cxnLst>
              <a:cxn ang="0">
                <a:pos x="0" y="0"/>
              </a:cxn>
              <a:cxn ang="0">
                <a:pos x="0" y="0"/>
              </a:cxn>
              <a:cxn ang="0">
                <a:pos x="0" y="0"/>
              </a:cxn>
              <a:cxn ang="0">
                <a:pos x="2" y="0"/>
              </a:cxn>
              <a:cxn ang="0">
                <a:pos x="2" y="5"/>
              </a:cxn>
              <a:cxn ang="0">
                <a:pos x="2" y="7"/>
              </a:cxn>
              <a:cxn ang="0">
                <a:pos x="2" y="0"/>
              </a:cxn>
              <a:cxn ang="0">
                <a:pos x="0" y="0"/>
              </a:cxn>
              <a:cxn ang="0">
                <a:pos x="0" y="0"/>
              </a:cxn>
            </a:cxnLst>
            <a:rect l="0" t="0" r="r" b="b"/>
            <a:pathLst>
              <a:path w="2" h="7">
                <a:moveTo>
                  <a:pt x="0" y="0"/>
                </a:moveTo>
                <a:lnTo>
                  <a:pt x="0" y="0"/>
                </a:lnTo>
                <a:lnTo>
                  <a:pt x="0" y="0"/>
                </a:lnTo>
                <a:lnTo>
                  <a:pt x="2" y="0"/>
                </a:lnTo>
                <a:lnTo>
                  <a:pt x="2" y="5"/>
                </a:lnTo>
                <a:lnTo>
                  <a:pt x="2" y="7"/>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4" name="211335719"/>
          <p:cNvSpPr>
            <a:spLocks noChangeAspect="1"/>
          </p:cNvSpPr>
          <p:nvPr/>
        </p:nvSpPr>
        <p:spPr bwMode="auto">
          <a:xfrm>
            <a:off x="2714204" y="4297055"/>
            <a:ext cx="768" cy="836"/>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5" name="150156549"/>
          <p:cNvSpPr>
            <a:spLocks noChangeAspect="1" noChangeArrowheads="1"/>
          </p:cNvSpPr>
          <p:nvPr/>
        </p:nvSpPr>
        <p:spPr bwMode="auto">
          <a:xfrm>
            <a:off x="2714204" y="4311258"/>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6" name="117861434"/>
          <p:cNvSpPr>
            <a:spLocks noChangeAspect="1"/>
          </p:cNvSpPr>
          <p:nvPr/>
        </p:nvSpPr>
        <p:spPr bwMode="auto">
          <a:xfrm>
            <a:off x="2714204" y="4311258"/>
            <a:ext cx="1537" cy="3342"/>
          </a:xfrm>
          <a:custGeom>
            <a:avLst/>
            <a:gdLst/>
            <a:ahLst/>
            <a:cxnLst>
              <a:cxn ang="0">
                <a:pos x="0" y="0"/>
              </a:cxn>
              <a:cxn ang="0">
                <a:pos x="0" y="0"/>
              </a:cxn>
              <a:cxn ang="0">
                <a:pos x="0" y="0"/>
              </a:cxn>
              <a:cxn ang="0">
                <a:pos x="2" y="0"/>
              </a:cxn>
              <a:cxn ang="0">
                <a:pos x="2" y="4"/>
              </a:cxn>
              <a:cxn ang="0">
                <a:pos x="2" y="4"/>
              </a:cxn>
              <a:cxn ang="0">
                <a:pos x="2" y="0"/>
              </a:cxn>
              <a:cxn ang="0">
                <a:pos x="0" y="0"/>
              </a:cxn>
              <a:cxn ang="0">
                <a:pos x="0" y="0"/>
              </a:cxn>
            </a:cxnLst>
            <a:rect l="0" t="0" r="r" b="b"/>
            <a:pathLst>
              <a:path w="2" h="4">
                <a:moveTo>
                  <a:pt x="0" y="0"/>
                </a:moveTo>
                <a:lnTo>
                  <a:pt x="0" y="0"/>
                </a:lnTo>
                <a:lnTo>
                  <a:pt x="0" y="0"/>
                </a:lnTo>
                <a:lnTo>
                  <a:pt x="2" y="0"/>
                </a:lnTo>
                <a:lnTo>
                  <a:pt x="2" y="4"/>
                </a:lnTo>
                <a:lnTo>
                  <a:pt x="2" y="4"/>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7" name="1398862314"/>
          <p:cNvSpPr>
            <a:spLocks noChangeAspect="1"/>
          </p:cNvSpPr>
          <p:nvPr/>
        </p:nvSpPr>
        <p:spPr bwMode="auto">
          <a:xfrm>
            <a:off x="2714204" y="4311258"/>
            <a:ext cx="768" cy="836"/>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8" name="2141340578"/>
          <p:cNvSpPr>
            <a:spLocks noChangeAspect="1" noChangeArrowheads="1"/>
          </p:cNvSpPr>
          <p:nvPr/>
        </p:nvSpPr>
        <p:spPr bwMode="auto">
          <a:xfrm>
            <a:off x="2714204" y="4324626"/>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99" name="1817017762"/>
          <p:cNvSpPr>
            <a:spLocks noChangeAspect="1"/>
          </p:cNvSpPr>
          <p:nvPr/>
        </p:nvSpPr>
        <p:spPr bwMode="auto">
          <a:xfrm>
            <a:off x="2714204" y="4324626"/>
            <a:ext cx="1537" cy="4178"/>
          </a:xfrm>
          <a:custGeom>
            <a:avLst/>
            <a:gdLst/>
            <a:ahLst/>
            <a:cxnLst>
              <a:cxn ang="0">
                <a:pos x="0" y="0"/>
              </a:cxn>
              <a:cxn ang="0">
                <a:pos x="0" y="0"/>
              </a:cxn>
              <a:cxn ang="0">
                <a:pos x="0" y="0"/>
              </a:cxn>
              <a:cxn ang="0">
                <a:pos x="2" y="0"/>
              </a:cxn>
              <a:cxn ang="0">
                <a:pos x="2" y="5"/>
              </a:cxn>
              <a:cxn ang="0">
                <a:pos x="2" y="5"/>
              </a:cxn>
              <a:cxn ang="0">
                <a:pos x="2" y="0"/>
              </a:cxn>
              <a:cxn ang="0">
                <a:pos x="0" y="0"/>
              </a:cxn>
              <a:cxn ang="0">
                <a:pos x="0" y="0"/>
              </a:cxn>
            </a:cxnLst>
            <a:rect l="0" t="0" r="r" b="b"/>
            <a:pathLst>
              <a:path w="2" h="5">
                <a:moveTo>
                  <a:pt x="0" y="0"/>
                </a:moveTo>
                <a:lnTo>
                  <a:pt x="0" y="0"/>
                </a:lnTo>
                <a:lnTo>
                  <a:pt x="0" y="0"/>
                </a:lnTo>
                <a:lnTo>
                  <a:pt x="2" y="0"/>
                </a:lnTo>
                <a:lnTo>
                  <a:pt x="2" y="5"/>
                </a:lnTo>
                <a:lnTo>
                  <a:pt x="2" y="5"/>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0" name="1777610361"/>
          <p:cNvSpPr>
            <a:spLocks noChangeAspect="1"/>
          </p:cNvSpPr>
          <p:nvPr/>
        </p:nvSpPr>
        <p:spPr bwMode="auto">
          <a:xfrm>
            <a:off x="2714204" y="4324626"/>
            <a:ext cx="768" cy="836"/>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1" name="570261401"/>
          <p:cNvSpPr>
            <a:spLocks noChangeAspect="1" noChangeArrowheads="1"/>
          </p:cNvSpPr>
          <p:nvPr/>
        </p:nvSpPr>
        <p:spPr bwMode="auto">
          <a:xfrm>
            <a:off x="2714204" y="4338830"/>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2" name="647800504"/>
          <p:cNvSpPr>
            <a:spLocks noChangeAspect="1"/>
          </p:cNvSpPr>
          <p:nvPr/>
        </p:nvSpPr>
        <p:spPr bwMode="auto">
          <a:xfrm>
            <a:off x="2714204" y="4338830"/>
            <a:ext cx="1537" cy="4178"/>
          </a:xfrm>
          <a:custGeom>
            <a:avLst/>
            <a:gdLst/>
            <a:ahLst/>
            <a:cxnLst>
              <a:cxn ang="0">
                <a:pos x="0" y="0"/>
              </a:cxn>
              <a:cxn ang="0">
                <a:pos x="0" y="0"/>
              </a:cxn>
              <a:cxn ang="0">
                <a:pos x="0" y="0"/>
              </a:cxn>
              <a:cxn ang="0">
                <a:pos x="2" y="0"/>
              </a:cxn>
              <a:cxn ang="0">
                <a:pos x="2" y="5"/>
              </a:cxn>
              <a:cxn ang="0">
                <a:pos x="2" y="5"/>
              </a:cxn>
              <a:cxn ang="0">
                <a:pos x="2" y="0"/>
              </a:cxn>
              <a:cxn ang="0">
                <a:pos x="0" y="0"/>
              </a:cxn>
              <a:cxn ang="0">
                <a:pos x="0" y="0"/>
              </a:cxn>
            </a:cxnLst>
            <a:rect l="0" t="0" r="r" b="b"/>
            <a:pathLst>
              <a:path w="2" h="5">
                <a:moveTo>
                  <a:pt x="0" y="0"/>
                </a:moveTo>
                <a:lnTo>
                  <a:pt x="0" y="0"/>
                </a:lnTo>
                <a:lnTo>
                  <a:pt x="0" y="0"/>
                </a:lnTo>
                <a:lnTo>
                  <a:pt x="2" y="0"/>
                </a:lnTo>
                <a:lnTo>
                  <a:pt x="2" y="5"/>
                </a:lnTo>
                <a:lnTo>
                  <a:pt x="2" y="5"/>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3" name="1845710705"/>
          <p:cNvSpPr>
            <a:spLocks noChangeAspect="1"/>
          </p:cNvSpPr>
          <p:nvPr/>
        </p:nvSpPr>
        <p:spPr bwMode="auto">
          <a:xfrm>
            <a:off x="2714204" y="4338830"/>
            <a:ext cx="768" cy="836"/>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4" name="1431725995"/>
          <p:cNvSpPr>
            <a:spLocks noChangeAspect="1" noChangeArrowheads="1"/>
          </p:cNvSpPr>
          <p:nvPr/>
        </p:nvSpPr>
        <p:spPr bwMode="auto">
          <a:xfrm>
            <a:off x="2714204" y="4352198"/>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5" name="15049888"/>
          <p:cNvSpPr>
            <a:spLocks noChangeAspect="1"/>
          </p:cNvSpPr>
          <p:nvPr/>
        </p:nvSpPr>
        <p:spPr bwMode="auto">
          <a:xfrm>
            <a:off x="2714204" y="4350528"/>
            <a:ext cx="1537" cy="5848"/>
          </a:xfrm>
          <a:custGeom>
            <a:avLst/>
            <a:gdLst/>
            <a:ahLst/>
            <a:cxnLst>
              <a:cxn ang="0">
                <a:pos x="0" y="2"/>
              </a:cxn>
              <a:cxn ang="0">
                <a:pos x="0" y="0"/>
              </a:cxn>
              <a:cxn ang="0">
                <a:pos x="0" y="2"/>
              </a:cxn>
              <a:cxn ang="0">
                <a:pos x="2" y="2"/>
              </a:cxn>
              <a:cxn ang="0">
                <a:pos x="2" y="7"/>
              </a:cxn>
              <a:cxn ang="0">
                <a:pos x="2" y="7"/>
              </a:cxn>
              <a:cxn ang="0">
                <a:pos x="2" y="2"/>
              </a:cxn>
              <a:cxn ang="0">
                <a:pos x="0" y="2"/>
              </a:cxn>
              <a:cxn ang="0">
                <a:pos x="0" y="2"/>
              </a:cxn>
            </a:cxnLst>
            <a:rect l="0" t="0" r="r" b="b"/>
            <a:pathLst>
              <a:path w="2" h="7">
                <a:moveTo>
                  <a:pt x="0" y="2"/>
                </a:moveTo>
                <a:lnTo>
                  <a:pt x="0" y="0"/>
                </a:lnTo>
                <a:lnTo>
                  <a:pt x="0" y="2"/>
                </a:lnTo>
                <a:lnTo>
                  <a:pt x="2" y="2"/>
                </a:lnTo>
                <a:lnTo>
                  <a:pt x="2" y="7"/>
                </a:lnTo>
                <a:lnTo>
                  <a:pt x="2" y="7"/>
                </a:lnTo>
                <a:lnTo>
                  <a:pt x="2" y="2"/>
                </a:lnTo>
                <a:lnTo>
                  <a:pt x="0" y="2"/>
                </a:lnTo>
                <a:lnTo>
                  <a:pt x="0" y="2"/>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6" name="1978961623"/>
          <p:cNvSpPr>
            <a:spLocks noChangeAspect="1"/>
          </p:cNvSpPr>
          <p:nvPr/>
        </p:nvSpPr>
        <p:spPr bwMode="auto">
          <a:xfrm>
            <a:off x="2714204" y="4350528"/>
            <a:ext cx="768" cy="1672"/>
          </a:xfrm>
          <a:custGeom>
            <a:avLst/>
            <a:gdLst/>
            <a:ahLst/>
            <a:cxnLst>
              <a:cxn ang="0">
                <a:pos x="0" y="2"/>
              </a:cxn>
              <a:cxn ang="0">
                <a:pos x="0" y="0"/>
              </a:cxn>
              <a:cxn ang="0">
                <a:pos x="0" y="2"/>
              </a:cxn>
              <a:cxn ang="0">
                <a:pos x="0" y="2"/>
              </a:cxn>
              <a:cxn ang="0">
                <a:pos x="0" y="2"/>
              </a:cxn>
              <a:cxn ang="0">
                <a:pos x="0" y="2"/>
              </a:cxn>
            </a:cxnLst>
            <a:rect l="0" t="0" r="r" b="b"/>
            <a:pathLst>
              <a:path h="2">
                <a:moveTo>
                  <a:pt x="0" y="2"/>
                </a:moveTo>
                <a:lnTo>
                  <a:pt x="0" y="0"/>
                </a:lnTo>
                <a:lnTo>
                  <a:pt x="0" y="2"/>
                </a:lnTo>
                <a:lnTo>
                  <a:pt x="0" y="2"/>
                </a:lnTo>
                <a:lnTo>
                  <a:pt x="0" y="2"/>
                </a:lnTo>
                <a:lnTo>
                  <a:pt x="0" y="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7" name="2133420816"/>
          <p:cNvSpPr>
            <a:spLocks noChangeAspect="1"/>
          </p:cNvSpPr>
          <p:nvPr/>
        </p:nvSpPr>
        <p:spPr bwMode="auto">
          <a:xfrm>
            <a:off x="2724957" y="4279509"/>
            <a:ext cx="13056" cy="88565"/>
          </a:xfrm>
          <a:custGeom>
            <a:avLst/>
            <a:gdLst/>
            <a:ahLst/>
            <a:cxnLst>
              <a:cxn ang="0">
                <a:pos x="17" y="2"/>
              </a:cxn>
              <a:cxn ang="0">
                <a:pos x="0" y="0"/>
              </a:cxn>
              <a:cxn ang="0">
                <a:pos x="0" y="102"/>
              </a:cxn>
              <a:cxn ang="0">
                <a:pos x="17" y="106"/>
              </a:cxn>
              <a:cxn ang="0">
                <a:pos x="17" y="5"/>
              </a:cxn>
              <a:cxn ang="0">
                <a:pos x="17" y="2"/>
              </a:cxn>
            </a:cxnLst>
            <a:rect l="0" t="0" r="r" b="b"/>
            <a:pathLst>
              <a:path w="17" h="106">
                <a:moveTo>
                  <a:pt x="17" y="2"/>
                </a:moveTo>
                <a:lnTo>
                  <a:pt x="0" y="0"/>
                </a:lnTo>
                <a:lnTo>
                  <a:pt x="0" y="102"/>
                </a:lnTo>
                <a:lnTo>
                  <a:pt x="17" y="106"/>
                </a:lnTo>
                <a:lnTo>
                  <a:pt x="17" y="5"/>
                </a:lnTo>
                <a:lnTo>
                  <a:pt x="17"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8" name="1130531203"/>
          <p:cNvSpPr>
            <a:spLocks noChangeAspect="1"/>
          </p:cNvSpPr>
          <p:nvPr/>
        </p:nvSpPr>
        <p:spPr bwMode="auto">
          <a:xfrm>
            <a:off x="2738013" y="4281179"/>
            <a:ext cx="768" cy="86893"/>
          </a:xfrm>
          <a:custGeom>
            <a:avLst/>
            <a:gdLst/>
            <a:ahLst/>
            <a:cxnLst>
              <a:cxn ang="0">
                <a:pos x="0" y="104"/>
              </a:cxn>
              <a:cxn ang="0">
                <a:pos x="0" y="102"/>
              </a:cxn>
              <a:cxn ang="0">
                <a:pos x="0" y="3"/>
              </a:cxn>
              <a:cxn ang="0">
                <a:pos x="0" y="0"/>
              </a:cxn>
              <a:cxn ang="0">
                <a:pos x="0" y="3"/>
              </a:cxn>
              <a:cxn ang="0">
                <a:pos x="0" y="3"/>
              </a:cxn>
              <a:cxn ang="0">
                <a:pos x="0" y="104"/>
              </a:cxn>
            </a:cxnLst>
            <a:rect l="0" t="0" r="r" b="b"/>
            <a:pathLst>
              <a:path h="104">
                <a:moveTo>
                  <a:pt x="0" y="104"/>
                </a:moveTo>
                <a:lnTo>
                  <a:pt x="0" y="102"/>
                </a:lnTo>
                <a:lnTo>
                  <a:pt x="0" y="3"/>
                </a:lnTo>
                <a:lnTo>
                  <a:pt x="0" y="0"/>
                </a:lnTo>
                <a:lnTo>
                  <a:pt x="0" y="3"/>
                </a:lnTo>
                <a:lnTo>
                  <a:pt x="0" y="3"/>
                </a:lnTo>
                <a:lnTo>
                  <a:pt x="0" y="104"/>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09" name="1823375574"/>
          <p:cNvSpPr>
            <a:spLocks noChangeAspect="1"/>
          </p:cNvSpPr>
          <p:nvPr/>
        </p:nvSpPr>
        <p:spPr bwMode="auto">
          <a:xfrm>
            <a:off x="2730334" y="4348856"/>
            <a:ext cx="7680" cy="3342"/>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1"/>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0" name="753608455"/>
          <p:cNvSpPr>
            <a:spLocks noChangeAspect="1"/>
          </p:cNvSpPr>
          <p:nvPr/>
        </p:nvSpPr>
        <p:spPr bwMode="auto">
          <a:xfrm>
            <a:off x="2730334" y="4344678"/>
            <a:ext cx="7680" cy="7520"/>
          </a:xfrm>
          <a:custGeom>
            <a:avLst/>
            <a:gdLst/>
            <a:ahLst/>
            <a:cxnLst>
              <a:cxn ang="0">
                <a:pos x="4" y="4"/>
              </a:cxn>
              <a:cxn ang="0">
                <a:pos x="4" y="1"/>
              </a:cxn>
              <a:cxn ang="0">
                <a:pos x="4" y="1"/>
              </a:cxn>
              <a:cxn ang="0">
                <a:pos x="4" y="1"/>
              </a:cxn>
              <a:cxn ang="0">
                <a:pos x="1" y="0"/>
              </a:cxn>
              <a:cxn ang="0">
                <a:pos x="0" y="1"/>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1" name="1011413765"/>
          <p:cNvSpPr>
            <a:spLocks noChangeAspect="1"/>
          </p:cNvSpPr>
          <p:nvPr/>
        </p:nvSpPr>
        <p:spPr bwMode="auto">
          <a:xfrm>
            <a:off x="2730334" y="4346350"/>
            <a:ext cx="5376" cy="4178"/>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1"/>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2" name="878059497"/>
          <p:cNvSpPr>
            <a:spLocks noChangeAspect="1"/>
          </p:cNvSpPr>
          <p:nvPr/>
        </p:nvSpPr>
        <p:spPr bwMode="auto">
          <a:xfrm>
            <a:off x="2730334" y="4302903"/>
            <a:ext cx="7680" cy="4178"/>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0"/>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3" name="1932595390"/>
          <p:cNvSpPr>
            <a:spLocks noChangeAspect="1"/>
          </p:cNvSpPr>
          <p:nvPr/>
        </p:nvSpPr>
        <p:spPr bwMode="auto">
          <a:xfrm>
            <a:off x="2730334" y="4299561"/>
            <a:ext cx="7680" cy="7520"/>
          </a:xfrm>
          <a:custGeom>
            <a:avLst/>
            <a:gdLst/>
            <a:ahLst/>
            <a:cxnLst>
              <a:cxn ang="0">
                <a:pos x="4" y="4"/>
              </a:cxn>
              <a:cxn ang="0">
                <a:pos x="4" y="1"/>
              </a:cxn>
              <a:cxn ang="0">
                <a:pos x="4" y="1"/>
              </a:cxn>
              <a:cxn ang="0">
                <a:pos x="4" y="1"/>
              </a:cxn>
              <a:cxn ang="0">
                <a:pos x="1" y="0"/>
              </a:cxn>
              <a:cxn ang="0">
                <a:pos x="0" y="1"/>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4" name="463467074"/>
          <p:cNvSpPr>
            <a:spLocks noChangeAspect="1"/>
          </p:cNvSpPr>
          <p:nvPr/>
        </p:nvSpPr>
        <p:spPr bwMode="auto">
          <a:xfrm>
            <a:off x="2730334" y="4301232"/>
            <a:ext cx="5376" cy="4178"/>
          </a:xfrm>
          <a:custGeom>
            <a:avLst/>
            <a:gdLst/>
            <a:ahLst/>
            <a:cxnLst>
              <a:cxn ang="0">
                <a:pos x="3" y="1"/>
              </a:cxn>
              <a:cxn ang="0">
                <a:pos x="2" y="2"/>
              </a:cxn>
              <a:cxn ang="0">
                <a:pos x="1" y="1"/>
              </a:cxn>
              <a:cxn ang="0">
                <a:pos x="0" y="1"/>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5" name="1144822200"/>
          <p:cNvSpPr>
            <a:spLocks noChangeAspect="1"/>
          </p:cNvSpPr>
          <p:nvPr/>
        </p:nvSpPr>
        <p:spPr bwMode="auto">
          <a:xfrm>
            <a:off x="2469210" y="3507492"/>
            <a:ext cx="235779" cy="47624"/>
          </a:xfrm>
          <a:custGeom>
            <a:avLst/>
            <a:gdLst/>
            <a:ahLst/>
            <a:cxnLst>
              <a:cxn ang="0">
                <a:pos x="307" y="50"/>
              </a:cxn>
              <a:cxn ang="0">
                <a:pos x="0" y="0"/>
              </a:cxn>
              <a:cxn ang="0">
                <a:pos x="0" y="10"/>
              </a:cxn>
              <a:cxn ang="0">
                <a:pos x="305" y="57"/>
              </a:cxn>
              <a:cxn ang="0">
                <a:pos x="307" y="50"/>
              </a:cxn>
            </a:cxnLst>
            <a:rect l="0" t="0" r="r" b="b"/>
            <a:pathLst>
              <a:path w="307" h="57">
                <a:moveTo>
                  <a:pt x="307" y="50"/>
                </a:moveTo>
                <a:lnTo>
                  <a:pt x="0" y="0"/>
                </a:lnTo>
                <a:lnTo>
                  <a:pt x="0" y="10"/>
                </a:lnTo>
                <a:lnTo>
                  <a:pt x="305" y="57"/>
                </a:lnTo>
                <a:lnTo>
                  <a:pt x="307" y="50"/>
                </a:lnTo>
                <a:close/>
              </a:path>
            </a:pathLst>
          </a:custGeom>
          <a:solidFill>
            <a:srgbClr val="5C75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6" name="218858688"/>
          <p:cNvSpPr>
            <a:spLocks noChangeAspect="1"/>
          </p:cNvSpPr>
          <p:nvPr/>
        </p:nvSpPr>
        <p:spPr bwMode="auto">
          <a:xfrm>
            <a:off x="2469210" y="3507492"/>
            <a:ext cx="235779" cy="47624"/>
          </a:xfrm>
          <a:custGeom>
            <a:avLst/>
            <a:gdLst/>
            <a:ahLst/>
            <a:cxnLst>
              <a:cxn ang="0">
                <a:pos x="307" y="50"/>
              </a:cxn>
              <a:cxn ang="0">
                <a:pos x="0" y="0"/>
              </a:cxn>
              <a:cxn ang="0">
                <a:pos x="0" y="10"/>
              </a:cxn>
              <a:cxn ang="0">
                <a:pos x="305" y="57"/>
              </a:cxn>
            </a:cxnLst>
            <a:rect l="0" t="0" r="r" b="b"/>
            <a:pathLst>
              <a:path w="307" h="57">
                <a:moveTo>
                  <a:pt x="307" y="50"/>
                </a:moveTo>
                <a:lnTo>
                  <a:pt x="0" y="0"/>
                </a:lnTo>
                <a:lnTo>
                  <a:pt x="0" y="10"/>
                </a:lnTo>
                <a:lnTo>
                  <a:pt x="305" y="57"/>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7" name="1749997686"/>
          <p:cNvSpPr>
            <a:spLocks noChangeAspect="1"/>
          </p:cNvSpPr>
          <p:nvPr/>
        </p:nvSpPr>
        <p:spPr bwMode="auto">
          <a:xfrm>
            <a:off x="2728797" y="4150839"/>
            <a:ext cx="37633" cy="102769"/>
          </a:xfrm>
          <a:custGeom>
            <a:avLst/>
            <a:gdLst/>
            <a:ahLst/>
            <a:cxnLst>
              <a:cxn ang="0">
                <a:pos x="49" y="0"/>
              </a:cxn>
              <a:cxn ang="0">
                <a:pos x="49" y="90"/>
              </a:cxn>
              <a:cxn ang="0">
                <a:pos x="0" y="123"/>
              </a:cxn>
              <a:cxn ang="0">
                <a:pos x="0" y="24"/>
              </a:cxn>
              <a:cxn ang="0">
                <a:pos x="49" y="0"/>
              </a:cxn>
            </a:cxnLst>
            <a:rect l="0" t="0" r="r" b="b"/>
            <a:pathLst>
              <a:path w="49" h="123">
                <a:moveTo>
                  <a:pt x="49" y="0"/>
                </a:moveTo>
                <a:lnTo>
                  <a:pt x="49" y="90"/>
                </a:lnTo>
                <a:lnTo>
                  <a:pt x="0" y="123"/>
                </a:lnTo>
                <a:lnTo>
                  <a:pt x="0" y="24"/>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8" name="1216982809"/>
          <p:cNvSpPr>
            <a:spLocks noChangeAspect="1"/>
          </p:cNvSpPr>
          <p:nvPr/>
        </p:nvSpPr>
        <p:spPr bwMode="auto">
          <a:xfrm>
            <a:off x="2558299" y="4144991"/>
            <a:ext cx="768" cy="2506"/>
          </a:xfrm>
          <a:custGeom>
            <a:avLst/>
            <a:gdLst/>
            <a:ahLst/>
            <a:cxnLst>
              <a:cxn ang="0">
                <a:pos x="0" y="3"/>
              </a:cxn>
              <a:cxn ang="0">
                <a:pos x="0" y="0"/>
              </a:cxn>
              <a:cxn ang="0">
                <a:pos x="0" y="3"/>
              </a:cxn>
              <a:cxn ang="0">
                <a:pos x="0" y="3"/>
              </a:cxn>
              <a:cxn ang="0">
                <a:pos x="0" y="3"/>
              </a:cxn>
            </a:cxnLst>
            <a:rect l="0" t="0" r="r" b="b"/>
            <a:pathLst>
              <a:path h="3">
                <a:moveTo>
                  <a:pt x="0" y="3"/>
                </a:moveTo>
                <a:lnTo>
                  <a:pt x="0" y="0"/>
                </a:lnTo>
                <a:lnTo>
                  <a:pt x="0" y="3"/>
                </a:lnTo>
                <a:lnTo>
                  <a:pt x="0" y="3"/>
                </a:lnTo>
                <a:lnTo>
                  <a:pt x="0" y="3"/>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19" name="2049064884"/>
          <p:cNvSpPr>
            <a:spLocks noChangeAspect="1" noChangeArrowheads="1"/>
          </p:cNvSpPr>
          <p:nvPr/>
        </p:nvSpPr>
        <p:spPr bwMode="auto">
          <a:xfrm>
            <a:off x="2714204" y="4172562"/>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0" name="783417514"/>
          <p:cNvSpPr>
            <a:spLocks noChangeAspect="1"/>
          </p:cNvSpPr>
          <p:nvPr/>
        </p:nvSpPr>
        <p:spPr bwMode="auto">
          <a:xfrm>
            <a:off x="2714204" y="4172562"/>
            <a:ext cx="1537" cy="4178"/>
          </a:xfrm>
          <a:custGeom>
            <a:avLst/>
            <a:gdLst/>
            <a:ahLst/>
            <a:cxnLst>
              <a:cxn ang="0">
                <a:pos x="0" y="0"/>
              </a:cxn>
              <a:cxn ang="0">
                <a:pos x="0" y="0"/>
              </a:cxn>
              <a:cxn ang="0">
                <a:pos x="0" y="0"/>
              </a:cxn>
              <a:cxn ang="0">
                <a:pos x="2" y="0"/>
              </a:cxn>
              <a:cxn ang="0">
                <a:pos x="2" y="5"/>
              </a:cxn>
              <a:cxn ang="0">
                <a:pos x="2" y="5"/>
              </a:cxn>
              <a:cxn ang="0">
                <a:pos x="2" y="0"/>
              </a:cxn>
              <a:cxn ang="0">
                <a:pos x="0" y="0"/>
              </a:cxn>
              <a:cxn ang="0">
                <a:pos x="0" y="0"/>
              </a:cxn>
            </a:cxnLst>
            <a:rect l="0" t="0" r="r" b="b"/>
            <a:pathLst>
              <a:path w="2" h="5">
                <a:moveTo>
                  <a:pt x="0" y="0"/>
                </a:moveTo>
                <a:lnTo>
                  <a:pt x="0" y="0"/>
                </a:lnTo>
                <a:lnTo>
                  <a:pt x="0" y="0"/>
                </a:lnTo>
                <a:lnTo>
                  <a:pt x="2" y="0"/>
                </a:lnTo>
                <a:lnTo>
                  <a:pt x="2" y="5"/>
                </a:lnTo>
                <a:lnTo>
                  <a:pt x="2" y="5"/>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1" name="510983083"/>
          <p:cNvSpPr>
            <a:spLocks noChangeAspect="1"/>
          </p:cNvSpPr>
          <p:nvPr/>
        </p:nvSpPr>
        <p:spPr bwMode="auto">
          <a:xfrm>
            <a:off x="2714204" y="4172562"/>
            <a:ext cx="768" cy="836"/>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2" name="1350388686"/>
          <p:cNvSpPr>
            <a:spLocks noChangeAspect="1" noChangeArrowheads="1"/>
          </p:cNvSpPr>
          <p:nvPr/>
        </p:nvSpPr>
        <p:spPr bwMode="auto">
          <a:xfrm>
            <a:off x="2714204" y="4241911"/>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3" name="1024835887"/>
          <p:cNvSpPr>
            <a:spLocks noChangeAspect="1"/>
          </p:cNvSpPr>
          <p:nvPr/>
        </p:nvSpPr>
        <p:spPr bwMode="auto">
          <a:xfrm>
            <a:off x="2714204" y="4240239"/>
            <a:ext cx="1537" cy="5848"/>
          </a:xfrm>
          <a:custGeom>
            <a:avLst/>
            <a:gdLst/>
            <a:ahLst/>
            <a:cxnLst>
              <a:cxn ang="0">
                <a:pos x="0" y="0"/>
              </a:cxn>
              <a:cxn ang="0">
                <a:pos x="0" y="0"/>
              </a:cxn>
              <a:cxn ang="0">
                <a:pos x="0" y="2"/>
              </a:cxn>
              <a:cxn ang="0">
                <a:pos x="2" y="2"/>
              </a:cxn>
              <a:cxn ang="0">
                <a:pos x="2" y="7"/>
              </a:cxn>
              <a:cxn ang="0">
                <a:pos x="2" y="7"/>
              </a:cxn>
              <a:cxn ang="0">
                <a:pos x="2" y="2"/>
              </a:cxn>
              <a:cxn ang="0">
                <a:pos x="0" y="2"/>
              </a:cxn>
              <a:cxn ang="0">
                <a:pos x="0" y="0"/>
              </a:cxn>
            </a:cxnLst>
            <a:rect l="0" t="0" r="r" b="b"/>
            <a:pathLst>
              <a:path w="2" h="7">
                <a:moveTo>
                  <a:pt x="0" y="0"/>
                </a:moveTo>
                <a:lnTo>
                  <a:pt x="0" y="0"/>
                </a:lnTo>
                <a:lnTo>
                  <a:pt x="0" y="2"/>
                </a:lnTo>
                <a:lnTo>
                  <a:pt x="2" y="2"/>
                </a:lnTo>
                <a:lnTo>
                  <a:pt x="2" y="7"/>
                </a:lnTo>
                <a:lnTo>
                  <a:pt x="2" y="7"/>
                </a:lnTo>
                <a:lnTo>
                  <a:pt x="2" y="2"/>
                </a:lnTo>
                <a:lnTo>
                  <a:pt x="0" y="2"/>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4" name="119612245"/>
          <p:cNvSpPr>
            <a:spLocks noChangeAspect="1"/>
          </p:cNvSpPr>
          <p:nvPr/>
        </p:nvSpPr>
        <p:spPr bwMode="auto">
          <a:xfrm>
            <a:off x="2714204" y="4240239"/>
            <a:ext cx="768" cy="1672"/>
          </a:xfrm>
          <a:custGeom>
            <a:avLst/>
            <a:gdLst/>
            <a:ahLst/>
            <a:cxnLst>
              <a:cxn ang="0">
                <a:pos x="0" y="2"/>
              </a:cxn>
              <a:cxn ang="0">
                <a:pos x="0" y="0"/>
              </a:cxn>
              <a:cxn ang="0">
                <a:pos x="0" y="0"/>
              </a:cxn>
              <a:cxn ang="0">
                <a:pos x="0" y="2"/>
              </a:cxn>
              <a:cxn ang="0">
                <a:pos x="0" y="2"/>
              </a:cxn>
              <a:cxn ang="0">
                <a:pos x="0" y="2"/>
              </a:cxn>
            </a:cxnLst>
            <a:rect l="0" t="0" r="r" b="b"/>
            <a:pathLst>
              <a:path h="2">
                <a:moveTo>
                  <a:pt x="0" y="2"/>
                </a:moveTo>
                <a:lnTo>
                  <a:pt x="0" y="0"/>
                </a:lnTo>
                <a:lnTo>
                  <a:pt x="0" y="0"/>
                </a:lnTo>
                <a:lnTo>
                  <a:pt x="0" y="2"/>
                </a:lnTo>
                <a:lnTo>
                  <a:pt x="0" y="2"/>
                </a:lnTo>
                <a:lnTo>
                  <a:pt x="0" y="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5" name="1343911119"/>
          <p:cNvSpPr>
            <a:spLocks noChangeAspect="1"/>
          </p:cNvSpPr>
          <p:nvPr/>
        </p:nvSpPr>
        <p:spPr bwMode="auto">
          <a:xfrm>
            <a:off x="2724957" y="4169220"/>
            <a:ext cx="13056" cy="86893"/>
          </a:xfrm>
          <a:custGeom>
            <a:avLst/>
            <a:gdLst/>
            <a:ahLst/>
            <a:cxnLst>
              <a:cxn ang="0">
                <a:pos x="17" y="2"/>
              </a:cxn>
              <a:cxn ang="0">
                <a:pos x="0" y="0"/>
              </a:cxn>
              <a:cxn ang="0">
                <a:pos x="0" y="101"/>
              </a:cxn>
              <a:cxn ang="0">
                <a:pos x="17" y="104"/>
              </a:cxn>
              <a:cxn ang="0">
                <a:pos x="17" y="4"/>
              </a:cxn>
              <a:cxn ang="0">
                <a:pos x="17" y="2"/>
              </a:cxn>
            </a:cxnLst>
            <a:rect l="0" t="0" r="r" b="b"/>
            <a:pathLst>
              <a:path w="17" h="104">
                <a:moveTo>
                  <a:pt x="17" y="2"/>
                </a:moveTo>
                <a:lnTo>
                  <a:pt x="0" y="0"/>
                </a:lnTo>
                <a:lnTo>
                  <a:pt x="0" y="101"/>
                </a:lnTo>
                <a:lnTo>
                  <a:pt x="17" y="104"/>
                </a:lnTo>
                <a:lnTo>
                  <a:pt x="17" y="4"/>
                </a:lnTo>
                <a:lnTo>
                  <a:pt x="17"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6" name="1387099818"/>
          <p:cNvSpPr>
            <a:spLocks noChangeAspect="1"/>
          </p:cNvSpPr>
          <p:nvPr/>
        </p:nvSpPr>
        <p:spPr bwMode="auto">
          <a:xfrm>
            <a:off x="2738013" y="4170892"/>
            <a:ext cx="768" cy="85223"/>
          </a:xfrm>
          <a:custGeom>
            <a:avLst/>
            <a:gdLst/>
            <a:ahLst/>
            <a:cxnLst>
              <a:cxn ang="0">
                <a:pos x="0" y="102"/>
              </a:cxn>
              <a:cxn ang="0">
                <a:pos x="0" y="102"/>
              </a:cxn>
              <a:cxn ang="0">
                <a:pos x="0" y="0"/>
              </a:cxn>
              <a:cxn ang="0">
                <a:pos x="0" y="0"/>
              </a:cxn>
              <a:cxn ang="0">
                <a:pos x="0" y="2"/>
              </a:cxn>
              <a:cxn ang="0">
                <a:pos x="0" y="2"/>
              </a:cxn>
              <a:cxn ang="0">
                <a:pos x="0" y="102"/>
              </a:cxn>
            </a:cxnLst>
            <a:rect l="0" t="0" r="r" b="b"/>
            <a:pathLst>
              <a:path h="102">
                <a:moveTo>
                  <a:pt x="0" y="102"/>
                </a:moveTo>
                <a:lnTo>
                  <a:pt x="0" y="102"/>
                </a:lnTo>
                <a:lnTo>
                  <a:pt x="0" y="0"/>
                </a:lnTo>
                <a:lnTo>
                  <a:pt x="0" y="0"/>
                </a:lnTo>
                <a:lnTo>
                  <a:pt x="0" y="2"/>
                </a:lnTo>
                <a:lnTo>
                  <a:pt x="0" y="2"/>
                </a:lnTo>
                <a:lnTo>
                  <a:pt x="0"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7" name="1841686842"/>
          <p:cNvSpPr>
            <a:spLocks noChangeAspect="1"/>
          </p:cNvSpPr>
          <p:nvPr/>
        </p:nvSpPr>
        <p:spPr bwMode="auto">
          <a:xfrm>
            <a:off x="2730334" y="4237733"/>
            <a:ext cx="7680" cy="4178"/>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0"/>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8" name="1848598501"/>
          <p:cNvSpPr>
            <a:spLocks noChangeAspect="1"/>
          </p:cNvSpPr>
          <p:nvPr/>
        </p:nvSpPr>
        <p:spPr bwMode="auto">
          <a:xfrm>
            <a:off x="2730334" y="4234391"/>
            <a:ext cx="7680" cy="7520"/>
          </a:xfrm>
          <a:custGeom>
            <a:avLst/>
            <a:gdLst/>
            <a:ahLst/>
            <a:cxnLst>
              <a:cxn ang="0">
                <a:pos x="4" y="4"/>
              </a:cxn>
              <a:cxn ang="0">
                <a:pos x="4" y="1"/>
              </a:cxn>
              <a:cxn ang="0">
                <a:pos x="4" y="0"/>
              </a:cxn>
              <a:cxn ang="0">
                <a:pos x="4" y="0"/>
              </a:cxn>
              <a:cxn ang="0">
                <a:pos x="1" y="0"/>
              </a:cxn>
              <a:cxn ang="0">
                <a:pos x="0" y="1"/>
              </a:cxn>
              <a:cxn ang="0">
                <a:pos x="1" y="3"/>
              </a:cxn>
              <a:cxn ang="0">
                <a:pos x="4" y="4"/>
              </a:cxn>
            </a:cxnLst>
            <a:rect l="0" t="0" r="r" b="b"/>
            <a:pathLst>
              <a:path w="4" h="4">
                <a:moveTo>
                  <a:pt x="4" y="4"/>
                </a:moveTo>
                <a:cubicBezTo>
                  <a:pt x="4" y="1"/>
                  <a:pt x="4" y="1"/>
                  <a:pt x="4" y="1"/>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29" name="694476321"/>
          <p:cNvSpPr>
            <a:spLocks noChangeAspect="1"/>
          </p:cNvSpPr>
          <p:nvPr/>
        </p:nvSpPr>
        <p:spPr bwMode="auto">
          <a:xfrm>
            <a:off x="2730334" y="4236062"/>
            <a:ext cx="5376" cy="4178"/>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0"/>
                </a:cubicBezTo>
                <a:cubicBezTo>
                  <a:pt x="0" y="0"/>
                  <a:pt x="1" y="0"/>
                  <a:pt x="1" y="0"/>
                </a:cubicBezTo>
                <a:cubicBezTo>
                  <a:pt x="2" y="0"/>
                  <a:pt x="2" y="0"/>
                  <a:pt x="2" y="0"/>
                </a:cubicBezTo>
                <a:cubicBezTo>
                  <a:pt x="3"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0" name="1930417078"/>
          <p:cNvSpPr>
            <a:spLocks noChangeAspect="1"/>
          </p:cNvSpPr>
          <p:nvPr/>
        </p:nvSpPr>
        <p:spPr bwMode="auto">
          <a:xfrm>
            <a:off x="2730334" y="4192616"/>
            <a:ext cx="7680" cy="4178"/>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0"/>
                  <a:pt x="0" y="0"/>
                </a:cubicBezTo>
                <a:cubicBezTo>
                  <a:pt x="0" y="0"/>
                  <a:pt x="0" y="0"/>
                  <a:pt x="0" y="0"/>
                </a:cubicBezTo>
                <a:cubicBezTo>
                  <a:pt x="0" y="1"/>
                  <a:pt x="0" y="1"/>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1" name="1139343821"/>
          <p:cNvSpPr>
            <a:spLocks noChangeAspect="1"/>
          </p:cNvSpPr>
          <p:nvPr/>
        </p:nvSpPr>
        <p:spPr bwMode="auto">
          <a:xfrm>
            <a:off x="2730334" y="4188438"/>
            <a:ext cx="7680" cy="8356"/>
          </a:xfrm>
          <a:custGeom>
            <a:avLst/>
            <a:gdLst/>
            <a:ahLst/>
            <a:cxnLst>
              <a:cxn ang="0">
                <a:pos x="4" y="4"/>
              </a:cxn>
              <a:cxn ang="0">
                <a:pos x="4" y="1"/>
              </a:cxn>
              <a:cxn ang="0">
                <a:pos x="4" y="0"/>
              </a:cxn>
              <a:cxn ang="0">
                <a:pos x="4" y="0"/>
              </a:cxn>
              <a:cxn ang="0">
                <a:pos x="1" y="0"/>
              </a:cxn>
              <a:cxn ang="0">
                <a:pos x="0" y="1"/>
              </a:cxn>
              <a:cxn ang="0">
                <a:pos x="1" y="3"/>
              </a:cxn>
              <a:cxn ang="0">
                <a:pos x="4" y="4"/>
              </a:cxn>
            </a:cxnLst>
            <a:rect l="0" t="0" r="r" b="b"/>
            <a:pathLst>
              <a:path w="4" h="4">
                <a:moveTo>
                  <a:pt x="4" y="4"/>
                </a:moveTo>
                <a:cubicBezTo>
                  <a:pt x="4" y="1"/>
                  <a:pt x="4" y="1"/>
                  <a:pt x="4" y="1"/>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2" name="543244838"/>
          <p:cNvSpPr>
            <a:spLocks noChangeAspect="1"/>
          </p:cNvSpPr>
          <p:nvPr/>
        </p:nvSpPr>
        <p:spPr bwMode="auto">
          <a:xfrm>
            <a:off x="2730334" y="4190944"/>
            <a:ext cx="5376" cy="3342"/>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0"/>
                </a:cubicBezTo>
                <a:cubicBezTo>
                  <a:pt x="0" y="0"/>
                  <a:pt x="1" y="0"/>
                  <a:pt x="1" y="0"/>
                </a:cubicBezTo>
                <a:cubicBezTo>
                  <a:pt x="2" y="0"/>
                  <a:pt x="2" y="0"/>
                  <a:pt x="2" y="0"/>
                </a:cubicBezTo>
                <a:cubicBezTo>
                  <a:pt x="3"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3" name="838380079"/>
          <p:cNvSpPr>
            <a:spLocks noChangeAspect="1"/>
          </p:cNvSpPr>
          <p:nvPr/>
        </p:nvSpPr>
        <p:spPr bwMode="auto">
          <a:xfrm>
            <a:off x="2728797" y="4040552"/>
            <a:ext cx="37633" cy="101097"/>
          </a:xfrm>
          <a:custGeom>
            <a:avLst/>
            <a:gdLst/>
            <a:ahLst/>
            <a:cxnLst>
              <a:cxn ang="0">
                <a:pos x="49" y="0"/>
              </a:cxn>
              <a:cxn ang="0">
                <a:pos x="49" y="90"/>
              </a:cxn>
              <a:cxn ang="0">
                <a:pos x="0" y="121"/>
              </a:cxn>
              <a:cxn ang="0">
                <a:pos x="0" y="21"/>
              </a:cxn>
              <a:cxn ang="0">
                <a:pos x="49" y="0"/>
              </a:cxn>
            </a:cxnLst>
            <a:rect l="0" t="0" r="r" b="b"/>
            <a:pathLst>
              <a:path w="49" h="121">
                <a:moveTo>
                  <a:pt x="49" y="0"/>
                </a:moveTo>
                <a:lnTo>
                  <a:pt x="49" y="90"/>
                </a:lnTo>
                <a:lnTo>
                  <a:pt x="0" y="121"/>
                </a:lnTo>
                <a:lnTo>
                  <a:pt x="0" y="21"/>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4" name="1179794062"/>
          <p:cNvSpPr>
            <a:spLocks noChangeAspect="1"/>
          </p:cNvSpPr>
          <p:nvPr/>
        </p:nvSpPr>
        <p:spPr bwMode="auto">
          <a:xfrm>
            <a:off x="2724957" y="4058097"/>
            <a:ext cx="13056" cy="86893"/>
          </a:xfrm>
          <a:custGeom>
            <a:avLst/>
            <a:gdLst/>
            <a:ahLst/>
            <a:cxnLst>
              <a:cxn ang="0">
                <a:pos x="17" y="3"/>
              </a:cxn>
              <a:cxn ang="0">
                <a:pos x="0" y="0"/>
              </a:cxn>
              <a:cxn ang="0">
                <a:pos x="0" y="102"/>
              </a:cxn>
              <a:cxn ang="0">
                <a:pos x="17" y="104"/>
              </a:cxn>
              <a:cxn ang="0">
                <a:pos x="17" y="3"/>
              </a:cxn>
              <a:cxn ang="0">
                <a:pos x="17" y="3"/>
              </a:cxn>
            </a:cxnLst>
            <a:rect l="0" t="0" r="r" b="b"/>
            <a:pathLst>
              <a:path w="17" h="104">
                <a:moveTo>
                  <a:pt x="17" y="3"/>
                </a:moveTo>
                <a:lnTo>
                  <a:pt x="0" y="0"/>
                </a:lnTo>
                <a:lnTo>
                  <a:pt x="0" y="102"/>
                </a:lnTo>
                <a:lnTo>
                  <a:pt x="17" y="104"/>
                </a:lnTo>
                <a:lnTo>
                  <a:pt x="17" y="3"/>
                </a:lnTo>
                <a:lnTo>
                  <a:pt x="17" y="3"/>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5" name="749324998"/>
          <p:cNvSpPr>
            <a:spLocks noChangeAspect="1"/>
          </p:cNvSpPr>
          <p:nvPr/>
        </p:nvSpPr>
        <p:spPr bwMode="auto">
          <a:xfrm>
            <a:off x="2738013" y="4060604"/>
            <a:ext cx="768" cy="84387"/>
          </a:xfrm>
          <a:custGeom>
            <a:avLst/>
            <a:gdLst/>
            <a:ahLst/>
            <a:cxnLst>
              <a:cxn ang="0">
                <a:pos x="0" y="101"/>
              </a:cxn>
              <a:cxn ang="0">
                <a:pos x="0" y="101"/>
              </a:cxn>
              <a:cxn ang="0">
                <a:pos x="0" y="0"/>
              </a:cxn>
              <a:cxn ang="0">
                <a:pos x="0" y="0"/>
              </a:cxn>
              <a:cxn ang="0">
                <a:pos x="0" y="0"/>
              </a:cxn>
              <a:cxn ang="0">
                <a:pos x="0" y="0"/>
              </a:cxn>
              <a:cxn ang="0">
                <a:pos x="0" y="101"/>
              </a:cxn>
            </a:cxnLst>
            <a:rect l="0" t="0" r="r" b="b"/>
            <a:pathLst>
              <a:path h="101">
                <a:moveTo>
                  <a:pt x="0" y="101"/>
                </a:moveTo>
                <a:lnTo>
                  <a:pt x="0" y="101"/>
                </a:lnTo>
                <a:lnTo>
                  <a:pt x="0" y="0"/>
                </a:lnTo>
                <a:lnTo>
                  <a:pt x="0" y="0"/>
                </a:lnTo>
                <a:lnTo>
                  <a:pt x="0" y="0"/>
                </a:lnTo>
                <a:lnTo>
                  <a:pt x="0" y="0"/>
                </a:lnTo>
                <a:lnTo>
                  <a:pt x="0" y="101"/>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6" name="243195178"/>
          <p:cNvSpPr>
            <a:spLocks noChangeAspect="1"/>
          </p:cNvSpPr>
          <p:nvPr/>
        </p:nvSpPr>
        <p:spPr bwMode="auto">
          <a:xfrm>
            <a:off x="2730334" y="4125773"/>
            <a:ext cx="7680" cy="5848"/>
          </a:xfrm>
          <a:custGeom>
            <a:avLst/>
            <a:gdLst/>
            <a:ahLst/>
            <a:cxnLst>
              <a:cxn ang="0">
                <a:pos x="4" y="3"/>
              </a:cxn>
              <a:cxn ang="0">
                <a:pos x="4" y="2"/>
              </a:cxn>
              <a:cxn ang="0">
                <a:pos x="1" y="2"/>
              </a:cxn>
              <a:cxn ang="0">
                <a:pos x="0" y="0"/>
              </a:cxn>
              <a:cxn ang="0">
                <a:pos x="0" y="1"/>
              </a:cxn>
              <a:cxn ang="0">
                <a:pos x="1" y="2"/>
              </a:cxn>
              <a:cxn ang="0">
                <a:pos x="4" y="3"/>
              </a:cxn>
              <a:cxn ang="0">
                <a:pos x="4" y="3"/>
              </a:cxn>
            </a:cxnLst>
            <a:rect l="0" t="0" r="r" b="b"/>
            <a:pathLst>
              <a:path w="4" h="3">
                <a:moveTo>
                  <a:pt x="4" y="3"/>
                </a:moveTo>
                <a:cubicBezTo>
                  <a:pt x="4" y="2"/>
                  <a:pt x="4" y="2"/>
                  <a:pt x="4" y="2"/>
                </a:cubicBezTo>
                <a:cubicBezTo>
                  <a:pt x="1" y="2"/>
                  <a:pt x="1" y="2"/>
                  <a:pt x="1" y="2"/>
                </a:cubicBezTo>
                <a:cubicBezTo>
                  <a:pt x="1" y="2"/>
                  <a:pt x="0" y="1"/>
                  <a:pt x="0" y="0"/>
                </a:cubicBezTo>
                <a:cubicBezTo>
                  <a:pt x="0" y="0"/>
                  <a:pt x="0" y="0"/>
                  <a:pt x="0" y="1"/>
                </a:cubicBezTo>
                <a:cubicBezTo>
                  <a:pt x="0" y="1"/>
                  <a:pt x="0" y="2"/>
                  <a:pt x="1" y="2"/>
                </a:cubicBezTo>
                <a:cubicBezTo>
                  <a:pt x="4" y="3"/>
                  <a:pt x="4" y="3"/>
                  <a:pt x="4" y="3"/>
                </a:cubicBezTo>
                <a:cubicBezTo>
                  <a:pt x="4" y="3"/>
                  <a:pt x="4" y="3"/>
                  <a:pt x="4" y="3"/>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7" name="221109385"/>
          <p:cNvSpPr>
            <a:spLocks noChangeAspect="1"/>
          </p:cNvSpPr>
          <p:nvPr/>
        </p:nvSpPr>
        <p:spPr bwMode="auto">
          <a:xfrm>
            <a:off x="2730334" y="4123267"/>
            <a:ext cx="7680" cy="5848"/>
          </a:xfrm>
          <a:custGeom>
            <a:avLst/>
            <a:gdLst/>
            <a:ahLst/>
            <a:cxnLst>
              <a:cxn ang="0">
                <a:pos x="4" y="3"/>
              </a:cxn>
              <a:cxn ang="0">
                <a:pos x="4" y="0"/>
              </a:cxn>
              <a:cxn ang="0">
                <a:pos x="4" y="0"/>
              </a:cxn>
              <a:cxn ang="0">
                <a:pos x="4" y="0"/>
              </a:cxn>
              <a:cxn ang="0">
                <a:pos x="1" y="0"/>
              </a:cxn>
              <a:cxn ang="0">
                <a:pos x="0" y="1"/>
              </a:cxn>
              <a:cxn ang="0">
                <a:pos x="1" y="3"/>
              </a:cxn>
              <a:cxn ang="0">
                <a:pos x="4" y="3"/>
              </a:cxn>
            </a:cxnLst>
            <a:rect l="0" t="0" r="r" b="b"/>
            <a:pathLst>
              <a:path w="4" h="3">
                <a:moveTo>
                  <a:pt x="4" y="3"/>
                </a:moveTo>
                <a:cubicBezTo>
                  <a:pt x="4" y="0"/>
                  <a:pt x="4" y="0"/>
                  <a:pt x="4" y="0"/>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3"/>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8" name="527099956"/>
          <p:cNvSpPr>
            <a:spLocks noChangeAspect="1"/>
          </p:cNvSpPr>
          <p:nvPr/>
        </p:nvSpPr>
        <p:spPr bwMode="auto">
          <a:xfrm>
            <a:off x="2730334" y="4123267"/>
            <a:ext cx="5376" cy="4178"/>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3" y="2"/>
                  <a:pt x="2" y="2"/>
                </a:cubicBezTo>
                <a:cubicBezTo>
                  <a:pt x="1" y="2"/>
                  <a:pt x="1" y="2"/>
                  <a:pt x="1" y="2"/>
                </a:cubicBezTo>
                <a:cubicBezTo>
                  <a:pt x="1" y="2"/>
                  <a:pt x="0" y="2"/>
                  <a:pt x="0" y="1"/>
                </a:cubicBezTo>
                <a:cubicBezTo>
                  <a:pt x="0" y="1"/>
                  <a:pt x="1" y="0"/>
                  <a:pt x="1" y="0"/>
                </a:cubicBezTo>
                <a:cubicBezTo>
                  <a:pt x="2" y="1"/>
                  <a:pt x="2" y="1"/>
                  <a:pt x="2" y="1"/>
                </a:cubicBezTo>
                <a:cubicBezTo>
                  <a:pt x="3" y="1"/>
                  <a:pt x="3" y="1"/>
                  <a:pt x="3" y="2"/>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39" name="1536633190"/>
          <p:cNvSpPr>
            <a:spLocks noChangeAspect="1"/>
          </p:cNvSpPr>
          <p:nvPr/>
        </p:nvSpPr>
        <p:spPr bwMode="auto">
          <a:xfrm>
            <a:off x="2730334" y="4079821"/>
            <a:ext cx="7680" cy="5848"/>
          </a:xfrm>
          <a:custGeom>
            <a:avLst/>
            <a:gdLst/>
            <a:ahLst/>
            <a:cxnLst>
              <a:cxn ang="0">
                <a:pos x="4" y="3"/>
              </a:cxn>
              <a:cxn ang="0">
                <a:pos x="4" y="2"/>
              </a:cxn>
              <a:cxn ang="0">
                <a:pos x="1" y="2"/>
              </a:cxn>
              <a:cxn ang="0">
                <a:pos x="0" y="0"/>
              </a:cxn>
              <a:cxn ang="0">
                <a:pos x="0" y="1"/>
              </a:cxn>
              <a:cxn ang="0">
                <a:pos x="1" y="2"/>
              </a:cxn>
              <a:cxn ang="0">
                <a:pos x="4" y="3"/>
              </a:cxn>
              <a:cxn ang="0">
                <a:pos x="4" y="3"/>
              </a:cxn>
            </a:cxnLst>
            <a:rect l="0" t="0" r="r" b="b"/>
            <a:pathLst>
              <a:path w="4" h="3">
                <a:moveTo>
                  <a:pt x="4" y="3"/>
                </a:moveTo>
                <a:cubicBezTo>
                  <a:pt x="4" y="2"/>
                  <a:pt x="4" y="2"/>
                  <a:pt x="4" y="2"/>
                </a:cubicBezTo>
                <a:cubicBezTo>
                  <a:pt x="1" y="2"/>
                  <a:pt x="1" y="2"/>
                  <a:pt x="1" y="2"/>
                </a:cubicBezTo>
                <a:cubicBezTo>
                  <a:pt x="1" y="2"/>
                  <a:pt x="0" y="1"/>
                  <a:pt x="0" y="0"/>
                </a:cubicBezTo>
                <a:cubicBezTo>
                  <a:pt x="0" y="0"/>
                  <a:pt x="0" y="0"/>
                  <a:pt x="0" y="1"/>
                </a:cubicBezTo>
                <a:cubicBezTo>
                  <a:pt x="0" y="1"/>
                  <a:pt x="0" y="2"/>
                  <a:pt x="1" y="2"/>
                </a:cubicBezTo>
                <a:cubicBezTo>
                  <a:pt x="4" y="3"/>
                  <a:pt x="4" y="3"/>
                  <a:pt x="4" y="3"/>
                </a:cubicBezTo>
                <a:cubicBezTo>
                  <a:pt x="4" y="3"/>
                  <a:pt x="4" y="3"/>
                  <a:pt x="4" y="3"/>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0" name="723428473"/>
          <p:cNvSpPr>
            <a:spLocks noChangeAspect="1"/>
          </p:cNvSpPr>
          <p:nvPr/>
        </p:nvSpPr>
        <p:spPr bwMode="auto">
          <a:xfrm>
            <a:off x="2730334" y="4078149"/>
            <a:ext cx="7680" cy="5848"/>
          </a:xfrm>
          <a:custGeom>
            <a:avLst/>
            <a:gdLst/>
            <a:ahLst/>
            <a:cxnLst>
              <a:cxn ang="0">
                <a:pos x="4" y="3"/>
              </a:cxn>
              <a:cxn ang="0">
                <a:pos x="4" y="0"/>
              </a:cxn>
              <a:cxn ang="0">
                <a:pos x="4" y="0"/>
              </a:cxn>
              <a:cxn ang="0">
                <a:pos x="4" y="0"/>
              </a:cxn>
              <a:cxn ang="0">
                <a:pos x="1" y="0"/>
              </a:cxn>
              <a:cxn ang="0">
                <a:pos x="0" y="1"/>
              </a:cxn>
              <a:cxn ang="0">
                <a:pos x="1" y="3"/>
              </a:cxn>
              <a:cxn ang="0">
                <a:pos x="4" y="3"/>
              </a:cxn>
            </a:cxnLst>
            <a:rect l="0" t="0" r="r" b="b"/>
            <a:pathLst>
              <a:path w="4" h="3">
                <a:moveTo>
                  <a:pt x="4" y="3"/>
                </a:moveTo>
                <a:cubicBezTo>
                  <a:pt x="4" y="0"/>
                  <a:pt x="4" y="0"/>
                  <a:pt x="4" y="0"/>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3"/>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1" name="942160538"/>
          <p:cNvSpPr>
            <a:spLocks noChangeAspect="1"/>
          </p:cNvSpPr>
          <p:nvPr/>
        </p:nvSpPr>
        <p:spPr bwMode="auto">
          <a:xfrm>
            <a:off x="2730334" y="4078149"/>
            <a:ext cx="5376" cy="4178"/>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3" y="2"/>
                  <a:pt x="2" y="2"/>
                </a:cubicBezTo>
                <a:cubicBezTo>
                  <a:pt x="1" y="2"/>
                  <a:pt x="1" y="2"/>
                  <a:pt x="1" y="2"/>
                </a:cubicBezTo>
                <a:cubicBezTo>
                  <a:pt x="1" y="2"/>
                  <a:pt x="0" y="2"/>
                  <a:pt x="0" y="1"/>
                </a:cubicBezTo>
                <a:cubicBezTo>
                  <a:pt x="0" y="1"/>
                  <a:pt x="1" y="0"/>
                  <a:pt x="1" y="0"/>
                </a:cubicBezTo>
                <a:cubicBezTo>
                  <a:pt x="2" y="1"/>
                  <a:pt x="2" y="1"/>
                  <a:pt x="2" y="1"/>
                </a:cubicBezTo>
                <a:cubicBezTo>
                  <a:pt x="3" y="1"/>
                  <a:pt x="3" y="1"/>
                  <a:pt x="3" y="2"/>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2" name="1343889823"/>
          <p:cNvSpPr>
            <a:spLocks noChangeAspect="1"/>
          </p:cNvSpPr>
          <p:nvPr/>
        </p:nvSpPr>
        <p:spPr bwMode="auto">
          <a:xfrm>
            <a:off x="2519899" y="3611931"/>
            <a:ext cx="181250" cy="35927"/>
          </a:xfrm>
          <a:custGeom>
            <a:avLst/>
            <a:gdLst/>
            <a:ahLst/>
            <a:cxnLst>
              <a:cxn ang="0">
                <a:pos x="236" y="14"/>
              </a:cxn>
              <a:cxn ang="0">
                <a:pos x="0" y="0"/>
              </a:cxn>
              <a:cxn ang="0">
                <a:pos x="0" y="5"/>
              </a:cxn>
              <a:cxn ang="0">
                <a:pos x="236" y="43"/>
              </a:cxn>
              <a:cxn ang="0">
                <a:pos x="236" y="14"/>
              </a:cxn>
            </a:cxnLst>
            <a:rect l="0" t="0" r="r" b="b"/>
            <a:pathLst>
              <a:path w="236" h="43">
                <a:moveTo>
                  <a:pt x="236" y="14"/>
                </a:moveTo>
                <a:lnTo>
                  <a:pt x="0" y="0"/>
                </a:lnTo>
                <a:lnTo>
                  <a:pt x="0" y="5"/>
                </a:lnTo>
                <a:lnTo>
                  <a:pt x="236" y="43"/>
                </a:lnTo>
                <a:lnTo>
                  <a:pt x="236" y="14"/>
                </a:lnTo>
                <a:close/>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3" name="1878824475"/>
          <p:cNvSpPr>
            <a:spLocks noChangeAspect="1" noChangeShapeType="1"/>
          </p:cNvSpPr>
          <p:nvPr/>
        </p:nvSpPr>
        <p:spPr bwMode="auto">
          <a:xfrm>
            <a:off x="2519899" y="3616109"/>
            <a:ext cx="218115" cy="39269"/>
          </a:xfrm>
          <a:prstGeom prst="line">
            <a:avLst/>
          </a:prstGeom>
          <a:noFill/>
          <a:ln w="4763">
            <a:solidFill>
              <a:srgbClr val="5C7594"/>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4" name="1858687327"/>
          <p:cNvSpPr>
            <a:spLocks noChangeAspect="1"/>
          </p:cNvSpPr>
          <p:nvPr/>
        </p:nvSpPr>
        <p:spPr bwMode="auto">
          <a:xfrm>
            <a:off x="2519899" y="3562636"/>
            <a:ext cx="210434" cy="91071"/>
          </a:xfrm>
          <a:custGeom>
            <a:avLst/>
            <a:gdLst/>
            <a:ahLst/>
            <a:cxnLst>
              <a:cxn ang="0">
                <a:pos x="274" y="109"/>
              </a:cxn>
              <a:cxn ang="0">
                <a:pos x="0" y="64"/>
              </a:cxn>
              <a:cxn ang="0">
                <a:pos x="0" y="0"/>
              </a:cxn>
              <a:cxn ang="0">
                <a:pos x="274" y="47"/>
              </a:cxn>
              <a:cxn ang="0">
                <a:pos x="274" y="109"/>
              </a:cxn>
            </a:cxnLst>
            <a:rect l="0" t="0" r="r" b="b"/>
            <a:pathLst>
              <a:path w="274" h="109">
                <a:moveTo>
                  <a:pt x="274" y="109"/>
                </a:moveTo>
                <a:lnTo>
                  <a:pt x="0" y="64"/>
                </a:lnTo>
                <a:lnTo>
                  <a:pt x="0" y="0"/>
                </a:lnTo>
                <a:lnTo>
                  <a:pt x="274" y="47"/>
                </a:lnTo>
                <a:lnTo>
                  <a:pt x="274" y="109"/>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5" name="986268176"/>
          <p:cNvSpPr>
            <a:spLocks noChangeAspect="1"/>
          </p:cNvSpPr>
          <p:nvPr/>
        </p:nvSpPr>
        <p:spPr bwMode="auto">
          <a:xfrm>
            <a:off x="2522203" y="3562636"/>
            <a:ext cx="210434" cy="86893"/>
          </a:xfrm>
          <a:custGeom>
            <a:avLst/>
            <a:gdLst/>
            <a:ahLst/>
            <a:cxnLst>
              <a:cxn ang="0">
                <a:pos x="274" y="104"/>
              </a:cxn>
              <a:cxn ang="0">
                <a:pos x="0" y="62"/>
              </a:cxn>
              <a:cxn ang="0">
                <a:pos x="0" y="0"/>
              </a:cxn>
              <a:cxn ang="0">
                <a:pos x="274" y="45"/>
              </a:cxn>
              <a:cxn ang="0">
                <a:pos x="274" y="104"/>
              </a:cxn>
            </a:cxnLst>
            <a:rect l="0" t="0" r="r" b="b"/>
            <a:pathLst>
              <a:path w="274" h="104">
                <a:moveTo>
                  <a:pt x="274" y="104"/>
                </a:moveTo>
                <a:lnTo>
                  <a:pt x="0" y="62"/>
                </a:lnTo>
                <a:lnTo>
                  <a:pt x="0" y="0"/>
                </a:lnTo>
                <a:lnTo>
                  <a:pt x="274" y="45"/>
                </a:lnTo>
                <a:lnTo>
                  <a:pt x="274" y="104"/>
                </a:lnTo>
                <a:close/>
              </a:path>
            </a:pathLst>
          </a:custGeom>
          <a:solidFill>
            <a:srgbClr val="587E9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6" name="828612419"/>
          <p:cNvSpPr>
            <a:spLocks noChangeAspect="1"/>
          </p:cNvSpPr>
          <p:nvPr/>
        </p:nvSpPr>
        <p:spPr bwMode="auto">
          <a:xfrm>
            <a:off x="2519899" y="3562636"/>
            <a:ext cx="210434" cy="91071"/>
          </a:xfrm>
          <a:custGeom>
            <a:avLst/>
            <a:gdLst/>
            <a:ahLst/>
            <a:cxnLst>
              <a:cxn ang="0">
                <a:pos x="3" y="62"/>
              </a:cxn>
              <a:cxn ang="0">
                <a:pos x="3" y="0"/>
              </a:cxn>
              <a:cxn ang="0">
                <a:pos x="0" y="0"/>
              </a:cxn>
              <a:cxn ang="0">
                <a:pos x="0" y="64"/>
              </a:cxn>
              <a:cxn ang="0">
                <a:pos x="274" y="109"/>
              </a:cxn>
              <a:cxn ang="0">
                <a:pos x="274" y="104"/>
              </a:cxn>
              <a:cxn ang="0">
                <a:pos x="3" y="62"/>
              </a:cxn>
            </a:cxnLst>
            <a:rect l="0" t="0" r="r" b="b"/>
            <a:pathLst>
              <a:path w="274" h="109">
                <a:moveTo>
                  <a:pt x="3" y="62"/>
                </a:moveTo>
                <a:lnTo>
                  <a:pt x="3" y="0"/>
                </a:lnTo>
                <a:lnTo>
                  <a:pt x="0" y="0"/>
                </a:lnTo>
                <a:lnTo>
                  <a:pt x="0" y="64"/>
                </a:lnTo>
                <a:lnTo>
                  <a:pt x="274" y="109"/>
                </a:lnTo>
                <a:lnTo>
                  <a:pt x="274" y="104"/>
                </a:lnTo>
                <a:lnTo>
                  <a:pt x="3" y="62"/>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7" name="498191061"/>
          <p:cNvSpPr>
            <a:spLocks noChangeAspect="1"/>
          </p:cNvSpPr>
          <p:nvPr/>
        </p:nvSpPr>
        <p:spPr bwMode="auto">
          <a:xfrm>
            <a:off x="2527578" y="3570992"/>
            <a:ext cx="186626" cy="66841"/>
          </a:xfrm>
          <a:custGeom>
            <a:avLst/>
            <a:gdLst/>
            <a:ahLst/>
            <a:cxnLst>
              <a:cxn ang="0">
                <a:pos x="243" y="80"/>
              </a:cxn>
              <a:cxn ang="0">
                <a:pos x="0" y="40"/>
              </a:cxn>
              <a:cxn ang="0">
                <a:pos x="0" y="0"/>
              </a:cxn>
              <a:cxn ang="0">
                <a:pos x="243" y="40"/>
              </a:cxn>
              <a:cxn ang="0">
                <a:pos x="243" y="80"/>
              </a:cxn>
            </a:cxnLst>
            <a:rect l="0" t="0" r="r" b="b"/>
            <a:pathLst>
              <a:path w="243" h="80">
                <a:moveTo>
                  <a:pt x="243" y="80"/>
                </a:moveTo>
                <a:lnTo>
                  <a:pt x="0" y="40"/>
                </a:lnTo>
                <a:lnTo>
                  <a:pt x="0" y="0"/>
                </a:lnTo>
                <a:lnTo>
                  <a:pt x="243" y="40"/>
                </a:lnTo>
                <a:lnTo>
                  <a:pt x="243" y="8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8" name="1469050096"/>
          <p:cNvSpPr>
            <a:spLocks noChangeAspect="1"/>
          </p:cNvSpPr>
          <p:nvPr/>
        </p:nvSpPr>
        <p:spPr bwMode="auto">
          <a:xfrm>
            <a:off x="2529115" y="3578511"/>
            <a:ext cx="6912" cy="20052"/>
          </a:xfrm>
          <a:custGeom>
            <a:avLst/>
            <a:gdLst/>
            <a:ahLst/>
            <a:cxnLst>
              <a:cxn ang="0">
                <a:pos x="9" y="24"/>
              </a:cxn>
              <a:cxn ang="0">
                <a:pos x="0" y="24"/>
              </a:cxn>
              <a:cxn ang="0">
                <a:pos x="0" y="0"/>
              </a:cxn>
              <a:cxn ang="0">
                <a:pos x="9" y="2"/>
              </a:cxn>
              <a:cxn ang="0">
                <a:pos x="9" y="24"/>
              </a:cxn>
            </a:cxnLst>
            <a:rect l="0" t="0" r="r" b="b"/>
            <a:pathLst>
              <a:path w="9" h="24">
                <a:moveTo>
                  <a:pt x="9" y="24"/>
                </a:moveTo>
                <a:lnTo>
                  <a:pt x="0" y="24"/>
                </a:lnTo>
                <a:lnTo>
                  <a:pt x="0" y="0"/>
                </a:lnTo>
                <a:lnTo>
                  <a:pt x="9" y="2"/>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49" name="1213997166"/>
          <p:cNvSpPr>
            <a:spLocks noChangeAspect="1"/>
          </p:cNvSpPr>
          <p:nvPr/>
        </p:nvSpPr>
        <p:spPr bwMode="auto">
          <a:xfrm>
            <a:off x="2538331" y="3580182"/>
            <a:ext cx="6912" cy="20052"/>
          </a:xfrm>
          <a:custGeom>
            <a:avLst/>
            <a:gdLst/>
            <a:ahLst/>
            <a:cxnLst>
              <a:cxn ang="0">
                <a:pos x="9" y="24"/>
              </a:cxn>
              <a:cxn ang="0">
                <a:pos x="0" y="24"/>
              </a:cxn>
              <a:cxn ang="0">
                <a:pos x="0" y="0"/>
              </a:cxn>
              <a:cxn ang="0">
                <a:pos x="9" y="3"/>
              </a:cxn>
              <a:cxn ang="0">
                <a:pos x="9" y="24"/>
              </a:cxn>
            </a:cxnLst>
            <a:rect l="0" t="0" r="r" b="b"/>
            <a:pathLst>
              <a:path w="9" h="24">
                <a:moveTo>
                  <a:pt x="9" y="24"/>
                </a:moveTo>
                <a:lnTo>
                  <a:pt x="0" y="24"/>
                </a:lnTo>
                <a:lnTo>
                  <a:pt x="0" y="0"/>
                </a:lnTo>
                <a:lnTo>
                  <a:pt x="9" y="3"/>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0" name="2078781508"/>
          <p:cNvSpPr>
            <a:spLocks noChangeAspect="1"/>
          </p:cNvSpPr>
          <p:nvPr/>
        </p:nvSpPr>
        <p:spPr bwMode="auto">
          <a:xfrm>
            <a:off x="2547546" y="3582689"/>
            <a:ext cx="5376" cy="19217"/>
          </a:xfrm>
          <a:custGeom>
            <a:avLst/>
            <a:gdLst/>
            <a:ahLst/>
            <a:cxnLst>
              <a:cxn ang="0">
                <a:pos x="7" y="23"/>
              </a:cxn>
              <a:cxn ang="0">
                <a:pos x="0" y="21"/>
              </a:cxn>
              <a:cxn ang="0">
                <a:pos x="0" y="0"/>
              </a:cxn>
              <a:cxn ang="0">
                <a:pos x="7" y="0"/>
              </a:cxn>
              <a:cxn ang="0">
                <a:pos x="7" y="23"/>
              </a:cxn>
            </a:cxnLst>
            <a:rect l="0" t="0" r="r" b="b"/>
            <a:pathLst>
              <a:path w="7" h="23">
                <a:moveTo>
                  <a:pt x="7" y="23"/>
                </a:moveTo>
                <a:lnTo>
                  <a:pt x="0" y="21"/>
                </a:lnTo>
                <a:lnTo>
                  <a:pt x="0" y="0"/>
                </a:lnTo>
                <a:lnTo>
                  <a:pt x="7" y="0"/>
                </a:lnTo>
                <a:lnTo>
                  <a:pt x="7"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1" name="515347395"/>
          <p:cNvSpPr>
            <a:spLocks noChangeAspect="1"/>
          </p:cNvSpPr>
          <p:nvPr/>
        </p:nvSpPr>
        <p:spPr bwMode="auto">
          <a:xfrm>
            <a:off x="2554459" y="3582689"/>
            <a:ext cx="5376" cy="21724"/>
          </a:xfrm>
          <a:custGeom>
            <a:avLst/>
            <a:gdLst/>
            <a:ahLst/>
            <a:cxnLst>
              <a:cxn ang="0">
                <a:pos x="7" y="26"/>
              </a:cxn>
              <a:cxn ang="0">
                <a:pos x="0" y="23"/>
              </a:cxn>
              <a:cxn ang="0">
                <a:pos x="0" y="0"/>
              </a:cxn>
              <a:cxn ang="0">
                <a:pos x="7" y="2"/>
              </a:cxn>
              <a:cxn ang="0">
                <a:pos x="7" y="26"/>
              </a:cxn>
            </a:cxnLst>
            <a:rect l="0" t="0" r="r" b="b"/>
            <a:pathLst>
              <a:path w="7" h="26">
                <a:moveTo>
                  <a:pt x="7" y="26"/>
                </a:moveTo>
                <a:lnTo>
                  <a:pt x="0" y="23"/>
                </a:lnTo>
                <a:lnTo>
                  <a:pt x="0" y="0"/>
                </a:lnTo>
                <a:lnTo>
                  <a:pt x="7" y="2"/>
                </a:lnTo>
                <a:lnTo>
                  <a:pt x="7" y="26"/>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2" name="181879505"/>
          <p:cNvSpPr>
            <a:spLocks noChangeAspect="1"/>
          </p:cNvSpPr>
          <p:nvPr/>
        </p:nvSpPr>
        <p:spPr bwMode="auto">
          <a:xfrm>
            <a:off x="2562139" y="3584360"/>
            <a:ext cx="6912" cy="20052"/>
          </a:xfrm>
          <a:custGeom>
            <a:avLst/>
            <a:gdLst/>
            <a:ahLst/>
            <a:cxnLst>
              <a:cxn ang="0">
                <a:pos x="9" y="24"/>
              </a:cxn>
              <a:cxn ang="0">
                <a:pos x="0" y="24"/>
              </a:cxn>
              <a:cxn ang="0">
                <a:pos x="0" y="0"/>
              </a:cxn>
              <a:cxn ang="0">
                <a:pos x="9" y="3"/>
              </a:cxn>
              <a:cxn ang="0">
                <a:pos x="9" y="24"/>
              </a:cxn>
            </a:cxnLst>
            <a:rect l="0" t="0" r="r" b="b"/>
            <a:pathLst>
              <a:path w="9" h="24">
                <a:moveTo>
                  <a:pt x="9" y="24"/>
                </a:moveTo>
                <a:lnTo>
                  <a:pt x="0" y="24"/>
                </a:lnTo>
                <a:lnTo>
                  <a:pt x="0" y="0"/>
                </a:lnTo>
                <a:lnTo>
                  <a:pt x="9" y="3"/>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3" name="92275694"/>
          <p:cNvSpPr>
            <a:spLocks noChangeAspect="1"/>
          </p:cNvSpPr>
          <p:nvPr/>
        </p:nvSpPr>
        <p:spPr bwMode="auto">
          <a:xfrm>
            <a:off x="2569051" y="3586866"/>
            <a:ext cx="6912" cy="19217"/>
          </a:xfrm>
          <a:custGeom>
            <a:avLst/>
            <a:gdLst/>
            <a:ahLst/>
            <a:cxnLst>
              <a:cxn ang="0">
                <a:pos x="9" y="23"/>
              </a:cxn>
              <a:cxn ang="0">
                <a:pos x="0" y="21"/>
              </a:cxn>
              <a:cxn ang="0">
                <a:pos x="0" y="0"/>
              </a:cxn>
              <a:cxn ang="0">
                <a:pos x="9" y="2"/>
              </a:cxn>
              <a:cxn ang="0">
                <a:pos x="9" y="23"/>
              </a:cxn>
            </a:cxnLst>
            <a:rect l="0" t="0" r="r" b="b"/>
            <a:pathLst>
              <a:path w="9" h="23">
                <a:moveTo>
                  <a:pt x="9" y="23"/>
                </a:moveTo>
                <a:lnTo>
                  <a:pt x="0" y="21"/>
                </a:lnTo>
                <a:lnTo>
                  <a:pt x="0" y="0"/>
                </a:lnTo>
                <a:lnTo>
                  <a:pt x="9" y="2"/>
                </a:lnTo>
                <a:lnTo>
                  <a:pt x="9"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4" name="1033600248"/>
          <p:cNvSpPr>
            <a:spLocks noChangeAspect="1"/>
          </p:cNvSpPr>
          <p:nvPr/>
        </p:nvSpPr>
        <p:spPr bwMode="auto">
          <a:xfrm>
            <a:off x="2578267" y="3588537"/>
            <a:ext cx="5376" cy="20052"/>
          </a:xfrm>
          <a:custGeom>
            <a:avLst/>
            <a:gdLst/>
            <a:ahLst/>
            <a:cxnLst>
              <a:cxn ang="0">
                <a:pos x="7" y="24"/>
              </a:cxn>
              <a:cxn ang="0">
                <a:pos x="0" y="21"/>
              </a:cxn>
              <a:cxn ang="0">
                <a:pos x="0" y="0"/>
              </a:cxn>
              <a:cxn ang="0">
                <a:pos x="7" y="0"/>
              </a:cxn>
              <a:cxn ang="0">
                <a:pos x="7" y="24"/>
              </a:cxn>
            </a:cxnLst>
            <a:rect l="0" t="0" r="r" b="b"/>
            <a:pathLst>
              <a:path w="7" h="24">
                <a:moveTo>
                  <a:pt x="7" y="24"/>
                </a:moveTo>
                <a:lnTo>
                  <a:pt x="0" y="21"/>
                </a:lnTo>
                <a:lnTo>
                  <a:pt x="0" y="0"/>
                </a:lnTo>
                <a:lnTo>
                  <a:pt x="7" y="0"/>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5" name="1266627278"/>
          <p:cNvSpPr>
            <a:spLocks noChangeAspect="1"/>
          </p:cNvSpPr>
          <p:nvPr/>
        </p:nvSpPr>
        <p:spPr bwMode="auto">
          <a:xfrm>
            <a:off x="2585179" y="3588537"/>
            <a:ext cx="7680" cy="20052"/>
          </a:xfrm>
          <a:custGeom>
            <a:avLst/>
            <a:gdLst/>
            <a:ahLst/>
            <a:cxnLst>
              <a:cxn ang="0">
                <a:pos x="10" y="24"/>
              </a:cxn>
              <a:cxn ang="0">
                <a:pos x="0" y="24"/>
              </a:cxn>
              <a:cxn ang="0">
                <a:pos x="0" y="0"/>
              </a:cxn>
              <a:cxn ang="0">
                <a:pos x="10" y="2"/>
              </a:cxn>
              <a:cxn ang="0">
                <a:pos x="10" y="24"/>
              </a:cxn>
            </a:cxnLst>
            <a:rect l="0" t="0" r="r" b="b"/>
            <a:pathLst>
              <a:path w="10" h="24">
                <a:moveTo>
                  <a:pt x="10" y="24"/>
                </a:moveTo>
                <a:lnTo>
                  <a:pt x="0" y="24"/>
                </a:lnTo>
                <a:lnTo>
                  <a:pt x="0" y="0"/>
                </a:lnTo>
                <a:lnTo>
                  <a:pt x="10" y="2"/>
                </a:lnTo>
                <a:lnTo>
                  <a:pt x="10"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6" name="1367356362"/>
          <p:cNvSpPr>
            <a:spLocks noChangeAspect="1"/>
          </p:cNvSpPr>
          <p:nvPr/>
        </p:nvSpPr>
        <p:spPr bwMode="auto">
          <a:xfrm>
            <a:off x="2592859" y="3590208"/>
            <a:ext cx="6912" cy="20052"/>
          </a:xfrm>
          <a:custGeom>
            <a:avLst/>
            <a:gdLst/>
            <a:ahLst/>
            <a:cxnLst>
              <a:cxn ang="0">
                <a:pos x="9" y="24"/>
              </a:cxn>
              <a:cxn ang="0">
                <a:pos x="0" y="22"/>
              </a:cxn>
              <a:cxn ang="0">
                <a:pos x="0" y="0"/>
              </a:cxn>
              <a:cxn ang="0">
                <a:pos x="9" y="3"/>
              </a:cxn>
              <a:cxn ang="0">
                <a:pos x="9" y="24"/>
              </a:cxn>
            </a:cxnLst>
            <a:rect l="0" t="0" r="r" b="b"/>
            <a:pathLst>
              <a:path w="9" h="24">
                <a:moveTo>
                  <a:pt x="9" y="24"/>
                </a:moveTo>
                <a:lnTo>
                  <a:pt x="0" y="22"/>
                </a:lnTo>
                <a:lnTo>
                  <a:pt x="0" y="0"/>
                </a:lnTo>
                <a:lnTo>
                  <a:pt x="9" y="3"/>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7" name="1770448264"/>
          <p:cNvSpPr>
            <a:spLocks noChangeAspect="1"/>
          </p:cNvSpPr>
          <p:nvPr/>
        </p:nvSpPr>
        <p:spPr bwMode="auto">
          <a:xfrm>
            <a:off x="2602075" y="3592715"/>
            <a:ext cx="5376" cy="19217"/>
          </a:xfrm>
          <a:custGeom>
            <a:avLst/>
            <a:gdLst/>
            <a:ahLst/>
            <a:cxnLst>
              <a:cxn ang="0">
                <a:pos x="7" y="23"/>
              </a:cxn>
              <a:cxn ang="0">
                <a:pos x="0" y="21"/>
              </a:cxn>
              <a:cxn ang="0">
                <a:pos x="0" y="0"/>
              </a:cxn>
              <a:cxn ang="0">
                <a:pos x="7" y="0"/>
              </a:cxn>
              <a:cxn ang="0">
                <a:pos x="7" y="23"/>
              </a:cxn>
            </a:cxnLst>
            <a:rect l="0" t="0" r="r" b="b"/>
            <a:pathLst>
              <a:path w="7" h="23">
                <a:moveTo>
                  <a:pt x="7" y="23"/>
                </a:moveTo>
                <a:lnTo>
                  <a:pt x="0" y="21"/>
                </a:lnTo>
                <a:lnTo>
                  <a:pt x="0" y="0"/>
                </a:lnTo>
                <a:lnTo>
                  <a:pt x="7" y="0"/>
                </a:lnTo>
                <a:lnTo>
                  <a:pt x="7"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8" name="1726098460"/>
          <p:cNvSpPr>
            <a:spLocks noChangeAspect="1"/>
          </p:cNvSpPr>
          <p:nvPr/>
        </p:nvSpPr>
        <p:spPr bwMode="auto">
          <a:xfrm>
            <a:off x="2608987" y="3592715"/>
            <a:ext cx="5376" cy="21724"/>
          </a:xfrm>
          <a:custGeom>
            <a:avLst/>
            <a:gdLst/>
            <a:ahLst/>
            <a:cxnLst>
              <a:cxn ang="0">
                <a:pos x="7" y="26"/>
              </a:cxn>
              <a:cxn ang="0">
                <a:pos x="0" y="23"/>
              </a:cxn>
              <a:cxn ang="0">
                <a:pos x="0" y="0"/>
              </a:cxn>
              <a:cxn ang="0">
                <a:pos x="7" y="2"/>
              </a:cxn>
              <a:cxn ang="0">
                <a:pos x="7" y="26"/>
              </a:cxn>
            </a:cxnLst>
            <a:rect l="0" t="0" r="r" b="b"/>
            <a:pathLst>
              <a:path w="7" h="26">
                <a:moveTo>
                  <a:pt x="7" y="26"/>
                </a:moveTo>
                <a:lnTo>
                  <a:pt x="0" y="23"/>
                </a:lnTo>
                <a:lnTo>
                  <a:pt x="0" y="0"/>
                </a:lnTo>
                <a:lnTo>
                  <a:pt x="7" y="2"/>
                </a:lnTo>
                <a:lnTo>
                  <a:pt x="7" y="26"/>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59" name="87814876"/>
          <p:cNvSpPr>
            <a:spLocks noChangeAspect="1"/>
          </p:cNvSpPr>
          <p:nvPr/>
        </p:nvSpPr>
        <p:spPr bwMode="auto">
          <a:xfrm>
            <a:off x="2615899" y="3594386"/>
            <a:ext cx="7680" cy="20052"/>
          </a:xfrm>
          <a:custGeom>
            <a:avLst/>
            <a:gdLst/>
            <a:ahLst/>
            <a:cxnLst>
              <a:cxn ang="0">
                <a:pos x="10" y="24"/>
              </a:cxn>
              <a:cxn ang="0">
                <a:pos x="0" y="24"/>
              </a:cxn>
              <a:cxn ang="0">
                <a:pos x="0" y="0"/>
              </a:cxn>
              <a:cxn ang="0">
                <a:pos x="10" y="2"/>
              </a:cxn>
              <a:cxn ang="0">
                <a:pos x="10" y="24"/>
              </a:cxn>
            </a:cxnLst>
            <a:rect l="0" t="0" r="r" b="b"/>
            <a:pathLst>
              <a:path w="10" h="24">
                <a:moveTo>
                  <a:pt x="10" y="24"/>
                </a:moveTo>
                <a:lnTo>
                  <a:pt x="0" y="24"/>
                </a:lnTo>
                <a:lnTo>
                  <a:pt x="0" y="0"/>
                </a:lnTo>
                <a:lnTo>
                  <a:pt x="10" y="2"/>
                </a:lnTo>
                <a:lnTo>
                  <a:pt x="10"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0" name="775433717"/>
          <p:cNvSpPr>
            <a:spLocks noChangeAspect="1"/>
          </p:cNvSpPr>
          <p:nvPr/>
        </p:nvSpPr>
        <p:spPr bwMode="auto">
          <a:xfrm>
            <a:off x="2623580" y="3596057"/>
            <a:ext cx="6912" cy="20052"/>
          </a:xfrm>
          <a:custGeom>
            <a:avLst/>
            <a:gdLst/>
            <a:ahLst/>
            <a:cxnLst>
              <a:cxn ang="0">
                <a:pos x="9" y="24"/>
              </a:cxn>
              <a:cxn ang="0">
                <a:pos x="0" y="22"/>
              </a:cxn>
              <a:cxn ang="0">
                <a:pos x="0" y="0"/>
              </a:cxn>
              <a:cxn ang="0">
                <a:pos x="9" y="0"/>
              </a:cxn>
              <a:cxn ang="0">
                <a:pos x="9" y="24"/>
              </a:cxn>
            </a:cxnLst>
            <a:rect l="0" t="0" r="r" b="b"/>
            <a:pathLst>
              <a:path w="9" h="24">
                <a:moveTo>
                  <a:pt x="9" y="24"/>
                </a:moveTo>
                <a:lnTo>
                  <a:pt x="0" y="22"/>
                </a:lnTo>
                <a:lnTo>
                  <a:pt x="0" y="0"/>
                </a:lnTo>
                <a:lnTo>
                  <a:pt x="9" y="0"/>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1" name="137274781"/>
          <p:cNvSpPr>
            <a:spLocks noChangeAspect="1"/>
          </p:cNvSpPr>
          <p:nvPr/>
        </p:nvSpPr>
        <p:spPr bwMode="auto">
          <a:xfrm>
            <a:off x="2632796" y="3596057"/>
            <a:ext cx="5376" cy="21724"/>
          </a:xfrm>
          <a:custGeom>
            <a:avLst/>
            <a:gdLst/>
            <a:ahLst/>
            <a:cxnLst>
              <a:cxn ang="0">
                <a:pos x="7" y="26"/>
              </a:cxn>
              <a:cxn ang="0">
                <a:pos x="0" y="24"/>
              </a:cxn>
              <a:cxn ang="0">
                <a:pos x="0" y="0"/>
              </a:cxn>
              <a:cxn ang="0">
                <a:pos x="7" y="3"/>
              </a:cxn>
              <a:cxn ang="0">
                <a:pos x="7" y="26"/>
              </a:cxn>
            </a:cxnLst>
            <a:rect l="0" t="0" r="r" b="b"/>
            <a:pathLst>
              <a:path w="7" h="26">
                <a:moveTo>
                  <a:pt x="7" y="26"/>
                </a:moveTo>
                <a:lnTo>
                  <a:pt x="0" y="24"/>
                </a:lnTo>
                <a:lnTo>
                  <a:pt x="0" y="0"/>
                </a:lnTo>
                <a:lnTo>
                  <a:pt x="7" y="3"/>
                </a:lnTo>
                <a:lnTo>
                  <a:pt x="7" y="26"/>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2" name="284822315"/>
          <p:cNvSpPr>
            <a:spLocks noChangeAspect="1"/>
          </p:cNvSpPr>
          <p:nvPr/>
        </p:nvSpPr>
        <p:spPr bwMode="auto">
          <a:xfrm>
            <a:off x="2639708" y="3598563"/>
            <a:ext cx="5376" cy="19217"/>
          </a:xfrm>
          <a:custGeom>
            <a:avLst/>
            <a:gdLst/>
            <a:ahLst/>
            <a:cxnLst>
              <a:cxn ang="0">
                <a:pos x="7" y="23"/>
              </a:cxn>
              <a:cxn ang="0">
                <a:pos x="0" y="23"/>
              </a:cxn>
              <a:cxn ang="0">
                <a:pos x="0" y="0"/>
              </a:cxn>
              <a:cxn ang="0">
                <a:pos x="7" y="2"/>
              </a:cxn>
              <a:cxn ang="0">
                <a:pos x="7" y="23"/>
              </a:cxn>
            </a:cxnLst>
            <a:rect l="0" t="0" r="r" b="b"/>
            <a:pathLst>
              <a:path w="7" h="23">
                <a:moveTo>
                  <a:pt x="7" y="23"/>
                </a:moveTo>
                <a:lnTo>
                  <a:pt x="0" y="23"/>
                </a:lnTo>
                <a:lnTo>
                  <a:pt x="0" y="0"/>
                </a:lnTo>
                <a:lnTo>
                  <a:pt x="7" y="2"/>
                </a:lnTo>
                <a:lnTo>
                  <a:pt x="7"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3" name="436054882"/>
          <p:cNvSpPr>
            <a:spLocks noChangeAspect="1"/>
          </p:cNvSpPr>
          <p:nvPr/>
        </p:nvSpPr>
        <p:spPr bwMode="auto">
          <a:xfrm>
            <a:off x="2647388" y="3600235"/>
            <a:ext cx="6912" cy="20052"/>
          </a:xfrm>
          <a:custGeom>
            <a:avLst/>
            <a:gdLst/>
            <a:ahLst/>
            <a:cxnLst>
              <a:cxn ang="0">
                <a:pos x="9" y="24"/>
              </a:cxn>
              <a:cxn ang="0">
                <a:pos x="0" y="21"/>
              </a:cxn>
              <a:cxn ang="0">
                <a:pos x="0" y="0"/>
              </a:cxn>
              <a:cxn ang="0">
                <a:pos x="9" y="2"/>
              </a:cxn>
              <a:cxn ang="0">
                <a:pos x="9" y="24"/>
              </a:cxn>
            </a:cxnLst>
            <a:rect l="0" t="0" r="r" b="b"/>
            <a:pathLst>
              <a:path w="9" h="24">
                <a:moveTo>
                  <a:pt x="9" y="24"/>
                </a:moveTo>
                <a:lnTo>
                  <a:pt x="0" y="21"/>
                </a:lnTo>
                <a:lnTo>
                  <a:pt x="0" y="0"/>
                </a:lnTo>
                <a:lnTo>
                  <a:pt x="9" y="2"/>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4" name="2040442143"/>
          <p:cNvSpPr>
            <a:spLocks noChangeAspect="1"/>
          </p:cNvSpPr>
          <p:nvPr/>
        </p:nvSpPr>
        <p:spPr bwMode="auto">
          <a:xfrm>
            <a:off x="2655837" y="3601905"/>
            <a:ext cx="5376" cy="20052"/>
          </a:xfrm>
          <a:custGeom>
            <a:avLst/>
            <a:gdLst/>
            <a:ahLst/>
            <a:cxnLst>
              <a:cxn ang="0">
                <a:pos x="7" y="24"/>
              </a:cxn>
              <a:cxn ang="0">
                <a:pos x="0" y="22"/>
              </a:cxn>
              <a:cxn ang="0">
                <a:pos x="0" y="0"/>
              </a:cxn>
              <a:cxn ang="0">
                <a:pos x="7" y="0"/>
              </a:cxn>
              <a:cxn ang="0">
                <a:pos x="7" y="24"/>
              </a:cxn>
            </a:cxnLst>
            <a:rect l="0" t="0" r="r" b="b"/>
            <a:pathLst>
              <a:path w="7" h="24">
                <a:moveTo>
                  <a:pt x="7" y="24"/>
                </a:moveTo>
                <a:lnTo>
                  <a:pt x="0" y="22"/>
                </a:lnTo>
                <a:lnTo>
                  <a:pt x="0" y="0"/>
                </a:lnTo>
                <a:lnTo>
                  <a:pt x="7" y="0"/>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5" name="1761748281"/>
          <p:cNvSpPr>
            <a:spLocks noChangeAspect="1"/>
          </p:cNvSpPr>
          <p:nvPr/>
        </p:nvSpPr>
        <p:spPr bwMode="auto">
          <a:xfrm>
            <a:off x="2663516" y="3601905"/>
            <a:ext cx="5376" cy="20052"/>
          </a:xfrm>
          <a:custGeom>
            <a:avLst/>
            <a:gdLst/>
            <a:ahLst/>
            <a:cxnLst>
              <a:cxn ang="0">
                <a:pos x="7" y="24"/>
              </a:cxn>
              <a:cxn ang="0">
                <a:pos x="0" y="24"/>
              </a:cxn>
              <a:cxn ang="0">
                <a:pos x="0" y="0"/>
              </a:cxn>
              <a:cxn ang="0">
                <a:pos x="7" y="3"/>
              </a:cxn>
              <a:cxn ang="0">
                <a:pos x="7" y="24"/>
              </a:cxn>
            </a:cxnLst>
            <a:rect l="0" t="0" r="r" b="b"/>
            <a:pathLst>
              <a:path w="7" h="24">
                <a:moveTo>
                  <a:pt x="7" y="24"/>
                </a:moveTo>
                <a:lnTo>
                  <a:pt x="0" y="24"/>
                </a:lnTo>
                <a:lnTo>
                  <a:pt x="0" y="0"/>
                </a:lnTo>
                <a:lnTo>
                  <a:pt x="7" y="3"/>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6" name="468168927"/>
          <p:cNvSpPr>
            <a:spLocks noChangeAspect="1"/>
          </p:cNvSpPr>
          <p:nvPr/>
        </p:nvSpPr>
        <p:spPr bwMode="auto">
          <a:xfrm>
            <a:off x="2670428" y="3604412"/>
            <a:ext cx="7680" cy="19217"/>
          </a:xfrm>
          <a:custGeom>
            <a:avLst/>
            <a:gdLst/>
            <a:ahLst/>
            <a:cxnLst>
              <a:cxn ang="0">
                <a:pos x="10" y="23"/>
              </a:cxn>
              <a:cxn ang="0">
                <a:pos x="0" y="21"/>
              </a:cxn>
              <a:cxn ang="0">
                <a:pos x="0" y="0"/>
              </a:cxn>
              <a:cxn ang="0">
                <a:pos x="10" y="2"/>
              </a:cxn>
              <a:cxn ang="0">
                <a:pos x="10" y="23"/>
              </a:cxn>
            </a:cxnLst>
            <a:rect l="0" t="0" r="r" b="b"/>
            <a:pathLst>
              <a:path w="10" h="23">
                <a:moveTo>
                  <a:pt x="10" y="23"/>
                </a:moveTo>
                <a:lnTo>
                  <a:pt x="0" y="21"/>
                </a:lnTo>
                <a:lnTo>
                  <a:pt x="0" y="0"/>
                </a:lnTo>
                <a:lnTo>
                  <a:pt x="10" y="2"/>
                </a:lnTo>
                <a:lnTo>
                  <a:pt x="10"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7" name="39679418"/>
          <p:cNvSpPr>
            <a:spLocks noChangeAspect="1"/>
          </p:cNvSpPr>
          <p:nvPr/>
        </p:nvSpPr>
        <p:spPr bwMode="auto">
          <a:xfrm>
            <a:off x="2678109" y="3606083"/>
            <a:ext cx="6912" cy="20052"/>
          </a:xfrm>
          <a:custGeom>
            <a:avLst/>
            <a:gdLst/>
            <a:ahLst/>
            <a:cxnLst>
              <a:cxn ang="0">
                <a:pos x="9" y="24"/>
              </a:cxn>
              <a:cxn ang="0">
                <a:pos x="0" y="21"/>
              </a:cxn>
              <a:cxn ang="0">
                <a:pos x="0" y="0"/>
              </a:cxn>
              <a:cxn ang="0">
                <a:pos x="9" y="0"/>
              </a:cxn>
              <a:cxn ang="0">
                <a:pos x="9" y="24"/>
              </a:cxn>
            </a:cxnLst>
            <a:rect l="0" t="0" r="r" b="b"/>
            <a:pathLst>
              <a:path w="9" h="24">
                <a:moveTo>
                  <a:pt x="9" y="24"/>
                </a:moveTo>
                <a:lnTo>
                  <a:pt x="0" y="21"/>
                </a:lnTo>
                <a:lnTo>
                  <a:pt x="0" y="0"/>
                </a:lnTo>
                <a:lnTo>
                  <a:pt x="9" y="0"/>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8" name="752801328"/>
          <p:cNvSpPr>
            <a:spLocks noChangeAspect="1"/>
          </p:cNvSpPr>
          <p:nvPr/>
        </p:nvSpPr>
        <p:spPr bwMode="auto">
          <a:xfrm>
            <a:off x="2686556" y="3606083"/>
            <a:ext cx="6144" cy="20052"/>
          </a:xfrm>
          <a:custGeom>
            <a:avLst/>
            <a:gdLst/>
            <a:ahLst/>
            <a:cxnLst>
              <a:cxn ang="0">
                <a:pos x="8" y="24"/>
              </a:cxn>
              <a:cxn ang="0">
                <a:pos x="0" y="24"/>
              </a:cxn>
              <a:cxn ang="0">
                <a:pos x="0" y="0"/>
              </a:cxn>
              <a:cxn ang="0">
                <a:pos x="8" y="3"/>
              </a:cxn>
              <a:cxn ang="0">
                <a:pos x="8" y="24"/>
              </a:cxn>
            </a:cxnLst>
            <a:rect l="0" t="0" r="r" b="b"/>
            <a:pathLst>
              <a:path w="8" h="24">
                <a:moveTo>
                  <a:pt x="8" y="24"/>
                </a:moveTo>
                <a:lnTo>
                  <a:pt x="0" y="24"/>
                </a:lnTo>
                <a:lnTo>
                  <a:pt x="0" y="0"/>
                </a:lnTo>
                <a:lnTo>
                  <a:pt x="8" y="3"/>
                </a:lnTo>
                <a:lnTo>
                  <a:pt x="8"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69" name="1861625723"/>
          <p:cNvSpPr>
            <a:spLocks noChangeAspect="1"/>
          </p:cNvSpPr>
          <p:nvPr/>
        </p:nvSpPr>
        <p:spPr bwMode="auto">
          <a:xfrm>
            <a:off x="2694236" y="3608589"/>
            <a:ext cx="5376" cy="19217"/>
          </a:xfrm>
          <a:custGeom>
            <a:avLst/>
            <a:gdLst/>
            <a:ahLst/>
            <a:cxnLst>
              <a:cxn ang="0">
                <a:pos x="7" y="23"/>
              </a:cxn>
              <a:cxn ang="0">
                <a:pos x="0" y="23"/>
              </a:cxn>
              <a:cxn ang="0">
                <a:pos x="0" y="0"/>
              </a:cxn>
              <a:cxn ang="0">
                <a:pos x="7" y="2"/>
              </a:cxn>
              <a:cxn ang="0">
                <a:pos x="7" y="23"/>
              </a:cxn>
            </a:cxnLst>
            <a:rect l="0" t="0" r="r" b="b"/>
            <a:pathLst>
              <a:path w="7" h="23">
                <a:moveTo>
                  <a:pt x="7" y="23"/>
                </a:moveTo>
                <a:lnTo>
                  <a:pt x="0" y="23"/>
                </a:lnTo>
                <a:lnTo>
                  <a:pt x="0" y="0"/>
                </a:lnTo>
                <a:lnTo>
                  <a:pt x="7" y="2"/>
                </a:lnTo>
                <a:lnTo>
                  <a:pt x="7"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0" name="901627022"/>
          <p:cNvSpPr>
            <a:spLocks noChangeAspect="1"/>
          </p:cNvSpPr>
          <p:nvPr/>
        </p:nvSpPr>
        <p:spPr bwMode="auto">
          <a:xfrm>
            <a:off x="2525275" y="3608589"/>
            <a:ext cx="2304" cy="3342"/>
          </a:xfrm>
          <a:custGeom>
            <a:avLst/>
            <a:gdLst/>
            <a:ahLst/>
            <a:cxnLst>
              <a:cxn ang="0">
                <a:pos x="1" y="1"/>
              </a:cxn>
              <a:cxn ang="0">
                <a:pos x="0" y="2"/>
              </a:cxn>
              <a:cxn ang="0">
                <a:pos x="0" y="1"/>
              </a:cxn>
              <a:cxn ang="0">
                <a:pos x="0" y="0"/>
              </a:cxn>
              <a:cxn ang="0">
                <a:pos x="1" y="1"/>
              </a:cxn>
            </a:cxnLst>
            <a:rect l="0" t="0" r="r" b="b"/>
            <a:pathLst>
              <a:path w="1" h="2">
                <a:moveTo>
                  <a:pt x="1" y="1"/>
                </a:moveTo>
                <a:cubicBezTo>
                  <a:pt x="1" y="1"/>
                  <a:pt x="1" y="2"/>
                  <a:pt x="0" y="2"/>
                </a:cubicBezTo>
                <a:cubicBezTo>
                  <a:pt x="0" y="1"/>
                  <a:pt x="0" y="1"/>
                  <a:pt x="0" y="1"/>
                </a:cubicBezTo>
                <a:cubicBezTo>
                  <a:pt x="0" y="0"/>
                  <a:pt x="0" y="0"/>
                  <a:pt x="0" y="0"/>
                </a:cubicBezTo>
                <a:cubicBezTo>
                  <a:pt x="1" y="0"/>
                  <a:pt x="1" y="1"/>
                  <a:pt x="1"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1" name="2145232950"/>
          <p:cNvSpPr>
            <a:spLocks noChangeAspect="1" noChangeArrowheads="1"/>
          </p:cNvSpPr>
          <p:nvPr/>
        </p:nvSpPr>
        <p:spPr bwMode="auto">
          <a:xfrm>
            <a:off x="2618204" y="3626135"/>
            <a:ext cx="3072" cy="1672"/>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2" name="1222897730"/>
          <p:cNvSpPr>
            <a:spLocks noChangeAspect="1" noChangeArrowheads="1"/>
          </p:cNvSpPr>
          <p:nvPr/>
        </p:nvSpPr>
        <p:spPr bwMode="auto">
          <a:xfrm>
            <a:off x="2704989" y="3598563"/>
            <a:ext cx="3840" cy="1672"/>
          </a:xfrm>
          <a:prstGeom prst="ellipse">
            <a:avLst/>
          </a:pr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3" name="1827833266"/>
          <p:cNvSpPr>
            <a:spLocks noChangeAspect="1"/>
          </p:cNvSpPr>
          <p:nvPr/>
        </p:nvSpPr>
        <p:spPr bwMode="auto">
          <a:xfrm>
            <a:off x="2479962" y="4550216"/>
            <a:ext cx="223490" cy="56815"/>
          </a:xfrm>
          <a:custGeom>
            <a:avLst/>
            <a:gdLst/>
            <a:ahLst/>
            <a:cxnLst>
              <a:cxn ang="0">
                <a:pos x="38" y="0"/>
              </a:cxn>
              <a:cxn ang="0">
                <a:pos x="0" y="19"/>
              </a:cxn>
              <a:cxn ang="0">
                <a:pos x="291" y="68"/>
              </a:cxn>
              <a:cxn ang="0">
                <a:pos x="291" y="40"/>
              </a:cxn>
              <a:cxn ang="0">
                <a:pos x="38" y="0"/>
              </a:cxn>
            </a:cxnLst>
            <a:rect l="0" t="0" r="r" b="b"/>
            <a:pathLst>
              <a:path w="291" h="68">
                <a:moveTo>
                  <a:pt x="38" y="0"/>
                </a:moveTo>
                <a:lnTo>
                  <a:pt x="0" y="19"/>
                </a:lnTo>
                <a:lnTo>
                  <a:pt x="291" y="68"/>
                </a:lnTo>
                <a:lnTo>
                  <a:pt x="291" y="40"/>
                </a:lnTo>
                <a:lnTo>
                  <a:pt x="38"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4" name="1325636411"/>
          <p:cNvSpPr>
            <a:spLocks noChangeAspect="1"/>
          </p:cNvSpPr>
          <p:nvPr/>
        </p:nvSpPr>
        <p:spPr bwMode="auto">
          <a:xfrm>
            <a:off x="2509147" y="3562636"/>
            <a:ext cx="9216" cy="49295"/>
          </a:xfrm>
          <a:custGeom>
            <a:avLst/>
            <a:gdLst/>
            <a:ahLst/>
            <a:cxnLst>
              <a:cxn ang="0">
                <a:pos x="5" y="2"/>
              </a:cxn>
              <a:cxn ang="0">
                <a:pos x="0" y="1"/>
              </a:cxn>
              <a:cxn ang="0">
                <a:pos x="1" y="25"/>
              </a:cxn>
              <a:cxn ang="0">
                <a:pos x="5" y="25"/>
              </a:cxn>
              <a:cxn ang="0">
                <a:pos x="5" y="2"/>
              </a:cxn>
            </a:cxnLst>
            <a:rect l="0" t="0" r="r" b="b"/>
            <a:pathLst>
              <a:path w="5" h="25">
                <a:moveTo>
                  <a:pt x="5" y="2"/>
                </a:moveTo>
                <a:cubicBezTo>
                  <a:pt x="5" y="2"/>
                  <a:pt x="0" y="0"/>
                  <a:pt x="0" y="1"/>
                </a:cubicBezTo>
                <a:cubicBezTo>
                  <a:pt x="0" y="3"/>
                  <a:pt x="0" y="24"/>
                  <a:pt x="1" y="25"/>
                </a:cubicBezTo>
                <a:cubicBezTo>
                  <a:pt x="1" y="25"/>
                  <a:pt x="5" y="25"/>
                  <a:pt x="5" y="25"/>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5" name="1988740623"/>
          <p:cNvSpPr>
            <a:spLocks noChangeAspect="1" noChangeArrowheads="1"/>
          </p:cNvSpPr>
          <p:nvPr/>
        </p:nvSpPr>
        <p:spPr bwMode="auto">
          <a:xfrm>
            <a:off x="2512987" y="3576840"/>
            <a:ext cx="3840" cy="3342"/>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6" name="1314576907"/>
          <p:cNvSpPr>
            <a:spLocks noChangeAspect="1" noChangeArrowheads="1"/>
          </p:cNvSpPr>
          <p:nvPr/>
        </p:nvSpPr>
        <p:spPr bwMode="auto">
          <a:xfrm>
            <a:off x="2512987" y="3598563"/>
            <a:ext cx="3840" cy="3342"/>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7" name="1619047858"/>
          <p:cNvSpPr>
            <a:spLocks noChangeAspect="1" noChangeShapeType="1"/>
          </p:cNvSpPr>
          <p:nvPr/>
        </p:nvSpPr>
        <p:spPr bwMode="auto">
          <a:xfrm>
            <a:off x="2510682" y="4435751"/>
            <a:ext cx="228867" cy="36763"/>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8" name="1313632207"/>
          <p:cNvSpPr>
            <a:spLocks noChangeAspect="1"/>
          </p:cNvSpPr>
          <p:nvPr/>
        </p:nvSpPr>
        <p:spPr bwMode="auto">
          <a:xfrm>
            <a:off x="2505307" y="4346350"/>
            <a:ext cx="11521" cy="2506"/>
          </a:xfrm>
          <a:custGeom>
            <a:avLst/>
            <a:gdLst/>
            <a:ahLst/>
            <a:cxnLst>
              <a:cxn ang="0">
                <a:pos x="0" y="0"/>
              </a:cxn>
              <a:cxn ang="0">
                <a:pos x="3" y="0"/>
              </a:cxn>
              <a:cxn ang="0">
                <a:pos x="10" y="0"/>
              </a:cxn>
              <a:cxn ang="0">
                <a:pos x="15" y="0"/>
              </a:cxn>
              <a:cxn ang="0">
                <a:pos x="15" y="3"/>
              </a:cxn>
              <a:cxn ang="0">
                <a:pos x="12" y="3"/>
              </a:cxn>
              <a:cxn ang="0">
                <a:pos x="12" y="3"/>
              </a:cxn>
              <a:cxn ang="0">
                <a:pos x="0" y="0"/>
              </a:cxn>
            </a:cxnLst>
            <a:rect l="0" t="0" r="r" b="b"/>
            <a:pathLst>
              <a:path w="15" h="3">
                <a:moveTo>
                  <a:pt x="0" y="0"/>
                </a:moveTo>
                <a:lnTo>
                  <a:pt x="3" y="0"/>
                </a:lnTo>
                <a:lnTo>
                  <a:pt x="10" y="0"/>
                </a:lnTo>
                <a:lnTo>
                  <a:pt x="15" y="0"/>
                </a:lnTo>
                <a:lnTo>
                  <a:pt x="15" y="3"/>
                </a:lnTo>
                <a:lnTo>
                  <a:pt x="12" y="3"/>
                </a:lnTo>
                <a:lnTo>
                  <a:pt x="12" y="3"/>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79" name="1280827716"/>
          <p:cNvSpPr>
            <a:spLocks noChangeAspect="1"/>
          </p:cNvSpPr>
          <p:nvPr/>
        </p:nvSpPr>
        <p:spPr bwMode="auto">
          <a:xfrm>
            <a:off x="2505307" y="4243581"/>
            <a:ext cx="11521" cy="2506"/>
          </a:xfrm>
          <a:custGeom>
            <a:avLst/>
            <a:gdLst/>
            <a:ahLst/>
            <a:cxnLst>
              <a:cxn ang="0">
                <a:pos x="0" y="0"/>
              </a:cxn>
              <a:cxn ang="0">
                <a:pos x="3" y="0"/>
              </a:cxn>
              <a:cxn ang="0">
                <a:pos x="10" y="0"/>
              </a:cxn>
              <a:cxn ang="0">
                <a:pos x="15" y="0"/>
              </a:cxn>
              <a:cxn ang="0">
                <a:pos x="15" y="3"/>
              </a:cxn>
              <a:cxn ang="0">
                <a:pos x="12" y="3"/>
              </a:cxn>
              <a:cxn ang="0">
                <a:pos x="12" y="3"/>
              </a:cxn>
              <a:cxn ang="0">
                <a:pos x="0" y="0"/>
              </a:cxn>
            </a:cxnLst>
            <a:rect l="0" t="0" r="r" b="b"/>
            <a:pathLst>
              <a:path w="15" h="3">
                <a:moveTo>
                  <a:pt x="0" y="0"/>
                </a:moveTo>
                <a:lnTo>
                  <a:pt x="3" y="0"/>
                </a:lnTo>
                <a:lnTo>
                  <a:pt x="10" y="0"/>
                </a:lnTo>
                <a:lnTo>
                  <a:pt x="15" y="0"/>
                </a:lnTo>
                <a:lnTo>
                  <a:pt x="15" y="3"/>
                </a:lnTo>
                <a:lnTo>
                  <a:pt x="12" y="3"/>
                </a:lnTo>
                <a:lnTo>
                  <a:pt x="12" y="3"/>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0" name="515298700"/>
          <p:cNvSpPr>
            <a:spLocks noChangeAspect="1"/>
          </p:cNvSpPr>
          <p:nvPr/>
        </p:nvSpPr>
        <p:spPr bwMode="auto">
          <a:xfrm>
            <a:off x="2505307" y="4449119"/>
            <a:ext cx="11521" cy="1672"/>
          </a:xfrm>
          <a:custGeom>
            <a:avLst/>
            <a:gdLst/>
            <a:ahLst/>
            <a:cxnLst>
              <a:cxn ang="0">
                <a:pos x="0" y="0"/>
              </a:cxn>
              <a:cxn ang="0">
                <a:pos x="3" y="0"/>
              </a:cxn>
              <a:cxn ang="0">
                <a:pos x="10" y="0"/>
              </a:cxn>
              <a:cxn ang="0">
                <a:pos x="15" y="0"/>
              </a:cxn>
              <a:cxn ang="0">
                <a:pos x="15" y="2"/>
              </a:cxn>
              <a:cxn ang="0">
                <a:pos x="12" y="2"/>
              </a:cxn>
              <a:cxn ang="0">
                <a:pos x="12" y="2"/>
              </a:cxn>
              <a:cxn ang="0">
                <a:pos x="0" y="0"/>
              </a:cxn>
            </a:cxnLst>
            <a:rect l="0" t="0" r="r" b="b"/>
            <a:pathLst>
              <a:path w="15" h="2">
                <a:moveTo>
                  <a:pt x="0" y="0"/>
                </a:moveTo>
                <a:lnTo>
                  <a:pt x="3" y="0"/>
                </a:lnTo>
                <a:lnTo>
                  <a:pt x="10" y="0"/>
                </a:lnTo>
                <a:lnTo>
                  <a:pt x="15" y="0"/>
                </a:lnTo>
                <a:lnTo>
                  <a:pt x="15" y="2"/>
                </a:lnTo>
                <a:lnTo>
                  <a:pt x="12" y="2"/>
                </a:lnTo>
                <a:lnTo>
                  <a:pt x="12" y="2"/>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1" name="888908757"/>
          <p:cNvSpPr>
            <a:spLocks noChangeAspect="1"/>
          </p:cNvSpPr>
          <p:nvPr/>
        </p:nvSpPr>
        <p:spPr bwMode="auto">
          <a:xfrm>
            <a:off x="2728797" y="4364732"/>
            <a:ext cx="37633" cy="101933"/>
          </a:xfrm>
          <a:custGeom>
            <a:avLst/>
            <a:gdLst/>
            <a:ahLst/>
            <a:cxnLst>
              <a:cxn ang="0">
                <a:pos x="49" y="0"/>
              </a:cxn>
              <a:cxn ang="0">
                <a:pos x="49" y="89"/>
              </a:cxn>
              <a:cxn ang="0">
                <a:pos x="0" y="122"/>
              </a:cxn>
              <a:cxn ang="0">
                <a:pos x="0" y="23"/>
              </a:cxn>
              <a:cxn ang="0">
                <a:pos x="49" y="0"/>
              </a:cxn>
            </a:cxnLst>
            <a:rect l="0" t="0" r="r" b="b"/>
            <a:pathLst>
              <a:path w="49" h="122">
                <a:moveTo>
                  <a:pt x="49" y="0"/>
                </a:moveTo>
                <a:lnTo>
                  <a:pt x="49" y="89"/>
                </a:lnTo>
                <a:lnTo>
                  <a:pt x="0" y="122"/>
                </a:lnTo>
                <a:lnTo>
                  <a:pt x="0" y="23"/>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2" name="372636746"/>
          <p:cNvSpPr>
            <a:spLocks noChangeAspect="1"/>
          </p:cNvSpPr>
          <p:nvPr/>
        </p:nvSpPr>
        <p:spPr bwMode="auto">
          <a:xfrm>
            <a:off x="2724957" y="4382277"/>
            <a:ext cx="13056" cy="86893"/>
          </a:xfrm>
          <a:custGeom>
            <a:avLst/>
            <a:gdLst/>
            <a:ahLst/>
            <a:cxnLst>
              <a:cxn ang="0">
                <a:pos x="17" y="2"/>
              </a:cxn>
              <a:cxn ang="0">
                <a:pos x="0" y="0"/>
              </a:cxn>
              <a:cxn ang="0">
                <a:pos x="0" y="101"/>
              </a:cxn>
              <a:cxn ang="0">
                <a:pos x="17" y="104"/>
              </a:cxn>
              <a:cxn ang="0">
                <a:pos x="17" y="5"/>
              </a:cxn>
              <a:cxn ang="0">
                <a:pos x="17" y="2"/>
              </a:cxn>
            </a:cxnLst>
            <a:rect l="0" t="0" r="r" b="b"/>
            <a:pathLst>
              <a:path w="17" h="104">
                <a:moveTo>
                  <a:pt x="17" y="2"/>
                </a:moveTo>
                <a:lnTo>
                  <a:pt x="0" y="0"/>
                </a:lnTo>
                <a:lnTo>
                  <a:pt x="0" y="101"/>
                </a:lnTo>
                <a:lnTo>
                  <a:pt x="17" y="104"/>
                </a:lnTo>
                <a:lnTo>
                  <a:pt x="17" y="5"/>
                </a:lnTo>
                <a:lnTo>
                  <a:pt x="17"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3" name="634601335"/>
          <p:cNvSpPr>
            <a:spLocks noChangeAspect="1"/>
          </p:cNvSpPr>
          <p:nvPr/>
        </p:nvSpPr>
        <p:spPr bwMode="auto">
          <a:xfrm>
            <a:off x="2738013" y="4383948"/>
            <a:ext cx="768" cy="85223"/>
          </a:xfrm>
          <a:custGeom>
            <a:avLst/>
            <a:gdLst/>
            <a:ahLst/>
            <a:cxnLst>
              <a:cxn ang="0">
                <a:pos x="0" y="102"/>
              </a:cxn>
              <a:cxn ang="0">
                <a:pos x="0" y="102"/>
              </a:cxn>
              <a:cxn ang="0">
                <a:pos x="0" y="3"/>
              </a:cxn>
              <a:cxn ang="0">
                <a:pos x="0" y="0"/>
              </a:cxn>
              <a:cxn ang="0">
                <a:pos x="0" y="3"/>
              </a:cxn>
              <a:cxn ang="0">
                <a:pos x="0" y="3"/>
              </a:cxn>
              <a:cxn ang="0">
                <a:pos x="0" y="102"/>
              </a:cxn>
            </a:cxnLst>
            <a:rect l="0" t="0" r="r" b="b"/>
            <a:pathLst>
              <a:path h="102">
                <a:moveTo>
                  <a:pt x="0" y="102"/>
                </a:moveTo>
                <a:lnTo>
                  <a:pt x="0" y="102"/>
                </a:lnTo>
                <a:lnTo>
                  <a:pt x="0" y="3"/>
                </a:lnTo>
                <a:lnTo>
                  <a:pt x="0" y="0"/>
                </a:lnTo>
                <a:lnTo>
                  <a:pt x="0" y="3"/>
                </a:lnTo>
                <a:lnTo>
                  <a:pt x="0" y="3"/>
                </a:lnTo>
                <a:lnTo>
                  <a:pt x="0"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4" name="763178460"/>
          <p:cNvSpPr>
            <a:spLocks noChangeAspect="1"/>
          </p:cNvSpPr>
          <p:nvPr/>
        </p:nvSpPr>
        <p:spPr bwMode="auto">
          <a:xfrm>
            <a:off x="2730334" y="4405671"/>
            <a:ext cx="7680" cy="4178"/>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0"/>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5" name="1415069683"/>
          <p:cNvSpPr>
            <a:spLocks noChangeAspect="1"/>
          </p:cNvSpPr>
          <p:nvPr/>
        </p:nvSpPr>
        <p:spPr bwMode="auto">
          <a:xfrm>
            <a:off x="2730334" y="4401494"/>
            <a:ext cx="7680" cy="8356"/>
          </a:xfrm>
          <a:custGeom>
            <a:avLst/>
            <a:gdLst/>
            <a:ahLst/>
            <a:cxnLst>
              <a:cxn ang="0">
                <a:pos x="4" y="4"/>
              </a:cxn>
              <a:cxn ang="0">
                <a:pos x="4" y="1"/>
              </a:cxn>
              <a:cxn ang="0">
                <a:pos x="4" y="0"/>
              </a:cxn>
              <a:cxn ang="0">
                <a:pos x="4" y="0"/>
              </a:cxn>
              <a:cxn ang="0">
                <a:pos x="1" y="0"/>
              </a:cxn>
              <a:cxn ang="0">
                <a:pos x="0" y="1"/>
              </a:cxn>
              <a:cxn ang="0">
                <a:pos x="1" y="3"/>
              </a:cxn>
              <a:cxn ang="0">
                <a:pos x="4" y="4"/>
              </a:cxn>
            </a:cxnLst>
            <a:rect l="0" t="0" r="r" b="b"/>
            <a:pathLst>
              <a:path w="4" h="4">
                <a:moveTo>
                  <a:pt x="4" y="4"/>
                </a:moveTo>
                <a:cubicBezTo>
                  <a:pt x="4" y="1"/>
                  <a:pt x="4" y="1"/>
                  <a:pt x="4" y="1"/>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6" name="957464316"/>
          <p:cNvSpPr>
            <a:spLocks noChangeAspect="1"/>
          </p:cNvSpPr>
          <p:nvPr/>
        </p:nvSpPr>
        <p:spPr bwMode="auto">
          <a:xfrm>
            <a:off x="2730334" y="4404001"/>
            <a:ext cx="5376" cy="3342"/>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0"/>
                </a:cubicBezTo>
                <a:cubicBezTo>
                  <a:pt x="0" y="0"/>
                  <a:pt x="1" y="0"/>
                  <a:pt x="1" y="0"/>
                </a:cubicBezTo>
                <a:cubicBezTo>
                  <a:pt x="2" y="0"/>
                  <a:pt x="2" y="0"/>
                  <a:pt x="2" y="0"/>
                </a:cubicBezTo>
                <a:cubicBezTo>
                  <a:pt x="3"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7" name="450969144"/>
          <p:cNvSpPr>
            <a:spLocks noChangeAspect="1"/>
          </p:cNvSpPr>
          <p:nvPr/>
        </p:nvSpPr>
        <p:spPr bwMode="auto">
          <a:xfrm>
            <a:off x="2514522" y="4346350"/>
            <a:ext cx="210434" cy="122821"/>
          </a:xfrm>
          <a:custGeom>
            <a:avLst/>
            <a:gdLst/>
            <a:ahLst/>
            <a:cxnLst>
              <a:cxn ang="0">
                <a:pos x="7" y="0"/>
              </a:cxn>
              <a:cxn ang="0">
                <a:pos x="0" y="5"/>
              </a:cxn>
              <a:cxn ang="0">
                <a:pos x="0" y="104"/>
              </a:cxn>
              <a:cxn ang="0">
                <a:pos x="272" y="147"/>
              </a:cxn>
              <a:cxn ang="0">
                <a:pos x="272" y="43"/>
              </a:cxn>
              <a:cxn ang="0">
                <a:pos x="274" y="40"/>
              </a:cxn>
              <a:cxn ang="0">
                <a:pos x="7" y="0"/>
              </a:cxn>
            </a:cxnLst>
            <a:rect l="0" t="0" r="r" b="b"/>
            <a:pathLst>
              <a:path w="274" h="147">
                <a:moveTo>
                  <a:pt x="7" y="0"/>
                </a:moveTo>
                <a:lnTo>
                  <a:pt x="0" y="5"/>
                </a:lnTo>
                <a:lnTo>
                  <a:pt x="0" y="104"/>
                </a:lnTo>
                <a:lnTo>
                  <a:pt x="272" y="147"/>
                </a:lnTo>
                <a:lnTo>
                  <a:pt x="272" y="43"/>
                </a:lnTo>
                <a:lnTo>
                  <a:pt x="274" y="40"/>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8" name="1952263478"/>
          <p:cNvSpPr>
            <a:spLocks noChangeAspect="1"/>
          </p:cNvSpPr>
          <p:nvPr/>
        </p:nvSpPr>
        <p:spPr bwMode="auto">
          <a:xfrm>
            <a:off x="2663516" y="4443269"/>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9" name="2060650431"/>
          <p:cNvSpPr>
            <a:spLocks noChangeAspect="1"/>
          </p:cNvSpPr>
          <p:nvPr/>
        </p:nvSpPr>
        <p:spPr bwMode="auto">
          <a:xfrm>
            <a:off x="2663516" y="4444941"/>
            <a:ext cx="6912" cy="14204"/>
          </a:xfrm>
          <a:custGeom>
            <a:avLst/>
            <a:gdLst/>
            <a:ahLst/>
            <a:cxnLst>
              <a:cxn ang="0">
                <a:pos x="0" y="15"/>
              </a:cxn>
              <a:cxn ang="0">
                <a:pos x="9" y="17"/>
              </a:cxn>
              <a:cxn ang="0">
                <a:pos x="9" y="3"/>
              </a:cxn>
              <a:cxn ang="0">
                <a:pos x="0" y="0"/>
              </a:cxn>
              <a:cxn ang="0">
                <a:pos x="0" y="15"/>
              </a:cxn>
            </a:cxnLst>
            <a:rect l="0" t="0" r="r" b="b"/>
            <a:pathLst>
              <a:path w="9" h="17">
                <a:moveTo>
                  <a:pt x="0" y="15"/>
                </a:moveTo>
                <a:lnTo>
                  <a:pt x="9" y="17"/>
                </a:lnTo>
                <a:lnTo>
                  <a:pt x="9"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0" name="1529452283"/>
          <p:cNvSpPr>
            <a:spLocks noChangeAspect="1"/>
          </p:cNvSpPr>
          <p:nvPr/>
        </p:nvSpPr>
        <p:spPr bwMode="auto">
          <a:xfrm>
            <a:off x="2670428" y="444744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1" name="620230561"/>
          <p:cNvSpPr>
            <a:spLocks noChangeAspect="1"/>
          </p:cNvSpPr>
          <p:nvPr/>
        </p:nvSpPr>
        <p:spPr bwMode="auto">
          <a:xfrm>
            <a:off x="2663516" y="4443269"/>
            <a:ext cx="9216" cy="4178"/>
          </a:xfrm>
          <a:custGeom>
            <a:avLst/>
            <a:gdLst/>
            <a:ahLst/>
            <a:cxnLst>
              <a:cxn ang="0">
                <a:pos x="0" y="2"/>
              </a:cxn>
              <a:cxn ang="0">
                <a:pos x="0" y="0"/>
              </a:cxn>
              <a:cxn ang="0">
                <a:pos x="12" y="2"/>
              </a:cxn>
              <a:cxn ang="0">
                <a:pos x="9" y="5"/>
              </a:cxn>
              <a:cxn ang="0">
                <a:pos x="0" y="2"/>
              </a:cxn>
            </a:cxnLst>
            <a:rect l="0" t="0" r="r" b="b"/>
            <a:pathLst>
              <a:path w="12" h="5">
                <a:moveTo>
                  <a:pt x="0" y="2"/>
                </a:moveTo>
                <a:lnTo>
                  <a:pt x="0" y="0"/>
                </a:lnTo>
                <a:lnTo>
                  <a:pt x="12" y="2"/>
                </a:lnTo>
                <a:lnTo>
                  <a:pt x="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2" name="642494572"/>
          <p:cNvSpPr>
            <a:spLocks noChangeAspect="1"/>
          </p:cNvSpPr>
          <p:nvPr/>
        </p:nvSpPr>
        <p:spPr bwMode="auto">
          <a:xfrm>
            <a:off x="2670428" y="4444941"/>
            <a:ext cx="29184" cy="8356"/>
          </a:xfrm>
          <a:custGeom>
            <a:avLst/>
            <a:gdLst/>
            <a:ahLst/>
            <a:cxnLst>
              <a:cxn ang="0">
                <a:pos x="1" y="0"/>
              </a:cxn>
              <a:cxn ang="0">
                <a:pos x="16" y="3"/>
              </a:cxn>
              <a:cxn ang="0">
                <a:pos x="16" y="4"/>
              </a:cxn>
              <a:cxn ang="0">
                <a:pos x="5" y="3"/>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3"/>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3" name="439285080"/>
          <p:cNvSpPr>
            <a:spLocks noChangeAspect="1" noChangeArrowheads="1"/>
          </p:cNvSpPr>
          <p:nvPr/>
        </p:nvSpPr>
        <p:spPr bwMode="auto">
          <a:xfrm>
            <a:off x="2699613" y="4453296"/>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4" name="761199473"/>
          <p:cNvSpPr>
            <a:spLocks noChangeAspect="1"/>
          </p:cNvSpPr>
          <p:nvPr/>
        </p:nvSpPr>
        <p:spPr bwMode="auto">
          <a:xfrm>
            <a:off x="2663516" y="4425723"/>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5" name="586153692"/>
          <p:cNvSpPr>
            <a:spLocks noChangeAspect="1"/>
          </p:cNvSpPr>
          <p:nvPr/>
        </p:nvSpPr>
        <p:spPr bwMode="auto">
          <a:xfrm>
            <a:off x="2663516" y="4427395"/>
            <a:ext cx="6912" cy="14204"/>
          </a:xfrm>
          <a:custGeom>
            <a:avLst/>
            <a:gdLst/>
            <a:ahLst/>
            <a:cxnLst>
              <a:cxn ang="0">
                <a:pos x="0" y="14"/>
              </a:cxn>
              <a:cxn ang="0">
                <a:pos x="9" y="17"/>
              </a:cxn>
              <a:cxn ang="0">
                <a:pos x="9" y="2"/>
              </a:cxn>
              <a:cxn ang="0">
                <a:pos x="0" y="0"/>
              </a:cxn>
              <a:cxn ang="0">
                <a:pos x="0" y="14"/>
              </a:cxn>
            </a:cxnLst>
            <a:rect l="0" t="0" r="r" b="b"/>
            <a:pathLst>
              <a:path w="9" h="17">
                <a:moveTo>
                  <a:pt x="0" y="14"/>
                </a:moveTo>
                <a:lnTo>
                  <a:pt x="9" y="17"/>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6" name="657338223"/>
          <p:cNvSpPr>
            <a:spLocks noChangeAspect="1"/>
          </p:cNvSpPr>
          <p:nvPr/>
        </p:nvSpPr>
        <p:spPr bwMode="auto">
          <a:xfrm>
            <a:off x="2670428" y="4429065"/>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7" name="907834941"/>
          <p:cNvSpPr>
            <a:spLocks noChangeAspect="1"/>
          </p:cNvSpPr>
          <p:nvPr/>
        </p:nvSpPr>
        <p:spPr bwMode="auto">
          <a:xfrm>
            <a:off x="2663516" y="4427395"/>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8" name="1985865979"/>
          <p:cNvSpPr>
            <a:spLocks noChangeAspect="1"/>
          </p:cNvSpPr>
          <p:nvPr/>
        </p:nvSpPr>
        <p:spPr bwMode="auto">
          <a:xfrm>
            <a:off x="2670428" y="4429065"/>
            <a:ext cx="29184" cy="6684"/>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99" name="96939046"/>
          <p:cNvSpPr>
            <a:spLocks noChangeAspect="1" noChangeArrowheads="1"/>
          </p:cNvSpPr>
          <p:nvPr/>
        </p:nvSpPr>
        <p:spPr bwMode="auto">
          <a:xfrm>
            <a:off x="2699613" y="4435751"/>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0" name="518099249"/>
          <p:cNvSpPr>
            <a:spLocks noChangeAspect="1"/>
          </p:cNvSpPr>
          <p:nvPr/>
        </p:nvSpPr>
        <p:spPr bwMode="auto">
          <a:xfrm>
            <a:off x="2663516" y="4407343"/>
            <a:ext cx="46848" cy="25901"/>
          </a:xfrm>
          <a:custGeom>
            <a:avLst/>
            <a:gdLst/>
            <a:ahLst/>
            <a:cxnLst>
              <a:cxn ang="0">
                <a:pos x="0" y="0"/>
              </a:cxn>
              <a:cxn ang="0">
                <a:pos x="61" y="10"/>
              </a:cxn>
              <a:cxn ang="0">
                <a:pos x="61" y="31"/>
              </a:cxn>
              <a:cxn ang="0">
                <a:pos x="0" y="19"/>
              </a:cxn>
              <a:cxn ang="0">
                <a:pos x="0" y="0"/>
              </a:cxn>
            </a:cxnLst>
            <a:rect l="0" t="0" r="r" b="b"/>
            <a:pathLst>
              <a:path w="61" h="31">
                <a:moveTo>
                  <a:pt x="0" y="0"/>
                </a:moveTo>
                <a:lnTo>
                  <a:pt x="61" y="10"/>
                </a:lnTo>
                <a:lnTo>
                  <a:pt x="61" y="31"/>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1" name="788933001"/>
          <p:cNvSpPr>
            <a:spLocks noChangeAspect="1"/>
          </p:cNvSpPr>
          <p:nvPr/>
        </p:nvSpPr>
        <p:spPr bwMode="auto">
          <a:xfrm>
            <a:off x="2663516" y="4409849"/>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2" name="1892873380"/>
          <p:cNvSpPr>
            <a:spLocks noChangeAspect="1"/>
          </p:cNvSpPr>
          <p:nvPr/>
        </p:nvSpPr>
        <p:spPr bwMode="auto">
          <a:xfrm>
            <a:off x="2670428" y="4411520"/>
            <a:ext cx="29184" cy="20052"/>
          </a:xfrm>
          <a:custGeom>
            <a:avLst/>
            <a:gdLst/>
            <a:ahLst/>
            <a:cxnLst>
              <a:cxn ang="0">
                <a:pos x="0" y="6"/>
              </a:cxn>
              <a:cxn ang="0">
                <a:pos x="16" y="5"/>
              </a:cxn>
              <a:cxn ang="0">
                <a:pos x="16" y="3"/>
              </a:cxn>
              <a:cxn ang="0">
                <a:pos x="0" y="0"/>
              </a:cxn>
              <a:cxn ang="0">
                <a:pos x="0" y="6"/>
              </a:cxn>
            </a:cxnLst>
            <a:rect l="0" t="0" r="r" b="b"/>
            <a:pathLst>
              <a:path w="16" h="10">
                <a:moveTo>
                  <a:pt x="0" y="6"/>
                </a:moveTo>
                <a:cubicBezTo>
                  <a:pt x="0" y="6"/>
                  <a:pt x="7" y="10"/>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3" name="1754908020"/>
          <p:cNvSpPr>
            <a:spLocks noChangeAspect="1"/>
          </p:cNvSpPr>
          <p:nvPr/>
        </p:nvSpPr>
        <p:spPr bwMode="auto">
          <a:xfrm>
            <a:off x="2663516" y="4409849"/>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4" name="312370144"/>
          <p:cNvSpPr>
            <a:spLocks noChangeAspect="1"/>
          </p:cNvSpPr>
          <p:nvPr/>
        </p:nvSpPr>
        <p:spPr bwMode="auto">
          <a:xfrm>
            <a:off x="2670428" y="4411520"/>
            <a:ext cx="29184" cy="8356"/>
          </a:xfrm>
          <a:custGeom>
            <a:avLst/>
            <a:gdLst/>
            <a:ahLst/>
            <a:cxnLst>
              <a:cxn ang="0">
                <a:pos x="1" y="0"/>
              </a:cxn>
              <a:cxn ang="0">
                <a:pos x="16" y="3"/>
              </a:cxn>
              <a:cxn ang="0">
                <a:pos x="16" y="3"/>
              </a:cxn>
              <a:cxn ang="0">
                <a:pos x="5" y="2"/>
              </a:cxn>
              <a:cxn ang="0">
                <a:pos x="0" y="0"/>
              </a:cxn>
              <a:cxn ang="0">
                <a:pos x="1" y="0"/>
              </a:cxn>
            </a:cxnLst>
            <a:rect l="0" t="0" r="r" b="b"/>
            <a:pathLst>
              <a:path w="16" h="4">
                <a:moveTo>
                  <a:pt x="1" y="0"/>
                </a:moveTo>
                <a:cubicBezTo>
                  <a:pt x="1" y="0"/>
                  <a:pt x="5" y="3"/>
                  <a:pt x="16" y="3"/>
                </a:cubicBezTo>
                <a:cubicBezTo>
                  <a:pt x="16" y="4"/>
                  <a:pt x="16" y="3"/>
                  <a:pt x="16" y="3"/>
                </a:cubicBezTo>
                <a:cubicBezTo>
                  <a:pt x="16" y="3"/>
                  <a:pt x="9" y="4"/>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5" name="2081032205"/>
          <p:cNvSpPr>
            <a:spLocks noChangeAspect="1"/>
          </p:cNvSpPr>
          <p:nvPr/>
        </p:nvSpPr>
        <p:spPr bwMode="auto">
          <a:xfrm>
            <a:off x="2699613" y="4417369"/>
            <a:ext cx="1537" cy="4178"/>
          </a:xfrm>
          <a:custGeom>
            <a:avLst/>
            <a:gdLst/>
            <a:ahLst/>
            <a:cxnLst>
              <a:cxn ang="0">
                <a:pos x="2" y="5"/>
              </a:cxn>
              <a:cxn ang="0">
                <a:pos x="0" y="5"/>
              </a:cxn>
              <a:cxn ang="0">
                <a:pos x="0" y="0"/>
              </a:cxn>
              <a:cxn ang="0">
                <a:pos x="2" y="3"/>
              </a:cxn>
              <a:cxn ang="0">
                <a:pos x="2" y="5"/>
              </a:cxn>
            </a:cxnLst>
            <a:rect l="0" t="0" r="r" b="b"/>
            <a:pathLst>
              <a:path w="2" h="5">
                <a:moveTo>
                  <a:pt x="2" y="5"/>
                </a:moveTo>
                <a:lnTo>
                  <a:pt x="0" y="5"/>
                </a:lnTo>
                <a:lnTo>
                  <a:pt x="0" y="0"/>
                </a:lnTo>
                <a:lnTo>
                  <a:pt x="2" y="3"/>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6" name="1439933312"/>
          <p:cNvSpPr>
            <a:spLocks noChangeAspect="1"/>
          </p:cNvSpPr>
          <p:nvPr/>
        </p:nvSpPr>
        <p:spPr bwMode="auto">
          <a:xfrm>
            <a:off x="2663516" y="4392303"/>
            <a:ext cx="46848" cy="23394"/>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7" name="501529886"/>
          <p:cNvSpPr>
            <a:spLocks noChangeAspect="1"/>
          </p:cNvSpPr>
          <p:nvPr/>
        </p:nvSpPr>
        <p:spPr bwMode="auto">
          <a:xfrm>
            <a:off x="2663516" y="4393974"/>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8" name="914122930"/>
          <p:cNvSpPr>
            <a:spLocks noChangeAspect="1"/>
          </p:cNvSpPr>
          <p:nvPr/>
        </p:nvSpPr>
        <p:spPr bwMode="auto">
          <a:xfrm>
            <a:off x="2670428" y="4395645"/>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09" name="1192343272"/>
          <p:cNvSpPr>
            <a:spLocks noChangeAspect="1"/>
          </p:cNvSpPr>
          <p:nvPr/>
        </p:nvSpPr>
        <p:spPr bwMode="auto">
          <a:xfrm>
            <a:off x="2663516" y="4392303"/>
            <a:ext cx="9216" cy="3342"/>
          </a:xfrm>
          <a:custGeom>
            <a:avLst/>
            <a:gdLst/>
            <a:ahLst/>
            <a:cxnLst>
              <a:cxn ang="0">
                <a:pos x="0" y="2"/>
              </a:cxn>
              <a:cxn ang="0">
                <a:pos x="0" y="0"/>
              </a:cxn>
              <a:cxn ang="0">
                <a:pos x="12" y="2"/>
              </a:cxn>
              <a:cxn ang="0">
                <a:pos x="9" y="4"/>
              </a:cxn>
              <a:cxn ang="0">
                <a:pos x="0" y="2"/>
              </a:cxn>
            </a:cxnLst>
            <a:rect l="0" t="0" r="r" b="b"/>
            <a:pathLst>
              <a:path w="12" h="4">
                <a:moveTo>
                  <a:pt x="0" y="2"/>
                </a:moveTo>
                <a:lnTo>
                  <a:pt x="0" y="0"/>
                </a:lnTo>
                <a:lnTo>
                  <a:pt x="12" y="2"/>
                </a:lnTo>
                <a:lnTo>
                  <a:pt x="9"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0" name="2099534018"/>
          <p:cNvSpPr>
            <a:spLocks noChangeAspect="1"/>
          </p:cNvSpPr>
          <p:nvPr/>
        </p:nvSpPr>
        <p:spPr bwMode="auto">
          <a:xfrm>
            <a:off x="2670428" y="4393974"/>
            <a:ext cx="29184" cy="7520"/>
          </a:xfrm>
          <a:custGeom>
            <a:avLst/>
            <a:gdLst/>
            <a:ahLst/>
            <a:cxnLst>
              <a:cxn ang="0">
                <a:pos x="1" y="0"/>
              </a:cxn>
              <a:cxn ang="0">
                <a:pos x="16" y="3"/>
              </a:cxn>
              <a:cxn ang="0">
                <a:pos x="16" y="4"/>
              </a:cxn>
              <a:cxn ang="0">
                <a:pos x="5" y="3"/>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3"/>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1" name="1895792151"/>
          <p:cNvSpPr>
            <a:spLocks noChangeAspect="1" noChangeArrowheads="1"/>
          </p:cNvSpPr>
          <p:nvPr/>
        </p:nvSpPr>
        <p:spPr bwMode="auto">
          <a:xfrm>
            <a:off x="2699613" y="4401494"/>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2" name="456816057"/>
          <p:cNvSpPr>
            <a:spLocks noChangeAspect="1"/>
          </p:cNvSpPr>
          <p:nvPr/>
        </p:nvSpPr>
        <p:spPr bwMode="auto">
          <a:xfrm>
            <a:off x="2663516" y="4373922"/>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3" name="445270744"/>
          <p:cNvSpPr>
            <a:spLocks noChangeAspect="1"/>
          </p:cNvSpPr>
          <p:nvPr/>
        </p:nvSpPr>
        <p:spPr bwMode="auto">
          <a:xfrm>
            <a:off x="2663516" y="4376428"/>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4" name="1719999823"/>
          <p:cNvSpPr>
            <a:spLocks noChangeAspect="1"/>
          </p:cNvSpPr>
          <p:nvPr/>
        </p:nvSpPr>
        <p:spPr bwMode="auto">
          <a:xfrm>
            <a:off x="2670428" y="4378100"/>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5" name="2034008607"/>
          <p:cNvSpPr>
            <a:spLocks noChangeAspect="1"/>
          </p:cNvSpPr>
          <p:nvPr/>
        </p:nvSpPr>
        <p:spPr bwMode="auto">
          <a:xfrm>
            <a:off x="2663516" y="4376428"/>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6" name="1912121682"/>
          <p:cNvSpPr>
            <a:spLocks noChangeAspect="1"/>
          </p:cNvSpPr>
          <p:nvPr/>
        </p:nvSpPr>
        <p:spPr bwMode="auto">
          <a:xfrm>
            <a:off x="2670428" y="4378100"/>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7" name="1797704627"/>
          <p:cNvSpPr>
            <a:spLocks noChangeAspect="1" noChangeArrowheads="1"/>
          </p:cNvSpPr>
          <p:nvPr/>
        </p:nvSpPr>
        <p:spPr bwMode="auto">
          <a:xfrm>
            <a:off x="2699613" y="4383948"/>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8" name="1820360069"/>
          <p:cNvSpPr>
            <a:spLocks noChangeAspect="1"/>
          </p:cNvSpPr>
          <p:nvPr/>
        </p:nvSpPr>
        <p:spPr bwMode="auto">
          <a:xfrm>
            <a:off x="2514522" y="4417369"/>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19" name="625372460"/>
          <p:cNvSpPr>
            <a:spLocks noChangeAspect="1"/>
          </p:cNvSpPr>
          <p:nvPr/>
        </p:nvSpPr>
        <p:spPr bwMode="auto">
          <a:xfrm>
            <a:off x="2514522" y="4419875"/>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0" name="804283965"/>
          <p:cNvSpPr>
            <a:spLocks noChangeAspect="1"/>
          </p:cNvSpPr>
          <p:nvPr/>
        </p:nvSpPr>
        <p:spPr bwMode="auto">
          <a:xfrm>
            <a:off x="2523738" y="4421547"/>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1" name="17199783"/>
          <p:cNvSpPr>
            <a:spLocks noChangeAspect="1"/>
          </p:cNvSpPr>
          <p:nvPr/>
        </p:nvSpPr>
        <p:spPr bwMode="auto">
          <a:xfrm>
            <a:off x="2514522" y="4417369"/>
            <a:ext cx="9216" cy="4178"/>
          </a:xfrm>
          <a:custGeom>
            <a:avLst/>
            <a:gdLst/>
            <a:ahLst/>
            <a:cxnLst>
              <a:cxn ang="0">
                <a:pos x="0" y="3"/>
              </a:cxn>
              <a:cxn ang="0">
                <a:pos x="0" y="0"/>
              </a:cxn>
              <a:cxn ang="0">
                <a:pos x="12" y="5"/>
              </a:cxn>
              <a:cxn ang="0">
                <a:pos x="12" y="5"/>
              </a:cxn>
              <a:cxn ang="0">
                <a:pos x="0" y="3"/>
              </a:cxn>
            </a:cxnLst>
            <a:rect l="0" t="0" r="r" b="b"/>
            <a:pathLst>
              <a:path w="12" h="5">
                <a:moveTo>
                  <a:pt x="0" y="3"/>
                </a:moveTo>
                <a:lnTo>
                  <a:pt x="0" y="0"/>
                </a:lnTo>
                <a:lnTo>
                  <a:pt x="12" y="5"/>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2" name="234899587"/>
          <p:cNvSpPr>
            <a:spLocks noChangeAspect="1"/>
          </p:cNvSpPr>
          <p:nvPr/>
        </p:nvSpPr>
        <p:spPr bwMode="auto">
          <a:xfrm>
            <a:off x="2523738" y="4421547"/>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3" name="839634544"/>
          <p:cNvSpPr>
            <a:spLocks noChangeAspect="1" noChangeArrowheads="1"/>
          </p:cNvSpPr>
          <p:nvPr/>
        </p:nvSpPr>
        <p:spPr bwMode="auto">
          <a:xfrm>
            <a:off x="2550618" y="4427395"/>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4" name="332173440"/>
          <p:cNvSpPr>
            <a:spLocks noChangeAspect="1"/>
          </p:cNvSpPr>
          <p:nvPr/>
        </p:nvSpPr>
        <p:spPr bwMode="auto">
          <a:xfrm>
            <a:off x="2514522" y="4399823"/>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5" name="281396461"/>
          <p:cNvSpPr>
            <a:spLocks noChangeAspect="1"/>
          </p:cNvSpPr>
          <p:nvPr/>
        </p:nvSpPr>
        <p:spPr bwMode="auto">
          <a:xfrm>
            <a:off x="2514522" y="4401494"/>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6" name="1502738378"/>
          <p:cNvSpPr>
            <a:spLocks noChangeAspect="1"/>
          </p:cNvSpPr>
          <p:nvPr/>
        </p:nvSpPr>
        <p:spPr bwMode="auto">
          <a:xfrm>
            <a:off x="2523738" y="4404001"/>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7" name="783612650"/>
          <p:cNvSpPr>
            <a:spLocks noChangeAspect="1"/>
          </p:cNvSpPr>
          <p:nvPr/>
        </p:nvSpPr>
        <p:spPr bwMode="auto">
          <a:xfrm>
            <a:off x="2514522" y="4401494"/>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8" name="1066633793"/>
          <p:cNvSpPr>
            <a:spLocks noChangeAspect="1"/>
          </p:cNvSpPr>
          <p:nvPr/>
        </p:nvSpPr>
        <p:spPr bwMode="auto">
          <a:xfrm>
            <a:off x="2523738" y="4404001"/>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29" name="739482719"/>
          <p:cNvSpPr>
            <a:spLocks noChangeAspect="1" noChangeArrowheads="1"/>
          </p:cNvSpPr>
          <p:nvPr/>
        </p:nvSpPr>
        <p:spPr bwMode="auto">
          <a:xfrm>
            <a:off x="2550618" y="4409849"/>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0" name="1331402400"/>
          <p:cNvSpPr>
            <a:spLocks noChangeAspect="1"/>
          </p:cNvSpPr>
          <p:nvPr/>
        </p:nvSpPr>
        <p:spPr bwMode="auto">
          <a:xfrm>
            <a:off x="2514522" y="4383948"/>
            <a:ext cx="47617" cy="23394"/>
          </a:xfrm>
          <a:custGeom>
            <a:avLst/>
            <a:gdLst/>
            <a:ahLst/>
            <a:cxnLst>
              <a:cxn ang="0">
                <a:pos x="0" y="0"/>
              </a:cxn>
              <a:cxn ang="0">
                <a:pos x="62" y="10"/>
              </a:cxn>
              <a:cxn ang="0">
                <a:pos x="62" y="28"/>
              </a:cxn>
              <a:cxn ang="0">
                <a:pos x="0" y="19"/>
              </a:cxn>
              <a:cxn ang="0">
                <a:pos x="0" y="0"/>
              </a:cxn>
            </a:cxnLst>
            <a:rect l="0" t="0" r="r" b="b"/>
            <a:pathLst>
              <a:path w="62" h="28">
                <a:moveTo>
                  <a:pt x="0" y="0"/>
                </a:moveTo>
                <a:lnTo>
                  <a:pt x="62" y="10"/>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1" name="406741966"/>
          <p:cNvSpPr>
            <a:spLocks noChangeAspect="1"/>
          </p:cNvSpPr>
          <p:nvPr/>
        </p:nvSpPr>
        <p:spPr bwMode="auto">
          <a:xfrm>
            <a:off x="2514522" y="4386455"/>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2" name="1780665526"/>
          <p:cNvSpPr>
            <a:spLocks noChangeAspect="1"/>
          </p:cNvSpPr>
          <p:nvPr/>
        </p:nvSpPr>
        <p:spPr bwMode="auto">
          <a:xfrm>
            <a:off x="2523738" y="4388126"/>
            <a:ext cx="26880" cy="17546"/>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3" name="1216693161"/>
          <p:cNvSpPr>
            <a:spLocks noChangeAspect="1"/>
          </p:cNvSpPr>
          <p:nvPr/>
        </p:nvSpPr>
        <p:spPr bwMode="auto">
          <a:xfrm>
            <a:off x="2514522" y="4383948"/>
            <a:ext cx="9216" cy="4178"/>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4" name="762728467"/>
          <p:cNvSpPr>
            <a:spLocks noChangeAspect="1"/>
          </p:cNvSpPr>
          <p:nvPr/>
        </p:nvSpPr>
        <p:spPr bwMode="auto">
          <a:xfrm>
            <a:off x="2523738" y="4386455"/>
            <a:ext cx="29184" cy="7520"/>
          </a:xfrm>
          <a:custGeom>
            <a:avLst/>
            <a:gdLst/>
            <a:ahLst/>
            <a:cxnLst>
              <a:cxn ang="0">
                <a:pos x="0" y="0"/>
              </a:cxn>
              <a:cxn ang="0">
                <a:pos x="15" y="3"/>
              </a:cxn>
              <a:cxn ang="0">
                <a:pos x="15" y="4"/>
              </a:cxn>
              <a:cxn ang="0">
                <a:pos x="4" y="3"/>
              </a:cxn>
              <a:cxn ang="0">
                <a:pos x="0" y="1"/>
              </a:cxn>
              <a:cxn ang="0">
                <a:pos x="0" y="0"/>
              </a:cxn>
            </a:cxnLst>
            <a:rect l="0" t="0" r="r" b="b"/>
            <a:pathLst>
              <a:path w="16" h="4">
                <a:moveTo>
                  <a:pt x="0" y="0"/>
                </a:moveTo>
                <a:cubicBezTo>
                  <a:pt x="0" y="0"/>
                  <a:pt x="4" y="4"/>
                  <a:pt x="15" y="3"/>
                </a:cubicBezTo>
                <a:cubicBezTo>
                  <a:pt x="16"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5" name="1873849346"/>
          <p:cNvSpPr>
            <a:spLocks noChangeAspect="1" noChangeArrowheads="1"/>
          </p:cNvSpPr>
          <p:nvPr/>
        </p:nvSpPr>
        <p:spPr bwMode="auto">
          <a:xfrm>
            <a:off x="2550618" y="4393974"/>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6" name="1143519024"/>
          <p:cNvSpPr>
            <a:spLocks noChangeAspect="1"/>
          </p:cNvSpPr>
          <p:nvPr/>
        </p:nvSpPr>
        <p:spPr bwMode="auto">
          <a:xfrm>
            <a:off x="2514522" y="4366402"/>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7" name="765212373"/>
          <p:cNvSpPr>
            <a:spLocks noChangeAspect="1"/>
          </p:cNvSpPr>
          <p:nvPr/>
        </p:nvSpPr>
        <p:spPr bwMode="auto">
          <a:xfrm>
            <a:off x="2514522" y="4368074"/>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8" name="322231191"/>
          <p:cNvSpPr>
            <a:spLocks noChangeAspect="1"/>
          </p:cNvSpPr>
          <p:nvPr/>
        </p:nvSpPr>
        <p:spPr bwMode="auto">
          <a:xfrm>
            <a:off x="2523738" y="4370580"/>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39" name="829629902"/>
          <p:cNvSpPr>
            <a:spLocks noChangeAspect="1"/>
          </p:cNvSpPr>
          <p:nvPr/>
        </p:nvSpPr>
        <p:spPr bwMode="auto">
          <a:xfrm>
            <a:off x="2514522" y="4366402"/>
            <a:ext cx="9216" cy="4178"/>
          </a:xfrm>
          <a:custGeom>
            <a:avLst/>
            <a:gdLst/>
            <a:ahLst/>
            <a:cxnLst>
              <a:cxn ang="0">
                <a:pos x="0" y="2"/>
              </a:cxn>
              <a:cxn ang="0">
                <a:pos x="0" y="0"/>
              </a:cxn>
              <a:cxn ang="0">
                <a:pos x="12" y="5"/>
              </a:cxn>
              <a:cxn ang="0">
                <a:pos x="12" y="5"/>
              </a:cxn>
              <a:cxn ang="0">
                <a:pos x="0" y="2"/>
              </a:cxn>
            </a:cxnLst>
            <a:rect l="0" t="0" r="r" b="b"/>
            <a:pathLst>
              <a:path w="12" h="5">
                <a:moveTo>
                  <a:pt x="0" y="2"/>
                </a:moveTo>
                <a:lnTo>
                  <a:pt x="0" y="0"/>
                </a:lnTo>
                <a:lnTo>
                  <a:pt x="12" y="5"/>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0" name="2122620018"/>
          <p:cNvSpPr>
            <a:spLocks noChangeAspect="1"/>
          </p:cNvSpPr>
          <p:nvPr/>
        </p:nvSpPr>
        <p:spPr bwMode="auto">
          <a:xfrm>
            <a:off x="2523738" y="4370580"/>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1" name="455934430"/>
          <p:cNvSpPr>
            <a:spLocks noChangeAspect="1" noChangeArrowheads="1"/>
          </p:cNvSpPr>
          <p:nvPr/>
        </p:nvSpPr>
        <p:spPr bwMode="auto">
          <a:xfrm>
            <a:off x="2550618" y="4376428"/>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2" name="1684329861"/>
          <p:cNvSpPr>
            <a:spLocks noChangeAspect="1"/>
          </p:cNvSpPr>
          <p:nvPr/>
        </p:nvSpPr>
        <p:spPr bwMode="auto">
          <a:xfrm>
            <a:off x="2514522" y="4348856"/>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3" name="759920206"/>
          <p:cNvSpPr>
            <a:spLocks noChangeAspect="1"/>
          </p:cNvSpPr>
          <p:nvPr/>
        </p:nvSpPr>
        <p:spPr bwMode="auto">
          <a:xfrm>
            <a:off x="2514522" y="4350528"/>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4" name="2108600060"/>
          <p:cNvSpPr>
            <a:spLocks noChangeAspect="1"/>
          </p:cNvSpPr>
          <p:nvPr/>
        </p:nvSpPr>
        <p:spPr bwMode="auto">
          <a:xfrm>
            <a:off x="2523738" y="4352198"/>
            <a:ext cx="26880" cy="1838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5" name="1781143779"/>
          <p:cNvSpPr>
            <a:spLocks noChangeAspect="1"/>
          </p:cNvSpPr>
          <p:nvPr/>
        </p:nvSpPr>
        <p:spPr bwMode="auto">
          <a:xfrm>
            <a:off x="2514522" y="4350528"/>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6" name="163414504"/>
          <p:cNvSpPr>
            <a:spLocks noChangeAspect="1"/>
          </p:cNvSpPr>
          <p:nvPr/>
        </p:nvSpPr>
        <p:spPr bwMode="auto">
          <a:xfrm>
            <a:off x="2523738" y="4352198"/>
            <a:ext cx="29184" cy="8356"/>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7" name="197223828"/>
          <p:cNvSpPr>
            <a:spLocks noChangeAspect="1" noChangeArrowheads="1"/>
          </p:cNvSpPr>
          <p:nvPr/>
        </p:nvSpPr>
        <p:spPr bwMode="auto">
          <a:xfrm>
            <a:off x="2550618" y="4358048"/>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8" name="866768904"/>
          <p:cNvSpPr>
            <a:spLocks noChangeAspect="1"/>
          </p:cNvSpPr>
          <p:nvPr/>
        </p:nvSpPr>
        <p:spPr bwMode="auto">
          <a:xfrm>
            <a:off x="2563676" y="4425723"/>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49" name="874674513"/>
          <p:cNvSpPr>
            <a:spLocks noChangeAspect="1"/>
          </p:cNvSpPr>
          <p:nvPr/>
        </p:nvSpPr>
        <p:spPr bwMode="auto">
          <a:xfrm>
            <a:off x="2563676" y="4427395"/>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0" name="821515657"/>
          <p:cNvSpPr>
            <a:spLocks noChangeAspect="1"/>
          </p:cNvSpPr>
          <p:nvPr/>
        </p:nvSpPr>
        <p:spPr bwMode="auto">
          <a:xfrm>
            <a:off x="2572891" y="4429065"/>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1" name="1007117243"/>
          <p:cNvSpPr>
            <a:spLocks noChangeAspect="1"/>
          </p:cNvSpPr>
          <p:nvPr/>
        </p:nvSpPr>
        <p:spPr bwMode="auto">
          <a:xfrm>
            <a:off x="2563676" y="4427395"/>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2" name="1234958519"/>
          <p:cNvSpPr>
            <a:spLocks noChangeAspect="1"/>
          </p:cNvSpPr>
          <p:nvPr/>
        </p:nvSpPr>
        <p:spPr bwMode="auto">
          <a:xfrm>
            <a:off x="2572891" y="4429065"/>
            <a:ext cx="29184" cy="6684"/>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3" name="1360493519"/>
          <p:cNvSpPr>
            <a:spLocks noChangeAspect="1" noChangeArrowheads="1"/>
          </p:cNvSpPr>
          <p:nvPr/>
        </p:nvSpPr>
        <p:spPr bwMode="auto">
          <a:xfrm>
            <a:off x="2602075" y="4435751"/>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4" name="1440138728"/>
          <p:cNvSpPr>
            <a:spLocks noChangeAspect="1"/>
          </p:cNvSpPr>
          <p:nvPr/>
        </p:nvSpPr>
        <p:spPr bwMode="auto">
          <a:xfrm>
            <a:off x="2563676" y="4409849"/>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5" name="500899466"/>
          <p:cNvSpPr>
            <a:spLocks noChangeAspect="1"/>
          </p:cNvSpPr>
          <p:nvPr/>
        </p:nvSpPr>
        <p:spPr bwMode="auto">
          <a:xfrm>
            <a:off x="2563676" y="4409849"/>
            <a:ext cx="9216" cy="13368"/>
          </a:xfrm>
          <a:custGeom>
            <a:avLst/>
            <a:gdLst/>
            <a:ahLst/>
            <a:cxnLst>
              <a:cxn ang="0">
                <a:pos x="0" y="16"/>
              </a:cxn>
              <a:cxn ang="0">
                <a:pos x="12" y="16"/>
              </a:cxn>
              <a:cxn ang="0">
                <a:pos x="12" y="5"/>
              </a:cxn>
              <a:cxn ang="0">
                <a:pos x="0" y="0"/>
              </a:cxn>
              <a:cxn ang="0">
                <a:pos x="0" y="16"/>
              </a:cxn>
            </a:cxnLst>
            <a:rect l="0" t="0" r="r" b="b"/>
            <a:pathLst>
              <a:path w="12" h="16">
                <a:moveTo>
                  <a:pt x="0" y="16"/>
                </a:moveTo>
                <a:lnTo>
                  <a:pt x="12" y="16"/>
                </a:lnTo>
                <a:lnTo>
                  <a:pt x="12" y="5"/>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6" name="554033414"/>
          <p:cNvSpPr>
            <a:spLocks noChangeAspect="1"/>
          </p:cNvSpPr>
          <p:nvPr/>
        </p:nvSpPr>
        <p:spPr bwMode="auto">
          <a:xfrm>
            <a:off x="2572891" y="4414027"/>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7" name="1053238836"/>
          <p:cNvSpPr>
            <a:spLocks noChangeAspect="1"/>
          </p:cNvSpPr>
          <p:nvPr/>
        </p:nvSpPr>
        <p:spPr bwMode="auto">
          <a:xfrm>
            <a:off x="2563676" y="4409849"/>
            <a:ext cx="9216" cy="4178"/>
          </a:xfrm>
          <a:custGeom>
            <a:avLst/>
            <a:gdLst/>
            <a:ahLst/>
            <a:cxnLst>
              <a:cxn ang="0">
                <a:pos x="0" y="0"/>
              </a:cxn>
              <a:cxn ang="0">
                <a:pos x="0" y="0"/>
              </a:cxn>
              <a:cxn ang="0">
                <a:pos x="12" y="2"/>
              </a:cxn>
              <a:cxn ang="0">
                <a:pos x="12" y="5"/>
              </a:cxn>
              <a:cxn ang="0">
                <a:pos x="0" y="0"/>
              </a:cxn>
            </a:cxnLst>
            <a:rect l="0" t="0" r="r" b="b"/>
            <a:pathLst>
              <a:path w="12" h="5">
                <a:moveTo>
                  <a:pt x="0" y="0"/>
                </a:moveTo>
                <a:lnTo>
                  <a:pt x="0" y="0"/>
                </a:lnTo>
                <a:lnTo>
                  <a:pt x="12" y="2"/>
                </a:lnTo>
                <a:lnTo>
                  <a:pt x="12"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8" name="1422734580"/>
          <p:cNvSpPr>
            <a:spLocks noChangeAspect="1"/>
          </p:cNvSpPr>
          <p:nvPr/>
        </p:nvSpPr>
        <p:spPr bwMode="auto">
          <a:xfrm>
            <a:off x="2572891" y="4411520"/>
            <a:ext cx="29184" cy="8356"/>
          </a:xfrm>
          <a:custGeom>
            <a:avLst/>
            <a:gdLst/>
            <a:ahLst/>
            <a:cxnLst>
              <a:cxn ang="0">
                <a:pos x="0" y="0"/>
              </a:cxn>
              <a:cxn ang="0">
                <a:pos x="15" y="3"/>
              </a:cxn>
              <a:cxn ang="0">
                <a:pos x="16" y="3"/>
              </a:cxn>
              <a:cxn ang="0">
                <a:pos x="4" y="2"/>
              </a:cxn>
              <a:cxn ang="0">
                <a:pos x="0" y="1"/>
              </a:cxn>
              <a:cxn ang="0">
                <a:pos x="0" y="0"/>
              </a:cxn>
            </a:cxnLst>
            <a:rect l="0" t="0" r="r" b="b"/>
            <a:pathLst>
              <a:path w="16" h="4">
                <a:moveTo>
                  <a:pt x="0" y="0"/>
                </a:moveTo>
                <a:cubicBezTo>
                  <a:pt x="0" y="0"/>
                  <a:pt x="4" y="4"/>
                  <a:pt x="15" y="3"/>
                </a:cubicBezTo>
                <a:cubicBezTo>
                  <a:pt x="16" y="4"/>
                  <a:pt x="16" y="3"/>
                  <a:pt x="16" y="3"/>
                </a:cubicBezTo>
                <a:cubicBezTo>
                  <a:pt x="16"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59" name="30973683"/>
          <p:cNvSpPr>
            <a:spLocks noChangeAspect="1"/>
          </p:cNvSpPr>
          <p:nvPr/>
        </p:nvSpPr>
        <p:spPr bwMode="auto">
          <a:xfrm>
            <a:off x="2602075" y="4419875"/>
            <a:ext cx="768" cy="3342"/>
          </a:xfrm>
          <a:custGeom>
            <a:avLst/>
            <a:gdLst/>
            <a:ahLst/>
            <a:cxnLst>
              <a:cxn ang="0">
                <a:pos x="0" y="2"/>
              </a:cxn>
              <a:cxn ang="0">
                <a:pos x="0" y="4"/>
              </a:cxn>
              <a:cxn ang="0">
                <a:pos x="0" y="0"/>
              </a:cxn>
              <a:cxn ang="0">
                <a:pos x="0" y="0"/>
              </a:cxn>
              <a:cxn ang="0">
                <a:pos x="0" y="2"/>
              </a:cxn>
            </a:cxnLst>
            <a:rect l="0" t="0" r="r" b="b"/>
            <a:pathLst>
              <a:path h="4">
                <a:moveTo>
                  <a:pt x="0" y="2"/>
                </a:moveTo>
                <a:lnTo>
                  <a:pt x="0" y="4"/>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0" name="578293827"/>
          <p:cNvSpPr>
            <a:spLocks noChangeAspect="1"/>
          </p:cNvSpPr>
          <p:nvPr/>
        </p:nvSpPr>
        <p:spPr bwMode="auto">
          <a:xfrm>
            <a:off x="2563676" y="4392303"/>
            <a:ext cx="46848" cy="23394"/>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1" name="656320662"/>
          <p:cNvSpPr>
            <a:spLocks noChangeAspect="1"/>
          </p:cNvSpPr>
          <p:nvPr/>
        </p:nvSpPr>
        <p:spPr bwMode="auto">
          <a:xfrm>
            <a:off x="2563676" y="4393974"/>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2" name="1582379740"/>
          <p:cNvSpPr>
            <a:spLocks noChangeAspect="1"/>
          </p:cNvSpPr>
          <p:nvPr/>
        </p:nvSpPr>
        <p:spPr bwMode="auto">
          <a:xfrm>
            <a:off x="2572891" y="4395645"/>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3" name="174640211"/>
          <p:cNvSpPr>
            <a:spLocks noChangeAspect="1"/>
          </p:cNvSpPr>
          <p:nvPr/>
        </p:nvSpPr>
        <p:spPr bwMode="auto">
          <a:xfrm>
            <a:off x="2563676" y="4392303"/>
            <a:ext cx="9216" cy="3342"/>
          </a:xfrm>
          <a:custGeom>
            <a:avLst/>
            <a:gdLst/>
            <a:ahLst/>
            <a:cxnLst>
              <a:cxn ang="0">
                <a:pos x="0" y="2"/>
              </a:cxn>
              <a:cxn ang="0">
                <a:pos x="0" y="0"/>
              </a:cxn>
              <a:cxn ang="0">
                <a:pos x="12" y="4"/>
              </a:cxn>
              <a:cxn ang="0">
                <a:pos x="12" y="4"/>
              </a:cxn>
              <a:cxn ang="0">
                <a:pos x="0" y="2"/>
              </a:cxn>
            </a:cxnLst>
            <a:rect l="0" t="0" r="r" b="b"/>
            <a:pathLst>
              <a:path w="12" h="4">
                <a:moveTo>
                  <a:pt x="0" y="2"/>
                </a:moveTo>
                <a:lnTo>
                  <a:pt x="0" y="0"/>
                </a:lnTo>
                <a:lnTo>
                  <a:pt x="12" y="4"/>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4" name="2008424519"/>
          <p:cNvSpPr>
            <a:spLocks noChangeAspect="1"/>
          </p:cNvSpPr>
          <p:nvPr/>
        </p:nvSpPr>
        <p:spPr bwMode="auto">
          <a:xfrm>
            <a:off x="2572891" y="4395645"/>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5" name="1692792052"/>
          <p:cNvSpPr>
            <a:spLocks noChangeAspect="1" noChangeArrowheads="1"/>
          </p:cNvSpPr>
          <p:nvPr/>
        </p:nvSpPr>
        <p:spPr bwMode="auto">
          <a:xfrm>
            <a:off x="2602075" y="4401494"/>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6" name="115126625"/>
          <p:cNvSpPr>
            <a:spLocks noChangeAspect="1"/>
          </p:cNvSpPr>
          <p:nvPr/>
        </p:nvSpPr>
        <p:spPr bwMode="auto">
          <a:xfrm>
            <a:off x="2563676" y="4373922"/>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7" name="1387606543"/>
          <p:cNvSpPr>
            <a:spLocks noChangeAspect="1"/>
          </p:cNvSpPr>
          <p:nvPr/>
        </p:nvSpPr>
        <p:spPr bwMode="auto">
          <a:xfrm>
            <a:off x="2563676" y="4376428"/>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8" name="1830025924"/>
          <p:cNvSpPr>
            <a:spLocks noChangeAspect="1"/>
          </p:cNvSpPr>
          <p:nvPr/>
        </p:nvSpPr>
        <p:spPr bwMode="auto">
          <a:xfrm>
            <a:off x="2572891" y="4378100"/>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69" name="1993634124"/>
          <p:cNvSpPr>
            <a:spLocks noChangeAspect="1"/>
          </p:cNvSpPr>
          <p:nvPr/>
        </p:nvSpPr>
        <p:spPr bwMode="auto">
          <a:xfrm>
            <a:off x="2563676" y="4376428"/>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0" name="890489583"/>
          <p:cNvSpPr>
            <a:spLocks noChangeAspect="1"/>
          </p:cNvSpPr>
          <p:nvPr/>
        </p:nvSpPr>
        <p:spPr bwMode="auto">
          <a:xfrm>
            <a:off x="2572891" y="4378100"/>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1" name="1146909309"/>
          <p:cNvSpPr>
            <a:spLocks noChangeAspect="1" noChangeArrowheads="1"/>
          </p:cNvSpPr>
          <p:nvPr/>
        </p:nvSpPr>
        <p:spPr bwMode="auto">
          <a:xfrm>
            <a:off x="2602075" y="4383948"/>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2" name="1475473436"/>
          <p:cNvSpPr>
            <a:spLocks noChangeAspect="1"/>
          </p:cNvSpPr>
          <p:nvPr/>
        </p:nvSpPr>
        <p:spPr bwMode="auto">
          <a:xfrm>
            <a:off x="2563676" y="4358048"/>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3" name="990730167"/>
          <p:cNvSpPr>
            <a:spLocks noChangeAspect="1"/>
          </p:cNvSpPr>
          <p:nvPr/>
        </p:nvSpPr>
        <p:spPr bwMode="auto">
          <a:xfrm>
            <a:off x="2563674" y="4360554"/>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4" name="650236089"/>
          <p:cNvSpPr>
            <a:spLocks noChangeAspect="1"/>
          </p:cNvSpPr>
          <p:nvPr/>
        </p:nvSpPr>
        <p:spPr bwMode="auto">
          <a:xfrm>
            <a:off x="2572890" y="4362224"/>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5" name="348349535"/>
          <p:cNvSpPr>
            <a:spLocks noChangeAspect="1"/>
          </p:cNvSpPr>
          <p:nvPr/>
        </p:nvSpPr>
        <p:spPr bwMode="auto">
          <a:xfrm>
            <a:off x="2563674" y="4358048"/>
            <a:ext cx="9216" cy="4178"/>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6" name="480353569"/>
          <p:cNvSpPr>
            <a:spLocks noChangeAspect="1"/>
          </p:cNvSpPr>
          <p:nvPr/>
        </p:nvSpPr>
        <p:spPr bwMode="auto">
          <a:xfrm>
            <a:off x="2572890" y="4360554"/>
            <a:ext cx="29184" cy="7520"/>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7" name="1622463028"/>
          <p:cNvSpPr>
            <a:spLocks noChangeAspect="1"/>
          </p:cNvSpPr>
          <p:nvPr/>
        </p:nvSpPr>
        <p:spPr bwMode="auto">
          <a:xfrm>
            <a:off x="2602075" y="4368074"/>
            <a:ext cx="768" cy="4178"/>
          </a:xfrm>
          <a:custGeom>
            <a:avLst/>
            <a:gdLst/>
            <a:ahLst/>
            <a:cxnLst>
              <a:cxn ang="0">
                <a:pos x="0" y="3"/>
              </a:cxn>
              <a:cxn ang="0">
                <a:pos x="0" y="5"/>
              </a:cxn>
              <a:cxn ang="0">
                <a:pos x="0" y="0"/>
              </a:cxn>
              <a:cxn ang="0">
                <a:pos x="0" y="0"/>
              </a:cxn>
              <a:cxn ang="0">
                <a:pos x="0" y="3"/>
              </a:cxn>
            </a:cxnLst>
            <a:rect l="0" t="0" r="r" b="b"/>
            <a:pathLst>
              <a:path h="5">
                <a:moveTo>
                  <a:pt x="0" y="3"/>
                </a:moveTo>
                <a:lnTo>
                  <a:pt x="0" y="5"/>
                </a:lnTo>
                <a:lnTo>
                  <a:pt x="0" y="0"/>
                </a:lnTo>
                <a:lnTo>
                  <a:pt x="0" y="0"/>
                </a:lnTo>
                <a:lnTo>
                  <a:pt x="0"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8" name="878518131"/>
          <p:cNvSpPr>
            <a:spLocks noChangeAspect="1"/>
          </p:cNvSpPr>
          <p:nvPr/>
        </p:nvSpPr>
        <p:spPr bwMode="auto">
          <a:xfrm>
            <a:off x="2612828" y="4435751"/>
            <a:ext cx="48385" cy="23394"/>
          </a:xfrm>
          <a:custGeom>
            <a:avLst/>
            <a:gdLst/>
            <a:ahLst/>
            <a:cxnLst>
              <a:cxn ang="0">
                <a:pos x="0" y="0"/>
              </a:cxn>
              <a:cxn ang="0">
                <a:pos x="63" y="9"/>
              </a:cxn>
              <a:cxn ang="0">
                <a:pos x="63" y="28"/>
              </a:cxn>
              <a:cxn ang="0">
                <a:pos x="0" y="18"/>
              </a:cxn>
              <a:cxn ang="0">
                <a:pos x="0" y="0"/>
              </a:cxn>
            </a:cxnLst>
            <a:rect l="0" t="0" r="r" b="b"/>
            <a:pathLst>
              <a:path w="63" h="28">
                <a:moveTo>
                  <a:pt x="0" y="0"/>
                </a:moveTo>
                <a:lnTo>
                  <a:pt x="63" y="9"/>
                </a:lnTo>
                <a:lnTo>
                  <a:pt x="63"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79" name="698513308"/>
          <p:cNvSpPr>
            <a:spLocks noChangeAspect="1"/>
          </p:cNvSpPr>
          <p:nvPr/>
        </p:nvSpPr>
        <p:spPr bwMode="auto">
          <a:xfrm>
            <a:off x="2612828" y="4435751"/>
            <a:ext cx="8447" cy="13368"/>
          </a:xfrm>
          <a:custGeom>
            <a:avLst/>
            <a:gdLst/>
            <a:ahLst/>
            <a:cxnLst>
              <a:cxn ang="0">
                <a:pos x="0" y="16"/>
              </a:cxn>
              <a:cxn ang="0">
                <a:pos x="11" y="16"/>
              </a:cxn>
              <a:cxn ang="0">
                <a:pos x="11" y="4"/>
              </a:cxn>
              <a:cxn ang="0">
                <a:pos x="0" y="0"/>
              </a:cxn>
              <a:cxn ang="0">
                <a:pos x="0" y="16"/>
              </a:cxn>
            </a:cxnLst>
            <a:rect l="0" t="0" r="r" b="b"/>
            <a:pathLst>
              <a:path w="11" h="16">
                <a:moveTo>
                  <a:pt x="0" y="16"/>
                </a:moveTo>
                <a:lnTo>
                  <a:pt x="11" y="16"/>
                </a:lnTo>
                <a:lnTo>
                  <a:pt x="11" y="4"/>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0" name="117981957"/>
          <p:cNvSpPr>
            <a:spLocks noChangeAspect="1"/>
          </p:cNvSpPr>
          <p:nvPr/>
        </p:nvSpPr>
        <p:spPr bwMode="auto">
          <a:xfrm>
            <a:off x="2621275" y="4439093"/>
            <a:ext cx="29184" cy="18382"/>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1" name="1305514550"/>
          <p:cNvSpPr>
            <a:spLocks noChangeAspect="1"/>
          </p:cNvSpPr>
          <p:nvPr/>
        </p:nvSpPr>
        <p:spPr bwMode="auto">
          <a:xfrm>
            <a:off x="2612828" y="4435751"/>
            <a:ext cx="8447" cy="3342"/>
          </a:xfrm>
          <a:custGeom>
            <a:avLst/>
            <a:gdLst/>
            <a:ahLst/>
            <a:cxnLst>
              <a:cxn ang="0">
                <a:pos x="0" y="0"/>
              </a:cxn>
              <a:cxn ang="0">
                <a:pos x="0" y="0"/>
              </a:cxn>
              <a:cxn ang="0">
                <a:pos x="11" y="2"/>
              </a:cxn>
              <a:cxn ang="0">
                <a:pos x="11" y="4"/>
              </a:cxn>
              <a:cxn ang="0">
                <a:pos x="0" y="0"/>
              </a:cxn>
            </a:cxnLst>
            <a:rect l="0" t="0" r="r" b="b"/>
            <a:pathLst>
              <a:path w="11" h="4">
                <a:moveTo>
                  <a:pt x="0" y="0"/>
                </a:moveTo>
                <a:lnTo>
                  <a:pt x="0" y="0"/>
                </a:lnTo>
                <a:lnTo>
                  <a:pt x="11" y="2"/>
                </a:lnTo>
                <a:lnTo>
                  <a:pt x="11"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2" name="2064327393"/>
          <p:cNvSpPr>
            <a:spLocks noChangeAspect="1"/>
          </p:cNvSpPr>
          <p:nvPr/>
        </p:nvSpPr>
        <p:spPr bwMode="auto">
          <a:xfrm>
            <a:off x="2621275" y="4437421"/>
            <a:ext cx="29184" cy="7520"/>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4"/>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3" name="191959280"/>
          <p:cNvSpPr>
            <a:spLocks noChangeAspect="1"/>
          </p:cNvSpPr>
          <p:nvPr/>
        </p:nvSpPr>
        <p:spPr bwMode="auto">
          <a:xfrm>
            <a:off x="2650459" y="4444941"/>
            <a:ext cx="768" cy="4178"/>
          </a:xfrm>
          <a:custGeom>
            <a:avLst/>
            <a:gdLst/>
            <a:ahLst/>
            <a:cxnLst>
              <a:cxn ang="0">
                <a:pos x="0" y="3"/>
              </a:cxn>
              <a:cxn ang="0">
                <a:pos x="0" y="5"/>
              </a:cxn>
              <a:cxn ang="0">
                <a:pos x="0" y="0"/>
              </a:cxn>
              <a:cxn ang="0">
                <a:pos x="0" y="0"/>
              </a:cxn>
              <a:cxn ang="0">
                <a:pos x="0" y="3"/>
              </a:cxn>
            </a:cxnLst>
            <a:rect l="0" t="0" r="r" b="b"/>
            <a:pathLst>
              <a:path h="5">
                <a:moveTo>
                  <a:pt x="0" y="3"/>
                </a:moveTo>
                <a:lnTo>
                  <a:pt x="0" y="5"/>
                </a:lnTo>
                <a:lnTo>
                  <a:pt x="0" y="0"/>
                </a:lnTo>
                <a:lnTo>
                  <a:pt x="0" y="0"/>
                </a:lnTo>
                <a:lnTo>
                  <a:pt x="0"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4" name="2065450709"/>
          <p:cNvSpPr>
            <a:spLocks noChangeAspect="1"/>
          </p:cNvSpPr>
          <p:nvPr/>
        </p:nvSpPr>
        <p:spPr bwMode="auto">
          <a:xfrm>
            <a:off x="2612828" y="4417369"/>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5" name="324285157"/>
          <p:cNvSpPr>
            <a:spLocks noChangeAspect="1"/>
          </p:cNvSpPr>
          <p:nvPr/>
        </p:nvSpPr>
        <p:spPr bwMode="auto">
          <a:xfrm>
            <a:off x="2612828" y="4419875"/>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6" name="1319267094"/>
          <p:cNvSpPr>
            <a:spLocks noChangeAspect="1"/>
          </p:cNvSpPr>
          <p:nvPr/>
        </p:nvSpPr>
        <p:spPr bwMode="auto">
          <a:xfrm>
            <a:off x="2621275" y="442154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7" name="420172007"/>
          <p:cNvSpPr>
            <a:spLocks noChangeAspect="1"/>
          </p:cNvSpPr>
          <p:nvPr/>
        </p:nvSpPr>
        <p:spPr bwMode="auto">
          <a:xfrm>
            <a:off x="2612828" y="4417369"/>
            <a:ext cx="8447" cy="4178"/>
          </a:xfrm>
          <a:custGeom>
            <a:avLst/>
            <a:gdLst/>
            <a:ahLst/>
            <a:cxnLst>
              <a:cxn ang="0">
                <a:pos x="0" y="3"/>
              </a:cxn>
              <a:cxn ang="0">
                <a:pos x="0" y="0"/>
              </a:cxn>
              <a:cxn ang="0">
                <a:pos x="11" y="3"/>
              </a:cxn>
              <a:cxn ang="0">
                <a:pos x="11" y="5"/>
              </a:cxn>
              <a:cxn ang="0">
                <a:pos x="0" y="3"/>
              </a:cxn>
            </a:cxnLst>
            <a:rect l="0" t="0" r="r" b="b"/>
            <a:pathLst>
              <a:path w="11" h="5">
                <a:moveTo>
                  <a:pt x="0" y="3"/>
                </a:moveTo>
                <a:lnTo>
                  <a:pt x="0" y="0"/>
                </a:lnTo>
                <a:lnTo>
                  <a:pt x="11" y="3"/>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8" name="1924038080"/>
          <p:cNvSpPr>
            <a:spLocks noChangeAspect="1"/>
          </p:cNvSpPr>
          <p:nvPr/>
        </p:nvSpPr>
        <p:spPr bwMode="auto">
          <a:xfrm>
            <a:off x="2621275" y="4419875"/>
            <a:ext cx="29184" cy="7520"/>
          </a:xfrm>
          <a:custGeom>
            <a:avLst/>
            <a:gdLst/>
            <a:ahLst/>
            <a:cxnLst>
              <a:cxn ang="0">
                <a:pos x="0" y="0"/>
              </a:cxn>
              <a:cxn ang="0">
                <a:pos x="16" y="4"/>
              </a:cxn>
              <a:cxn ang="0">
                <a:pos x="16" y="4"/>
              </a:cxn>
              <a:cxn ang="0">
                <a:pos x="5" y="3"/>
              </a:cxn>
              <a:cxn ang="0">
                <a:pos x="0" y="1"/>
              </a:cxn>
              <a:cxn ang="0">
                <a:pos x="0" y="0"/>
              </a:cxn>
            </a:cxnLst>
            <a:rect l="0" t="0" r="r" b="b"/>
            <a:pathLst>
              <a:path w="16" h="4">
                <a:moveTo>
                  <a:pt x="0" y="0"/>
                </a:moveTo>
                <a:cubicBezTo>
                  <a:pt x="0" y="0"/>
                  <a:pt x="4" y="4"/>
                  <a:pt x="16" y="4"/>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89" name="261829001"/>
          <p:cNvSpPr>
            <a:spLocks noChangeAspect="1" noChangeArrowheads="1"/>
          </p:cNvSpPr>
          <p:nvPr/>
        </p:nvSpPr>
        <p:spPr bwMode="auto">
          <a:xfrm>
            <a:off x="2650459" y="4427395"/>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0" name="1319815932"/>
          <p:cNvSpPr>
            <a:spLocks noChangeAspect="1"/>
          </p:cNvSpPr>
          <p:nvPr/>
        </p:nvSpPr>
        <p:spPr bwMode="auto">
          <a:xfrm>
            <a:off x="2612828" y="4399823"/>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1" name="90280188"/>
          <p:cNvSpPr>
            <a:spLocks noChangeAspect="1"/>
          </p:cNvSpPr>
          <p:nvPr/>
        </p:nvSpPr>
        <p:spPr bwMode="auto">
          <a:xfrm>
            <a:off x="2612828" y="4401494"/>
            <a:ext cx="8447" cy="14204"/>
          </a:xfrm>
          <a:custGeom>
            <a:avLst/>
            <a:gdLst/>
            <a:ahLst/>
            <a:cxnLst>
              <a:cxn ang="0">
                <a:pos x="0" y="15"/>
              </a:cxn>
              <a:cxn ang="0">
                <a:pos x="11" y="17"/>
              </a:cxn>
              <a:cxn ang="0">
                <a:pos x="11" y="3"/>
              </a:cxn>
              <a:cxn ang="0">
                <a:pos x="0" y="0"/>
              </a:cxn>
              <a:cxn ang="0">
                <a:pos x="0" y="15"/>
              </a:cxn>
            </a:cxnLst>
            <a:rect l="0" t="0" r="r" b="b"/>
            <a:pathLst>
              <a:path w="11" h="17">
                <a:moveTo>
                  <a:pt x="0" y="15"/>
                </a:moveTo>
                <a:lnTo>
                  <a:pt x="11" y="17"/>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2" name="1489961440"/>
          <p:cNvSpPr>
            <a:spLocks noChangeAspect="1"/>
          </p:cNvSpPr>
          <p:nvPr/>
        </p:nvSpPr>
        <p:spPr bwMode="auto">
          <a:xfrm>
            <a:off x="2621275" y="4404001"/>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3" name="291257508"/>
          <p:cNvSpPr>
            <a:spLocks noChangeAspect="1"/>
          </p:cNvSpPr>
          <p:nvPr/>
        </p:nvSpPr>
        <p:spPr bwMode="auto">
          <a:xfrm>
            <a:off x="2612828" y="4401494"/>
            <a:ext cx="8447" cy="2506"/>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4" name="251336075"/>
          <p:cNvSpPr>
            <a:spLocks noChangeAspect="1"/>
          </p:cNvSpPr>
          <p:nvPr/>
        </p:nvSpPr>
        <p:spPr bwMode="auto">
          <a:xfrm>
            <a:off x="2621275" y="4404001"/>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5" name="1466299356"/>
          <p:cNvSpPr>
            <a:spLocks noChangeAspect="1" noChangeArrowheads="1"/>
          </p:cNvSpPr>
          <p:nvPr/>
        </p:nvSpPr>
        <p:spPr bwMode="auto">
          <a:xfrm>
            <a:off x="2650459" y="4409849"/>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6" name="1021038337"/>
          <p:cNvSpPr>
            <a:spLocks noChangeAspect="1"/>
          </p:cNvSpPr>
          <p:nvPr/>
        </p:nvSpPr>
        <p:spPr bwMode="auto">
          <a:xfrm>
            <a:off x="2612828" y="4383948"/>
            <a:ext cx="48385" cy="23394"/>
          </a:xfrm>
          <a:custGeom>
            <a:avLst/>
            <a:gdLst/>
            <a:ahLst/>
            <a:cxnLst>
              <a:cxn ang="0">
                <a:pos x="0" y="0"/>
              </a:cxn>
              <a:cxn ang="0">
                <a:pos x="63" y="10"/>
              </a:cxn>
              <a:cxn ang="0">
                <a:pos x="63" y="28"/>
              </a:cxn>
              <a:cxn ang="0">
                <a:pos x="0" y="19"/>
              </a:cxn>
              <a:cxn ang="0">
                <a:pos x="0" y="0"/>
              </a:cxn>
            </a:cxnLst>
            <a:rect l="0" t="0" r="r" b="b"/>
            <a:pathLst>
              <a:path w="63" h="28">
                <a:moveTo>
                  <a:pt x="0" y="0"/>
                </a:moveTo>
                <a:lnTo>
                  <a:pt x="63" y="10"/>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7" name="1509689650"/>
          <p:cNvSpPr>
            <a:spLocks noChangeAspect="1"/>
          </p:cNvSpPr>
          <p:nvPr/>
        </p:nvSpPr>
        <p:spPr bwMode="auto">
          <a:xfrm>
            <a:off x="2612828" y="4383948"/>
            <a:ext cx="8447" cy="14204"/>
          </a:xfrm>
          <a:custGeom>
            <a:avLst/>
            <a:gdLst/>
            <a:ahLst/>
            <a:cxnLst>
              <a:cxn ang="0">
                <a:pos x="0" y="17"/>
              </a:cxn>
              <a:cxn ang="0">
                <a:pos x="11" y="17"/>
              </a:cxn>
              <a:cxn ang="0">
                <a:pos x="11" y="5"/>
              </a:cxn>
              <a:cxn ang="0">
                <a:pos x="0" y="0"/>
              </a:cxn>
              <a:cxn ang="0">
                <a:pos x="0" y="17"/>
              </a:cxn>
            </a:cxnLst>
            <a:rect l="0" t="0" r="r" b="b"/>
            <a:pathLst>
              <a:path w="11" h="17">
                <a:moveTo>
                  <a:pt x="0" y="17"/>
                </a:moveTo>
                <a:lnTo>
                  <a:pt x="11" y="17"/>
                </a:lnTo>
                <a:lnTo>
                  <a:pt x="11"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8" name="898979334"/>
          <p:cNvSpPr>
            <a:spLocks noChangeAspect="1"/>
          </p:cNvSpPr>
          <p:nvPr/>
        </p:nvSpPr>
        <p:spPr bwMode="auto">
          <a:xfrm>
            <a:off x="2621275" y="4388126"/>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99" name="415808008"/>
          <p:cNvSpPr>
            <a:spLocks noChangeAspect="1"/>
          </p:cNvSpPr>
          <p:nvPr/>
        </p:nvSpPr>
        <p:spPr bwMode="auto">
          <a:xfrm>
            <a:off x="2612828" y="4383948"/>
            <a:ext cx="8447" cy="4178"/>
          </a:xfrm>
          <a:custGeom>
            <a:avLst/>
            <a:gdLst/>
            <a:ahLst/>
            <a:cxnLst>
              <a:cxn ang="0">
                <a:pos x="0" y="0"/>
              </a:cxn>
              <a:cxn ang="0">
                <a:pos x="0" y="0"/>
              </a:cxn>
              <a:cxn ang="0">
                <a:pos x="11" y="3"/>
              </a:cxn>
              <a:cxn ang="0">
                <a:pos x="11" y="5"/>
              </a:cxn>
              <a:cxn ang="0">
                <a:pos x="0" y="0"/>
              </a:cxn>
            </a:cxnLst>
            <a:rect l="0" t="0" r="r" b="b"/>
            <a:pathLst>
              <a:path w="11" h="5">
                <a:moveTo>
                  <a:pt x="0" y="0"/>
                </a:moveTo>
                <a:lnTo>
                  <a:pt x="0" y="0"/>
                </a:lnTo>
                <a:lnTo>
                  <a:pt x="11" y="3"/>
                </a:lnTo>
                <a:lnTo>
                  <a:pt x="11"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0" name="1666017154"/>
          <p:cNvSpPr>
            <a:spLocks noChangeAspect="1"/>
          </p:cNvSpPr>
          <p:nvPr/>
        </p:nvSpPr>
        <p:spPr bwMode="auto">
          <a:xfrm>
            <a:off x="2621275" y="4386455"/>
            <a:ext cx="29184" cy="7520"/>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4"/>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1" name="923291608"/>
          <p:cNvSpPr>
            <a:spLocks noChangeAspect="1"/>
          </p:cNvSpPr>
          <p:nvPr/>
        </p:nvSpPr>
        <p:spPr bwMode="auto">
          <a:xfrm>
            <a:off x="2650459" y="4393974"/>
            <a:ext cx="768" cy="4178"/>
          </a:xfrm>
          <a:custGeom>
            <a:avLst/>
            <a:gdLst/>
            <a:ahLst/>
            <a:cxnLst>
              <a:cxn ang="0">
                <a:pos x="0" y="2"/>
              </a:cxn>
              <a:cxn ang="0">
                <a:pos x="0" y="5"/>
              </a:cxn>
              <a:cxn ang="0">
                <a:pos x="0" y="0"/>
              </a:cxn>
              <a:cxn ang="0">
                <a:pos x="0" y="0"/>
              </a:cxn>
              <a:cxn ang="0">
                <a:pos x="0" y="2"/>
              </a:cxn>
            </a:cxnLst>
            <a:rect l="0" t="0" r="r" b="b"/>
            <a:pathLst>
              <a:path h="5">
                <a:moveTo>
                  <a:pt x="0" y="2"/>
                </a:moveTo>
                <a:lnTo>
                  <a:pt x="0" y="5"/>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2" name="514681551"/>
          <p:cNvSpPr>
            <a:spLocks noChangeAspect="1"/>
          </p:cNvSpPr>
          <p:nvPr/>
        </p:nvSpPr>
        <p:spPr bwMode="auto">
          <a:xfrm>
            <a:off x="2612828" y="4366402"/>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3" name="1020618427"/>
          <p:cNvSpPr>
            <a:spLocks noChangeAspect="1"/>
          </p:cNvSpPr>
          <p:nvPr/>
        </p:nvSpPr>
        <p:spPr bwMode="auto">
          <a:xfrm>
            <a:off x="2612828" y="4368074"/>
            <a:ext cx="8447" cy="14204"/>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4" name="2131668577"/>
          <p:cNvSpPr>
            <a:spLocks noChangeAspect="1"/>
          </p:cNvSpPr>
          <p:nvPr/>
        </p:nvSpPr>
        <p:spPr bwMode="auto">
          <a:xfrm>
            <a:off x="2621275" y="4370580"/>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5" name="1822089995"/>
          <p:cNvSpPr>
            <a:spLocks noChangeAspect="1"/>
          </p:cNvSpPr>
          <p:nvPr/>
        </p:nvSpPr>
        <p:spPr bwMode="auto">
          <a:xfrm>
            <a:off x="2612828" y="4366402"/>
            <a:ext cx="8447" cy="4178"/>
          </a:xfrm>
          <a:custGeom>
            <a:avLst/>
            <a:gdLst/>
            <a:ahLst/>
            <a:cxnLst>
              <a:cxn ang="0">
                <a:pos x="0" y="2"/>
              </a:cxn>
              <a:cxn ang="0">
                <a:pos x="0" y="0"/>
              </a:cxn>
              <a:cxn ang="0">
                <a:pos x="11" y="5"/>
              </a:cxn>
              <a:cxn ang="0">
                <a:pos x="11" y="5"/>
              </a:cxn>
              <a:cxn ang="0">
                <a:pos x="0" y="2"/>
              </a:cxn>
            </a:cxnLst>
            <a:rect l="0" t="0" r="r" b="b"/>
            <a:pathLst>
              <a:path w="11" h="5">
                <a:moveTo>
                  <a:pt x="0" y="2"/>
                </a:moveTo>
                <a:lnTo>
                  <a:pt x="0" y="0"/>
                </a:lnTo>
                <a:lnTo>
                  <a:pt x="11" y="5"/>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6" name="1679127454"/>
          <p:cNvSpPr>
            <a:spLocks noChangeAspect="1"/>
          </p:cNvSpPr>
          <p:nvPr/>
        </p:nvSpPr>
        <p:spPr bwMode="auto">
          <a:xfrm>
            <a:off x="2621275" y="4370580"/>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7" name="244228352"/>
          <p:cNvSpPr>
            <a:spLocks noChangeAspect="1" noChangeArrowheads="1"/>
          </p:cNvSpPr>
          <p:nvPr/>
        </p:nvSpPr>
        <p:spPr bwMode="auto">
          <a:xfrm>
            <a:off x="2650459" y="4376428"/>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8" name="710257430"/>
          <p:cNvSpPr>
            <a:spLocks noChangeAspect="1"/>
          </p:cNvSpPr>
          <p:nvPr/>
        </p:nvSpPr>
        <p:spPr bwMode="auto">
          <a:xfrm>
            <a:off x="2503770" y="4346350"/>
            <a:ext cx="10752" cy="89401"/>
          </a:xfrm>
          <a:custGeom>
            <a:avLst/>
            <a:gdLst/>
            <a:ahLst/>
            <a:cxnLst>
              <a:cxn ang="0">
                <a:pos x="2" y="0"/>
              </a:cxn>
              <a:cxn ang="0">
                <a:pos x="0" y="0"/>
              </a:cxn>
              <a:cxn ang="0">
                <a:pos x="0" y="19"/>
              </a:cxn>
              <a:cxn ang="0">
                <a:pos x="2" y="19"/>
              </a:cxn>
              <a:cxn ang="0">
                <a:pos x="2" y="26"/>
              </a:cxn>
              <a:cxn ang="0">
                <a:pos x="0" y="26"/>
              </a:cxn>
              <a:cxn ang="0">
                <a:pos x="0" y="78"/>
              </a:cxn>
              <a:cxn ang="0">
                <a:pos x="2" y="78"/>
              </a:cxn>
              <a:cxn ang="0">
                <a:pos x="2" y="88"/>
              </a:cxn>
              <a:cxn ang="0">
                <a:pos x="0" y="88"/>
              </a:cxn>
              <a:cxn ang="0">
                <a:pos x="0" y="104"/>
              </a:cxn>
              <a:cxn ang="0">
                <a:pos x="14" y="107"/>
              </a:cxn>
              <a:cxn ang="0">
                <a:pos x="14" y="3"/>
              </a:cxn>
              <a:cxn ang="0">
                <a:pos x="2" y="0"/>
              </a:cxn>
            </a:cxnLst>
            <a:rect l="0" t="0" r="r" b="b"/>
            <a:pathLst>
              <a:path w="14" h="107">
                <a:moveTo>
                  <a:pt x="2" y="0"/>
                </a:moveTo>
                <a:lnTo>
                  <a:pt x="0" y="0"/>
                </a:lnTo>
                <a:lnTo>
                  <a:pt x="0" y="19"/>
                </a:lnTo>
                <a:lnTo>
                  <a:pt x="2" y="19"/>
                </a:lnTo>
                <a:lnTo>
                  <a:pt x="2" y="26"/>
                </a:lnTo>
                <a:lnTo>
                  <a:pt x="0" y="26"/>
                </a:lnTo>
                <a:lnTo>
                  <a:pt x="0" y="78"/>
                </a:lnTo>
                <a:lnTo>
                  <a:pt x="2" y="78"/>
                </a:lnTo>
                <a:lnTo>
                  <a:pt x="2" y="88"/>
                </a:lnTo>
                <a:lnTo>
                  <a:pt x="0" y="88"/>
                </a:lnTo>
                <a:lnTo>
                  <a:pt x="0" y="104"/>
                </a:lnTo>
                <a:lnTo>
                  <a:pt x="14" y="107"/>
                </a:lnTo>
                <a:lnTo>
                  <a:pt x="14" y="3"/>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09" name="1091789193"/>
          <p:cNvSpPr>
            <a:spLocks noChangeAspect="1" noEditPoints="1"/>
          </p:cNvSpPr>
          <p:nvPr/>
        </p:nvSpPr>
        <p:spPr bwMode="auto">
          <a:xfrm>
            <a:off x="2503770" y="4362224"/>
            <a:ext cx="9216" cy="8356"/>
          </a:xfrm>
          <a:custGeom>
            <a:avLst/>
            <a:gdLst/>
            <a:ahLst/>
            <a:cxnLst>
              <a:cxn ang="0">
                <a:pos x="0" y="0"/>
              </a:cxn>
              <a:cxn ang="0">
                <a:pos x="1" y="0"/>
              </a:cxn>
              <a:cxn ang="0">
                <a:pos x="0" y="0"/>
              </a:cxn>
              <a:cxn ang="0">
                <a:pos x="0" y="0"/>
              </a:cxn>
              <a:cxn ang="0">
                <a:pos x="3" y="0"/>
              </a:cxn>
              <a:cxn ang="0">
                <a:pos x="1" y="0"/>
              </a:cxn>
              <a:cxn ang="0">
                <a:pos x="1" y="3"/>
              </a:cxn>
              <a:cxn ang="0">
                <a:pos x="3" y="4"/>
              </a:cxn>
              <a:cxn ang="0">
                <a:pos x="5" y="2"/>
              </a:cxn>
              <a:cxn ang="0">
                <a:pos x="3" y="0"/>
              </a:cxn>
            </a:cxnLst>
            <a:rect l="0" t="0" r="r" b="b"/>
            <a:pathLst>
              <a:path w="5" h="4">
                <a:moveTo>
                  <a:pt x="0" y="0"/>
                </a:moveTo>
                <a:cubicBezTo>
                  <a:pt x="1" y="0"/>
                  <a:pt x="1" y="0"/>
                  <a:pt x="1" y="0"/>
                </a:cubicBezTo>
                <a:cubicBezTo>
                  <a:pt x="0" y="0"/>
                  <a:pt x="0" y="0"/>
                  <a:pt x="0" y="0"/>
                </a:cubicBezTo>
                <a:cubicBezTo>
                  <a:pt x="0" y="0"/>
                  <a:pt x="0" y="0"/>
                  <a:pt x="0" y="0"/>
                </a:cubicBezTo>
                <a:moveTo>
                  <a:pt x="3" y="0"/>
                </a:moveTo>
                <a:cubicBezTo>
                  <a:pt x="1" y="0"/>
                  <a:pt x="1" y="0"/>
                  <a:pt x="1" y="0"/>
                </a:cubicBezTo>
                <a:cubicBezTo>
                  <a:pt x="1" y="3"/>
                  <a:pt x="1" y="3"/>
                  <a:pt x="1" y="3"/>
                </a:cubicBezTo>
                <a:cubicBezTo>
                  <a:pt x="3" y="4"/>
                  <a:pt x="3" y="4"/>
                  <a:pt x="3" y="4"/>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0" name="20545897"/>
          <p:cNvSpPr>
            <a:spLocks noChangeAspect="1"/>
          </p:cNvSpPr>
          <p:nvPr/>
        </p:nvSpPr>
        <p:spPr bwMode="auto">
          <a:xfrm>
            <a:off x="2503770" y="4366402"/>
            <a:ext cx="9216" cy="4178"/>
          </a:xfrm>
          <a:custGeom>
            <a:avLst/>
            <a:gdLst/>
            <a:ahLst/>
            <a:cxnLst>
              <a:cxn ang="0">
                <a:pos x="5" y="0"/>
              </a:cxn>
              <a:cxn ang="0">
                <a:pos x="5" y="0"/>
              </a:cxn>
              <a:cxn ang="0">
                <a:pos x="3" y="2"/>
              </a:cxn>
              <a:cxn ang="0">
                <a:pos x="1" y="1"/>
              </a:cxn>
              <a:cxn ang="0">
                <a:pos x="0" y="1"/>
              </a:cxn>
              <a:cxn ang="0">
                <a:pos x="3" y="2"/>
              </a:cxn>
              <a:cxn ang="0">
                <a:pos x="5" y="0"/>
              </a:cxn>
              <a:cxn ang="0">
                <a:pos x="5" y="0"/>
              </a:cxn>
            </a:cxnLst>
            <a:rect l="0" t="0" r="r" b="b"/>
            <a:pathLst>
              <a:path w="5" h="2">
                <a:moveTo>
                  <a:pt x="5" y="0"/>
                </a:moveTo>
                <a:cubicBezTo>
                  <a:pt x="5" y="0"/>
                  <a:pt x="5" y="0"/>
                  <a:pt x="5" y="0"/>
                </a:cubicBezTo>
                <a:cubicBezTo>
                  <a:pt x="5" y="1"/>
                  <a:pt x="4" y="2"/>
                  <a:pt x="3" y="2"/>
                </a:cubicBezTo>
                <a:cubicBezTo>
                  <a:pt x="1" y="1"/>
                  <a:pt x="1" y="1"/>
                  <a:pt x="1"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1" name="1079054033"/>
          <p:cNvSpPr>
            <a:spLocks noChangeAspect="1"/>
          </p:cNvSpPr>
          <p:nvPr/>
        </p:nvSpPr>
        <p:spPr bwMode="auto">
          <a:xfrm>
            <a:off x="2505307" y="4364732"/>
            <a:ext cx="5376" cy="3342"/>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2"/>
                  <a:pt x="3" y="2"/>
                  <a:pt x="2" y="2"/>
                </a:cubicBezTo>
                <a:cubicBezTo>
                  <a:pt x="1" y="1"/>
                  <a:pt x="1" y="1"/>
                  <a:pt x="1" y="1"/>
                </a:cubicBezTo>
                <a:cubicBezTo>
                  <a:pt x="1" y="1"/>
                  <a:pt x="0" y="1"/>
                  <a:pt x="0" y="0"/>
                </a:cubicBezTo>
                <a:cubicBezTo>
                  <a:pt x="0" y="0"/>
                  <a:pt x="1"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2" name="174720705"/>
          <p:cNvSpPr>
            <a:spLocks noChangeAspect="1" noEditPoints="1"/>
          </p:cNvSpPr>
          <p:nvPr/>
        </p:nvSpPr>
        <p:spPr bwMode="auto">
          <a:xfrm>
            <a:off x="2503770" y="4411520"/>
            <a:ext cx="9216" cy="8356"/>
          </a:xfrm>
          <a:custGeom>
            <a:avLst/>
            <a:gdLst/>
            <a:ahLst/>
            <a:cxnLst>
              <a:cxn ang="0">
                <a:pos x="0" y="0"/>
              </a:cxn>
              <a:cxn ang="0">
                <a:pos x="1" y="0"/>
              </a:cxn>
              <a:cxn ang="0">
                <a:pos x="0" y="0"/>
              </a:cxn>
              <a:cxn ang="0">
                <a:pos x="0" y="0"/>
              </a:cxn>
              <a:cxn ang="0">
                <a:pos x="3" y="1"/>
              </a:cxn>
              <a:cxn ang="0">
                <a:pos x="1" y="0"/>
              </a:cxn>
              <a:cxn ang="0">
                <a:pos x="1" y="4"/>
              </a:cxn>
              <a:cxn ang="0">
                <a:pos x="3" y="4"/>
              </a:cxn>
              <a:cxn ang="0">
                <a:pos x="5" y="3"/>
              </a:cxn>
              <a:cxn ang="0">
                <a:pos x="3" y="1"/>
              </a:cxn>
            </a:cxnLst>
            <a:rect l="0" t="0" r="r" b="b"/>
            <a:pathLst>
              <a:path w="5" h="4">
                <a:moveTo>
                  <a:pt x="0" y="0"/>
                </a:moveTo>
                <a:cubicBezTo>
                  <a:pt x="1" y="0"/>
                  <a:pt x="1" y="0"/>
                  <a:pt x="1" y="0"/>
                </a:cubicBezTo>
                <a:cubicBezTo>
                  <a:pt x="0" y="0"/>
                  <a:pt x="0" y="0"/>
                  <a:pt x="0" y="0"/>
                </a:cubicBezTo>
                <a:cubicBezTo>
                  <a:pt x="0" y="0"/>
                  <a:pt x="0" y="0"/>
                  <a:pt x="0" y="0"/>
                </a:cubicBezTo>
                <a:moveTo>
                  <a:pt x="3" y="1"/>
                </a:moveTo>
                <a:cubicBezTo>
                  <a:pt x="1" y="0"/>
                  <a:pt x="1" y="0"/>
                  <a:pt x="1" y="0"/>
                </a:cubicBezTo>
                <a:cubicBezTo>
                  <a:pt x="1" y="4"/>
                  <a:pt x="1" y="4"/>
                  <a:pt x="1"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3" name="724221272"/>
          <p:cNvSpPr>
            <a:spLocks noChangeAspect="1"/>
          </p:cNvSpPr>
          <p:nvPr/>
        </p:nvSpPr>
        <p:spPr bwMode="auto">
          <a:xfrm>
            <a:off x="2503770" y="4417369"/>
            <a:ext cx="9216" cy="4178"/>
          </a:xfrm>
          <a:custGeom>
            <a:avLst/>
            <a:gdLst/>
            <a:ahLst/>
            <a:cxnLst>
              <a:cxn ang="0">
                <a:pos x="5" y="0"/>
              </a:cxn>
              <a:cxn ang="0">
                <a:pos x="5" y="0"/>
              </a:cxn>
              <a:cxn ang="0">
                <a:pos x="3" y="1"/>
              </a:cxn>
              <a:cxn ang="0">
                <a:pos x="1" y="1"/>
              </a:cxn>
              <a:cxn ang="0">
                <a:pos x="0" y="1"/>
              </a:cxn>
              <a:cxn ang="0">
                <a:pos x="3" y="1"/>
              </a:cxn>
              <a:cxn ang="0">
                <a:pos x="5" y="0"/>
              </a:cxn>
              <a:cxn ang="0">
                <a:pos x="5" y="0"/>
              </a:cxn>
            </a:cxnLst>
            <a:rect l="0" t="0" r="r" b="b"/>
            <a:pathLst>
              <a:path w="5" h="2">
                <a:moveTo>
                  <a:pt x="5" y="0"/>
                </a:moveTo>
                <a:cubicBezTo>
                  <a:pt x="5" y="0"/>
                  <a:pt x="5" y="0"/>
                  <a:pt x="5" y="0"/>
                </a:cubicBezTo>
                <a:cubicBezTo>
                  <a:pt x="5" y="1"/>
                  <a:pt x="4" y="1"/>
                  <a:pt x="3" y="1"/>
                </a:cubicBezTo>
                <a:cubicBezTo>
                  <a:pt x="1" y="1"/>
                  <a:pt x="1" y="1"/>
                  <a:pt x="1" y="1"/>
                </a:cubicBezTo>
                <a:cubicBezTo>
                  <a:pt x="0" y="1"/>
                  <a:pt x="0" y="1"/>
                  <a:pt x="0" y="1"/>
                </a:cubicBezTo>
                <a:cubicBezTo>
                  <a:pt x="3" y="1"/>
                  <a:pt x="3" y="1"/>
                  <a:pt x="3" y="1"/>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4" name="2060475373"/>
          <p:cNvSpPr>
            <a:spLocks noChangeAspect="1"/>
          </p:cNvSpPr>
          <p:nvPr/>
        </p:nvSpPr>
        <p:spPr bwMode="auto">
          <a:xfrm>
            <a:off x="2505307" y="4414027"/>
            <a:ext cx="5376" cy="3342"/>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3" y="2"/>
                  <a:pt x="2" y="2"/>
                </a:cubicBezTo>
                <a:cubicBezTo>
                  <a:pt x="1" y="2"/>
                  <a:pt x="1" y="2"/>
                  <a:pt x="1" y="2"/>
                </a:cubicBezTo>
                <a:cubicBezTo>
                  <a:pt x="1" y="2"/>
                  <a:pt x="0" y="1"/>
                  <a:pt x="0" y="1"/>
                </a:cubicBezTo>
                <a:cubicBezTo>
                  <a:pt x="0" y="0"/>
                  <a:pt x="1" y="0"/>
                  <a:pt x="1" y="0"/>
                </a:cubicBezTo>
                <a:cubicBezTo>
                  <a:pt x="2" y="1"/>
                  <a:pt x="2" y="1"/>
                  <a:pt x="2" y="1"/>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5" name="1420262924"/>
          <p:cNvSpPr>
            <a:spLocks noChangeAspect="1" noChangeShapeType="1"/>
          </p:cNvSpPr>
          <p:nvPr/>
        </p:nvSpPr>
        <p:spPr bwMode="auto">
          <a:xfrm>
            <a:off x="2510682" y="4536012"/>
            <a:ext cx="228866" cy="37598"/>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6" name="739476916"/>
          <p:cNvSpPr>
            <a:spLocks noChangeAspect="1" noChangeShapeType="1"/>
          </p:cNvSpPr>
          <p:nvPr/>
        </p:nvSpPr>
        <p:spPr bwMode="auto">
          <a:xfrm>
            <a:off x="2510682" y="4547709"/>
            <a:ext cx="227329" cy="41776"/>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7" name="1390420460"/>
          <p:cNvSpPr>
            <a:spLocks noChangeAspect="1"/>
          </p:cNvSpPr>
          <p:nvPr/>
        </p:nvSpPr>
        <p:spPr bwMode="auto">
          <a:xfrm>
            <a:off x="2728796" y="4466664"/>
            <a:ext cx="37633" cy="102769"/>
          </a:xfrm>
          <a:custGeom>
            <a:avLst/>
            <a:gdLst/>
            <a:ahLst/>
            <a:cxnLst>
              <a:cxn ang="0">
                <a:pos x="49" y="0"/>
              </a:cxn>
              <a:cxn ang="0">
                <a:pos x="49" y="90"/>
              </a:cxn>
              <a:cxn ang="0">
                <a:pos x="0" y="123"/>
              </a:cxn>
              <a:cxn ang="0">
                <a:pos x="0" y="24"/>
              </a:cxn>
              <a:cxn ang="0">
                <a:pos x="49" y="0"/>
              </a:cxn>
            </a:cxnLst>
            <a:rect l="0" t="0" r="r" b="b"/>
            <a:pathLst>
              <a:path w="49" h="123">
                <a:moveTo>
                  <a:pt x="49" y="0"/>
                </a:moveTo>
                <a:lnTo>
                  <a:pt x="49" y="90"/>
                </a:lnTo>
                <a:lnTo>
                  <a:pt x="0" y="123"/>
                </a:lnTo>
                <a:lnTo>
                  <a:pt x="0" y="24"/>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8" name="256673149"/>
          <p:cNvSpPr>
            <a:spLocks noChangeAspect="1"/>
          </p:cNvSpPr>
          <p:nvPr/>
        </p:nvSpPr>
        <p:spPr bwMode="auto">
          <a:xfrm>
            <a:off x="2724956" y="4485046"/>
            <a:ext cx="13056" cy="86893"/>
          </a:xfrm>
          <a:custGeom>
            <a:avLst/>
            <a:gdLst/>
            <a:ahLst/>
            <a:cxnLst>
              <a:cxn ang="0">
                <a:pos x="17" y="2"/>
              </a:cxn>
              <a:cxn ang="0">
                <a:pos x="0" y="0"/>
              </a:cxn>
              <a:cxn ang="0">
                <a:pos x="0" y="101"/>
              </a:cxn>
              <a:cxn ang="0">
                <a:pos x="17" y="104"/>
              </a:cxn>
              <a:cxn ang="0">
                <a:pos x="17" y="4"/>
              </a:cxn>
              <a:cxn ang="0">
                <a:pos x="17" y="2"/>
              </a:cxn>
            </a:cxnLst>
            <a:rect l="0" t="0" r="r" b="b"/>
            <a:pathLst>
              <a:path w="17" h="104">
                <a:moveTo>
                  <a:pt x="17" y="2"/>
                </a:moveTo>
                <a:lnTo>
                  <a:pt x="0" y="0"/>
                </a:lnTo>
                <a:lnTo>
                  <a:pt x="0" y="101"/>
                </a:lnTo>
                <a:lnTo>
                  <a:pt x="17" y="104"/>
                </a:lnTo>
                <a:lnTo>
                  <a:pt x="17" y="4"/>
                </a:lnTo>
                <a:lnTo>
                  <a:pt x="17"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19" name="1684139362"/>
          <p:cNvSpPr>
            <a:spLocks noChangeAspect="1"/>
          </p:cNvSpPr>
          <p:nvPr/>
        </p:nvSpPr>
        <p:spPr bwMode="auto">
          <a:xfrm>
            <a:off x="2738011" y="4486716"/>
            <a:ext cx="768" cy="85223"/>
          </a:xfrm>
          <a:custGeom>
            <a:avLst/>
            <a:gdLst/>
            <a:ahLst/>
            <a:cxnLst>
              <a:cxn ang="0">
                <a:pos x="0" y="102"/>
              </a:cxn>
              <a:cxn ang="0">
                <a:pos x="0" y="102"/>
              </a:cxn>
              <a:cxn ang="0">
                <a:pos x="0" y="2"/>
              </a:cxn>
              <a:cxn ang="0">
                <a:pos x="0" y="0"/>
              </a:cxn>
              <a:cxn ang="0">
                <a:pos x="0" y="2"/>
              </a:cxn>
              <a:cxn ang="0">
                <a:pos x="0" y="2"/>
              </a:cxn>
              <a:cxn ang="0">
                <a:pos x="0" y="102"/>
              </a:cxn>
            </a:cxnLst>
            <a:rect l="0" t="0" r="r" b="b"/>
            <a:pathLst>
              <a:path h="102">
                <a:moveTo>
                  <a:pt x="0" y="102"/>
                </a:moveTo>
                <a:lnTo>
                  <a:pt x="0" y="102"/>
                </a:lnTo>
                <a:lnTo>
                  <a:pt x="0" y="2"/>
                </a:lnTo>
                <a:lnTo>
                  <a:pt x="0" y="0"/>
                </a:lnTo>
                <a:lnTo>
                  <a:pt x="0" y="2"/>
                </a:lnTo>
                <a:lnTo>
                  <a:pt x="0" y="2"/>
                </a:lnTo>
                <a:lnTo>
                  <a:pt x="0"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0" name="373524958"/>
          <p:cNvSpPr>
            <a:spLocks noChangeAspect="1"/>
          </p:cNvSpPr>
          <p:nvPr/>
        </p:nvSpPr>
        <p:spPr bwMode="auto">
          <a:xfrm>
            <a:off x="2730332" y="4508440"/>
            <a:ext cx="7680" cy="4178"/>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0"/>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1" name="1842438265"/>
          <p:cNvSpPr>
            <a:spLocks noChangeAspect="1"/>
          </p:cNvSpPr>
          <p:nvPr/>
        </p:nvSpPr>
        <p:spPr bwMode="auto">
          <a:xfrm>
            <a:off x="2730332" y="4504262"/>
            <a:ext cx="7680" cy="8356"/>
          </a:xfrm>
          <a:custGeom>
            <a:avLst/>
            <a:gdLst/>
            <a:ahLst/>
            <a:cxnLst>
              <a:cxn ang="0">
                <a:pos x="4" y="4"/>
              </a:cxn>
              <a:cxn ang="0">
                <a:pos x="4" y="1"/>
              </a:cxn>
              <a:cxn ang="0">
                <a:pos x="4" y="0"/>
              </a:cxn>
              <a:cxn ang="0">
                <a:pos x="4" y="0"/>
              </a:cxn>
              <a:cxn ang="0">
                <a:pos x="1" y="0"/>
              </a:cxn>
              <a:cxn ang="0">
                <a:pos x="0" y="1"/>
              </a:cxn>
              <a:cxn ang="0">
                <a:pos x="1" y="3"/>
              </a:cxn>
              <a:cxn ang="0">
                <a:pos x="4" y="4"/>
              </a:cxn>
            </a:cxnLst>
            <a:rect l="0" t="0" r="r" b="b"/>
            <a:pathLst>
              <a:path w="4" h="4">
                <a:moveTo>
                  <a:pt x="4" y="4"/>
                </a:moveTo>
                <a:cubicBezTo>
                  <a:pt x="4" y="1"/>
                  <a:pt x="4" y="1"/>
                  <a:pt x="4" y="1"/>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2" name="1611052110"/>
          <p:cNvSpPr>
            <a:spLocks noChangeAspect="1"/>
          </p:cNvSpPr>
          <p:nvPr/>
        </p:nvSpPr>
        <p:spPr bwMode="auto">
          <a:xfrm>
            <a:off x="2730332" y="4506768"/>
            <a:ext cx="5376" cy="3342"/>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0"/>
                </a:cubicBezTo>
                <a:cubicBezTo>
                  <a:pt x="0" y="0"/>
                  <a:pt x="1" y="0"/>
                  <a:pt x="1" y="0"/>
                </a:cubicBezTo>
                <a:cubicBezTo>
                  <a:pt x="2" y="0"/>
                  <a:pt x="2" y="0"/>
                  <a:pt x="2" y="0"/>
                </a:cubicBezTo>
                <a:cubicBezTo>
                  <a:pt x="3"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3" name="1568196923"/>
          <p:cNvSpPr>
            <a:spLocks noChangeAspect="1"/>
          </p:cNvSpPr>
          <p:nvPr/>
        </p:nvSpPr>
        <p:spPr bwMode="auto">
          <a:xfrm>
            <a:off x="2514522" y="4447447"/>
            <a:ext cx="210434" cy="124492"/>
          </a:xfrm>
          <a:custGeom>
            <a:avLst/>
            <a:gdLst/>
            <a:ahLst/>
            <a:cxnLst>
              <a:cxn ang="0">
                <a:pos x="7" y="0"/>
              </a:cxn>
              <a:cxn ang="0">
                <a:pos x="0" y="7"/>
              </a:cxn>
              <a:cxn ang="0">
                <a:pos x="0" y="106"/>
              </a:cxn>
              <a:cxn ang="0">
                <a:pos x="272" y="149"/>
              </a:cxn>
              <a:cxn ang="0">
                <a:pos x="272" y="45"/>
              </a:cxn>
              <a:cxn ang="0">
                <a:pos x="274" y="42"/>
              </a:cxn>
              <a:cxn ang="0">
                <a:pos x="7" y="0"/>
              </a:cxn>
            </a:cxnLst>
            <a:rect l="0" t="0" r="r" b="b"/>
            <a:pathLst>
              <a:path w="274" h="149">
                <a:moveTo>
                  <a:pt x="7" y="0"/>
                </a:moveTo>
                <a:lnTo>
                  <a:pt x="0" y="7"/>
                </a:lnTo>
                <a:lnTo>
                  <a:pt x="0" y="106"/>
                </a:lnTo>
                <a:lnTo>
                  <a:pt x="272" y="149"/>
                </a:lnTo>
                <a:lnTo>
                  <a:pt x="272" y="45"/>
                </a:lnTo>
                <a:lnTo>
                  <a:pt x="274" y="42"/>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4" name="673818192"/>
          <p:cNvSpPr>
            <a:spLocks noChangeAspect="1"/>
          </p:cNvSpPr>
          <p:nvPr/>
        </p:nvSpPr>
        <p:spPr bwMode="auto">
          <a:xfrm>
            <a:off x="2663516" y="4546038"/>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5" name="800209395"/>
          <p:cNvSpPr>
            <a:spLocks noChangeAspect="1"/>
          </p:cNvSpPr>
          <p:nvPr/>
        </p:nvSpPr>
        <p:spPr bwMode="auto">
          <a:xfrm>
            <a:off x="2663516" y="4547709"/>
            <a:ext cx="6912" cy="11698"/>
          </a:xfrm>
          <a:custGeom>
            <a:avLst/>
            <a:gdLst/>
            <a:ahLst/>
            <a:cxnLst>
              <a:cxn ang="0">
                <a:pos x="0" y="14"/>
              </a:cxn>
              <a:cxn ang="0">
                <a:pos x="9" y="14"/>
              </a:cxn>
              <a:cxn ang="0">
                <a:pos x="9" y="3"/>
              </a:cxn>
              <a:cxn ang="0">
                <a:pos x="0" y="0"/>
              </a:cxn>
              <a:cxn ang="0">
                <a:pos x="0" y="14"/>
              </a:cxn>
            </a:cxnLst>
            <a:rect l="0" t="0" r="r" b="b"/>
            <a:pathLst>
              <a:path w="9" h="14">
                <a:moveTo>
                  <a:pt x="0" y="14"/>
                </a:moveTo>
                <a:lnTo>
                  <a:pt x="9" y="14"/>
                </a:lnTo>
                <a:lnTo>
                  <a:pt x="9"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6" name="1804431516"/>
          <p:cNvSpPr>
            <a:spLocks noChangeAspect="1"/>
          </p:cNvSpPr>
          <p:nvPr/>
        </p:nvSpPr>
        <p:spPr bwMode="auto">
          <a:xfrm>
            <a:off x="2670428" y="4550216"/>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7" name="1184215928"/>
          <p:cNvSpPr>
            <a:spLocks noChangeAspect="1"/>
          </p:cNvSpPr>
          <p:nvPr/>
        </p:nvSpPr>
        <p:spPr bwMode="auto">
          <a:xfrm>
            <a:off x="2663516" y="4546038"/>
            <a:ext cx="9216" cy="4178"/>
          </a:xfrm>
          <a:custGeom>
            <a:avLst/>
            <a:gdLst/>
            <a:ahLst/>
            <a:cxnLst>
              <a:cxn ang="0">
                <a:pos x="0" y="2"/>
              </a:cxn>
              <a:cxn ang="0">
                <a:pos x="0" y="0"/>
              </a:cxn>
              <a:cxn ang="0">
                <a:pos x="12" y="2"/>
              </a:cxn>
              <a:cxn ang="0">
                <a:pos x="9" y="5"/>
              </a:cxn>
              <a:cxn ang="0">
                <a:pos x="0" y="2"/>
              </a:cxn>
            </a:cxnLst>
            <a:rect l="0" t="0" r="r" b="b"/>
            <a:pathLst>
              <a:path w="12" h="5">
                <a:moveTo>
                  <a:pt x="0" y="2"/>
                </a:moveTo>
                <a:lnTo>
                  <a:pt x="0" y="0"/>
                </a:lnTo>
                <a:lnTo>
                  <a:pt x="12" y="2"/>
                </a:lnTo>
                <a:lnTo>
                  <a:pt x="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8" name="739394092"/>
          <p:cNvSpPr>
            <a:spLocks noChangeAspect="1"/>
          </p:cNvSpPr>
          <p:nvPr/>
        </p:nvSpPr>
        <p:spPr bwMode="auto">
          <a:xfrm>
            <a:off x="2670428" y="4547709"/>
            <a:ext cx="29184" cy="8356"/>
          </a:xfrm>
          <a:custGeom>
            <a:avLst/>
            <a:gdLst/>
            <a:ahLst/>
            <a:cxnLst>
              <a:cxn ang="0">
                <a:pos x="1" y="0"/>
              </a:cxn>
              <a:cxn ang="0">
                <a:pos x="16" y="3"/>
              </a:cxn>
              <a:cxn ang="0">
                <a:pos x="16" y="4"/>
              </a:cxn>
              <a:cxn ang="0">
                <a:pos x="5" y="3"/>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3"/>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29" name="1331420380"/>
          <p:cNvSpPr>
            <a:spLocks noChangeAspect="1" noChangeArrowheads="1"/>
          </p:cNvSpPr>
          <p:nvPr/>
        </p:nvSpPr>
        <p:spPr bwMode="auto">
          <a:xfrm>
            <a:off x="2699612" y="4556064"/>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0" name="1474794845"/>
          <p:cNvSpPr>
            <a:spLocks noChangeAspect="1"/>
          </p:cNvSpPr>
          <p:nvPr/>
        </p:nvSpPr>
        <p:spPr bwMode="auto">
          <a:xfrm>
            <a:off x="2663516" y="4528492"/>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1" name="1118147566"/>
          <p:cNvSpPr>
            <a:spLocks noChangeAspect="1"/>
          </p:cNvSpPr>
          <p:nvPr/>
        </p:nvSpPr>
        <p:spPr bwMode="auto">
          <a:xfrm>
            <a:off x="2663516" y="4530164"/>
            <a:ext cx="6912" cy="14204"/>
          </a:xfrm>
          <a:custGeom>
            <a:avLst/>
            <a:gdLst/>
            <a:ahLst/>
            <a:cxnLst>
              <a:cxn ang="0">
                <a:pos x="0" y="14"/>
              </a:cxn>
              <a:cxn ang="0">
                <a:pos x="9" y="17"/>
              </a:cxn>
              <a:cxn ang="0">
                <a:pos x="9" y="2"/>
              </a:cxn>
              <a:cxn ang="0">
                <a:pos x="0" y="0"/>
              </a:cxn>
              <a:cxn ang="0">
                <a:pos x="0" y="14"/>
              </a:cxn>
            </a:cxnLst>
            <a:rect l="0" t="0" r="r" b="b"/>
            <a:pathLst>
              <a:path w="9" h="17">
                <a:moveTo>
                  <a:pt x="0" y="14"/>
                </a:moveTo>
                <a:lnTo>
                  <a:pt x="9" y="17"/>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2" name="723483694"/>
          <p:cNvSpPr>
            <a:spLocks noChangeAspect="1"/>
          </p:cNvSpPr>
          <p:nvPr/>
        </p:nvSpPr>
        <p:spPr bwMode="auto">
          <a:xfrm>
            <a:off x="2670428" y="4531834"/>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3" name="462710123"/>
          <p:cNvSpPr>
            <a:spLocks noChangeAspect="1"/>
          </p:cNvSpPr>
          <p:nvPr/>
        </p:nvSpPr>
        <p:spPr bwMode="auto">
          <a:xfrm>
            <a:off x="2663516" y="4530164"/>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4" name="1179979801"/>
          <p:cNvSpPr>
            <a:spLocks noChangeAspect="1"/>
          </p:cNvSpPr>
          <p:nvPr/>
        </p:nvSpPr>
        <p:spPr bwMode="auto">
          <a:xfrm>
            <a:off x="2670428" y="4531834"/>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5" name="1342173996"/>
          <p:cNvSpPr>
            <a:spLocks noChangeAspect="1" noChangeArrowheads="1"/>
          </p:cNvSpPr>
          <p:nvPr/>
        </p:nvSpPr>
        <p:spPr bwMode="auto">
          <a:xfrm>
            <a:off x="2699612" y="4537683"/>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6" name="790832999"/>
          <p:cNvSpPr>
            <a:spLocks noChangeAspect="1"/>
          </p:cNvSpPr>
          <p:nvPr/>
        </p:nvSpPr>
        <p:spPr bwMode="auto">
          <a:xfrm>
            <a:off x="2663516" y="4510110"/>
            <a:ext cx="46848" cy="25901"/>
          </a:xfrm>
          <a:custGeom>
            <a:avLst/>
            <a:gdLst/>
            <a:ahLst/>
            <a:cxnLst>
              <a:cxn ang="0">
                <a:pos x="0" y="0"/>
              </a:cxn>
              <a:cxn ang="0">
                <a:pos x="61" y="10"/>
              </a:cxn>
              <a:cxn ang="0">
                <a:pos x="61" y="31"/>
              </a:cxn>
              <a:cxn ang="0">
                <a:pos x="0" y="19"/>
              </a:cxn>
              <a:cxn ang="0">
                <a:pos x="0" y="0"/>
              </a:cxn>
            </a:cxnLst>
            <a:rect l="0" t="0" r="r" b="b"/>
            <a:pathLst>
              <a:path w="61" h="31">
                <a:moveTo>
                  <a:pt x="0" y="0"/>
                </a:moveTo>
                <a:lnTo>
                  <a:pt x="61" y="10"/>
                </a:lnTo>
                <a:lnTo>
                  <a:pt x="61" y="31"/>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7" name="1043708966"/>
          <p:cNvSpPr>
            <a:spLocks noChangeAspect="1"/>
          </p:cNvSpPr>
          <p:nvPr/>
        </p:nvSpPr>
        <p:spPr bwMode="auto">
          <a:xfrm>
            <a:off x="2663516" y="4512618"/>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8" name="207774350"/>
          <p:cNvSpPr>
            <a:spLocks noChangeAspect="1"/>
          </p:cNvSpPr>
          <p:nvPr/>
        </p:nvSpPr>
        <p:spPr bwMode="auto">
          <a:xfrm>
            <a:off x="2670428" y="451428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39" name="243360714"/>
          <p:cNvSpPr>
            <a:spLocks noChangeAspect="1"/>
          </p:cNvSpPr>
          <p:nvPr/>
        </p:nvSpPr>
        <p:spPr bwMode="auto">
          <a:xfrm>
            <a:off x="2663516" y="4512618"/>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0" name="792641350"/>
          <p:cNvSpPr>
            <a:spLocks noChangeAspect="1"/>
          </p:cNvSpPr>
          <p:nvPr/>
        </p:nvSpPr>
        <p:spPr bwMode="auto">
          <a:xfrm>
            <a:off x="2670428" y="4514288"/>
            <a:ext cx="29184" cy="8356"/>
          </a:xfrm>
          <a:custGeom>
            <a:avLst/>
            <a:gdLst/>
            <a:ahLst/>
            <a:cxnLst>
              <a:cxn ang="0">
                <a:pos x="1" y="0"/>
              </a:cxn>
              <a:cxn ang="0">
                <a:pos x="16" y="3"/>
              </a:cxn>
              <a:cxn ang="0">
                <a:pos x="16" y="3"/>
              </a:cxn>
              <a:cxn ang="0">
                <a:pos x="5" y="2"/>
              </a:cxn>
              <a:cxn ang="0">
                <a:pos x="0" y="0"/>
              </a:cxn>
              <a:cxn ang="0">
                <a:pos x="1" y="0"/>
              </a:cxn>
            </a:cxnLst>
            <a:rect l="0" t="0" r="r" b="b"/>
            <a:pathLst>
              <a:path w="16" h="4">
                <a:moveTo>
                  <a:pt x="1" y="0"/>
                </a:moveTo>
                <a:cubicBezTo>
                  <a:pt x="1" y="0"/>
                  <a:pt x="5" y="3"/>
                  <a:pt x="16" y="3"/>
                </a:cubicBezTo>
                <a:cubicBezTo>
                  <a:pt x="16" y="4"/>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1" name="1075038742"/>
          <p:cNvSpPr>
            <a:spLocks noChangeAspect="1" noChangeArrowheads="1"/>
          </p:cNvSpPr>
          <p:nvPr/>
        </p:nvSpPr>
        <p:spPr bwMode="auto">
          <a:xfrm>
            <a:off x="2699612" y="4520138"/>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2" name="1857398224"/>
          <p:cNvSpPr>
            <a:spLocks noChangeAspect="1"/>
          </p:cNvSpPr>
          <p:nvPr/>
        </p:nvSpPr>
        <p:spPr bwMode="auto">
          <a:xfrm>
            <a:off x="2663516" y="4494236"/>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3" name="832248887"/>
          <p:cNvSpPr>
            <a:spLocks noChangeAspect="1"/>
          </p:cNvSpPr>
          <p:nvPr/>
        </p:nvSpPr>
        <p:spPr bwMode="auto">
          <a:xfrm>
            <a:off x="2663516" y="4496742"/>
            <a:ext cx="6912" cy="11698"/>
          </a:xfrm>
          <a:custGeom>
            <a:avLst/>
            <a:gdLst/>
            <a:ahLst/>
            <a:cxnLst>
              <a:cxn ang="0">
                <a:pos x="0" y="14"/>
              </a:cxn>
              <a:cxn ang="0">
                <a:pos x="9" y="14"/>
              </a:cxn>
              <a:cxn ang="0">
                <a:pos x="9" y="2"/>
              </a:cxn>
              <a:cxn ang="0">
                <a:pos x="0" y="0"/>
              </a:cxn>
              <a:cxn ang="0">
                <a:pos x="0" y="14"/>
              </a:cxn>
            </a:cxnLst>
            <a:rect l="0" t="0" r="r" b="b"/>
            <a:pathLst>
              <a:path w="9" h="14">
                <a:moveTo>
                  <a:pt x="0" y="14"/>
                </a:moveTo>
                <a:lnTo>
                  <a:pt x="9" y="14"/>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4" name="241283104"/>
          <p:cNvSpPr>
            <a:spLocks noChangeAspect="1"/>
          </p:cNvSpPr>
          <p:nvPr/>
        </p:nvSpPr>
        <p:spPr bwMode="auto">
          <a:xfrm>
            <a:off x="2670428" y="4498414"/>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5" name="240761899"/>
          <p:cNvSpPr>
            <a:spLocks noChangeAspect="1"/>
          </p:cNvSpPr>
          <p:nvPr/>
        </p:nvSpPr>
        <p:spPr bwMode="auto">
          <a:xfrm>
            <a:off x="2663516" y="4494236"/>
            <a:ext cx="9216" cy="4178"/>
          </a:xfrm>
          <a:custGeom>
            <a:avLst/>
            <a:gdLst/>
            <a:ahLst/>
            <a:cxnLst>
              <a:cxn ang="0">
                <a:pos x="0" y="3"/>
              </a:cxn>
              <a:cxn ang="0">
                <a:pos x="0" y="0"/>
              </a:cxn>
              <a:cxn ang="0">
                <a:pos x="12" y="3"/>
              </a:cxn>
              <a:cxn ang="0">
                <a:pos x="9" y="5"/>
              </a:cxn>
              <a:cxn ang="0">
                <a:pos x="0" y="3"/>
              </a:cxn>
            </a:cxnLst>
            <a:rect l="0" t="0" r="r" b="b"/>
            <a:pathLst>
              <a:path w="12" h="5">
                <a:moveTo>
                  <a:pt x="0" y="3"/>
                </a:moveTo>
                <a:lnTo>
                  <a:pt x="0" y="0"/>
                </a:lnTo>
                <a:lnTo>
                  <a:pt x="12" y="3"/>
                </a:lnTo>
                <a:lnTo>
                  <a:pt x="9"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6" name="2063043130"/>
          <p:cNvSpPr>
            <a:spLocks noChangeAspect="1"/>
          </p:cNvSpPr>
          <p:nvPr/>
        </p:nvSpPr>
        <p:spPr bwMode="auto">
          <a:xfrm>
            <a:off x="2670428" y="4496742"/>
            <a:ext cx="29184" cy="7520"/>
          </a:xfrm>
          <a:custGeom>
            <a:avLst/>
            <a:gdLst/>
            <a:ahLst/>
            <a:cxnLst>
              <a:cxn ang="0">
                <a:pos x="1" y="0"/>
              </a:cxn>
              <a:cxn ang="0">
                <a:pos x="16" y="3"/>
              </a:cxn>
              <a:cxn ang="0">
                <a:pos x="16" y="4"/>
              </a:cxn>
              <a:cxn ang="0">
                <a:pos x="5" y="3"/>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3"/>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7" name="765740168"/>
          <p:cNvSpPr>
            <a:spLocks noChangeAspect="1" noChangeArrowheads="1"/>
          </p:cNvSpPr>
          <p:nvPr/>
        </p:nvSpPr>
        <p:spPr bwMode="auto">
          <a:xfrm>
            <a:off x="2699612" y="4504262"/>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8" name="378265782"/>
          <p:cNvSpPr>
            <a:spLocks noChangeAspect="1"/>
          </p:cNvSpPr>
          <p:nvPr/>
        </p:nvSpPr>
        <p:spPr bwMode="auto">
          <a:xfrm>
            <a:off x="2663516" y="4476690"/>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49" name="978556798"/>
          <p:cNvSpPr>
            <a:spLocks noChangeAspect="1"/>
          </p:cNvSpPr>
          <p:nvPr/>
        </p:nvSpPr>
        <p:spPr bwMode="auto">
          <a:xfrm>
            <a:off x="2663516" y="4479197"/>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0" name="726822440"/>
          <p:cNvSpPr>
            <a:spLocks noChangeAspect="1"/>
          </p:cNvSpPr>
          <p:nvPr/>
        </p:nvSpPr>
        <p:spPr bwMode="auto">
          <a:xfrm>
            <a:off x="2670428" y="448086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1" name="1778101524"/>
          <p:cNvSpPr>
            <a:spLocks noChangeAspect="1"/>
          </p:cNvSpPr>
          <p:nvPr/>
        </p:nvSpPr>
        <p:spPr bwMode="auto">
          <a:xfrm>
            <a:off x="2663516" y="4479197"/>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2" name="1253016501"/>
          <p:cNvSpPr>
            <a:spLocks noChangeAspect="1"/>
          </p:cNvSpPr>
          <p:nvPr/>
        </p:nvSpPr>
        <p:spPr bwMode="auto">
          <a:xfrm>
            <a:off x="2670428" y="4480868"/>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3" name="1362323619"/>
          <p:cNvSpPr>
            <a:spLocks noChangeAspect="1" noChangeArrowheads="1"/>
          </p:cNvSpPr>
          <p:nvPr/>
        </p:nvSpPr>
        <p:spPr bwMode="auto">
          <a:xfrm>
            <a:off x="2699612" y="4486716"/>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4" name="42283050"/>
          <p:cNvSpPr>
            <a:spLocks noChangeAspect="1"/>
          </p:cNvSpPr>
          <p:nvPr/>
        </p:nvSpPr>
        <p:spPr bwMode="auto">
          <a:xfrm>
            <a:off x="2514522" y="4520138"/>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5" name="1971062536"/>
          <p:cNvSpPr>
            <a:spLocks noChangeAspect="1"/>
          </p:cNvSpPr>
          <p:nvPr/>
        </p:nvSpPr>
        <p:spPr bwMode="auto">
          <a:xfrm>
            <a:off x="2514522" y="4522644"/>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6" name="1459723145"/>
          <p:cNvSpPr>
            <a:spLocks noChangeAspect="1"/>
          </p:cNvSpPr>
          <p:nvPr/>
        </p:nvSpPr>
        <p:spPr bwMode="auto">
          <a:xfrm>
            <a:off x="2523738" y="4524314"/>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7" name="1093968275"/>
          <p:cNvSpPr>
            <a:spLocks noChangeAspect="1"/>
          </p:cNvSpPr>
          <p:nvPr/>
        </p:nvSpPr>
        <p:spPr bwMode="auto">
          <a:xfrm>
            <a:off x="2514522" y="4520138"/>
            <a:ext cx="9216" cy="4178"/>
          </a:xfrm>
          <a:custGeom>
            <a:avLst/>
            <a:gdLst/>
            <a:ahLst/>
            <a:cxnLst>
              <a:cxn ang="0">
                <a:pos x="0" y="3"/>
              </a:cxn>
              <a:cxn ang="0">
                <a:pos x="0" y="0"/>
              </a:cxn>
              <a:cxn ang="0">
                <a:pos x="12" y="5"/>
              </a:cxn>
              <a:cxn ang="0">
                <a:pos x="12" y="5"/>
              </a:cxn>
              <a:cxn ang="0">
                <a:pos x="0" y="3"/>
              </a:cxn>
            </a:cxnLst>
            <a:rect l="0" t="0" r="r" b="b"/>
            <a:pathLst>
              <a:path w="12" h="5">
                <a:moveTo>
                  <a:pt x="0" y="3"/>
                </a:moveTo>
                <a:lnTo>
                  <a:pt x="0" y="0"/>
                </a:lnTo>
                <a:lnTo>
                  <a:pt x="12" y="5"/>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8" name="346800235"/>
          <p:cNvSpPr>
            <a:spLocks noChangeAspect="1"/>
          </p:cNvSpPr>
          <p:nvPr/>
        </p:nvSpPr>
        <p:spPr bwMode="auto">
          <a:xfrm>
            <a:off x="2523738" y="4524314"/>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59" name="1331459182"/>
          <p:cNvSpPr>
            <a:spLocks noChangeAspect="1" noChangeArrowheads="1"/>
          </p:cNvSpPr>
          <p:nvPr/>
        </p:nvSpPr>
        <p:spPr bwMode="auto">
          <a:xfrm>
            <a:off x="2550618" y="4530164"/>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0" name="17658479"/>
          <p:cNvSpPr>
            <a:spLocks noChangeAspect="1"/>
          </p:cNvSpPr>
          <p:nvPr/>
        </p:nvSpPr>
        <p:spPr bwMode="auto">
          <a:xfrm>
            <a:off x="2514522" y="4502592"/>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1" name="494911526"/>
          <p:cNvSpPr>
            <a:spLocks noChangeAspect="1"/>
          </p:cNvSpPr>
          <p:nvPr/>
        </p:nvSpPr>
        <p:spPr bwMode="auto">
          <a:xfrm>
            <a:off x="2514522" y="4504262"/>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2" name="1652317907"/>
          <p:cNvSpPr>
            <a:spLocks noChangeAspect="1"/>
          </p:cNvSpPr>
          <p:nvPr/>
        </p:nvSpPr>
        <p:spPr bwMode="auto">
          <a:xfrm>
            <a:off x="2523738" y="4506768"/>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3" name="1526320697"/>
          <p:cNvSpPr>
            <a:spLocks noChangeAspect="1"/>
          </p:cNvSpPr>
          <p:nvPr/>
        </p:nvSpPr>
        <p:spPr bwMode="auto">
          <a:xfrm>
            <a:off x="2514522" y="4504262"/>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4" name="1764477995"/>
          <p:cNvSpPr>
            <a:spLocks noChangeAspect="1"/>
          </p:cNvSpPr>
          <p:nvPr/>
        </p:nvSpPr>
        <p:spPr bwMode="auto">
          <a:xfrm>
            <a:off x="2523738" y="4506768"/>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5" name="1049881978"/>
          <p:cNvSpPr>
            <a:spLocks noChangeAspect="1" noChangeArrowheads="1"/>
          </p:cNvSpPr>
          <p:nvPr/>
        </p:nvSpPr>
        <p:spPr bwMode="auto">
          <a:xfrm>
            <a:off x="2550618" y="4512618"/>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6" name="355570339"/>
          <p:cNvSpPr>
            <a:spLocks noChangeAspect="1"/>
          </p:cNvSpPr>
          <p:nvPr/>
        </p:nvSpPr>
        <p:spPr bwMode="auto">
          <a:xfrm>
            <a:off x="2514522" y="4486716"/>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7" name="1859494229"/>
          <p:cNvSpPr>
            <a:spLocks noChangeAspect="1"/>
          </p:cNvSpPr>
          <p:nvPr/>
        </p:nvSpPr>
        <p:spPr bwMode="auto">
          <a:xfrm>
            <a:off x="2514522" y="4488388"/>
            <a:ext cx="9216" cy="12532"/>
          </a:xfrm>
          <a:custGeom>
            <a:avLst/>
            <a:gdLst/>
            <a:ahLst/>
            <a:cxnLst>
              <a:cxn ang="0">
                <a:pos x="0" y="15"/>
              </a:cxn>
              <a:cxn ang="0">
                <a:pos x="12" y="15"/>
              </a:cxn>
              <a:cxn ang="0">
                <a:pos x="12" y="3"/>
              </a:cxn>
              <a:cxn ang="0">
                <a:pos x="0" y="0"/>
              </a:cxn>
              <a:cxn ang="0">
                <a:pos x="0" y="15"/>
              </a:cxn>
            </a:cxnLst>
            <a:rect l="0" t="0" r="r" b="b"/>
            <a:pathLst>
              <a:path w="12" h="15">
                <a:moveTo>
                  <a:pt x="0" y="15"/>
                </a:moveTo>
                <a:lnTo>
                  <a:pt x="12" y="15"/>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8" name="1691725118"/>
          <p:cNvSpPr>
            <a:spLocks noChangeAspect="1"/>
          </p:cNvSpPr>
          <p:nvPr/>
        </p:nvSpPr>
        <p:spPr bwMode="auto">
          <a:xfrm>
            <a:off x="2523738" y="4490894"/>
            <a:ext cx="26880" cy="17546"/>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69" name="718301377"/>
          <p:cNvSpPr>
            <a:spLocks noChangeAspect="1"/>
          </p:cNvSpPr>
          <p:nvPr/>
        </p:nvSpPr>
        <p:spPr bwMode="auto">
          <a:xfrm>
            <a:off x="2514522" y="4486716"/>
            <a:ext cx="9216" cy="4178"/>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0" name="629429925"/>
          <p:cNvSpPr>
            <a:spLocks noChangeAspect="1"/>
          </p:cNvSpPr>
          <p:nvPr/>
        </p:nvSpPr>
        <p:spPr bwMode="auto">
          <a:xfrm>
            <a:off x="2523738" y="4488388"/>
            <a:ext cx="29184" cy="8356"/>
          </a:xfrm>
          <a:custGeom>
            <a:avLst/>
            <a:gdLst/>
            <a:ahLst/>
            <a:cxnLst>
              <a:cxn ang="0">
                <a:pos x="0" y="0"/>
              </a:cxn>
              <a:cxn ang="0">
                <a:pos x="15" y="3"/>
              </a:cxn>
              <a:cxn ang="0">
                <a:pos x="15" y="4"/>
              </a:cxn>
              <a:cxn ang="0">
                <a:pos x="4" y="3"/>
              </a:cxn>
              <a:cxn ang="0">
                <a:pos x="0" y="1"/>
              </a:cxn>
              <a:cxn ang="0">
                <a:pos x="0" y="0"/>
              </a:cxn>
            </a:cxnLst>
            <a:rect l="0" t="0" r="r" b="b"/>
            <a:pathLst>
              <a:path w="16" h="4">
                <a:moveTo>
                  <a:pt x="0" y="0"/>
                </a:moveTo>
                <a:cubicBezTo>
                  <a:pt x="0" y="0"/>
                  <a:pt x="4" y="4"/>
                  <a:pt x="15" y="3"/>
                </a:cubicBezTo>
                <a:cubicBezTo>
                  <a:pt x="16"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1" name="1843251597"/>
          <p:cNvSpPr>
            <a:spLocks noChangeAspect="1" noChangeArrowheads="1"/>
          </p:cNvSpPr>
          <p:nvPr/>
        </p:nvSpPr>
        <p:spPr bwMode="auto">
          <a:xfrm>
            <a:off x="2550618" y="4496742"/>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2" name="1182646110"/>
          <p:cNvSpPr>
            <a:spLocks noChangeAspect="1"/>
          </p:cNvSpPr>
          <p:nvPr/>
        </p:nvSpPr>
        <p:spPr bwMode="auto">
          <a:xfrm>
            <a:off x="2514522" y="4469171"/>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3" name="13312435"/>
          <p:cNvSpPr>
            <a:spLocks noChangeAspect="1"/>
          </p:cNvSpPr>
          <p:nvPr/>
        </p:nvSpPr>
        <p:spPr bwMode="auto">
          <a:xfrm>
            <a:off x="2514522" y="4470842"/>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4" name="891498012"/>
          <p:cNvSpPr>
            <a:spLocks noChangeAspect="1"/>
          </p:cNvSpPr>
          <p:nvPr/>
        </p:nvSpPr>
        <p:spPr bwMode="auto">
          <a:xfrm>
            <a:off x="2523738" y="4472513"/>
            <a:ext cx="26880" cy="1838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5" name="1445969863"/>
          <p:cNvSpPr>
            <a:spLocks noChangeAspect="1"/>
          </p:cNvSpPr>
          <p:nvPr/>
        </p:nvSpPr>
        <p:spPr bwMode="auto">
          <a:xfrm>
            <a:off x="2514522" y="4469171"/>
            <a:ext cx="9216" cy="3342"/>
          </a:xfrm>
          <a:custGeom>
            <a:avLst/>
            <a:gdLst/>
            <a:ahLst/>
            <a:cxnLst>
              <a:cxn ang="0">
                <a:pos x="0" y="2"/>
              </a:cxn>
              <a:cxn ang="0">
                <a:pos x="0" y="0"/>
              </a:cxn>
              <a:cxn ang="0">
                <a:pos x="12" y="4"/>
              </a:cxn>
              <a:cxn ang="0">
                <a:pos x="12" y="4"/>
              </a:cxn>
              <a:cxn ang="0">
                <a:pos x="0" y="2"/>
              </a:cxn>
            </a:cxnLst>
            <a:rect l="0" t="0" r="r" b="b"/>
            <a:pathLst>
              <a:path w="12" h="4">
                <a:moveTo>
                  <a:pt x="0" y="2"/>
                </a:moveTo>
                <a:lnTo>
                  <a:pt x="0" y="0"/>
                </a:lnTo>
                <a:lnTo>
                  <a:pt x="12" y="4"/>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6" name="2132523688"/>
          <p:cNvSpPr>
            <a:spLocks noChangeAspect="1"/>
          </p:cNvSpPr>
          <p:nvPr/>
        </p:nvSpPr>
        <p:spPr bwMode="auto">
          <a:xfrm>
            <a:off x="2523738" y="4472513"/>
            <a:ext cx="29184" cy="6684"/>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7" name="778803223"/>
          <p:cNvSpPr>
            <a:spLocks noChangeAspect="1" noChangeArrowheads="1"/>
          </p:cNvSpPr>
          <p:nvPr/>
        </p:nvSpPr>
        <p:spPr bwMode="auto">
          <a:xfrm>
            <a:off x="2550618" y="4479197"/>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8" name="1326913819"/>
          <p:cNvSpPr>
            <a:spLocks noChangeAspect="1"/>
          </p:cNvSpPr>
          <p:nvPr/>
        </p:nvSpPr>
        <p:spPr bwMode="auto">
          <a:xfrm>
            <a:off x="2514522" y="4450789"/>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79" name="433056293"/>
          <p:cNvSpPr>
            <a:spLocks noChangeAspect="1"/>
          </p:cNvSpPr>
          <p:nvPr/>
        </p:nvSpPr>
        <p:spPr bwMode="auto">
          <a:xfrm>
            <a:off x="2514522" y="4453296"/>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0" name="884649912"/>
          <p:cNvSpPr>
            <a:spLocks noChangeAspect="1"/>
          </p:cNvSpPr>
          <p:nvPr/>
        </p:nvSpPr>
        <p:spPr bwMode="auto">
          <a:xfrm>
            <a:off x="2523738" y="4454967"/>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1" name="1038691348"/>
          <p:cNvSpPr>
            <a:spLocks noChangeAspect="1"/>
          </p:cNvSpPr>
          <p:nvPr/>
        </p:nvSpPr>
        <p:spPr bwMode="auto">
          <a:xfrm>
            <a:off x="2514522" y="4453296"/>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2" name="805950146"/>
          <p:cNvSpPr>
            <a:spLocks noChangeAspect="1"/>
          </p:cNvSpPr>
          <p:nvPr/>
        </p:nvSpPr>
        <p:spPr bwMode="auto">
          <a:xfrm>
            <a:off x="2523738" y="4454967"/>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3" name="1908320941"/>
          <p:cNvSpPr>
            <a:spLocks noChangeAspect="1" noChangeArrowheads="1"/>
          </p:cNvSpPr>
          <p:nvPr/>
        </p:nvSpPr>
        <p:spPr bwMode="auto">
          <a:xfrm>
            <a:off x="2550618" y="4460815"/>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4" name="604597940"/>
          <p:cNvSpPr>
            <a:spLocks noChangeAspect="1"/>
          </p:cNvSpPr>
          <p:nvPr/>
        </p:nvSpPr>
        <p:spPr bwMode="auto">
          <a:xfrm>
            <a:off x="2563674" y="4528492"/>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5" name="1844176968"/>
          <p:cNvSpPr>
            <a:spLocks noChangeAspect="1"/>
          </p:cNvSpPr>
          <p:nvPr/>
        </p:nvSpPr>
        <p:spPr bwMode="auto">
          <a:xfrm>
            <a:off x="2563674" y="4530164"/>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6" name="2012614712"/>
          <p:cNvSpPr>
            <a:spLocks noChangeAspect="1"/>
          </p:cNvSpPr>
          <p:nvPr/>
        </p:nvSpPr>
        <p:spPr bwMode="auto">
          <a:xfrm>
            <a:off x="2572890" y="4531834"/>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7" name="1508643722"/>
          <p:cNvSpPr>
            <a:spLocks noChangeAspect="1"/>
          </p:cNvSpPr>
          <p:nvPr/>
        </p:nvSpPr>
        <p:spPr bwMode="auto">
          <a:xfrm>
            <a:off x="2563674" y="4530164"/>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8" name="420427073"/>
          <p:cNvSpPr>
            <a:spLocks noChangeAspect="1"/>
          </p:cNvSpPr>
          <p:nvPr/>
        </p:nvSpPr>
        <p:spPr bwMode="auto">
          <a:xfrm>
            <a:off x="2572890" y="4531834"/>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89" name="1356400912"/>
          <p:cNvSpPr>
            <a:spLocks noChangeAspect="1" noChangeArrowheads="1"/>
          </p:cNvSpPr>
          <p:nvPr/>
        </p:nvSpPr>
        <p:spPr bwMode="auto">
          <a:xfrm>
            <a:off x="2602075" y="4537683"/>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0" name="2029934498"/>
          <p:cNvSpPr>
            <a:spLocks noChangeAspect="1"/>
          </p:cNvSpPr>
          <p:nvPr/>
        </p:nvSpPr>
        <p:spPr bwMode="auto">
          <a:xfrm>
            <a:off x="2563674" y="4512618"/>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1" name="1844348371"/>
          <p:cNvSpPr>
            <a:spLocks noChangeAspect="1"/>
          </p:cNvSpPr>
          <p:nvPr/>
        </p:nvSpPr>
        <p:spPr bwMode="auto">
          <a:xfrm>
            <a:off x="2563674" y="4512618"/>
            <a:ext cx="9216" cy="13368"/>
          </a:xfrm>
          <a:custGeom>
            <a:avLst/>
            <a:gdLst/>
            <a:ahLst/>
            <a:cxnLst>
              <a:cxn ang="0">
                <a:pos x="0" y="16"/>
              </a:cxn>
              <a:cxn ang="0">
                <a:pos x="12" y="16"/>
              </a:cxn>
              <a:cxn ang="0">
                <a:pos x="12" y="2"/>
              </a:cxn>
              <a:cxn ang="0">
                <a:pos x="0" y="0"/>
              </a:cxn>
              <a:cxn ang="0">
                <a:pos x="0" y="16"/>
              </a:cxn>
            </a:cxnLst>
            <a:rect l="0" t="0" r="r" b="b"/>
            <a:pathLst>
              <a:path w="12" h="16">
                <a:moveTo>
                  <a:pt x="0" y="16"/>
                </a:moveTo>
                <a:lnTo>
                  <a:pt x="12" y="16"/>
                </a:lnTo>
                <a:lnTo>
                  <a:pt x="12" y="2"/>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2" name="696908731"/>
          <p:cNvSpPr>
            <a:spLocks noChangeAspect="1"/>
          </p:cNvSpPr>
          <p:nvPr/>
        </p:nvSpPr>
        <p:spPr bwMode="auto">
          <a:xfrm>
            <a:off x="2572890" y="4515960"/>
            <a:ext cx="29184" cy="18382"/>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3" name="1023798815"/>
          <p:cNvSpPr>
            <a:spLocks noChangeAspect="1"/>
          </p:cNvSpPr>
          <p:nvPr/>
        </p:nvSpPr>
        <p:spPr bwMode="auto">
          <a:xfrm>
            <a:off x="2563674" y="4512618"/>
            <a:ext cx="9216" cy="3342"/>
          </a:xfrm>
          <a:custGeom>
            <a:avLst/>
            <a:gdLst/>
            <a:ahLst/>
            <a:cxnLst>
              <a:cxn ang="0">
                <a:pos x="0" y="0"/>
              </a:cxn>
              <a:cxn ang="0">
                <a:pos x="0" y="0"/>
              </a:cxn>
              <a:cxn ang="0">
                <a:pos x="12" y="2"/>
              </a:cxn>
              <a:cxn ang="0">
                <a:pos x="12" y="4"/>
              </a:cxn>
              <a:cxn ang="0">
                <a:pos x="0" y="0"/>
              </a:cxn>
            </a:cxnLst>
            <a:rect l="0" t="0" r="r" b="b"/>
            <a:pathLst>
              <a:path w="12" h="4">
                <a:moveTo>
                  <a:pt x="0" y="0"/>
                </a:moveTo>
                <a:lnTo>
                  <a:pt x="0" y="0"/>
                </a:lnTo>
                <a:lnTo>
                  <a:pt x="12" y="2"/>
                </a:lnTo>
                <a:lnTo>
                  <a:pt x="12"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4" name="225702235"/>
          <p:cNvSpPr>
            <a:spLocks noChangeAspect="1"/>
          </p:cNvSpPr>
          <p:nvPr/>
        </p:nvSpPr>
        <p:spPr bwMode="auto">
          <a:xfrm>
            <a:off x="2572890" y="4514288"/>
            <a:ext cx="29184" cy="8356"/>
          </a:xfrm>
          <a:custGeom>
            <a:avLst/>
            <a:gdLst/>
            <a:ahLst/>
            <a:cxnLst>
              <a:cxn ang="0">
                <a:pos x="0" y="0"/>
              </a:cxn>
              <a:cxn ang="0">
                <a:pos x="15" y="3"/>
              </a:cxn>
              <a:cxn ang="0">
                <a:pos x="16" y="3"/>
              </a:cxn>
              <a:cxn ang="0">
                <a:pos x="4" y="2"/>
              </a:cxn>
              <a:cxn ang="0">
                <a:pos x="0" y="1"/>
              </a:cxn>
              <a:cxn ang="0">
                <a:pos x="0" y="0"/>
              </a:cxn>
            </a:cxnLst>
            <a:rect l="0" t="0" r="r" b="b"/>
            <a:pathLst>
              <a:path w="16" h="4">
                <a:moveTo>
                  <a:pt x="0" y="0"/>
                </a:moveTo>
                <a:cubicBezTo>
                  <a:pt x="0" y="0"/>
                  <a:pt x="4" y="3"/>
                  <a:pt x="15" y="3"/>
                </a:cubicBezTo>
                <a:cubicBezTo>
                  <a:pt x="16" y="4"/>
                  <a:pt x="16" y="3"/>
                  <a:pt x="16" y="3"/>
                </a:cubicBezTo>
                <a:cubicBezTo>
                  <a:pt x="16"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5" name="297729824"/>
          <p:cNvSpPr>
            <a:spLocks noChangeAspect="1"/>
          </p:cNvSpPr>
          <p:nvPr/>
        </p:nvSpPr>
        <p:spPr bwMode="auto">
          <a:xfrm>
            <a:off x="2602075" y="4520138"/>
            <a:ext cx="768" cy="5848"/>
          </a:xfrm>
          <a:custGeom>
            <a:avLst/>
            <a:gdLst/>
            <a:ahLst/>
            <a:cxnLst>
              <a:cxn ang="0">
                <a:pos x="0" y="5"/>
              </a:cxn>
              <a:cxn ang="0">
                <a:pos x="0" y="7"/>
              </a:cxn>
              <a:cxn ang="0">
                <a:pos x="0" y="0"/>
              </a:cxn>
              <a:cxn ang="0">
                <a:pos x="0" y="3"/>
              </a:cxn>
              <a:cxn ang="0">
                <a:pos x="0" y="5"/>
              </a:cxn>
            </a:cxnLst>
            <a:rect l="0" t="0" r="r" b="b"/>
            <a:pathLst>
              <a:path h="7">
                <a:moveTo>
                  <a:pt x="0" y="5"/>
                </a:moveTo>
                <a:lnTo>
                  <a:pt x="0" y="7"/>
                </a:lnTo>
                <a:lnTo>
                  <a:pt x="0" y="0"/>
                </a:lnTo>
                <a:lnTo>
                  <a:pt x="0" y="3"/>
                </a:lnTo>
                <a:lnTo>
                  <a:pt x="0"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6" name="1570204482"/>
          <p:cNvSpPr>
            <a:spLocks noChangeAspect="1"/>
          </p:cNvSpPr>
          <p:nvPr/>
        </p:nvSpPr>
        <p:spPr bwMode="auto">
          <a:xfrm>
            <a:off x="2563674" y="4494236"/>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7" name="331077527"/>
          <p:cNvSpPr>
            <a:spLocks noChangeAspect="1"/>
          </p:cNvSpPr>
          <p:nvPr/>
        </p:nvSpPr>
        <p:spPr bwMode="auto">
          <a:xfrm>
            <a:off x="2563674" y="4496742"/>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8" name="1215254539"/>
          <p:cNvSpPr>
            <a:spLocks noChangeAspect="1"/>
          </p:cNvSpPr>
          <p:nvPr/>
        </p:nvSpPr>
        <p:spPr bwMode="auto">
          <a:xfrm>
            <a:off x="2572890" y="4498414"/>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99" name="1338884773"/>
          <p:cNvSpPr>
            <a:spLocks noChangeAspect="1"/>
          </p:cNvSpPr>
          <p:nvPr/>
        </p:nvSpPr>
        <p:spPr bwMode="auto">
          <a:xfrm>
            <a:off x="2563674" y="4494236"/>
            <a:ext cx="9216" cy="4178"/>
          </a:xfrm>
          <a:custGeom>
            <a:avLst/>
            <a:gdLst/>
            <a:ahLst/>
            <a:cxnLst>
              <a:cxn ang="0">
                <a:pos x="0" y="3"/>
              </a:cxn>
              <a:cxn ang="0">
                <a:pos x="0" y="0"/>
              </a:cxn>
              <a:cxn ang="0">
                <a:pos x="12" y="5"/>
              </a:cxn>
              <a:cxn ang="0">
                <a:pos x="12" y="5"/>
              </a:cxn>
              <a:cxn ang="0">
                <a:pos x="0" y="3"/>
              </a:cxn>
            </a:cxnLst>
            <a:rect l="0" t="0" r="r" b="b"/>
            <a:pathLst>
              <a:path w="12" h="5">
                <a:moveTo>
                  <a:pt x="0" y="3"/>
                </a:moveTo>
                <a:lnTo>
                  <a:pt x="0" y="0"/>
                </a:lnTo>
                <a:lnTo>
                  <a:pt x="12" y="5"/>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0" name="2032675207"/>
          <p:cNvSpPr>
            <a:spLocks noChangeAspect="1"/>
          </p:cNvSpPr>
          <p:nvPr/>
        </p:nvSpPr>
        <p:spPr bwMode="auto">
          <a:xfrm>
            <a:off x="2572890" y="4498414"/>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1" name="203548901"/>
          <p:cNvSpPr>
            <a:spLocks noChangeAspect="1" noChangeArrowheads="1"/>
          </p:cNvSpPr>
          <p:nvPr/>
        </p:nvSpPr>
        <p:spPr bwMode="auto">
          <a:xfrm>
            <a:off x="2602075" y="4504262"/>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2" name="1221498697"/>
          <p:cNvSpPr>
            <a:spLocks noChangeAspect="1"/>
          </p:cNvSpPr>
          <p:nvPr/>
        </p:nvSpPr>
        <p:spPr bwMode="auto">
          <a:xfrm>
            <a:off x="2563674" y="4476690"/>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3" name="1807448052"/>
          <p:cNvSpPr>
            <a:spLocks noChangeAspect="1"/>
          </p:cNvSpPr>
          <p:nvPr/>
        </p:nvSpPr>
        <p:spPr bwMode="auto">
          <a:xfrm>
            <a:off x="2563674" y="4479197"/>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4" name="349126873"/>
          <p:cNvSpPr>
            <a:spLocks noChangeAspect="1"/>
          </p:cNvSpPr>
          <p:nvPr/>
        </p:nvSpPr>
        <p:spPr bwMode="auto">
          <a:xfrm>
            <a:off x="2572890" y="448086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5" name="1031054490"/>
          <p:cNvSpPr>
            <a:spLocks noChangeAspect="1"/>
          </p:cNvSpPr>
          <p:nvPr/>
        </p:nvSpPr>
        <p:spPr bwMode="auto">
          <a:xfrm>
            <a:off x="2563674" y="4479197"/>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6" name="595455414"/>
          <p:cNvSpPr>
            <a:spLocks noChangeAspect="1"/>
          </p:cNvSpPr>
          <p:nvPr/>
        </p:nvSpPr>
        <p:spPr bwMode="auto">
          <a:xfrm>
            <a:off x="2572890" y="4480868"/>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7" name="1239704066"/>
          <p:cNvSpPr>
            <a:spLocks noChangeAspect="1" noChangeArrowheads="1"/>
          </p:cNvSpPr>
          <p:nvPr/>
        </p:nvSpPr>
        <p:spPr bwMode="auto">
          <a:xfrm>
            <a:off x="2602075" y="4486716"/>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8" name="470825607"/>
          <p:cNvSpPr>
            <a:spLocks noChangeAspect="1"/>
          </p:cNvSpPr>
          <p:nvPr/>
        </p:nvSpPr>
        <p:spPr bwMode="auto">
          <a:xfrm>
            <a:off x="2563674" y="4460815"/>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09" name="743796834"/>
          <p:cNvSpPr>
            <a:spLocks noChangeAspect="1"/>
          </p:cNvSpPr>
          <p:nvPr/>
        </p:nvSpPr>
        <p:spPr bwMode="auto">
          <a:xfrm>
            <a:off x="2563674" y="4463322"/>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0" name="1986022495"/>
          <p:cNvSpPr>
            <a:spLocks noChangeAspect="1"/>
          </p:cNvSpPr>
          <p:nvPr/>
        </p:nvSpPr>
        <p:spPr bwMode="auto">
          <a:xfrm>
            <a:off x="2572890" y="4464993"/>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1" name="680919922"/>
          <p:cNvSpPr>
            <a:spLocks noChangeAspect="1"/>
          </p:cNvSpPr>
          <p:nvPr/>
        </p:nvSpPr>
        <p:spPr bwMode="auto">
          <a:xfrm>
            <a:off x="2563674" y="4460815"/>
            <a:ext cx="9216" cy="4178"/>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2" name="1914538103"/>
          <p:cNvSpPr>
            <a:spLocks noChangeAspect="1"/>
          </p:cNvSpPr>
          <p:nvPr/>
        </p:nvSpPr>
        <p:spPr bwMode="auto">
          <a:xfrm>
            <a:off x="2572890" y="4463322"/>
            <a:ext cx="29184" cy="7520"/>
          </a:xfrm>
          <a:custGeom>
            <a:avLst/>
            <a:gdLst/>
            <a:ahLst/>
            <a:cxnLst>
              <a:cxn ang="0">
                <a:pos x="0" y="0"/>
              </a:cxn>
              <a:cxn ang="0">
                <a:pos x="15" y="3"/>
              </a:cxn>
              <a:cxn ang="0">
                <a:pos x="16" y="3"/>
              </a:cxn>
              <a:cxn ang="0">
                <a:pos x="4" y="2"/>
              </a:cxn>
              <a:cxn ang="0">
                <a:pos x="0" y="1"/>
              </a:cxn>
              <a:cxn ang="0">
                <a:pos x="0" y="0"/>
              </a:cxn>
            </a:cxnLst>
            <a:rect l="0" t="0" r="r" b="b"/>
            <a:pathLst>
              <a:path w="16" h="4">
                <a:moveTo>
                  <a:pt x="0" y="0"/>
                </a:moveTo>
                <a:cubicBezTo>
                  <a:pt x="0" y="0"/>
                  <a:pt x="4" y="4"/>
                  <a:pt x="15" y="3"/>
                </a:cubicBezTo>
                <a:cubicBezTo>
                  <a:pt x="16" y="4"/>
                  <a:pt x="16" y="3"/>
                  <a:pt x="16" y="3"/>
                </a:cubicBezTo>
                <a:cubicBezTo>
                  <a:pt x="16"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3" name="2061227589"/>
          <p:cNvSpPr>
            <a:spLocks noChangeAspect="1"/>
          </p:cNvSpPr>
          <p:nvPr/>
        </p:nvSpPr>
        <p:spPr bwMode="auto">
          <a:xfrm>
            <a:off x="2602075" y="4470842"/>
            <a:ext cx="768" cy="4178"/>
          </a:xfrm>
          <a:custGeom>
            <a:avLst/>
            <a:gdLst/>
            <a:ahLst/>
            <a:cxnLst>
              <a:cxn ang="0">
                <a:pos x="0" y="2"/>
              </a:cxn>
              <a:cxn ang="0">
                <a:pos x="0" y="5"/>
              </a:cxn>
              <a:cxn ang="0">
                <a:pos x="0" y="0"/>
              </a:cxn>
              <a:cxn ang="0">
                <a:pos x="0" y="0"/>
              </a:cxn>
              <a:cxn ang="0">
                <a:pos x="0" y="2"/>
              </a:cxn>
            </a:cxnLst>
            <a:rect l="0" t="0" r="r" b="b"/>
            <a:pathLst>
              <a:path h="5">
                <a:moveTo>
                  <a:pt x="0" y="2"/>
                </a:moveTo>
                <a:lnTo>
                  <a:pt x="0" y="5"/>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4" name="446809270"/>
          <p:cNvSpPr>
            <a:spLocks noChangeAspect="1"/>
          </p:cNvSpPr>
          <p:nvPr/>
        </p:nvSpPr>
        <p:spPr bwMode="auto">
          <a:xfrm>
            <a:off x="2612828" y="4537683"/>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5" name="1126450778"/>
          <p:cNvSpPr>
            <a:spLocks noChangeAspect="1"/>
          </p:cNvSpPr>
          <p:nvPr/>
        </p:nvSpPr>
        <p:spPr bwMode="auto">
          <a:xfrm>
            <a:off x="2612828" y="4537683"/>
            <a:ext cx="8447" cy="14204"/>
          </a:xfrm>
          <a:custGeom>
            <a:avLst/>
            <a:gdLst/>
            <a:ahLst/>
            <a:cxnLst>
              <a:cxn ang="0">
                <a:pos x="0" y="17"/>
              </a:cxn>
              <a:cxn ang="0">
                <a:pos x="11" y="17"/>
              </a:cxn>
              <a:cxn ang="0">
                <a:pos x="11" y="5"/>
              </a:cxn>
              <a:cxn ang="0">
                <a:pos x="0" y="0"/>
              </a:cxn>
              <a:cxn ang="0">
                <a:pos x="0" y="17"/>
              </a:cxn>
            </a:cxnLst>
            <a:rect l="0" t="0" r="r" b="b"/>
            <a:pathLst>
              <a:path w="11" h="17">
                <a:moveTo>
                  <a:pt x="0" y="17"/>
                </a:moveTo>
                <a:lnTo>
                  <a:pt x="11" y="17"/>
                </a:lnTo>
                <a:lnTo>
                  <a:pt x="11"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6" name="1836445027"/>
          <p:cNvSpPr>
            <a:spLocks noChangeAspect="1"/>
          </p:cNvSpPr>
          <p:nvPr/>
        </p:nvSpPr>
        <p:spPr bwMode="auto">
          <a:xfrm>
            <a:off x="2621275" y="4541860"/>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7" name="1891480613"/>
          <p:cNvSpPr>
            <a:spLocks noChangeAspect="1"/>
          </p:cNvSpPr>
          <p:nvPr/>
        </p:nvSpPr>
        <p:spPr bwMode="auto">
          <a:xfrm>
            <a:off x="2612828" y="4537683"/>
            <a:ext cx="8447" cy="4178"/>
          </a:xfrm>
          <a:custGeom>
            <a:avLst/>
            <a:gdLst/>
            <a:ahLst/>
            <a:cxnLst>
              <a:cxn ang="0">
                <a:pos x="0" y="0"/>
              </a:cxn>
              <a:cxn ang="0">
                <a:pos x="0" y="0"/>
              </a:cxn>
              <a:cxn ang="0">
                <a:pos x="11" y="3"/>
              </a:cxn>
              <a:cxn ang="0">
                <a:pos x="11" y="5"/>
              </a:cxn>
              <a:cxn ang="0">
                <a:pos x="0" y="0"/>
              </a:cxn>
            </a:cxnLst>
            <a:rect l="0" t="0" r="r" b="b"/>
            <a:pathLst>
              <a:path w="11" h="5">
                <a:moveTo>
                  <a:pt x="0" y="0"/>
                </a:moveTo>
                <a:lnTo>
                  <a:pt x="0" y="0"/>
                </a:lnTo>
                <a:lnTo>
                  <a:pt x="11" y="3"/>
                </a:lnTo>
                <a:lnTo>
                  <a:pt x="11"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8" name="921722757"/>
          <p:cNvSpPr>
            <a:spLocks noChangeAspect="1"/>
          </p:cNvSpPr>
          <p:nvPr/>
        </p:nvSpPr>
        <p:spPr bwMode="auto">
          <a:xfrm>
            <a:off x="2621275" y="4540190"/>
            <a:ext cx="29184" cy="7520"/>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3"/>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19" name="2067784674"/>
          <p:cNvSpPr>
            <a:spLocks noChangeAspect="1"/>
          </p:cNvSpPr>
          <p:nvPr/>
        </p:nvSpPr>
        <p:spPr bwMode="auto">
          <a:xfrm>
            <a:off x="2650459" y="4547709"/>
            <a:ext cx="768" cy="4178"/>
          </a:xfrm>
          <a:custGeom>
            <a:avLst/>
            <a:gdLst/>
            <a:ahLst/>
            <a:cxnLst>
              <a:cxn ang="0">
                <a:pos x="0" y="3"/>
              </a:cxn>
              <a:cxn ang="0">
                <a:pos x="0" y="5"/>
              </a:cxn>
              <a:cxn ang="0">
                <a:pos x="0" y="0"/>
              </a:cxn>
              <a:cxn ang="0">
                <a:pos x="0" y="0"/>
              </a:cxn>
              <a:cxn ang="0">
                <a:pos x="0" y="3"/>
              </a:cxn>
            </a:cxnLst>
            <a:rect l="0" t="0" r="r" b="b"/>
            <a:pathLst>
              <a:path h="5">
                <a:moveTo>
                  <a:pt x="0" y="3"/>
                </a:moveTo>
                <a:lnTo>
                  <a:pt x="0" y="5"/>
                </a:lnTo>
                <a:lnTo>
                  <a:pt x="0" y="0"/>
                </a:lnTo>
                <a:lnTo>
                  <a:pt x="0" y="0"/>
                </a:lnTo>
                <a:lnTo>
                  <a:pt x="0"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0" name="1184750913"/>
          <p:cNvSpPr>
            <a:spLocks noChangeAspect="1"/>
          </p:cNvSpPr>
          <p:nvPr/>
        </p:nvSpPr>
        <p:spPr bwMode="auto">
          <a:xfrm>
            <a:off x="2612828" y="4520138"/>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1" name="994410264"/>
          <p:cNvSpPr>
            <a:spLocks noChangeAspect="1"/>
          </p:cNvSpPr>
          <p:nvPr/>
        </p:nvSpPr>
        <p:spPr bwMode="auto">
          <a:xfrm>
            <a:off x="2612828" y="4522644"/>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2" name="1439067156"/>
          <p:cNvSpPr>
            <a:spLocks noChangeAspect="1"/>
          </p:cNvSpPr>
          <p:nvPr/>
        </p:nvSpPr>
        <p:spPr bwMode="auto">
          <a:xfrm>
            <a:off x="2621275" y="4524314"/>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3" name="335324206"/>
          <p:cNvSpPr>
            <a:spLocks noChangeAspect="1"/>
          </p:cNvSpPr>
          <p:nvPr/>
        </p:nvSpPr>
        <p:spPr bwMode="auto">
          <a:xfrm>
            <a:off x="2612828" y="4520138"/>
            <a:ext cx="8447" cy="4178"/>
          </a:xfrm>
          <a:custGeom>
            <a:avLst/>
            <a:gdLst/>
            <a:ahLst/>
            <a:cxnLst>
              <a:cxn ang="0">
                <a:pos x="0" y="3"/>
              </a:cxn>
              <a:cxn ang="0">
                <a:pos x="0" y="0"/>
              </a:cxn>
              <a:cxn ang="0">
                <a:pos x="11" y="3"/>
              </a:cxn>
              <a:cxn ang="0">
                <a:pos x="11" y="5"/>
              </a:cxn>
              <a:cxn ang="0">
                <a:pos x="0" y="3"/>
              </a:cxn>
            </a:cxnLst>
            <a:rect l="0" t="0" r="r" b="b"/>
            <a:pathLst>
              <a:path w="11" h="5">
                <a:moveTo>
                  <a:pt x="0" y="3"/>
                </a:moveTo>
                <a:lnTo>
                  <a:pt x="0" y="0"/>
                </a:lnTo>
                <a:lnTo>
                  <a:pt x="11" y="3"/>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4" name="835850526"/>
          <p:cNvSpPr>
            <a:spLocks noChangeAspect="1"/>
          </p:cNvSpPr>
          <p:nvPr/>
        </p:nvSpPr>
        <p:spPr bwMode="auto">
          <a:xfrm>
            <a:off x="2621275" y="4522644"/>
            <a:ext cx="29184" cy="7520"/>
          </a:xfrm>
          <a:custGeom>
            <a:avLst/>
            <a:gdLst/>
            <a:ahLst/>
            <a:cxnLst>
              <a:cxn ang="0">
                <a:pos x="0" y="0"/>
              </a:cxn>
              <a:cxn ang="0">
                <a:pos x="16" y="4"/>
              </a:cxn>
              <a:cxn ang="0">
                <a:pos x="16" y="4"/>
              </a:cxn>
              <a:cxn ang="0">
                <a:pos x="5" y="3"/>
              </a:cxn>
              <a:cxn ang="0">
                <a:pos x="0" y="1"/>
              </a:cxn>
              <a:cxn ang="0">
                <a:pos x="0" y="0"/>
              </a:cxn>
            </a:cxnLst>
            <a:rect l="0" t="0" r="r" b="b"/>
            <a:pathLst>
              <a:path w="16" h="4">
                <a:moveTo>
                  <a:pt x="0" y="0"/>
                </a:moveTo>
                <a:cubicBezTo>
                  <a:pt x="0" y="0"/>
                  <a:pt x="4" y="4"/>
                  <a:pt x="16" y="4"/>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5" name="932565201"/>
          <p:cNvSpPr>
            <a:spLocks noChangeAspect="1" noChangeArrowheads="1"/>
          </p:cNvSpPr>
          <p:nvPr/>
        </p:nvSpPr>
        <p:spPr bwMode="auto">
          <a:xfrm>
            <a:off x="2650459" y="4530164"/>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6" name="1146342866"/>
          <p:cNvSpPr>
            <a:spLocks noChangeAspect="1"/>
          </p:cNvSpPr>
          <p:nvPr/>
        </p:nvSpPr>
        <p:spPr bwMode="auto">
          <a:xfrm>
            <a:off x="2612828" y="4502592"/>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7" name="158847295"/>
          <p:cNvSpPr>
            <a:spLocks noChangeAspect="1"/>
          </p:cNvSpPr>
          <p:nvPr/>
        </p:nvSpPr>
        <p:spPr bwMode="auto">
          <a:xfrm>
            <a:off x="2612828" y="4504262"/>
            <a:ext cx="8447" cy="14204"/>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8" name="1935093847"/>
          <p:cNvSpPr>
            <a:spLocks noChangeAspect="1"/>
          </p:cNvSpPr>
          <p:nvPr/>
        </p:nvSpPr>
        <p:spPr bwMode="auto">
          <a:xfrm>
            <a:off x="2621275" y="450676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29" name="593768188"/>
          <p:cNvSpPr>
            <a:spLocks noChangeAspect="1"/>
          </p:cNvSpPr>
          <p:nvPr/>
        </p:nvSpPr>
        <p:spPr bwMode="auto">
          <a:xfrm>
            <a:off x="2612828" y="4504262"/>
            <a:ext cx="8447" cy="2506"/>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0" name="2023249028"/>
          <p:cNvSpPr>
            <a:spLocks noChangeAspect="1"/>
          </p:cNvSpPr>
          <p:nvPr/>
        </p:nvSpPr>
        <p:spPr bwMode="auto">
          <a:xfrm>
            <a:off x="2621275" y="4506768"/>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1" name="1801446161"/>
          <p:cNvSpPr>
            <a:spLocks noChangeAspect="1" noChangeArrowheads="1"/>
          </p:cNvSpPr>
          <p:nvPr/>
        </p:nvSpPr>
        <p:spPr bwMode="auto">
          <a:xfrm>
            <a:off x="2650459" y="4512618"/>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2" name="1711032331"/>
          <p:cNvSpPr>
            <a:spLocks noChangeAspect="1"/>
          </p:cNvSpPr>
          <p:nvPr/>
        </p:nvSpPr>
        <p:spPr bwMode="auto">
          <a:xfrm>
            <a:off x="2612828" y="4486716"/>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3" name="2135512693"/>
          <p:cNvSpPr>
            <a:spLocks noChangeAspect="1"/>
          </p:cNvSpPr>
          <p:nvPr/>
        </p:nvSpPr>
        <p:spPr bwMode="auto">
          <a:xfrm>
            <a:off x="2612828" y="4486716"/>
            <a:ext cx="8447" cy="14204"/>
          </a:xfrm>
          <a:custGeom>
            <a:avLst/>
            <a:gdLst/>
            <a:ahLst/>
            <a:cxnLst>
              <a:cxn ang="0">
                <a:pos x="0" y="17"/>
              </a:cxn>
              <a:cxn ang="0">
                <a:pos x="11" y="17"/>
              </a:cxn>
              <a:cxn ang="0">
                <a:pos x="11" y="5"/>
              </a:cxn>
              <a:cxn ang="0">
                <a:pos x="0" y="0"/>
              </a:cxn>
              <a:cxn ang="0">
                <a:pos x="0" y="17"/>
              </a:cxn>
            </a:cxnLst>
            <a:rect l="0" t="0" r="r" b="b"/>
            <a:pathLst>
              <a:path w="11" h="17">
                <a:moveTo>
                  <a:pt x="0" y="17"/>
                </a:moveTo>
                <a:lnTo>
                  <a:pt x="11" y="17"/>
                </a:lnTo>
                <a:lnTo>
                  <a:pt x="11"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4" name="547864733"/>
          <p:cNvSpPr>
            <a:spLocks noChangeAspect="1"/>
          </p:cNvSpPr>
          <p:nvPr/>
        </p:nvSpPr>
        <p:spPr bwMode="auto">
          <a:xfrm>
            <a:off x="2621275" y="4490894"/>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5" name="681101011"/>
          <p:cNvSpPr>
            <a:spLocks noChangeAspect="1"/>
          </p:cNvSpPr>
          <p:nvPr/>
        </p:nvSpPr>
        <p:spPr bwMode="auto">
          <a:xfrm>
            <a:off x="2612828" y="4486716"/>
            <a:ext cx="8447" cy="4178"/>
          </a:xfrm>
          <a:custGeom>
            <a:avLst/>
            <a:gdLst/>
            <a:ahLst/>
            <a:cxnLst>
              <a:cxn ang="0">
                <a:pos x="0" y="0"/>
              </a:cxn>
              <a:cxn ang="0">
                <a:pos x="0" y="0"/>
              </a:cxn>
              <a:cxn ang="0">
                <a:pos x="11" y="2"/>
              </a:cxn>
              <a:cxn ang="0">
                <a:pos x="11" y="5"/>
              </a:cxn>
              <a:cxn ang="0">
                <a:pos x="0" y="0"/>
              </a:cxn>
            </a:cxnLst>
            <a:rect l="0" t="0" r="r" b="b"/>
            <a:pathLst>
              <a:path w="11" h="5">
                <a:moveTo>
                  <a:pt x="0" y="0"/>
                </a:moveTo>
                <a:lnTo>
                  <a:pt x="0" y="0"/>
                </a:lnTo>
                <a:lnTo>
                  <a:pt x="11" y="2"/>
                </a:lnTo>
                <a:lnTo>
                  <a:pt x="11"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6" name="1964676298"/>
          <p:cNvSpPr>
            <a:spLocks noChangeAspect="1"/>
          </p:cNvSpPr>
          <p:nvPr/>
        </p:nvSpPr>
        <p:spPr bwMode="auto">
          <a:xfrm>
            <a:off x="2621275" y="4488388"/>
            <a:ext cx="29184" cy="8356"/>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3"/>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7" name="1145985741"/>
          <p:cNvSpPr>
            <a:spLocks noChangeAspect="1"/>
          </p:cNvSpPr>
          <p:nvPr/>
        </p:nvSpPr>
        <p:spPr bwMode="auto">
          <a:xfrm>
            <a:off x="2650459" y="4496742"/>
            <a:ext cx="768" cy="4178"/>
          </a:xfrm>
          <a:custGeom>
            <a:avLst/>
            <a:gdLst/>
            <a:ahLst/>
            <a:cxnLst>
              <a:cxn ang="0">
                <a:pos x="0" y="2"/>
              </a:cxn>
              <a:cxn ang="0">
                <a:pos x="0" y="5"/>
              </a:cxn>
              <a:cxn ang="0">
                <a:pos x="0" y="0"/>
              </a:cxn>
              <a:cxn ang="0">
                <a:pos x="0" y="0"/>
              </a:cxn>
              <a:cxn ang="0">
                <a:pos x="0" y="2"/>
              </a:cxn>
            </a:cxnLst>
            <a:rect l="0" t="0" r="r" b="b"/>
            <a:pathLst>
              <a:path h="5">
                <a:moveTo>
                  <a:pt x="0" y="2"/>
                </a:moveTo>
                <a:lnTo>
                  <a:pt x="0" y="5"/>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8" name="1559194068"/>
          <p:cNvSpPr>
            <a:spLocks noChangeAspect="1"/>
          </p:cNvSpPr>
          <p:nvPr/>
        </p:nvSpPr>
        <p:spPr bwMode="auto">
          <a:xfrm>
            <a:off x="2612828" y="4469171"/>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39" name="1721027097"/>
          <p:cNvSpPr>
            <a:spLocks noChangeAspect="1"/>
          </p:cNvSpPr>
          <p:nvPr/>
        </p:nvSpPr>
        <p:spPr bwMode="auto">
          <a:xfrm>
            <a:off x="2612828" y="4470842"/>
            <a:ext cx="8447" cy="14204"/>
          </a:xfrm>
          <a:custGeom>
            <a:avLst/>
            <a:gdLst/>
            <a:ahLst/>
            <a:cxnLst>
              <a:cxn ang="0">
                <a:pos x="0" y="14"/>
              </a:cxn>
              <a:cxn ang="0">
                <a:pos x="11" y="17"/>
              </a:cxn>
              <a:cxn ang="0">
                <a:pos x="11" y="2"/>
              </a:cxn>
              <a:cxn ang="0">
                <a:pos x="0" y="0"/>
              </a:cxn>
              <a:cxn ang="0">
                <a:pos x="0" y="14"/>
              </a:cxn>
            </a:cxnLst>
            <a:rect l="0" t="0" r="r" b="b"/>
            <a:pathLst>
              <a:path w="11" h="17">
                <a:moveTo>
                  <a:pt x="0" y="14"/>
                </a:moveTo>
                <a:lnTo>
                  <a:pt x="11" y="17"/>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0" name="1248721554"/>
          <p:cNvSpPr>
            <a:spLocks noChangeAspect="1"/>
          </p:cNvSpPr>
          <p:nvPr/>
        </p:nvSpPr>
        <p:spPr bwMode="auto">
          <a:xfrm>
            <a:off x="2621275" y="4472513"/>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1" name="772910646"/>
          <p:cNvSpPr>
            <a:spLocks noChangeAspect="1"/>
          </p:cNvSpPr>
          <p:nvPr/>
        </p:nvSpPr>
        <p:spPr bwMode="auto">
          <a:xfrm>
            <a:off x="2612828" y="4469171"/>
            <a:ext cx="8447" cy="3342"/>
          </a:xfrm>
          <a:custGeom>
            <a:avLst/>
            <a:gdLst/>
            <a:ahLst/>
            <a:cxnLst>
              <a:cxn ang="0">
                <a:pos x="0" y="2"/>
              </a:cxn>
              <a:cxn ang="0">
                <a:pos x="0" y="0"/>
              </a:cxn>
              <a:cxn ang="0">
                <a:pos x="11" y="4"/>
              </a:cxn>
              <a:cxn ang="0">
                <a:pos x="11" y="4"/>
              </a:cxn>
              <a:cxn ang="0">
                <a:pos x="0" y="2"/>
              </a:cxn>
            </a:cxnLst>
            <a:rect l="0" t="0" r="r" b="b"/>
            <a:pathLst>
              <a:path w="11" h="4">
                <a:moveTo>
                  <a:pt x="0" y="2"/>
                </a:moveTo>
                <a:lnTo>
                  <a:pt x="0" y="0"/>
                </a:lnTo>
                <a:lnTo>
                  <a:pt x="11" y="4"/>
                </a:lnTo>
                <a:lnTo>
                  <a:pt x="11"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2" name="1037818115"/>
          <p:cNvSpPr>
            <a:spLocks noChangeAspect="1"/>
          </p:cNvSpPr>
          <p:nvPr/>
        </p:nvSpPr>
        <p:spPr bwMode="auto">
          <a:xfrm>
            <a:off x="2621275" y="4472513"/>
            <a:ext cx="29184" cy="6684"/>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3" name="1824113886"/>
          <p:cNvSpPr>
            <a:spLocks noChangeAspect="1" noChangeArrowheads="1"/>
          </p:cNvSpPr>
          <p:nvPr/>
        </p:nvSpPr>
        <p:spPr bwMode="auto">
          <a:xfrm>
            <a:off x="2650459" y="4479197"/>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4" name="1517862064"/>
          <p:cNvSpPr>
            <a:spLocks noChangeAspect="1"/>
          </p:cNvSpPr>
          <p:nvPr/>
        </p:nvSpPr>
        <p:spPr bwMode="auto">
          <a:xfrm>
            <a:off x="2503770" y="4449119"/>
            <a:ext cx="10752" cy="88565"/>
          </a:xfrm>
          <a:custGeom>
            <a:avLst/>
            <a:gdLst/>
            <a:ahLst/>
            <a:cxnLst>
              <a:cxn ang="0">
                <a:pos x="2" y="0"/>
              </a:cxn>
              <a:cxn ang="0">
                <a:pos x="0" y="0"/>
              </a:cxn>
              <a:cxn ang="0">
                <a:pos x="0" y="19"/>
              </a:cxn>
              <a:cxn ang="0">
                <a:pos x="2" y="19"/>
              </a:cxn>
              <a:cxn ang="0">
                <a:pos x="2" y="26"/>
              </a:cxn>
              <a:cxn ang="0">
                <a:pos x="0" y="26"/>
              </a:cxn>
              <a:cxn ang="0">
                <a:pos x="0" y="78"/>
              </a:cxn>
              <a:cxn ang="0">
                <a:pos x="2" y="78"/>
              </a:cxn>
              <a:cxn ang="0">
                <a:pos x="2" y="88"/>
              </a:cxn>
              <a:cxn ang="0">
                <a:pos x="0" y="88"/>
              </a:cxn>
              <a:cxn ang="0">
                <a:pos x="0" y="104"/>
              </a:cxn>
              <a:cxn ang="0">
                <a:pos x="14" y="106"/>
              </a:cxn>
              <a:cxn ang="0">
                <a:pos x="14" y="2"/>
              </a:cxn>
              <a:cxn ang="0">
                <a:pos x="2" y="0"/>
              </a:cxn>
            </a:cxnLst>
            <a:rect l="0" t="0" r="r" b="b"/>
            <a:pathLst>
              <a:path w="14" h="106">
                <a:moveTo>
                  <a:pt x="2" y="0"/>
                </a:moveTo>
                <a:lnTo>
                  <a:pt x="0" y="0"/>
                </a:lnTo>
                <a:lnTo>
                  <a:pt x="0" y="19"/>
                </a:lnTo>
                <a:lnTo>
                  <a:pt x="2" y="19"/>
                </a:lnTo>
                <a:lnTo>
                  <a:pt x="2" y="26"/>
                </a:lnTo>
                <a:lnTo>
                  <a:pt x="0" y="26"/>
                </a:lnTo>
                <a:lnTo>
                  <a:pt x="0" y="78"/>
                </a:lnTo>
                <a:lnTo>
                  <a:pt x="2" y="78"/>
                </a:lnTo>
                <a:lnTo>
                  <a:pt x="2" y="88"/>
                </a:lnTo>
                <a:lnTo>
                  <a:pt x="0" y="88"/>
                </a:lnTo>
                <a:lnTo>
                  <a:pt x="0" y="104"/>
                </a:lnTo>
                <a:lnTo>
                  <a:pt x="14" y="106"/>
                </a:lnTo>
                <a:lnTo>
                  <a:pt x="14" y="2"/>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5" name="1349014576"/>
          <p:cNvSpPr>
            <a:spLocks noChangeAspect="1" noEditPoints="1"/>
          </p:cNvSpPr>
          <p:nvPr/>
        </p:nvSpPr>
        <p:spPr bwMode="auto">
          <a:xfrm>
            <a:off x="2503770" y="4464993"/>
            <a:ext cx="9216" cy="7520"/>
          </a:xfrm>
          <a:custGeom>
            <a:avLst/>
            <a:gdLst/>
            <a:ahLst/>
            <a:cxnLst>
              <a:cxn ang="0">
                <a:pos x="0" y="0"/>
              </a:cxn>
              <a:cxn ang="0">
                <a:pos x="1" y="0"/>
              </a:cxn>
              <a:cxn ang="0">
                <a:pos x="0" y="0"/>
              </a:cxn>
              <a:cxn ang="0">
                <a:pos x="0" y="0"/>
              </a:cxn>
              <a:cxn ang="0">
                <a:pos x="3" y="0"/>
              </a:cxn>
              <a:cxn ang="0">
                <a:pos x="1" y="0"/>
              </a:cxn>
              <a:cxn ang="0">
                <a:pos x="1" y="3"/>
              </a:cxn>
              <a:cxn ang="0">
                <a:pos x="3" y="3"/>
              </a:cxn>
              <a:cxn ang="0">
                <a:pos x="5" y="2"/>
              </a:cxn>
              <a:cxn ang="0">
                <a:pos x="3" y="0"/>
              </a:cxn>
            </a:cxnLst>
            <a:rect l="0" t="0" r="r" b="b"/>
            <a:pathLst>
              <a:path w="5" h="4">
                <a:moveTo>
                  <a:pt x="0" y="0"/>
                </a:moveTo>
                <a:cubicBezTo>
                  <a:pt x="1" y="0"/>
                  <a:pt x="1" y="0"/>
                  <a:pt x="1" y="0"/>
                </a:cubicBezTo>
                <a:cubicBezTo>
                  <a:pt x="0" y="0"/>
                  <a:pt x="0" y="0"/>
                  <a:pt x="0" y="0"/>
                </a:cubicBezTo>
                <a:cubicBezTo>
                  <a:pt x="0" y="0"/>
                  <a:pt x="0" y="0"/>
                  <a:pt x="0" y="0"/>
                </a:cubicBezTo>
                <a:moveTo>
                  <a:pt x="3" y="0"/>
                </a:moveTo>
                <a:cubicBezTo>
                  <a:pt x="1" y="0"/>
                  <a:pt x="1" y="0"/>
                  <a:pt x="1" y="0"/>
                </a:cubicBezTo>
                <a:cubicBezTo>
                  <a:pt x="1" y="3"/>
                  <a:pt x="1" y="3"/>
                  <a:pt x="1" y="3"/>
                </a:cubicBezTo>
                <a:cubicBezTo>
                  <a:pt x="3" y="3"/>
                  <a:pt x="3" y="3"/>
                  <a:pt x="3" y="3"/>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6" name="2077293915"/>
          <p:cNvSpPr>
            <a:spLocks noChangeAspect="1"/>
          </p:cNvSpPr>
          <p:nvPr/>
        </p:nvSpPr>
        <p:spPr bwMode="auto">
          <a:xfrm>
            <a:off x="2503770" y="4469171"/>
            <a:ext cx="9216" cy="3342"/>
          </a:xfrm>
          <a:custGeom>
            <a:avLst/>
            <a:gdLst/>
            <a:ahLst/>
            <a:cxnLst>
              <a:cxn ang="0">
                <a:pos x="5" y="0"/>
              </a:cxn>
              <a:cxn ang="0">
                <a:pos x="5" y="0"/>
              </a:cxn>
              <a:cxn ang="0">
                <a:pos x="3" y="2"/>
              </a:cxn>
              <a:cxn ang="0">
                <a:pos x="1" y="1"/>
              </a:cxn>
              <a:cxn ang="0">
                <a:pos x="0" y="1"/>
              </a:cxn>
              <a:cxn ang="0">
                <a:pos x="3" y="2"/>
              </a:cxn>
              <a:cxn ang="0">
                <a:pos x="5" y="0"/>
              </a:cxn>
              <a:cxn ang="0">
                <a:pos x="5" y="0"/>
              </a:cxn>
            </a:cxnLst>
            <a:rect l="0" t="0" r="r" b="b"/>
            <a:pathLst>
              <a:path w="5" h="2">
                <a:moveTo>
                  <a:pt x="5" y="0"/>
                </a:moveTo>
                <a:cubicBezTo>
                  <a:pt x="5" y="0"/>
                  <a:pt x="5" y="0"/>
                  <a:pt x="5" y="0"/>
                </a:cubicBezTo>
                <a:cubicBezTo>
                  <a:pt x="5" y="1"/>
                  <a:pt x="4" y="2"/>
                  <a:pt x="3" y="2"/>
                </a:cubicBezTo>
                <a:cubicBezTo>
                  <a:pt x="1" y="1"/>
                  <a:pt x="1" y="1"/>
                  <a:pt x="1"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7" name="783164789"/>
          <p:cNvSpPr>
            <a:spLocks noChangeAspect="1"/>
          </p:cNvSpPr>
          <p:nvPr/>
        </p:nvSpPr>
        <p:spPr bwMode="auto">
          <a:xfrm>
            <a:off x="2505307" y="4466664"/>
            <a:ext cx="5376" cy="4178"/>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0"/>
                </a:cubicBezTo>
                <a:cubicBezTo>
                  <a:pt x="0" y="0"/>
                  <a:pt x="1"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8" name="576989545"/>
          <p:cNvSpPr>
            <a:spLocks noChangeAspect="1" noEditPoints="1"/>
          </p:cNvSpPr>
          <p:nvPr/>
        </p:nvSpPr>
        <p:spPr bwMode="auto">
          <a:xfrm>
            <a:off x="2503770" y="4514288"/>
            <a:ext cx="9216" cy="8356"/>
          </a:xfrm>
          <a:custGeom>
            <a:avLst/>
            <a:gdLst/>
            <a:ahLst/>
            <a:cxnLst>
              <a:cxn ang="0">
                <a:pos x="0" y="0"/>
              </a:cxn>
              <a:cxn ang="0">
                <a:pos x="1" y="0"/>
              </a:cxn>
              <a:cxn ang="0">
                <a:pos x="0" y="0"/>
              </a:cxn>
              <a:cxn ang="0">
                <a:pos x="0" y="0"/>
              </a:cxn>
              <a:cxn ang="0">
                <a:pos x="3" y="1"/>
              </a:cxn>
              <a:cxn ang="0">
                <a:pos x="1" y="0"/>
              </a:cxn>
              <a:cxn ang="0">
                <a:pos x="1" y="4"/>
              </a:cxn>
              <a:cxn ang="0">
                <a:pos x="3" y="4"/>
              </a:cxn>
              <a:cxn ang="0">
                <a:pos x="5" y="3"/>
              </a:cxn>
              <a:cxn ang="0">
                <a:pos x="3" y="1"/>
              </a:cxn>
            </a:cxnLst>
            <a:rect l="0" t="0" r="r" b="b"/>
            <a:pathLst>
              <a:path w="5" h="4">
                <a:moveTo>
                  <a:pt x="0" y="0"/>
                </a:moveTo>
                <a:cubicBezTo>
                  <a:pt x="1" y="0"/>
                  <a:pt x="1" y="0"/>
                  <a:pt x="1" y="0"/>
                </a:cubicBezTo>
                <a:cubicBezTo>
                  <a:pt x="0" y="0"/>
                  <a:pt x="0" y="0"/>
                  <a:pt x="0" y="0"/>
                </a:cubicBezTo>
                <a:cubicBezTo>
                  <a:pt x="0" y="0"/>
                  <a:pt x="0" y="0"/>
                  <a:pt x="0" y="0"/>
                </a:cubicBezTo>
                <a:moveTo>
                  <a:pt x="3" y="1"/>
                </a:moveTo>
                <a:cubicBezTo>
                  <a:pt x="1" y="0"/>
                  <a:pt x="1" y="0"/>
                  <a:pt x="1" y="0"/>
                </a:cubicBezTo>
                <a:cubicBezTo>
                  <a:pt x="1" y="4"/>
                  <a:pt x="1" y="4"/>
                  <a:pt x="1"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49" name="1246735104"/>
          <p:cNvSpPr>
            <a:spLocks noChangeAspect="1"/>
          </p:cNvSpPr>
          <p:nvPr/>
        </p:nvSpPr>
        <p:spPr bwMode="auto">
          <a:xfrm>
            <a:off x="2503770" y="4520138"/>
            <a:ext cx="9216" cy="4178"/>
          </a:xfrm>
          <a:custGeom>
            <a:avLst/>
            <a:gdLst/>
            <a:ahLst/>
            <a:cxnLst>
              <a:cxn ang="0">
                <a:pos x="5" y="0"/>
              </a:cxn>
              <a:cxn ang="0">
                <a:pos x="5" y="0"/>
              </a:cxn>
              <a:cxn ang="0">
                <a:pos x="3" y="1"/>
              </a:cxn>
              <a:cxn ang="0">
                <a:pos x="1" y="1"/>
              </a:cxn>
              <a:cxn ang="0">
                <a:pos x="0" y="1"/>
              </a:cxn>
              <a:cxn ang="0">
                <a:pos x="3" y="1"/>
              </a:cxn>
              <a:cxn ang="0">
                <a:pos x="5" y="0"/>
              </a:cxn>
              <a:cxn ang="0">
                <a:pos x="5" y="0"/>
              </a:cxn>
            </a:cxnLst>
            <a:rect l="0" t="0" r="r" b="b"/>
            <a:pathLst>
              <a:path w="5" h="2">
                <a:moveTo>
                  <a:pt x="5" y="0"/>
                </a:moveTo>
                <a:cubicBezTo>
                  <a:pt x="5" y="0"/>
                  <a:pt x="5" y="0"/>
                  <a:pt x="5" y="0"/>
                </a:cubicBezTo>
                <a:cubicBezTo>
                  <a:pt x="5" y="1"/>
                  <a:pt x="4" y="1"/>
                  <a:pt x="3" y="1"/>
                </a:cubicBezTo>
                <a:cubicBezTo>
                  <a:pt x="1" y="1"/>
                  <a:pt x="1" y="1"/>
                  <a:pt x="1" y="1"/>
                </a:cubicBezTo>
                <a:cubicBezTo>
                  <a:pt x="0" y="1"/>
                  <a:pt x="0" y="1"/>
                  <a:pt x="0" y="1"/>
                </a:cubicBezTo>
                <a:cubicBezTo>
                  <a:pt x="3" y="1"/>
                  <a:pt x="3" y="1"/>
                  <a:pt x="3" y="1"/>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0" name="608768444"/>
          <p:cNvSpPr>
            <a:spLocks noChangeAspect="1"/>
          </p:cNvSpPr>
          <p:nvPr/>
        </p:nvSpPr>
        <p:spPr bwMode="auto">
          <a:xfrm>
            <a:off x="2505307" y="4515960"/>
            <a:ext cx="5376" cy="4178"/>
          </a:xfrm>
          <a:custGeom>
            <a:avLst/>
            <a:gdLst/>
            <a:ahLst/>
            <a:cxnLst>
              <a:cxn ang="0">
                <a:pos x="3" y="2"/>
              </a:cxn>
              <a:cxn ang="0">
                <a:pos x="2" y="2"/>
              </a:cxn>
              <a:cxn ang="0">
                <a:pos x="1" y="2"/>
              </a:cxn>
              <a:cxn ang="0">
                <a:pos x="0" y="1"/>
              </a:cxn>
              <a:cxn ang="0">
                <a:pos x="1" y="0"/>
              </a:cxn>
              <a:cxn ang="0">
                <a:pos x="2" y="0"/>
              </a:cxn>
              <a:cxn ang="0">
                <a:pos x="3" y="2"/>
              </a:cxn>
            </a:cxnLst>
            <a:rect l="0" t="0" r="r" b="b"/>
            <a:pathLst>
              <a:path w="3" h="2">
                <a:moveTo>
                  <a:pt x="3" y="2"/>
                </a:moveTo>
                <a:cubicBezTo>
                  <a:pt x="3" y="2"/>
                  <a:pt x="3" y="2"/>
                  <a:pt x="2" y="2"/>
                </a:cubicBezTo>
                <a:cubicBezTo>
                  <a:pt x="1" y="2"/>
                  <a:pt x="1" y="2"/>
                  <a:pt x="1" y="2"/>
                </a:cubicBezTo>
                <a:cubicBezTo>
                  <a:pt x="1" y="2"/>
                  <a:pt x="0" y="1"/>
                  <a:pt x="0" y="1"/>
                </a:cubicBezTo>
                <a:cubicBezTo>
                  <a:pt x="0" y="0"/>
                  <a:pt x="1" y="0"/>
                  <a:pt x="1" y="0"/>
                </a:cubicBezTo>
                <a:cubicBezTo>
                  <a:pt x="2" y="0"/>
                  <a:pt x="2" y="0"/>
                  <a:pt x="2" y="0"/>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1" name="1826207516"/>
          <p:cNvSpPr>
            <a:spLocks noChangeAspect="1"/>
          </p:cNvSpPr>
          <p:nvPr/>
        </p:nvSpPr>
        <p:spPr bwMode="auto">
          <a:xfrm>
            <a:off x="2519898" y="4437421"/>
            <a:ext cx="181249" cy="43447"/>
          </a:xfrm>
          <a:custGeom>
            <a:avLst/>
            <a:gdLst/>
            <a:ahLst/>
            <a:cxnLst>
              <a:cxn ang="0">
                <a:pos x="236" y="35"/>
              </a:cxn>
              <a:cxn ang="0">
                <a:pos x="0" y="0"/>
              </a:cxn>
              <a:cxn ang="0">
                <a:pos x="0" y="12"/>
              </a:cxn>
              <a:cxn ang="0">
                <a:pos x="236" y="52"/>
              </a:cxn>
              <a:cxn ang="0">
                <a:pos x="236" y="35"/>
              </a:cxn>
            </a:cxnLst>
            <a:rect l="0" t="0" r="r" b="b"/>
            <a:pathLst>
              <a:path w="236" h="52">
                <a:moveTo>
                  <a:pt x="236" y="35"/>
                </a:moveTo>
                <a:lnTo>
                  <a:pt x="0" y="0"/>
                </a:lnTo>
                <a:lnTo>
                  <a:pt x="0" y="12"/>
                </a:lnTo>
                <a:lnTo>
                  <a:pt x="236" y="52"/>
                </a:lnTo>
                <a:lnTo>
                  <a:pt x="236" y="3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2" name="1556838417"/>
          <p:cNvSpPr>
            <a:spLocks noChangeAspect="1"/>
          </p:cNvSpPr>
          <p:nvPr/>
        </p:nvSpPr>
        <p:spPr bwMode="auto">
          <a:xfrm>
            <a:off x="2509146" y="4435751"/>
            <a:ext cx="9216" cy="11698"/>
          </a:xfrm>
          <a:custGeom>
            <a:avLst/>
            <a:gdLst/>
            <a:ahLst/>
            <a:cxnLst>
              <a:cxn ang="0">
                <a:pos x="5" y="1"/>
              </a:cxn>
              <a:cxn ang="0">
                <a:pos x="0" y="1"/>
              </a:cxn>
              <a:cxn ang="0">
                <a:pos x="1" y="6"/>
              </a:cxn>
              <a:cxn ang="0">
                <a:pos x="5" y="6"/>
              </a:cxn>
              <a:cxn ang="0">
                <a:pos x="5" y="1"/>
              </a:cxn>
            </a:cxnLst>
            <a:rect l="0" t="0" r="r" b="b"/>
            <a:pathLst>
              <a:path w="5" h="6">
                <a:moveTo>
                  <a:pt x="5" y="1"/>
                </a:moveTo>
                <a:cubicBezTo>
                  <a:pt x="5" y="1"/>
                  <a:pt x="1" y="0"/>
                  <a:pt x="0" y="1"/>
                </a:cubicBezTo>
                <a:cubicBezTo>
                  <a:pt x="0" y="2"/>
                  <a:pt x="0" y="5"/>
                  <a:pt x="1" y="6"/>
                </a:cubicBezTo>
                <a:cubicBezTo>
                  <a:pt x="1" y="6"/>
                  <a:pt x="5" y="6"/>
                  <a:pt x="5" y="6"/>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3" name="1294953512"/>
          <p:cNvSpPr>
            <a:spLocks noChangeAspect="1" noChangeShapeType="1"/>
          </p:cNvSpPr>
          <p:nvPr/>
        </p:nvSpPr>
        <p:spPr bwMode="auto">
          <a:xfrm>
            <a:off x="2542171" y="4447447"/>
            <a:ext cx="162818" cy="27572"/>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4" name="154133860"/>
          <p:cNvSpPr>
            <a:spLocks noChangeAspect="1" noChangeShapeType="1"/>
          </p:cNvSpPr>
          <p:nvPr/>
        </p:nvSpPr>
        <p:spPr bwMode="auto">
          <a:xfrm>
            <a:off x="2542171" y="4447447"/>
            <a:ext cx="162818" cy="27572"/>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5" name="1038264943"/>
          <p:cNvSpPr>
            <a:spLocks noChangeAspect="1" noChangeArrowheads="1"/>
          </p:cNvSpPr>
          <p:nvPr/>
        </p:nvSpPr>
        <p:spPr bwMode="auto">
          <a:xfrm>
            <a:off x="2512986" y="4439093"/>
            <a:ext cx="3840" cy="417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6" name="911965392"/>
          <p:cNvSpPr>
            <a:spLocks noChangeAspect="1"/>
          </p:cNvSpPr>
          <p:nvPr/>
        </p:nvSpPr>
        <p:spPr bwMode="auto">
          <a:xfrm>
            <a:off x="2519898" y="4537683"/>
            <a:ext cx="183553" cy="43447"/>
          </a:xfrm>
          <a:custGeom>
            <a:avLst/>
            <a:gdLst/>
            <a:ahLst/>
            <a:cxnLst>
              <a:cxn ang="0">
                <a:pos x="239" y="38"/>
              </a:cxn>
              <a:cxn ang="0">
                <a:pos x="0" y="0"/>
              </a:cxn>
              <a:cxn ang="0">
                <a:pos x="0" y="15"/>
              </a:cxn>
              <a:cxn ang="0">
                <a:pos x="239" y="52"/>
              </a:cxn>
              <a:cxn ang="0">
                <a:pos x="239" y="38"/>
              </a:cxn>
            </a:cxnLst>
            <a:rect l="0" t="0" r="r" b="b"/>
            <a:pathLst>
              <a:path w="239" h="52">
                <a:moveTo>
                  <a:pt x="239" y="38"/>
                </a:moveTo>
                <a:lnTo>
                  <a:pt x="0" y="0"/>
                </a:lnTo>
                <a:lnTo>
                  <a:pt x="0" y="15"/>
                </a:lnTo>
                <a:lnTo>
                  <a:pt x="239" y="52"/>
                </a:lnTo>
                <a:lnTo>
                  <a:pt x="239" y="38"/>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7" name="886174491"/>
          <p:cNvSpPr>
            <a:spLocks noChangeAspect="1"/>
          </p:cNvSpPr>
          <p:nvPr/>
        </p:nvSpPr>
        <p:spPr bwMode="auto">
          <a:xfrm>
            <a:off x="2509146" y="4536012"/>
            <a:ext cx="9216" cy="14204"/>
          </a:xfrm>
          <a:custGeom>
            <a:avLst/>
            <a:gdLst/>
            <a:ahLst/>
            <a:cxnLst>
              <a:cxn ang="0">
                <a:pos x="5" y="1"/>
              </a:cxn>
              <a:cxn ang="0">
                <a:pos x="0" y="1"/>
              </a:cxn>
              <a:cxn ang="0">
                <a:pos x="1" y="6"/>
              </a:cxn>
              <a:cxn ang="0">
                <a:pos x="5" y="7"/>
              </a:cxn>
              <a:cxn ang="0">
                <a:pos x="5" y="1"/>
              </a:cxn>
            </a:cxnLst>
            <a:rect l="0" t="0" r="r" b="b"/>
            <a:pathLst>
              <a:path w="5" h="7">
                <a:moveTo>
                  <a:pt x="5" y="1"/>
                </a:moveTo>
                <a:cubicBezTo>
                  <a:pt x="5" y="1"/>
                  <a:pt x="1" y="0"/>
                  <a:pt x="0" y="1"/>
                </a:cubicBezTo>
                <a:cubicBezTo>
                  <a:pt x="0" y="2"/>
                  <a:pt x="0" y="5"/>
                  <a:pt x="1" y="6"/>
                </a:cubicBezTo>
                <a:cubicBezTo>
                  <a:pt x="1" y="7"/>
                  <a:pt x="5" y="7"/>
                  <a:pt x="5" y="7"/>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8" name="971597526"/>
          <p:cNvSpPr>
            <a:spLocks noChangeAspect="1" noChangeShapeType="1"/>
          </p:cNvSpPr>
          <p:nvPr/>
        </p:nvSpPr>
        <p:spPr bwMode="auto">
          <a:xfrm>
            <a:off x="2542171" y="4547709"/>
            <a:ext cx="162818" cy="27572"/>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59" name="1564045319"/>
          <p:cNvSpPr>
            <a:spLocks noChangeAspect="1" noChangeShapeType="1"/>
          </p:cNvSpPr>
          <p:nvPr/>
        </p:nvSpPr>
        <p:spPr bwMode="auto">
          <a:xfrm>
            <a:off x="2542171" y="4547709"/>
            <a:ext cx="162818" cy="27572"/>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0" name="2032195271"/>
          <p:cNvSpPr>
            <a:spLocks noChangeAspect="1" noChangeArrowheads="1"/>
          </p:cNvSpPr>
          <p:nvPr/>
        </p:nvSpPr>
        <p:spPr bwMode="auto">
          <a:xfrm>
            <a:off x="2512986" y="4541860"/>
            <a:ext cx="3840" cy="417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1" name="436608119"/>
          <p:cNvSpPr>
            <a:spLocks noChangeAspect="1" noChangeShapeType="1"/>
          </p:cNvSpPr>
          <p:nvPr/>
        </p:nvSpPr>
        <p:spPr bwMode="auto">
          <a:xfrm>
            <a:off x="2510682" y="4332982"/>
            <a:ext cx="228866" cy="37598"/>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2" name="1452093866"/>
          <p:cNvSpPr>
            <a:spLocks noChangeAspect="1"/>
          </p:cNvSpPr>
          <p:nvPr/>
        </p:nvSpPr>
        <p:spPr bwMode="auto">
          <a:xfrm>
            <a:off x="2728796" y="4261963"/>
            <a:ext cx="37633" cy="102769"/>
          </a:xfrm>
          <a:custGeom>
            <a:avLst/>
            <a:gdLst/>
            <a:ahLst/>
            <a:cxnLst>
              <a:cxn ang="0">
                <a:pos x="49" y="0"/>
              </a:cxn>
              <a:cxn ang="0">
                <a:pos x="49" y="89"/>
              </a:cxn>
              <a:cxn ang="0">
                <a:pos x="0" y="123"/>
              </a:cxn>
              <a:cxn ang="0">
                <a:pos x="0" y="23"/>
              </a:cxn>
              <a:cxn ang="0">
                <a:pos x="49" y="0"/>
              </a:cxn>
            </a:cxnLst>
            <a:rect l="0" t="0" r="r" b="b"/>
            <a:pathLst>
              <a:path w="49" h="123">
                <a:moveTo>
                  <a:pt x="49" y="0"/>
                </a:moveTo>
                <a:lnTo>
                  <a:pt x="49" y="89"/>
                </a:lnTo>
                <a:lnTo>
                  <a:pt x="0" y="123"/>
                </a:lnTo>
                <a:lnTo>
                  <a:pt x="0" y="23"/>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3" name="2024541066"/>
          <p:cNvSpPr>
            <a:spLocks noChangeAspect="1"/>
          </p:cNvSpPr>
          <p:nvPr/>
        </p:nvSpPr>
        <p:spPr bwMode="auto">
          <a:xfrm>
            <a:off x="2724956" y="4279509"/>
            <a:ext cx="13056" cy="86893"/>
          </a:xfrm>
          <a:custGeom>
            <a:avLst/>
            <a:gdLst/>
            <a:ahLst/>
            <a:cxnLst>
              <a:cxn ang="0">
                <a:pos x="17" y="2"/>
              </a:cxn>
              <a:cxn ang="0">
                <a:pos x="0" y="0"/>
              </a:cxn>
              <a:cxn ang="0">
                <a:pos x="0" y="102"/>
              </a:cxn>
              <a:cxn ang="0">
                <a:pos x="17" y="104"/>
              </a:cxn>
              <a:cxn ang="0">
                <a:pos x="17" y="5"/>
              </a:cxn>
              <a:cxn ang="0">
                <a:pos x="17" y="2"/>
              </a:cxn>
            </a:cxnLst>
            <a:rect l="0" t="0" r="r" b="b"/>
            <a:pathLst>
              <a:path w="17" h="104">
                <a:moveTo>
                  <a:pt x="17" y="2"/>
                </a:moveTo>
                <a:lnTo>
                  <a:pt x="0" y="0"/>
                </a:lnTo>
                <a:lnTo>
                  <a:pt x="0" y="102"/>
                </a:lnTo>
                <a:lnTo>
                  <a:pt x="17" y="104"/>
                </a:lnTo>
                <a:lnTo>
                  <a:pt x="17" y="5"/>
                </a:lnTo>
                <a:lnTo>
                  <a:pt x="17"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4" name="868031453"/>
          <p:cNvSpPr>
            <a:spLocks noChangeAspect="1"/>
          </p:cNvSpPr>
          <p:nvPr/>
        </p:nvSpPr>
        <p:spPr bwMode="auto">
          <a:xfrm>
            <a:off x="2738011" y="4281179"/>
            <a:ext cx="768" cy="85223"/>
          </a:xfrm>
          <a:custGeom>
            <a:avLst/>
            <a:gdLst/>
            <a:ahLst/>
            <a:cxnLst>
              <a:cxn ang="0">
                <a:pos x="0" y="102"/>
              </a:cxn>
              <a:cxn ang="0">
                <a:pos x="0" y="102"/>
              </a:cxn>
              <a:cxn ang="0">
                <a:pos x="0" y="3"/>
              </a:cxn>
              <a:cxn ang="0">
                <a:pos x="0" y="0"/>
              </a:cxn>
              <a:cxn ang="0">
                <a:pos x="0" y="3"/>
              </a:cxn>
              <a:cxn ang="0">
                <a:pos x="0" y="3"/>
              </a:cxn>
              <a:cxn ang="0">
                <a:pos x="0" y="102"/>
              </a:cxn>
            </a:cxnLst>
            <a:rect l="0" t="0" r="r" b="b"/>
            <a:pathLst>
              <a:path h="102">
                <a:moveTo>
                  <a:pt x="0" y="102"/>
                </a:moveTo>
                <a:lnTo>
                  <a:pt x="0" y="102"/>
                </a:lnTo>
                <a:lnTo>
                  <a:pt x="0" y="3"/>
                </a:lnTo>
                <a:lnTo>
                  <a:pt x="0" y="0"/>
                </a:lnTo>
                <a:lnTo>
                  <a:pt x="0" y="3"/>
                </a:lnTo>
                <a:lnTo>
                  <a:pt x="0" y="3"/>
                </a:lnTo>
                <a:lnTo>
                  <a:pt x="0"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5" name="184576334"/>
          <p:cNvSpPr>
            <a:spLocks noChangeAspect="1"/>
          </p:cNvSpPr>
          <p:nvPr/>
        </p:nvSpPr>
        <p:spPr bwMode="auto">
          <a:xfrm>
            <a:off x="2730332" y="4302903"/>
            <a:ext cx="7680" cy="4178"/>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0"/>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6" name="1117371238"/>
          <p:cNvSpPr>
            <a:spLocks noChangeAspect="1"/>
          </p:cNvSpPr>
          <p:nvPr/>
        </p:nvSpPr>
        <p:spPr bwMode="auto">
          <a:xfrm>
            <a:off x="2730332" y="4299561"/>
            <a:ext cx="7680" cy="7520"/>
          </a:xfrm>
          <a:custGeom>
            <a:avLst/>
            <a:gdLst/>
            <a:ahLst/>
            <a:cxnLst>
              <a:cxn ang="0">
                <a:pos x="4" y="4"/>
              </a:cxn>
              <a:cxn ang="0">
                <a:pos x="4" y="1"/>
              </a:cxn>
              <a:cxn ang="0">
                <a:pos x="4" y="1"/>
              </a:cxn>
              <a:cxn ang="0">
                <a:pos x="4" y="0"/>
              </a:cxn>
              <a:cxn ang="0">
                <a:pos x="1" y="0"/>
              </a:cxn>
              <a:cxn ang="0">
                <a:pos x="0" y="1"/>
              </a:cxn>
              <a:cxn ang="0">
                <a:pos x="1" y="3"/>
              </a:cxn>
              <a:cxn ang="0">
                <a:pos x="4" y="4"/>
              </a:cxn>
            </a:cxnLst>
            <a:rect l="0" t="0" r="r" b="b"/>
            <a:pathLst>
              <a:path w="4" h="4">
                <a:moveTo>
                  <a:pt x="4" y="4"/>
                </a:moveTo>
                <a:cubicBezTo>
                  <a:pt x="4" y="1"/>
                  <a:pt x="4" y="1"/>
                  <a:pt x="4" y="1"/>
                </a:cubicBezTo>
                <a:cubicBezTo>
                  <a:pt x="4" y="1"/>
                  <a:pt x="4" y="1"/>
                  <a:pt x="4" y="1"/>
                </a:cubicBezTo>
                <a:cubicBezTo>
                  <a:pt x="4" y="0"/>
                  <a:pt x="4" y="0"/>
                  <a:pt x="4" y="0"/>
                </a:cubicBezTo>
                <a:cubicBezTo>
                  <a:pt x="1" y="0"/>
                  <a:pt x="1" y="0"/>
                  <a:pt x="1" y="0"/>
                </a:cubicBezTo>
                <a:cubicBezTo>
                  <a:pt x="0" y="0"/>
                  <a:pt x="0" y="0"/>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7" name="1926509057"/>
          <p:cNvSpPr>
            <a:spLocks noChangeAspect="1"/>
          </p:cNvSpPr>
          <p:nvPr/>
        </p:nvSpPr>
        <p:spPr bwMode="auto">
          <a:xfrm>
            <a:off x="2730332" y="4301232"/>
            <a:ext cx="5376" cy="4178"/>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0"/>
                </a:cubicBezTo>
                <a:cubicBezTo>
                  <a:pt x="0" y="0"/>
                  <a:pt x="1" y="0"/>
                  <a:pt x="1" y="0"/>
                </a:cubicBezTo>
                <a:cubicBezTo>
                  <a:pt x="2" y="0"/>
                  <a:pt x="2" y="0"/>
                  <a:pt x="2" y="0"/>
                </a:cubicBezTo>
                <a:cubicBezTo>
                  <a:pt x="3"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8" name="1513362856"/>
          <p:cNvSpPr>
            <a:spLocks noChangeAspect="1"/>
          </p:cNvSpPr>
          <p:nvPr/>
        </p:nvSpPr>
        <p:spPr bwMode="auto">
          <a:xfrm>
            <a:off x="2514522" y="4243581"/>
            <a:ext cx="210434" cy="122821"/>
          </a:xfrm>
          <a:custGeom>
            <a:avLst/>
            <a:gdLst/>
            <a:ahLst/>
            <a:cxnLst>
              <a:cxn ang="0">
                <a:pos x="7" y="0"/>
              </a:cxn>
              <a:cxn ang="0">
                <a:pos x="0" y="5"/>
              </a:cxn>
              <a:cxn ang="0">
                <a:pos x="0" y="104"/>
              </a:cxn>
              <a:cxn ang="0">
                <a:pos x="272" y="147"/>
              </a:cxn>
              <a:cxn ang="0">
                <a:pos x="272" y="43"/>
              </a:cxn>
              <a:cxn ang="0">
                <a:pos x="274" y="41"/>
              </a:cxn>
              <a:cxn ang="0">
                <a:pos x="7" y="0"/>
              </a:cxn>
            </a:cxnLst>
            <a:rect l="0" t="0" r="r" b="b"/>
            <a:pathLst>
              <a:path w="274" h="147">
                <a:moveTo>
                  <a:pt x="7" y="0"/>
                </a:moveTo>
                <a:lnTo>
                  <a:pt x="0" y="5"/>
                </a:lnTo>
                <a:lnTo>
                  <a:pt x="0" y="104"/>
                </a:lnTo>
                <a:lnTo>
                  <a:pt x="272" y="147"/>
                </a:lnTo>
                <a:lnTo>
                  <a:pt x="272" y="43"/>
                </a:lnTo>
                <a:lnTo>
                  <a:pt x="274" y="41"/>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69" name="1913191906"/>
          <p:cNvSpPr>
            <a:spLocks noChangeAspect="1"/>
          </p:cNvSpPr>
          <p:nvPr/>
        </p:nvSpPr>
        <p:spPr bwMode="auto">
          <a:xfrm>
            <a:off x="2663516" y="4340502"/>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0" name="1309258127"/>
          <p:cNvSpPr>
            <a:spLocks noChangeAspect="1"/>
          </p:cNvSpPr>
          <p:nvPr/>
        </p:nvSpPr>
        <p:spPr bwMode="auto">
          <a:xfrm>
            <a:off x="2663516" y="4343008"/>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1" name="690459286"/>
          <p:cNvSpPr>
            <a:spLocks noChangeAspect="1"/>
          </p:cNvSpPr>
          <p:nvPr/>
        </p:nvSpPr>
        <p:spPr bwMode="auto">
          <a:xfrm>
            <a:off x="2670428" y="434467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2" name="332286545"/>
          <p:cNvSpPr>
            <a:spLocks noChangeAspect="1"/>
          </p:cNvSpPr>
          <p:nvPr/>
        </p:nvSpPr>
        <p:spPr bwMode="auto">
          <a:xfrm>
            <a:off x="2663516" y="4340502"/>
            <a:ext cx="9216" cy="4178"/>
          </a:xfrm>
          <a:custGeom>
            <a:avLst/>
            <a:gdLst/>
            <a:ahLst/>
            <a:cxnLst>
              <a:cxn ang="0">
                <a:pos x="0" y="3"/>
              </a:cxn>
              <a:cxn ang="0">
                <a:pos x="0" y="0"/>
              </a:cxn>
              <a:cxn ang="0">
                <a:pos x="12" y="3"/>
              </a:cxn>
              <a:cxn ang="0">
                <a:pos x="9" y="5"/>
              </a:cxn>
              <a:cxn ang="0">
                <a:pos x="0" y="3"/>
              </a:cxn>
            </a:cxnLst>
            <a:rect l="0" t="0" r="r" b="b"/>
            <a:pathLst>
              <a:path w="12" h="5">
                <a:moveTo>
                  <a:pt x="0" y="3"/>
                </a:moveTo>
                <a:lnTo>
                  <a:pt x="0" y="0"/>
                </a:lnTo>
                <a:lnTo>
                  <a:pt x="12" y="3"/>
                </a:lnTo>
                <a:lnTo>
                  <a:pt x="9"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3" name="1348179307"/>
          <p:cNvSpPr>
            <a:spLocks noChangeAspect="1"/>
          </p:cNvSpPr>
          <p:nvPr/>
        </p:nvSpPr>
        <p:spPr bwMode="auto">
          <a:xfrm>
            <a:off x="2670428" y="4343008"/>
            <a:ext cx="29184" cy="7520"/>
          </a:xfrm>
          <a:custGeom>
            <a:avLst/>
            <a:gdLst/>
            <a:ahLst/>
            <a:cxnLst>
              <a:cxn ang="0">
                <a:pos x="1" y="0"/>
              </a:cxn>
              <a:cxn ang="0">
                <a:pos x="16" y="3"/>
              </a:cxn>
              <a:cxn ang="0">
                <a:pos x="16" y="4"/>
              </a:cxn>
              <a:cxn ang="0">
                <a:pos x="5" y="3"/>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3"/>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4" name="819063120"/>
          <p:cNvSpPr>
            <a:spLocks noChangeAspect="1" noChangeArrowheads="1"/>
          </p:cNvSpPr>
          <p:nvPr/>
        </p:nvSpPr>
        <p:spPr bwMode="auto">
          <a:xfrm>
            <a:off x="2699612" y="4350528"/>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5" name="411840267"/>
          <p:cNvSpPr>
            <a:spLocks noChangeAspect="1"/>
          </p:cNvSpPr>
          <p:nvPr/>
        </p:nvSpPr>
        <p:spPr bwMode="auto">
          <a:xfrm>
            <a:off x="2663516" y="4322956"/>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6" name="2104075796"/>
          <p:cNvSpPr>
            <a:spLocks noChangeAspect="1"/>
          </p:cNvSpPr>
          <p:nvPr/>
        </p:nvSpPr>
        <p:spPr bwMode="auto">
          <a:xfrm>
            <a:off x="2663516" y="4324626"/>
            <a:ext cx="6912" cy="14204"/>
          </a:xfrm>
          <a:custGeom>
            <a:avLst/>
            <a:gdLst/>
            <a:ahLst/>
            <a:cxnLst>
              <a:cxn ang="0">
                <a:pos x="0" y="14"/>
              </a:cxn>
              <a:cxn ang="0">
                <a:pos x="9" y="17"/>
              </a:cxn>
              <a:cxn ang="0">
                <a:pos x="9" y="3"/>
              </a:cxn>
              <a:cxn ang="0">
                <a:pos x="0" y="0"/>
              </a:cxn>
              <a:cxn ang="0">
                <a:pos x="0" y="14"/>
              </a:cxn>
            </a:cxnLst>
            <a:rect l="0" t="0" r="r" b="b"/>
            <a:pathLst>
              <a:path w="9" h="17">
                <a:moveTo>
                  <a:pt x="0" y="14"/>
                </a:moveTo>
                <a:lnTo>
                  <a:pt x="9" y="17"/>
                </a:lnTo>
                <a:lnTo>
                  <a:pt x="9"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7" name="1762436917"/>
          <p:cNvSpPr>
            <a:spLocks noChangeAspect="1"/>
          </p:cNvSpPr>
          <p:nvPr/>
        </p:nvSpPr>
        <p:spPr bwMode="auto">
          <a:xfrm>
            <a:off x="2670428" y="4327133"/>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8" name="964945789"/>
          <p:cNvSpPr>
            <a:spLocks noChangeAspect="1"/>
          </p:cNvSpPr>
          <p:nvPr/>
        </p:nvSpPr>
        <p:spPr bwMode="auto">
          <a:xfrm>
            <a:off x="2663516" y="4324626"/>
            <a:ext cx="9216" cy="2506"/>
          </a:xfrm>
          <a:custGeom>
            <a:avLst/>
            <a:gdLst/>
            <a:ahLst/>
            <a:cxnLst>
              <a:cxn ang="0">
                <a:pos x="0" y="0"/>
              </a:cxn>
              <a:cxn ang="0">
                <a:pos x="0" y="0"/>
              </a:cxn>
              <a:cxn ang="0">
                <a:pos x="12" y="3"/>
              </a:cxn>
              <a:cxn ang="0">
                <a:pos x="9" y="3"/>
              </a:cxn>
              <a:cxn ang="0">
                <a:pos x="0" y="0"/>
              </a:cxn>
            </a:cxnLst>
            <a:rect l="0" t="0" r="r" b="b"/>
            <a:pathLst>
              <a:path w="12" h="3">
                <a:moveTo>
                  <a:pt x="0" y="0"/>
                </a:moveTo>
                <a:lnTo>
                  <a:pt x="0" y="0"/>
                </a:lnTo>
                <a:lnTo>
                  <a:pt x="12" y="3"/>
                </a:lnTo>
                <a:lnTo>
                  <a:pt x="9"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79" name="1634319597"/>
          <p:cNvSpPr>
            <a:spLocks noChangeAspect="1"/>
          </p:cNvSpPr>
          <p:nvPr/>
        </p:nvSpPr>
        <p:spPr bwMode="auto">
          <a:xfrm>
            <a:off x="2670428" y="4327133"/>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0" name="1002754933"/>
          <p:cNvSpPr>
            <a:spLocks noChangeAspect="1" noChangeArrowheads="1"/>
          </p:cNvSpPr>
          <p:nvPr/>
        </p:nvSpPr>
        <p:spPr bwMode="auto">
          <a:xfrm>
            <a:off x="2699612" y="4332982"/>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1" name="363178077"/>
          <p:cNvSpPr>
            <a:spLocks noChangeAspect="1"/>
          </p:cNvSpPr>
          <p:nvPr/>
        </p:nvSpPr>
        <p:spPr bwMode="auto">
          <a:xfrm>
            <a:off x="2663516" y="4305410"/>
            <a:ext cx="46848" cy="25066"/>
          </a:xfrm>
          <a:custGeom>
            <a:avLst/>
            <a:gdLst/>
            <a:ahLst/>
            <a:cxnLst>
              <a:cxn ang="0">
                <a:pos x="0" y="0"/>
              </a:cxn>
              <a:cxn ang="0">
                <a:pos x="61" y="9"/>
              </a:cxn>
              <a:cxn ang="0">
                <a:pos x="61" y="30"/>
              </a:cxn>
              <a:cxn ang="0">
                <a:pos x="0" y="19"/>
              </a:cxn>
              <a:cxn ang="0">
                <a:pos x="0" y="0"/>
              </a:cxn>
            </a:cxnLst>
            <a:rect l="0" t="0" r="r" b="b"/>
            <a:pathLst>
              <a:path w="61" h="30">
                <a:moveTo>
                  <a:pt x="0" y="0"/>
                </a:moveTo>
                <a:lnTo>
                  <a:pt x="61" y="9"/>
                </a:lnTo>
                <a:lnTo>
                  <a:pt x="61" y="30"/>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2" name="1729341397"/>
          <p:cNvSpPr>
            <a:spLocks noChangeAspect="1"/>
          </p:cNvSpPr>
          <p:nvPr/>
        </p:nvSpPr>
        <p:spPr bwMode="auto">
          <a:xfrm>
            <a:off x="2663516" y="4307081"/>
            <a:ext cx="6912" cy="14204"/>
          </a:xfrm>
          <a:custGeom>
            <a:avLst/>
            <a:gdLst/>
            <a:ahLst/>
            <a:cxnLst>
              <a:cxn ang="0">
                <a:pos x="0" y="14"/>
              </a:cxn>
              <a:cxn ang="0">
                <a:pos x="9" y="17"/>
              </a:cxn>
              <a:cxn ang="0">
                <a:pos x="9" y="2"/>
              </a:cxn>
              <a:cxn ang="0">
                <a:pos x="0" y="0"/>
              </a:cxn>
              <a:cxn ang="0">
                <a:pos x="0" y="14"/>
              </a:cxn>
            </a:cxnLst>
            <a:rect l="0" t="0" r="r" b="b"/>
            <a:pathLst>
              <a:path w="9" h="17">
                <a:moveTo>
                  <a:pt x="0" y="14"/>
                </a:moveTo>
                <a:lnTo>
                  <a:pt x="9" y="17"/>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3" name="688358743"/>
          <p:cNvSpPr>
            <a:spLocks noChangeAspect="1"/>
          </p:cNvSpPr>
          <p:nvPr/>
        </p:nvSpPr>
        <p:spPr bwMode="auto">
          <a:xfrm>
            <a:off x="2670428" y="4308752"/>
            <a:ext cx="29184" cy="20052"/>
          </a:xfrm>
          <a:custGeom>
            <a:avLst/>
            <a:gdLst/>
            <a:ahLst/>
            <a:cxnLst>
              <a:cxn ang="0">
                <a:pos x="0" y="6"/>
              </a:cxn>
              <a:cxn ang="0">
                <a:pos x="16" y="6"/>
              </a:cxn>
              <a:cxn ang="0">
                <a:pos x="16" y="3"/>
              </a:cxn>
              <a:cxn ang="0">
                <a:pos x="0" y="0"/>
              </a:cxn>
              <a:cxn ang="0">
                <a:pos x="0" y="6"/>
              </a:cxn>
            </a:cxnLst>
            <a:rect l="0" t="0" r="r" b="b"/>
            <a:pathLst>
              <a:path w="16" h="10">
                <a:moveTo>
                  <a:pt x="0" y="6"/>
                </a:moveTo>
                <a:cubicBezTo>
                  <a:pt x="0" y="6"/>
                  <a:pt x="7" y="10"/>
                  <a:pt x="16" y="6"/>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4" name="2132483391"/>
          <p:cNvSpPr>
            <a:spLocks noChangeAspect="1"/>
          </p:cNvSpPr>
          <p:nvPr/>
        </p:nvSpPr>
        <p:spPr bwMode="auto">
          <a:xfrm>
            <a:off x="2663516" y="4307081"/>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5" name="197041512"/>
          <p:cNvSpPr>
            <a:spLocks noChangeAspect="1"/>
          </p:cNvSpPr>
          <p:nvPr/>
        </p:nvSpPr>
        <p:spPr bwMode="auto">
          <a:xfrm>
            <a:off x="2670428" y="4308752"/>
            <a:ext cx="29184" cy="8356"/>
          </a:xfrm>
          <a:custGeom>
            <a:avLst/>
            <a:gdLst/>
            <a:ahLst/>
            <a:cxnLst>
              <a:cxn ang="0">
                <a:pos x="1" y="0"/>
              </a:cxn>
              <a:cxn ang="0">
                <a:pos x="16" y="3"/>
              </a:cxn>
              <a:cxn ang="0">
                <a:pos x="16" y="3"/>
              </a:cxn>
              <a:cxn ang="0">
                <a:pos x="5" y="2"/>
              </a:cxn>
              <a:cxn ang="0">
                <a:pos x="0" y="0"/>
              </a:cxn>
              <a:cxn ang="0">
                <a:pos x="1" y="0"/>
              </a:cxn>
            </a:cxnLst>
            <a:rect l="0" t="0" r="r" b="b"/>
            <a:pathLst>
              <a:path w="16" h="4">
                <a:moveTo>
                  <a:pt x="1" y="0"/>
                </a:moveTo>
                <a:cubicBezTo>
                  <a:pt x="1" y="0"/>
                  <a:pt x="5" y="3"/>
                  <a:pt x="16" y="3"/>
                </a:cubicBezTo>
                <a:cubicBezTo>
                  <a:pt x="16" y="4"/>
                  <a:pt x="16" y="3"/>
                  <a:pt x="16" y="3"/>
                </a:cubicBezTo>
                <a:cubicBezTo>
                  <a:pt x="16" y="3"/>
                  <a:pt x="9" y="4"/>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6" name="244607744"/>
          <p:cNvSpPr>
            <a:spLocks noChangeAspect="1"/>
          </p:cNvSpPr>
          <p:nvPr/>
        </p:nvSpPr>
        <p:spPr bwMode="auto">
          <a:xfrm>
            <a:off x="2699612" y="4314600"/>
            <a:ext cx="1537" cy="6684"/>
          </a:xfrm>
          <a:custGeom>
            <a:avLst/>
            <a:gdLst/>
            <a:ahLst/>
            <a:cxnLst>
              <a:cxn ang="0">
                <a:pos x="2" y="5"/>
              </a:cxn>
              <a:cxn ang="0">
                <a:pos x="0" y="8"/>
              </a:cxn>
              <a:cxn ang="0">
                <a:pos x="0" y="0"/>
              </a:cxn>
              <a:cxn ang="0">
                <a:pos x="2" y="3"/>
              </a:cxn>
              <a:cxn ang="0">
                <a:pos x="2" y="5"/>
              </a:cxn>
            </a:cxnLst>
            <a:rect l="0" t="0" r="r" b="b"/>
            <a:pathLst>
              <a:path w="2" h="8">
                <a:moveTo>
                  <a:pt x="2" y="5"/>
                </a:moveTo>
                <a:lnTo>
                  <a:pt x="0" y="8"/>
                </a:lnTo>
                <a:lnTo>
                  <a:pt x="0" y="0"/>
                </a:lnTo>
                <a:lnTo>
                  <a:pt x="2" y="3"/>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7" name="416078819"/>
          <p:cNvSpPr>
            <a:spLocks noChangeAspect="1"/>
          </p:cNvSpPr>
          <p:nvPr/>
        </p:nvSpPr>
        <p:spPr bwMode="auto">
          <a:xfrm>
            <a:off x="2663516" y="4289535"/>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8" name="1981378833"/>
          <p:cNvSpPr>
            <a:spLocks noChangeAspect="1"/>
          </p:cNvSpPr>
          <p:nvPr/>
        </p:nvSpPr>
        <p:spPr bwMode="auto">
          <a:xfrm>
            <a:off x="2663516" y="4291206"/>
            <a:ext cx="6912" cy="14204"/>
          </a:xfrm>
          <a:custGeom>
            <a:avLst/>
            <a:gdLst/>
            <a:ahLst/>
            <a:cxnLst>
              <a:cxn ang="0">
                <a:pos x="0" y="14"/>
              </a:cxn>
              <a:cxn ang="0">
                <a:pos x="9" y="17"/>
              </a:cxn>
              <a:cxn ang="0">
                <a:pos x="9" y="2"/>
              </a:cxn>
              <a:cxn ang="0">
                <a:pos x="0" y="0"/>
              </a:cxn>
              <a:cxn ang="0">
                <a:pos x="0" y="14"/>
              </a:cxn>
            </a:cxnLst>
            <a:rect l="0" t="0" r="r" b="b"/>
            <a:pathLst>
              <a:path w="9" h="17">
                <a:moveTo>
                  <a:pt x="0" y="14"/>
                </a:moveTo>
                <a:lnTo>
                  <a:pt x="9" y="17"/>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89" name="1657083437"/>
          <p:cNvSpPr>
            <a:spLocks noChangeAspect="1"/>
          </p:cNvSpPr>
          <p:nvPr/>
        </p:nvSpPr>
        <p:spPr bwMode="auto">
          <a:xfrm>
            <a:off x="2670428" y="4292877"/>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0" name="1916619266"/>
          <p:cNvSpPr>
            <a:spLocks noChangeAspect="1"/>
          </p:cNvSpPr>
          <p:nvPr/>
        </p:nvSpPr>
        <p:spPr bwMode="auto">
          <a:xfrm>
            <a:off x="2663516" y="4289535"/>
            <a:ext cx="9216" cy="3342"/>
          </a:xfrm>
          <a:custGeom>
            <a:avLst/>
            <a:gdLst/>
            <a:ahLst/>
            <a:cxnLst>
              <a:cxn ang="0">
                <a:pos x="0" y="2"/>
              </a:cxn>
              <a:cxn ang="0">
                <a:pos x="0" y="0"/>
              </a:cxn>
              <a:cxn ang="0">
                <a:pos x="12" y="2"/>
              </a:cxn>
              <a:cxn ang="0">
                <a:pos x="9" y="4"/>
              </a:cxn>
              <a:cxn ang="0">
                <a:pos x="0" y="2"/>
              </a:cxn>
            </a:cxnLst>
            <a:rect l="0" t="0" r="r" b="b"/>
            <a:pathLst>
              <a:path w="12" h="4">
                <a:moveTo>
                  <a:pt x="0" y="2"/>
                </a:moveTo>
                <a:lnTo>
                  <a:pt x="0" y="0"/>
                </a:lnTo>
                <a:lnTo>
                  <a:pt x="12" y="2"/>
                </a:lnTo>
                <a:lnTo>
                  <a:pt x="9"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1" name="1078501807"/>
          <p:cNvSpPr>
            <a:spLocks noChangeAspect="1"/>
          </p:cNvSpPr>
          <p:nvPr/>
        </p:nvSpPr>
        <p:spPr bwMode="auto">
          <a:xfrm>
            <a:off x="2670428" y="4291206"/>
            <a:ext cx="29184" cy="8356"/>
          </a:xfrm>
          <a:custGeom>
            <a:avLst/>
            <a:gdLst/>
            <a:ahLst/>
            <a:cxnLst>
              <a:cxn ang="0">
                <a:pos x="1" y="0"/>
              </a:cxn>
              <a:cxn ang="0">
                <a:pos x="16" y="3"/>
              </a:cxn>
              <a:cxn ang="0">
                <a:pos x="16" y="4"/>
              </a:cxn>
              <a:cxn ang="0">
                <a:pos x="5" y="3"/>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3"/>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2" name="174388215"/>
          <p:cNvSpPr>
            <a:spLocks noChangeAspect="1" noChangeArrowheads="1"/>
          </p:cNvSpPr>
          <p:nvPr/>
        </p:nvSpPr>
        <p:spPr bwMode="auto">
          <a:xfrm>
            <a:off x="2699612" y="4299561"/>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3" name="2142632396"/>
          <p:cNvSpPr>
            <a:spLocks noChangeAspect="1"/>
          </p:cNvSpPr>
          <p:nvPr/>
        </p:nvSpPr>
        <p:spPr bwMode="auto">
          <a:xfrm>
            <a:off x="2663516" y="4271153"/>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4" name="1836315473"/>
          <p:cNvSpPr>
            <a:spLocks noChangeAspect="1"/>
          </p:cNvSpPr>
          <p:nvPr/>
        </p:nvSpPr>
        <p:spPr bwMode="auto">
          <a:xfrm>
            <a:off x="2663516" y="4273661"/>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5" name="812113435"/>
          <p:cNvSpPr>
            <a:spLocks noChangeAspect="1"/>
          </p:cNvSpPr>
          <p:nvPr/>
        </p:nvSpPr>
        <p:spPr bwMode="auto">
          <a:xfrm>
            <a:off x="2670428" y="4275331"/>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6" name="1468300427"/>
          <p:cNvSpPr>
            <a:spLocks noChangeAspect="1"/>
          </p:cNvSpPr>
          <p:nvPr/>
        </p:nvSpPr>
        <p:spPr bwMode="auto">
          <a:xfrm>
            <a:off x="2663516" y="4273661"/>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7" name="1160760696"/>
          <p:cNvSpPr>
            <a:spLocks noChangeAspect="1"/>
          </p:cNvSpPr>
          <p:nvPr/>
        </p:nvSpPr>
        <p:spPr bwMode="auto">
          <a:xfrm>
            <a:off x="2670428" y="4275331"/>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8" name="956082433"/>
          <p:cNvSpPr>
            <a:spLocks noChangeAspect="1" noChangeArrowheads="1"/>
          </p:cNvSpPr>
          <p:nvPr/>
        </p:nvSpPr>
        <p:spPr bwMode="auto">
          <a:xfrm>
            <a:off x="2699612" y="4281179"/>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99" name="1333285730"/>
          <p:cNvSpPr>
            <a:spLocks noChangeAspect="1"/>
          </p:cNvSpPr>
          <p:nvPr/>
        </p:nvSpPr>
        <p:spPr bwMode="auto">
          <a:xfrm>
            <a:off x="2514522" y="4314600"/>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0" name="231643338"/>
          <p:cNvSpPr>
            <a:spLocks noChangeAspect="1"/>
          </p:cNvSpPr>
          <p:nvPr/>
        </p:nvSpPr>
        <p:spPr bwMode="auto">
          <a:xfrm>
            <a:off x="2514522" y="4317107"/>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1" name="150784858"/>
          <p:cNvSpPr>
            <a:spLocks noChangeAspect="1"/>
          </p:cNvSpPr>
          <p:nvPr/>
        </p:nvSpPr>
        <p:spPr bwMode="auto">
          <a:xfrm>
            <a:off x="2523738" y="4318778"/>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2" name="1417285580"/>
          <p:cNvSpPr>
            <a:spLocks noChangeAspect="1"/>
          </p:cNvSpPr>
          <p:nvPr/>
        </p:nvSpPr>
        <p:spPr bwMode="auto">
          <a:xfrm>
            <a:off x="2514522" y="4317107"/>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3" name="811281286"/>
          <p:cNvSpPr>
            <a:spLocks noChangeAspect="1"/>
          </p:cNvSpPr>
          <p:nvPr/>
        </p:nvSpPr>
        <p:spPr bwMode="auto">
          <a:xfrm>
            <a:off x="2523738" y="4318778"/>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4" name="2084960624"/>
          <p:cNvSpPr>
            <a:spLocks noChangeAspect="1" noChangeArrowheads="1"/>
          </p:cNvSpPr>
          <p:nvPr/>
        </p:nvSpPr>
        <p:spPr bwMode="auto">
          <a:xfrm>
            <a:off x="2550618" y="4324626"/>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5" name="2065792805"/>
          <p:cNvSpPr>
            <a:spLocks noChangeAspect="1"/>
          </p:cNvSpPr>
          <p:nvPr/>
        </p:nvSpPr>
        <p:spPr bwMode="auto">
          <a:xfrm>
            <a:off x="2514522" y="4297055"/>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6" name="1493920971"/>
          <p:cNvSpPr>
            <a:spLocks noChangeAspect="1"/>
          </p:cNvSpPr>
          <p:nvPr/>
        </p:nvSpPr>
        <p:spPr bwMode="auto">
          <a:xfrm>
            <a:off x="2514522" y="4299561"/>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7" name="208659110"/>
          <p:cNvSpPr>
            <a:spLocks noChangeAspect="1"/>
          </p:cNvSpPr>
          <p:nvPr/>
        </p:nvSpPr>
        <p:spPr bwMode="auto">
          <a:xfrm>
            <a:off x="2523738" y="4301232"/>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8" name="475890392"/>
          <p:cNvSpPr>
            <a:spLocks noChangeAspect="1"/>
          </p:cNvSpPr>
          <p:nvPr/>
        </p:nvSpPr>
        <p:spPr bwMode="auto">
          <a:xfrm>
            <a:off x="2514522" y="4299561"/>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09" name="1889777240"/>
          <p:cNvSpPr>
            <a:spLocks noChangeAspect="1"/>
          </p:cNvSpPr>
          <p:nvPr/>
        </p:nvSpPr>
        <p:spPr bwMode="auto">
          <a:xfrm>
            <a:off x="2523738" y="4301232"/>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0" name="1081672794"/>
          <p:cNvSpPr>
            <a:spLocks noChangeAspect="1" noChangeArrowheads="1"/>
          </p:cNvSpPr>
          <p:nvPr/>
        </p:nvSpPr>
        <p:spPr bwMode="auto">
          <a:xfrm>
            <a:off x="2550618" y="4307081"/>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1" name="1297012122"/>
          <p:cNvSpPr>
            <a:spLocks noChangeAspect="1"/>
          </p:cNvSpPr>
          <p:nvPr/>
        </p:nvSpPr>
        <p:spPr bwMode="auto">
          <a:xfrm>
            <a:off x="2514522" y="4281179"/>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2" name="2068712349"/>
          <p:cNvSpPr>
            <a:spLocks noChangeAspect="1"/>
          </p:cNvSpPr>
          <p:nvPr/>
        </p:nvSpPr>
        <p:spPr bwMode="auto">
          <a:xfrm>
            <a:off x="2514522" y="4283687"/>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3" name="1484761576"/>
          <p:cNvSpPr>
            <a:spLocks noChangeAspect="1"/>
          </p:cNvSpPr>
          <p:nvPr/>
        </p:nvSpPr>
        <p:spPr bwMode="auto">
          <a:xfrm>
            <a:off x="2523738" y="4285357"/>
            <a:ext cx="26880" cy="17546"/>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4" name="561290386"/>
          <p:cNvSpPr>
            <a:spLocks noChangeAspect="1"/>
          </p:cNvSpPr>
          <p:nvPr/>
        </p:nvSpPr>
        <p:spPr bwMode="auto">
          <a:xfrm>
            <a:off x="2514522" y="4281179"/>
            <a:ext cx="9216" cy="4178"/>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5" name="1669017194"/>
          <p:cNvSpPr>
            <a:spLocks noChangeAspect="1"/>
          </p:cNvSpPr>
          <p:nvPr/>
        </p:nvSpPr>
        <p:spPr bwMode="auto">
          <a:xfrm>
            <a:off x="2523738" y="4283687"/>
            <a:ext cx="29184" cy="7520"/>
          </a:xfrm>
          <a:custGeom>
            <a:avLst/>
            <a:gdLst/>
            <a:ahLst/>
            <a:cxnLst>
              <a:cxn ang="0">
                <a:pos x="0" y="0"/>
              </a:cxn>
              <a:cxn ang="0">
                <a:pos x="15" y="3"/>
              </a:cxn>
              <a:cxn ang="0">
                <a:pos x="15" y="4"/>
              </a:cxn>
              <a:cxn ang="0">
                <a:pos x="4" y="3"/>
              </a:cxn>
              <a:cxn ang="0">
                <a:pos x="0" y="1"/>
              </a:cxn>
              <a:cxn ang="0">
                <a:pos x="0" y="0"/>
              </a:cxn>
            </a:cxnLst>
            <a:rect l="0" t="0" r="r" b="b"/>
            <a:pathLst>
              <a:path w="16" h="4">
                <a:moveTo>
                  <a:pt x="0" y="0"/>
                </a:moveTo>
                <a:cubicBezTo>
                  <a:pt x="0" y="0"/>
                  <a:pt x="4" y="4"/>
                  <a:pt x="15" y="3"/>
                </a:cubicBezTo>
                <a:cubicBezTo>
                  <a:pt x="16"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6" name="854750369"/>
          <p:cNvSpPr>
            <a:spLocks noChangeAspect="1" noChangeArrowheads="1"/>
          </p:cNvSpPr>
          <p:nvPr/>
        </p:nvSpPr>
        <p:spPr bwMode="auto">
          <a:xfrm>
            <a:off x="2550618" y="4291206"/>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7" name="763735123"/>
          <p:cNvSpPr>
            <a:spLocks noChangeAspect="1"/>
          </p:cNvSpPr>
          <p:nvPr/>
        </p:nvSpPr>
        <p:spPr bwMode="auto">
          <a:xfrm>
            <a:off x="2514522" y="4263633"/>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8" name="2039541322"/>
          <p:cNvSpPr>
            <a:spLocks noChangeAspect="1"/>
          </p:cNvSpPr>
          <p:nvPr/>
        </p:nvSpPr>
        <p:spPr bwMode="auto">
          <a:xfrm>
            <a:off x="2514522" y="4265305"/>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19" name="670989941"/>
          <p:cNvSpPr>
            <a:spLocks noChangeAspect="1"/>
          </p:cNvSpPr>
          <p:nvPr/>
        </p:nvSpPr>
        <p:spPr bwMode="auto">
          <a:xfrm>
            <a:off x="2523738" y="4267811"/>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0" name="2087452237"/>
          <p:cNvSpPr>
            <a:spLocks noChangeAspect="1"/>
          </p:cNvSpPr>
          <p:nvPr/>
        </p:nvSpPr>
        <p:spPr bwMode="auto">
          <a:xfrm>
            <a:off x="2514522" y="4265305"/>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1" name="701292419"/>
          <p:cNvSpPr>
            <a:spLocks noChangeAspect="1"/>
          </p:cNvSpPr>
          <p:nvPr/>
        </p:nvSpPr>
        <p:spPr bwMode="auto">
          <a:xfrm>
            <a:off x="2523738" y="4267811"/>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2" name="2092613871"/>
          <p:cNvSpPr>
            <a:spLocks noChangeAspect="1" noChangeArrowheads="1"/>
          </p:cNvSpPr>
          <p:nvPr/>
        </p:nvSpPr>
        <p:spPr bwMode="auto">
          <a:xfrm>
            <a:off x="2550618" y="4273661"/>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3" name="2003763066"/>
          <p:cNvSpPr>
            <a:spLocks noChangeAspect="1"/>
          </p:cNvSpPr>
          <p:nvPr/>
        </p:nvSpPr>
        <p:spPr bwMode="auto">
          <a:xfrm>
            <a:off x="2514522" y="4246088"/>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4" name="2144056287"/>
          <p:cNvSpPr>
            <a:spLocks noChangeAspect="1"/>
          </p:cNvSpPr>
          <p:nvPr/>
        </p:nvSpPr>
        <p:spPr bwMode="auto">
          <a:xfrm>
            <a:off x="2514522" y="4247759"/>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5" name="230756320"/>
          <p:cNvSpPr>
            <a:spLocks noChangeAspect="1"/>
          </p:cNvSpPr>
          <p:nvPr/>
        </p:nvSpPr>
        <p:spPr bwMode="auto">
          <a:xfrm>
            <a:off x="2523738" y="4249430"/>
            <a:ext cx="26880" cy="1838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6" name="516071071"/>
          <p:cNvSpPr>
            <a:spLocks noChangeAspect="1"/>
          </p:cNvSpPr>
          <p:nvPr/>
        </p:nvSpPr>
        <p:spPr bwMode="auto">
          <a:xfrm>
            <a:off x="2514522" y="4247759"/>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7" name="337137796"/>
          <p:cNvSpPr>
            <a:spLocks noChangeAspect="1"/>
          </p:cNvSpPr>
          <p:nvPr/>
        </p:nvSpPr>
        <p:spPr bwMode="auto">
          <a:xfrm>
            <a:off x="2523738" y="4249430"/>
            <a:ext cx="29184" cy="8356"/>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8" name="1659347481"/>
          <p:cNvSpPr>
            <a:spLocks noChangeAspect="1" noChangeArrowheads="1"/>
          </p:cNvSpPr>
          <p:nvPr/>
        </p:nvSpPr>
        <p:spPr bwMode="auto">
          <a:xfrm>
            <a:off x="2550618" y="4256115"/>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29" name="6949685"/>
          <p:cNvSpPr>
            <a:spLocks noChangeAspect="1"/>
          </p:cNvSpPr>
          <p:nvPr/>
        </p:nvSpPr>
        <p:spPr bwMode="auto">
          <a:xfrm>
            <a:off x="2563674" y="4322956"/>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0" name="1091023487"/>
          <p:cNvSpPr>
            <a:spLocks noChangeAspect="1"/>
          </p:cNvSpPr>
          <p:nvPr/>
        </p:nvSpPr>
        <p:spPr bwMode="auto">
          <a:xfrm>
            <a:off x="2563674" y="4324626"/>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1" name="943315100"/>
          <p:cNvSpPr>
            <a:spLocks noChangeAspect="1"/>
          </p:cNvSpPr>
          <p:nvPr/>
        </p:nvSpPr>
        <p:spPr bwMode="auto">
          <a:xfrm>
            <a:off x="2572890" y="4327133"/>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2" name="806354484"/>
          <p:cNvSpPr>
            <a:spLocks noChangeAspect="1"/>
          </p:cNvSpPr>
          <p:nvPr/>
        </p:nvSpPr>
        <p:spPr bwMode="auto">
          <a:xfrm>
            <a:off x="2563674" y="4324626"/>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3" name="1779143706"/>
          <p:cNvSpPr>
            <a:spLocks noChangeAspect="1"/>
          </p:cNvSpPr>
          <p:nvPr/>
        </p:nvSpPr>
        <p:spPr bwMode="auto">
          <a:xfrm>
            <a:off x="2572890" y="4327133"/>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4" name="1402676259"/>
          <p:cNvSpPr>
            <a:spLocks noChangeAspect="1" noChangeArrowheads="1"/>
          </p:cNvSpPr>
          <p:nvPr/>
        </p:nvSpPr>
        <p:spPr bwMode="auto">
          <a:xfrm>
            <a:off x="2602075" y="4332982"/>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5" name="851970075"/>
          <p:cNvSpPr>
            <a:spLocks noChangeAspect="1"/>
          </p:cNvSpPr>
          <p:nvPr/>
        </p:nvSpPr>
        <p:spPr bwMode="auto">
          <a:xfrm>
            <a:off x="2563674" y="4307081"/>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6" name="1093376144"/>
          <p:cNvSpPr>
            <a:spLocks noChangeAspect="1"/>
          </p:cNvSpPr>
          <p:nvPr/>
        </p:nvSpPr>
        <p:spPr bwMode="auto">
          <a:xfrm>
            <a:off x="2563674" y="4307081"/>
            <a:ext cx="9216" cy="14204"/>
          </a:xfrm>
          <a:custGeom>
            <a:avLst/>
            <a:gdLst/>
            <a:ahLst/>
            <a:cxnLst>
              <a:cxn ang="0">
                <a:pos x="0" y="17"/>
              </a:cxn>
              <a:cxn ang="0">
                <a:pos x="12" y="17"/>
              </a:cxn>
              <a:cxn ang="0">
                <a:pos x="12" y="5"/>
              </a:cxn>
              <a:cxn ang="0">
                <a:pos x="0" y="0"/>
              </a:cxn>
              <a:cxn ang="0">
                <a:pos x="0" y="17"/>
              </a:cxn>
            </a:cxnLst>
            <a:rect l="0" t="0" r="r" b="b"/>
            <a:pathLst>
              <a:path w="12" h="17">
                <a:moveTo>
                  <a:pt x="0" y="17"/>
                </a:moveTo>
                <a:lnTo>
                  <a:pt x="12" y="17"/>
                </a:lnTo>
                <a:lnTo>
                  <a:pt x="12"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7" name="918060111"/>
          <p:cNvSpPr>
            <a:spLocks noChangeAspect="1"/>
          </p:cNvSpPr>
          <p:nvPr/>
        </p:nvSpPr>
        <p:spPr bwMode="auto">
          <a:xfrm>
            <a:off x="2572890" y="4311258"/>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8" name="750881766"/>
          <p:cNvSpPr>
            <a:spLocks noChangeAspect="1"/>
          </p:cNvSpPr>
          <p:nvPr/>
        </p:nvSpPr>
        <p:spPr bwMode="auto">
          <a:xfrm>
            <a:off x="2563674" y="4307081"/>
            <a:ext cx="9216" cy="4178"/>
          </a:xfrm>
          <a:custGeom>
            <a:avLst/>
            <a:gdLst/>
            <a:ahLst/>
            <a:cxnLst>
              <a:cxn ang="0">
                <a:pos x="0" y="0"/>
              </a:cxn>
              <a:cxn ang="0">
                <a:pos x="0" y="0"/>
              </a:cxn>
              <a:cxn ang="0">
                <a:pos x="12" y="2"/>
              </a:cxn>
              <a:cxn ang="0">
                <a:pos x="12" y="5"/>
              </a:cxn>
              <a:cxn ang="0">
                <a:pos x="0" y="0"/>
              </a:cxn>
            </a:cxnLst>
            <a:rect l="0" t="0" r="r" b="b"/>
            <a:pathLst>
              <a:path w="12" h="5">
                <a:moveTo>
                  <a:pt x="0" y="0"/>
                </a:moveTo>
                <a:lnTo>
                  <a:pt x="0" y="0"/>
                </a:lnTo>
                <a:lnTo>
                  <a:pt x="12" y="2"/>
                </a:lnTo>
                <a:lnTo>
                  <a:pt x="12"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39" name="66690586"/>
          <p:cNvSpPr>
            <a:spLocks noChangeAspect="1"/>
          </p:cNvSpPr>
          <p:nvPr/>
        </p:nvSpPr>
        <p:spPr bwMode="auto">
          <a:xfrm>
            <a:off x="2572890" y="4308752"/>
            <a:ext cx="29184" cy="8356"/>
          </a:xfrm>
          <a:custGeom>
            <a:avLst/>
            <a:gdLst/>
            <a:ahLst/>
            <a:cxnLst>
              <a:cxn ang="0">
                <a:pos x="0" y="0"/>
              </a:cxn>
              <a:cxn ang="0">
                <a:pos x="15" y="3"/>
              </a:cxn>
              <a:cxn ang="0">
                <a:pos x="16" y="3"/>
              </a:cxn>
              <a:cxn ang="0">
                <a:pos x="4" y="2"/>
              </a:cxn>
              <a:cxn ang="0">
                <a:pos x="0" y="1"/>
              </a:cxn>
              <a:cxn ang="0">
                <a:pos x="0" y="0"/>
              </a:cxn>
            </a:cxnLst>
            <a:rect l="0" t="0" r="r" b="b"/>
            <a:pathLst>
              <a:path w="16" h="4">
                <a:moveTo>
                  <a:pt x="0" y="0"/>
                </a:moveTo>
                <a:cubicBezTo>
                  <a:pt x="0" y="0"/>
                  <a:pt x="4" y="4"/>
                  <a:pt x="15" y="3"/>
                </a:cubicBezTo>
                <a:cubicBezTo>
                  <a:pt x="16" y="4"/>
                  <a:pt x="16" y="3"/>
                  <a:pt x="16" y="3"/>
                </a:cubicBezTo>
                <a:cubicBezTo>
                  <a:pt x="16"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0" name="850604188"/>
          <p:cNvSpPr>
            <a:spLocks noChangeAspect="1"/>
          </p:cNvSpPr>
          <p:nvPr/>
        </p:nvSpPr>
        <p:spPr bwMode="auto">
          <a:xfrm>
            <a:off x="2602075" y="4317107"/>
            <a:ext cx="768" cy="4178"/>
          </a:xfrm>
          <a:custGeom>
            <a:avLst/>
            <a:gdLst/>
            <a:ahLst/>
            <a:cxnLst>
              <a:cxn ang="0">
                <a:pos x="0" y="2"/>
              </a:cxn>
              <a:cxn ang="0">
                <a:pos x="0" y="5"/>
              </a:cxn>
              <a:cxn ang="0">
                <a:pos x="0" y="0"/>
              </a:cxn>
              <a:cxn ang="0">
                <a:pos x="0" y="0"/>
              </a:cxn>
              <a:cxn ang="0">
                <a:pos x="0" y="2"/>
              </a:cxn>
            </a:cxnLst>
            <a:rect l="0" t="0" r="r" b="b"/>
            <a:pathLst>
              <a:path h="5">
                <a:moveTo>
                  <a:pt x="0" y="2"/>
                </a:moveTo>
                <a:lnTo>
                  <a:pt x="0" y="5"/>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1" name="35948634"/>
          <p:cNvSpPr>
            <a:spLocks noChangeAspect="1"/>
          </p:cNvSpPr>
          <p:nvPr/>
        </p:nvSpPr>
        <p:spPr bwMode="auto">
          <a:xfrm>
            <a:off x="2563674" y="4289535"/>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2" name="2087672074"/>
          <p:cNvSpPr>
            <a:spLocks noChangeAspect="1"/>
          </p:cNvSpPr>
          <p:nvPr/>
        </p:nvSpPr>
        <p:spPr bwMode="auto">
          <a:xfrm>
            <a:off x="2563674" y="4291206"/>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3" name="91601593"/>
          <p:cNvSpPr>
            <a:spLocks noChangeAspect="1"/>
          </p:cNvSpPr>
          <p:nvPr/>
        </p:nvSpPr>
        <p:spPr bwMode="auto">
          <a:xfrm>
            <a:off x="2572890" y="4292877"/>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4" name="575410643"/>
          <p:cNvSpPr>
            <a:spLocks noChangeAspect="1"/>
          </p:cNvSpPr>
          <p:nvPr/>
        </p:nvSpPr>
        <p:spPr bwMode="auto">
          <a:xfrm>
            <a:off x="2563674" y="4289535"/>
            <a:ext cx="9216" cy="3342"/>
          </a:xfrm>
          <a:custGeom>
            <a:avLst/>
            <a:gdLst/>
            <a:ahLst/>
            <a:cxnLst>
              <a:cxn ang="0">
                <a:pos x="0" y="2"/>
              </a:cxn>
              <a:cxn ang="0">
                <a:pos x="0" y="0"/>
              </a:cxn>
              <a:cxn ang="0">
                <a:pos x="12" y="4"/>
              </a:cxn>
              <a:cxn ang="0">
                <a:pos x="12" y="4"/>
              </a:cxn>
              <a:cxn ang="0">
                <a:pos x="0" y="2"/>
              </a:cxn>
            </a:cxnLst>
            <a:rect l="0" t="0" r="r" b="b"/>
            <a:pathLst>
              <a:path w="12" h="4">
                <a:moveTo>
                  <a:pt x="0" y="2"/>
                </a:moveTo>
                <a:lnTo>
                  <a:pt x="0" y="0"/>
                </a:lnTo>
                <a:lnTo>
                  <a:pt x="12" y="4"/>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5" name="619607144"/>
          <p:cNvSpPr>
            <a:spLocks noChangeAspect="1"/>
          </p:cNvSpPr>
          <p:nvPr/>
        </p:nvSpPr>
        <p:spPr bwMode="auto">
          <a:xfrm>
            <a:off x="2572890" y="4292877"/>
            <a:ext cx="29184" cy="6684"/>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6" name="1157273105"/>
          <p:cNvSpPr>
            <a:spLocks noChangeAspect="1" noChangeArrowheads="1"/>
          </p:cNvSpPr>
          <p:nvPr/>
        </p:nvSpPr>
        <p:spPr bwMode="auto">
          <a:xfrm>
            <a:off x="2602075" y="4299561"/>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7" name="837110286"/>
          <p:cNvSpPr>
            <a:spLocks noChangeAspect="1"/>
          </p:cNvSpPr>
          <p:nvPr/>
        </p:nvSpPr>
        <p:spPr bwMode="auto">
          <a:xfrm>
            <a:off x="2563674" y="4271153"/>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8" name="1581342010"/>
          <p:cNvSpPr>
            <a:spLocks noChangeAspect="1"/>
          </p:cNvSpPr>
          <p:nvPr/>
        </p:nvSpPr>
        <p:spPr bwMode="auto">
          <a:xfrm>
            <a:off x="2563674" y="4273661"/>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49" name="167298279"/>
          <p:cNvSpPr>
            <a:spLocks noChangeAspect="1"/>
          </p:cNvSpPr>
          <p:nvPr/>
        </p:nvSpPr>
        <p:spPr bwMode="auto">
          <a:xfrm>
            <a:off x="2572890" y="4275331"/>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0" name="2104846713"/>
          <p:cNvSpPr>
            <a:spLocks noChangeAspect="1"/>
          </p:cNvSpPr>
          <p:nvPr/>
        </p:nvSpPr>
        <p:spPr bwMode="auto">
          <a:xfrm>
            <a:off x="2563674" y="4273661"/>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1" name="704565304"/>
          <p:cNvSpPr>
            <a:spLocks noChangeAspect="1"/>
          </p:cNvSpPr>
          <p:nvPr/>
        </p:nvSpPr>
        <p:spPr bwMode="auto">
          <a:xfrm>
            <a:off x="2572890" y="4275331"/>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2" name="1268703021"/>
          <p:cNvSpPr>
            <a:spLocks noChangeAspect="1" noChangeArrowheads="1"/>
          </p:cNvSpPr>
          <p:nvPr/>
        </p:nvSpPr>
        <p:spPr bwMode="auto">
          <a:xfrm>
            <a:off x="2602075" y="4281179"/>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3" name="285092492"/>
          <p:cNvSpPr>
            <a:spLocks noChangeAspect="1"/>
          </p:cNvSpPr>
          <p:nvPr/>
        </p:nvSpPr>
        <p:spPr bwMode="auto">
          <a:xfrm>
            <a:off x="2563674" y="4256115"/>
            <a:ext cx="46848" cy="23394"/>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4" name="1393317140"/>
          <p:cNvSpPr>
            <a:spLocks noChangeAspect="1"/>
          </p:cNvSpPr>
          <p:nvPr/>
        </p:nvSpPr>
        <p:spPr bwMode="auto">
          <a:xfrm>
            <a:off x="2563674" y="4257785"/>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5" name="1677834566"/>
          <p:cNvSpPr>
            <a:spLocks noChangeAspect="1"/>
          </p:cNvSpPr>
          <p:nvPr/>
        </p:nvSpPr>
        <p:spPr bwMode="auto">
          <a:xfrm>
            <a:off x="2572890" y="4259457"/>
            <a:ext cx="29184" cy="1838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6" name="205654634"/>
          <p:cNvSpPr>
            <a:spLocks noChangeAspect="1"/>
          </p:cNvSpPr>
          <p:nvPr/>
        </p:nvSpPr>
        <p:spPr bwMode="auto">
          <a:xfrm>
            <a:off x="2563674" y="4256115"/>
            <a:ext cx="9216" cy="3342"/>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7" name="1561006161"/>
          <p:cNvSpPr>
            <a:spLocks noChangeAspect="1"/>
          </p:cNvSpPr>
          <p:nvPr/>
        </p:nvSpPr>
        <p:spPr bwMode="auto">
          <a:xfrm>
            <a:off x="2572890" y="4257785"/>
            <a:ext cx="29184" cy="7520"/>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8" name="814708646"/>
          <p:cNvSpPr>
            <a:spLocks noChangeAspect="1"/>
          </p:cNvSpPr>
          <p:nvPr/>
        </p:nvSpPr>
        <p:spPr bwMode="auto">
          <a:xfrm>
            <a:off x="2602075" y="4265305"/>
            <a:ext cx="768" cy="4178"/>
          </a:xfrm>
          <a:custGeom>
            <a:avLst/>
            <a:gdLst/>
            <a:ahLst/>
            <a:cxnLst>
              <a:cxn ang="0">
                <a:pos x="0" y="3"/>
              </a:cxn>
              <a:cxn ang="0">
                <a:pos x="0" y="5"/>
              </a:cxn>
              <a:cxn ang="0">
                <a:pos x="0" y="0"/>
              </a:cxn>
              <a:cxn ang="0">
                <a:pos x="0" y="0"/>
              </a:cxn>
              <a:cxn ang="0">
                <a:pos x="0" y="3"/>
              </a:cxn>
            </a:cxnLst>
            <a:rect l="0" t="0" r="r" b="b"/>
            <a:pathLst>
              <a:path h="5">
                <a:moveTo>
                  <a:pt x="0" y="3"/>
                </a:moveTo>
                <a:lnTo>
                  <a:pt x="0" y="5"/>
                </a:lnTo>
                <a:lnTo>
                  <a:pt x="0" y="0"/>
                </a:lnTo>
                <a:lnTo>
                  <a:pt x="0" y="0"/>
                </a:lnTo>
                <a:lnTo>
                  <a:pt x="0"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59" name="1854204304"/>
          <p:cNvSpPr>
            <a:spLocks noChangeAspect="1"/>
          </p:cNvSpPr>
          <p:nvPr/>
        </p:nvSpPr>
        <p:spPr bwMode="auto">
          <a:xfrm>
            <a:off x="2612828" y="4332982"/>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0" name="1549721734"/>
          <p:cNvSpPr>
            <a:spLocks noChangeAspect="1"/>
          </p:cNvSpPr>
          <p:nvPr/>
        </p:nvSpPr>
        <p:spPr bwMode="auto">
          <a:xfrm>
            <a:off x="2612828" y="4332982"/>
            <a:ext cx="8447" cy="13368"/>
          </a:xfrm>
          <a:custGeom>
            <a:avLst/>
            <a:gdLst/>
            <a:ahLst/>
            <a:cxnLst>
              <a:cxn ang="0">
                <a:pos x="0" y="16"/>
              </a:cxn>
              <a:cxn ang="0">
                <a:pos x="11" y="16"/>
              </a:cxn>
              <a:cxn ang="0">
                <a:pos x="11" y="4"/>
              </a:cxn>
              <a:cxn ang="0">
                <a:pos x="0" y="0"/>
              </a:cxn>
              <a:cxn ang="0">
                <a:pos x="0" y="16"/>
              </a:cxn>
            </a:cxnLst>
            <a:rect l="0" t="0" r="r" b="b"/>
            <a:pathLst>
              <a:path w="11" h="16">
                <a:moveTo>
                  <a:pt x="0" y="16"/>
                </a:moveTo>
                <a:lnTo>
                  <a:pt x="11" y="16"/>
                </a:lnTo>
                <a:lnTo>
                  <a:pt x="11" y="4"/>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1" name="1156783175"/>
          <p:cNvSpPr>
            <a:spLocks noChangeAspect="1"/>
          </p:cNvSpPr>
          <p:nvPr/>
        </p:nvSpPr>
        <p:spPr bwMode="auto">
          <a:xfrm>
            <a:off x="2621275" y="4336324"/>
            <a:ext cx="29184" cy="18382"/>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2" name="696795276"/>
          <p:cNvSpPr>
            <a:spLocks noChangeAspect="1"/>
          </p:cNvSpPr>
          <p:nvPr/>
        </p:nvSpPr>
        <p:spPr bwMode="auto">
          <a:xfrm>
            <a:off x="2612828" y="4332982"/>
            <a:ext cx="8447" cy="3342"/>
          </a:xfrm>
          <a:custGeom>
            <a:avLst/>
            <a:gdLst/>
            <a:ahLst/>
            <a:cxnLst>
              <a:cxn ang="0">
                <a:pos x="0" y="0"/>
              </a:cxn>
              <a:cxn ang="0">
                <a:pos x="0" y="0"/>
              </a:cxn>
              <a:cxn ang="0">
                <a:pos x="11" y="2"/>
              </a:cxn>
              <a:cxn ang="0">
                <a:pos x="11" y="4"/>
              </a:cxn>
              <a:cxn ang="0">
                <a:pos x="0" y="0"/>
              </a:cxn>
            </a:cxnLst>
            <a:rect l="0" t="0" r="r" b="b"/>
            <a:pathLst>
              <a:path w="11" h="4">
                <a:moveTo>
                  <a:pt x="0" y="0"/>
                </a:moveTo>
                <a:lnTo>
                  <a:pt x="0" y="0"/>
                </a:lnTo>
                <a:lnTo>
                  <a:pt x="11" y="2"/>
                </a:lnTo>
                <a:lnTo>
                  <a:pt x="11"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3" name="468940707"/>
          <p:cNvSpPr>
            <a:spLocks noChangeAspect="1"/>
          </p:cNvSpPr>
          <p:nvPr/>
        </p:nvSpPr>
        <p:spPr bwMode="auto">
          <a:xfrm>
            <a:off x="2621275" y="4334652"/>
            <a:ext cx="29184" cy="8356"/>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4"/>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4" name="798753753"/>
          <p:cNvSpPr>
            <a:spLocks noChangeAspect="1"/>
          </p:cNvSpPr>
          <p:nvPr/>
        </p:nvSpPr>
        <p:spPr bwMode="auto">
          <a:xfrm>
            <a:off x="2650459" y="4343008"/>
            <a:ext cx="768" cy="3342"/>
          </a:xfrm>
          <a:custGeom>
            <a:avLst/>
            <a:gdLst/>
            <a:ahLst/>
            <a:cxnLst>
              <a:cxn ang="0">
                <a:pos x="0" y="2"/>
              </a:cxn>
              <a:cxn ang="0">
                <a:pos x="0" y="4"/>
              </a:cxn>
              <a:cxn ang="0">
                <a:pos x="0" y="0"/>
              </a:cxn>
              <a:cxn ang="0">
                <a:pos x="0" y="0"/>
              </a:cxn>
              <a:cxn ang="0">
                <a:pos x="0" y="2"/>
              </a:cxn>
            </a:cxnLst>
            <a:rect l="0" t="0" r="r" b="b"/>
            <a:pathLst>
              <a:path h="4">
                <a:moveTo>
                  <a:pt x="0" y="2"/>
                </a:moveTo>
                <a:lnTo>
                  <a:pt x="0" y="4"/>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5" name="138357694"/>
          <p:cNvSpPr>
            <a:spLocks noChangeAspect="1"/>
          </p:cNvSpPr>
          <p:nvPr/>
        </p:nvSpPr>
        <p:spPr bwMode="auto">
          <a:xfrm>
            <a:off x="2612828" y="4314600"/>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6" name="490657638"/>
          <p:cNvSpPr>
            <a:spLocks noChangeAspect="1"/>
          </p:cNvSpPr>
          <p:nvPr/>
        </p:nvSpPr>
        <p:spPr bwMode="auto">
          <a:xfrm>
            <a:off x="2612828" y="4317107"/>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7" name="289568643"/>
          <p:cNvSpPr>
            <a:spLocks noChangeAspect="1"/>
          </p:cNvSpPr>
          <p:nvPr/>
        </p:nvSpPr>
        <p:spPr bwMode="auto">
          <a:xfrm>
            <a:off x="2621275" y="431877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8" name="82085317"/>
          <p:cNvSpPr>
            <a:spLocks noChangeAspect="1"/>
          </p:cNvSpPr>
          <p:nvPr/>
        </p:nvSpPr>
        <p:spPr bwMode="auto">
          <a:xfrm>
            <a:off x="2612828" y="4314600"/>
            <a:ext cx="8447" cy="4178"/>
          </a:xfrm>
          <a:custGeom>
            <a:avLst/>
            <a:gdLst/>
            <a:ahLst/>
            <a:cxnLst>
              <a:cxn ang="0">
                <a:pos x="0" y="3"/>
              </a:cxn>
              <a:cxn ang="0">
                <a:pos x="0" y="0"/>
              </a:cxn>
              <a:cxn ang="0">
                <a:pos x="11" y="5"/>
              </a:cxn>
              <a:cxn ang="0">
                <a:pos x="11" y="5"/>
              </a:cxn>
              <a:cxn ang="0">
                <a:pos x="0" y="3"/>
              </a:cxn>
            </a:cxnLst>
            <a:rect l="0" t="0" r="r" b="b"/>
            <a:pathLst>
              <a:path w="11" h="5">
                <a:moveTo>
                  <a:pt x="0" y="3"/>
                </a:moveTo>
                <a:lnTo>
                  <a:pt x="0" y="0"/>
                </a:lnTo>
                <a:lnTo>
                  <a:pt x="11" y="5"/>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69" name="1856803958"/>
          <p:cNvSpPr>
            <a:spLocks noChangeAspect="1"/>
          </p:cNvSpPr>
          <p:nvPr/>
        </p:nvSpPr>
        <p:spPr bwMode="auto">
          <a:xfrm>
            <a:off x="2621275" y="4318778"/>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0" name="575641050"/>
          <p:cNvSpPr>
            <a:spLocks noChangeAspect="1" noChangeArrowheads="1"/>
          </p:cNvSpPr>
          <p:nvPr/>
        </p:nvSpPr>
        <p:spPr bwMode="auto">
          <a:xfrm>
            <a:off x="2650459" y="4324626"/>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1" name="2084173905"/>
          <p:cNvSpPr>
            <a:spLocks noChangeAspect="1"/>
          </p:cNvSpPr>
          <p:nvPr/>
        </p:nvSpPr>
        <p:spPr bwMode="auto">
          <a:xfrm>
            <a:off x="2612828" y="4297055"/>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2" name="12853357"/>
          <p:cNvSpPr>
            <a:spLocks noChangeAspect="1"/>
          </p:cNvSpPr>
          <p:nvPr/>
        </p:nvSpPr>
        <p:spPr bwMode="auto">
          <a:xfrm>
            <a:off x="2612828" y="4299561"/>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3" name="1972850736"/>
          <p:cNvSpPr>
            <a:spLocks noChangeAspect="1"/>
          </p:cNvSpPr>
          <p:nvPr/>
        </p:nvSpPr>
        <p:spPr bwMode="auto">
          <a:xfrm>
            <a:off x="2621275" y="4301232"/>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4" name="1967869400"/>
          <p:cNvSpPr>
            <a:spLocks noChangeAspect="1"/>
          </p:cNvSpPr>
          <p:nvPr/>
        </p:nvSpPr>
        <p:spPr bwMode="auto">
          <a:xfrm>
            <a:off x="2612828" y="4299561"/>
            <a:ext cx="8447" cy="1672"/>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5" name="2051503603"/>
          <p:cNvSpPr>
            <a:spLocks noChangeAspect="1"/>
          </p:cNvSpPr>
          <p:nvPr/>
        </p:nvSpPr>
        <p:spPr bwMode="auto">
          <a:xfrm>
            <a:off x="2621275" y="4301232"/>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6" name="761103992"/>
          <p:cNvSpPr>
            <a:spLocks noChangeAspect="1" noChangeArrowheads="1"/>
          </p:cNvSpPr>
          <p:nvPr/>
        </p:nvSpPr>
        <p:spPr bwMode="auto">
          <a:xfrm>
            <a:off x="2650459" y="4307081"/>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7" name="2001012278"/>
          <p:cNvSpPr>
            <a:spLocks noChangeAspect="1"/>
          </p:cNvSpPr>
          <p:nvPr/>
        </p:nvSpPr>
        <p:spPr bwMode="auto">
          <a:xfrm>
            <a:off x="2612828" y="4281179"/>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8" name="1428352423"/>
          <p:cNvSpPr>
            <a:spLocks noChangeAspect="1"/>
          </p:cNvSpPr>
          <p:nvPr/>
        </p:nvSpPr>
        <p:spPr bwMode="auto">
          <a:xfrm>
            <a:off x="2612828" y="4281179"/>
            <a:ext cx="8447" cy="14204"/>
          </a:xfrm>
          <a:custGeom>
            <a:avLst/>
            <a:gdLst/>
            <a:ahLst/>
            <a:cxnLst>
              <a:cxn ang="0">
                <a:pos x="0" y="17"/>
              </a:cxn>
              <a:cxn ang="0">
                <a:pos x="11" y="17"/>
              </a:cxn>
              <a:cxn ang="0">
                <a:pos x="11" y="5"/>
              </a:cxn>
              <a:cxn ang="0">
                <a:pos x="0" y="0"/>
              </a:cxn>
              <a:cxn ang="0">
                <a:pos x="0" y="17"/>
              </a:cxn>
            </a:cxnLst>
            <a:rect l="0" t="0" r="r" b="b"/>
            <a:pathLst>
              <a:path w="11" h="17">
                <a:moveTo>
                  <a:pt x="0" y="17"/>
                </a:moveTo>
                <a:lnTo>
                  <a:pt x="11" y="17"/>
                </a:lnTo>
                <a:lnTo>
                  <a:pt x="11"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79" name="1524449143"/>
          <p:cNvSpPr>
            <a:spLocks noChangeAspect="1"/>
          </p:cNvSpPr>
          <p:nvPr/>
        </p:nvSpPr>
        <p:spPr bwMode="auto">
          <a:xfrm>
            <a:off x="2621275" y="4285357"/>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0" name="1220966862"/>
          <p:cNvSpPr>
            <a:spLocks noChangeAspect="1"/>
          </p:cNvSpPr>
          <p:nvPr/>
        </p:nvSpPr>
        <p:spPr bwMode="auto">
          <a:xfrm>
            <a:off x="2612828" y="4281179"/>
            <a:ext cx="8447" cy="4178"/>
          </a:xfrm>
          <a:custGeom>
            <a:avLst/>
            <a:gdLst/>
            <a:ahLst/>
            <a:cxnLst>
              <a:cxn ang="0">
                <a:pos x="0" y="0"/>
              </a:cxn>
              <a:cxn ang="0">
                <a:pos x="0" y="0"/>
              </a:cxn>
              <a:cxn ang="0">
                <a:pos x="11" y="3"/>
              </a:cxn>
              <a:cxn ang="0">
                <a:pos x="11" y="5"/>
              </a:cxn>
              <a:cxn ang="0">
                <a:pos x="0" y="0"/>
              </a:cxn>
            </a:cxnLst>
            <a:rect l="0" t="0" r="r" b="b"/>
            <a:pathLst>
              <a:path w="11" h="5">
                <a:moveTo>
                  <a:pt x="0" y="0"/>
                </a:moveTo>
                <a:lnTo>
                  <a:pt x="0" y="0"/>
                </a:lnTo>
                <a:lnTo>
                  <a:pt x="11" y="3"/>
                </a:lnTo>
                <a:lnTo>
                  <a:pt x="11"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1" name="1826444432"/>
          <p:cNvSpPr>
            <a:spLocks noChangeAspect="1"/>
          </p:cNvSpPr>
          <p:nvPr/>
        </p:nvSpPr>
        <p:spPr bwMode="auto">
          <a:xfrm>
            <a:off x="2621275" y="4283687"/>
            <a:ext cx="29184" cy="7520"/>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4"/>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2" name="903279433"/>
          <p:cNvSpPr>
            <a:spLocks noChangeAspect="1"/>
          </p:cNvSpPr>
          <p:nvPr/>
        </p:nvSpPr>
        <p:spPr bwMode="auto">
          <a:xfrm>
            <a:off x="2650459" y="4291206"/>
            <a:ext cx="768" cy="4178"/>
          </a:xfrm>
          <a:custGeom>
            <a:avLst/>
            <a:gdLst/>
            <a:ahLst/>
            <a:cxnLst>
              <a:cxn ang="0">
                <a:pos x="0" y="2"/>
              </a:cxn>
              <a:cxn ang="0">
                <a:pos x="0" y="5"/>
              </a:cxn>
              <a:cxn ang="0">
                <a:pos x="0" y="0"/>
              </a:cxn>
              <a:cxn ang="0">
                <a:pos x="0" y="0"/>
              </a:cxn>
              <a:cxn ang="0">
                <a:pos x="0" y="2"/>
              </a:cxn>
            </a:cxnLst>
            <a:rect l="0" t="0" r="r" b="b"/>
            <a:pathLst>
              <a:path h="5">
                <a:moveTo>
                  <a:pt x="0" y="2"/>
                </a:moveTo>
                <a:lnTo>
                  <a:pt x="0" y="5"/>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3" name="1492049202"/>
          <p:cNvSpPr>
            <a:spLocks noChangeAspect="1"/>
          </p:cNvSpPr>
          <p:nvPr/>
        </p:nvSpPr>
        <p:spPr bwMode="auto">
          <a:xfrm>
            <a:off x="2612828" y="4263633"/>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4" name="49586619"/>
          <p:cNvSpPr>
            <a:spLocks noChangeAspect="1"/>
          </p:cNvSpPr>
          <p:nvPr/>
        </p:nvSpPr>
        <p:spPr bwMode="auto">
          <a:xfrm>
            <a:off x="2612828" y="4265305"/>
            <a:ext cx="8447" cy="14204"/>
          </a:xfrm>
          <a:custGeom>
            <a:avLst/>
            <a:gdLst/>
            <a:ahLst/>
            <a:cxnLst>
              <a:cxn ang="0">
                <a:pos x="0" y="15"/>
              </a:cxn>
              <a:cxn ang="0">
                <a:pos x="11" y="17"/>
              </a:cxn>
              <a:cxn ang="0">
                <a:pos x="11" y="3"/>
              </a:cxn>
              <a:cxn ang="0">
                <a:pos x="0" y="0"/>
              </a:cxn>
              <a:cxn ang="0">
                <a:pos x="0" y="15"/>
              </a:cxn>
            </a:cxnLst>
            <a:rect l="0" t="0" r="r" b="b"/>
            <a:pathLst>
              <a:path w="11" h="17">
                <a:moveTo>
                  <a:pt x="0" y="15"/>
                </a:moveTo>
                <a:lnTo>
                  <a:pt x="11" y="17"/>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5" name="386458183"/>
          <p:cNvSpPr>
            <a:spLocks noChangeAspect="1"/>
          </p:cNvSpPr>
          <p:nvPr/>
        </p:nvSpPr>
        <p:spPr bwMode="auto">
          <a:xfrm>
            <a:off x="2621275" y="4267811"/>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6" name="1822095726"/>
          <p:cNvSpPr>
            <a:spLocks noChangeAspect="1"/>
          </p:cNvSpPr>
          <p:nvPr/>
        </p:nvSpPr>
        <p:spPr bwMode="auto">
          <a:xfrm>
            <a:off x="2612828" y="4263633"/>
            <a:ext cx="8447" cy="4178"/>
          </a:xfrm>
          <a:custGeom>
            <a:avLst/>
            <a:gdLst/>
            <a:ahLst/>
            <a:cxnLst>
              <a:cxn ang="0">
                <a:pos x="0" y="2"/>
              </a:cxn>
              <a:cxn ang="0">
                <a:pos x="0" y="0"/>
              </a:cxn>
              <a:cxn ang="0">
                <a:pos x="11" y="5"/>
              </a:cxn>
              <a:cxn ang="0">
                <a:pos x="11" y="5"/>
              </a:cxn>
              <a:cxn ang="0">
                <a:pos x="0" y="2"/>
              </a:cxn>
            </a:cxnLst>
            <a:rect l="0" t="0" r="r" b="b"/>
            <a:pathLst>
              <a:path w="11" h="5">
                <a:moveTo>
                  <a:pt x="0" y="2"/>
                </a:moveTo>
                <a:lnTo>
                  <a:pt x="0" y="0"/>
                </a:lnTo>
                <a:lnTo>
                  <a:pt x="11" y="5"/>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7" name="521261992"/>
          <p:cNvSpPr>
            <a:spLocks noChangeAspect="1"/>
          </p:cNvSpPr>
          <p:nvPr/>
        </p:nvSpPr>
        <p:spPr bwMode="auto">
          <a:xfrm>
            <a:off x="2621275" y="4267811"/>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8" name="385826566"/>
          <p:cNvSpPr>
            <a:spLocks noChangeAspect="1" noChangeArrowheads="1"/>
          </p:cNvSpPr>
          <p:nvPr/>
        </p:nvSpPr>
        <p:spPr bwMode="auto">
          <a:xfrm>
            <a:off x="2650459" y="4273661"/>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89" name="1872325340"/>
          <p:cNvSpPr>
            <a:spLocks noChangeAspect="1"/>
          </p:cNvSpPr>
          <p:nvPr/>
        </p:nvSpPr>
        <p:spPr bwMode="auto">
          <a:xfrm>
            <a:off x="2503770" y="4243581"/>
            <a:ext cx="10752" cy="89401"/>
          </a:xfrm>
          <a:custGeom>
            <a:avLst/>
            <a:gdLst/>
            <a:ahLst/>
            <a:cxnLst>
              <a:cxn ang="0">
                <a:pos x="2" y="0"/>
              </a:cxn>
              <a:cxn ang="0">
                <a:pos x="0" y="0"/>
              </a:cxn>
              <a:cxn ang="0">
                <a:pos x="0" y="19"/>
              </a:cxn>
              <a:cxn ang="0">
                <a:pos x="2" y="19"/>
              </a:cxn>
              <a:cxn ang="0">
                <a:pos x="2" y="26"/>
              </a:cxn>
              <a:cxn ang="0">
                <a:pos x="0" y="26"/>
              </a:cxn>
              <a:cxn ang="0">
                <a:pos x="0" y="78"/>
              </a:cxn>
              <a:cxn ang="0">
                <a:pos x="2" y="78"/>
              </a:cxn>
              <a:cxn ang="0">
                <a:pos x="2" y="88"/>
              </a:cxn>
              <a:cxn ang="0">
                <a:pos x="0" y="88"/>
              </a:cxn>
              <a:cxn ang="0">
                <a:pos x="0" y="104"/>
              </a:cxn>
              <a:cxn ang="0">
                <a:pos x="14" y="107"/>
              </a:cxn>
              <a:cxn ang="0">
                <a:pos x="14" y="3"/>
              </a:cxn>
              <a:cxn ang="0">
                <a:pos x="2" y="0"/>
              </a:cxn>
            </a:cxnLst>
            <a:rect l="0" t="0" r="r" b="b"/>
            <a:pathLst>
              <a:path w="14" h="107">
                <a:moveTo>
                  <a:pt x="2" y="0"/>
                </a:moveTo>
                <a:lnTo>
                  <a:pt x="0" y="0"/>
                </a:lnTo>
                <a:lnTo>
                  <a:pt x="0" y="19"/>
                </a:lnTo>
                <a:lnTo>
                  <a:pt x="2" y="19"/>
                </a:lnTo>
                <a:lnTo>
                  <a:pt x="2" y="26"/>
                </a:lnTo>
                <a:lnTo>
                  <a:pt x="0" y="26"/>
                </a:lnTo>
                <a:lnTo>
                  <a:pt x="0" y="78"/>
                </a:lnTo>
                <a:lnTo>
                  <a:pt x="2" y="78"/>
                </a:lnTo>
                <a:lnTo>
                  <a:pt x="2" y="88"/>
                </a:lnTo>
                <a:lnTo>
                  <a:pt x="0" y="88"/>
                </a:lnTo>
                <a:lnTo>
                  <a:pt x="0" y="104"/>
                </a:lnTo>
                <a:lnTo>
                  <a:pt x="14" y="107"/>
                </a:lnTo>
                <a:lnTo>
                  <a:pt x="14" y="3"/>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0" name="646315441"/>
          <p:cNvSpPr>
            <a:spLocks noChangeAspect="1" noEditPoints="1"/>
          </p:cNvSpPr>
          <p:nvPr/>
        </p:nvSpPr>
        <p:spPr bwMode="auto">
          <a:xfrm>
            <a:off x="2503770" y="4259457"/>
            <a:ext cx="9216" cy="8356"/>
          </a:xfrm>
          <a:custGeom>
            <a:avLst/>
            <a:gdLst/>
            <a:ahLst/>
            <a:cxnLst>
              <a:cxn ang="0">
                <a:pos x="0" y="0"/>
              </a:cxn>
              <a:cxn ang="0">
                <a:pos x="1" y="0"/>
              </a:cxn>
              <a:cxn ang="0">
                <a:pos x="0" y="0"/>
              </a:cxn>
              <a:cxn ang="0">
                <a:pos x="0" y="0"/>
              </a:cxn>
              <a:cxn ang="0">
                <a:pos x="3" y="0"/>
              </a:cxn>
              <a:cxn ang="0">
                <a:pos x="1" y="0"/>
              </a:cxn>
              <a:cxn ang="0">
                <a:pos x="1" y="3"/>
              </a:cxn>
              <a:cxn ang="0">
                <a:pos x="3" y="4"/>
              </a:cxn>
              <a:cxn ang="0">
                <a:pos x="5" y="2"/>
              </a:cxn>
              <a:cxn ang="0">
                <a:pos x="3" y="0"/>
              </a:cxn>
            </a:cxnLst>
            <a:rect l="0" t="0" r="r" b="b"/>
            <a:pathLst>
              <a:path w="5" h="4">
                <a:moveTo>
                  <a:pt x="0" y="0"/>
                </a:moveTo>
                <a:cubicBezTo>
                  <a:pt x="1" y="0"/>
                  <a:pt x="1" y="0"/>
                  <a:pt x="1" y="0"/>
                </a:cubicBezTo>
                <a:cubicBezTo>
                  <a:pt x="0" y="0"/>
                  <a:pt x="0" y="0"/>
                  <a:pt x="0" y="0"/>
                </a:cubicBezTo>
                <a:cubicBezTo>
                  <a:pt x="0" y="0"/>
                  <a:pt x="0" y="0"/>
                  <a:pt x="0" y="0"/>
                </a:cubicBezTo>
                <a:moveTo>
                  <a:pt x="3" y="0"/>
                </a:moveTo>
                <a:cubicBezTo>
                  <a:pt x="1" y="0"/>
                  <a:pt x="1" y="0"/>
                  <a:pt x="1" y="0"/>
                </a:cubicBezTo>
                <a:cubicBezTo>
                  <a:pt x="1" y="3"/>
                  <a:pt x="1" y="3"/>
                  <a:pt x="1" y="3"/>
                </a:cubicBezTo>
                <a:cubicBezTo>
                  <a:pt x="3" y="4"/>
                  <a:pt x="3" y="4"/>
                  <a:pt x="3" y="4"/>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1" name="1679853630"/>
          <p:cNvSpPr>
            <a:spLocks noChangeAspect="1"/>
          </p:cNvSpPr>
          <p:nvPr/>
        </p:nvSpPr>
        <p:spPr bwMode="auto">
          <a:xfrm>
            <a:off x="2503770" y="4263633"/>
            <a:ext cx="9216" cy="4178"/>
          </a:xfrm>
          <a:custGeom>
            <a:avLst/>
            <a:gdLst/>
            <a:ahLst/>
            <a:cxnLst>
              <a:cxn ang="0">
                <a:pos x="5" y="0"/>
              </a:cxn>
              <a:cxn ang="0">
                <a:pos x="5" y="0"/>
              </a:cxn>
              <a:cxn ang="0">
                <a:pos x="3" y="2"/>
              </a:cxn>
              <a:cxn ang="0">
                <a:pos x="1" y="1"/>
              </a:cxn>
              <a:cxn ang="0">
                <a:pos x="0" y="1"/>
              </a:cxn>
              <a:cxn ang="0">
                <a:pos x="3" y="2"/>
              </a:cxn>
              <a:cxn ang="0">
                <a:pos x="5" y="0"/>
              </a:cxn>
              <a:cxn ang="0">
                <a:pos x="5" y="0"/>
              </a:cxn>
            </a:cxnLst>
            <a:rect l="0" t="0" r="r" b="b"/>
            <a:pathLst>
              <a:path w="5" h="2">
                <a:moveTo>
                  <a:pt x="5" y="0"/>
                </a:moveTo>
                <a:cubicBezTo>
                  <a:pt x="5" y="0"/>
                  <a:pt x="5" y="0"/>
                  <a:pt x="5" y="0"/>
                </a:cubicBezTo>
                <a:cubicBezTo>
                  <a:pt x="5" y="1"/>
                  <a:pt x="4" y="2"/>
                  <a:pt x="3" y="2"/>
                </a:cubicBezTo>
                <a:cubicBezTo>
                  <a:pt x="1" y="1"/>
                  <a:pt x="1" y="1"/>
                  <a:pt x="1"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2" name="103351465"/>
          <p:cNvSpPr>
            <a:spLocks noChangeAspect="1"/>
          </p:cNvSpPr>
          <p:nvPr/>
        </p:nvSpPr>
        <p:spPr bwMode="auto">
          <a:xfrm>
            <a:off x="2505307" y="4261963"/>
            <a:ext cx="5376" cy="3342"/>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2"/>
                  <a:pt x="3" y="2"/>
                  <a:pt x="2" y="2"/>
                </a:cubicBezTo>
                <a:cubicBezTo>
                  <a:pt x="1" y="1"/>
                  <a:pt x="1" y="1"/>
                  <a:pt x="1" y="1"/>
                </a:cubicBezTo>
                <a:cubicBezTo>
                  <a:pt x="1" y="1"/>
                  <a:pt x="0" y="1"/>
                  <a:pt x="0" y="0"/>
                </a:cubicBezTo>
                <a:cubicBezTo>
                  <a:pt x="0" y="0"/>
                  <a:pt x="1"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3" name="1044161109"/>
          <p:cNvSpPr>
            <a:spLocks noChangeAspect="1" noEditPoints="1"/>
          </p:cNvSpPr>
          <p:nvPr/>
        </p:nvSpPr>
        <p:spPr bwMode="auto">
          <a:xfrm>
            <a:off x="2503770" y="4308752"/>
            <a:ext cx="9216" cy="8356"/>
          </a:xfrm>
          <a:custGeom>
            <a:avLst/>
            <a:gdLst/>
            <a:ahLst/>
            <a:cxnLst>
              <a:cxn ang="0">
                <a:pos x="0" y="0"/>
              </a:cxn>
              <a:cxn ang="0">
                <a:pos x="1" y="0"/>
              </a:cxn>
              <a:cxn ang="0">
                <a:pos x="0" y="0"/>
              </a:cxn>
              <a:cxn ang="0">
                <a:pos x="0" y="0"/>
              </a:cxn>
              <a:cxn ang="0">
                <a:pos x="3" y="1"/>
              </a:cxn>
              <a:cxn ang="0">
                <a:pos x="1" y="0"/>
              </a:cxn>
              <a:cxn ang="0">
                <a:pos x="1" y="4"/>
              </a:cxn>
              <a:cxn ang="0">
                <a:pos x="3" y="4"/>
              </a:cxn>
              <a:cxn ang="0">
                <a:pos x="5" y="3"/>
              </a:cxn>
              <a:cxn ang="0">
                <a:pos x="3" y="1"/>
              </a:cxn>
            </a:cxnLst>
            <a:rect l="0" t="0" r="r" b="b"/>
            <a:pathLst>
              <a:path w="5" h="4">
                <a:moveTo>
                  <a:pt x="0" y="0"/>
                </a:moveTo>
                <a:cubicBezTo>
                  <a:pt x="1" y="0"/>
                  <a:pt x="1" y="0"/>
                  <a:pt x="1" y="0"/>
                </a:cubicBezTo>
                <a:cubicBezTo>
                  <a:pt x="0" y="0"/>
                  <a:pt x="0" y="0"/>
                  <a:pt x="0" y="0"/>
                </a:cubicBezTo>
                <a:cubicBezTo>
                  <a:pt x="0" y="0"/>
                  <a:pt x="0" y="0"/>
                  <a:pt x="0" y="0"/>
                </a:cubicBezTo>
                <a:moveTo>
                  <a:pt x="3" y="1"/>
                </a:moveTo>
                <a:cubicBezTo>
                  <a:pt x="1" y="0"/>
                  <a:pt x="1" y="0"/>
                  <a:pt x="1" y="0"/>
                </a:cubicBezTo>
                <a:cubicBezTo>
                  <a:pt x="1" y="4"/>
                  <a:pt x="1" y="4"/>
                  <a:pt x="1"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4" name="664452499"/>
          <p:cNvSpPr>
            <a:spLocks noChangeAspect="1"/>
          </p:cNvSpPr>
          <p:nvPr/>
        </p:nvSpPr>
        <p:spPr bwMode="auto">
          <a:xfrm>
            <a:off x="2503770" y="4314600"/>
            <a:ext cx="9216" cy="4178"/>
          </a:xfrm>
          <a:custGeom>
            <a:avLst/>
            <a:gdLst/>
            <a:ahLst/>
            <a:cxnLst>
              <a:cxn ang="0">
                <a:pos x="5" y="0"/>
              </a:cxn>
              <a:cxn ang="0">
                <a:pos x="5" y="0"/>
              </a:cxn>
              <a:cxn ang="0">
                <a:pos x="3" y="1"/>
              </a:cxn>
              <a:cxn ang="0">
                <a:pos x="1" y="1"/>
              </a:cxn>
              <a:cxn ang="0">
                <a:pos x="0" y="1"/>
              </a:cxn>
              <a:cxn ang="0">
                <a:pos x="3" y="1"/>
              </a:cxn>
              <a:cxn ang="0">
                <a:pos x="5" y="0"/>
              </a:cxn>
              <a:cxn ang="0">
                <a:pos x="5" y="0"/>
              </a:cxn>
            </a:cxnLst>
            <a:rect l="0" t="0" r="r" b="b"/>
            <a:pathLst>
              <a:path w="5" h="2">
                <a:moveTo>
                  <a:pt x="5" y="0"/>
                </a:moveTo>
                <a:cubicBezTo>
                  <a:pt x="5" y="0"/>
                  <a:pt x="5" y="0"/>
                  <a:pt x="5" y="0"/>
                </a:cubicBezTo>
                <a:cubicBezTo>
                  <a:pt x="5" y="1"/>
                  <a:pt x="4" y="1"/>
                  <a:pt x="3" y="1"/>
                </a:cubicBezTo>
                <a:cubicBezTo>
                  <a:pt x="1" y="1"/>
                  <a:pt x="1" y="1"/>
                  <a:pt x="1" y="1"/>
                </a:cubicBezTo>
                <a:cubicBezTo>
                  <a:pt x="0" y="1"/>
                  <a:pt x="0" y="1"/>
                  <a:pt x="0" y="1"/>
                </a:cubicBezTo>
                <a:cubicBezTo>
                  <a:pt x="3" y="1"/>
                  <a:pt x="3" y="1"/>
                  <a:pt x="3" y="1"/>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5" name="1841304660"/>
          <p:cNvSpPr>
            <a:spLocks noChangeAspect="1"/>
          </p:cNvSpPr>
          <p:nvPr/>
        </p:nvSpPr>
        <p:spPr bwMode="auto">
          <a:xfrm>
            <a:off x="2505307" y="4311258"/>
            <a:ext cx="5376" cy="3342"/>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3" y="2"/>
                  <a:pt x="2" y="2"/>
                </a:cubicBezTo>
                <a:cubicBezTo>
                  <a:pt x="1" y="2"/>
                  <a:pt x="1" y="2"/>
                  <a:pt x="1" y="2"/>
                </a:cubicBezTo>
                <a:cubicBezTo>
                  <a:pt x="1" y="2"/>
                  <a:pt x="0" y="1"/>
                  <a:pt x="0" y="1"/>
                </a:cubicBezTo>
                <a:cubicBezTo>
                  <a:pt x="0" y="0"/>
                  <a:pt x="1" y="0"/>
                  <a:pt x="1" y="0"/>
                </a:cubicBezTo>
                <a:cubicBezTo>
                  <a:pt x="2" y="1"/>
                  <a:pt x="2" y="1"/>
                  <a:pt x="2" y="1"/>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6" name="1486637005"/>
          <p:cNvSpPr>
            <a:spLocks noChangeAspect="1"/>
          </p:cNvSpPr>
          <p:nvPr/>
        </p:nvSpPr>
        <p:spPr bwMode="auto">
          <a:xfrm>
            <a:off x="2519898" y="4334652"/>
            <a:ext cx="181249" cy="43447"/>
          </a:xfrm>
          <a:custGeom>
            <a:avLst/>
            <a:gdLst/>
            <a:ahLst/>
            <a:cxnLst>
              <a:cxn ang="0">
                <a:pos x="236" y="36"/>
              </a:cxn>
              <a:cxn ang="0">
                <a:pos x="0" y="0"/>
              </a:cxn>
              <a:cxn ang="0">
                <a:pos x="0" y="12"/>
              </a:cxn>
              <a:cxn ang="0">
                <a:pos x="236" y="52"/>
              </a:cxn>
              <a:cxn ang="0">
                <a:pos x="236" y="36"/>
              </a:cxn>
            </a:cxnLst>
            <a:rect l="0" t="0" r="r" b="b"/>
            <a:pathLst>
              <a:path w="236" h="52">
                <a:moveTo>
                  <a:pt x="236" y="36"/>
                </a:moveTo>
                <a:lnTo>
                  <a:pt x="0" y="0"/>
                </a:lnTo>
                <a:lnTo>
                  <a:pt x="0" y="12"/>
                </a:lnTo>
                <a:lnTo>
                  <a:pt x="236" y="52"/>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7" name="1618731367"/>
          <p:cNvSpPr>
            <a:spLocks noChangeAspect="1"/>
          </p:cNvSpPr>
          <p:nvPr/>
        </p:nvSpPr>
        <p:spPr bwMode="auto">
          <a:xfrm>
            <a:off x="2509146" y="4332982"/>
            <a:ext cx="9216" cy="11698"/>
          </a:xfrm>
          <a:custGeom>
            <a:avLst/>
            <a:gdLst/>
            <a:ahLst/>
            <a:cxnLst>
              <a:cxn ang="0">
                <a:pos x="5" y="1"/>
              </a:cxn>
              <a:cxn ang="0">
                <a:pos x="0" y="1"/>
              </a:cxn>
              <a:cxn ang="0">
                <a:pos x="1" y="6"/>
              </a:cxn>
              <a:cxn ang="0">
                <a:pos x="5" y="6"/>
              </a:cxn>
              <a:cxn ang="0">
                <a:pos x="5" y="1"/>
              </a:cxn>
            </a:cxnLst>
            <a:rect l="0" t="0" r="r" b="b"/>
            <a:pathLst>
              <a:path w="5" h="6">
                <a:moveTo>
                  <a:pt x="5" y="1"/>
                </a:moveTo>
                <a:cubicBezTo>
                  <a:pt x="5" y="1"/>
                  <a:pt x="1" y="0"/>
                  <a:pt x="0" y="1"/>
                </a:cubicBezTo>
                <a:cubicBezTo>
                  <a:pt x="0" y="2"/>
                  <a:pt x="0" y="5"/>
                  <a:pt x="1" y="6"/>
                </a:cubicBezTo>
                <a:cubicBezTo>
                  <a:pt x="1" y="6"/>
                  <a:pt x="5" y="6"/>
                  <a:pt x="5" y="6"/>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8" name="1440331487"/>
          <p:cNvSpPr>
            <a:spLocks noChangeAspect="1" noChangeShapeType="1"/>
          </p:cNvSpPr>
          <p:nvPr/>
        </p:nvSpPr>
        <p:spPr bwMode="auto">
          <a:xfrm>
            <a:off x="2542171" y="4344678"/>
            <a:ext cx="162818" cy="27572"/>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899" name="437052949"/>
          <p:cNvSpPr>
            <a:spLocks noChangeAspect="1" noChangeShapeType="1"/>
          </p:cNvSpPr>
          <p:nvPr/>
        </p:nvSpPr>
        <p:spPr bwMode="auto">
          <a:xfrm>
            <a:off x="2542171" y="4344678"/>
            <a:ext cx="162818" cy="27572"/>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0" name="128949506"/>
          <p:cNvSpPr>
            <a:spLocks noChangeAspect="1" noChangeArrowheads="1"/>
          </p:cNvSpPr>
          <p:nvPr/>
        </p:nvSpPr>
        <p:spPr bwMode="auto">
          <a:xfrm>
            <a:off x="2512986" y="4338830"/>
            <a:ext cx="3840" cy="417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1" name="867704462"/>
          <p:cNvSpPr>
            <a:spLocks noChangeAspect="1" noChangeShapeType="1"/>
          </p:cNvSpPr>
          <p:nvPr/>
        </p:nvSpPr>
        <p:spPr bwMode="auto">
          <a:xfrm>
            <a:off x="2510682" y="4227707"/>
            <a:ext cx="228866" cy="40105"/>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2" name="755024969"/>
          <p:cNvSpPr>
            <a:spLocks noChangeAspect="1"/>
          </p:cNvSpPr>
          <p:nvPr/>
        </p:nvSpPr>
        <p:spPr bwMode="auto">
          <a:xfrm>
            <a:off x="2505307" y="4141649"/>
            <a:ext cx="11521" cy="1672"/>
          </a:xfrm>
          <a:custGeom>
            <a:avLst/>
            <a:gdLst/>
            <a:ahLst/>
            <a:cxnLst>
              <a:cxn ang="0">
                <a:pos x="0" y="0"/>
              </a:cxn>
              <a:cxn ang="0">
                <a:pos x="3" y="0"/>
              </a:cxn>
              <a:cxn ang="0">
                <a:pos x="10" y="0"/>
              </a:cxn>
              <a:cxn ang="0">
                <a:pos x="15" y="0"/>
              </a:cxn>
              <a:cxn ang="0">
                <a:pos x="15" y="2"/>
              </a:cxn>
              <a:cxn ang="0">
                <a:pos x="12" y="2"/>
              </a:cxn>
              <a:cxn ang="0">
                <a:pos x="12" y="2"/>
              </a:cxn>
              <a:cxn ang="0">
                <a:pos x="0" y="0"/>
              </a:cxn>
            </a:cxnLst>
            <a:rect l="0" t="0" r="r" b="b"/>
            <a:pathLst>
              <a:path w="15" h="2">
                <a:moveTo>
                  <a:pt x="0" y="0"/>
                </a:moveTo>
                <a:lnTo>
                  <a:pt x="3" y="0"/>
                </a:lnTo>
                <a:lnTo>
                  <a:pt x="10" y="0"/>
                </a:lnTo>
                <a:lnTo>
                  <a:pt x="15" y="0"/>
                </a:lnTo>
                <a:lnTo>
                  <a:pt x="15" y="2"/>
                </a:lnTo>
                <a:lnTo>
                  <a:pt x="12" y="2"/>
                </a:lnTo>
                <a:lnTo>
                  <a:pt x="12" y="2"/>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3" name="1872021699"/>
          <p:cNvSpPr>
            <a:spLocks noChangeAspect="1"/>
          </p:cNvSpPr>
          <p:nvPr/>
        </p:nvSpPr>
        <p:spPr bwMode="auto">
          <a:xfrm>
            <a:off x="2505307" y="4038880"/>
            <a:ext cx="11521" cy="1672"/>
          </a:xfrm>
          <a:custGeom>
            <a:avLst/>
            <a:gdLst/>
            <a:ahLst/>
            <a:cxnLst>
              <a:cxn ang="0">
                <a:pos x="0" y="0"/>
              </a:cxn>
              <a:cxn ang="0">
                <a:pos x="3" y="0"/>
              </a:cxn>
              <a:cxn ang="0">
                <a:pos x="10" y="0"/>
              </a:cxn>
              <a:cxn ang="0">
                <a:pos x="15" y="0"/>
              </a:cxn>
              <a:cxn ang="0">
                <a:pos x="15" y="2"/>
              </a:cxn>
              <a:cxn ang="0">
                <a:pos x="12" y="2"/>
              </a:cxn>
              <a:cxn ang="0">
                <a:pos x="12" y="2"/>
              </a:cxn>
              <a:cxn ang="0">
                <a:pos x="0" y="0"/>
              </a:cxn>
            </a:cxnLst>
            <a:rect l="0" t="0" r="r" b="b"/>
            <a:pathLst>
              <a:path w="15" h="2">
                <a:moveTo>
                  <a:pt x="0" y="0"/>
                </a:moveTo>
                <a:lnTo>
                  <a:pt x="3" y="0"/>
                </a:lnTo>
                <a:lnTo>
                  <a:pt x="10" y="0"/>
                </a:lnTo>
                <a:lnTo>
                  <a:pt x="15" y="0"/>
                </a:lnTo>
                <a:lnTo>
                  <a:pt x="15" y="2"/>
                </a:lnTo>
                <a:lnTo>
                  <a:pt x="12" y="2"/>
                </a:lnTo>
                <a:lnTo>
                  <a:pt x="12" y="2"/>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4" name="1739140876"/>
          <p:cNvSpPr>
            <a:spLocks noChangeAspect="1"/>
          </p:cNvSpPr>
          <p:nvPr/>
        </p:nvSpPr>
        <p:spPr bwMode="auto">
          <a:xfrm>
            <a:off x="2728796" y="4159194"/>
            <a:ext cx="37633" cy="102769"/>
          </a:xfrm>
          <a:custGeom>
            <a:avLst/>
            <a:gdLst/>
            <a:ahLst/>
            <a:cxnLst>
              <a:cxn ang="0">
                <a:pos x="49" y="0"/>
              </a:cxn>
              <a:cxn ang="0">
                <a:pos x="49" y="90"/>
              </a:cxn>
              <a:cxn ang="0">
                <a:pos x="0" y="123"/>
              </a:cxn>
              <a:cxn ang="0">
                <a:pos x="0" y="23"/>
              </a:cxn>
              <a:cxn ang="0">
                <a:pos x="49" y="0"/>
              </a:cxn>
            </a:cxnLst>
            <a:rect l="0" t="0" r="r" b="b"/>
            <a:pathLst>
              <a:path w="49" h="123">
                <a:moveTo>
                  <a:pt x="49" y="0"/>
                </a:moveTo>
                <a:lnTo>
                  <a:pt x="49" y="90"/>
                </a:lnTo>
                <a:lnTo>
                  <a:pt x="0" y="123"/>
                </a:lnTo>
                <a:lnTo>
                  <a:pt x="0" y="23"/>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5" name="20672808"/>
          <p:cNvSpPr>
            <a:spLocks noChangeAspect="1"/>
          </p:cNvSpPr>
          <p:nvPr/>
        </p:nvSpPr>
        <p:spPr bwMode="auto">
          <a:xfrm>
            <a:off x="2724956" y="4176740"/>
            <a:ext cx="13056" cy="86893"/>
          </a:xfrm>
          <a:custGeom>
            <a:avLst/>
            <a:gdLst/>
            <a:ahLst/>
            <a:cxnLst>
              <a:cxn ang="0">
                <a:pos x="17" y="2"/>
              </a:cxn>
              <a:cxn ang="0">
                <a:pos x="0" y="0"/>
              </a:cxn>
              <a:cxn ang="0">
                <a:pos x="0" y="102"/>
              </a:cxn>
              <a:cxn ang="0">
                <a:pos x="17" y="104"/>
              </a:cxn>
              <a:cxn ang="0">
                <a:pos x="17" y="5"/>
              </a:cxn>
              <a:cxn ang="0">
                <a:pos x="17" y="2"/>
              </a:cxn>
            </a:cxnLst>
            <a:rect l="0" t="0" r="r" b="b"/>
            <a:pathLst>
              <a:path w="17" h="104">
                <a:moveTo>
                  <a:pt x="17" y="2"/>
                </a:moveTo>
                <a:lnTo>
                  <a:pt x="0" y="0"/>
                </a:lnTo>
                <a:lnTo>
                  <a:pt x="0" y="102"/>
                </a:lnTo>
                <a:lnTo>
                  <a:pt x="17" y="104"/>
                </a:lnTo>
                <a:lnTo>
                  <a:pt x="17" y="5"/>
                </a:lnTo>
                <a:lnTo>
                  <a:pt x="17"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6" name="691711947"/>
          <p:cNvSpPr>
            <a:spLocks noChangeAspect="1"/>
          </p:cNvSpPr>
          <p:nvPr/>
        </p:nvSpPr>
        <p:spPr bwMode="auto">
          <a:xfrm>
            <a:off x="2738011" y="4178412"/>
            <a:ext cx="768" cy="85223"/>
          </a:xfrm>
          <a:custGeom>
            <a:avLst/>
            <a:gdLst/>
            <a:ahLst/>
            <a:cxnLst>
              <a:cxn ang="0">
                <a:pos x="0" y="102"/>
              </a:cxn>
              <a:cxn ang="0">
                <a:pos x="0" y="102"/>
              </a:cxn>
              <a:cxn ang="0">
                <a:pos x="0" y="3"/>
              </a:cxn>
              <a:cxn ang="0">
                <a:pos x="0" y="0"/>
              </a:cxn>
              <a:cxn ang="0">
                <a:pos x="0" y="3"/>
              </a:cxn>
              <a:cxn ang="0">
                <a:pos x="0" y="3"/>
              </a:cxn>
              <a:cxn ang="0">
                <a:pos x="0" y="102"/>
              </a:cxn>
            </a:cxnLst>
            <a:rect l="0" t="0" r="r" b="b"/>
            <a:pathLst>
              <a:path h="102">
                <a:moveTo>
                  <a:pt x="0" y="102"/>
                </a:moveTo>
                <a:lnTo>
                  <a:pt x="0" y="102"/>
                </a:lnTo>
                <a:lnTo>
                  <a:pt x="0" y="3"/>
                </a:lnTo>
                <a:lnTo>
                  <a:pt x="0" y="0"/>
                </a:lnTo>
                <a:lnTo>
                  <a:pt x="0" y="3"/>
                </a:lnTo>
                <a:lnTo>
                  <a:pt x="0" y="3"/>
                </a:lnTo>
                <a:lnTo>
                  <a:pt x="0"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7" name="1443335932"/>
          <p:cNvSpPr>
            <a:spLocks noChangeAspect="1"/>
          </p:cNvSpPr>
          <p:nvPr/>
        </p:nvSpPr>
        <p:spPr bwMode="auto">
          <a:xfrm>
            <a:off x="2730332" y="4200134"/>
            <a:ext cx="7680" cy="4178"/>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0"/>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8" name="464706739"/>
          <p:cNvSpPr>
            <a:spLocks noChangeAspect="1"/>
          </p:cNvSpPr>
          <p:nvPr/>
        </p:nvSpPr>
        <p:spPr bwMode="auto">
          <a:xfrm>
            <a:off x="2730332" y="4196792"/>
            <a:ext cx="7680" cy="7520"/>
          </a:xfrm>
          <a:custGeom>
            <a:avLst/>
            <a:gdLst/>
            <a:ahLst/>
            <a:cxnLst>
              <a:cxn ang="0">
                <a:pos x="4" y="4"/>
              </a:cxn>
              <a:cxn ang="0">
                <a:pos x="4" y="1"/>
              </a:cxn>
              <a:cxn ang="0">
                <a:pos x="4" y="0"/>
              </a:cxn>
              <a:cxn ang="0">
                <a:pos x="4" y="0"/>
              </a:cxn>
              <a:cxn ang="0">
                <a:pos x="1" y="0"/>
              </a:cxn>
              <a:cxn ang="0">
                <a:pos x="0" y="1"/>
              </a:cxn>
              <a:cxn ang="0">
                <a:pos x="1" y="3"/>
              </a:cxn>
              <a:cxn ang="0">
                <a:pos x="4" y="4"/>
              </a:cxn>
            </a:cxnLst>
            <a:rect l="0" t="0" r="r" b="b"/>
            <a:pathLst>
              <a:path w="4" h="4">
                <a:moveTo>
                  <a:pt x="4" y="4"/>
                </a:moveTo>
                <a:cubicBezTo>
                  <a:pt x="4" y="1"/>
                  <a:pt x="4" y="1"/>
                  <a:pt x="4" y="1"/>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09" name="1489297184"/>
          <p:cNvSpPr>
            <a:spLocks noChangeAspect="1"/>
          </p:cNvSpPr>
          <p:nvPr/>
        </p:nvSpPr>
        <p:spPr bwMode="auto">
          <a:xfrm>
            <a:off x="2730332" y="4198464"/>
            <a:ext cx="5376" cy="4178"/>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0"/>
                </a:cubicBezTo>
                <a:cubicBezTo>
                  <a:pt x="0" y="0"/>
                  <a:pt x="1" y="0"/>
                  <a:pt x="1" y="0"/>
                </a:cubicBezTo>
                <a:cubicBezTo>
                  <a:pt x="2" y="0"/>
                  <a:pt x="2" y="0"/>
                  <a:pt x="2" y="0"/>
                </a:cubicBezTo>
                <a:cubicBezTo>
                  <a:pt x="3"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0" name="916730574"/>
          <p:cNvSpPr>
            <a:spLocks noChangeAspect="1"/>
          </p:cNvSpPr>
          <p:nvPr/>
        </p:nvSpPr>
        <p:spPr bwMode="auto">
          <a:xfrm>
            <a:off x="2514522" y="4139142"/>
            <a:ext cx="210434" cy="124492"/>
          </a:xfrm>
          <a:custGeom>
            <a:avLst/>
            <a:gdLst/>
            <a:ahLst/>
            <a:cxnLst>
              <a:cxn ang="0">
                <a:pos x="7" y="0"/>
              </a:cxn>
              <a:cxn ang="0">
                <a:pos x="0" y="7"/>
              </a:cxn>
              <a:cxn ang="0">
                <a:pos x="0" y="106"/>
              </a:cxn>
              <a:cxn ang="0">
                <a:pos x="272" y="149"/>
              </a:cxn>
              <a:cxn ang="0">
                <a:pos x="272" y="45"/>
              </a:cxn>
              <a:cxn ang="0">
                <a:pos x="274" y="43"/>
              </a:cxn>
              <a:cxn ang="0">
                <a:pos x="7" y="0"/>
              </a:cxn>
            </a:cxnLst>
            <a:rect l="0" t="0" r="r" b="b"/>
            <a:pathLst>
              <a:path w="274" h="149">
                <a:moveTo>
                  <a:pt x="7" y="0"/>
                </a:moveTo>
                <a:lnTo>
                  <a:pt x="0" y="7"/>
                </a:lnTo>
                <a:lnTo>
                  <a:pt x="0" y="106"/>
                </a:lnTo>
                <a:lnTo>
                  <a:pt x="272" y="149"/>
                </a:lnTo>
                <a:lnTo>
                  <a:pt x="272" y="45"/>
                </a:lnTo>
                <a:lnTo>
                  <a:pt x="274" y="43"/>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1" name="352126003"/>
          <p:cNvSpPr>
            <a:spLocks noChangeAspect="1"/>
          </p:cNvSpPr>
          <p:nvPr/>
        </p:nvSpPr>
        <p:spPr bwMode="auto">
          <a:xfrm>
            <a:off x="2663516" y="4237733"/>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2" name="132653738"/>
          <p:cNvSpPr>
            <a:spLocks noChangeAspect="1"/>
          </p:cNvSpPr>
          <p:nvPr/>
        </p:nvSpPr>
        <p:spPr bwMode="auto">
          <a:xfrm>
            <a:off x="2663516" y="4240239"/>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3" name="1437743150"/>
          <p:cNvSpPr>
            <a:spLocks noChangeAspect="1"/>
          </p:cNvSpPr>
          <p:nvPr/>
        </p:nvSpPr>
        <p:spPr bwMode="auto">
          <a:xfrm>
            <a:off x="2670428" y="4241911"/>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4" name="633237442"/>
          <p:cNvSpPr>
            <a:spLocks noChangeAspect="1"/>
          </p:cNvSpPr>
          <p:nvPr/>
        </p:nvSpPr>
        <p:spPr bwMode="auto">
          <a:xfrm>
            <a:off x="2663516" y="4237733"/>
            <a:ext cx="9216" cy="4178"/>
          </a:xfrm>
          <a:custGeom>
            <a:avLst/>
            <a:gdLst/>
            <a:ahLst/>
            <a:cxnLst>
              <a:cxn ang="0">
                <a:pos x="0" y="3"/>
              </a:cxn>
              <a:cxn ang="0">
                <a:pos x="0" y="0"/>
              </a:cxn>
              <a:cxn ang="0">
                <a:pos x="12" y="3"/>
              </a:cxn>
              <a:cxn ang="0">
                <a:pos x="9" y="5"/>
              </a:cxn>
              <a:cxn ang="0">
                <a:pos x="0" y="3"/>
              </a:cxn>
            </a:cxnLst>
            <a:rect l="0" t="0" r="r" b="b"/>
            <a:pathLst>
              <a:path w="12" h="5">
                <a:moveTo>
                  <a:pt x="0" y="3"/>
                </a:moveTo>
                <a:lnTo>
                  <a:pt x="0" y="0"/>
                </a:lnTo>
                <a:lnTo>
                  <a:pt x="12" y="3"/>
                </a:lnTo>
                <a:lnTo>
                  <a:pt x="9"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5" name="1870760949"/>
          <p:cNvSpPr>
            <a:spLocks noChangeAspect="1"/>
          </p:cNvSpPr>
          <p:nvPr/>
        </p:nvSpPr>
        <p:spPr bwMode="auto">
          <a:xfrm>
            <a:off x="2670428" y="4240239"/>
            <a:ext cx="29184" cy="7520"/>
          </a:xfrm>
          <a:custGeom>
            <a:avLst/>
            <a:gdLst/>
            <a:ahLst/>
            <a:cxnLst>
              <a:cxn ang="0">
                <a:pos x="1" y="0"/>
              </a:cxn>
              <a:cxn ang="0">
                <a:pos x="16" y="3"/>
              </a:cxn>
              <a:cxn ang="0">
                <a:pos x="16" y="4"/>
              </a:cxn>
              <a:cxn ang="0">
                <a:pos x="5" y="3"/>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3"/>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6" name="253503742"/>
          <p:cNvSpPr>
            <a:spLocks noChangeAspect="1" noChangeArrowheads="1"/>
          </p:cNvSpPr>
          <p:nvPr/>
        </p:nvSpPr>
        <p:spPr bwMode="auto">
          <a:xfrm>
            <a:off x="2699612" y="4247759"/>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7" name="1352229721"/>
          <p:cNvSpPr>
            <a:spLocks noChangeAspect="1"/>
          </p:cNvSpPr>
          <p:nvPr/>
        </p:nvSpPr>
        <p:spPr bwMode="auto">
          <a:xfrm>
            <a:off x="2663516" y="4220187"/>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8" name="419354088"/>
          <p:cNvSpPr>
            <a:spLocks noChangeAspect="1"/>
          </p:cNvSpPr>
          <p:nvPr/>
        </p:nvSpPr>
        <p:spPr bwMode="auto">
          <a:xfrm>
            <a:off x="2663516" y="4221858"/>
            <a:ext cx="6912" cy="14204"/>
          </a:xfrm>
          <a:custGeom>
            <a:avLst/>
            <a:gdLst/>
            <a:ahLst/>
            <a:cxnLst>
              <a:cxn ang="0">
                <a:pos x="0" y="15"/>
              </a:cxn>
              <a:cxn ang="0">
                <a:pos x="9" y="17"/>
              </a:cxn>
              <a:cxn ang="0">
                <a:pos x="9" y="3"/>
              </a:cxn>
              <a:cxn ang="0">
                <a:pos x="0" y="0"/>
              </a:cxn>
              <a:cxn ang="0">
                <a:pos x="0" y="15"/>
              </a:cxn>
            </a:cxnLst>
            <a:rect l="0" t="0" r="r" b="b"/>
            <a:pathLst>
              <a:path w="9" h="17">
                <a:moveTo>
                  <a:pt x="0" y="15"/>
                </a:moveTo>
                <a:lnTo>
                  <a:pt x="9" y="17"/>
                </a:lnTo>
                <a:lnTo>
                  <a:pt x="9"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19" name="412295570"/>
          <p:cNvSpPr>
            <a:spLocks noChangeAspect="1"/>
          </p:cNvSpPr>
          <p:nvPr/>
        </p:nvSpPr>
        <p:spPr bwMode="auto">
          <a:xfrm>
            <a:off x="2670428" y="4224365"/>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0" name="463745615"/>
          <p:cNvSpPr>
            <a:spLocks noChangeAspect="1"/>
          </p:cNvSpPr>
          <p:nvPr/>
        </p:nvSpPr>
        <p:spPr bwMode="auto">
          <a:xfrm>
            <a:off x="2663516" y="4221858"/>
            <a:ext cx="9216" cy="2506"/>
          </a:xfrm>
          <a:custGeom>
            <a:avLst/>
            <a:gdLst/>
            <a:ahLst/>
            <a:cxnLst>
              <a:cxn ang="0">
                <a:pos x="0" y="0"/>
              </a:cxn>
              <a:cxn ang="0">
                <a:pos x="0" y="0"/>
              </a:cxn>
              <a:cxn ang="0">
                <a:pos x="12" y="3"/>
              </a:cxn>
              <a:cxn ang="0">
                <a:pos x="9" y="3"/>
              </a:cxn>
              <a:cxn ang="0">
                <a:pos x="0" y="0"/>
              </a:cxn>
            </a:cxnLst>
            <a:rect l="0" t="0" r="r" b="b"/>
            <a:pathLst>
              <a:path w="12" h="3">
                <a:moveTo>
                  <a:pt x="0" y="0"/>
                </a:moveTo>
                <a:lnTo>
                  <a:pt x="0" y="0"/>
                </a:lnTo>
                <a:lnTo>
                  <a:pt x="12" y="3"/>
                </a:lnTo>
                <a:lnTo>
                  <a:pt x="9"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1" name="2116879293"/>
          <p:cNvSpPr>
            <a:spLocks noChangeAspect="1"/>
          </p:cNvSpPr>
          <p:nvPr/>
        </p:nvSpPr>
        <p:spPr bwMode="auto">
          <a:xfrm>
            <a:off x="2670428" y="4224365"/>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2" name="2051225724"/>
          <p:cNvSpPr>
            <a:spLocks noChangeAspect="1" noChangeArrowheads="1"/>
          </p:cNvSpPr>
          <p:nvPr/>
        </p:nvSpPr>
        <p:spPr bwMode="auto">
          <a:xfrm>
            <a:off x="2699612" y="4230213"/>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3" name="357243624"/>
          <p:cNvSpPr>
            <a:spLocks noChangeAspect="1"/>
          </p:cNvSpPr>
          <p:nvPr/>
        </p:nvSpPr>
        <p:spPr bwMode="auto">
          <a:xfrm>
            <a:off x="2663516" y="4202642"/>
            <a:ext cx="46848" cy="25066"/>
          </a:xfrm>
          <a:custGeom>
            <a:avLst/>
            <a:gdLst/>
            <a:ahLst/>
            <a:cxnLst>
              <a:cxn ang="0">
                <a:pos x="0" y="0"/>
              </a:cxn>
              <a:cxn ang="0">
                <a:pos x="61" y="9"/>
              </a:cxn>
              <a:cxn ang="0">
                <a:pos x="61" y="30"/>
              </a:cxn>
              <a:cxn ang="0">
                <a:pos x="0" y="19"/>
              </a:cxn>
              <a:cxn ang="0">
                <a:pos x="0" y="0"/>
              </a:cxn>
            </a:cxnLst>
            <a:rect l="0" t="0" r="r" b="b"/>
            <a:pathLst>
              <a:path w="61" h="30">
                <a:moveTo>
                  <a:pt x="0" y="0"/>
                </a:moveTo>
                <a:lnTo>
                  <a:pt x="61" y="9"/>
                </a:lnTo>
                <a:lnTo>
                  <a:pt x="61" y="30"/>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4" name="1210488517"/>
          <p:cNvSpPr>
            <a:spLocks noChangeAspect="1"/>
          </p:cNvSpPr>
          <p:nvPr/>
        </p:nvSpPr>
        <p:spPr bwMode="auto">
          <a:xfrm>
            <a:off x="2663516" y="4204312"/>
            <a:ext cx="6912" cy="14204"/>
          </a:xfrm>
          <a:custGeom>
            <a:avLst/>
            <a:gdLst/>
            <a:ahLst/>
            <a:cxnLst>
              <a:cxn ang="0">
                <a:pos x="0" y="14"/>
              </a:cxn>
              <a:cxn ang="0">
                <a:pos x="9" y="17"/>
              </a:cxn>
              <a:cxn ang="0">
                <a:pos x="9" y="2"/>
              </a:cxn>
              <a:cxn ang="0">
                <a:pos x="0" y="0"/>
              </a:cxn>
              <a:cxn ang="0">
                <a:pos x="0" y="14"/>
              </a:cxn>
            </a:cxnLst>
            <a:rect l="0" t="0" r="r" b="b"/>
            <a:pathLst>
              <a:path w="9" h="17">
                <a:moveTo>
                  <a:pt x="0" y="14"/>
                </a:moveTo>
                <a:lnTo>
                  <a:pt x="9" y="17"/>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5" name="1043271067"/>
          <p:cNvSpPr>
            <a:spLocks noChangeAspect="1"/>
          </p:cNvSpPr>
          <p:nvPr/>
        </p:nvSpPr>
        <p:spPr bwMode="auto">
          <a:xfrm>
            <a:off x="2670428" y="4205984"/>
            <a:ext cx="29184" cy="20052"/>
          </a:xfrm>
          <a:custGeom>
            <a:avLst/>
            <a:gdLst/>
            <a:ahLst/>
            <a:cxnLst>
              <a:cxn ang="0">
                <a:pos x="0" y="6"/>
              </a:cxn>
              <a:cxn ang="0">
                <a:pos x="16" y="5"/>
              </a:cxn>
              <a:cxn ang="0">
                <a:pos x="16" y="3"/>
              </a:cxn>
              <a:cxn ang="0">
                <a:pos x="0" y="0"/>
              </a:cxn>
              <a:cxn ang="0">
                <a:pos x="0" y="6"/>
              </a:cxn>
            </a:cxnLst>
            <a:rect l="0" t="0" r="r" b="b"/>
            <a:pathLst>
              <a:path w="16" h="10">
                <a:moveTo>
                  <a:pt x="0" y="6"/>
                </a:moveTo>
                <a:cubicBezTo>
                  <a:pt x="0" y="6"/>
                  <a:pt x="7" y="10"/>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6" name="1980822440"/>
          <p:cNvSpPr>
            <a:spLocks noChangeAspect="1"/>
          </p:cNvSpPr>
          <p:nvPr/>
        </p:nvSpPr>
        <p:spPr bwMode="auto">
          <a:xfrm>
            <a:off x="2663516" y="4204312"/>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7" name="1116175895"/>
          <p:cNvSpPr>
            <a:spLocks noChangeAspect="1"/>
          </p:cNvSpPr>
          <p:nvPr/>
        </p:nvSpPr>
        <p:spPr bwMode="auto">
          <a:xfrm>
            <a:off x="2670428" y="4205984"/>
            <a:ext cx="29184" cy="8356"/>
          </a:xfrm>
          <a:custGeom>
            <a:avLst/>
            <a:gdLst/>
            <a:ahLst/>
            <a:cxnLst>
              <a:cxn ang="0">
                <a:pos x="1" y="0"/>
              </a:cxn>
              <a:cxn ang="0">
                <a:pos x="16" y="3"/>
              </a:cxn>
              <a:cxn ang="0">
                <a:pos x="16" y="3"/>
              </a:cxn>
              <a:cxn ang="0">
                <a:pos x="5" y="2"/>
              </a:cxn>
              <a:cxn ang="0">
                <a:pos x="0" y="0"/>
              </a:cxn>
              <a:cxn ang="0">
                <a:pos x="1" y="0"/>
              </a:cxn>
            </a:cxnLst>
            <a:rect l="0" t="0" r="r" b="b"/>
            <a:pathLst>
              <a:path w="16" h="4">
                <a:moveTo>
                  <a:pt x="1" y="0"/>
                </a:moveTo>
                <a:cubicBezTo>
                  <a:pt x="1" y="0"/>
                  <a:pt x="5" y="3"/>
                  <a:pt x="16" y="3"/>
                </a:cubicBezTo>
                <a:cubicBezTo>
                  <a:pt x="16" y="4"/>
                  <a:pt x="16" y="3"/>
                  <a:pt x="16" y="3"/>
                </a:cubicBezTo>
                <a:cubicBezTo>
                  <a:pt x="16" y="3"/>
                  <a:pt x="9" y="4"/>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8" name="1308398237"/>
          <p:cNvSpPr>
            <a:spLocks noChangeAspect="1" noChangeArrowheads="1"/>
          </p:cNvSpPr>
          <p:nvPr/>
        </p:nvSpPr>
        <p:spPr bwMode="auto">
          <a:xfrm>
            <a:off x="2699612" y="4212668"/>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29" name="126564740"/>
          <p:cNvSpPr>
            <a:spLocks noChangeAspect="1"/>
          </p:cNvSpPr>
          <p:nvPr/>
        </p:nvSpPr>
        <p:spPr bwMode="auto">
          <a:xfrm>
            <a:off x="2663516" y="4186766"/>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0" name="564866598"/>
          <p:cNvSpPr>
            <a:spLocks noChangeAspect="1"/>
          </p:cNvSpPr>
          <p:nvPr/>
        </p:nvSpPr>
        <p:spPr bwMode="auto">
          <a:xfrm>
            <a:off x="2663516" y="4188438"/>
            <a:ext cx="6912" cy="14204"/>
          </a:xfrm>
          <a:custGeom>
            <a:avLst/>
            <a:gdLst/>
            <a:ahLst/>
            <a:cxnLst>
              <a:cxn ang="0">
                <a:pos x="0" y="14"/>
              </a:cxn>
              <a:cxn ang="0">
                <a:pos x="9" y="17"/>
              </a:cxn>
              <a:cxn ang="0">
                <a:pos x="9" y="3"/>
              </a:cxn>
              <a:cxn ang="0">
                <a:pos x="0" y="0"/>
              </a:cxn>
              <a:cxn ang="0">
                <a:pos x="0" y="14"/>
              </a:cxn>
            </a:cxnLst>
            <a:rect l="0" t="0" r="r" b="b"/>
            <a:pathLst>
              <a:path w="9" h="17">
                <a:moveTo>
                  <a:pt x="0" y="14"/>
                </a:moveTo>
                <a:lnTo>
                  <a:pt x="9" y="17"/>
                </a:lnTo>
                <a:lnTo>
                  <a:pt x="9"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1" name="1289856272"/>
          <p:cNvSpPr>
            <a:spLocks noChangeAspect="1"/>
          </p:cNvSpPr>
          <p:nvPr/>
        </p:nvSpPr>
        <p:spPr bwMode="auto">
          <a:xfrm>
            <a:off x="2670428" y="4190944"/>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2" name="560680791"/>
          <p:cNvSpPr>
            <a:spLocks noChangeAspect="1"/>
          </p:cNvSpPr>
          <p:nvPr/>
        </p:nvSpPr>
        <p:spPr bwMode="auto">
          <a:xfrm>
            <a:off x="2663516" y="4186766"/>
            <a:ext cx="9216" cy="4178"/>
          </a:xfrm>
          <a:custGeom>
            <a:avLst/>
            <a:gdLst/>
            <a:ahLst/>
            <a:cxnLst>
              <a:cxn ang="0">
                <a:pos x="0" y="2"/>
              </a:cxn>
              <a:cxn ang="0">
                <a:pos x="0" y="0"/>
              </a:cxn>
              <a:cxn ang="0">
                <a:pos x="12" y="2"/>
              </a:cxn>
              <a:cxn ang="0">
                <a:pos x="9" y="5"/>
              </a:cxn>
              <a:cxn ang="0">
                <a:pos x="0" y="2"/>
              </a:cxn>
            </a:cxnLst>
            <a:rect l="0" t="0" r="r" b="b"/>
            <a:pathLst>
              <a:path w="12" h="5">
                <a:moveTo>
                  <a:pt x="0" y="2"/>
                </a:moveTo>
                <a:lnTo>
                  <a:pt x="0" y="0"/>
                </a:lnTo>
                <a:lnTo>
                  <a:pt x="12" y="2"/>
                </a:lnTo>
                <a:lnTo>
                  <a:pt x="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3" name="991299474"/>
          <p:cNvSpPr>
            <a:spLocks noChangeAspect="1"/>
          </p:cNvSpPr>
          <p:nvPr/>
        </p:nvSpPr>
        <p:spPr bwMode="auto">
          <a:xfrm>
            <a:off x="2670428" y="4188438"/>
            <a:ext cx="29184" cy="8356"/>
          </a:xfrm>
          <a:custGeom>
            <a:avLst/>
            <a:gdLst/>
            <a:ahLst/>
            <a:cxnLst>
              <a:cxn ang="0">
                <a:pos x="1" y="0"/>
              </a:cxn>
              <a:cxn ang="0">
                <a:pos x="16" y="3"/>
              </a:cxn>
              <a:cxn ang="0">
                <a:pos x="16" y="4"/>
              </a:cxn>
              <a:cxn ang="0">
                <a:pos x="5" y="3"/>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3"/>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4" name="1395499637"/>
          <p:cNvSpPr>
            <a:spLocks noChangeAspect="1" noChangeArrowheads="1"/>
          </p:cNvSpPr>
          <p:nvPr/>
        </p:nvSpPr>
        <p:spPr bwMode="auto">
          <a:xfrm>
            <a:off x="2699612" y="4196792"/>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5" name="353262400"/>
          <p:cNvSpPr>
            <a:spLocks noChangeAspect="1"/>
          </p:cNvSpPr>
          <p:nvPr/>
        </p:nvSpPr>
        <p:spPr bwMode="auto">
          <a:xfrm>
            <a:off x="2663516" y="4169220"/>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6" name="1071419463"/>
          <p:cNvSpPr>
            <a:spLocks noChangeAspect="1"/>
          </p:cNvSpPr>
          <p:nvPr/>
        </p:nvSpPr>
        <p:spPr bwMode="auto">
          <a:xfrm>
            <a:off x="2663516" y="4170892"/>
            <a:ext cx="6912" cy="14204"/>
          </a:xfrm>
          <a:custGeom>
            <a:avLst/>
            <a:gdLst/>
            <a:ahLst/>
            <a:cxnLst>
              <a:cxn ang="0">
                <a:pos x="0" y="14"/>
              </a:cxn>
              <a:cxn ang="0">
                <a:pos x="9" y="17"/>
              </a:cxn>
              <a:cxn ang="0">
                <a:pos x="9" y="2"/>
              </a:cxn>
              <a:cxn ang="0">
                <a:pos x="0" y="0"/>
              </a:cxn>
              <a:cxn ang="0">
                <a:pos x="0" y="14"/>
              </a:cxn>
            </a:cxnLst>
            <a:rect l="0" t="0" r="r" b="b"/>
            <a:pathLst>
              <a:path w="9" h="17">
                <a:moveTo>
                  <a:pt x="0" y="14"/>
                </a:moveTo>
                <a:lnTo>
                  <a:pt x="9" y="17"/>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7" name="1178741381"/>
          <p:cNvSpPr>
            <a:spLocks noChangeAspect="1"/>
          </p:cNvSpPr>
          <p:nvPr/>
        </p:nvSpPr>
        <p:spPr bwMode="auto">
          <a:xfrm>
            <a:off x="2670428" y="4172562"/>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8" name="1900391973"/>
          <p:cNvSpPr>
            <a:spLocks noChangeAspect="1"/>
          </p:cNvSpPr>
          <p:nvPr/>
        </p:nvSpPr>
        <p:spPr bwMode="auto">
          <a:xfrm>
            <a:off x="2663516" y="4170892"/>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39" name="28913811"/>
          <p:cNvSpPr>
            <a:spLocks noChangeAspect="1"/>
          </p:cNvSpPr>
          <p:nvPr/>
        </p:nvSpPr>
        <p:spPr bwMode="auto">
          <a:xfrm>
            <a:off x="2670428" y="4172562"/>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0" name="1842229883"/>
          <p:cNvSpPr>
            <a:spLocks noChangeAspect="1" noChangeArrowheads="1"/>
          </p:cNvSpPr>
          <p:nvPr/>
        </p:nvSpPr>
        <p:spPr bwMode="auto">
          <a:xfrm>
            <a:off x="2699612" y="4178412"/>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1" name="378759794"/>
          <p:cNvSpPr>
            <a:spLocks noChangeAspect="1"/>
          </p:cNvSpPr>
          <p:nvPr/>
        </p:nvSpPr>
        <p:spPr bwMode="auto">
          <a:xfrm>
            <a:off x="2514522" y="4212668"/>
            <a:ext cx="47617" cy="23394"/>
          </a:xfrm>
          <a:custGeom>
            <a:avLst/>
            <a:gdLst/>
            <a:ahLst/>
            <a:cxnLst>
              <a:cxn ang="0">
                <a:pos x="0" y="0"/>
              </a:cxn>
              <a:cxn ang="0">
                <a:pos x="62" y="9"/>
              </a:cxn>
              <a:cxn ang="0">
                <a:pos x="62" y="28"/>
              </a:cxn>
              <a:cxn ang="0">
                <a:pos x="0" y="18"/>
              </a:cxn>
              <a:cxn ang="0">
                <a:pos x="0" y="0"/>
              </a:cxn>
            </a:cxnLst>
            <a:rect l="0" t="0" r="r" b="b"/>
            <a:pathLst>
              <a:path w="62" h="28">
                <a:moveTo>
                  <a:pt x="0" y="0"/>
                </a:moveTo>
                <a:lnTo>
                  <a:pt x="62" y="9"/>
                </a:lnTo>
                <a:lnTo>
                  <a:pt x="62"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2" name="56555253"/>
          <p:cNvSpPr>
            <a:spLocks noChangeAspect="1"/>
          </p:cNvSpPr>
          <p:nvPr/>
        </p:nvSpPr>
        <p:spPr bwMode="auto">
          <a:xfrm>
            <a:off x="2514522" y="4214338"/>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3" name="1044013029"/>
          <p:cNvSpPr>
            <a:spLocks noChangeAspect="1"/>
          </p:cNvSpPr>
          <p:nvPr/>
        </p:nvSpPr>
        <p:spPr bwMode="auto">
          <a:xfrm>
            <a:off x="2523738" y="4216010"/>
            <a:ext cx="26880" cy="1838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4" name="955594766"/>
          <p:cNvSpPr>
            <a:spLocks noChangeAspect="1"/>
          </p:cNvSpPr>
          <p:nvPr/>
        </p:nvSpPr>
        <p:spPr bwMode="auto">
          <a:xfrm>
            <a:off x="2514522" y="4212668"/>
            <a:ext cx="9216" cy="3342"/>
          </a:xfrm>
          <a:custGeom>
            <a:avLst/>
            <a:gdLst/>
            <a:ahLst/>
            <a:cxnLst>
              <a:cxn ang="0">
                <a:pos x="0" y="2"/>
              </a:cxn>
              <a:cxn ang="0">
                <a:pos x="0" y="0"/>
              </a:cxn>
              <a:cxn ang="0">
                <a:pos x="12" y="4"/>
              </a:cxn>
              <a:cxn ang="0">
                <a:pos x="12" y="4"/>
              </a:cxn>
              <a:cxn ang="0">
                <a:pos x="0" y="2"/>
              </a:cxn>
            </a:cxnLst>
            <a:rect l="0" t="0" r="r" b="b"/>
            <a:pathLst>
              <a:path w="12" h="4">
                <a:moveTo>
                  <a:pt x="0" y="2"/>
                </a:moveTo>
                <a:lnTo>
                  <a:pt x="0" y="0"/>
                </a:lnTo>
                <a:lnTo>
                  <a:pt x="12" y="4"/>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5" name="294189438"/>
          <p:cNvSpPr>
            <a:spLocks noChangeAspect="1"/>
          </p:cNvSpPr>
          <p:nvPr/>
        </p:nvSpPr>
        <p:spPr bwMode="auto">
          <a:xfrm>
            <a:off x="2523738" y="4216010"/>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6" name="1547199892"/>
          <p:cNvSpPr>
            <a:spLocks noChangeAspect="1" noChangeArrowheads="1"/>
          </p:cNvSpPr>
          <p:nvPr/>
        </p:nvSpPr>
        <p:spPr bwMode="auto">
          <a:xfrm>
            <a:off x="2550618" y="4221858"/>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7" name="813091962"/>
          <p:cNvSpPr>
            <a:spLocks noChangeAspect="1"/>
          </p:cNvSpPr>
          <p:nvPr/>
        </p:nvSpPr>
        <p:spPr bwMode="auto">
          <a:xfrm>
            <a:off x="2514522" y="4194286"/>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8" name="410923667"/>
          <p:cNvSpPr>
            <a:spLocks noChangeAspect="1"/>
          </p:cNvSpPr>
          <p:nvPr/>
        </p:nvSpPr>
        <p:spPr bwMode="auto">
          <a:xfrm>
            <a:off x="2514522" y="4196792"/>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49" name="941175197"/>
          <p:cNvSpPr>
            <a:spLocks noChangeAspect="1"/>
          </p:cNvSpPr>
          <p:nvPr/>
        </p:nvSpPr>
        <p:spPr bwMode="auto">
          <a:xfrm>
            <a:off x="2523738" y="4198464"/>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0" name="1587800918"/>
          <p:cNvSpPr>
            <a:spLocks noChangeAspect="1"/>
          </p:cNvSpPr>
          <p:nvPr/>
        </p:nvSpPr>
        <p:spPr bwMode="auto">
          <a:xfrm>
            <a:off x="2514522" y="4196792"/>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1" name="134407284"/>
          <p:cNvSpPr>
            <a:spLocks noChangeAspect="1"/>
          </p:cNvSpPr>
          <p:nvPr/>
        </p:nvSpPr>
        <p:spPr bwMode="auto">
          <a:xfrm>
            <a:off x="2523738" y="4198464"/>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2" name="1199377279"/>
          <p:cNvSpPr>
            <a:spLocks noChangeAspect="1" noChangeArrowheads="1"/>
          </p:cNvSpPr>
          <p:nvPr/>
        </p:nvSpPr>
        <p:spPr bwMode="auto">
          <a:xfrm>
            <a:off x="2550618" y="4204312"/>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3" name="1028035917"/>
          <p:cNvSpPr>
            <a:spLocks noChangeAspect="1"/>
          </p:cNvSpPr>
          <p:nvPr/>
        </p:nvSpPr>
        <p:spPr bwMode="auto">
          <a:xfrm>
            <a:off x="2514522" y="4178412"/>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4" name="2120790981"/>
          <p:cNvSpPr>
            <a:spLocks noChangeAspect="1"/>
          </p:cNvSpPr>
          <p:nvPr/>
        </p:nvSpPr>
        <p:spPr bwMode="auto">
          <a:xfrm>
            <a:off x="2514522" y="4180918"/>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5" name="159553860"/>
          <p:cNvSpPr>
            <a:spLocks noChangeAspect="1"/>
          </p:cNvSpPr>
          <p:nvPr/>
        </p:nvSpPr>
        <p:spPr bwMode="auto">
          <a:xfrm>
            <a:off x="2523738" y="4182588"/>
            <a:ext cx="26880" cy="17546"/>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6" name="963962385"/>
          <p:cNvSpPr>
            <a:spLocks noChangeAspect="1"/>
          </p:cNvSpPr>
          <p:nvPr/>
        </p:nvSpPr>
        <p:spPr bwMode="auto">
          <a:xfrm>
            <a:off x="2514522" y="4178412"/>
            <a:ext cx="9216" cy="4178"/>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7" name="397781345"/>
          <p:cNvSpPr>
            <a:spLocks noChangeAspect="1"/>
          </p:cNvSpPr>
          <p:nvPr/>
        </p:nvSpPr>
        <p:spPr bwMode="auto">
          <a:xfrm>
            <a:off x="2523738" y="4180918"/>
            <a:ext cx="29184" cy="7520"/>
          </a:xfrm>
          <a:custGeom>
            <a:avLst/>
            <a:gdLst/>
            <a:ahLst/>
            <a:cxnLst>
              <a:cxn ang="0">
                <a:pos x="0" y="0"/>
              </a:cxn>
              <a:cxn ang="0">
                <a:pos x="15" y="3"/>
              </a:cxn>
              <a:cxn ang="0">
                <a:pos x="15" y="4"/>
              </a:cxn>
              <a:cxn ang="0">
                <a:pos x="4" y="3"/>
              </a:cxn>
              <a:cxn ang="0">
                <a:pos x="0" y="1"/>
              </a:cxn>
              <a:cxn ang="0">
                <a:pos x="0" y="0"/>
              </a:cxn>
            </a:cxnLst>
            <a:rect l="0" t="0" r="r" b="b"/>
            <a:pathLst>
              <a:path w="16" h="4">
                <a:moveTo>
                  <a:pt x="0" y="0"/>
                </a:moveTo>
                <a:cubicBezTo>
                  <a:pt x="0" y="0"/>
                  <a:pt x="4" y="4"/>
                  <a:pt x="15" y="3"/>
                </a:cubicBezTo>
                <a:cubicBezTo>
                  <a:pt x="16"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8" name="661533182"/>
          <p:cNvSpPr>
            <a:spLocks noChangeAspect="1" noChangeArrowheads="1"/>
          </p:cNvSpPr>
          <p:nvPr/>
        </p:nvSpPr>
        <p:spPr bwMode="auto">
          <a:xfrm>
            <a:off x="2550618" y="4188438"/>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59" name="695869809"/>
          <p:cNvSpPr>
            <a:spLocks noChangeAspect="1"/>
          </p:cNvSpPr>
          <p:nvPr/>
        </p:nvSpPr>
        <p:spPr bwMode="auto">
          <a:xfrm>
            <a:off x="2514522" y="4160865"/>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0" name="187334015"/>
          <p:cNvSpPr>
            <a:spLocks noChangeAspect="1"/>
          </p:cNvSpPr>
          <p:nvPr/>
        </p:nvSpPr>
        <p:spPr bwMode="auto">
          <a:xfrm>
            <a:off x="2514522" y="4163372"/>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1" name="1723019699"/>
          <p:cNvSpPr>
            <a:spLocks noChangeAspect="1"/>
          </p:cNvSpPr>
          <p:nvPr/>
        </p:nvSpPr>
        <p:spPr bwMode="auto">
          <a:xfrm>
            <a:off x="2523738" y="4165043"/>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2" name="134937695"/>
          <p:cNvSpPr>
            <a:spLocks noChangeAspect="1"/>
          </p:cNvSpPr>
          <p:nvPr/>
        </p:nvSpPr>
        <p:spPr bwMode="auto">
          <a:xfrm>
            <a:off x="2514522" y="4160865"/>
            <a:ext cx="9216" cy="4178"/>
          </a:xfrm>
          <a:custGeom>
            <a:avLst/>
            <a:gdLst/>
            <a:ahLst/>
            <a:cxnLst>
              <a:cxn ang="0">
                <a:pos x="0" y="3"/>
              </a:cxn>
              <a:cxn ang="0">
                <a:pos x="0" y="0"/>
              </a:cxn>
              <a:cxn ang="0">
                <a:pos x="12" y="5"/>
              </a:cxn>
              <a:cxn ang="0">
                <a:pos x="12" y="5"/>
              </a:cxn>
              <a:cxn ang="0">
                <a:pos x="0" y="3"/>
              </a:cxn>
            </a:cxnLst>
            <a:rect l="0" t="0" r="r" b="b"/>
            <a:pathLst>
              <a:path w="12" h="5">
                <a:moveTo>
                  <a:pt x="0" y="3"/>
                </a:moveTo>
                <a:lnTo>
                  <a:pt x="0" y="0"/>
                </a:lnTo>
                <a:lnTo>
                  <a:pt x="12" y="5"/>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3" name="338141999"/>
          <p:cNvSpPr>
            <a:spLocks noChangeAspect="1"/>
          </p:cNvSpPr>
          <p:nvPr/>
        </p:nvSpPr>
        <p:spPr bwMode="auto">
          <a:xfrm>
            <a:off x="2523738" y="4165043"/>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4" name="924430586"/>
          <p:cNvSpPr>
            <a:spLocks noChangeAspect="1" noChangeArrowheads="1"/>
          </p:cNvSpPr>
          <p:nvPr/>
        </p:nvSpPr>
        <p:spPr bwMode="auto">
          <a:xfrm>
            <a:off x="2550618" y="4170892"/>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5" name="1774357949"/>
          <p:cNvSpPr>
            <a:spLocks noChangeAspect="1"/>
          </p:cNvSpPr>
          <p:nvPr/>
        </p:nvSpPr>
        <p:spPr bwMode="auto">
          <a:xfrm>
            <a:off x="2514522" y="4143319"/>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6" name="1938928859"/>
          <p:cNvSpPr>
            <a:spLocks noChangeAspect="1"/>
          </p:cNvSpPr>
          <p:nvPr/>
        </p:nvSpPr>
        <p:spPr bwMode="auto">
          <a:xfrm>
            <a:off x="2514522" y="4144991"/>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7" name="1288837911"/>
          <p:cNvSpPr>
            <a:spLocks noChangeAspect="1"/>
          </p:cNvSpPr>
          <p:nvPr/>
        </p:nvSpPr>
        <p:spPr bwMode="auto">
          <a:xfrm>
            <a:off x="2523738" y="4147497"/>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8" name="42243513"/>
          <p:cNvSpPr>
            <a:spLocks noChangeAspect="1"/>
          </p:cNvSpPr>
          <p:nvPr/>
        </p:nvSpPr>
        <p:spPr bwMode="auto">
          <a:xfrm>
            <a:off x="2514522" y="4144991"/>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69" name="279975042"/>
          <p:cNvSpPr>
            <a:spLocks noChangeAspect="1"/>
          </p:cNvSpPr>
          <p:nvPr/>
        </p:nvSpPr>
        <p:spPr bwMode="auto">
          <a:xfrm>
            <a:off x="2523738" y="4147497"/>
            <a:ext cx="29184" cy="7520"/>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0" name="799341486"/>
          <p:cNvSpPr>
            <a:spLocks noChangeAspect="1" noChangeArrowheads="1"/>
          </p:cNvSpPr>
          <p:nvPr/>
        </p:nvSpPr>
        <p:spPr bwMode="auto">
          <a:xfrm>
            <a:off x="2550618" y="4153346"/>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1" name="1222246008"/>
          <p:cNvSpPr>
            <a:spLocks noChangeAspect="1"/>
          </p:cNvSpPr>
          <p:nvPr/>
        </p:nvSpPr>
        <p:spPr bwMode="auto">
          <a:xfrm>
            <a:off x="2563674" y="4220187"/>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2" name="1599321395"/>
          <p:cNvSpPr>
            <a:spLocks noChangeAspect="1"/>
          </p:cNvSpPr>
          <p:nvPr/>
        </p:nvSpPr>
        <p:spPr bwMode="auto">
          <a:xfrm>
            <a:off x="2563674" y="4221858"/>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3" name="390440277"/>
          <p:cNvSpPr>
            <a:spLocks noChangeAspect="1"/>
          </p:cNvSpPr>
          <p:nvPr/>
        </p:nvSpPr>
        <p:spPr bwMode="auto">
          <a:xfrm>
            <a:off x="2572890" y="4224364"/>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4" name="717549334"/>
          <p:cNvSpPr>
            <a:spLocks noChangeAspect="1"/>
          </p:cNvSpPr>
          <p:nvPr/>
        </p:nvSpPr>
        <p:spPr bwMode="auto">
          <a:xfrm>
            <a:off x="2563674" y="4221858"/>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5" name="84985821"/>
          <p:cNvSpPr>
            <a:spLocks noChangeAspect="1"/>
          </p:cNvSpPr>
          <p:nvPr/>
        </p:nvSpPr>
        <p:spPr bwMode="auto">
          <a:xfrm>
            <a:off x="2572890" y="4224364"/>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6" name="2060324040"/>
          <p:cNvSpPr>
            <a:spLocks noChangeAspect="1" noChangeArrowheads="1"/>
          </p:cNvSpPr>
          <p:nvPr/>
        </p:nvSpPr>
        <p:spPr bwMode="auto">
          <a:xfrm>
            <a:off x="2602075" y="4230213"/>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7" name="1007212695"/>
          <p:cNvSpPr>
            <a:spLocks noChangeAspect="1"/>
          </p:cNvSpPr>
          <p:nvPr/>
        </p:nvSpPr>
        <p:spPr bwMode="auto">
          <a:xfrm>
            <a:off x="2563674" y="4204312"/>
            <a:ext cx="46848" cy="23394"/>
          </a:xfrm>
          <a:custGeom>
            <a:avLst/>
            <a:gdLst/>
            <a:ahLst/>
            <a:cxnLst>
              <a:cxn ang="0">
                <a:pos x="0" y="0"/>
              </a:cxn>
              <a:cxn ang="0">
                <a:pos x="61" y="10"/>
              </a:cxn>
              <a:cxn ang="0">
                <a:pos x="61" y="28"/>
              </a:cxn>
              <a:cxn ang="0">
                <a:pos x="0" y="19"/>
              </a:cxn>
              <a:cxn ang="0">
                <a:pos x="0" y="0"/>
              </a:cxn>
            </a:cxnLst>
            <a:rect l="0" t="0" r="r" b="b"/>
            <a:pathLst>
              <a:path w="61" h="28">
                <a:moveTo>
                  <a:pt x="0" y="0"/>
                </a:moveTo>
                <a:lnTo>
                  <a:pt x="61" y="10"/>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8" name="1549132505"/>
          <p:cNvSpPr>
            <a:spLocks noChangeAspect="1"/>
          </p:cNvSpPr>
          <p:nvPr/>
        </p:nvSpPr>
        <p:spPr bwMode="auto">
          <a:xfrm>
            <a:off x="2563674" y="4204312"/>
            <a:ext cx="9216" cy="14204"/>
          </a:xfrm>
          <a:custGeom>
            <a:avLst/>
            <a:gdLst/>
            <a:ahLst/>
            <a:cxnLst>
              <a:cxn ang="0">
                <a:pos x="0" y="17"/>
              </a:cxn>
              <a:cxn ang="0">
                <a:pos x="12" y="17"/>
              </a:cxn>
              <a:cxn ang="0">
                <a:pos x="12" y="5"/>
              </a:cxn>
              <a:cxn ang="0">
                <a:pos x="0" y="0"/>
              </a:cxn>
              <a:cxn ang="0">
                <a:pos x="0" y="17"/>
              </a:cxn>
            </a:cxnLst>
            <a:rect l="0" t="0" r="r" b="b"/>
            <a:pathLst>
              <a:path w="12" h="17">
                <a:moveTo>
                  <a:pt x="0" y="17"/>
                </a:moveTo>
                <a:lnTo>
                  <a:pt x="12" y="17"/>
                </a:lnTo>
                <a:lnTo>
                  <a:pt x="12"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79" name="916299079"/>
          <p:cNvSpPr>
            <a:spLocks noChangeAspect="1"/>
          </p:cNvSpPr>
          <p:nvPr/>
        </p:nvSpPr>
        <p:spPr bwMode="auto">
          <a:xfrm>
            <a:off x="2572890" y="4208490"/>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0" name="1643554822"/>
          <p:cNvSpPr>
            <a:spLocks noChangeAspect="1"/>
          </p:cNvSpPr>
          <p:nvPr/>
        </p:nvSpPr>
        <p:spPr bwMode="auto">
          <a:xfrm>
            <a:off x="2563674" y="4204312"/>
            <a:ext cx="9216" cy="4178"/>
          </a:xfrm>
          <a:custGeom>
            <a:avLst/>
            <a:gdLst/>
            <a:ahLst/>
            <a:cxnLst>
              <a:cxn ang="0">
                <a:pos x="0" y="0"/>
              </a:cxn>
              <a:cxn ang="0">
                <a:pos x="0" y="0"/>
              </a:cxn>
              <a:cxn ang="0">
                <a:pos x="12" y="2"/>
              </a:cxn>
              <a:cxn ang="0">
                <a:pos x="12" y="5"/>
              </a:cxn>
              <a:cxn ang="0">
                <a:pos x="0" y="0"/>
              </a:cxn>
            </a:cxnLst>
            <a:rect l="0" t="0" r="r" b="b"/>
            <a:pathLst>
              <a:path w="12" h="5">
                <a:moveTo>
                  <a:pt x="0" y="0"/>
                </a:moveTo>
                <a:lnTo>
                  <a:pt x="0" y="0"/>
                </a:lnTo>
                <a:lnTo>
                  <a:pt x="12" y="2"/>
                </a:lnTo>
                <a:lnTo>
                  <a:pt x="12"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1" name="1167730478"/>
          <p:cNvSpPr>
            <a:spLocks noChangeAspect="1"/>
          </p:cNvSpPr>
          <p:nvPr/>
        </p:nvSpPr>
        <p:spPr bwMode="auto">
          <a:xfrm>
            <a:off x="2572890" y="4205984"/>
            <a:ext cx="29184" cy="8356"/>
          </a:xfrm>
          <a:custGeom>
            <a:avLst/>
            <a:gdLst/>
            <a:ahLst/>
            <a:cxnLst>
              <a:cxn ang="0">
                <a:pos x="0" y="0"/>
              </a:cxn>
              <a:cxn ang="0">
                <a:pos x="15" y="3"/>
              </a:cxn>
              <a:cxn ang="0">
                <a:pos x="16" y="3"/>
              </a:cxn>
              <a:cxn ang="0">
                <a:pos x="4" y="2"/>
              </a:cxn>
              <a:cxn ang="0">
                <a:pos x="0" y="1"/>
              </a:cxn>
              <a:cxn ang="0">
                <a:pos x="0" y="0"/>
              </a:cxn>
            </a:cxnLst>
            <a:rect l="0" t="0" r="r" b="b"/>
            <a:pathLst>
              <a:path w="16" h="4">
                <a:moveTo>
                  <a:pt x="0" y="0"/>
                </a:moveTo>
                <a:cubicBezTo>
                  <a:pt x="0" y="0"/>
                  <a:pt x="4" y="3"/>
                  <a:pt x="15" y="3"/>
                </a:cubicBezTo>
                <a:cubicBezTo>
                  <a:pt x="16" y="4"/>
                  <a:pt x="16" y="3"/>
                  <a:pt x="16" y="3"/>
                </a:cubicBezTo>
                <a:cubicBezTo>
                  <a:pt x="16"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2" name="705252228"/>
          <p:cNvSpPr>
            <a:spLocks noChangeAspect="1"/>
          </p:cNvSpPr>
          <p:nvPr/>
        </p:nvSpPr>
        <p:spPr bwMode="auto">
          <a:xfrm>
            <a:off x="2602075" y="4214338"/>
            <a:ext cx="768" cy="4178"/>
          </a:xfrm>
          <a:custGeom>
            <a:avLst/>
            <a:gdLst/>
            <a:ahLst/>
            <a:cxnLst>
              <a:cxn ang="0">
                <a:pos x="0" y="2"/>
              </a:cxn>
              <a:cxn ang="0">
                <a:pos x="0" y="5"/>
              </a:cxn>
              <a:cxn ang="0">
                <a:pos x="0" y="0"/>
              </a:cxn>
              <a:cxn ang="0">
                <a:pos x="0" y="0"/>
              </a:cxn>
              <a:cxn ang="0">
                <a:pos x="0" y="2"/>
              </a:cxn>
            </a:cxnLst>
            <a:rect l="0" t="0" r="r" b="b"/>
            <a:pathLst>
              <a:path h="5">
                <a:moveTo>
                  <a:pt x="0" y="2"/>
                </a:moveTo>
                <a:lnTo>
                  <a:pt x="0" y="5"/>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3" name="367223040"/>
          <p:cNvSpPr>
            <a:spLocks noChangeAspect="1"/>
          </p:cNvSpPr>
          <p:nvPr/>
        </p:nvSpPr>
        <p:spPr bwMode="auto">
          <a:xfrm>
            <a:off x="2563674" y="4186766"/>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4" name="686247469"/>
          <p:cNvSpPr>
            <a:spLocks noChangeAspect="1"/>
          </p:cNvSpPr>
          <p:nvPr/>
        </p:nvSpPr>
        <p:spPr bwMode="auto">
          <a:xfrm>
            <a:off x="2563674" y="4188438"/>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5" name="430459314"/>
          <p:cNvSpPr>
            <a:spLocks noChangeAspect="1"/>
          </p:cNvSpPr>
          <p:nvPr/>
        </p:nvSpPr>
        <p:spPr bwMode="auto">
          <a:xfrm>
            <a:off x="2572890" y="4190944"/>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6" name="90478993"/>
          <p:cNvSpPr>
            <a:spLocks noChangeAspect="1"/>
          </p:cNvSpPr>
          <p:nvPr/>
        </p:nvSpPr>
        <p:spPr bwMode="auto">
          <a:xfrm>
            <a:off x="2563674" y="4186766"/>
            <a:ext cx="9216" cy="4178"/>
          </a:xfrm>
          <a:custGeom>
            <a:avLst/>
            <a:gdLst/>
            <a:ahLst/>
            <a:cxnLst>
              <a:cxn ang="0">
                <a:pos x="0" y="2"/>
              </a:cxn>
              <a:cxn ang="0">
                <a:pos x="0" y="0"/>
              </a:cxn>
              <a:cxn ang="0">
                <a:pos x="12" y="5"/>
              </a:cxn>
              <a:cxn ang="0">
                <a:pos x="12" y="5"/>
              </a:cxn>
              <a:cxn ang="0">
                <a:pos x="0" y="2"/>
              </a:cxn>
            </a:cxnLst>
            <a:rect l="0" t="0" r="r" b="b"/>
            <a:pathLst>
              <a:path w="12" h="5">
                <a:moveTo>
                  <a:pt x="0" y="2"/>
                </a:moveTo>
                <a:lnTo>
                  <a:pt x="0" y="0"/>
                </a:lnTo>
                <a:lnTo>
                  <a:pt x="12" y="5"/>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7" name="1680128521"/>
          <p:cNvSpPr>
            <a:spLocks noChangeAspect="1"/>
          </p:cNvSpPr>
          <p:nvPr/>
        </p:nvSpPr>
        <p:spPr bwMode="auto">
          <a:xfrm>
            <a:off x="2572890" y="4190944"/>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8" name="1017992140"/>
          <p:cNvSpPr>
            <a:spLocks noChangeAspect="1" noChangeArrowheads="1"/>
          </p:cNvSpPr>
          <p:nvPr/>
        </p:nvSpPr>
        <p:spPr bwMode="auto">
          <a:xfrm>
            <a:off x="2602075" y="4196792"/>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89" name="1235945777"/>
          <p:cNvSpPr>
            <a:spLocks noChangeAspect="1"/>
          </p:cNvSpPr>
          <p:nvPr/>
        </p:nvSpPr>
        <p:spPr bwMode="auto">
          <a:xfrm>
            <a:off x="2563674" y="4169220"/>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0" name="1536783662"/>
          <p:cNvSpPr>
            <a:spLocks noChangeAspect="1"/>
          </p:cNvSpPr>
          <p:nvPr/>
        </p:nvSpPr>
        <p:spPr bwMode="auto">
          <a:xfrm>
            <a:off x="2563674" y="4170892"/>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1" name="673638118"/>
          <p:cNvSpPr>
            <a:spLocks noChangeAspect="1"/>
          </p:cNvSpPr>
          <p:nvPr/>
        </p:nvSpPr>
        <p:spPr bwMode="auto">
          <a:xfrm>
            <a:off x="2572890" y="4172562"/>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2" name="517208199"/>
          <p:cNvSpPr>
            <a:spLocks noChangeAspect="1"/>
          </p:cNvSpPr>
          <p:nvPr/>
        </p:nvSpPr>
        <p:spPr bwMode="auto">
          <a:xfrm>
            <a:off x="2563674" y="4170892"/>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3" name="1204522164"/>
          <p:cNvSpPr>
            <a:spLocks noChangeAspect="1"/>
          </p:cNvSpPr>
          <p:nvPr/>
        </p:nvSpPr>
        <p:spPr bwMode="auto">
          <a:xfrm>
            <a:off x="2572890" y="4172562"/>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4" name="1989063443"/>
          <p:cNvSpPr>
            <a:spLocks noChangeAspect="1" noChangeArrowheads="1"/>
          </p:cNvSpPr>
          <p:nvPr/>
        </p:nvSpPr>
        <p:spPr bwMode="auto">
          <a:xfrm>
            <a:off x="2602075" y="4178411"/>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5" name="119210184"/>
          <p:cNvSpPr>
            <a:spLocks noChangeAspect="1"/>
          </p:cNvSpPr>
          <p:nvPr/>
        </p:nvSpPr>
        <p:spPr bwMode="auto">
          <a:xfrm>
            <a:off x="2563674" y="4153346"/>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6" name="243822099"/>
          <p:cNvSpPr>
            <a:spLocks noChangeAspect="1"/>
          </p:cNvSpPr>
          <p:nvPr/>
        </p:nvSpPr>
        <p:spPr bwMode="auto">
          <a:xfrm>
            <a:off x="2563674" y="4155017"/>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7" name="1865896901"/>
          <p:cNvSpPr>
            <a:spLocks noChangeAspect="1"/>
          </p:cNvSpPr>
          <p:nvPr/>
        </p:nvSpPr>
        <p:spPr bwMode="auto">
          <a:xfrm>
            <a:off x="2572890" y="4156688"/>
            <a:ext cx="29184" cy="1838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8" name="119582443"/>
          <p:cNvSpPr>
            <a:spLocks noChangeAspect="1"/>
          </p:cNvSpPr>
          <p:nvPr/>
        </p:nvSpPr>
        <p:spPr bwMode="auto">
          <a:xfrm>
            <a:off x="2563674" y="4153346"/>
            <a:ext cx="9216" cy="3342"/>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999" name="1328720464"/>
          <p:cNvSpPr>
            <a:spLocks noChangeAspect="1"/>
          </p:cNvSpPr>
          <p:nvPr/>
        </p:nvSpPr>
        <p:spPr bwMode="auto">
          <a:xfrm>
            <a:off x="2572890" y="4155017"/>
            <a:ext cx="29184" cy="8356"/>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0" name="502744226"/>
          <p:cNvSpPr>
            <a:spLocks noChangeAspect="1"/>
          </p:cNvSpPr>
          <p:nvPr/>
        </p:nvSpPr>
        <p:spPr bwMode="auto">
          <a:xfrm>
            <a:off x="2602075" y="4163372"/>
            <a:ext cx="768" cy="3342"/>
          </a:xfrm>
          <a:custGeom>
            <a:avLst/>
            <a:gdLst/>
            <a:ahLst/>
            <a:cxnLst>
              <a:cxn ang="0">
                <a:pos x="0" y="2"/>
              </a:cxn>
              <a:cxn ang="0">
                <a:pos x="0" y="4"/>
              </a:cxn>
              <a:cxn ang="0">
                <a:pos x="0" y="0"/>
              </a:cxn>
              <a:cxn ang="0">
                <a:pos x="0" y="0"/>
              </a:cxn>
              <a:cxn ang="0">
                <a:pos x="0" y="2"/>
              </a:cxn>
            </a:cxnLst>
            <a:rect l="0" t="0" r="r" b="b"/>
            <a:pathLst>
              <a:path h="4">
                <a:moveTo>
                  <a:pt x="0" y="2"/>
                </a:moveTo>
                <a:lnTo>
                  <a:pt x="0" y="4"/>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1" name="258361981"/>
          <p:cNvSpPr>
            <a:spLocks noChangeAspect="1"/>
          </p:cNvSpPr>
          <p:nvPr/>
        </p:nvSpPr>
        <p:spPr bwMode="auto">
          <a:xfrm>
            <a:off x="2612828" y="4230213"/>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2" name="770848449"/>
          <p:cNvSpPr>
            <a:spLocks noChangeAspect="1"/>
          </p:cNvSpPr>
          <p:nvPr/>
        </p:nvSpPr>
        <p:spPr bwMode="auto">
          <a:xfrm>
            <a:off x="2612828" y="4230213"/>
            <a:ext cx="8447" cy="13368"/>
          </a:xfrm>
          <a:custGeom>
            <a:avLst/>
            <a:gdLst/>
            <a:ahLst/>
            <a:cxnLst>
              <a:cxn ang="0">
                <a:pos x="0" y="16"/>
              </a:cxn>
              <a:cxn ang="0">
                <a:pos x="11" y="16"/>
              </a:cxn>
              <a:cxn ang="0">
                <a:pos x="11" y="5"/>
              </a:cxn>
              <a:cxn ang="0">
                <a:pos x="0" y="0"/>
              </a:cxn>
              <a:cxn ang="0">
                <a:pos x="0" y="16"/>
              </a:cxn>
            </a:cxnLst>
            <a:rect l="0" t="0" r="r" b="b"/>
            <a:pathLst>
              <a:path w="11" h="16">
                <a:moveTo>
                  <a:pt x="0" y="16"/>
                </a:moveTo>
                <a:lnTo>
                  <a:pt x="11" y="16"/>
                </a:lnTo>
                <a:lnTo>
                  <a:pt x="11" y="5"/>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3" name="130948625"/>
          <p:cNvSpPr>
            <a:spLocks noChangeAspect="1"/>
          </p:cNvSpPr>
          <p:nvPr/>
        </p:nvSpPr>
        <p:spPr bwMode="auto">
          <a:xfrm>
            <a:off x="2621275" y="4234391"/>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4" name="141833711"/>
          <p:cNvSpPr>
            <a:spLocks noChangeAspect="1"/>
          </p:cNvSpPr>
          <p:nvPr/>
        </p:nvSpPr>
        <p:spPr bwMode="auto">
          <a:xfrm>
            <a:off x="2612828" y="4230213"/>
            <a:ext cx="8447" cy="4178"/>
          </a:xfrm>
          <a:custGeom>
            <a:avLst/>
            <a:gdLst/>
            <a:ahLst/>
            <a:cxnLst>
              <a:cxn ang="0">
                <a:pos x="0" y="0"/>
              </a:cxn>
              <a:cxn ang="0">
                <a:pos x="0" y="0"/>
              </a:cxn>
              <a:cxn ang="0">
                <a:pos x="11" y="2"/>
              </a:cxn>
              <a:cxn ang="0">
                <a:pos x="11" y="5"/>
              </a:cxn>
              <a:cxn ang="0">
                <a:pos x="0" y="0"/>
              </a:cxn>
            </a:cxnLst>
            <a:rect l="0" t="0" r="r" b="b"/>
            <a:pathLst>
              <a:path w="11" h="5">
                <a:moveTo>
                  <a:pt x="0" y="0"/>
                </a:moveTo>
                <a:lnTo>
                  <a:pt x="0" y="0"/>
                </a:lnTo>
                <a:lnTo>
                  <a:pt x="11" y="2"/>
                </a:lnTo>
                <a:lnTo>
                  <a:pt x="11"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5" name="365554910"/>
          <p:cNvSpPr>
            <a:spLocks noChangeAspect="1"/>
          </p:cNvSpPr>
          <p:nvPr/>
        </p:nvSpPr>
        <p:spPr bwMode="auto">
          <a:xfrm>
            <a:off x="2621275" y="4231884"/>
            <a:ext cx="29184" cy="8356"/>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4"/>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6" name="682569536"/>
          <p:cNvSpPr>
            <a:spLocks noChangeAspect="1"/>
          </p:cNvSpPr>
          <p:nvPr/>
        </p:nvSpPr>
        <p:spPr bwMode="auto">
          <a:xfrm>
            <a:off x="2650459" y="4240239"/>
            <a:ext cx="768" cy="3342"/>
          </a:xfrm>
          <a:custGeom>
            <a:avLst/>
            <a:gdLst/>
            <a:ahLst/>
            <a:cxnLst>
              <a:cxn ang="0">
                <a:pos x="0" y="2"/>
              </a:cxn>
              <a:cxn ang="0">
                <a:pos x="0" y="4"/>
              </a:cxn>
              <a:cxn ang="0">
                <a:pos x="0" y="0"/>
              </a:cxn>
              <a:cxn ang="0">
                <a:pos x="0" y="0"/>
              </a:cxn>
              <a:cxn ang="0">
                <a:pos x="0" y="2"/>
              </a:cxn>
            </a:cxnLst>
            <a:rect l="0" t="0" r="r" b="b"/>
            <a:pathLst>
              <a:path h="4">
                <a:moveTo>
                  <a:pt x="0" y="2"/>
                </a:moveTo>
                <a:lnTo>
                  <a:pt x="0" y="4"/>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7" name="808937002"/>
          <p:cNvSpPr>
            <a:spLocks noChangeAspect="1"/>
          </p:cNvSpPr>
          <p:nvPr/>
        </p:nvSpPr>
        <p:spPr bwMode="auto">
          <a:xfrm>
            <a:off x="2612828" y="4212668"/>
            <a:ext cx="48385" cy="23394"/>
          </a:xfrm>
          <a:custGeom>
            <a:avLst/>
            <a:gdLst/>
            <a:ahLst/>
            <a:cxnLst>
              <a:cxn ang="0">
                <a:pos x="0" y="0"/>
              </a:cxn>
              <a:cxn ang="0">
                <a:pos x="63" y="9"/>
              </a:cxn>
              <a:cxn ang="0">
                <a:pos x="63" y="28"/>
              </a:cxn>
              <a:cxn ang="0">
                <a:pos x="0" y="18"/>
              </a:cxn>
              <a:cxn ang="0">
                <a:pos x="0" y="0"/>
              </a:cxn>
            </a:cxnLst>
            <a:rect l="0" t="0" r="r" b="b"/>
            <a:pathLst>
              <a:path w="63" h="28">
                <a:moveTo>
                  <a:pt x="0" y="0"/>
                </a:moveTo>
                <a:lnTo>
                  <a:pt x="63" y="9"/>
                </a:lnTo>
                <a:lnTo>
                  <a:pt x="63"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8" name="310486583"/>
          <p:cNvSpPr>
            <a:spLocks noChangeAspect="1"/>
          </p:cNvSpPr>
          <p:nvPr/>
        </p:nvSpPr>
        <p:spPr bwMode="auto">
          <a:xfrm>
            <a:off x="2612828" y="4214338"/>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09" name="2035805160"/>
          <p:cNvSpPr>
            <a:spLocks noChangeAspect="1"/>
          </p:cNvSpPr>
          <p:nvPr/>
        </p:nvSpPr>
        <p:spPr bwMode="auto">
          <a:xfrm>
            <a:off x="2621275" y="4216010"/>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0" name="246713467"/>
          <p:cNvSpPr>
            <a:spLocks noChangeAspect="1"/>
          </p:cNvSpPr>
          <p:nvPr/>
        </p:nvSpPr>
        <p:spPr bwMode="auto">
          <a:xfrm>
            <a:off x="2612828" y="4212668"/>
            <a:ext cx="8447" cy="3342"/>
          </a:xfrm>
          <a:custGeom>
            <a:avLst/>
            <a:gdLst/>
            <a:ahLst/>
            <a:cxnLst>
              <a:cxn ang="0">
                <a:pos x="0" y="2"/>
              </a:cxn>
              <a:cxn ang="0">
                <a:pos x="0" y="0"/>
              </a:cxn>
              <a:cxn ang="0">
                <a:pos x="11" y="2"/>
              </a:cxn>
              <a:cxn ang="0">
                <a:pos x="11" y="4"/>
              </a:cxn>
              <a:cxn ang="0">
                <a:pos x="0" y="2"/>
              </a:cxn>
            </a:cxnLst>
            <a:rect l="0" t="0" r="r" b="b"/>
            <a:pathLst>
              <a:path w="11" h="4">
                <a:moveTo>
                  <a:pt x="0" y="2"/>
                </a:moveTo>
                <a:lnTo>
                  <a:pt x="0" y="0"/>
                </a:lnTo>
                <a:lnTo>
                  <a:pt x="11" y="2"/>
                </a:lnTo>
                <a:lnTo>
                  <a:pt x="11"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1" name="2104233337"/>
          <p:cNvSpPr>
            <a:spLocks noChangeAspect="1"/>
          </p:cNvSpPr>
          <p:nvPr/>
        </p:nvSpPr>
        <p:spPr bwMode="auto">
          <a:xfrm>
            <a:off x="2621275" y="4214338"/>
            <a:ext cx="29184" cy="7520"/>
          </a:xfrm>
          <a:custGeom>
            <a:avLst/>
            <a:gdLst/>
            <a:ahLst/>
            <a:cxnLst>
              <a:cxn ang="0">
                <a:pos x="0" y="0"/>
              </a:cxn>
              <a:cxn ang="0">
                <a:pos x="16" y="4"/>
              </a:cxn>
              <a:cxn ang="0">
                <a:pos x="16" y="4"/>
              </a:cxn>
              <a:cxn ang="0">
                <a:pos x="5" y="3"/>
              </a:cxn>
              <a:cxn ang="0">
                <a:pos x="0" y="1"/>
              </a:cxn>
              <a:cxn ang="0">
                <a:pos x="0" y="0"/>
              </a:cxn>
            </a:cxnLst>
            <a:rect l="0" t="0" r="r" b="b"/>
            <a:pathLst>
              <a:path w="16" h="4">
                <a:moveTo>
                  <a:pt x="0" y="0"/>
                </a:moveTo>
                <a:cubicBezTo>
                  <a:pt x="0" y="0"/>
                  <a:pt x="4" y="4"/>
                  <a:pt x="16" y="4"/>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2" name="996132487"/>
          <p:cNvSpPr>
            <a:spLocks noChangeAspect="1" noChangeArrowheads="1"/>
          </p:cNvSpPr>
          <p:nvPr/>
        </p:nvSpPr>
        <p:spPr bwMode="auto">
          <a:xfrm>
            <a:off x="2650459" y="4221858"/>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3" name="1892717750"/>
          <p:cNvSpPr>
            <a:spLocks noChangeAspect="1"/>
          </p:cNvSpPr>
          <p:nvPr/>
        </p:nvSpPr>
        <p:spPr bwMode="auto">
          <a:xfrm>
            <a:off x="2612828" y="4194286"/>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4" name="1199798634"/>
          <p:cNvSpPr>
            <a:spLocks noChangeAspect="1"/>
          </p:cNvSpPr>
          <p:nvPr/>
        </p:nvSpPr>
        <p:spPr bwMode="auto">
          <a:xfrm>
            <a:off x="2612828" y="4196792"/>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5" name="1167087184"/>
          <p:cNvSpPr>
            <a:spLocks noChangeAspect="1"/>
          </p:cNvSpPr>
          <p:nvPr/>
        </p:nvSpPr>
        <p:spPr bwMode="auto">
          <a:xfrm>
            <a:off x="2621275" y="4198464"/>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6" name="1017767471"/>
          <p:cNvSpPr>
            <a:spLocks noChangeAspect="1"/>
          </p:cNvSpPr>
          <p:nvPr/>
        </p:nvSpPr>
        <p:spPr bwMode="auto">
          <a:xfrm>
            <a:off x="2612828" y="4196792"/>
            <a:ext cx="8447" cy="1672"/>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7" name="1915198302"/>
          <p:cNvSpPr>
            <a:spLocks noChangeAspect="1"/>
          </p:cNvSpPr>
          <p:nvPr/>
        </p:nvSpPr>
        <p:spPr bwMode="auto">
          <a:xfrm>
            <a:off x="2621275" y="4198464"/>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8" name="1799378177"/>
          <p:cNvSpPr>
            <a:spLocks noChangeAspect="1" noChangeArrowheads="1"/>
          </p:cNvSpPr>
          <p:nvPr/>
        </p:nvSpPr>
        <p:spPr bwMode="auto">
          <a:xfrm>
            <a:off x="2650459" y="4204312"/>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19" name="493971272"/>
          <p:cNvSpPr>
            <a:spLocks noChangeAspect="1"/>
          </p:cNvSpPr>
          <p:nvPr/>
        </p:nvSpPr>
        <p:spPr bwMode="auto">
          <a:xfrm>
            <a:off x="2612828" y="4178411"/>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0" name="1683878956"/>
          <p:cNvSpPr>
            <a:spLocks noChangeAspect="1"/>
          </p:cNvSpPr>
          <p:nvPr/>
        </p:nvSpPr>
        <p:spPr bwMode="auto">
          <a:xfrm>
            <a:off x="2612828" y="4178411"/>
            <a:ext cx="8447" cy="14204"/>
          </a:xfrm>
          <a:custGeom>
            <a:avLst/>
            <a:gdLst/>
            <a:ahLst/>
            <a:cxnLst>
              <a:cxn ang="0">
                <a:pos x="0" y="17"/>
              </a:cxn>
              <a:cxn ang="0">
                <a:pos x="11" y="17"/>
              </a:cxn>
              <a:cxn ang="0">
                <a:pos x="11" y="5"/>
              </a:cxn>
              <a:cxn ang="0">
                <a:pos x="0" y="0"/>
              </a:cxn>
              <a:cxn ang="0">
                <a:pos x="0" y="17"/>
              </a:cxn>
            </a:cxnLst>
            <a:rect l="0" t="0" r="r" b="b"/>
            <a:pathLst>
              <a:path w="11" h="17">
                <a:moveTo>
                  <a:pt x="0" y="17"/>
                </a:moveTo>
                <a:lnTo>
                  <a:pt x="11" y="17"/>
                </a:lnTo>
                <a:lnTo>
                  <a:pt x="11"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1" name="258800338"/>
          <p:cNvSpPr>
            <a:spLocks noChangeAspect="1"/>
          </p:cNvSpPr>
          <p:nvPr/>
        </p:nvSpPr>
        <p:spPr bwMode="auto">
          <a:xfrm>
            <a:off x="2621275" y="4182588"/>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2" name="270845771"/>
          <p:cNvSpPr>
            <a:spLocks noChangeAspect="1"/>
          </p:cNvSpPr>
          <p:nvPr/>
        </p:nvSpPr>
        <p:spPr bwMode="auto">
          <a:xfrm>
            <a:off x="2612828" y="4178411"/>
            <a:ext cx="8447" cy="4178"/>
          </a:xfrm>
          <a:custGeom>
            <a:avLst/>
            <a:gdLst/>
            <a:ahLst/>
            <a:cxnLst>
              <a:cxn ang="0">
                <a:pos x="0" y="0"/>
              </a:cxn>
              <a:cxn ang="0">
                <a:pos x="0" y="0"/>
              </a:cxn>
              <a:cxn ang="0">
                <a:pos x="11" y="3"/>
              </a:cxn>
              <a:cxn ang="0">
                <a:pos x="11" y="5"/>
              </a:cxn>
              <a:cxn ang="0">
                <a:pos x="0" y="0"/>
              </a:cxn>
            </a:cxnLst>
            <a:rect l="0" t="0" r="r" b="b"/>
            <a:pathLst>
              <a:path w="11" h="5">
                <a:moveTo>
                  <a:pt x="0" y="0"/>
                </a:moveTo>
                <a:lnTo>
                  <a:pt x="0" y="0"/>
                </a:lnTo>
                <a:lnTo>
                  <a:pt x="11" y="3"/>
                </a:lnTo>
                <a:lnTo>
                  <a:pt x="11"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3" name="953781383"/>
          <p:cNvSpPr>
            <a:spLocks noChangeAspect="1"/>
          </p:cNvSpPr>
          <p:nvPr/>
        </p:nvSpPr>
        <p:spPr bwMode="auto">
          <a:xfrm>
            <a:off x="2621275" y="4180918"/>
            <a:ext cx="29184" cy="7520"/>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4"/>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4" name="890675027"/>
          <p:cNvSpPr>
            <a:spLocks noChangeAspect="1"/>
          </p:cNvSpPr>
          <p:nvPr/>
        </p:nvSpPr>
        <p:spPr bwMode="auto">
          <a:xfrm>
            <a:off x="2650459" y="4188438"/>
            <a:ext cx="768" cy="4178"/>
          </a:xfrm>
          <a:custGeom>
            <a:avLst/>
            <a:gdLst/>
            <a:ahLst/>
            <a:cxnLst>
              <a:cxn ang="0">
                <a:pos x="0" y="3"/>
              </a:cxn>
              <a:cxn ang="0">
                <a:pos x="0" y="5"/>
              </a:cxn>
              <a:cxn ang="0">
                <a:pos x="0" y="0"/>
              </a:cxn>
              <a:cxn ang="0">
                <a:pos x="0" y="0"/>
              </a:cxn>
              <a:cxn ang="0">
                <a:pos x="0" y="3"/>
              </a:cxn>
            </a:cxnLst>
            <a:rect l="0" t="0" r="r" b="b"/>
            <a:pathLst>
              <a:path h="5">
                <a:moveTo>
                  <a:pt x="0" y="3"/>
                </a:moveTo>
                <a:lnTo>
                  <a:pt x="0" y="5"/>
                </a:lnTo>
                <a:lnTo>
                  <a:pt x="0" y="0"/>
                </a:lnTo>
                <a:lnTo>
                  <a:pt x="0" y="0"/>
                </a:lnTo>
                <a:lnTo>
                  <a:pt x="0"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5" name="125703368"/>
          <p:cNvSpPr>
            <a:spLocks noChangeAspect="1"/>
          </p:cNvSpPr>
          <p:nvPr/>
        </p:nvSpPr>
        <p:spPr bwMode="auto">
          <a:xfrm>
            <a:off x="2612828" y="4160865"/>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6" name="705037809"/>
          <p:cNvSpPr>
            <a:spLocks noChangeAspect="1"/>
          </p:cNvSpPr>
          <p:nvPr/>
        </p:nvSpPr>
        <p:spPr bwMode="auto">
          <a:xfrm>
            <a:off x="2612828" y="4163372"/>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7" name="394799231"/>
          <p:cNvSpPr>
            <a:spLocks noChangeAspect="1"/>
          </p:cNvSpPr>
          <p:nvPr/>
        </p:nvSpPr>
        <p:spPr bwMode="auto">
          <a:xfrm>
            <a:off x="2621275" y="4165043"/>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8" name="548860481"/>
          <p:cNvSpPr>
            <a:spLocks noChangeAspect="1"/>
          </p:cNvSpPr>
          <p:nvPr/>
        </p:nvSpPr>
        <p:spPr bwMode="auto">
          <a:xfrm>
            <a:off x="2612828" y="4160865"/>
            <a:ext cx="8447" cy="4178"/>
          </a:xfrm>
          <a:custGeom>
            <a:avLst/>
            <a:gdLst/>
            <a:ahLst/>
            <a:cxnLst>
              <a:cxn ang="0">
                <a:pos x="0" y="3"/>
              </a:cxn>
              <a:cxn ang="0">
                <a:pos x="0" y="0"/>
              </a:cxn>
              <a:cxn ang="0">
                <a:pos x="11" y="5"/>
              </a:cxn>
              <a:cxn ang="0">
                <a:pos x="11" y="5"/>
              </a:cxn>
              <a:cxn ang="0">
                <a:pos x="0" y="3"/>
              </a:cxn>
            </a:cxnLst>
            <a:rect l="0" t="0" r="r" b="b"/>
            <a:pathLst>
              <a:path w="11" h="5">
                <a:moveTo>
                  <a:pt x="0" y="3"/>
                </a:moveTo>
                <a:lnTo>
                  <a:pt x="0" y="0"/>
                </a:lnTo>
                <a:lnTo>
                  <a:pt x="11" y="5"/>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29" name="598339150"/>
          <p:cNvSpPr>
            <a:spLocks noChangeAspect="1"/>
          </p:cNvSpPr>
          <p:nvPr/>
        </p:nvSpPr>
        <p:spPr bwMode="auto">
          <a:xfrm>
            <a:off x="2621275" y="4165043"/>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0" name="1988647369"/>
          <p:cNvSpPr>
            <a:spLocks noChangeAspect="1" noChangeArrowheads="1"/>
          </p:cNvSpPr>
          <p:nvPr/>
        </p:nvSpPr>
        <p:spPr bwMode="auto">
          <a:xfrm>
            <a:off x="2650459" y="4170892"/>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1" name="194427139"/>
          <p:cNvSpPr>
            <a:spLocks noChangeAspect="1"/>
          </p:cNvSpPr>
          <p:nvPr/>
        </p:nvSpPr>
        <p:spPr bwMode="auto">
          <a:xfrm>
            <a:off x="2503770" y="4141649"/>
            <a:ext cx="10752" cy="88565"/>
          </a:xfrm>
          <a:custGeom>
            <a:avLst/>
            <a:gdLst/>
            <a:ahLst/>
            <a:cxnLst>
              <a:cxn ang="0">
                <a:pos x="2" y="0"/>
              </a:cxn>
              <a:cxn ang="0">
                <a:pos x="0" y="0"/>
              </a:cxn>
              <a:cxn ang="0">
                <a:pos x="0" y="18"/>
              </a:cxn>
              <a:cxn ang="0">
                <a:pos x="2" y="18"/>
              </a:cxn>
              <a:cxn ang="0">
                <a:pos x="2" y="26"/>
              </a:cxn>
              <a:cxn ang="0">
                <a:pos x="0" y="26"/>
              </a:cxn>
              <a:cxn ang="0">
                <a:pos x="0" y="77"/>
              </a:cxn>
              <a:cxn ang="0">
                <a:pos x="2" y="77"/>
              </a:cxn>
              <a:cxn ang="0">
                <a:pos x="2" y="87"/>
              </a:cxn>
              <a:cxn ang="0">
                <a:pos x="0" y="87"/>
              </a:cxn>
              <a:cxn ang="0">
                <a:pos x="0" y="103"/>
              </a:cxn>
              <a:cxn ang="0">
                <a:pos x="14" y="106"/>
              </a:cxn>
              <a:cxn ang="0">
                <a:pos x="14" y="2"/>
              </a:cxn>
              <a:cxn ang="0">
                <a:pos x="2" y="0"/>
              </a:cxn>
            </a:cxnLst>
            <a:rect l="0" t="0" r="r" b="b"/>
            <a:pathLst>
              <a:path w="14" h="106">
                <a:moveTo>
                  <a:pt x="2" y="0"/>
                </a:moveTo>
                <a:lnTo>
                  <a:pt x="0" y="0"/>
                </a:lnTo>
                <a:lnTo>
                  <a:pt x="0" y="18"/>
                </a:lnTo>
                <a:lnTo>
                  <a:pt x="2" y="18"/>
                </a:lnTo>
                <a:lnTo>
                  <a:pt x="2" y="26"/>
                </a:lnTo>
                <a:lnTo>
                  <a:pt x="0" y="26"/>
                </a:lnTo>
                <a:lnTo>
                  <a:pt x="0" y="77"/>
                </a:lnTo>
                <a:lnTo>
                  <a:pt x="2" y="77"/>
                </a:lnTo>
                <a:lnTo>
                  <a:pt x="2" y="87"/>
                </a:lnTo>
                <a:lnTo>
                  <a:pt x="0" y="87"/>
                </a:lnTo>
                <a:lnTo>
                  <a:pt x="0" y="103"/>
                </a:lnTo>
                <a:lnTo>
                  <a:pt x="14" y="106"/>
                </a:lnTo>
                <a:lnTo>
                  <a:pt x="14" y="2"/>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2" name="887630252"/>
          <p:cNvSpPr>
            <a:spLocks noChangeAspect="1" noEditPoints="1"/>
          </p:cNvSpPr>
          <p:nvPr/>
        </p:nvSpPr>
        <p:spPr bwMode="auto">
          <a:xfrm>
            <a:off x="2503770" y="4156688"/>
            <a:ext cx="9216" cy="8356"/>
          </a:xfrm>
          <a:custGeom>
            <a:avLst/>
            <a:gdLst/>
            <a:ahLst/>
            <a:cxnLst>
              <a:cxn ang="0">
                <a:pos x="0" y="0"/>
              </a:cxn>
              <a:cxn ang="0">
                <a:pos x="1" y="0"/>
              </a:cxn>
              <a:cxn ang="0">
                <a:pos x="0" y="0"/>
              </a:cxn>
              <a:cxn ang="0">
                <a:pos x="0" y="0"/>
              </a:cxn>
              <a:cxn ang="0">
                <a:pos x="3" y="0"/>
              </a:cxn>
              <a:cxn ang="0">
                <a:pos x="1" y="0"/>
              </a:cxn>
              <a:cxn ang="0">
                <a:pos x="1" y="3"/>
              </a:cxn>
              <a:cxn ang="0">
                <a:pos x="3" y="4"/>
              </a:cxn>
              <a:cxn ang="0">
                <a:pos x="5" y="2"/>
              </a:cxn>
              <a:cxn ang="0">
                <a:pos x="3" y="0"/>
              </a:cxn>
            </a:cxnLst>
            <a:rect l="0" t="0" r="r" b="b"/>
            <a:pathLst>
              <a:path w="5" h="4">
                <a:moveTo>
                  <a:pt x="0" y="0"/>
                </a:moveTo>
                <a:cubicBezTo>
                  <a:pt x="1" y="0"/>
                  <a:pt x="1" y="0"/>
                  <a:pt x="1" y="0"/>
                </a:cubicBezTo>
                <a:cubicBezTo>
                  <a:pt x="0" y="0"/>
                  <a:pt x="0" y="0"/>
                  <a:pt x="0" y="0"/>
                </a:cubicBezTo>
                <a:cubicBezTo>
                  <a:pt x="0" y="0"/>
                  <a:pt x="0" y="0"/>
                  <a:pt x="0" y="0"/>
                </a:cubicBezTo>
                <a:moveTo>
                  <a:pt x="3" y="0"/>
                </a:moveTo>
                <a:cubicBezTo>
                  <a:pt x="1" y="0"/>
                  <a:pt x="1" y="0"/>
                  <a:pt x="1" y="0"/>
                </a:cubicBezTo>
                <a:cubicBezTo>
                  <a:pt x="1" y="3"/>
                  <a:pt x="1" y="3"/>
                  <a:pt x="1" y="3"/>
                </a:cubicBezTo>
                <a:cubicBezTo>
                  <a:pt x="3" y="4"/>
                  <a:pt x="3" y="4"/>
                  <a:pt x="3" y="4"/>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3" name="220412041"/>
          <p:cNvSpPr>
            <a:spLocks noChangeAspect="1"/>
          </p:cNvSpPr>
          <p:nvPr/>
        </p:nvSpPr>
        <p:spPr bwMode="auto">
          <a:xfrm>
            <a:off x="2503770" y="4160865"/>
            <a:ext cx="9216" cy="4178"/>
          </a:xfrm>
          <a:custGeom>
            <a:avLst/>
            <a:gdLst/>
            <a:ahLst/>
            <a:cxnLst>
              <a:cxn ang="0">
                <a:pos x="5" y="0"/>
              </a:cxn>
              <a:cxn ang="0">
                <a:pos x="5" y="0"/>
              </a:cxn>
              <a:cxn ang="0">
                <a:pos x="3" y="2"/>
              </a:cxn>
              <a:cxn ang="0">
                <a:pos x="1" y="1"/>
              </a:cxn>
              <a:cxn ang="0">
                <a:pos x="0" y="1"/>
              </a:cxn>
              <a:cxn ang="0">
                <a:pos x="3" y="2"/>
              </a:cxn>
              <a:cxn ang="0">
                <a:pos x="5" y="0"/>
              </a:cxn>
              <a:cxn ang="0">
                <a:pos x="5" y="0"/>
              </a:cxn>
            </a:cxnLst>
            <a:rect l="0" t="0" r="r" b="b"/>
            <a:pathLst>
              <a:path w="5" h="2">
                <a:moveTo>
                  <a:pt x="5" y="0"/>
                </a:moveTo>
                <a:cubicBezTo>
                  <a:pt x="5" y="0"/>
                  <a:pt x="5" y="0"/>
                  <a:pt x="5" y="0"/>
                </a:cubicBezTo>
                <a:cubicBezTo>
                  <a:pt x="5" y="1"/>
                  <a:pt x="4" y="2"/>
                  <a:pt x="3" y="2"/>
                </a:cubicBezTo>
                <a:cubicBezTo>
                  <a:pt x="1" y="1"/>
                  <a:pt x="1" y="1"/>
                  <a:pt x="1"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4" name="413554853"/>
          <p:cNvSpPr>
            <a:spLocks noChangeAspect="1"/>
          </p:cNvSpPr>
          <p:nvPr/>
        </p:nvSpPr>
        <p:spPr bwMode="auto">
          <a:xfrm>
            <a:off x="2505307" y="4159194"/>
            <a:ext cx="5376" cy="4178"/>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2"/>
                  <a:pt x="3" y="2"/>
                  <a:pt x="2" y="2"/>
                </a:cubicBezTo>
                <a:cubicBezTo>
                  <a:pt x="1" y="1"/>
                  <a:pt x="1" y="1"/>
                  <a:pt x="1" y="1"/>
                </a:cubicBezTo>
                <a:cubicBezTo>
                  <a:pt x="1" y="1"/>
                  <a:pt x="0" y="1"/>
                  <a:pt x="0" y="0"/>
                </a:cubicBezTo>
                <a:cubicBezTo>
                  <a:pt x="0" y="0"/>
                  <a:pt x="1"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5" name="1385192841"/>
          <p:cNvSpPr>
            <a:spLocks noChangeAspect="1" noEditPoints="1"/>
          </p:cNvSpPr>
          <p:nvPr/>
        </p:nvSpPr>
        <p:spPr bwMode="auto">
          <a:xfrm>
            <a:off x="2503770" y="4205984"/>
            <a:ext cx="9216" cy="8356"/>
          </a:xfrm>
          <a:custGeom>
            <a:avLst/>
            <a:gdLst/>
            <a:ahLst/>
            <a:cxnLst>
              <a:cxn ang="0">
                <a:pos x="0" y="0"/>
              </a:cxn>
              <a:cxn ang="0">
                <a:pos x="1" y="0"/>
              </a:cxn>
              <a:cxn ang="0">
                <a:pos x="0" y="0"/>
              </a:cxn>
              <a:cxn ang="0">
                <a:pos x="0" y="0"/>
              </a:cxn>
              <a:cxn ang="0">
                <a:pos x="3" y="1"/>
              </a:cxn>
              <a:cxn ang="0">
                <a:pos x="1" y="0"/>
              </a:cxn>
              <a:cxn ang="0">
                <a:pos x="1" y="4"/>
              </a:cxn>
              <a:cxn ang="0">
                <a:pos x="3" y="4"/>
              </a:cxn>
              <a:cxn ang="0">
                <a:pos x="5" y="3"/>
              </a:cxn>
              <a:cxn ang="0">
                <a:pos x="3" y="1"/>
              </a:cxn>
            </a:cxnLst>
            <a:rect l="0" t="0" r="r" b="b"/>
            <a:pathLst>
              <a:path w="5" h="4">
                <a:moveTo>
                  <a:pt x="0" y="0"/>
                </a:moveTo>
                <a:cubicBezTo>
                  <a:pt x="1" y="0"/>
                  <a:pt x="1" y="0"/>
                  <a:pt x="1" y="0"/>
                </a:cubicBezTo>
                <a:cubicBezTo>
                  <a:pt x="0" y="0"/>
                  <a:pt x="0" y="0"/>
                  <a:pt x="0" y="0"/>
                </a:cubicBezTo>
                <a:cubicBezTo>
                  <a:pt x="0" y="0"/>
                  <a:pt x="0" y="0"/>
                  <a:pt x="0" y="0"/>
                </a:cubicBezTo>
                <a:moveTo>
                  <a:pt x="3" y="1"/>
                </a:moveTo>
                <a:cubicBezTo>
                  <a:pt x="1" y="0"/>
                  <a:pt x="1" y="0"/>
                  <a:pt x="1" y="0"/>
                </a:cubicBezTo>
                <a:cubicBezTo>
                  <a:pt x="1" y="4"/>
                  <a:pt x="1" y="4"/>
                  <a:pt x="1"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6" name="396882029"/>
          <p:cNvSpPr>
            <a:spLocks noChangeAspect="1"/>
          </p:cNvSpPr>
          <p:nvPr/>
        </p:nvSpPr>
        <p:spPr bwMode="auto">
          <a:xfrm>
            <a:off x="2503770" y="4212668"/>
            <a:ext cx="9216" cy="3342"/>
          </a:xfrm>
          <a:custGeom>
            <a:avLst/>
            <a:gdLst/>
            <a:ahLst/>
            <a:cxnLst>
              <a:cxn ang="0">
                <a:pos x="5" y="0"/>
              </a:cxn>
              <a:cxn ang="0">
                <a:pos x="5" y="0"/>
              </a:cxn>
              <a:cxn ang="0">
                <a:pos x="3" y="1"/>
              </a:cxn>
              <a:cxn ang="0">
                <a:pos x="1" y="1"/>
              </a:cxn>
              <a:cxn ang="0">
                <a:pos x="0" y="1"/>
              </a:cxn>
              <a:cxn ang="0">
                <a:pos x="3" y="1"/>
              </a:cxn>
              <a:cxn ang="0">
                <a:pos x="5" y="0"/>
              </a:cxn>
              <a:cxn ang="0">
                <a:pos x="5" y="0"/>
              </a:cxn>
            </a:cxnLst>
            <a:rect l="0" t="0" r="r" b="b"/>
            <a:pathLst>
              <a:path w="5" h="2">
                <a:moveTo>
                  <a:pt x="5" y="0"/>
                </a:moveTo>
                <a:cubicBezTo>
                  <a:pt x="5" y="0"/>
                  <a:pt x="5" y="0"/>
                  <a:pt x="5" y="0"/>
                </a:cubicBezTo>
                <a:cubicBezTo>
                  <a:pt x="5" y="1"/>
                  <a:pt x="4" y="1"/>
                  <a:pt x="3" y="1"/>
                </a:cubicBezTo>
                <a:cubicBezTo>
                  <a:pt x="1" y="1"/>
                  <a:pt x="1" y="1"/>
                  <a:pt x="1" y="1"/>
                </a:cubicBezTo>
                <a:cubicBezTo>
                  <a:pt x="0" y="1"/>
                  <a:pt x="0" y="1"/>
                  <a:pt x="0" y="1"/>
                </a:cubicBezTo>
                <a:cubicBezTo>
                  <a:pt x="3" y="1"/>
                  <a:pt x="3" y="1"/>
                  <a:pt x="3" y="1"/>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7" name="574303603"/>
          <p:cNvSpPr>
            <a:spLocks noChangeAspect="1"/>
          </p:cNvSpPr>
          <p:nvPr/>
        </p:nvSpPr>
        <p:spPr bwMode="auto">
          <a:xfrm>
            <a:off x="2505307" y="4208490"/>
            <a:ext cx="5376" cy="4178"/>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3" y="2"/>
                  <a:pt x="2" y="2"/>
                </a:cubicBezTo>
                <a:cubicBezTo>
                  <a:pt x="1" y="2"/>
                  <a:pt x="1" y="2"/>
                  <a:pt x="1" y="2"/>
                </a:cubicBezTo>
                <a:cubicBezTo>
                  <a:pt x="1" y="2"/>
                  <a:pt x="0" y="1"/>
                  <a:pt x="0" y="1"/>
                </a:cubicBezTo>
                <a:cubicBezTo>
                  <a:pt x="0" y="0"/>
                  <a:pt x="1" y="0"/>
                  <a:pt x="1" y="0"/>
                </a:cubicBezTo>
                <a:cubicBezTo>
                  <a:pt x="2" y="1"/>
                  <a:pt x="2" y="1"/>
                  <a:pt x="2" y="1"/>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8" name="225389329"/>
          <p:cNvSpPr>
            <a:spLocks noChangeAspect="1"/>
          </p:cNvSpPr>
          <p:nvPr/>
        </p:nvSpPr>
        <p:spPr bwMode="auto">
          <a:xfrm>
            <a:off x="2519898" y="4231884"/>
            <a:ext cx="181249" cy="43447"/>
          </a:xfrm>
          <a:custGeom>
            <a:avLst/>
            <a:gdLst/>
            <a:ahLst/>
            <a:cxnLst>
              <a:cxn ang="0">
                <a:pos x="236" y="36"/>
              </a:cxn>
              <a:cxn ang="0">
                <a:pos x="0" y="0"/>
              </a:cxn>
              <a:cxn ang="0">
                <a:pos x="0" y="12"/>
              </a:cxn>
              <a:cxn ang="0">
                <a:pos x="236" y="52"/>
              </a:cxn>
              <a:cxn ang="0">
                <a:pos x="236" y="36"/>
              </a:cxn>
            </a:cxnLst>
            <a:rect l="0" t="0" r="r" b="b"/>
            <a:pathLst>
              <a:path w="236" h="52">
                <a:moveTo>
                  <a:pt x="236" y="36"/>
                </a:moveTo>
                <a:lnTo>
                  <a:pt x="0" y="0"/>
                </a:lnTo>
                <a:lnTo>
                  <a:pt x="0" y="12"/>
                </a:lnTo>
                <a:lnTo>
                  <a:pt x="236" y="52"/>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39" name="320692559"/>
          <p:cNvSpPr>
            <a:spLocks noChangeAspect="1"/>
          </p:cNvSpPr>
          <p:nvPr/>
        </p:nvSpPr>
        <p:spPr bwMode="auto">
          <a:xfrm>
            <a:off x="2509146" y="4230213"/>
            <a:ext cx="9216" cy="11698"/>
          </a:xfrm>
          <a:custGeom>
            <a:avLst/>
            <a:gdLst/>
            <a:ahLst/>
            <a:cxnLst>
              <a:cxn ang="0">
                <a:pos x="5" y="1"/>
              </a:cxn>
              <a:cxn ang="0">
                <a:pos x="0" y="1"/>
              </a:cxn>
              <a:cxn ang="0">
                <a:pos x="1" y="6"/>
              </a:cxn>
              <a:cxn ang="0">
                <a:pos x="5" y="6"/>
              </a:cxn>
              <a:cxn ang="0">
                <a:pos x="5" y="1"/>
              </a:cxn>
            </a:cxnLst>
            <a:rect l="0" t="0" r="r" b="b"/>
            <a:pathLst>
              <a:path w="5" h="6">
                <a:moveTo>
                  <a:pt x="5" y="1"/>
                </a:moveTo>
                <a:cubicBezTo>
                  <a:pt x="5" y="1"/>
                  <a:pt x="1" y="0"/>
                  <a:pt x="0" y="1"/>
                </a:cubicBezTo>
                <a:cubicBezTo>
                  <a:pt x="0" y="2"/>
                  <a:pt x="0" y="5"/>
                  <a:pt x="1" y="6"/>
                </a:cubicBezTo>
                <a:cubicBezTo>
                  <a:pt x="1" y="6"/>
                  <a:pt x="5" y="6"/>
                  <a:pt x="5" y="6"/>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0" name="1895373425"/>
          <p:cNvSpPr>
            <a:spLocks noChangeAspect="1" noChangeShapeType="1"/>
          </p:cNvSpPr>
          <p:nvPr/>
        </p:nvSpPr>
        <p:spPr bwMode="auto">
          <a:xfrm>
            <a:off x="2542171" y="4241910"/>
            <a:ext cx="162818" cy="27572"/>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1" name="1429025638"/>
          <p:cNvSpPr>
            <a:spLocks noChangeAspect="1" noChangeShapeType="1"/>
          </p:cNvSpPr>
          <p:nvPr/>
        </p:nvSpPr>
        <p:spPr bwMode="auto">
          <a:xfrm>
            <a:off x="2542171" y="4241910"/>
            <a:ext cx="162818" cy="25901"/>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2" name="1369641938"/>
          <p:cNvSpPr>
            <a:spLocks noChangeAspect="1" noChangeArrowheads="1"/>
          </p:cNvSpPr>
          <p:nvPr/>
        </p:nvSpPr>
        <p:spPr bwMode="auto">
          <a:xfrm>
            <a:off x="2512986" y="4234391"/>
            <a:ext cx="3840" cy="3342"/>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3" name="1129670627"/>
          <p:cNvSpPr>
            <a:spLocks noChangeAspect="1" noChangeShapeType="1"/>
          </p:cNvSpPr>
          <p:nvPr/>
        </p:nvSpPr>
        <p:spPr bwMode="auto">
          <a:xfrm>
            <a:off x="2510682" y="4127445"/>
            <a:ext cx="228866" cy="37598"/>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4" name="989232310"/>
          <p:cNvSpPr>
            <a:spLocks noChangeAspect="1"/>
          </p:cNvSpPr>
          <p:nvPr/>
        </p:nvSpPr>
        <p:spPr bwMode="auto">
          <a:xfrm>
            <a:off x="2728796" y="4056426"/>
            <a:ext cx="37633" cy="102769"/>
          </a:xfrm>
          <a:custGeom>
            <a:avLst/>
            <a:gdLst/>
            <a:ahLst/>
            <a:cxnLst>
              <a:cxn ang="0">
                <a:pos x="49" y="0"/>
              </a:cxn>
              <a:cxn ang="0">
                <a:pos x="49" y="90"/>
              </a:cxn>
              <a:cxn ang="0">
                <a:pos x="0" y="123"/>
              </a:cxn>
              <a:cxn ang="0">
                <a:pos x="0" y="24"/>
              </a:cxn>
              <a:cxn ang="0">
                <a:pos x="49" y="0"/>
              </a:cxn>
            </a:cxnLst>
            <a:rect l="0" t="0" r="r" b="b"/>
            <a:pathLst>
              <a:path w="49" h="123">
                <a:moveTo>
                  <a:pt x="49" y="0"/>
                </a:moveTo>
                <a:lnTo>
                  <a:pt x="49" y="90"/>
                </a:lnTo>
                <a:lnTo>
                  <a:pt x="0" y="123"/>
                </a:lnTo>
                <a:lnTo>
                  <a:pt x="0" y="24"/>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5" name="1580033972"/>
          <p:cNvSpPr>
            <a:spLocks noChangeAspect="1"/>
          </p:cNvSpPr>
          <p:nvPr/>
        </p:nvSpPr>
        <p:spPr bwMode="auto">
          <a:xfrm>
            <a:off x="2724956" y="4073972"/>
            <a:ext cx="13056" cy="86893"/>
          </a:xfrm>
          <a:custGeom>
            <a:avLst/>
            <a:gdLst/>
            <a:ahLst/>
            <a:cxnLst>
              <a:cxn ang="0">
                <a:pos x="17" y="3"/>
              </a:cxn>
              <a:cxn ang="0">
                <a:pos x="0" y="0"/>
              </a:cxn>
              <a:cxn ang="0">
                <a:pos x="0" y="102"/>
              </a:cxn>
              <a:cxn ang="0">
                <a:pos x="17" y="104"/>
              </a:cxn>
              <a:cxn ang="0">
                <a:pos x="17" y="5"/>
              </a:cxn>
              <a:cxn ang="0">
                <a:pos x="17" y="3"/>
              </a:cxn>
            </a:cxnLst>
            <a:rect l="0" t="0" r="r" b="b"/>
            <a:pathLst>
              <a:path w="17" h="104">
                <a:moveTo>
                  <a:pt x="17" y="3"/>
                </a:moveTo>
                <a:lnTo>
                  <a:pt x="0" y="0"/>
                </a:lnTo>
                <a:lnTo>
                  <a:pt x="0" y="102"/>
                </a:lnTo>
                <a:lnTo>
                  <a:pt x="17" y="104"/>
                </a:lnTo>
                <a:lnTo>
                  <a:pt x="17" y="5"/>
                </a:lnTo>
                <a:lnTo>
                  <a:pt x="17" y="3"/>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6" name="1824989278"/>
          <p:cNvSpPr>
            <a:spLocks noChangeAspect="1"/>
          </p:cNvSpPr>
          <p:nvPr/>
        </p:nvSpPr>
        <p:spPr bwMode="auto">
          <a:xfrm>
            <a:off x="2738011" y="4076478"/>
            <a:ext cx="768" cy="84387"/>
          </a:xfrm>
          <a:custGeom>
            <a:avLst/>
            <a:gdLst/>
            <a:ahLst/>
            <a:cxnLst>
              <a:cxn ang="0">
                <a:pos x="0" y="101"/>
              </a:cxn>
              <a:cxn ang="0">
                <a:pos x="0" y="101"/>
              </a:cxn>
              <a:cxn ang="0">
                <a:pos x="0" y="2"/>
              </a:cxn>
              <a:cxn ang="0">
                <a:pos x="0" y="0"/>
              </a:cxn>
              <a:cxn ang="0">
                <a:pos x="0" y="2"/>
              </a:cxn>
              <a:cxn ang="0">
                <a:pos x="0" y="2"/>
              </a:cxn>
              <a:cxn ang="0">
                <a:pos x="0" y="101"/>
              </a:cxn>
            </a:cxnLst>
            <a:rect l="0" t="0" r="r" b="b"/>
            <a:pathLst>
              <a:path h="101">
                <a:moveTo>
                  <a:pt x="0" y="101"/>
                </a:moveTo>
                <a:lnTo>
                  <a:pt x="0" y="101"/>
                </a:lnTo>
                <a:lnTo>
                  <a:pt x="0" y="2"/>
                </a:lnTo>
                <a:lnTo>
                  <a:pt x="0" y="0"/>
                </a:lnTo>
                <a:lnTo>
                  <a:pt x="0" y="2"/>
                </a:lnTo>
                <a:lnTo>
                  <a:pt x="0" y="2"/>
                </a:lnTo>
                <a:lnTo>
                  <a:pt x="0" y="101"/>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7" name="771974096"/>
          <p:cNvSpPr>
            <a:spLocks noChangeAspect="1"/>
          </p:cNvSpPr>
          <p:nvPr/>
        </p:nvSpPr>
        <p:spPr bwMode="auto">
          <a:xfrm>
            <a:off x="2730332" y="4098201"/>
            <a:ext cx="7680" cy="3342"/>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0"/>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8" name="4723530"/>
          <p:cNvSpPr>
            <a:spLocks noChangeAspect="1"/>
          </p:cNvSpPr>
          <p:nvPr/>
        </p:nvSpPr>
        <p:spPr bwMode="auto">
          <a:xfrm>
            <a:off x="2730332" y="4094024"/>
            <a:ext cx="7680" cy="7520"/>
          </a:xfrm>
          <a:custGeom>
            <a:avLst/>
            <a:gdLst/>
            <a:ahLst/>
            <a:cxnLst>
              <a:cxn ang="0">
                <a:pos x="4" y="4"/>
              </a:cxn>
              <a:cxn ang="0">
                <a:pos x="4" y="1"/>
              </a:cxn>
              <a:cxn ang="0">
                <a:pos x="4" y="0"/>
              </a:cxn>
              <a:cxn ang="0">
                <a:pos x="4" y="0"/>
              </a:cxn>
              <a:cxn ang="0">
                <a:pos x="1" y="0"/>
              </a:cxn>
              <a:cxn ang="0">
                <a:pos x="0" y="1"/>
              </a:cxn>
              <a:cxn ang="0">
                <a:pos x="1" y="3"/>
              </a:cxn>
              <a:cxn ang="0">
                <a:pos x="4" y="4"/>
              </a:cxn>
            </a:cxnLst>
            <a:rect l="0" t="0" r="r" b="b"/>
            <a:pathLst>
              <a:path w="4" h="4">
                <a:moveTo>
                  <a:pt x="4" y="4"/>
                </a:moveTo>
                <a:cubicBezTo>
                  <a:pt x="4" y="1"/>
                  <a:pt x="4" y="1"/>
                  <a:pt x="4" y="1"/>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49" name="821976259"/>
          <p:cNvSpPr>
            <a:spLocks noChangeAspect="1"/>
          </p:cNvSpPr>
          <p:nvPr/>
        </p:nvSpPr>
        <p:spPr bwMode="auto">
          <a:xfrm>
            <a:off x="2730332" y="4095695"/>
            <a:ext cx="5376" cy="4178"/>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0"/>
                </a:cubicBezTo>
                <a:cubicBezTo>
                  <a:pt x="0" y="0"/>
                  <a:pt x="1" y="0"/>
                  <a:pt x="1" y="0"/>
                </a:cubicBezTo>
                <a:cubicBezTo>
                  <a:pt x="2" y="0"/>
                  <a:pt x="2" y="0"/>
                  <a:pt x="2" y="0"/>
                </a:cubicBezTo>
                <a:cubicBezTo>
                  <a:pt x="3"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0" name="1248926360"/>
          <p:cNvSpPr>
            <a:spLocks noChangeAspect="1"/>
          </p:cNvSpPr>
          <p:nvPr/>
        </p:nvSpPr>
        <p:spPr bwMode="auto">
          <a:xfrm>
            <a:off x="2514522" y="4038880"/>
            <a:ext cx="210434" cy="121985"/>
          </a:xfrm>
          <a:custGeom>
            <a:avLst/>
            <a:gdLst/>
            <a:ahLst/>
            <a:cxnLst>
              <a:cxn ang="0">
                <a:pos x="7" y="0"/>
              </a:cxn>
              <a:cxn ang="0">
                <a:pos x="0" y="4"/>
              </a:cxn>
              <a:cxn ang="0">
                <a:pos x="0" y="104"/>
              </a:cxn>
              <a:cxn ang="0">
                <a:pos x="272" y="146"/>
              </a:cxn>
              <a:cxn ang="0">
                <a:pos x="272" y="42"/>
              </a:cxn>
              <a:cxn ang="0">
                <a:pos x="274" y="40"/>
              </a:cxn>
              <a:cxn ang="0">
                <a:pos x="7" y="0"/>
              </a:cxn>
            </a:cxnLst>
            <a:rect l="0" t="0" r="r" b="b"/>
            <a:pathLst>
              <a:path w="274" h="146">
                <a:moveTo>
                  <a:pt x="7" y="0"/>
                </a:moveTo>
                <a:lnTo>
                  <a:pt x="0" y="4"/>
                </a:lnTo>
                <a:lnTo>
                  <a:pt x="0" y="104"/>
                </a:lnTo>
                <a:lnTo>
                  <a:pt x="272" y="146"/>
                </a:lnTo>
                <a:lnTo>
                  <a:pt x="272" y="42"/>
                </a:lnTo>
                <a:lnTo>
                  <a:pt x="274" y="40"/>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1" name="476107444"/>
          <p:cNvSpPr>
            <a:spLocks noChangeAspect="1"/>
          </p:cNvSpPr>
          <p:nvPr/>
        </p:nvSpPr>
        <p:spPr bwMode="auto">
          <a:xfrm>
            <a:off x="2663516" y="4134965"/>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2" name="66518724"/>
          <p:cNvSpPr>
            <a:spLocks noChangeAspect="1"/>
          </p:cNvSpPr>
          <p:nvPr/>
        </p:nvSpPr>
        <p:spPr bwMode="auto">
          <a:xfrm>
            <a:off x="2663516" y="4137471"/>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3" name="1773094818"/>
          <p:cNvSpPr>
            <a:spLocks noChangeAspect="1"/>
          </p:cNvSpPr>
          <p:nvPr/>
        </p:nvSpPr>
        <p:spPr bwMode="auto">
          <a:xfrm>
            <a:off x="2670428" y="4139142"/>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4" name="1792325155"/>
          <p:cNvSpPr>
            <a:spLocks noChangeAspect="1"/>
          </p:cNvSpPr>
          <p:nvPr/>
        </p:nvSpPr>
        <p:spPr bwMode="auto">
          <a:xfrm>
            <a:off x="2663516" y="4134965"/>
            <a:ext cx="9216" cy="4178"/>
          </a:xfrm>
          <a:custGeom>
            <a:avLst/>
            <a:gdLst/>
            <a:ahLst/>
            <a:cxnLst>
              <a:cxn ang="0">
                <a:pos x="0" y="3"/>
              </a:cxn>
              <a:cxn ang="0">
                <a:pos x="0" y="0"/>
              </a:cxn>
              <a:cxn ang="0">
                <a:pos x="12" y="3"/>
              </a:cxn>
              <a:cxn ang="0">
                <a:pos x="9" y="5"/>
              </a:cxn>
              <a:cxn ang="0">
                <a:pos x="0" y="3"/>
              </a:cxn>
            </a:cxnLst>
            <a:rect l="0" t="0" r="r" b="b"/>
            <a:pathLst>
              <a:path w="12" h="5">
                <a:moveTo>
                  <a:pt x="0" y="3"/>
                </a:moveTo>
                <a:lnTo>
                  <a:pt x="0" y="0"/>
                </a:lnTo>
                <a:lnTo>
                  <a:pt x="12" y="3"/>
                </a:lnTo>
                <a:lnTo>
                  <a:pt x="9"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5" name="243943888"/>
          <p:cNvSpPr>
            <a:spLocks noChangeAspect="1"/>
          </p:cNvSpPr>
          <p:nvPr/>
        </p:nvSpPr>
        <p:spPr bwMode="auto">
          <a:xfrm>
            <a:off x="2670428" y="4137471"/>
            <a:ext cx="29184" cy="7520"/>
          </a:xfrm>
          <a:custGeom>
            <a:avLst/>
            <a:gdLst/>
            <a:ahLst/>
            <a:cxnLst>
              <a:cxn ang="0">
                <a:pos x="1" y="0"/>
              </a:cxn>
              <a:cxn ang="0">
                <a:pos x="16" y="3"/>
              </a:cxn>
              <a:cxn ang="0">
                <a:pos x="16" y="4"/>
              </a:cxn>
              <a:cxn ang="0">
                <a:pos x="5" y="3"/>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3"/>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6" name="2134999857"/>
          <p:cNvSpPr>
            <a:spLocks noChangeAspect="1" noChangeArrowheads="1"/>
          </p:cNvSpPr>
          <p:nvPr/>
        </p:nvSpPr>
        <p:spPr bwMode="auto">
          <a:xfrm>
            <a:off x="2699612" y="4144991"/>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7" name="1964550713"/>
          <p:cNvSpPr>
            <a:spLocks noChangeAspect="1"/>
          </p:cNvSpPr>
          <p:nvPr/>
        </p:nvSpPr>
        <p:spPr bwMode="auto">
          <a:xfrm>
            <a:off x="2663516" y="4117419"/>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8" name="1387757245"/>
          <p:cNvSpPr>
            <a:spLocks noChangeAspect="1"/>
          </p:cNvSpPr>
          <p:nvPr/>
        </p:nvSpPr>
        <p:spPr bwMode="auto">
          <a:xfrm>
            <a:off x="2663516" y="4119925"/>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59" name="16130343"/>
          <p:cNvSpPr>
            <a:spLocks noChangeAspect="1"/>
          </p:cNvSpPr>
          <p:nvPr/>
        </p:nvSpPr>
        <p:spPr bwMode="auto">
          <a:xfrm>
            <a:off x="2670428" y="412159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0" name="1808000748"/>
          <p:cNvSpPr>
            <a:spLocks noChangeAspect="1"/>
          </p:cNvSpPr>
          <p:nvPr/>
        </p:nvSpPr>
        <p:spPr bwMode="auto">
          <a:xfrm>
            <a:off x="2663516" y="4119925"/>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1" name="287770305"/>
          <p:cNvSpPr>
            <a:spLocks noChangeAspect="1"/>
          </p:cNvSpPr>
          <p:nvPr/>
        </p:nvSpPr>
        <p:spPr bwMode="auto">
          <a:xfrm>
            <a:off x="2670428" y="4121597"/>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2" name="260076521"/>
          <p:cNvSpPr>
            <a:spLocks noChangeAspect="1" noChangeArrowheads="1"/>
          </p:cNvSpPr>
          <p:nvPr/>
        </p:nvSpPr>
        <p:spPr bwMode="auto">
          <a:xfrm>
            <a:off x="2699612" y="4127445"/>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3" name="1859631080"/>
          <p:cNvSpPr>
            <a:spLocks noChangeAspect="1"/>
          </p:cNvSpPr>
          <p:nvPr/>
        </p:nvSpPr>
        <p:spPr bwMode="auto">
          <a:xfrm>
            <a:off x="2663516" y="4099873"/>
            <a:ext cx="46848" cy="25901"/>
          </a:xfrm>
          <a:custGeom>
            <a:avLst/>
            <a:gdLst/>
            <a:ahLst/>
            <a:cxnLst>
              <a:cxn ang="0">
                <a:pos x="0" y="0"/>
              </a:cxn>
              <a:cxn ang="0">
                <a:pos x="61" y="9"/>
              </a:cxn>
              <a:cxn ang="0">
                <a:pos x="61" y="31"/>
              </a:cxn>
              <a:cxn ang="0">
                <a:pos x="0" y="19"/>
              </a:cxn>
              <a:cxn ang="0">
                <a:pos x="0" y="0"/>
              </a:cxn>
            </a:cxnLst>
            <a:rect l="0" t="0" r="r" b="b"/>
            <a:pathLst>
              <a:path w="61" h="31">
                <a:moveTo>
                  <a:pt x="0" y="0"/>
                </a:moveTo>
                <a:lnTo>
                  <a:pt x="61" y="9"/>
                </a:lnTo>
                <a:lnTo>
                  <a:pt x="61" y="31"/>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4" name="47157791"/>
          <p:cNvSpPr>
            <a:spLocks noChangeAspect="1"/>
          </p:cNvSpPr>
          <p:nvPr/>
        </p:nvSpPr>
        <p:spPr bwMode="auto">
          <a:xfrm>
            <a:off x="2663516" y="4101543"/>
            <a:ext cx="6912" cy="14204"/>
          </a:xfrm>
          <a:custGeom>
            <a:avLst/>
            <a:gdLst/>
            <a:ahLst/>
            <a:cxnLst>
              <a:cxn ang="0">
                <a:pos x="0" y="14"/>
              </a:cxn>
              <a:cxn ang="0">
                <a:pos x="9" y="17"/>
              </a:cxn>
              <a:cxn ang="0">
                <a:pos x="9" y="3"/>
              </a:cxn>
              <a:cxn ang="0">
                <a:pos x="0" y="0"/>
              </a:cxn>
              <a:cxn ang="0">
                <a:pos x="0" y="14"/>
              </a:cxn>
            </a:cxnLst>
            <a:rect l="0" t="0" r="r" b="b"/>
            <a:pathLst>
              <a:path w="9" h="17">
                <a:moveTo>
                  <a:pt x="0" y="14"/>
                </a:moveTo>
                <a:lnTo>
                  <a:pt x="9" y="17"/>
                </a:lnTo>
                <a:lnTo>
                  <a:pt x="9"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5" name="52286328"/>
          <p:cNvSpPr>
            <a:spLocks noChangeAspect="1"/>
          </p:cNvSpPr>
          <p:nvPr/>
        </p:nvSpPr>
        <p:spPr bwMode="auto">
          <a:xfrm>
            <a:off x="2670428" y="4104051"/>
            <a:ext cx="29184" cy="19217"/>
          </a:xfrm>
          <a:custGeom>
            <a:avLst/>
            <a:gdLst/>
            <a:ahLst/>
            <a:cxnLst>
              <a:cxn ang="0">
                <a:pos x="0" y="6"/>
              </a:cxn>
              <a:cxn ang="0">
                <a:pos x="16" y="5"/>
              </a:cxn>
              <a:cxn ang="0">
                <a:pos x="16" y="3"/>
              </a:cxn>
              <a:cxn ang="0">
                <a:pos x="0" y="0"/>
              </a:cxn>
              <a:cxn ang="0">
                <a:pos x="0" y="6"/>
              </a:cxn>
            </a:cxnLst>
            <a:rect l="0" t="0" r="r" b="b"/>
            <a:pathLst>
              <a:path w="16" h="10">
                <a:moveTo>
                  <a:pt x="0" y="6"/>
                </a:moveTo>
                <a:cubicBezTo>
                  <a:pt x="0" y="6"/>
                  <a:pt x="7" y="10"/>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6" name="1216603085"/>
          <p:cNvSpPr>
            <a:spLocks noChangeAspect="1"/>
          </p:cNvSpPr>
          <p:nvPr/>
        </p:nvSpPr>
        <p:spPr bwMode="auto">
          <a:xfrm>
            <a:off x="2663516" y="4101543"/>
            <a:ext cx="9216" cy="2506"/>
          </a:xfrm>
          <a:custGeom>
            <a:avLst/>
            <a:gdLst/>
            <a:ahLst/>
            <a:cxnLst>
              <a:cxn ang="0">
                <a:pos x="0" y="0"/>
              </a:cxn>
              <a:cxn ang="0">
                <a:pos x="0" y="0"/>
              </a:cxn>
              <a:cxn ang="0">
                <a:pos x="12" y="3"/>
              </a:cxn>
              <a:cxn ang="0">
                <a:pos x="9" y="3"/>
              </a:cxn>
              <a:cxn ang="0">
                <a:pos x="0" y="0"/>
              </a:cxn>
            </a:cxnLst>
            <a:rect l="0" t="0" r="r" b="b"/>
            <a:pathLst>
              <a:path w="12" h="3">
                <a:moveTo>
                  <a:pt x="0" y="0"/>
                </a:moveTo>
                <a:lnTo>
                  <a:pt x="0" y="0"/>
                </a:lnTo>
                <a:lnTo>
                  <a:pt x="12" y="3"/>
                </a:lnTo>
                <a:lnTo>
                  <a:pt x="9"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7" name="775720446"/>
          <p:cNvSpPr>
            <a:spLocks noChangeAspect="1"/>
          </p:cNvSpPr>
          <p:nvPr/>
        </p:nvSpPr>
        <p:spPr bwMode="auto">
          <a:xfrm>
            <a:off x="2670428" y="4104051"/>
            <a:ext cx="29184" cy="7520"/>
          </a:xfrm>
          <a:custGeom>
            <a:avLst/>
            <a:gdLst/>
            <a:ahLst/>
            <a:cxnLst>
              <a:cxn ang="0">
                <a:pos x="1" y="0"/>
              </a:cxn>
              <a:cxn ang="0">
                <a:pos x="16" y="3"/>
              </a:cxn>
              <a:cxn ang="0">
                <a:pos x="16" y="3"/>
              </a:cxn>
              <a:cxn ang="0">
                <a:pos x="5" y="2"/>
              </a:cxn>
              <a:cxn ang="0">
                <a:pos x="0" y="0"/>
              </a:cxn>
              <a:cxn ang="0">
                <a:pos x="1" y="0"/>
              </a:cxn>
            </a:cxnLst>
            <a:rect l="0" t="0" r="r" b="b"/>
            <a:pathLst>
              <a:path w="16" h="4">
                <a:moveTo>
                  <a:pt x="1" y="0"/>
                </a:moveTo>
                <a:cubicBezTo>
                  <a:pt x="1" y="0"/>
                  <a:pt x="5" y="3"/>
                  <a:pt x="16" y="3"/>
                </a:cubicBezTo>
                <a:cubicBezTo>
                  <a:pt x="16" y="4"/>
                  <a:pt x="16" y="3"/>
                  <a:pt x="16" y="3"/>
                </a:cubicBezTo>
                <a:cubicBezTo>
                  <a:pt x="16" y="3"/>
                  <a:pt x="9" y="4"/>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8" name="1479162897"/>
          <p:cNvSpPr>
            <a:spLocks noChangeAspect="1"/>
          </p:cNvSpPr>
          <p:nvPr/>
        </p:nvSpPr>
        <p:spPr bwMode="auto">
          <a:xfrm>
            <a:off x="2699612" y="4109899"/>
            <a:ext cx="1537" cy="5848"/>
          </a:xfrm>
          <a:custGeom>
            <a:avLst/>
            <a:gdLst/>
            <a:ahLst/>
            <a:cxnLst>
              <a:cxn ang="0">
                <a:pos x="2" y="4"/>
              </a:cxn>
              <a:cxn ang="0">
                <a:pos x="0" y="7"/>
              </a:cxn>
              <a:cxn ang="0">
                <a:pos x="0" y="0"/>
              </a:cxn>
              <a:cxn ang="0">
                <a:pos x="2" y="2"/>
              </a:cxn>
              <a:cxn ang="0">
                <a:pos x="2" y="4"/>
              </a:cxn>
            </a:cxnLst>
            <a:rect l="0" t="0" r="r" b="b"/>
            <a:pathLst>
              <a:path w="2" h="7">
                <a:moveTo>
                  <a:pt x="2" y="4"/>
                </a:moveTo>
                <a:lnTo>
                  <a:pt x="0" y="7"/>
                </a:lnTo>
                <a:lnTo>
                  <a:pt x="0" y="0"/>
                </a:lnTo>
                <a:lnTo>
                  <a:pt x="2" y="2"/>
                </a:lnTo>
                <a:lnTo>
                  <a:pt x="2" y="4"/>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69" name="1962089440"/>
          <p:cNvSpPr>
            <a:spLocks noChangeAspect="1"/>
          </p:cNvSpPr>
          <p:nvPr/>
        </p:nvSpPr>
        <p:spPr bwMode="auto">
          <a:xfrm>
            <a:off x="2663516" y="4083998"/>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0" name="770205155"/>
          <p:cNvSpPr>
            <a:spLocks noChangeAspect="1"/>
          </p:cNvSpPr>
          <p:nvPr/>
        </p:nvSpPr>
        <p:spPr bwMode="auto">
          <a:xfrm>
            <a:off x="2663516" y="4085669"/>
            <a:ext cx="6912" cy="14204"/>
          </a:xfrm>
          <a:custGeom>
            <a:avLst/>
            <a:gdLst/>
            <a:ahLst/>
            <a:cxnLst>
              <a:cxn ang="0">
                <a:pos x="0" y="15"/>
              </a:cxn>
              <a:cxn ang="0">
                <a:pos x="9" y="17"/>
              </a:cxn>
              <a:cxn ang="0">
                <a:pos x="9" y="3"/>
              </a:cxn>
              <a:cxn ang="0">
                <a:pos x="0" y="0"/>
              </a:cxn>
              <a:cxn ang="0">
                <a:pos x="0" y="15"/>
              </a:cxn>
            </a:cxnLst>
            <a:rect l="0" t="0" r="r" b="b"/>
            <a:pathLst>
              <a:path w="9" h="17">
                <a:moveTo>
                  <a:pt x="0" y="15"/>
                </a:moveTo>
                <a:lnTo>
                  <a:pt x="9" y="17"/>
                </a:lnTo>
                <a:lnTo>
                  <a:pt x="9"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1" name="443463868"/>
          <p:cNvSpPr>
            <a:spLocks noChangeAspect="1"/>
          </p:cNvSpPr>
          <p:nvPr/>
        </p:nvSpPr>
        <p:spPr bwMode="auto">
          <a:xfrm>
            <a:off x="2670428" y="4088175"/>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2" name="1689808973"/>
          <p:cNvSpPr>
            <a:spLocks noChangeAspect="1"/>
          </p:cNvSpPr>
          <p:nvPr/>
        </p:nvSpPr>
        <p:spPr bwMode="auto">
          <a:xfrm>
            <a:off x="2663516" y="4083998"/>
            <a:ext cx="9216" cy="4178"/>
          </a:xfrm>
          <a:custGeom>
            <a:avLst/>
            <a:gdLst/>
            <a:ahLst/>
            <a:cxnLst>
              <a:cxn ang="0">
                <a:pos x="0" y="2"/>
              </a:cxn>
              <a:cxn ang="0">
                <a:pos x="0" y="0"/>
              </a:cxn>
              <a:cxn ang="0">
                <a:pos x="12" y="2"/>
              </a:cxn>
              <a:cxn ang="0">
                <a:pos x="9" y="5"/>
              </a:cxn>
              <a:cxn ang="0">
                <a:pos x="0" y="2"/>
              </a:cxn>
            </a:cxnLst>
            <a:rect l="0" t="0" r="r" b="b"/>
            <a:pathLst>
              <a:path w="12" h="5">
                <a:moveTo>
                  <a:pt x="0" y="2"/>
                </a:moveTo>
                <a:lnTo>
                  <a:pt x="0" y="0"/>
                </a:lnTo>
                <a:lnTo>
                  <a:pt x="12" y="2"/>
                </a:lnTo>
                <a:lnTo>
                  <a:pt x="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3" name="1478685618"/>
          <p:cNvSpPr>
            <a:spLocks noChangeAspect="1"/>
          </p:cNvSpPr>
          <p:nvPr/>
        </p:nvSpPr>
        <p:spPr bwMode="auto">
          <a:xfrm>
            <a:off x="2670428" y="4085669"/>
            <a:ext cx="29184" cy="8356"/>
          </a:xfrm>
          <a:custGeom>
            <a:avLst/>
            <a:gdLst/>
            <a:ahLst/>
            <a:cxnLst>
              <a:cxn ang="0">
                <a:pos x="1" y="0"/>
              </a:cxn>
              <a:cxn ang="0">
                <a:pos x="16" y="3"/>
              </a:cxn>
              <a:cxn ang="0">
                <a:pos x="16" y="4"/>
              </a:cxn>
              <a:cxn ang="0">
                <a:pos x="5" y="3"/>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3"/>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4" name="746081494"/>
          <p:cNvSpPr>
            <a:spLocks noChangeAspect="1" noChangeArrowheads="1"/>
          </p:cNvSpPr>
          <p:nvPr/>
        </p:nvSpPr>
        <p:spPr bwMode="auto">
          <a:xfrm>
            <a:off x="2699612" y="4094024"/>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5" name="254853318"/>
          <p:cNvSpPr>
            <a:spLocks noChangeAspect="1"/>
          </p:cNvSpPr>
          <p:nvPr/>
        </p:nvSpPr>
        <p:spPr bwMode="auto">
          <a:xfrm>
            <a:off x="2663516" y="4066452"/>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6" name="1036642047"/>
          <p:cNvSpPr>
            <a:spLocks noChangeAspect="1"/>
          </p:cNvSpPr>
          <p:nvPr/>
        </p:nvSpPr>
        <p:spPr bwMode="auto">
          <a:xfrm>
            <a:off x="2663516" y="4068123"/>
            <a:ext cx="6912" cy="14204"/>
          </a:xfrm>
          <a:custGeom>
            <a:avLst/>
            <a:gdLst/>
            <a:ahLst/>
            <a:cxnLst>
              <a:cxn ang="0">
                <a:pos x="0" y="14"/>
              </a:cxn>
              <a:cxn ang="0">
                <a:pos x="9" y="17"/>
              </a:cxn>
              <a:cxn ang="0">
                <a:pos x="9" y="2"/>
              </a:cxn>
              <a:cxn ang="0">
                <a:pos x="0" y="0"/>
              </a:cxn>
              <a:cxn ang="0">
                <a:pos x="0" y="14"/>
              </a:cxn>
            </a:cxnLst>
            <a:rect l="0" t="0" r="r" b="b"/>
            <a:pathLst>
              <a:path w="9" h="17">
                <a:moveTo>
                  <a:pt x="0" y="14"/>
                </a:moveTo>
                <a:lnTo>
                  <a:pt x="9" y="17"/>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7" name="1288658791"/>
          <p:cNvSpPr>
            <a:spLocks noChangeAspect="1"/>
          </p:cNvSpPr>
          <p:nvPr/>
        </p:nvSpPr>
        <p:spPr bwMode="auto">
          <a:xfrm>
            <a:off x="2670428" y="4069794"/>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8" name="2112032720"/>
          <p:cNvSpPr>
            <a:spLocks noChangeAspect="1"/>
          </p:cNvSpPr>
          <p:nvPr/>
        </p:nvSpPr>
        <p:spPr bwMode="auto">
          <a:xfrm>
            <a:off x="2663516" y="4068123"/>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79" name="1458124702"/>
          <p:cNvSpPr>
            <a:spLocks noChangeAspect="1"/>
          </p:cNvSpPr>
          <p:nvPr/>
        </p:nvSpPr>
        <p:spPr bwMode="auto">
          <a:xfrm>
            <a:off x="2670428" y="4069794"/>
            <a:ext cx="29184" cy="6684"/>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0" name="448197737"/>
          <p:cNvSpPr>
            <a:spLocks noChangeAspect="1" noChangeArrowheads="1"/>
          </p:cNvSpPr>
          <p:nvPr/>
        </p:nvSpPr>
        <p:spPr bwMode="auto">
          <a:xfrm>
            <a:off x="2699612" y="4076478"/>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1" name="2080547360"/>
          <p:cNvSpPr>
            <a:spLocks noChangeAspect="1"/>
          </p:cNvSpPr>
          <p:nvPr/>
        </p:nvSpPr>
        <p:spPr bwMode="auto">
          <a:xfrm>
            <a:off x="2514522" y="4109899"/>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2" name="390075701"/>
          <p:cNvSpPr>
            <a:spLocks noChangeAspect="1"/>
          </p:cNvSpPr>
          <p:nvPr/>
        </p:nvSpPr>
        <p:spPr bwMode="auto">
          <a:xfrm>
            <a:off x="2514522" y="4111569"/>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3" name="1874367869"/>
          <p:cNvSpPr>
            <a:spLocks noChangeAspect="1"/>
          </p:cNvSpPr>
          <p:nvPr/>
        </p:nvSpPr>
        <p:spPr bwMode="auto">
          <a:xfrm>
            <a:off x="2523738" y="4113241"/>
            <a:ext cx="26880" cy="1838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4" name="1496896437"/>
          <p:cNvSpPr>
            <a:spLocks noChangeAspect="1"/>
          </p:cNvSpPr>
          <p:nvPr/>
        </p:nvSpPr>
        <p:spPr bwMode="auto">
          <a:xfrm>
            <a:off x="2514522" y="4109899"/>
            <a:ext cx="9216" cy="3342"/>
          </a:xfrm>
          <a:custGeom>
            <a:avLst/>
            <a:gdLst/>
            <a:ahLst/>
            <a:cxnLst>
              <a:cxn ang="0">
                <a:pos x="0" y="2"/>
              </a:cxn>
              <a:cxn ang="0">
                <a:pos x="0" y="0"/>
              </a:cxn>
              <a:cxn ang="0">
                <a:pos x="12" y="4"/>
              </a:cxn>
              <a:cxn ang="0">
                <a:pos x="12" y="4"/>
              </a:cxn>
              <a:cxn ang="0">
                <a:pos x="0" y="2"/>
              </a:cxn>
            </a:cxnLst>
            <a:rect l="0" t="0" r="r" b="b"/>
            <a:pathLst>
              <a:path w="12" h="4">
                <a:moveTo>
                  <a:pt x="0" y="2"/>
                </a:moveTo>
                <a:lnTo>
                  <a:pt x="0" y="0"/>
                </a:lnTo>
                <a:lnTo>
                  <a:pt x="12" y="4"/>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5" name="1512539925"/>
          <p:cNvSpPr>
            <a:spLocks noChangeAspect="1"/>
          </p:cNvSpPr>
          <p:nvPr/>
        </p:nvSpPr>
        <p:spPr bwMode="auto">
          <a:xfrm>
            <a:off x="2523738" y="4113241"/>
            <a:ext cx="29184" cy="6684"/>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6" name="127908415"/>
          <p:cNvSpPr>
            <a:spLocks noChangeAspect="1" noChangeArrowheads="1"/>
          </p:cNvSpPr>
          <p:nvPr/>
        </p:nvSpPr>
        <p:spPr bwMode="auto">
          <a:xfrm>
            <a:off x="2550618" y="4119925"/>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7" name="1262019081"/>
          <p:cNvSpPr>
            <a:spLocks noChangeAspect="1"/>
          </p:cNvSpPr>
          <p:nvPr/>
        </p:nvSpPr>
        <p:spPr bwMode="auto">
          <a:xfrm>
            <a:off x="2514522" y="4091517"/>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8" name="575570533"/>
          <p:cNvSpPr>
            <a:spLocks noChangeAspect="1"/>
          </p:cNvSpPr>
          <p:nvPr/>
        </p:nvSpPr>
        <p:spPr bwMode="auto">
          <a:xfrm>
            <a:off x="2514522" y="4094024"/>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89" name="169610965"/>
          <p:cNvSpPr>
            <a:spLocks noChangeAspect="1"/>
          </p:cNvSpPr>
          <p:nvPr/>
        </p:nvSpPr>
        <p:spPr bwMode="auto">
          <a:xfrm>
            <a:off x="2523738" y="4095695"/>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0" name="1397676631"/>
          <p:cNvSpPr>
            <a:spLocks noChangeAspect="1"/>
          </p:cNvSpPr>
          <p:nvPr/>
        </p:nvSpPr>
        <p:spPr bwMode="auto">
          <a:xfrm>
            <a:off x="2514522" y="4094024"/>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1" name="579814963"/>
          <p:cNvSpPr>
            <a:spLocks noChangeAspect="1"/>
          </p:cNvSpPr>
          <p:nvPr/>
        </p:nvSpPr>
        <p:spPr bwMode="auto">
          <a:xfrm>
            <a:off x="2523738" y="4095695"/>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2" name="1334030005"/>
          <p:cNvSpPr>
            <a:spLocks noChangeAspect="1" noChangeArrowheads="1"/>
          </p:cNvSpPr>
          <p:nvPr/>
        </p:nvSpPr>
        <p:spPr bwMode="auto">
          <a:xfrm>
            <a:off x="2550618" y="4101543"/>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3" name="209258986"/>
          <p:cNvSpPr>
            <a:spLocks noChangeAspect="1"/>
          </p:cNvSpPr>
          <p:nvPr/>
        </p:nvSpPr>
        <p:spPr bwMode="auto">
          <a:xfrm>
            <a:off x="2514522" y="4076478"/>
            <a:ext cx="47617" cy="23394"/>
          </a:xfrm>
          <a:custGeom>
            <a:avLst/>
            <a:gdLst/>
            <a:ahLst/>
            <a:cxnLst>
              <a:cxn ang="0">
                <a:pos x="0" y="0"/>
              </a:cxn>
              <a:cxn ang="0">
                <a:pos x="62" y="9"/>
              </a:cxn>
              <a:cxn ang="0">
                <a:pos x="62" y="28"/>
              </a:cxn>
              <a:cxn ang="0">
                <a:pos x="0" y="18"/>
              </a:cxn>
              <a:cxn ang="0">
                <a:pos x="0" y="0"/>
              </a:cxn>
            </a:cxnLst>
            <a:rect l="0" t="0" r="r" b="b"/>
            <a:pathLst>
              <a:path w="62" h="28">
                <a:moveTo>
                  <a:pt x="0" y="0"/>
                </a:moveTo>
                <a:lnTo>
                  <a:pt x="62" y="9"/>
                </a:lnTo>
                <a:lnTo>
                  <a:pt x="62"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4" name="660175458"/>
          <p:cNvSpPr>
            <a:spLocks noChangeAspect="1"/>
          </p:cNvSpPr>
          <p:nvPr/>
        </p:nvSpPr>
        <p:spPr bwMode="auto">
          <a:xfrm>
            <a:off x="2514522" y="4078149"/>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5" name="1607603120"/>
          <p:cNvSpPr>
            <a:spLocks noChangeAspect="1"/>
          </p:cNvSpPr>
          <p:nvPr/>
        </p:nvSpPr>
        <p:spPr bwMode="auto">
          <a:xfrm>
            <a:off x="2523738" y="4079820"/>
            <a:ext cx="26880" cy="18382"/>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6" name="1168949117"/>
          <p:cNvSpPr>
            <a:spLocks noChangeAspect="1"/>
          </p:cNvSpPr>
          <p:nvPr/>
        </p:nvSpPr>
        <p:spPr bwMode="auto">
          <a:xfrm>
            <a:off x="2514522" y="4076478"/>
            <a:ext cx="9216" cy="3342"/>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7" name="1657494505"/>
          <p:cNvSpPr>
            <a:spLocks noChangeAspect="1"/>
          </p:cNvSpPr>
          <p:nvPr/>
        </p:nvSpPr>
        <p:spPr bwMode="auto">
          <a:xfrm>
            <a:off x="2523738" y="4078149"/>
            <a:ext cx="29184" cy="7520"/>
          </a:xfrm>
          <a:custGeom>
            <a:avLst/>
            <a:gdLst/>
            <a:ahLst/>
            <a:cxnLst>
              <a:cxn ang="0">
                <a:pos x="0" y="0"/>
              </a:cxn>
              <a:cxn ang="0">
                <a:pos x="15" y="3"/>
              </a:cxn>
              <a:cxn ang="0">
                <a:pos x="15" y="4"/>
              </a:cxn>
              <a:cxn ang="0">
                <a:pos x="4" y="3"/>
              </a:cxn>
              <a:cxn ang="0">
                <a:pos x="0" y="1"/>
              </a:cxn>
              <a:cxn ang="0">
                <a:pos x="0" y="0"/>
              </a:cxn>
            </a:cxnLst>
            <a:rect l="0" t="0" r="r" b="b"/>
            <a:pathLst>
              <a:path w="16" h="4">
                <a:moveTo>
                  <a:pt x="0" y="0"/>
                </a:moveTo>
                <a:cubicBezTo>
                  <a:pt x="0" y="0"/>
                  <a:pt x="4" y="4"/>
                  <a:pt x="15" y="3"/>
                </a:cubicBezTo>
                <a:cubicBezTo>
                  <a:pt x="16"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8" name="1082512836"/>
          <p:cNvSpPr>
            <a:spLocks noChangeAspect="1" noChangeArrowheads="1"/>
          </p:cNvSpPr>
          <p:nvPr/>
        </p:nvSpPr>
        <p:spPr bwMode="auto">
          <a:xfrm>
            <a:off x="2550618" y="4085669"/>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099" name="936945982"/>
          <p:cNvSpPr>
            <a:spLocks noChangeAspect="1"/>
          </p:cNvSpPr>
          <p:nvPr/>
        </p:nvSpPr>
        <p:spPr bwMode="auto">
          <a:xfrm>
            <a:off x="2514522" y="4058097"/>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0" name="363430887"/>
          <p:cNvSpPr>
            <a:spLocks noChangeAspect="1"/>
          </p:cNvSpPr>
          <p:nvPr/>
        </p:nvSpPr>
        <p:spPr bwMode="auto">
          <a:xfrm>
            <a:off x="2514522" y="4060604"/>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1" name="1049268832"/>
          <p:cNvSpPr>
            <a:spLocks noChangeAspect="1"/>
          </p:cNvSpPr>
          <p:nvPr/>
        </p:nvSpPr>
        <p:spPr bwMode="auto">
          <a:xfrm>
            <a:off x="2523738" y="4062274"/>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2" name="1440294846"/>
          <p:cNvSpPr>
            <a:spLocks noChangeAspect="1"/>
          </p:cNvSpPr>
          <p:nvPr/>
        </p:nvSpPr>
        <p:spPr bwMode="auto">
          <a:xfrm>
            <a:off x="2514522" y="4058097"/>
            <a:ext cx="9216" cy="4178"/>
          </a:xfrm>
          <a:custGeom>
            <a:avLst/>
            <a:gdLst/>
            <a:ahLst/>
            <a:cxnLst>
              <a:cxn ang="0">
                <a:pos x="0" y="3"/>
              </a:cxn>
              <a:cxn ang="0">
                <a:pos x="0" y="0"/>
              </a:cxn>
              <a:cxn ang="0">
                <a:pos x="12" y="5"/>
              </a:cxn>
              <a:cxn ang="0">
                <a:pos x="12" y="5"/>
              </a:cxn>
              <a:cxn ang="0">
                <a:pos x="0" y="3"/>
              </a:cxn>
            </a:cxnLst>
            <a:rect l="0" t="0" r="r" b="b"/>
            <a:pathLst>
              <a:path w="12" h="5">
                <a:moveTo>
                  <a:pt x="0" y="3"/>
                </a:moveTo>
                <a:lnTo>
                  <a:pt x="0" y="0"/>
                </a:lnTo>
                <a:lnTo>
                  <a:pt x="12" y="5"/>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3" name="190117737"/>
          <p:cNvSpPr>
            <a:spLocks noChangeAspect="1"/>
          </p:cNvSpPr>
          <p:nvPr/>
        </p:nvSpPr>
        <p:spPr bwMode="auto">
          <a:xfrm>
            <a:off x="2523738" y="4062274"/>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4" name="51771104"/>
          <p:cNvSpPr>
            <a:spLocks noChangeAspect="1" noChangeArrowheads="1"/>
          </p:cNvSpPr>
          <p:nvPr/>
        </p:nvSpPr>
        <p:spPr bwMode="auto">
          <a:xfrm>
            <a:off x="2550618" y="4068123"/>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5" name="805462492"/>
          <p:cNvSpPr>
            <a:spLocks noChangeAspect="1"/>
          </p:cNvSpPr>
          <p:nvPr/>
        </p:nvSpPr>
        <p:spPr bwMode="auto">
          <a:xfrm>
            <a:off x="2514522" y="4040552"/>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6" name="933782118"/>
          <p:cNvSpPr>
            <a:spLocks noChangeAspect="1"/>
          </p:cNvSpPr>
          <p:nvPr/>
        </p:nvSpPr>
        <p:spPr bwMode="auto">
          <a:xfrm>
            <a:off x="2514522" y="4042222"/>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7" name="735316753"/>
          <p:cNvSpPr>
            <a:spLocks noChangeAspect="1"/>
          </p:cNvSpPr>
          <p:nvPr/>
        </p:nvSpPr>
        <p:spPr bwMode="auto">
          <a:xfrm>
            <a:off x="2523738" y="4044728"/>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8" name="1027013324"/>
          <p:cNvSpPr>
            <a:spLocks noChangeAspect="1"/>
          </p:cNvSpPr>
          <p:nvPr/>
        </p:nvSpPr>
        <p:spPr bwMode="auto">
          <a:xfrm>
            <a:off x="2514522" y="4042222"/>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09" name="1537471837"/>
          <p:cNvSpPr>
            <a:spLocks noChangeAspect="1"/>
          </p:cNvSpPr>
          <p:nvPr/>
        </p:nvSpPr>
        <p:spPr bwMode="auto">
          <a:xfrm>
            <a:off x="2523738" y="4044728"/>
            <a:ext cx="29184" cy="7520"/>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0" name="1354785488"/>
          <p:cNvSpPr>
            <a:spLocks noChangeAspect="1" noChangeArrowheads="1"/>
          </p:cNvSpPr>
          <p:nvPr/>
        </p:nvSpPr>
        <p:spPr bwMode="auto">
          <a:xfrm>
            <a:off x="2550618" y="4050578"/>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1" name="846341066"/>
          <p:cNvSpPr>
            <a:spLocks noChangeAspect="1"/>
          </p:cNvSpPr>
          <p:nvPr/>
        </p:nvSpPr>
        <p:spPr bwMode="auto">
          <a:xfrm>
            <a:off x="2563674" y="4117419"/>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2" name="2000001640"/>
          <p:cNvSpPr>
            <a:spLocks noChangeAspect="1"/>
          </p:cNvSpPr>
          <p:nvPr/>
        </p:nvSpPr>
        <p:spPr bwMode="auto">
          <a:xfrm>
            <a:off x="2563674" y="4119925"/>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3" name="2077116190"/>
          <p:cNvSpPr>
            <a:spLocks noChangeAspect="1"/>
          </p:cNvSpPr>
          <p:nvPr/>
        </p:nvSpPr>
        <p:spPr bwMode="auto">
          <a:xfrm>
            <a:off x="2572890" y="412159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4" name="1715416253"/>
          <p:cNvSpPr>
            <a:spLocks noChangeAspect="1"/>
          </p:cNvSpPr>
          <p:nvPr/>
        </p:nvSpPr>
        <p:spPr bwMode="auto">
          <a:xfrm>
            <a:off x="2563674" y="4119925"/>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5" name="1874937035"/>
          <p:cNvSpPr>
            <a:spLocks noChangeAspect="1"/>
          </p:cNvSpPr>
          <p:nvPr/>
        </p:nvSpPr>
        <p:spPr bwMode="auto">
          <a:xfrm>
            <a:off x="2572890" y="4121597"/>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6" name="2045178251"/>
          <p:cNvSpPr>
            <a:spLocks noChangeAspect="1" noChangeArrowheads="1"/>
          </p:cNvSpPr>
          <p:nvPr/>
        </p:nvSpPr>
        <p:spPr bwMode="auto">
          <a:xfrm>
            <a:off x="2602075" y="4127445"/>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7" name="533192299"/>
          <p:cNvSpPr>
            <a:spLocks noChangeAspect="1"/>
          </p:cNvSpPr>
          <p:nvPr/>
        </p:nvSpPr>
        <p:spPr bwMode="auto">
          <a:xfrm>
            <a:off x="2563674" y="4101543"/>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8" name="362734643"/>
          <p:cNvSpPr>
            <a:spLocks noChangeAspect="1"/>
          </p:cNvSpPr>
          <p:nvPr/>
        </p:nvSpPr>
        <p:spPr bwMode="auto">
          <a:xfrm>
            <a:off x="2563674" y="4101543"/>
            <a:ext cx="9216" cy="14204"/>
          </a:xfrm>
          <a:custGeom>
            <a:avLst/>
            <a:gdLst/>
            <a:ahLst/>
            <a:cxnLst>
              <a:cxn ang="0">
                <a:pos x="0" y="17"/>
              </a:cxn>
              <a:cxn ang="0">
                <a:pos x="12" y="17"/>
              </a:cxn>
              <a:cxn ang="0">
                <a:pos x="12" y="5"/>
              </a:cxn>
              <a:cxn ang="0">
                <a:pos x="0" y="0"/>
              </a:cxn>
              <a:cxn ang="0">
                <a:pos x="0" y="17"/>
              </a:cxn>
            </a:cxnLst>
            <a:rect l="0" t="0" r="r" b="b"/>
            <a:pathLst>
              <a:path w="12" h="17">
                <a:moveTo>
                  <a:pt x="0" y="17"/>
                </a:moveTo>
                <a:lnTo>
                  <a:pt x="12" y="17"/>
                </a:lnTo>
                <a:lnTo>
                  <a:pt x="12"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19" name="682101513"/>
          <p:cNvSpPr>
            <a:spLocks noChangeAspect="1"/>
          </p:cNvSpPr>
          <p:nvPr/>
        </p:nvSpPr>
        <p:spPr bwMode="auto">
          <a:xfrm>
            <a:off x="2572890" y="4105721"/>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0" name="2071861560"/>
          <p:cNvSpPr>
            <a:spLocks noChangeAspect="1"/>
          </p:cNvSpPr>
          <p:nvPr/>
        </p:nvSpPr>
        <p:spPr bwMode="auto">
          <a:xfrm>
            <a:off x="2563674" y="4101543"/>
            <a:ext cx="9216" cy="4178"/>
          </a:xfrm>
          <a:custGeom>
            <a:avLst/>
            <a:gdLst/>
            <a:ahLst/>
            <a:cxnLst>
              <a:cxn ang="0">
                <a:pos x="0" y="0"/>
              </a:cxn>
              <a:cxn ang="0">
                <a:pos x="0" y="0"/>
              </a:cxn>
              <a:cxn ang="0">
                <a:pos x="12" y="3"/>
              </a:cxn>
              <a:cxn ang="0">
                <a:pos x="12" y="5"/>
              </a:cxn>
              <a:cxn ang="0">
                <a:pos x="0" y="0"/>
              </a:cxn>
            </a:cxnLst>
            <a:rect l="0" t="0" r="r" b="b"/>
            <a:pathLst>
              <a:path w="12" h="5">
                <a:moveTo>
                  <a:pt x="0" y="0"/>
                </a:moveTo>
                <a:lnTo>
                  <a:pt x="0" y="0"/>
                </a:lnTo>
                <a:lnTo>
                  <a:pt x="12" y="3"/>
                </a:lnTo>
                <a:lnTo>
                  <a:pt x="12"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1" name="2102067651"/>
          <p:cNvSpPr>
            <a:spLocks noChangeAspect="1"/>
          </p:cNvSpPr>
          <p:nvPr/>
        </p:nvSpPr>
        <p:spPr bwMode="auto">
          <a:xfrm>
            <a:off x="2572890" y="4104051"/>
            <a:ext cx="29184" cy="7520"/>
          </a:xfrm>
          <a:custGeom>
            <a:avLst/>
            <a:gdLst/>
            <a:ahLst/>
            <a:cxnLst>
              <a:cxn ang="0">
                <a:pos x="0" y="0"/>
              </a:cxn>
              <a:cxn ang="0">
                <a:pos x="15" y="3"/>
              </a:cxn>
              <a:cxn ang="0">
                <a:pos x="16" y="3"/>
              </a:cxn>
              <a:cxn ang="0">
                <a:pos x="4" y="2"/>
              </a:cxn>
              <a:cxn ang="0">
                <a:pos x="0" y="1"/>
              </a:cxn>
              <a:cxn ang="0">
                <a:pos x="0" y="0"/>
              </a:cxn>
            </a:cxnLst>
            <a:rect l="0" t="0" r="r" b="b"/>
            <a:pathLst>
              <a:path w="16" h="4">
                <a:moveTo>
                  <a:pt x="0" y="0"/>
                </a:moveTo>
                <a:cubicBezTo>
                  <a:pt x="0" y="0"/>
                  <a:pt x="4" y="4"/>
                  <a:pt x="15" y="3"/>
                </a:cubicBezTo>
                <a:cubicBezTo>
                  <a:pt x="16" y="4"/>
                  <a:pt x="16" y="3"/>
                  <a:pt x="16" y="3"/>
                </a:cubicBezTo>
                <a:cubicBezTo>
                  <a:pt x="16"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2" name="200149913"/>
          <p:cNvSpPr>
            <a:spLocks noChangeAspect="1"/>
          </p:cNvSpPr>
          <p:nvPr/>
        </p:nvSpPr>
        <p:spPr bwMode="auto">
          <a:xfrm>
            <a:off x="2602075" y="4111569"/>
            <a:ext cx="768" cy="4178"/>
          </a:xfrm>
          <a:custGeom>
            <a:avLst/>
            <a:gdLst/>
            <a:ahLst/>
            <a:cxnLst>
              <a:cxn ang="0">
                <a:pos x="0" y="2"/>
              </a:cxn>
              <a:cxn ang="0">
                <a:pos x="0" y="5"/>
              </a:cxn>
              <a:cxn ang="0">
                <a:pos x="0" y="0"/>
              </a:cxn>
              <a:cxn ang="0">
                <a:pos x="0" y="0"/>
              </a:cxn>
              <a:cxn ang="0">
                <a:pos x="0" y="2"/>
              </a:cxn>
            </a:cxnLst>
            <a:rect l="0" t="0" r="r" b="b"/>
            <a:pathLst>
              <a:path h="5">
                <a:moveTo>
                  <a:pt x="0" y="2"/>
                </a:moveTo>
                <a:lnTo>
                  <a:pt x="0" y="5"/>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3" name="1309551932"/>
          <p:cNvSpPr>
            <a:spLocks noChangeAspect="1"/>
          </p:cNvSpPr>
          <p:nvPr/>
        </p:nvSpPr>
        <p:spPr bwMode="auto">
          <a:xfrm>
            <a:off x="2563674" y="4083998"/>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4" name="564412809"/>
          <p:cNvSpPr>
            <a:spLocks noChangeAspect="1"/>
          </p:cNvSpPr>
          <p:nvPr/>
        </p:nvSpPr>
        <p:spPr bwMode="auto">
          <a:xfrm>
            <a:off x="2563674" y="4085669"/>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5" name="190390192"/>
          <p:cNvSpPr>
            <a:spLocks noChangeAspect="1"/>
          </p:cNvSpPr>
          <p:nvPr/>
        </p:nvSpPr>
        <p:spPr bwMode="auto">
          <a:xfrm>
            <a:off x="2572890" y="4088175"/>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6" name="1256917510"/>
          <p:cNvSpPr>
            <a:spLocks noChangeAspect="1"/>
          </p:cNvSpPr>
          <p:nvPr/>
        </p:nvSpPr>
        <p:spPr bwMode="auto">
          <a:xfrm>
            <a:off x="2563674" y="4083998"/>
            <a:ext cx="9216" cy="4178"/>
          </a:xfrm>
          <a:custGeom>
            <a:avLst/>
            <a:gdLst/>
            <a:ahLst/>
            <a:cxnLst>
              <a:cxn ang="0">
                <a:pos x="0" y="2"/>
              </a:cxn>
              <a:cxn ang="0">
                <a:pos x="0" y="0"/>
              </a:cxn>
              <a:cxn ang="0">
                <a:pos x="12" y="5"/>
              </a:cxn>
              <a:cxn ang="0">
                <a:pos x="12" y="5"/>
              </a:cxn>
              <a:cxn ang="0">
                <a:pos x="0" y="2"/>
              </a:cxn>
            </a:cxnLst>
            <a:rect l="0" t="0" r="r" b="b"/>
            <a:pathLst>
              <a:path w="12" h="5">
                <a:moveTo>
                  <a:pt x="0" y="2"/>
                </a:moveTo>
                <a:lnTo>
                  <a:pt x="0" y="0"/>
                </a:lnTo>
                <a:lnTo>
                  <a:pt x="12" y="5"/>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7" name="1480549987"/>
          <p:cNvSpPr>
            <a:spLocks noChangeAspect="1"/>
          </p:cNvSpPr>
          <p:nvPr/>
        </p:nvSpPr>
        <p:spPr bwMode="auto">
          <a:xfrm>
            <a:off x="2572890" y="4088175"/>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8" name="818510160"/>
          <p:cNvSpPr>
            <a:spLocks noChangeAspect="1" noChangeArrowheads="1"/>
          </p:cNvSpPr>
          <p:nvPr/>
        </p:nvSpPr>
        <p:spPr bwMode="auto">
          <a:xfrm>
            <a:off x="2602075" y="4094024"/>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29" name="1285962021"/>
          <p:cNvSpPr>
            <a:spLocks noChangeAspect="1"/>
          </p:cNvSpPr>
          <p:nvPr/>
        </p:nvSpPr>
        <p:spPr bwMode="auto">
          <a:xfrm>
            <a:off x="2563674" y="4066452"/>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0" name="1233387848"/>
          <p:cNvSpPr>
            <a:spLocks noChangeAspect="1"/>
          </p:cNvSpPr>
          <p:nvPr/>
        </p:nvSpPr>
        <p:spPr bwMode="auto">
          <a:xfrm>
            <a:off x="2563674" y="4068123"/>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1" name="1526631189"/>
          <p:cNvSpPr>
            <a:spLocks noChangeAspect="1"/>
          </p:cNvSpPr>
          <p:nvPr/>
        </p:nvSpPr>
        <p:spPr bwMode="auto">
          <a:xfrm>
            <a:off x="2572890" y="4069794"/>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2" name="206145955"/>
          <p:cNvSpPr>
            <a:spLocks noChangeAspect="1"/>
          </p:cNvSpPr>
          <p:nvPr/>
        </p:nvSpPr>
        <p:spPr bwMode="auto">
          <a:xfrm>
            <a:off x="2563674" y="4068123"/>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3" name="1175086738"/>
          <p:cNvSpPr>
            <a:spLocks noChangeAspect="1"/>
          </p:cNvSpPr>
          <p:nvPr/>
        </p:nvSpPr>
        <p:spPr bwMode="auto">
          <a:xfrm>
            <a:off x="2572890" y="4069794"/>
            <a:ext cx="29184" cy="6684"/>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4" name="1094693815"/>
          <p:cNvSpPr>
            <a:spLocks noChangeAspect="1" noChangeArrowheads="1"/>
          </p:cNvSpPr>
          <p:nvPr/>
        </p:nvSpPr>
        <p:spPr bwMode="auto">
          <a:xfrm>
            <a:off x="2602075" y="4076478"/>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5" name="1546412552"/>
          <p:cNvSpPr>
            <a:spLocks noChangeAspect="1"/>
          </p:cNvSpPr>
          <p:nvPr/>
        </p:nvSpPr>
        <p:spPr bwMode="auto">
          <a:xfrm>
            <a:off x="2563674" y="4050578"/>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6" name="640252514"/>
          <p:cNvSpPr>
            <a:spLocks noChangeAspect="1"/>
          </p:cNvSpPr>
          <p:nvPr/>
        </p:nvSpPr>
        <p:spPr bwMode="auto">
          <a:xfrm>
            <a:off x="2563674" y="4052248"/>
            <a:ext cx="9216" cy="11698"/>
          </a:xfrm>
          <a:custGeom>
            <a:avLst/>
            <a:gdLst/>
            <a:ahLst/>
            <a:cxnLst>
              <a:cxn ang="0">
                <a:pos x="0" y="14"/>
              </a:cxn>
              <a:cxn ang="0">
                <a:pos x="12" y="14"/>
              </a:cxn>
              <a:cxn ang="0">
                <a:pos x="12" y="3"/>
              </a:cxn>
              <a:cxn ang="0">
                <a:pos x="0" y="0"/>
              </a:cxn>
              <a:cxn ang="0">
                <a:pos x="0" y="14"/>
              </a:cxn>
            </a:cxnLst>
            <a:rect l="0" t="0" r="r" b="b"/>
            <a:pathLst>
              <a:path w="12" h="14">
                <a:moveTo>
                  <a:pt x="0" y="14"/>
                </a:moveTo>
                <a:lnTo>
                  <a:pt x="12" y="14"/>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7" name="199957964"/>
          <p:cNvSpPr>
            <a:spLocks noChangeAspect="1"/>
          </p:cNvSpPr>
          <p:nvPr/>
        </p:nvSpPr>
        <p:spPr bwMode="auto">
          <a:xfrm>
            <a:off x="2572890" y="4054755"/>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8" name="1822596765"/>
          <p:cNvSpPr>
            <a:spLocks noChangeAspect="1"/>
          </p:cNvSpPr>
          <p:nvPr/>
        </p:nvSpPr>
        <p:spPr bwMode="auto">
          <a:xfrm>
            <a:off x="2563674" y="4050578"/>
            <a:ext cx="9216" cy="4178"/>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39" name="691433945"/>
          <p:cNvSpPr>
            <a:spLocks noChangeAspect="1"/>
          </p:cNvSpPr>
          <p:nvPr/>
        </p:nvSpPr>
        <p:spPr bwMode="auto">
          <a:xfrm>
            <a:off x="2572890" y="4052248"/>
            <a:ext cx="29184" cy="8356"/>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0" name="578757807"/>
          <p:cNvSpPr>
            <a:spLocks noChangeAspect="1"/>
          </p:cNvSpPr>
          <p:nvPr/>
        </p:nvSpPr>
        <p:spPr bwMode="auto">
          <a:xfrm>
            <a:off x="2602075" y="4060604"/>
            <a:ext cx="768" cy="3342"/>
          </a:xfrm>
          <a:custGeom>
            <a:avLst/>
            <a:gdLst/>
            <a:ahLst/>
            <a:cxnLst>
              <a:cxn ang="0">
                <a:pos x="0" y="2"/>
              </a:cxn>
              <a:cxn ang="0">
                <a:pos x="0" y="4"/>
              </a:cxn>
              <a:cxn ang="0">
                <a:pos x="0" y="0"/>
              </a:cxn>
              <a:cxn ang="0">
                <a:pos x="0" y="0"/>
              </a:cxn>
              <a:cxn ang="0">
                <a:pos x="0" y="2"/>
              </a:cxn>
            </a:cxnLst>
            <a:rect l="0" t="0" r="r" b="b"/>
            <a:pathLst>
              <a:path h="4">
                <a:moveTo>
                  <a:pt x="0" y="2"/>
                </a:moveTo>
                <a:lnTo>
                  <a:pt x="0" y="4"/>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1" name="1540075309"/>
          <p:cNvSpPr>
            <a:spLocks noChangeAspect="1"/>
          </p:cNvSpPr>
          <p:nvPr/>
        </p:nvSpPr>
        <p:spPr bwMode="auto">
          <a:xfrm>
            <a:off x="2612828" y="4127445"/>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2" name="235005757"/>
          <p:cNvSpPr>
            <a:spLocks noChangeAspect="1"/>
          </p:cNvSpPr>
          <p:nvPr/>
        </p:nvSpPr>
        <p:spPr bwMode="auto">
          <a:xfrm>
            <a:off x="2612828" y="4127445"/>
            <a:ext cx="8447" cy="14204"/>
          </a:xfrm>
          <a:custGeom>
            <a:avLst/>
            <a:gdLst/>
            <a:ahLst/>
            <a:cxnLst>
              <a:cxn ang="0">
                <a:pos x="0" y="17"/>
              </a:cxn>
              <a:cxn ang="0">
                <a:pos x="11" y="17"/>
              </a:cxn>
              <a:cxn ang="0">
                <a:pos x="11" y="5"/>
              </a:cxn>
              <a:cxn ang="0">
                <a:pos x="0" y="0"/>
              </a:cxn>
              <a:cxn ang="0">
                <a:pos x="0" y="17"/>
              </a:cxn>
            </a:cxnLst>
            <a:rect l="0" t="0" r="r" b="b"/>
            <a:pathLst>
              <a:path w="11" h="17">
                <a:moveTo>
                  <a:pt x="0" y="17"/>
                </a:moveTo>
                <a:lnTo>
                  <a:pt x="11" y="17"/>
                </a:lnTo>
                <a:lnTo>
                  <a:pt x="11"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3" name="1185582343"/>
          <p:cNvSpPr>
            <a:spLocks noChangeAspect="1"/>
          </p:cNvSpPr>
          <p:nvPr/>
        </p:nvSpPr>
        <p:spPr bwMode="auto">
          <a:xfrm>
            <a:off x="2621275" y="4131623"/>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4" name="962309124"/>
          <p:cNvSpPr>
            <a:spLocks noChangeAspect="1"/>
          </p:cNvSpPr>
          <p:nvPr/>
        </p:nvSpPr>
        <p:spPr bwMode="auto">
          <a:xfrm>
            <a:off x="2612828" y="4127445"/>
            <a:ext cx="8447" cy="4178"/>
          </a:xfrm>
          <a:custGeom>
            <a:avLst/>
            <a:gdLst/>
            <a:ahLst/>
            <a:cxnLst>
              <a:cxn ang="0">
                <a:pos x="0" y="0"/>
              </a:cxn>
              <a:cxn ang="0">
                <a:pos x="0" y="0"/>
              </a:cxn>
              <a:cxn ang="0">
                <a:pos x="11" y="2"/>
              </a:cxn>
              <a:cxn ang="0">
                <a:pos x="11" y="5"/>
              </a:cxn>
              <a:cxn ang="0">
                <a:pos x="0" y="0"/>
              </a:cxn>
            </a:cxnLst>
            <a:rect l="0" t="0" r="r" b="b"/>
            <a:pathLst>
              <a:path w="11" h="5">
                <a:moveTo>
                  <a:pt x="0" y="0"/>
                </a:moveTo>
                <a:lnTo>
                  <a:pt x="0" y="0"/>
                </a:lnTo>
                <a:lnTo>
                  <a:pt x="11" y="2"/>
                </a:lnTo>
                <a:lnTo>
                  <a:pt x="11"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5" name="551335565"/>
          <p:cNvSpPr>
            <a:spLocks noChangeAspect="1"/>
          </p:cNvSpPr>
          <p:nvPr/>
        </p:nvSpPr>
        <p:spPr bwMode="auto">
          <a:xfrm>
            <a:off x="2621275" y="4129115"/>
            <a:ext cx="29184" cy="8356"/>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4"/>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6" name="727296970"/>
          <p:cNvSpPr>
            <a:spLocks noChangeAspect="1"/>
          </p:cNvSpPr>
          <p:nvPr/>
        </p:nvSpPr>
        <p:spPr bwMode="auto">
          <a:xfrm>
            <a:off x="2650459" y="4137471"/>
            <a:ext cx="768" cy="4178"/>
          </a:xfrm>
          <a:custGeom>
            <a:avLst/>
            <a:gdLst/>
            <a:ahLst/>
            <a:cxnLst>
              <a:cxn ang="0">
                <a:pos x="0" y="2"/>
              </a:cxn>
              <a:cxn ang="0">
                <a:pos x="0" y="5"/>
              </a:cxn>
              <a:cxn ang="0">
                <a:pos x="0" y="0"/>
              </a:cxn>
              <a:cxn ang="0">
                <a:pos x="0" y="0"/>
              </a:cxn>
              <a:cxn ang="0">
                <a:pos x="0" y="2"/>
              </a:cxn>
            </a:cxnLst>
            <a:rect l="0" t="0" r="r" b="b"/>
            <a:pathLst>
              <a:path h="5">
                <a:moveTo>
                  <a:pt x="0" y="2"/>
                </a:moveTo>
                <a:lnTo>
                  <a:pt x="0" y="5"/>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7" name="1404397462"/>
          <p:cNvSpPr>
            <a:spLocks noChangeAspect="1"/>
          </p:cNvSpPr>
          <p:nvPr/>
        </p:nvSpPr>
        <p:spPr bwMode="auto">
          <a:xfrm>
            <a:off x="2612828" y="4109899"/>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8" name="641326380"/>
          <p:cNvSpPr>
            <a:spLocks noChangeAspect="1"/>
          </p:cNvSpPr>
          <p:nvPr/>
        </p:nvSpPr>
        <p:spPr bwMode="auto">
          <a:xfrm>
            <a:off x="2612828" y="4111569"/>
            <a:ext cx="8447" cy="14204"/>
          </a:xfrm>
          <a:custGeom>
            <a:avLst/>
            <a:gdLst/>
            <a:ahLst/>
            <a:cxnLst>
              <a:cxn ang="0">
                <a:pos x="0" y="14"/>
              </a:cxn>
              <a:cxn ang="0">
                <a:pos x="11" y="17"/>
              </a:cxn>
              <a:cxn ang="0">
                <a:pos x="11" y="2"/>
              </a:cxn>
              <a:cxn ang="0">
                <a:pos x="0" y="0"/>
              </a:cxn>
              <a:cxn ang="0">
                <a:pos x="0" y="14"/>
              </a:cxn>
            </a:cxnLst>
            <a:rect l="0" t="0" r="r" b="b"/>
            <a:pathLst>
              <a:path w="11" h="17">
                <a:moveTo>
                  <a:pt x="0" y="14"/>
                </a:moveTo>
                <a:lnTo>
                  <a:pt x="11" y="17"/>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49" name="932722070"/>
          <p:cNvSpPr>
            <a:spLocks noChangeAspect="1"/>
          </p:cNvSpPr>
          <p:nvPr/>
        </p:nvSpPr>
        <p:spPr bwMode="auto">
          <a:xfrm>
            <a:off x="2621275" y="4113241"/>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0" name="1709908516"/>
          <p:cNvSpPr>
            <a:spLocks noChangeAspect="1"/>
          </p:cNvSpPr>
          <p:nvPr/>
        </p:nvSpPr>
        <p:spPr bwMode="auto">
          <a:xfrm>
            <a:off x="2612828" y="4109899"/>
            <a:ext cx="8447" cy="3342"/>
          </a:xfrm>
          <a:custGeom>
            <a:avLst/>
            <a:gdLst/>
            <a:ahLst/>
            <a:cxnLst>
              <a:cxn ang="0">
                <a:pos x="0" y="2"/>
              </a:cxn>
              <a:cxn ang="0">
                <a:pos x="0" y="0"/>
              </a:cxn>
              <a:cxn ang="0">
                <a:pos x="11" y="2"/>
              </a:cxn>
              <a:cxn ang="0">
                <a:pos x="11" y="4"/>
              </a:cxn>
              <a:cxn ang="0">
                <a:pos x="0" y="2"/>
              </a:cxn>
            </a:cxnLst>
            <a:rect l="0" t="0" r="r" b="b"/>
            <a:pathLst>
              <a:path w="11" h="4">
                <a:moveTo>
                  <a:pt x="0" y="2"/>
                </a:moveTo>
                <a:lnTo>
                  <a:pt x="0" y="0"/>
                </a:lnTo>
                <a:lnTo>
                  <a:pt x="11" y="2"/>
                </a:lnTo>
                <a:lnTo>
                  <a:pt x="11"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1" name="635756818"/>
          <p:cNvSpPr>
            <a:spLocks noChangeAspect="1"/>
          </p:cNvSpPr>
          <p:nvPr/>
        </p:nvSpPr>
        <p:spPr bwMode="auto">
          <a:xfrm>
            <a:off x="2621275" y="4111569"/>
            <a:ext cx="29184" cy="8356"/>
          </a:xfrm>
          <a:custGeom>
            <a:avLst/>
            <a:gdLst/>
            <a:ahLst/>
            <a:cxnLst>
              <a:cxn ang="0">
                <a:pos x="0" y="0"/>
              </a:cxn>
              <a:cxn ang="0">
                <a:pos x="16" y="4"/>
              </a:cxn>
              <a:cxn ang="0">
                <a:pos x="16" y="4"/>
              </a:cxn>
              <a:cxn ang="0">
                <a:pos x="5" y="3"/>
              </a:cxn>
              <a:cxn ang="0">
                <a:pos x="0" y="1"/>
              </a:cxn>
              <a:cxn ang="0">
                <a:pos x="0" y="0"/>
              </a:cxn>
            </a:cxnLst>
            <a:rect l="0" t="0" r="r" b="b"/>
            <a:pathLst>
              <a:path w="16" h="4">
                <a:moveTo>
                  <a:pt x="0" y="0"/>
                </a:moveTo>
                <a:cubicBezTo>
                  <a:pt x="0" y="0"/>
                  <a:pt x="4" y="4"/>
                  <a:pt x="16" y="4"/>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2" name="1294759862"/>
          <p:cNvSpPr>
            <a:spLocks noChangeAspect="1" noChangeArrowheads="1"/>
          </p:cNvSpPr>
          <p:nvPr/>
        </p:nvSpPr>
        <p:spPr bwMode="auto">
          <a:xfrm>
            <a:off x="2650459" y="4119925"/>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3" name="400411323"/>
          <p:cNvSpPr>
            <a:spLocks noChangeAspect="1"/>
          </p:cNvSpPr>
          <p:nvPr/>
        </p:nvSpPr>
        <p:spPr bwMode="auto">
          <a:xfrm>
            <a:off x="2612828" y="4091517"/>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4" name="1012568069"/>
          <p:cNvSpPr>
            <a:spLocks noChangeAspect="1"/>
          </p:cNvSpPr>
          <p:nvPr/>
        </p:nvSpPr>
        <p:spPr bwMode="auto">
          <a:xfrm>
            <a:off x="2612828" y="4094024"/>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5" name="408846883"/>
          <p:cNvSpPr>
            <a:spLocks noChangeAspect="1"/>
          </p:cNvSpPr>
          <p:nvPr/>
        </p:nvSpPr>
        <p:spPr bwMode="auto">
          <a:xfrm>
            <a:off x="2621275" y="4095695"/>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6" name="849118919"/>
          <p:cNvSpPr>
            <a:spLocks noChangeAspect="1"/>
          </p:cNvSpPr>
          <p:nvPr/>
        </p:nvSpPr>
        <p:spPr bwMode="auto">
          <a:xfrm>
            <a:off x="2612828" y="4094024"/>
            <a:ext cx="8447" cy="1672"/>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7" name="130742914"/>
          <p:cNvSpPr>
            <a:spLocks noChangeAspect="1"/>
          </p:cNvSpPr>
          <p:nvPr/>
        </p:nvSpPr>
        <p:spPr bwMode="auto">
          <a:xfrm>
            <a:off x="2621275" y="4095695"/>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8" name="1773188575"/>
          <p:cNvSpPr>
            <a:spLocks noChangeAspect="1" noChangeArrowheads="1"/>
          </p:cNvSpPr>
          <p:nvPr/>
        </p:nvSpPr>
        <p:spPr bwMode="auto">
          <a:xfrm>
            <a:off x="2650459" y="4101543"/>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59" name="2008864559"/>
          <p:cNvSpPr>
            <a:spLocks noChangeAspect="1"/>
          </p:cNvSpPr>
          <p:nvPr/>
        </p:nvSpPr>
        <p:spPr bwMode="auto">
          <a:xfrm>
            <a:off x="2612828" y="4076478"/>
            <a:ext cx="48385" cy="23394"/>
          </a:xfrm>
          <a:custGeom>
            <a:avLst/>
            <a:gdLst/>
            <a:ahLst/>
            <a:cxnLst>
              <a:cxn ang="0">
                <a:pos x="0" y="0"/>
              </a:cxn>
              <a:cxn ang="0">
                <a:pos x="63" y="9"/>
              </a:cxn>
              <a:cxn ang="0">
                <a:pos x="63" y="28"/>
              </a:cxn>
              <a:cxn ang="0">
                <a:pos x="0" y="18"/>
              </a:cxn>
              <a:cxn ang="0">
                <a:pos x="0" y="0"/>
              </a:cxn>
            </a:cxnLst>
            <a:rect l="0" t="0" r="r" b="b"/>
            <a:pathLst>
              <a:path w="63" h="28">
                <a:moveTo>
                  <a:pt x="0" y="0"/>
                </a:moveTo>
                <a:lnTo>
                  <a:pt x="63" y="9"/>
                </a:lnTo>
                <a:lnTo>
                  <a:pt x="63"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0" name="1696028629"/>
          <p:cNvSpPr>
            <a:spLocks noChangeAspect="1"/>
          </p:cNvSpPr>
          <p:nvPr/>
        </p:nvSpPr>
        <p:spPr bwMode="auto">
          <a:xfrm>
            <a:off x="2612828" y="4076478"/>
            <a:ext cx="8447" cy="13368"/>
          </a:xfrm>
          <a:custGeom>
            <a:avLst/>
            <a:gdLst/>
            <a:ahLst/>
            <a:cxnLst>
              <a:cxn ang="0">
                <a:pos x="0" y="16"/>
              </a:cxn>
              <a:cxn ang="0">
                <a:pos x="11" y="16"/>
              </a:cxn>
              <a:cxn ang="0">
                <a:pos x="11" y="4"/>
              </a:cxn>
              <a:cxn ang="0">
                <a:pos x="0" y="0"/>
              </a:cxn>
              <a:cxn ang="0">
                <a:pos x="0" y="16"/>
              </a:cxn>
            </a:cxnLst>
            <a:rect l="0" t="0" r="r" b="b"/>
            <a:pathLst>
              <a:path w="11" h="16">
                <a:moveTo>
                  <a:pt x="0" y="16"/>
                </a:moveTo>
                <a:lnTo>
                  <a:pt x="11" y="16"/>
                </a:lnTo>
                <a:lnTo>
                  <a:pt x="11" y="4"/>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1" name="1600715778"/>
          <p:cNvSpPr>
            <a:spLocks noChangeAspect="1"/>
          </p:cNvSpPr>
          <p:nvPr/>
        </p:nvSpPr>
        <p:spPr bwMode="auto">
          <a:xfrm>
            <a:off x="2621275" y="4079820"/>
            <a:ext cx="29184" cy="18382"/>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2" name="2064290240"/>
          <p:cNvSpPr>
            <a:spLocks noChangeAspect="1"/>
          </p:cNvSpPr>
          <p:nvPr/>
        </p:nvSpPr>
        <p:spPr bwMode="auto">
          <a:xfrm>
            <a:off x="2612828" y="4076478"/>
            <a:ext cx="8447" cy="3342"/>
          </a:xfrm>
          <a:custGeom>
            <a:avLst/>
            <a:gdLst/>
            <a:ahLst/>
            <a:cxnLst>
              <a:cxn ang="0">
                <a:pos x="0" y="0"/>
              </a:cxn>
              <a:cxn ang="0">
                <a:pos x="0" y="0"/>
              </a:cxn>
              <a:cxn ang="0">
                <a:pos x="11" y="2"/>
              </a:cxn>
              <a:cxn ang="0">
                <a:pos x="11" y="4"/>
              </a:cxn>
              <a:cxn ang="0">
                <a:pos x="0" y="0"/>
              </a:cxn>
            </a:cxnLst>
            <a:rect l="0" t="0" r="r" b="b"/>
            <a:pathLst>
              <a:path w="11" h="4">
                <a:moveTo>
                  <a:pt x="0" y="0"/>
                </a:moveTo>
                <a:lnTo>
                  <a:pt x="0" y="0"/>
                </a:lnTo>
                <a:lnTo>
                  <a:pt x="11" y="2"/>
                </a:lnTo>
                <a:lnTo>
                  <a:pt x="11"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3" name="1888534950"/>
          <p:cNvSpPr>
            <a:spLocks noChangeAspect="1"/>
          </p:cNvSpPr>
          <p:nvPr/>
        </p:nvSpPr>
        <p:spPr bwMode="auto">
          <a:xfrm>
            <a:off x="2621275" y="4078149"/>
            <a:ext cx="29184" cy="7520"/>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4"/>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4" name="304083989"/>
          <p:cNvSpPr>
            <a:spLocks noChangeAspect="1"/>
          </p:cNvSpPr>
          <p:nvPr/>
        </p:nvSpPr>
        <p:spPr bwMode="auto">
          <a:xfrm>
            <a:off x="2650459" y="4085669"/>
            <a:ext cx="768" cy="4178"/>
          </a:xfrm>
          <a:custGeom>
            <a:avLst/>
            <a:gdLst/>
            <a:ahLst/>
            <a:cxnLst>
              <a:cxn ang="0">
                <a:pos x="0" y="3"/>
              </a:cxn>
              <a:cxn ang="0">
                <a:pos x="0" y="5"/>
              </a:cxn>
              <a:cxn ang="0">
                <a:pos x="0" y="0"/>
              </a:cxn>
              <a:cxn ang="0">
                <a:pos x="0" y="0"/>
              </a:cxn>
              <a:cxn ang="0">
                <a:pos x="0" y="3"/>
              </a:cxn>
            </a:cxnLst>
            <a:rect l="0" t="0" r="r" b="b"/>
            <a:pathLst>
              <a:path h="5">
                <a:moveTo>
                  <a:pt x="0" y="3"/>
                </a:moveTo>
                <a:lnTo>
                  <a:pt x="0" y="5"/>
                </a:lnTo>
                <a:lnTo>
                  <a:pt x="0" y="0"/>
                </a:lnTo>
                <a:lnTo>
                  <a:pt x="0" y="0"/>
                </a:lnTo>
                <a:lnTo>
                  <a:pt x="0"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5" name="1975637946"/>
          <p:cNvSpPr>
            <a:spLocks noChangeAspect="1"/>
          </p:cNvSpPr>
          <p:nvPr/>
        </p:nvSpPr>
        <p:spPr bwMode="auto">
          <a:xfrm>
            <a:off x="2612828" y="4058097"/>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6" name="640195111"/>
          <p:cNvSpPr>
            <a:spLocks noChangeAspect="1"/>
          </p:cNvSpPr>
          <p:nvPr/>
        </p:nvSpPr>
        <p:spPr bwMode="auto">
          <a:xfrm>
            <a:off x="2612828" y="4060604"/>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7" name="824914902"/>
          <p:cNvSpPr>
            <a:spLocks noChangeAspect="1"/>
          </p:cNvSpPr>
          <p:nvPr/>
        </p:nvSpPr>
        <p:spPr bwMode="auto">
          <a:xfrm>
            <a:off x="2621275" y="4062274"/>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8" name="982422375"/>
          <p:cNvSpPr>
            <a:spLocks noChangeAspect="1"/>
          </p:cNvSpPr>
          <p:nvPr/>
        </p:nvSpPr>
        <p:spPr bwMode="auto">
          <a:xfrm>
            <a:off x="2612828" y="4058097"/>
            <a:ext cx="8447" cy="4178"/>
          </a:xfrm>
          <a:custGeom>
            <a:avLst/>
            <a:gdLst/>
            <a:ahLst/>
            <a:cxnLst>
              <a:cxn ang="0">
                <a:pos x="0" y="3"/>
              </a:cxn>
              <a:cxn ang="0">
                <a:pos x="0" y="0"/>
              </a:cxn>
              <a:cxn ang="0">
                <a:pos x="11" y="5"/>
              </a:cxn>
              <a:cxn ang="0">
                <a:pos x="11" y="5"/>
              </a:cxn>
              <a:cxn ang="0">
                <a:pos x="0" y="3"/>
              </a:cxn>
            </a:cxnLst>
            <a:rect l="0" t="0" r="r" b="b"/>
            <a:pathLst>
              <a:path w="11" h="5">
                <a:moveTo>
                  <a:pt x="0" y="3"/>
                </a:moveTo>
                <a:lnTo>
                  <a:pt x="0" y="0"/>
                </a:lnTo>
                <a:lnTo>
                  <a:pt x="11" y="5"/>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69" name="169003701"/>
          <p:cNvSpPr>
            <a:spLocks noChangeAspect="1"/>
          </p:cNvSpPr>
          <p:nvPr/>
        </p:nvSpPr>
        <p:spPr bwMode="auto">
          <a:xfrm>
            <a:off x="2621275" y="4062274"/>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0" name="1234684521"/>
          <p:cNvSpPr>
            <a:spLocks noChangeAspect="1" noChangeArrowheads="1"/>
          </p:cNvSpPr>
          <p:nvPr/>
        </p:nvSpPr>
        <p:spPr bwMode="auto">
          <a:xfrm>
            <a:off x="2650459" y="4068123"/>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1" name="1845220287"/>
          <p:cNvSpPr>
            <a:spLocks noChangeAspect="1"/>
          </p:cNvSpPr>
          <p:nvPr/>
        </p:nvSpPr>
        <p:spPr bwMode="auto">
          <a:xfrm>
            <a:off x="2503770" y="4038880"/>
            <a:ext cx="10752" cy="88565"/>
          </a:xfrm>
          <a:custGeom>
            <a:avLst/>
            <a:gdLst/>
            <a:ahLst/>
            <a:cxnLst>
              <a:cxn ang="0">
                <a:pos x="2" y="0"/>
              </a:cxn>
              <a:cxn ang="0">
                <a:pos x="0" y="0"/>
              </a:cxn>
              <a:cxn ang="0">
                <a:pos x="0" y="19"/>
              </a:cxn>
              <a:cxn ang="0">
                <a:pos x="2" y="19"/>
              </a:cxn>
              <a:cxn ang="0">
                <a:pos x="2" y="26"/>
              </a:cxn>
              <a:cxn ang="0">
                <a:pos x="0" y="26"/>
              </a:cxn>
              <a:cxn ang="0">
                <a:pos x="0" y="78"/>
              </a:cxn>
              <a:cxn ang="0">
                <a:pos x="2" y="78"/>
              </a:cxn>
              <a:cxn ang="0">
                <a:pos x="2" y="87"/>
              </a:cxn>
              <a:cxn ang="0">
                <a:pos x="0" y="87"/>
              </a:cxn>
              <a:cxn ang="0">
                <a:pos x="0" y="104"/>
              </a:cxn>
              <a:cxn ang="0">
                <a:pos x="14" y="106"/>
              </a:cxn>
              <a:cxn ang="0">
                <a:pos x="14" y="2"/>
              </a:cxn>
              <a:cxn ang="0">
                <a:pos x="2" y="0"/>
              </a:cxn>
            </a:cxnLst>
            <a:rect l="0" t="0" r="r" b="b"/>
            <a:pathLst>
              <a:path w="14" h="106">
                <a:moveTo>
                  <a:pt x="2" y="0"/>
                </a:moveTo>
                <a:lnTo>
                  <a:pt x="0" y="0"/>
                </a:lnTo>
                <a:lnTo>
                  <a:pt x="0" y="19"/>
                </a:lnTo>
                <a:lnTo>
                  <a:pt x="2" y="19"/>
                </a:lnTo>
                <a:lnTo>
                  <a:pt x="2" y="26"/>
                </a:lnTo>
                <a:lnTo>
                  <a:pt x="0" y="26"/>
                </a:lnTo>
                <a:lnTo>
                  <a:pt x="0" y="78"/>
                </a:lnTo>
                <a:lnTo>
                  <a:pt x="2" y="78"/>
                </a:lnTo>
                <a:lnTo>
                  <a:pt x="2" y="87"/>
                </a:lnTo>
                <a:lnTo>
                  <a:pt x="0" y="87"/>
                </a:lnTo>
                <a:lnTo>
                  <a:pt x="0" y="104"/>
                </a:lnTo>
                <a:lnTo>
                  <a:pt x="14" y="106"/>
                </a:lnTo>
                <a:lnTo>
                  <a:pt x="14" y="2"/>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2" name="858079181"/>
          <p:cNvSpPr>
            <a:spLocks noChangeAspect="1" noEditPoints="1"/>
          </p:cNvSpPr>
          <p:nvPr/>
        </p:nvSpPr>
        <p:spPr bwMode="auto">
          <a:xfrm>
            <a:off x="2503770" y="4054755"/>
            <a:ext cx="9216" cy="7520"/>
          </a:xfrm>
          <a:custGeom>
            <a:avLst/>
            <a:gdLst/>
            <a:ahLst/>
            <a:cxnLst>
              <a:cxn ang="0">
                <a:pos x="0" y="0"/>
              </a:cxn>
              <a:cxn ang="0">
                <a:pos x="1" y="0"/>
              </a:cxn>
              <a:cxn ang="0">
                <a:pos x="0" y="0"/>
              </a:cxn>
              <a:cxn ang="0">
                <a:pos x="0" y="0"/>
              </a:cxn>
              <a:cxn ang="0">
                <a:pos x="3" y="0"/>
              </a:cxn>
              <a:cxn ang="0">
                <a:pos x="1" y="0"/>
              </a:cxn>
              <a:cxn ang="0">
                <a:pos x="1" y="3"/>
              </a:cxn>
              <a:cxn ang="0">
                <a:pos x="3" y="4"/>
              </a:cxn>
              <a:cxn ang="0">
                <a:pos x="5" y="2"/>
              </a:cxn>
              <a:cxn ang="0">
                <a:pos x="3" y="0"/>
              </a:cxn>
            </a:cxnLst>
            <a:rect l="0" t="0" r="r" b="b"/>
            <a:pathLst>
              <a:path w="5" h="4">
                <a:moveTo>
                  <a:pt x="0" y="0"/>
                </a:moveTo>
                <a:cubicBezTo>
                  <a:pt x="1" y="0"/>
                  <a:pt x="1" y="0"/>
                  <a:pt x="1" y="0"/>
                </a:cubicBezTo>
                <a:cubicBezTo>
                  <a:pt x="0" y="0"/>
                  <a:pt x="0" y="0"/>
                  <a:pt x="0" y="0"/>
                </a:cubicBezTo>
                <a:cubicBezTo>
                  <a:pt x="0" y="0"/>
                  <a:pt x="0" y="0"/>
                  <a:pt x="0" y="0"/>
                </a:cubicBezTo>
                <a:moveTo>
                  <a:pt x="3" y="0"/>
                </a:moveTo>
                <a:cubicBezTo>
                  <a:pt x="1" y="0"/>
                  <a:pt x="1" y="0"/>
                  <a:pt x="1" y="0"/>
                </a:cubicBezTo>
                <a:cubicBezTo>
                  <a:pt x="1" y="3"/>
                  <a:pt x="1" y="3"/>
                  <a:pt x="1" y="3"/>
                </a:cubicBezTo>
                <a:cubicBezTo>
                  <a:pt x="3" y="4"/>
                  <a:pt x="3" y="4"/>
                  <a:pt x="3" y="4"/>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3" name="1818784345"/>
          <p:cNvSpPr>
            <a:spLocks noChangeAspect="1"/>
          </p:cNvSpPr>
          <p:nvPr/>
        </p:nvSpPr>
        <p:spPr bwMode="auto">
          <a:xfrm>
            <a:off x="2503770" y="4058097"/>
            <a:ext cx="9216" cy="4178"/>
          </a:xfrm>
          <a:custGeom>
            <a:avLst/>
            <a:gdLst/>
            <a:ahLst/>
            <a:cxnLst>
              <a:cxn ang="0">
                <a:pos x="5" y="0"/>
              </a:cxn>
              <a:cxn ang="0">
                <a:pos x="5" y="0"/>
              </a:cxn>
              <a:cxn ang="0">
                <a:pos x="3" y="2"/>
              </a:cxn>
              <a:cxn ang="0">
                <a:pos x="1" y="1"/>
              </a:cxn>
              <a:cxn ang="0">
                <a:pos x="0" y="1"/>
              </a:cxn>
              <a:cxn ang="0">
                <a:pos x="3" y="2"/>
              </a:cxn>
              <a:cxn ang="0">
                <a:pos x="5" y="0"/>
              </a:cxn>
              <a:cxn ang="0">
                <a:pos x="5" y="0"/>
              </a:cxn>
            </a:cxnLst>
            <a:rect l="0" t="0" r="r" b="b"/>
            <a:pathLst>
              <a:path w="5" h="2">
                <a:moveTo>
                  <a:pt x="5" y="0"/>
                </a:moveTo>
                <a:cubicBezTo>
                  <a:pt x="5" y="0"/>
                  <a:pt x="5" y="0"/>
                  <a:pt x="5" y="0"/>
                </a:cubicBezTo>
                <a:cubicBezTo>
                  <a:pt x="5" y="1"/>
                  <a:pt x="4" y="2"/>
                  <a:pt x="3" y="2"/>
                </a:cubicBezTo>
                <a:cubicBezTo>
                  <a:pt x="1" y="1"/>
                  <a:pt x="1" y="1"/>
                  <a:pt x="1"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4" name="103343706"/>
          <p:cNvSpPr>
            <a:spLocks noChangeAspect="1"/>
          </p:cNvSpPr>
          <p:nvPr/>
        </p:nvSpPr>
        <p:spPr bwMode="auto">
          <a:xfrm>
            <a:off x="2505307" y="4056426"/>
            <a:ext cx="5376" cy="4178"/>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2"/>
                  <a:pt x="3" y="2"/>
                  <a:pt x="2" y="2"/>
                </a:cubicBezTo>
                <a:cubicBezTo>
                  <a:pt x="1" y="1"/>
                  <a:pt x="1" y="1"/>
                  <a:pt x="1" y="1"/>
                </a:cubicBezTo>
                <a:cubicBezTo>
                  <a:pt x="1" y="1"/>
                  <a:pt x="0" y="1"/>
                  <a:pt x="0" y="0"/>
                </a:cubicBezTo>
                <a:cubicBezTo>
                  <a:pt x="0" y="0"/>
                  <a:pt x="1"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5" name="531786251"/>
          <p:cNvSpPr>
            <a:spLocks noChangeAspect="1" noEditPoints="1"/>
          </p:cNvSpPr>
          <p:nvPr/>
        </p:nvSpPr>
        <p:spPr bwMode="auto">
          <a:xfrm>
            <a:off x="2503770" y="4104049"/>
            <a:ext cx="9216" cy="7520"/>
          </a:xfrm>
          <a:custGeom>
            <a:avLst/>
            <a:gdLst/>
            <a:ahLst/>
            <a:cxnLst>
              <a:cxn ang="0">
                <a:pos x="0" y="0"/>
              </a:cxn>
              <a:cxn ang="0">
                <a:pos x="1" y="0"/>
              </a:cxn>
              <a:cxn ang="0">
                <a:pos x="0" y="0"/>
              </a:cxn>
              <a:cxn ang="0">
                <a:pos x="0" y="0"/>
              </a:cxn>
              <a:cxn ang="0">
                <a:pos x="3" y="1"/>
              </a:cxn>
              <a:cxn ang="0">
                <a:pos x="1" y="0"/>
              </a:cxn>
              <a:cxn ang="0">
                <a:pos x="1" y="4"/>
              </a:cxn>
              <a:cxn ang="0">
                <a:pos x="3" y="4"/>
              </a:cxn>
              <a:cxn ang="0">
                <a:pos x="5" y="3"/>
              </a:cxn>
              <a:cxn ang="0">
                <a:pos x="3" y="1"/>
              </a:cxn>
            </a:cxnLst>
            <a:rect l="0" t="0" r="r" b="b"/>
            <a:pathLst>
              <a:path w="5" h="4">
                <a:moveTo>
                  <a:pt x="0" y="0"/>
                </a:moveTo>
                <a:cubicBezTo>
                  <a:pt x="1" y="0"/>
                  <a:pt x="1" y="0"/>
                  <a:pt x="1" y="0"/>
                </a:cubicBezTo>
                <a:cubicBezTo>
                  <a:pt x="0" y="0"/>
                  <a:pt x="0" y="0"/>
                  <a:pt x="0" y="0"/>
                </a:cubicBezTo>
                <a:cubicBezTo>
                  <a:pt x="0" y="0"/>
                  <a:pt x="0" y="0"/>
                  <a:pt x="0" y="0"/>
                </a:cubicBezTo>
                <a:moveTo>
                  <a:pt x="3" y="1"/>
                </a:moveTo>
                <a:cubicBezTo>
                  <a:pt x="1" y="0"/>
                  <a:pt x="1" y="0"/>
                  <a:pt x="1" y="0"/>
                </a:cubicBezTo>
                <a:cubicBezTo>
                  <a:pt x="1" y="4"/>
                  <a:pt x="1" y="4"/>
                  <a:pt x="1"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6" name="1867061894"/>
          <p:cNvSpPr>
            <a:spLocks noChangeAspect="1"/>
          </p:cNvSpPr>
          <p:nvPr/>
        </p:nvSpPr>
        <p:spPr bwMode="auto">
          <a:xfrm>
            <a:off x="2503770" y="4109899"/>
            <a:ext cx="9216" cy="3342"/>
          </a:xfrm>
          <a:custGeom>
            <a:avLst/>
            <a:gdLst/>
            <a:ahLst/>
            <a:cxnLst>
              <a:cxn ang="0">
                <a:pos x="5" y="0"/>
              </a:cxn>
              <a:cxn ang="0">
                <a:pos x="5" y="0"/>
              </a:cxn>
              <a:cxn ang="0">
                <a:pos x="3" y="1"/>
              </a:cxn>
              <a:cxn ang="0">
                <a:pos x="1" y="1"/>
              </a:cxn>
              <a:cxn ang="0">
                <a:pos x="0" y="1"/>
              </a:cxn>
              <a:cxn ang="0">
                <a:pos x="3" y="1"/>
              </a:cxn>
              <a:cxn ang="0">
                <a:pos x="5" y="0"/>
              </a:cxn>
              <a:cxn ang="0">
                <a:pos x="5" y="0"/>
              </a:cxn>
            </a:cxnLst>
            <a:rect l="0" t="0" r="r" b="b"/>
            <a:pathLst>
              <a:path w="5" h="2">
                <a:moveTo>
                  <a:pt x="5" y="0"/>
                </a:moveTo>
                <a:cubicBezTo>
                  <a:pt x="5" y="0"/>
                  <a:pt x="5" y="0"/>
                  <a:pt x="5" y="0"/>
                </a:cubicBezTo>
                <a:cubicBezTo>
                  <a:pt x="5" y="1"/>
                  <a:pt x="4" y="1"/>
                  <a:pt x="3" y="1"/>
                </a:cubicBezTo>
                <a:cubicBezTo>
                  <a:pt x="1" y="1"/>
                  <a:pt x="1" y="1"/>
                  <a:pt x="1" y="1"/>
                </a:cubicBezTo>
                <a:cubicBezTo>
                  <a:pt x="0" y="1"/>
                  <a:pt x="0" y="1"/>
                  <a:pt x="0" y="1"/>
                </a:cubicBezTo>
                <a:cubicBezTo>
                  <a:pt x="3" y="1"/>
                  <a:pt x="3" y="1"/>
                  <a:pt x="3" y="1"/>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7" name="1162051217"/>
          <p:cNvSpPr>
            <a:spLocks noChangeAspect="1"/>
          </p:cNvSpPr>
          <p:nvPr/>
        </p:nvSpPr>
        <p:spPr bwMode="auto">
          <a:xfrm>
            <a:off x="2505307" y="4105721"/>
            <a:ext cx="5376" cy="4178"/>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3" y="2"/>
                  <a:pt x="2" y="2"/>
                </a:cubicBezTo>
                <a:cubicBezTo>
                  <a:pt x="1" y="2"/>
                  <a:pt x="1" y="2"/>
                  <a:pt x="1" y="2"/>
                </a:cubicBezTo>
                <a:cubicBezTo>
                  <a:pt x="1" y="2"/>
                  <a:pt x="0" y="1"/>
                  <a:pt x="0" y="1"/>
                </a:cubicBezTo>
                <a:cubicBezTo>
                  <a:pt x="0" y="0"/>
                  <a:pt x="1" y="0"/>
                  <a:pt x="1" y="0"/>
                </a:cubicBezTo>
                <a:cubicBezTo>
                  <a:pt x="2" y="1"/>
                  <a:pt x="2" y="1"/>
                  <a:pt x="2" y="1"/>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8" name="347242808"/>
          <p:cNvSpPr>
            <a:spLocks noChangeAspect="1"/>
          </p:cNvSpPr>
          <p:nvPr/>
        </p:nvSpPr>
        <p:spPr bwMode="auto">
          <a:xfrm>
            <a:off x="2519898" y="4129115"/>
            <a:ext cx="181249" cy="43447"/>
          </a:xfrm>
          <a:custGeom>
            <a:avLst/>
            <a:gdLst/>
            <a:ahLst/>
            <a:cxnLst>
              <a:cxn ang="0">
                <a:pos x="236" y="36"/>
              </a:cxn>
              <a:cxn ang="0">
                <a:pos x="0" y="0"/>
              </a:cxn>
              <a:cxn ang="0">
                <a:pos x="0" y="12"/>
              </a:cxn>
              <a:cxn ang="0">
                <a:pos x="236" y="52"/>
              </a:cxn>
              <a:cxn ang="0">
                <a:pos x="236" y="36"/>
              </a:cxn>
            </a:cxnLst>
            <a:rect l="0" t="0" r="r" b="b"/>
            <a:pathLst>
              <a:path w="236" h="52">
                <a:moveTo>
                  <a:pt x="236" y="36"/>
                </a:moveTo>
                <a:lnTo>
                  <a:pt x="0" y="0"/>
                </a:lnTo>
                <a:lnTo>
                  <a:pt x="0" y="12"/>
                </a:lnTo>
                <a:lnTo>
                  <a:pt x="236" y="52"/>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79" name="13077244"/>
          <p:cNvSpPr>
            <a:spLocks noChangeAspect="1"/>
          </p:cNvSpPr>
          <p:nvPr/>
        </p:nvSpPr>
        <p:spPr bwMode="auto">
          <a:xfrm>
            <a:off x="2509146" y="4127445"/>
            <a:ext cx="9216" cy="11698"/>
          </a:xfrm>
          <a:custGeom>
            <a:avLst/>
            <a:gdLst/>
            <a:ahLst/>
            <a:cxnLst>
              <a:cxn ang="0">
                <a:pos x="5" y="1"/>
              </a:cxn>
              <a:cxn ang="0">
                <a:pos x="0" y="1"/>
              </a:cxn>
              <a:cxn ang="0">
                <a:pos x="1" y="6"/>
              </a:cxn>
              <a:cxn ang="0">
                <a:pos x="5" y="6"/>
              </a:cxn>
              <a:cxn ang="0">
                <a:pos x="5" y="1"/>
              </a:cxn>
            </a:cxnLst>
            <a:rect l="0" t="0" r="r" b="b"/>
            <a:pathLst>
              <a:path w="5" h="6">
                <a:moveTo>
                  <a:pt x="5" y="1"/>
                </a:moveTo>
                <a:cubicBezTo>
                  <a:pt x="5" y="1"/>
                  <a:pt x="1" y="0"/>
                  <a:pt x="0" y="1"/>
                </a:cubicBezTo>
                <a:cubicBezTo>
                  <a:pt x="0" y="2"/>
                  <a:pt x="0" y="5"/>
                  <a:pt x="1" y="6"/>
                </a:cubicBezTo>
                <a:cubicBezTo>
                  <a:pt x="1" y="6"/>
                  <a:pt x="5" y="6"/>
                  <a:pt x="5" y="6"/>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0" name="1610576869"/>
          <p:cNvSpPr>
            <a:spLocks noChangeAspect="1" noChangeShapeType="1"/>
          </p:cNvSpPr>
          <p:nvPr/>
        </p:nvSpPr>
        <p:spPr bwMode="auto">
          <a:xfrm>
            <a:off x="2542171" y="4139142"/>
            <a:ext cx="162818" cy="27572"/>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1" name="2000003695"/>
          <p:cNvSpPr>
            <a:spLocks noChangeAspect="1" noChangeShapeType="1"/>
          </p:cNvSpPr>
          <p:nvPr/>
        </p:nvSpPr>
        <p:spPr bwMode="auto">
          <a:xfrm>
            <a:off x="2542171" y="4139142"/>
            <a:ext cx="162818" cy="27572"/>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2" name="839223607"/>
          <p:cNvSpPr>
            <a:spLocks noChangeAspect="1" noChangeArrowheads="1"/>
          </p:cNvSpPr>
          <p:nvPr/>
        </p:nvSpPr>
        <p:spPr bwMode="auto">
          <a:xfrm>
            <a:off x="2512986" y="4131623"/>
            <a:ext cx="3840" cy="584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3" name="2033271737"/>
          <p:cNvSpPr>
            <a:spLocks noChangeAspect="1" noChangeArrowheads="1"/>
          </p:cNvSpPr>
          <p:nvPr/>
        </p:nvSpPr>
        <p:spPr bwMode="auto">
          <a:xfrm>
            <a:off x="2558299" y="3736424"/>
            <a:ext cx="768" cy="836"/>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4" name="1723537152"/>
          <p:cNvSpPr>
            <a:spLocks noChangeAspect="1"/>
          </p:cNvSpPr>
          <p:nvPr/>
        </p:nvSpPr>
        <p:spPr bwMode="auto">
          <a:xfrm>
            <a:off x="2505307" y="3936111"/>
            <a:ext cx="11521" cy="1672"/>
          </a:xfrm>
          <a:custGeom>
            <a:avLst/>
            <a:gdLst/>
            <a:ahLst/>
            <a:cxnLst>
              <a:cxn ang="0">
                <a:pos x="0" y="0"/>
              </a:cxn>
              <a:cxn ang="0">
                <a:pos x="3" y="0"/>
              </a:cxn>
              <a:cxn ang="0">
                <a:pos x="10" y="0"/>
              </a:cxn>
              <a:cxn ang="0">
                <a:pos x="15" y="0"/>
              </a:cxn>
              <a:cxn ang="0">
                <a:pos x="15" y="2"/>
              </a:cxn>
              <a:cxn ang="0">
                <a:pos x="12" y="2"/>
              </a:cxn>
              <a:cxn ang="0">
                <a:pos x="12" y="2"/>
              </a:cxn>
              <a:cxn ang="0">
                <a:pos x="0" y="0"/>
              </a:cxn>
            </a:cxnLst>
            <a:rect l="0" t="0" r="r" b="b"/>
            <a:pathLst>
              <a:path w="15" h="2">
                <a:moveTo>
                  <a:pt x="0" y="0"/>
                </a:moveTo>
                <a:lnTo>
                  <a:pt x="3" y="0"/>
                </a:lnTo>
                <a:lnTo>
                  <a:pt x="10" y="0"/>
                </a:lnTo>
                <a:lnTo>
                  <a:pt x="15" y="0"/>
                </a:lnTo>
                <a:lnTo>
                  <a:pt x="15" y="2"/>
                </a:lnTo>
                <a:lnTo>
                  <a:pt x="12" y="2"/>
                </a:lnTo>
                <a:lnTo>
                  <a:pt x="12" y="2"/>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5" name="597631030"/>
          <p:cNvSpPr>
            <a:spLocks noChangeAspect="1"/>
          </p:cNvSpPr>
          <p:nvPr/>
        </p:nvSpPr>
        <p:spPr bwMode="auto">
          <a:xfrm>
            <a:off x="2505307" y="3833343"/>
            <a:ext cx="11521" cy="1672"/>
          </a:xfrm>
          <a:custGeom>
            <a:avLst/>
            <a:gdLst/>
            <a:ahLst/>
            <a:cxnLst>
              <a:cxn ang="0">
                <a:pos x="0" y="0"/>
              </a:cxn>
              <a:cxn ang="0">
                <a:pos x="3" y="0"/>
              </a:cxn>
              <a:cxn ang="0">
                <a:pos x="10" y="0"/>
              </a:cxn>
              <a:cxn ang="0">
                <a:pos x="15" y="0"/>
              </a:cxn>
              <a:cxn ang="0">
                <a:pos x="15" y="2"/>
              </a:cxn>
              <a:cxn ang="0">
                <a:pos x="12" y="2"/>
              </a:cxn>
              <a:cxn ang="0">
                <a:pos x="12" y="2"/>
              </a:cxn>
              <a:cxn ang="0">
                <a:pos x="0" y="0"/>
              </a:cxn>
            </a:cxnLst>
            <a:rect l="0" t="0" r="r" b="b"/>
            <a:pathLst>
              <a:path w="15" h="2">
                <a:moveTo>
                  <a:pt x="0" y="0"/>
                </a:moveTo>
                <a:lnTo>
                  <a:pt x="3" y="0"/>
                </a:lnTo>
                <a:lnTo>
                  <a:pt x="10" y="0"/>
                </a:lnTo>
                <a:lnTo>
                  <a:pt x="15" y="0"/>
                </a:lnTo>
                <a:lnTo>
                  <a:pt x="15" y="2"/>
                </a:lnTo>
                <a:lnTo>
                  <a:pt x="12" y="2"/>
                </a:lnTo>
                <a:lnTo>
                  <a:pt x="12" y="2"/>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6" name="231871327"/>
          <p:cNvSpPr>
            <a:spLocks noChangeAspect="1"/>
          </p:cNvSpPr>
          <p:nvPr/>
        </p:nvSpPr>
        <p:spPr bwMode="auto">
          <a:xfrm>
            <a:off x="2728796" y="3953657"/>
            <a:ext cx="37633" cy="102769"/>
          </a:xfrm>
          <a:custGeom>
            <a:avLst/>
            <a:gdLst/>
            <a:ahLst/>
            <a:cxnLst>
              <a:cxn ang="0">
                <a:pos x="49" y="0"/>
              </a:cxn>
              <a:cxn ang="0">
                <a:pos x="49" y="90"/>
              </a:cxn>
              <a:cxn ang="0">
                <a:pos x="0" y="123"/>
              </a:cxn>
              <a:cxn ang="0">
                <a:pos x="0" y="24"/>
              </a:cxn>
              <a:cxn ang="0">
                <a:pos x="49" y="0"/>
              </a:cxn>
            </a:cxnLst>
            <a:rect l="0" t="0" r="r" b="b"/>
            <a:pathLst>
              <a:path w="49" h="123">
                <a:moveTo>
                  <a:pt x="49" y="0"/>
                </a:moveTo>
                <a:lnTo>
                  <a:pt x="49" y="90"/>
                </a:lnTo>
                <a:lnTo>
                  <a:pt x="0" y="123"/>
                </a:lnTo>
                <a:lnTo>
                  <a:pt x="0" y="24"/>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7" name="1953218279"/>
          <p:cNvSpPr>
            <a:spLocks noChangeAspect="1"/>
          </p:cNvSpPr>
          <p:nvPr/>
        </p:nvSpPr>
        <p:spPr bwMode="auto">
          <a:xfrm>
            <a:off x="2724956" y="3971203"/>
            <a:ext cx="13056" cy="89401"/>
          </a:xfrm>
          <a:custGeom>
            <a:avLst/>
            <a:gdLst/>
            <a:ahLst/>
            <a:cxnLst>
              <a:cxn ang="0">
                <a:pos x="17" y="3"/>
              </a:cxn>
              <a:cxn ang="0">
                <a:pos x="0" y="0"/>
              </a:cxn>
              <a:cxn ang="0">
                <a:pos x="0" y="104"/>
              </a:cxn>
              <a:cxn ang="0">
                <a:pos x="17" y="107"/>
              </a:cxn>
              <a:cxn ang="0">
                <a:pos x="17" y="5"/>
              </a:cxn>
              <a:cxn ang="0">
                <a:pos x="17" y="3"/>
              </a:cxn>
            </a:cxnLst>
            <a:rect l="0" t="0" r="r" b="b"/>
            <a:pathLst>
              <a:path w="17" h="107">
                <a:moveTo>
                  <a:pt x="17" y="3"/>
                </a:moveTo>
                <a:lnTo>
                  <a:pt x="0" y="0"/>
                </a:lnTo>
                <a:lnTo>
                  <a:pt x="0" y="104"/>
                </a:lnTo>
                <a:lnTo>
                  <a:pt x="17" y="107"/>
                </a:lnTo>
                <a:lnTo>
                  <a:pt x="17" y="5"/>
                </a:lnTo>
                <a:lnTo>
                  <a:pt x="17" y="3"/>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8" name="162518669"/>
          <p:cNvSpPr>
            <a:spLocks noChangeAspect="1"/>
          </p:cNvSpPr>
          <p:nvPr/>
        </p:nvSpPr>
        <p:spPr bwMode="auto">
          <a:xfrm>
            <a:off x="2738011" y="3975381"/>
            <a:ext cx="768" cy="85223"/>
          </a:xfrm>
          <a:custGeom>
            <a:avLst/>
            <a:gdLst/>
            <a:ahLst/>
            <a:cxnLst>
              <a:cxn ang="0">
                <a:pos x="0" y="102"/>
              </a:cxn>
              <a:cxn ang="0">
                <a:pos x="0" y="99"/>
              </a:cxn>
              <a:cxn ang="0">
                <a:pos x="0" y="0"/>
              </a:cxn>
              <a:cxn ang="0">
                <a:pos x="0" y="0"/>
              </a:cxn>
              <a:cxn ang="0">
                <a:pos x="0" y="0"/>
              </a:cxn>
              <a:cxn ang="0">
                <a:pos x="0" y="0"/>
              </a:cxn>
              <a:cxn ang="0">
                <a:pos x="0" y="102"/>
              </a:cxn>
            </a:cxnLst>
            <a:rect l="0" t="0" r="r" b="b"/>
            <a:pathLst>
              <a:path h="102">
                <a:moveTo>
                  <a:pt x="0" y="102"/>
                </a:moveTo>
                <a:lnTo>
                  <a:pt x="0" y="99"/>
                </a:lnTo>
                <a:lnTo>
                  <a:pt x="0" y="0"/>
                </a:lnTo>
                <a:lnTo>
                  <a:pt x="0" y="0"/>
                </a:lnTo>
                <a:lnTo>
                  <a:pt x="0" y="0"/>
                </a:lnTo>
                <a:lnTo>
                  <a:pt x="0" y="0"/>
                </a:lnTo>
                <a:lnTo>
                  <a:pt x="0"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89" name="685846932"/>
          <p:cNvSpPr>
            <a:spLocks noChangeAspect="1"/>
          </p:cNvSpPr>
          <p:nvPr/>
        </p:nvSpPr>
        <p:spPr bwMode="auto">
          <a:xfrm>
            <a:off x="2730332" y="3995433"/>
            <a:ext cx="7680" cy="3342"/>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1"/>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0" name="697293633"/>
          <p:cNvSpPr>
            <a:spLocks noChangeAspect="1"/>
          </p:cNvSpPr>
          <p:nvPr/>
        </p:nvSpPr>
        <p:spPr bwMode="auto">
          <a:xfrm>
            <a:off x="2730332" y="3991256"/>
            <a:ext cx="7680" cy="7520"/>
          </a:xfrm>
          <a:custGeom>
            <a:avLst/>
            <a:gdLst/>
            <a:ahLst/>
            <a:cxnLst>
              <a:cxn ang="0">
                <a:pos x="4" y="4"/>
              </a:cxn>
              <a:cxn ang="0">
                <a:pos x="4" y="1"/>
              </a:cxn>
              <a:cxn ang="0">
                <a:pos x="4" y="1"/>
              </a:cxn>
              <a:cxn ang="0">
                <a:pos x="4" y="1"/>
              </a:cxn>
              <a:cxn ang="0">
                <a:pos x="1" y="0"/>
              </a:cxn>
              <a:cxn ang="0">
                <a:pos x="0" y="1"/>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1" name="509509600"/>
          <p:cNvSpPr>
            <a:spLocks noChangeAspect="1"/>
          </p:cNvSpPr>
          <p:nvPr/>
        </p:nvSpPr>
        <p:spPr bwMode="auto">
          <a:xfrm>
            <a:off x="2730332" y="3992927"/>
            <a:ext cx="5376" cy="4178"/>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1"/>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2" name="574253036"/>
          <p:cNvSpPr>
            <a:spLocks noChangeAspect="1"/>
          </p:cNvSpPr>
          <p:nvPr/>
        </p:nvSpPr>
        <p:spPr bwMode="auto">
          <a:xfrm>
            <a:off x="2514522" y="3936111"/>
            <a:ext cx="210434" cy="121985"/>
          </a:xfrm>
          <a:custGeom>
            <a:avLst/>
            <a:gdLst/>
            <a:ahLst/>
            <a:cxnLst>
              <a:cxn ang="0">
                <a:pos x="7" y="0"/>
              </a:cxn>
              <a:cxn ang="0">
                <a:pos x="0" y="5"/>
              </a:cxn>
              <a:cxn ang="0">
                <a:pos x="0" y="104"/>
              </a:cxn>
              <a:cxn ang="0">
                <a:pos x="272" y="146"/>
              </a:cxn>
              <a:cxn ang="0">
                <a:pos x="272" y="42"/>
              </a:cxn>
              <a:cxn ang="0">
                <a:pos x="274" y="40"/>
              </a:cxn>
              <a:cxn ang="0">
                <a:pos x="7" y="0"/>
              </a:cxn>
            </a:cxnLst>
            <a:rect l="0" t="0" r="r" b="b"/>
            <a:pathLst>
              <a:path w="274" h="146">
                <a:moveTo>
                  <a:pt x="7" y="0"/>
                </a:moveTo>
                <a:lnTo>
                  <a:pt x="0" y="5"/>
                </a:lnTo>
                <a:lnTo>
                  <a:pt x="0" y="104"/>
                </a:lnTo>
                <a:lnTo>
                  <a:pt x="272" y="146"/>
                </a:lnTo>
                <a:lnTo>
                  <a:pt x="272" y="42"/>
                </a:lnTo>
                <a:lnTo>
                  <a:pt x="274" y="40"/>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3" name="1961215853"/>
          <p:cNvSpPr>
            <a:spLocks noChangeAspect="1"/>
          </p:cNvSpPr>
          <p:nvPr/>
        </p:nvSpPr>
        <p:spPr bwMode="auto">
          <a:xfrm>
            <a:off x="2663516" y="4033032"/>
            <a:ext cx="46848" cy="23394"/>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4" name="1142888963"/>
          <p:cNvSpPr>
            <a:spLocks noChangeAspect="1"/>
          </p:cNvSpPr>
          <p:nvPr/>
        </p:nvSpPr>
        <p:spPr bwMode="auto">
          <a:xfrm>
            <a:off x="2663516" y="4034702"/>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5" name="1125525676"/>
          <p:cNvSpPr>
            <a:spLocks noChangeAspect="1"/>
          </p:cNvSpPr>
          <p:nvPr/>
        </p:nvSpPr>
        <p:spPr bwMode="auto">
          <a:xfrm>
            <a:off x="2670428" y="4036374"/>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6" name="1623268716"/>
          <p:cNvSpPr>
            <a:spLocks noChangeAspect="1"/>
          </p:cNvSpPr>
          <p:nvPr/>
        </p:nvSpPr>
        <p:spPr bwMode="auto">
          <a:xfrm>
            <a:off x="2663516" y="4033032"/>
            <a:ext cx="9216" cy="3342"/>
          </a:xfrm>
          <a:custGeom>
            <a:avLst/>
            <a:gdLst/>
            <a:ahLst/>
            <a:cxnLst>
              <a:cxn ang="0">
                <a:pos x="0" y="2"/>
              </a:cxn>
              <a:cxn ang="0">
                <a:pos x="0" y="0"/>
              </a:cxn>
              <a:cxn ang="0">
                <a:pos x="12" y="2"/>
              </a:cxn>
              <a:cxn ang="0">
                <a:pos x="9" y="4"/>
              </a:cxn>
              <a:cxn ang="0">
                <a:pos x="0" y="2"/>
              </a:cxn>
            </a:cxnLst>
            <a:rect l="0" t="0" r="r" b="b"/>
            <a:pathLst>
              <a:path w="12" h="4">
                <a:moveTo>
                  <a:pt x="0" y="2"/>
                </a:moveTo>
                <a:lnTo>
                  <a:pt x="0" y="0"/>
                </a:lnTo>
                <a:lnTo>
                  <a:pt x="12" y="2"/>
                </a:lnTo>
                <a:lnTo>
                  <a:pt x="9"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7" name="493954454"/>
          <p:cNvSpPr>
            <a:spLocks noChangeAspect="1"/>
          </p:cNvSpPr>
          <p:nvPr/>
        </p:nvSpPr>
        <p:spPr bwMode="auto">
          <a:xfrm>
            <a:off x="2670428" y="4034702"/>
            <a:ext cx="29184" cy="7520"/>
          </a:xfrm>
          <a:custGeom>
            <a:avLst/>
            <a:gdLst/>
            <a:ahLst/>
            <a:cxnLst>
              <a:cxn ang="0">
                <a:pos x="1" y="0"/>
              </a:cxn>
              <a:cxn ang="0">
                <a:pos x="16" y="4"/>
              </a:cxn>
              <a:cxn ang="0">
                <a:pos x="16" y="4"/>
              </a:cxn>
              <a:cxn ang="0">
                <a:pos x="5" y="3"/>
              </a:cxn>
              <a:cxn ang="0">
                <a:pos x="0" y="1"/>
              </a:cxn>
              <a:cxn ang="0">
                <a:pos x="1" y="0"/>
              </a:cxn>
            </a:cxnLst>
            <a:rect l="0" t="0" r="r" b="b"/>
            <a:pathLst>
              <a:path w="16" h="4">
                <a:moveTo>
                  <a:pt x="1" y="0"/>
                </a:moveTo>
                <a:cubicBezTo>
                  <a:pt x="1" y="0"/>
                  <a:pt x="5" y="4"/>
                  <a:pt x="16" y="4"/>
                </a:cubicBezTo>
                <a:cubicBezTo>
                  <a:pt x="16" y="4"/>
                  <a:pt x="16" y="4"/>
                  <a:pt x="16" y="4"/>
                </a:cubicBezTo>
                <a:cubicBezTo>
                  <a:pt x="16" y="4"/>
                  <a:pt x="9" y="4"/>
                  <a:pt x="5" y="3"/>
                </a:cubicBezTo>
                <a:cubicBezTo>
                  <a:pt x="1" y="2"/>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8" name="881498354"/>
          <p:cNvSpPr>
            <a:spLocks noChangeAspect="1" noChangeArrowheads="1"/>
          </p:cNvSpPr>
          <p:nvPr/>
        </p:nvSpPr>
        <p:spPr bwMode="auto">
          <a:xfrm>
            <a:off x="2699612" y="4042222"/>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199" name="1134154825"/>
          <p:cNvSpPr>
            <a:spLocks noChangeAspect="1"/>
          </p:cNvSpPr>
          <p:nvPr/>
        </p:nvSpPr>
        <p:spPr bwMode="auto">
          <a:xfrm>
            <a:off x="2663516" y="4014650"/>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0" name="2058624101"/>
          <p:cNvSpPr>
            <a:spLocks noChangeAspect="1"/>
          </p:cNvSpPr>
          <p:nvPr/>
        </p:nvSpPr>
        <p:spPr bwMode="auto">
          <a:xfrm>
            <a:off x="2663516" y="4017156"/>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1" name="2049865715"/>
          <p:cNvSpPr>
            <a:spLocks noChangeAspect="1"/>
          </p:cNvSpPr>
          <p:nvPr/>
        </p:nvSpPr>
        <p:spPr bwMode="auto">
          <a:xfrm>
            <a:off x="2670428" y="401882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2" name="421975087"/>
          <p:cNvSpPr>
            <a:spLocks noChangeAspect="1"/>
          </p:cNvSpPr>
          <p:nvPr/>
        </p:nvSpPr>
        <p:spPr bwMode="auto">
          <a:xfrm>
            <a:off x="2663516" y="4017156"/>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3" name="472322679"/>
          <p:cNvSpPr>
            <a:spLocks noChangeAspect="1"/>
          </p:cNvSpPr>
          <p:nvPr/>
        </p:nvSpPr>
        <p:spPr bwMode="auto">
          <a:xfrm>
            <a:off x="2670428" y="4018828"/>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4" name="1845521196"/>
          <p:cNvSpPr>
            <a:spLocks noChangeAspect="1" noChangeArrowheads="1"/>
          </p:cNvSpPr>
          <p:nvPr/>
        </p:nvSpPr>
        <p:spPr bwMode="auto">
          <a:xfrm>
            <a:off x="2699612" y="4024676"/>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5" name="2012171876"/>
          <p:cNvSpPr>
            <a:spLocks noChangeAspect="1"/>
          </p:cNvSpPr>
          <p:nvPr/>
        </p:nvSpPr>
        <p:spPr bwMode="auto">
          <a:xfrm>
            <a:off x="2663516" y="3998775"/>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6" name="1925161284"/>
          <p:cNvSpPr>
            <a:spLocks noChangeAspect="1"/>
          </p:cNvSpPr>
          <p:nvPr/>
        </p:nvSpPr>
        <p:spPr bwMode="auto">
          <a:xfrm>
            <a:off x="2663516" y="3998775"/>
            <a:ext cx="6912" cy="14204"/>
          </a:xfrm>
          <a:custGeom>
            <a:avLst/>
            <a:gdLst/>
            <a:ahLst/>
            <a:cxnLst>
              <a:cxn ang="0">
                <a:pos x="0" y="17"/>
              </a:cxn>
              <a:cxn ang="0">
                <a:pos x="9" y="17"/>
              </a:cxn>
              <a:cxn ang="0">
                <a:pos x="9" y="5"/>
              </a:cxn>
              <a:cxn ang="0">
                <a:pos x="0" y="0"/>
              </a:cxn>
              <a:cxn ang="0">
                <a:pos x="0" y="17"/>
              </a:cxn>
            </a:cxnLst>
            <a:rect l="0" t="0" r="r" b="b"/>
            <a:pathLst>
              <a:path w="9" h="17">
                <a:moveTo>
                  <a:pt x="0" y="17"/>
                </a:moveTo>
                <a:lnTo>
                  <a:pt x="9" y="17"/>
                </a:lnTo>
                <a:lnTo>
                  <a:pt x="9"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7" name="1623459164"/>
          <p:cNvSpPr>
            <a:spLocks noChangeAspect="1"/>
          </p:cNvSpPr>
          <p:nvPr/>
        </p:nvSpPr>
        <p:spPr bwMode="auto">
          <a:xfrm>
            <a:off x="2670428" y="4002953"/>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8" name="297067617"/>
          <p:cNvSpPr>
            <a:spLocks noChangeAspect="1"/>
          </p:cNvSpPr>
          <p:nvPr/>
        </p:nvSpPr>
        <p:spPr bwMode="auto">
          <a:xfrm>
            <a:off x="2663516" y="3998775"/>
            <a:ext cx="9216" cy="4178"/>
          </a:xfrm>
          <a:custGeom>
            <a:avLst/>
            <a:gdLst/>
            <a:ahLst/>
            <a:cxnLst>
              <a:cxn ang="0">
                <a:pos x="0" y="0"/>
              </a:cxn>
              <a:cxn ang="0">
                <a:pos x="0" y="0"/>
              </a:cxn>
              <a:cxn ang="0">
                <a:pos x="12" y="3"/>
              </a:cxn>
              <a:cxn ang="0">
                <a:pos x="9" y="5"/>
              </a:cxn>
              <a:cxn ang="0">
                <a:pos x="0" y="0"/>
              </a:cxn>
            </a:cxnLst>
            <a:rect l="0" t="0" r="r" b="b"/>
            <a:pathLst>
              <a:path w="12" h="5">
                <a:moveTo>
                  <a:pt x="0" y="0"/>
                </a:moveTo>
                <a:lnTo>
                  <a:pt x="0" y="0"/>
                </a:lnTo>
                <a:lnTo>
                  <a:pt x="12" y="3"/>
                </a:lnTo>
                <a:lnTo>
                  <a:pt x="9"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09" name="480781818"/>
          <p:cNvSpPr>
            <a:spLocks noChangeAspect="1"/>
          </p:cNvSpPr>
          <p:nvPr/>
        </p:nvSpPr>
        <p:spPr bwMode="auto">
          <a:xfrm>
            <a:off x="2670428" y="4001282"/>
            <a:ext cx="29184" cy="7520"/>
          </a:xfrm>
          <a:custGeom>
            <a:avLst/>
            <a:gdLst/>
            <a:ahLst/>
            <a:cxnLst>
              <a:cxn ang="0">
                <a:pos x="1" y="0"/>
              </a:cxn>
              <a:cxn ang="0">
                <a:pos x="16" y="3"/>
              </a:cxn>
              <a:cxn ang="0">
                <a:pos x="16" y="3"/>
              </a:cxn>
              <a:cxn ang="0">
                <a:pos x="5" y="2"/>
              </a:cxn>
              <a:cxn ang="0">
                <a:pos x="0" y="1"/>
              </a:cxn>
              <a:cxn ang="0">
                <a:pos x="1" y="0"/>
              </a:cxn>
            </a:cxnLst>
            <a:rect l="0" t="0" r="r" b="b"/>
            <a:pathLst>
              <a:path w="16" h="4">
                <a:moveTo>
                  <a:pt x="1" y="0"/>
                </a:moveTo>
                <a:cubicBezTo>
                  <a:pt x="1" y="0"/>
                  <a:pt x="5" y="4"/>
                  <a:pt x="16" y="3"/>
                </a:cubicBezTo>
                <a:cubicBezTo>
                  <a:pt x="16" y="4"/>
                  <a:pt x="16" y="3"/>
                  <a:pt x="16" y="3"/>
                </a:cubicBezTo>
                <a:cubicBezTo>
                  <a:pt x="16" y="3"/>
                  <a:pt x="9" y="4"/>
                  <a:pt x="5" y="2"/>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0" name="689268636"/>
          <p:cNvSpPr>
            <a:spLocks noChangeAspect="1"/>
          </p:cNvSpPr>
          <p:nvPr/>
        </p:nvSpPr>
        <p:spPr bwMode="auto">
          <a:xfrm>
            <a:off x="2699612" y="4008802"/>
            <a:ext cx="1537" cy="4178"/>
          </a:xfrm>
          <a:custGeom>
            <a:avLst/>
            <a:gdLst/>
            <a:ahLst/>
            <a:cxnLst>
              <a:cxn ang="0">
                <a:pos x="2" y="3"/>
              </a:cxn>
              <a:cxn ang="0">
                <a:pos x="0" y="5"/>
              </a:cxn>
              <a:cxn ang="0">
                <a:pos x="0" y="0"/>
              </a:cxn>
              <a:cxn ang="0">
                <a:pos x="2" y="0"/>
              </a:cxn>
              <a:cxn ang="0">
                <a:pos x="2" y="3"/>
              </a:cxn>
            </a:cxnLst>
            <a:rect l="0" t="0" r="r" b="b"/>
            <a:pathLst>
              <a:path w="2" h="5">
                <a:moveTo>
                  <a:pt x="2" y="3"/>
                </a:moveTo>
                <a:lnTo>
                  <a:pt x="0" y="5"/>
                </a:lnTo>
                <a:lnTo>
                  <a:pt x="0" y="0"/>
                </a:lnTo>
                <a:lnTo>
                  <a:pt x="2" y="0"/>
                </a:lnTo>
                <a:lnTo>
                  <a:pt x="2"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1" name="1834551349"/>
          <p:cNvSpPr>
            <a:spLocks noChangeAspect="1"/>
          </p:cNvSpPr>
          <p:nvPr/>
        </p:nvSpPr>
        <p:spPr bwMode="auto">
          <a:xfrm>
            <a:off x="2663516" y="3981229"/>
            <a:ext cx="46848" cy="23394"/>
          </a:xfrm>
          <a:custGeom>
            <a:avLst/>
            <a:gdLst/>
            <a:ahLst/>
            <a:cxnLst>
              <a:cxn ang="0">
                <a:pos x="0" y="0"/>
              </a:cxn>
              <a:cxn ang="0">
                <a:pos x="61" y="10"/>
              </a:cxn>
              <a:cxn ang="0">
                <a:pos x="61" y="28"/>
              </a:cxn>
              <a:cxn ang="0">
                <a:pos x="0" y="19"/>
              </a:cxn>
              <a:cxn ang="0">
                <a:pos x="0" y="0"/>
              </a:cxn>
            </a:cxnLst>
            <a:rect l="0" t="0" r="r" b="b"/>
            <a:pathLst>
              <a:path w="61" h="28">
                <a:moveTo>
                  <a:pt x="0" y="0"/>
                </a:moveTo>
                <a:lnTo>
                  <a:pt x="61" y="10"/>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2" name="1930983753"/>
          <p:cNvSpPr>
            <a:spLocks noChangeAspect="1"/>
          </p:cNvSpPr>
          <p:nvPr/>
        </p:nvSpPr>
        <p:spPr bwMode="auto">
          <a:xfrm>
            <a:off x="2663516" y="3982901"/>
            <a:ext cx="6912" cy="14204"/>
          </a:xfrm>
          <a:custGeom>
            <a:avLst/>
            <a:gdLst/>
            <a:ahLst/>
            <a:cxnLst>
              <a:cxn ang="0">
                <a:pos x="0" y="15"/>
              </a:cxn>
              <a:cxn ang="0">
                <a:pos x="9" y="17"/>
              </a:cxn>
              <a:cxn ang="0">
                <a:pos x="9" y="3"/>
              </a:cxn>
              <a:cxn ang="0">
                <a:pos x="0" y="0"/>
              </a:cxn>
              <a:cxn ang="0">
                <a:pos x="0" y="15"/>
              </a:cxn>
            </a:cxnLst>
            <a:rect l="0" t="0" r="r" b="b"/>
            <a:pathLst>
              <a:path w="9" h="17">
                <a:moveTo>
                  <a:pt x="0" y="15"/>
                </a:moveTo>
                <a:lnTo>
                  <a:pt x="9" y="17"/>
                </a:lnTo>
                <a:lnTo>
                  <a:pt x="9"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3" name="1760111331"/>
          <p:cNvSpPr>
            <a:spLocks noChangeAspect="1"/>
          </p:cNvSpPr>
          <p:nvPr/>
        </p:nvSpPr>
        <p:spPr bwMode="auto">
          <a:xfrm>
            <a:off x="2670428" y="398540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4" name="398287690"/>
          <p:cNvSpPr>
            <a:spLocks noChangeAspect="1"/>
          </p:cNvSpPr>
          <p:nvPr/>
        </p:nvSpPr>
        <p:spPr bwMode="auto">
          <a:xfrm>
            <a:off x="2663516" y="3981229"/>
            <a:ext cx="9216" cy="4178"/>
          </a:xfrm>
          <a:custGeom>
            <a:avLst/>
            <a:gdLst/>
            <a:ahLst/>
            <a:cxnLst>
              <a:cxn ang="0">
                <a:pos x="0" y="2"/>
              </a:cxn>
              <a:cxn ang="0">
                <a:pos x="0" y="0"/>
              </a:cxn>
              <a:cxn ang="0">
                <a:pos x="12" y="2"/>
              </a:cxn>
              <a:cxn ang="0">
                <a:pos x="9" y="5"/>
              </a:cxn>
              <a:cxn ang="0">
                <a:pos x="0" y="2"/>
              </a:cxn>
            </a:cxnLst>
            <a:rect l="0" t="0" r="r" b="b"/>
            <a:pathLst>
              <a:path w="12" h="5">
                <a:moveTo>
                  <a:pt x="0" y="2"/>
                </a:moveTo>
                <a:lnTo>
                  <a:pt x="0" y="0"/>
                </a:lnTo>
                <a:lnTo>
                  <a:pt x="12" y="2"/>
                </a:lnTo>
                <a:lnTo>
                  <a:pt x="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5" name="1843508581"/>
          <p:cNvSpPr>
            <a:spLocks noChangeAspect="1"/>
          </p:cNvSpPr>
          <p:nvPr/>
        </p:nvSpPr>
        <p:spPr bwMode="auto">
          <a:xfrm>
            <a:off x="2670428" y="3982901"/>
            <a:ext cx="29184" cy="8356"/>
          </a:xfrm>
          <a:custGeom>
            <a:avLst/>
            <a:gdLst/>
            <a:ahLst/>
            <a:cxnLst>
              <a:cxn ang="0">
                <a:pos x="1" y="0"/>
              </a:cxn>
              <a:cxn ang="0">
                <a:pos x="16" y="4"/>
              </a:cxn>
              <a:cxn ang="0">
                <a:pos x="16" y="4"/>
              </a:cxn>
              <a:cxn ang="0">
                <a:pos x="5" y="3"/>
              </a:cxn>
              <a:cxn ang="0">
                <a:pos x="0" y="1"/>
              </a:cxn>
              <a:cxn ang="0">
                <a:pos x="1" y="0"/>
              </a:cxn>
            </a:cxnLst>
            <a:rect l="0" t="0" r="r" b="b"/>
            <a:pathLst>
              <a:path w="16" h="4">
                <a:moveTo>
                  <a:pt x="1" y="0"/>
                </a:moveTo>
                <a:cubicBezTo>
                  <a:pt x="1" y="0"/>
                  <a:pt x="5" y="4"/>
                  <a:pt x="16" y="4"/>
                </a:cubicBezTo>
                <a:cubicBezTo>
                  <a:pt x="16" y="4"/>
                  <a:pt x="16" y="4"/>
                  <a:pt x="16" y="4"/>
                </a:cubicBezTo>
                <a:cubicBezTo>
                  <a:pt x="16" y="4"/>
                  <a:pt x="9" y="4"/>
                  <a:pt x="5" y="3"/>
                </a:cubicBezTo>
                <a:cubicBezTo>
                  <a:pt x="1" y="2"/>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6" name="761492171"/>
          <p:cNvSpPr>
            <a:spLocks noChangeAspect="1" noChangeArrowheads="1"/>
          </p:cNvSpPr>
          <p:nvPr/>
        </p:nvSpPr>
        <p:spPr bwMode="auto">
          <a:xfrm>
            <a:off x="2699612" y="3991256"/>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7" name="31018503"/>
          <p:cNvSpPr>
            <a:spLocks noChangeAspect="1"/>
          </p:cNvSpPr>
          <p:nvPr/>
        </p:nvSpPr>
        <p:spPr bwMode="auto">
          <a:xfrm>
            <a:off x="2663516" y="3963683"/>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8" name="164997798"/>
          <p:cNvSpPr>
            <a:spLocks noChangeAspect="1"/>
          </p:cNvSpPr>
          <p:nvPr/>
        </p:nvSpPr>
        <p:spPr bwMode="auto">
          <a:xfrm>
            <a:off x="2663516" y="3965355"/>
            <a:ext cx="6912" cy="14204"/>
          </a:xfrm>
          <a:custGeom>
            <a:avLst/>
            <a:gdLst/>
            <a:ahLst/>
            <a:cxnLst>
              <a:cxn ang="0">
                <a:pos x="0" y="14"/>
              </a:cxn>
              <a:cxn ang="0">
                <a:pos x="9" y="17"/>
              </a:cxn>
              <a:cxn ang="0">
                <a:pos x="9" y="3"/>
              </a:cxn>
              <a:cxn ang="0">
                <a:pos x="0" y="0"/>
              </a:cxn>
              <a:cxn ang="0">
                <a:pos x="0" y="14"/>
              </a:cxn>
            </a:cxnLst>
            <a:rect l="0" t="0" r="r" b="b"/>
            <a:pathLst>
              <a:path w="9" h="17">
                <a:moveTo>
                  <a:pt x="0" y="14"/>
                </a:moveTo>
                <a:lnTo>
                  <a:pt x="9" y="17"/>
                </a:lnTo>
                <a:lnTo>
                  <a:pt x="9"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19" name="1853936606"/>
          <p:cNvSpPr>
            <a:spLocks noChangeAspect="1"/>
          </p:cNvSpPr>
          <p:nvPr/>
        </p:nvSpPr>
        <p:spPr bwMode="auto">
          <a:xfrm>
            <a:off x="2670428" y="3967861"/>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0" name="1743766619"/>
          <p:cNvSpPr>
            <a:spLocks noChangeAspect="1"/>
          </p:cNvSpPr>
          <p:nvPr/>
        </p:nvSpPr>
        <p:spPr bwMode="auto">
          <a:xfrm>
            <a:off x="2663516" y="3965355"/>
            <a:ext cx="9216" cy="2506"/>
          </a:xfrm>
          <a:custGeom>
            <a:avLst/>
            <a:gdLst/>
            <a:ahLst/>
            <a:cxnLst>
              <a:cxn ang="0">
                <a:pos x="0" y="0"/>
              </a:cxn>
              <a:cxn ang="0">
                <a:pos x="0" y="0"/>
              </a:cxn>
              <a:cxn ang="0">
                <a:pos x="12" y="3"/>
              </a:cxn>
              <a:cxn ang="0">
                <a:pos x="9" y="3"/>
              </a:cxn>
              <a:cxn ang="0">
                <a:pos x="0" y="0"/>
              </a:cxn>
            </a:cxnLst>
            <a:rect l="0" t="0" r="r" b="b"/>
            <a:pathLst>
              <a:path w="12" h="3">
                <a:moveTo>
                  <a:pt x="0" y="0"/>
                </a:moveTo>
                <a:lnTo>
                  <a:pt x="0" y="0"/>
                </a:lnTo>
                <a:lnTo>
                  <a:pt x="12" y="3"/>
                </a:lnTo>
                <a:lnTo>
                  <a:pt x="9"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1" name="834460479"/>
          <p:cNvSpPr>
            <a:spLocks noChangeAspect="1"/>
          </p:cNvSpPr>
          <p:nvPr/>
        </p:nvSpPr>
        <p:spPr bwMode="auto">
          <a:xfrm>
            <a:off x="2670428" y="3967861"/>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2" name="662396233"/>
          <p:cNvSpPr>
            <a:spLocks noChangeAspect="1" noChangeArrowheads="1"/>
          </p:cNvSpPr>
          <p:nvPr/>
        </p:nvSpPr>
        <p:spPr bwMode="auto">
          <a:xfrm>
            <a:off x="2699612" y="3973710"/>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3" name="296575443"/>
          <p:cNvSpPr>
            <a:spLocks noChangeAspect="1"/>
          </p:cNvSpPr>
          <p:nvPr/>
        </p:nvSpPr>
        <p:spPr bwMode="auto">
          <a:xfrm>
            <a:off x="2514522" y="4007130"/>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4" name="1619193715"/>
          <p:cNvSpPr>
            <a:spLocks noChangeAspect="1"/>
          </p:cNvSpPr>
          <p:nvPr/>
        </p:nvSpPr>
        <p:spPr bwMode="auto">
          <a:xfrm>
            <a:off x="2514522" y="4008802"/>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5" name="725174921"/>
          <p:cNvSpPr>
            <a:spLocks noChangeAspect="1"/>
          </p:cNvSpPr>
          <p:nvPr/>
        </p:nvSpPr>
        <p:spPr bwMode="auto">
          <a:xfrm>
            <a:off x="2523738" y="4011308"/>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6" name="1270967251"/>
          <p:cNvSpPr>
            <a:spLocks noChangeAspect="1"/>
          </p:cNvSpPr>
          <p:nvPr/>
        </p:nvSpPr>
        <p:spPr bwMode="auto">
          <a:xfrm>
            <a:off x="2514522" y="4008802"/>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7" name="1044346975"/>
          <p:cNvSpPr>
            <a:spLocks noChangeAspect="1"/>
          </p:cNvSpPr>
          <p:nvPr/>
        </p:nvSpPr>
        <p:spPr bwMode="auto">
          <a:xfrm>
            <a:off x="2523738" y="4011308"/>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8" name="675895382"/>
          <p:cNvSpPr>
            <a:spLocks noChangeAspect="1" noChangeArrowheads="1"/>
          </p:cNvSpPr>
          <p:nvPr/>
        </p:nvSpPr>
        <p:spPr bwMode="auto">
          <a:xfrm>
            <a:off x="2550618" y="4017156"/>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29" name="1125301677"/>
          <p:cNvSpPr>
            <a:spLocks noChangeAspect="1"/>
          </p:cNvSpPr>
          <p:nvPr/>
        </p:nvSpPr>
        <p:spPr bwMode="auto">
          <a:xfrm>
            <a:off x="2514522" y="3989585"/>
            <a:ext cx="47617" cy="25066"/>
          </a:xfrm>
          <a:custGeom>
            <a:avLst/>
            <a:gdLst/>
            <a:ahLst/>
            <a:cxnLst>
              <a:cxn ang="0">
                <a:pos x="0" y="0"/>
              </a:cxn>
              <a:cxn ang="0">
                <a:pos x="62" y="9"/>
              </a:cxn>
              <a:cxn ang="0">
                <a:pos x="62" y="30"/>
              </a:cxn>
              <a:cxn ang="0">
                <a:pos x="0" y="18"/>
              </a:cxn>
              <a:cxn ang="0">
                <a:pos x="0" y="0"/>
              </a:cxn>
            </a:cxnLst>
            <a:rect l="0" t="0" r="r" b="b"/>
            <a:pathLst>
              <a:path w="62" h="30">
                <a:moveTo>
                  <a:pt x="0" y="0"/>
                </a:moveTo>
                <a:lnTo>
                  <a:pt x="62" y="9"/>
                </a:lnTo>
                <a:lnTo>
                  <a:pt x="62" y="30"/>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0" name="1056001182"/>
          <p:cNvSpPr>
            <a:spLocks noChangeAspect="1"/>
          </p:cNvSpPr>
          <p:nvPr/>
        </p:nvSpPr>
        <p:spPr bwMode="auto">
          <a:xfrm>
            <a:off x="2514522" y="3991256"/>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1" name="1373107440"/>
          <p:cNvSpPr>
            <a:spLocks noChangeAspect="1"/>
          </p:cNvSpPr>
          <p:nvPr/>
        </p:nvSpPr>
        <p:spPr bwMode="auto">
          <a:xfrm>
            <a:off x="2523738" y="3992927"/>
            <a:ext cx="26880" cy="20052"/>
          </a:xfrm>
          <a:custGeom>
            <a:avLst/>
            <a:gdLst/>
            <a:ahLst/>
            <a:cxnLst>
              <a:cxn ang="0">
                <a:pos x="0" y="6"/>
              </a:cxn>
              <a:cxn ang="0">
                <a:pos x="15" y="5"/>
              </a:cxn>
              <a:cxn ang="0">
                <a:pos x="15" y="3"/>
              </a:cxn>
              <a:cxn ang="0">
                <a:pos x="0" y="0"/>
              </a:cxn>
              <a:cxn ang="0">
                <a:pos x="0" y="6"/>
              </a:cxn>
            </a:cxnLst>
            <a:rect l="0" t="0" r="r" b="b"/>
            <a:pathLst>
              <a:path w="15" h="10">
                <a:moveTo>
                  <a:pt x="0" y="6"/>
                </a:moveTo>
                <a:cubicBezTo>
                  <a:pt x="0" y="6"/>
                  <a:pt x="7" y="10"/>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2" name="280552863"/>
          <p:cNvSpPr>
            <a:spLocks noChangeAspect="1"/>
          </p:cNvSpPr>
          <p:nvPr/>
        </p:nvSpPr>
        <p:spPr bwMode="auto">
          <a:xfrm>
            <a:off x="2514522" y="3991256"/>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3" name="1360571630"/>
          <p:cNvSpPr>
            <a:spLocks noChangeAspect="1"/>
          </p:cNvSpPr>
          <p:nvPr/>
        </p:nvSpPr>
        <p:spPr bwMode="auto">
          <a:xfrm>
            <a:off x="2523738" y="3992927"/>
            <a:ext cx="29184" cy="8356"/>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4" name="101936790"/>
          <p:cNvSpPr>
            <a:spLocks noChangeAspect="1"/>
          </p:cNvSpPr>
          <p:nvPr/>
        </p:nvSpPr>
        <p:spPr bwMode="auto">
          <a:xfrm>
            <a:off x="2550618" y="3998775"/>
            <a:ext cx="2304" cy="4178"/>
          </a:xfrm>
          <a:custGeom>
            <a:avLst/>
            <a:gdLst/>
            <a:ahLst/>
            <a:cxnLst>
              <a:cxn ang="0">
                <a:pos x="3" y="5"/>
              </a:cxn>
              <a:cxn ang="0">
                <a:pos x="0" y="5"/>
              </a:cxn>
              <a:cxn ang="0">
                <a:pos x="0" y="0"/>
              </a:cxn>
              <a:cxn ang="0">
                <a:pos x="3" y="3"/>
              </a:cxn>
              <a:cxn ang="0">
                <a:pos x="3" y="5"/>
              </a:cxn>
            </a:cxnLst>
            <a:rect l="0" t="0" r="r" b="b"/>
            <a:pathLst>
              <a:path w="3" h="5">
                <a:moveTo>
                  <a:pt x="3" y="5"/>
                </a:moveTo>
                <a:lnTo>
                  <a:pt x="0" y="5"/>
                </a:lnTo>
                <a:lnTo>
                  <a:pt x="0" y="0"/>
                </a:lnTo>
                <a:lnTo>
                  <a:pt x="3" y="3"/>
                </a:lnTo>
                <a:lnTo>
                  <a:pt x="3"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5" name="1708194801"/>
          <p:cNvSpPr>
            <a:spLocks noChangeAspect="1"/>
          </p:cNvSpPr>
          <p:nvPr/>
        </p:nvSpPr>
        <p:spPr bwMode="auto">
          <a:xfrm>
            <a:off x="2514522" y="3973710"/>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6" name="1578028608"/>
          <p:cNvSpPr>
            <a:spLocks noChangeAspect="1"/>
          </p:cNvSpPr>
          <p:nvPr/>
        </p:nvSpPr>
        <p:spPr bwMode="auto">
          <a:xfrm>
            <a:off x="2514522" y="3975381"/>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7" name="366900928"/>
          <p:cNvSpPr>
            <a:spLocks noChangeAspect="1"/>
          </p:cNvSpPr>
          <p:nvPr/>
        </p:nvSpPr>
        <p:spPr bwMode="auto">
          <a:xfrm>
            <a:off x="2523738" y="3977052"/>
            <a:ext cx="26880" cy="1838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8" name="187750541"/>
          <p:cNvSpPr>
            <a:spLocks noChangeAspect="1"/>
          </p:cNvSpPr>
          <p:nvPr/>
        </p:nvSpPr>
        <p:spPr bwMode="auto">
          <a:xfrm>
            <a:off x="2514522" y="3973710"/>
            <a:ext cx="9216" cy="3342"/>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39" name="1858848923"/>
          <p:cNvSpPr>
            <a:spLocks noChangeAspect="1"/>
          </p:cNvSpPr>
          <p:nvPr/>
        </p:nvSpPr>
        <p:spPr bwMode="auto">
          <a:xfrm>
            <a:off x="2523738" y="3975381"/>
            <a:ext cx="29184" cy="7520"/>
          </a:xfrm>
          <a:custGeom>
            <a:avLst/>
            <a:gdLst/>
            <a:ahLst/>
            <a:cxnLst>
              <a:cxn ang="0">
                <a:pos x="0" y="0"/>
              </a:cxn>
              <a:cxn ang="0">
                <a:pos x="15" y="4"/>
              </a:cxn>
              <a:cxn ang="0">
                <a:pos x="15" y="4"/>
              </a:cxn>
              <a:cxn ang="0">
                <a:pos x="4" y="3"/>
              </a:cxn>
              <a:cxn ang="0">
                <a:pos x="0" y="1"/>
              </a:cxn>
              <a:cxn ang="0">
                <a:pos x="0" y="0"/>
              </a:cxn>
            </a:cxnLst>
            <a:rect l="0" t="0" r="r" b="b"/>
            <a:pathLst>
              <a:path w="16" h="4">
                <a:moveTo>
                  <a:pt x="0" y="0"/>
                </a:moveTo>
                <a:cubicBezTo>
                  <a:pt x="0" y="0"/>
                  <a:pt x="4" y="4"/>
                  <a:pt x="15" y="4"/>
                </a:cubicBezTo>
                <a:cubicBezTo>
                  <a:pt x="16" y="4"/>
                  <a:pt x="15" y="4"/>
                  <a:pt x="15" y="4"/>
                </a:cubicBezTo>
                <a:cubicBezTo>
                  <a:pt x="15"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0" name="819953393"/>
          <p:cNvSpPr>
            <a:spLocks noChangeAspect="1" noChangeArrowheads="1"/>
          </p:cNvSpPr>
          <p:nvPr/>
        </p:nvSpPr>
        <p:spPr bwMode="auto">
          <a:xfrm>
            <a:off x="2550618" y="3982901"/>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1" name="755895810"/>
          <p:cNvSpPr>
            <a:spLocks noChangeAspect="1"/>
          </p:cNvSpPr>
          <p:nvPr/>
        </p:nvSpPr>
        <p:spPr bwMode="auto">
          <a:xfrm>
            <a:off x="2514522" y="3955329"/>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2" name="1656150662"/>
          <p:cNvSpPr>
            <a:spLocks noChangeAspect="1"/>
          </p:cNvSpPr>
          <p:nvPr/>
        </p:nvSpPr>
        <p:spPr bwMode="auto">
          <a:xfrm>
            <a:off x="2514522" y="3957835"/>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3" name="1829220498"/>
          <p:cNvSpPr>
            <a:spLocks noChangeAspect="1"/>
          </p:cNvSpPr>
          <p:nvPr/>
        </p:nvSpPr>
        <p:spPr bwMode="auto">
          <a:xfrm>
            <a:off x="2523738" y="3959507"/>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4" name="2144061943"/>
          <p:cNvSpPr>
            <a:spLocks noChangeAspect="1"/>
          </p:cNvSpPr>
          <p:nvPr/>
        </p:nvSpPr>
        <p:spPr bwMode="auto">
          <a:xfrm>
            <a:off x="2514522" y="3957835"/>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5" name="1010225931"/>
          <p:cNvSpPr>
            <a:spLocks noChangeAspect="1"/>
          </p:cNvSpPr>
          <p:nvPr/>
        </p:nvSpPr>
        <p:spPr bwMode="auto">
          <a:xfrm>
            <a:off x="2523738" y="3959507"/>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6" name="726009494"/>
          <p:cNvSpPr>
            <a:spLocks noChangeAspect="1" noChangeArrowheads="1"/>
          </p:cNvSpPr>
          <p:nvPr/>
        </p:nvSpPr>
        <p:spPr bwMode="auto">
          <a:xfrm>
            <a:off x="2550618" y="3965355"/>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7" name="961625352"/>
          <p:cNvSpPr>
            <a:spLocks noChangeAspect="1"/>
          </p:cNvSpPr>
          <p:nvPr/>
        </p:nvSpPr>
        <p:spPr bwMode="auto">
          <a:xfrm>
            <a:off x="2514522" y="3940289"/>
            <a:ext cx="47617" cy="23394"/>
          </a:xfrm>
          <a:custGeom>
            <a:avLst/>
            <a:gdLst/>
            <a:ahLst/>
            <a:cxnLst>
              <a:cxn ang="0">
                <a:pos x="0" y="0"/>
              </a:cxn>
              <a:cxn ang="0">
                <a:pos x="62" y="9"/>
              </a:cxn>
              <a:cxn ang="0">
                <a:pos x="62" y="28"/>
              </a:cxn>
              <a:cxn ang="0">
                <a:pos x="0" y="18"/>
              </a:cxn>
              <a:cxn ang="0">
                <a:pos x="0" y="0"/>
              </a:cxn>
            </a:cxnLst>
            <a:rect l="0" t="0" r="r" b="b"/>
            <a:pathLst>
              <a:path w="62" h="28">
                <a:moveTo>
                  <a:pt x="0" y="0"/>
                </a:moveTo>
                <a:lnTo>
                  <a:pt x="62" y="9"/>
                </a:lnTo>
                <a:lnTo>
                  <a:pt x="62"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8" name="1562928163"/>
          <p:cNvSpPr>
            <a:spLocks noChangeAspect="1"/>
          </p:cNvSpPr>
          <p:nvPr/>
        </p:nvSpPr>
        <p:spPr bwMode="auto">
          <a:xfrm>
            <a:off x="2514522" y="3940289"/>
            <a:ext cx="9216" cy="13368"/>
          </a:xfrm>
          <a:custGeom>
            <a:avLst/>
            <a:gdLst/>
            <a:ahLst/>
            <a:cxnLst>
              <a:cxn ang="0">
                <a:pos x="0" y="16"/>
              </a:cxn>
              <a:cxn ang="0">
                <a:pos x="12" y="16"/>
              </a:cxn>
              <a:cxn ang="0">
                <a:pos x="12" y="2"/>
              </a:cxn>
              <a:cxn ang="0">
                <a:pos x="0" y="0"/>
              </a:cxn>
              <a:cxn ang="0">
                <a:pos x="0" y="16"/>
              </a:cxn>
            </a:cxnLst>
            <a:rect l="0" t="0" r="r" b="b"/>
            <a:pathLst>
              <a:path w="12" h="16">
                <a:moveTo>
                  <a:pt x="0" y="16"/>
                </a:moveTo>
                <a:lnTo>
                  <a:pt x="12" y="16"/>
                </a:lnTo>
                <a:lnTo>
                  <a:pt x="12" y="2"/>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49" name="1446864029"/>
          <p:cNvSpPr>
            <a:spLocks noChangeAspect="1"/>
          </p:cNvSpPr>
          <p:nvPr/>
        </p:nvSpPr>
        <p:spPr bwMode="auto">
          <a:xfrm>
            <a:off x="2523738" y="3941961"/>
            <a:ext cx="26880" cy="20052"/>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0" name="364033505"/>
          <p:cNvSpPr>
            <a:spLocks noChangeAspect="1"/>
          </p:cNvSpPr>
          <p:nvPr/>
        </p:nvSpPr>
        <p:spPr bwMode="auto">
          <a:xfrm>
            <a:off x="2514522" y="3940289"/>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1" name="1592250213"/>
          <p:cNvSpPr>
            <a:spLocks noChangeAspect="1"/>
          </p:cNvSpPr>
          <p:nvPr/>
        </p:nvSpPr>
        <p:spPr bwMode="auto">
          <a:xfrm>
            <a:off x="2523738" y="3941961"/>
            <a:ext cx="29184" cy="7520"/>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2" name="328956656"/>
          <p:cNvSpPr>
            <a:spLocks noChangeAspect="1"/>
          </p:cNvSpPr>
          <p:nvPr/>
        </p:nvSpPr>
        <p:spPr bwMode="auto">
          <a:xfrm>
            <a:off x="2550618" y="3947809"/>
            <a:ext cx="2304" cy="5848"/>
          </a:xfrm>
          <a:custGeom>
            <a:avLst/>
            <a:gdLst/>
            <a:ahLst/>
            <a:cxnLst>
              <a:cxn ang="0">
                <a:pos x="3" y="5"/>
              </a:cxn>
              <a:cxn ang="0">
                <a:pos x="0" y="7"/>
              </a:cxn>
              <a:cxn ang="0">
                <a:pos x="0" y="0"/>
              </a:cxn>
              <a:cxn ang="0">
                <a:pos x="3" y="2"/>
              </a:cxn>
              <a:cxn ang="0">
                <a:pos x="3" y="5"/>
              </a:cxn>
            </a:cxnLst>
            <a:rect l="0" t="0" r="r" b="b"/>
            <a:pathLst>
              <a:path w="3" h="7">
                <a:moveTo>
                  <a:pt x="3" y="5"/>
                </a:moveTo>
                <a:lnTo>
                  <a:pt x="0" y="7"/>
                </a:lnTo>
                <a:lnTo>
                  <a:pt x="0" y="0"/>
                </a:lnTo>
                <a:lnTo>
                  <a:pt x="3" y="2"/>
                </a:lnTo>
                <a:lnTo>
                  <a:pt x="3"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3" name="1175045395"/>
          <p:cNvSpPr>
            <a:spLocks noChangeAspect="1"/>
          </p:cNvSpPr>
          <p:nvPr/>
        </p:nvSpPr>
        <p:spPr bwMode="auto">
          <a:xfrm>
            <a:off x="2563674" y="4014650"/>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4" name="1537871853"/>
          <p:cNvSpPr>
            <a:spLocks noChangeAspect="1"/>
          </p:cNvSpPr>
          <p:nvPr/>
        </p:nvSpPr>
        <p:spPr bwMode="auto">
          <a:xfrm>
            <a:off x="2563674" y="4017156"/>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5" name="1224163622"/>
          <p:cNvSpPr>
            <a:spLocks noChangeAspect="1"/>
          </p:cNvSpPr>
          <p:nvPr/>
        </p:nvSpPr>
        <p:spPr bwMode="auto">
          <a:xfrm>
            <a:off x="2572890" y="401882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6" name="1387469482"/>
          <p:cNvSpPr>
            <a:spLocks noChangeAspect="1"/>
          </p:cNvSpPr>
          <p:nvPr/>
        </p:nvSpPr>
        <p:spPr bwMode="auto">
          <a:xfrm>
            <a:off x="2563674" y="4017156"/>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7" name="125399644"/>
          <p:cNvSpPr>
            <a:spLocks noChangeAspect="1"/>
          </p:cNvSpPr>
          <p:nvPr/>
        </p:nvSpPr>
        <p:spPr bwMode="auto">
          <a:xfrm>
            <a:off x="2572890" y="4018828"/>
            <a:ext cx="29184" cy="7520"/>
          </a:xfrm>
          <a:custGeom>
            <a:avLst/>
            <a:gdLst/>
            <a:ahLst/>
            <a:cxnLst>
              <a:cxn ang="0">
                <a:pos x="0" y="0"/>
              </a:cxn>
              <a:cxn ang="0">
                <a:pos x="15" y="3"/>
              </a:cxn>
              <a:cxn ang="0">
                <a:pos x="16" y="3"/>
              </a:cxn>
              <a:cxn ang="0">
                <a:pos x="4" y="2"/>
              </a:cxn>
              <a:cxn ang="0">
                <a:pos x="0" y="0"/>
              </a:cxn>
            </a:cxnLst>
            <a:rect l="0" t="0" r="r" b="b"/>
            <a:pathLst>
              <a:path w="16" h="4">
                <a:moveTo>
                  <a:pt x="0" y="0"/>
                </a:moveTo>
                <a:cubicBezTo>
                  <a:pt x="0" y="0"/>
                  <a:pt x="4" y="3"/>
                  <a:pt x="15" y="3"/>
                </a:cubicBezTo>
                <a:cubicBezTo>
                  <a:pt x="16" y="4"/>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8" name="1000612611"/>
          <p:cNvSpPr>
            <a:spLocks noChangeAspect="1" noChangeArrowheads="1"/>
          </p:cNvSpPr>
          <p:nvPr/>
        </p:nvSpPr>
        <p:spPr bwMode="auto">
          <a:xfrm>
            <a:off x="2602075" y="4024676"/>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59" name="1120346275"/>
          <p:cNvSpPr>
            <a:spLocks noChangeAspect="1"/>
          </p:cNvSpPr>
          <p:nvPr/>
        </p:nvSpPr>
        <p:spPr bwMode="auto">
          <a:xfrm>
            <a:off x="2563674" y="3998775"/>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0" name="741204625"/>
          <p:cNvSpPr>
            <a:spLocks noChangeAspect="1"/>
          </p:cNvSpPr>
          <p:nvPr/>
        </p:nvSpPr>
        <p:spPr bwMode="auto">
          <a:xfrm>
            <a:off x="2563674" y="4001282"/>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1" name="880814309"/>
          <p:cNvSpPr>
            <a:spLocks noChangeAspect="1"/>
          </p:cNvSpPr>
          <p:nvPr/>
        </p:nvSpPr>
        <p:spPr bwMode="auto">
          <a:xfrm>
            <a:off x="2572890" y="4002953"/>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2" name="947563782"/>
          <p:cNvSpPr>
            <a:spLocks noChangeAspect="1"/>
          </p:cNvSpPr>
          <p:nvPr/>
        </p:nvSpPr>
        <p:spPr bwMode="auto">
          <a:xfrm>
            <a:off x="2563674" y="3998775"/>
            <a:ext cx="9216" cy="4178"/>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3" name="1319249587"/>
          <p:cNvSpPr>
            <a:spLocks noChangeAspect="1"/>
          </p:cNvSpPr>
          <p:nvPr/>
        </p:nvSpPr>
        <p:spPr bwMode="auto">
          <a:xfrm>
            <a:off x="2572890" y="4001282"/>
            <a:ext cx="29184" cy="7520"/>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4" name="1572264283"/>
          <p:cNvSpPr>
            <a:spLocks noChangeAspect="1" noChangeArrowheads="1"/>
          </p:cNvSpPr>
          <p:nvPr/>
        </p:nvSpPr>
        <p:spPr bwMode="auto">
          <a:xfrm>
            <a:off x="2602075" y="4008802"/>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5" name="1463644843"/>
          <p:cNvSpPr>
            <a:spLocks noChangeAspect="1"/>
          </p:cNvSpPr>
          <p:nvPr/>
        </p:nvSpPr>
        <p:spPr bwMode="auto">
          <a:xfrm>
            <a:off x="2563674" y="3981229"/>
            <a:ext cx="46848" cy="23394"/>
          </a:xfrm>
          <a:custGeom>
            <a:avLst/>
            <a:gdLst/>
            <a:ahLst/>
            <a:cxnLst>
              <a:cxn ang="0">
                <a:pos x="0" y="0"/>
              </a:cxn>
              <a:cxn ang="0">
                <a:pos x="61" y="10"/>
              </a:cxn>
              <a:cxn ang="0">
                <a:pos x="61" y="28"/>
              </a:cxn>
              <a:cxn ang="0">
                <a:pos x="0" y="19"/>
              </a:cxn>
              <a:cxn ang="0">
                <a:pos x="0" y="0"/>
              </a:cxn>
            </a:cxnLst>
            <a:rect l="0" t="0" r="r" b="b"/>
            <a:pathLst>
              <a:path w="61" h="28">
                <a:moveTo>
                  <a:pt x="0" y="0"/>
                </a:moveTo>
                <a:lnTo>
                  <a:pt x="61" y="10"/>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6" name="1553998486"/>
          <p:cNvSpPr>
            <a:spLocks noChangeAspect="1"/>
          </p:cNvSpPr>
          <p:nvPr/>
        </p:nvSpPr>
        <p:spPr bwMode="auto">
          <a:xfrm>
            <a:off x="2563674" y="3982901"/>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7" name="570412123"/>
          <p:cNvSpPr>
            <a:spLocks noChangeAspect="1"/>
          </p:cNvSpPr>
          <p:nvPr/>
        </p:nvSpPr>
        <p:spPr bwMode="auto">
          <a:xfrm>
            <a:off x="2572890" y="398540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8" name="1658174541"/>
          <p:cNvSpPr>
            <a:spLocks noChangeAspect="1"/>
          </p:cNvSpPr>
          <p:nvPr/>
        </p:nvSpPr>
        <p:spPr bwMode="auto">
          <a:xfrm>
            <a:off x="2563674" y="3982901"/>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69" name="837576536"/>
          <p:cNvSpPr>
            <a:spLocks noChangeAspect="1"/>
          </p:cNvSpPr>
          <p:nvPr/>
        </p:nvSpPr>
        <p:spPr bwMode="auto">
          <a:xfrm>
            <a:off x="2572890" y="3985407"/>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0" name="265479973"/>
          <p:cNvSpPr>
            <a:spLocks noChangeAspect="1" noChangeArrowheads="1"/>
          </p:cNvSpPr>
          <p:nvPr/>
        </p:nvSpPr>
        <p:spPr bwMode="auto">
          <a:xfrm>
            <a:off x="2602075" y="3991256"/>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1" name="394591243"/>
          <p:cNvSpPr>
            <a:spLocks noChangeAspect="1"/>
          </p:cNvSpPr>
          <p:nvPr/>
        </p:nvSpPr>
        <p:spPr bwMode="auto">
          <a:xfrm>
            <a:off x="2563674" y="3963683"/>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2" name="1990751609"/>
          <p:cNvSpPr>
            <a:spLocks noChangeAspect="1"/>
          </p:cNvSpPr>
          <p:nvPr/>
        </p:nvSpPr>
        <p:spPr bwMode="auto">
          <a:xfrm>
            <a:off x="2563674" y="3965355"/>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3" name="453632522"/>
          <p:cNvSpPr>
            <a:spLocks noChangeAspect="1"/>
          </p:cNvSpPr>
          <p:nvPr/>
        </p:nvSpPr>
        <p:spPr bwMode="auto">
          <a:xfrm>
            <a:off x="2572890" y="3967861"/>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4" name="1033983213"/>
          <p:cNvSpPr>
            <a:spLocks noChangeAspect="1"/>
          </p:cNvSpPr>
          <p:nvPr/>
        </p:nvSpPr>
        <p:spPr bwMode="auto">
          <a:xfrm>
            <a:off x="2563674" y="3965355"/>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5" name="987870809"/>
          <p:cNvSpPr>
            <a:spLocks noChangeAspect="1"/>
          </p:cNvSpPr>
          <p:nvPr/>
        </p:nvSpPr>
        <p:spPr bwMode="auto">
          <a:xfrm>
            <a:off x="2572890" y="3967861"/>
            <a:ext cx="29184" cy="7520"/>
          </a:xfrm>
          <a:custGeom>
            <a:avLst/>
            <a:gdLst/>
            <a:ahLst/>
            <a:cxnLst>
              <a:cxn ang="0">
                <a:pos x="0" y="0"/>
              </a:cxn>
              <a:cxn ang="0">
                <a:pos x="15" y="3"/>
              </a:cxn>
              <a:cxn ang="0">
                <a:pos x="16" y="3"/>
              </a:cxn>
              <a:cxn ang="0">
                <a:pos x="4" y="2"/>
              </a:cxn>
              <a:cxn ang="0">
                <a:pos x="0" y="0"/>
              </a:cxn>
            </a:cxnLst>
            <a:rect l="0" t="0" r="r" b="b"/>
            <a:pathLst>
              <a:path w="16" h="4">
                <a:moveTo>
                  <a:pt x="0" y="0"/>
                </a:moveTo>
                <a:cubicBezTo>
                  <a:pt x="0" y="0"/>
                  <a:pt x="4" y="3"/>
                  <a:pt x="15" y="3"/>
                </a:cubicBezTo>
                <a:cubicBezTo>
                  <a:pt x="16" y="4"/>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6" name="1325793464"/>
          <p:cNvSpPr>
            <a:spLocks noChangeAspect="1" noChangeArrowheads="1"/>
          </p:cNvSpPr>
          <p:nvPr/>
        </p:nvSpPr>
        <p:spPr bwMode="auto">
          <a:xfrm>
            <a:off x="2602075" y="3973710"/>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7" name="980659382"/>
          <p:cNvSpPr>
            <a:spLocks noChangeAspect="1"/>
          </p:cNvSpPr>
          <p:nvPr/>
        </p:nvSpPr>
        <p:spPr bwMode="auto">
          <a:xfrm>
            <a:off x="2563674" y="3947809"/>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8" name="299997147"/>
          <p:cNvSpPr>
            <a:spLocks noChangeAspect="1"/>
          </p:cNvSpPr>
          <p:nvPr/>
        </p:nvSpPr>
        <p:spPr bwMode="auto">
          <a:xfrm>
            <a:off x="2563674" y="3949479"/>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79" name="608967784"/>
          <p:cNvSpPr>
            <a:spLocks noChangeAspect="1"/>
          </p:cNvSpPr>
          <p:nvPr/>
        </p:nvSpPr>
        <p:spPr bwMode="auto">
          <a:xfrm>
            <a:off x="2572890" y="395198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0" name="2146649074"/>
          <p:cNvSpPr>
            <a:spLocks noChangeAspect="1"/>
          </p:cNvSpPr>
          <p:nvPr/>
        </p:nvSpPr>
        <p:spPr bwMode="auto">
          <a:xfrm>
            <a:off x="2563674" y="3947809"/>
            <a:ext cx="9216" cy="4178"/>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1" name="309341899"/>
          <p:cNvSpPr>
            <a:spLocks noChangeAspect="1"/>
          </p:cNvSpPr>
          <p:nvPr/>
        </p:nvSpPr>
        <p:spPr bwMode="auto">
          <a:xfrm>
            <a:off x="2572890" y="3949479"/>
            <a:ext cx="29184" cy="8356"/>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2" name="1628902459"/>
          <p:cNvSpPr>
            <a:spLocks noChangeAspect="1" noChangeArrowheads="1"/>
          </p:cNvSpPr>
          <p:nvPr/>
        </p:nvSpPr>
        <p:spPr bwMode="auto">
          <a:xfrm>
            <a:off x="2602075" y="3957835"/>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3" name="1376515000"/>
          <p:cNvSpPr>
            <a:spLocks noChangeAspect="1"/>
          </p:cNvSpPr>
          <p:nvPr/>
        </p:nvSpPr>
        <p:spPr bwMode="auto">
          <a:xfrm>
            <a:off x="2612828" y="4024676"/>
            <a:ext cx="48385" cy="23394"/>
          </a:xfrm>
          <a:custGeom>
            <a:avLst/>
            <a:gdLst/>
            <a:ahLst/>
            <a:cxnLst>
              <a:cxn ang="0">
                <a:pos x="0" y="0"/>
              </a:cxn>
              <a:cxn ang="0">
                <a:pos x="63" y="10"/>
              </a:cxn>
              <a:cxn ang="0">
                <a:pos x="63" y="28"/>
              </a:cxn>
              <a:cxn ang="0">
                <a:pos x="0" y="19"/>
              </a:cxn>
              <a:cxn ang="0">
                <a:pos x="0" y="0"/>
              </a:cxn>
            </a:cxnLst>
            <a:rect l="0" t="0" r="r" b="b"/>
            <a:pathLst>
              <a:path w="63" h="28">
                <a:moveTo>
                  <a:pt x="0" y="0"/>
                </a:moveTo>
                <a:lnTo>
                  <a:pt x="63" y="10"/>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4" name="761268172"/>
          <p:cNvSpPr>
            <a:spLocks noChangeAspect="1"/>
          </p:cNvSpPr>
          <p:nvPr/>
        </p:nvSpPr>
        <p:spPr bwMode="auto">
          <a:xfrm>
            <a:off x="2612828" y="4026348"/>
            <a:ext cx="8447" cy="12532"/>
          </a:xfrm>
          <a:custGeom>
            <a:avLst/>
            <a:gdLst/>
            <a:ahLst/>
            <a:cxnLst>
              <a:cxn ang="0">
                <a:pos x="0" y="15"/>
              </a:cxn>
              <a:cxn ang="0">
                <a:pos x="11" y="15"/>
              </a:cxn>
              <a:cxn ang="0">
                <a:pos x="11" y="3"/>
              </a:cxn>
              <a:cxn ang="0">
                <a:pos x="0" y="0"/>
              </a:cxn>
              <a:cxn ang="0">
                <a:pos x="0" y="15"/>
              </a:cxn>
            </a:cxnLst>
            <a:rect l="0" t="0" r="r" b="b"/>
            <a:pathLst>
              <a:path w="11" h="15">
                <a:moveTo>
                  <a:pt x="0" y="15"/>
                </a:moveTo>
                <a:lnTo>
                  <a:pt x="11" y="15"/>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5" name="1611234616"/>
          <p:cNvSpPr>
            <a:spLocks noChangeAspect="1"/>
          </p:cNvSpPr>
          <p:nvPr/>
        </p:nvSpPr>
        <p:spPr bwMode="auto">
          <a:xfrm>
            <a:off x="2621275" y="4028854"/>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6" name="1044150784"/>
          <p:cNvSpPr>
            <a:spLocks noChangeAspect="1"/>
          </p:cNvSpPr>
          <p:nvPr/>
        </p:nvSpPr>
        <p:spPr bwMode="auto">
          <a:xfrm>
            <a:off x="2612828" y="4024676"/>
            <a:ext cx="8447" cy="4178"/>
          </a:xfrm>
          <a:custGeom>
            <a:avLst/>
            <a:gdLst/>
            <a:ahLst/>
            <a:cxnLst>
              <a:cxn ang="0">
                <a:pos x="0" y="2"/>
              </a:cxn>
              <a:cxn ang="0">
                <a:pos x="0" y="0"/>
              </a:cxn>
              <a:cxn ang="0">
                <a:pos x="11" y="2"/>
              </a:cxn>
              <a:cxn ang="0">
                <a:pos x="11" y="5"/>
              </a:cxn>
              <a:cxn ang="0">
                <a:pos x="0" y="2"/>
              </a:cxn>
            </a:cxnLst>
            <a:rect l="0" t="0" r="r" b="b"/>
            <a:pathLst>
              <a:path w="11" h="5">
                <a:moveTo>
                  <a:pt x="0" y="2"/>
                </a:moveTo>
                <a:lnTo>
                  <a:pt x="0" y="0"/>
                </a:lnTo>
                <a:lnTo>
                  <a:pt x="11" y="2"/>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7" name="1252991115"/>
          <p:cNvSpPr>
            <a:spLocks noChangeAspect="1"/>
          </p:cNvSpPr>
          <p:nvPr/>
        </p:nvSpPr>
        <p:spPr bwMode="auto">
          <a:xfrm>
            <a:off x="2621275" y="4026348"/>
            <a:ext cx="29184" cy="8356"/>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8" name="1970183424"/>
          <p:cNvSpPr>
            <a:spLocks noChangeAspect="1" noChangeArrowheads="1"/>
          </p:cNvSpPr>
          <p:nvPr/>
        </p:nvSpPr>
        <p:spPr bwMode="auto">
          <a:xfrm>
            <a:off x="2650459" y="4034702"/>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89" name="1025256815"/>
          <p:cNvSpPr>
            <a:spLocks noChangeAspect="1"/>
          </p:cNvSpPr>
          <p:nvPr/>
        </p:nvSpPr>
        <p:spPr bwMode="auto">
          <a:xfrm>
            <a:off x="2612828" y="4007130"/>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0" name="320725319"/>
          <p:cNvSpPr>
            <a:spLocks noChangeAspect="1"/>
          </p:cNvSpPr>
          <p:nvPr/>
        </p:nvSpPr>
        <p:spPr bwMode="auto">
          <a:xfrm>
            <a:off x="2612828" y="4008802"/>
            <a:ext cx="8447" cy="14204"/>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1" name="1452628964"/>
          <p:cNvSpPr>
            <a:spLocks noChangeAspect="1"/>
          </p:cNvSpPr>
          <p:nvPr/>
        </p:nvSpPr>
        <p:spPr bwMode="auto">
          <a:xfrm>
            <a:off x="2621275" y="401130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2" name="1513771964"/>
          <p:cNvSpPr>
            <a:spLocks noChangeAspect="1"/>
          </p:cNvSpPr>
          <p:nvPr/>
        </p:nvSpPr>
        <p:spPr bwMode="auto">
          <a:xfrm>
            <a:off x="2612828" y="4008802"/>
            <a:ext cx="8447" cy="2506"/>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3" name="1214887913"/>
          <p:cNvSpPr>
            <a:spLocks noChangeAspect="1"/>
          </p:cNvSpPr>
          <p:nvPr/>
        </p:nvSpPr>
        <p:spPr bwMode="auto">
          <a:xfrm>
            <a:off x="2621275" y="4011308"/>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4" name="1117644298"/>
          <p:cNvSpPr>
            <a:spLocks noChangeAspect="1" noChangeArrowheads="1"/>
          </p:cNvSpPr>
          <p:nvPr/>
        </p:nvSpPr>
        <p:spPr bwMode="auto">
          <a:xfrm>
            <a:off x="2650459" y="4017156"/>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5" name="2086622731"/>
          <p:cNvSpPr>
            <a:spLocks noChangeAspect="1"/>
          </p:cNvSpPr>
          <p:nvPr/>
        </p:nvSpPr>
        <p:spPr bwMode="auto">
          <a:xfrm>
            <a:off x="2612828" y="3989585"/>
            <a:ext cx="48385" cy="23394"/>
          </a:xfrm>
          <a:custGeom>
            <a:avLst/>
            <a:gdLst/>
            <a:ahLst/>
            <a:cxnLst>
              <a:cxn ang="0">
                <a:pos x="0" y="0"/>
              </a:cxn>
              <a:cxn ang="0">
                <a:pos x="63" y="9"/>
              </a:cxn>
              <a:cxn ang="0">
                <a:pos x="63" y="28"/>
              </a:cxn>
              <a:cxn ang="0">
                <a:pos x="0" y="18"/>
              </a:cxn>
              <a:cxn ang="0">
                <a:pos x="0" y="0"/>
              </a:cxn>
            </a:cxnLst>
            <a:rect l="0" t="0" r="r" b="b"/>
            <a:pathLst>
              <a:path w="63" h="28">
                <a:moveTo>
                  <a:pt x="0" y="0"/>
                </a:moveTo>
                <a:lnTo>
                  <a:pt x="63" y="9"/>
                </a:lnTo>
                <a:lnTo>
                  <a:pt x="63"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6" name="1955815675"/>
          <p:cNvSpPr>
            <a:spLocks noChangeAspect="1"/>
          </p:cNvSpPr>
          <p:nvPr/>
        </p:nvSpPr>
        <p:spPr bwMode="auto">
          <a:xfrm>
            <a:off x="2612828" y="3991256"/>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7" name="336901075"/>
          <p:cNvSpPr>
            <a:spLocks noChangeAspect="1"/>
          </p:cNvSpPr>
          <p:nvPr/>
        </p:nvSpPr>
        <p:spPr bwMode="auto">
          <a:xfrm>
            <a:off x="2621275" y="3992927"/>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8" name="256956215"/>
          <p:cNvSpPr>
            <a:spLocks noChangeAspect="1"/>
          </p:cNvSpPr>
          <p:nvPr/>
        </p:nvSpPr>
        <p:spPr bwMode="auto">
          <a:xfrm>
            <a:off x="2612828" y="3991256"/>
            <a:ext cx="8447" cy="1672"/>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299" name="680417100"/>
          <p:cNvSpPr>
            <a:spLocks noChangeAspect="1"/>
          </p:cNvSpPr>
          <p:nvPr/>
        </p:nvSpPr>
        <p:spPr bwMode="auto">
          <a:xfrm>
            <a:off x="2621275" y="3992927"/>
            <a:ext cx="29184" cy="8356"/>
          </a:xfrm>
          <a:custGeom>
            <a:avLst/>
            <a:gdLst/>
            <a:ahLst/>
            <a:cxnLst>
              <a:cxn ang="0">
                <a:pos x="0" y="0"/>
              </a:cxn>
              <a:cxn ang="0">
                <a:pos x="16" y="3"/>
              </a:cxn>
              <a:cxn ang="0">
                <a:pos x="16" y="3"/>
              </a:cxn>
              <a:cxn ang="0">
                <a:pos x="5" y="2"/>
              </a:cxn>
              <a:cxn ang="0">
                <a:pos x="0" y="0"/>
              </a:cxn>
            </a:cxnLst>
            <a:rect l="0" t="0" r="r" b="b"/>
            <a:pathLst>
              <a:path w="16" h="4">
                <a:moveTo>
                  <a:pt x="0" y="0"/>
                </a:moveTo>
                <a:cubicBezTo>
                  <a:pt x="0" y="0"/>
                  <a:pt x="4" y="3"/>
                  <a:pt x="16" y="3"/>
                </a:cubicBezTo>
                <a:cubicBezTo>
                  <a:pt x="16" y="4"/>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0" name="1603711092"/>
          <p:cNvSpPr>
            <a:spLocks noChangeAspect="1" noChangeArrowheads="1"/>
          </p:cNvSpPr>
          <p:nvPr/>
        </p:nvSpPr>
        <p:spPr bwMode="auto">
          <a:xfrm>
            <a:off x="2650459" y="3998775"/>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1" name="155597371"/>
          <p:cNvSpPr>
            <a:spLocks noChangeAspect="1"/>
          </p:cNvSpPr>
          <p:nvPr/>
        </p:nvSpPr>
        <p:spPr bwMode="auto">
          <a:xfrm>
            <a:off x="2612828" y="3973710"/>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2" name="1450934458"/>
          <p:cNvSpPr>
            <a:spLocks noChangeAspect="1"/>
          </p:cNvSpPr>
          <p:nvPr/>
        </p:nvSpPr>
        <p:spPr bwMode="auto">
          <a:xfrm>
            <a:off x="2612828" y="3975381"/>
            <a:ext cx="8447" cy="11698"/>
          </a:xfrm>
          <a:custGeom>
            <a:avLst/>
            <a:gdLst/>
            <a:ahLst/>
            <a:cxnLst>
              <a:cxn ang="0">
                <a:pos x="0" y="14"/>
              </a:cxn>
              <a:cxn ang="0">
                <a:pos x="11" y="14"/>
              </a:cxn>
              <a:cxn ang="0">
                <a:pos x="11" y="2"/>
              </a:cxn>
              <a:cxn ang="0">
                <a:pos x="0" y="0"/>
              </a:cxn>
              <a:cxn ang="0">
                <a:pos x="0" y="14"/>
              </a:cxn>
            </a:cxnLst>
            <a:rect l="0" t="0" r="r" b="b"/>
            <a:pathLst>
              <a:path w="11" h="14">
                <a:moveTo>
                  <a:pt x="0" y="14"/>
                </a:moveTo>
                <a:lnTo>
                  <a:pt x="11" y="14"/>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3" name="725351627"/>
          <p:cNvSpPr>
            <a:spLocks noChangeAspect="1"/>
          </p:cNvSpPr>
          <p:nvPr/>
        </p:nvSpPr>
        <p:spPr bwMode="auto">
          <a:xfrm>
            <a:off x="2621275" y="3977052"/>
            <a:ext cx="29184" cy="1838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4" name="1181384056"/>
          <p:cNvSpPr>
            <a:spLocks noChangeAspect="1"/>
          </p:cNvSpPr>
          <p:nvPr/>
        </p:nvSpPr>
        <p:spPr bwMode="auto">
          <a:xfrm>
            <a:off x="2612828" y="3973710"/>
            <a:ext cx="8447" cy="3342"/>
          </a:xfrm>
          <a:custGeom>
            <a:avLst/>
            <a:gdLst/>
            <a:ahLst/>
            <a:cxnLst>
              <a:cxn ang="0">
                <a:pos x="0" y="2"/>
              </a:cxn>
              <a:cxn ang="0">
                <a:pos x="0" y="0"/>
              </a:cxn>
              <a:cxn ang="0">
                <a:pos x="11" y="2"/>
              </a:cxn>
              <a:cxn ang="0">
                <a:pos x="11" y="4"/>
              </a:cxn>
              <a:cxn ang="0">
                <a:pos x="0" y="2"/>
              </a:cxn>
            </a:cxnLst>
            <a:rect l="0" t="0" r="r" b="b"/>
            <a:pathLst>
              <a:path w="11" h="4">
                <a:moveTo>
                  <a:pt x="0" y="2"/>
                </a:moveTo>
                <a:lnTo>
                  <a:pt x="0" y="0"/>
                </a:lnTo>
                <a:lnTo>
                  <a:pt x="11" y="2"/>
                </a:lnTo>
                <a:lnTo>
                  <a:pt x="11"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5" name="2116925909"/>
          <p:cNvSpPr>
            <a:spLocks noChangeAspect="1"/>
          </p:cNvSpPr>
          <p:nvPr/>
        </p:nvSpPr>
        <p:spPr bwMode="auto">
          <a:xfrm>
            <a:off x="2621275" y="3975381"/>
            <a:ext cx="29184" cy="7520"/>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6" name="1748982251"/>
          <p:cNvSpPr>
            <a:spLocks noChangeAspect="1" noChangeArrowheads="1"/>
          </p:cNvSpPr>
          <p:nvPr/>
        </p:nvSpPr>
        <p:spPr bwMode="auto">
          <a:xfrm>
            <a:off x="2650459" y="3982901"/>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7" name="2022807781"/>
          <p:cNvSpPr>
            <a:spLocks noChangeAspect="1"/>
          </p:cNvSpPr>
          <p:nvPr/>
        </p:nvSpPr>
        <p:spPr bwMode="auto">
          <a:xfrm>
            <a:off x="2612828" y="3955329"/>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8" name="141062182"/>
          <p:cNvSpPr>
            <a:spLocks noChangeAspect="1"/>
          </p:cNvSpPr>
          <p:nvPr/>
        </p:nvSpPr>
        <p:spPr bwMode="auto">
          <a:xfrm>
            <a:off x="2612828" y="3957835"/>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09" name="550001044"/>
          <p:cNvSpPr>
            <a:spLocks noChangeAspect="1"/>
          </p:cNvSpPr>
          <p:nvPr/>
        </p:nvSpPr>
        <p:spPr bwMode="auto">
          <a:xfrm>
            <a:off x="2621275" y="395950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0" name="2045853805"/>
          <p:cNvSpPr>
            <a:spLocks noChangeAspect="1"/>
          </p:cNvSpPr>
          <p:nvPr/>
        </p:nvSpPr>
        <p:spPr bwMode="auto">
          <a:xfrm>
            <a:off x="2612828" y="3957835"/>
            <a:ext cx="8447" cy="1672"/>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1" name="406810100"/>
          <p:cNvSpPr>
            <a:spLocks noChangeAspect="1"/>
          </p:cNvSpPr>
          <p:nvPr/>
        </p:nvSpPr>
        <p:spPr bwMode="auto">
          <a:xfrm>
            <a:off x="2621275" y="3959507"/>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2" name="1972886144"/>
          <p:cNvSpPr>
            <a:spLocks noChangeAspect="1" noChangeArrowheads="1"/>
          </p:cNvSpPr>
          <p:nvPr/>
        </p:nvSpPr>
        <p:spPr bwMode="auto">
          <a:xfrm>
            <a:off x="2650459" y="3965355"/>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3" name="391644827"/>
          <p:cNvSpPr>
            <a:spLocks noChangeAspect="1"/>
          </p:cNvSpPr>
          <p:nvPr/>
        </p:nvSpPr>
        <p:spPr bwMode="auto">
          <a:xfrm>
            <a:off x="2503770" y="3936111"/>
            <a:ext cx="10752" cy="88565"/>
          </a:xfrm>
          <a:custGeom>
            <a:avLst/>
            <a:gdLst/>
            <a:ahLst/>
            <a:cxnLst>
              <a:cxn ang="0">
                <a:pos x="2" y="0"/>
              </a:cxn>
              <a:cxn ang="0">
                <a:pos x="0" y="0"/>
              </a:cxn>
              <a:cxn ang="0">
                <a:pos x="0" y="19"/>
              </a:cxn>
              <a:cxn ang="0">
                <a:pos x="2" y="19"/>
              </a:cxn>
              <a:cxn ang="0">
                <a:pos x="2" y="26"/>
              </a:cxn>
              <a:cxn ang="0">
                <a:pos x="0" y="28"/>
              </a:cxn>
              <a:cxn ang="0">
                <a:pos x="0" y="78"/>
              </a:cxn>
              <a:cxn ang="0">
                <a:pos x="2" y="78"/>
              </a:cxn>
              <a:cxn ang="0">
                <a:pos x="2" y="87"/>
              </a:cxn>
              <a:cxn ang="0">
                <a:pos x="0" y="87"/>
              </a:cxn>
              <a:cxn ang="0">
                <a:pos x="0" y="104"/>
              </a:cxn>
              <a:cxn ang="0">
                <a:pos x="14" y="106"/>
              </a:cxn>
              <a:cxn ang="0">
                <a:pos x="14" y="2"/>
              </a:cxn>
              <a:cxn ang="0">
                <a:pos x="2" y="0"/>
              </a:cxn>
            </a:cxnLst>
            <a:rect l="0" t="0" r="r" b="b"/>
            <a:pathLst>
              <a:path w="14" h="106">
                <a:moveTo>
                  <a:pt x="2" y="0"/>
                </a:moveTo>
                <a:lnTo>
                  <a:pt x="0" y="0"/>
                </a:lnTo>
                <a:lnTo>
                  <a:pt x="0" y="19"/>
                </a:lnTo>
                <a:lnTo>
                  <a:pt x="2" y="19"/>
                </a:lnTo>
                <a:lnTo>
                  <a:pt x="2" y="26"/>
                </a:lnTo>
                <a:lnTo>
                  <a:pt x="0" y="28"/>
                </a:lnTo>
                <a:lnTo>
                  <a:pt x="0" y="78"/>
                </a:lnTo>
                <a:lnTo>
                  <a:pt x="2" y="78"/>
                </a:lnTo>
                <a:lnTo>
                  <a:pt x="2" y="87"/>
                </a:lnTo>
                <a:lnTo>
                  <a:pt x="0" y="87"/>
                </a:lnTo>
                <a:lnTo>
                  <a:pt x="0" y="104"/>
                </a:lnTo>
                <a:lnTo>
                  <a:pt x="14" y="106"/>
                </a:lnTo>
                <a:lnTo>
                  <a:pt x="14" y="2"/>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4" name="1121180848"/>
          <p:cNvSpPr>
            <a:spLocks noChangeAspect="1" noEditPoints="1"/>
          </p:cNvSpPr>
          <p:nvPr/>
        </p:nvSpPr>
        <p:spPr bwMode="auto">
          <a:xfrm>
            <a:off x="2503770" y="3951987"/>
            <a:ext cx="9216" cy="7520"/>
          </a:xfrm>
          <a:custGeom>
            <a:avLst/>
            <a:gdLst/>
            <a:ahLst/>
            <a:cxnLst>
              <a:cxn ang="0">
                <a:pos x="0" y="0"/>
              </a:cxn>
              <a:cxn ang="0">
                <a:pos x="1" y="0"/>
              </a:cxn>
              <a:cxn ang="0">
                <a:pos x="0" y="0"/>
              </a:cxn>
              <a:cxn ang="0">
                <a:pos x="0" y="0"/>
              </a:cxn>
              <a:cxn ang="0">
                <a:pos x="3" y="0"/>
              </a:cxn>
              <a:cxn ang="0">
                <a:pos x="1" y="0"/>
              </a:cxn>
              <a:cxn ang="0">
                <a:pos x="1" y="3"/>
              </a:cxn>
              <a:cxn ang="0">
                <a:pos x="3" y="4"/>
              </a:cxn>
              <a:cxn ang="0">
                <a:pos x="5" y="2"/>
              </a:cxn>
              <a:cxn ang="0">
                <a:pos x="3" y="0"/>
              </a:cxn>
            </a:cxnLst>
            <a:rect l="0" t="0" r="r" b="b"/>
            <a:pathLst>
              <a:path w="5" h="4">
                <a:moveTo>
                  <a:pt x="0" y="0"/>
                </a:moveTo>
                <a:cubicBezTo>
                  <a:pt x="1" y="0"/>
                  <a:pt x="1" y="0"/>
                  <a:pt x="1" y="0"/>
                </a:cubicBezTo>
                <a:cubicBezTo>
                  <a:pt x="0" y="0"/>
                  <a:pt x="0" y="0"/>
                  <a:pt x="0" y="0"/>
                </a:cubicBezTo>
                <a:cubicBezTo>
                  <a:pt x="0" y="0"/>
                  <a:pt x="0" y="0"/>
                  <a:pt x="0" y="0"/>
                </a:cubicBezTo>
                <a:moveTo>
                  <a:pt x="3" y="0"/>
                </a:moveTo>
                <a:cubicBezTo>
                  <a:pt x="1" y="0"/>
                  <a:pt x="1" y="0"/>
                  <a:pt x="1" y="0"/>
                </a:cubicBezTo>
                <a:cubicBezTo>
                  <a:pt x="1" y="3"/>
                  <a:pt x="1" y="3"/>
                  <a:pt x="1" y="3"/>
                </a:cubicBezTo>
                <a:cubicBezTo>
                  <a:pt x="3" y="4"/>
                  <a:pt x="3" y="4"/>
                  <a:pt x="3" y="4"/>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5" name="431862726"/>
          <p:cNvSpPr>
            <a:spLocks noChangeAspect="1"/>
          </p:cNvSpPr>
          <p:nvPr/>
        </p:nvSpPr>
        <p:spPr bwMode="auto">
          <a:xfrm>
            <a:off x="2503770" y="3955329"/>
            <a:ext cx="9216" cy="4178"/>
          </a:xfrm>
          <a:custGeom>
            <a:avLst/>
            <a:gdLst/>
            <a:ahLst/>
            <a:cxnLst>
              <a:cxn ang="0">
                <a:pos x="5" y="0"/>
              </a:cxn>
              <a:cxn ang="0">
                <a:pos x="5" y="0"/>
              </a:cxn>
              <a:cxn ang="0">
                <a:pos x="3" y="2"/>
              </a:cxn>
              <a:cxn ang="0">
                <a:pos x="1" y="1"/>
              </a:cxn>
              <a:cxn ang="0">
                <a:pos x="0" y="2"/>
              </a:cxn>
              <a:cxn ang="0">
                <a:pos x="3" y="2"/>
              </a:cxn>
              <a:cxn ang="0">
                <a:pos x="5" y="1"/>
              </a:cxn>
              <a:cxn ang="0">
                <a:pos x="5" y="0"/>
              </a:cxn>
            </a:cxnLst>
            <a:rect l="0" t="0" r="r" b="b"/>
            <a:pathLst>
              <a:path w="5" h="2">
                <a:moveTo>
                  <a:pt x="5" y="0"/>
                </a:moveTo>
                <a:cubicBezTo>
                  <a:pt x="5" y="0"/>
                  <a:pt x="5" y="0"/>
                  <a:pt x="5" y="0"/>
                </a:cubicBezTo>
                <a:cubicBezTo>
                  <a:pt x="5" y="1"/>
                  <a:pt x="4" y="2"/>
                  <a:pt x="3" y="2"/>
                </a:cubicBezTo>
                <a:cubicBezTo>
                  <a:pt x="1" y="1"/>
                  <a:pt x="1" y="1"/>
                  <a:pt x="1" y="1"/>
                </a:cubicBezTo>
                <a:cubicBezTo>
                  <a:pt x="0" y="2"/>
                  <a:pt x="0" y="2"/>
                  <a:pt x="0" y="2"/>
                </a:cubicBezTo>
                <a:cubicBezTo>
                  <a:pt x="3" y="2"/>
                  <a:pt x="3" y="2"/>
                  <a:pt x="3" y="2"/>
                </a:cubicBezTo>
                <a:cubicBezTo>
                  <a:pt x="4" y="2"/>
                  <a:pt x="5" y="2"/>
                  <a:pt x="5" y="1"/>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6" name="1399395497"/>
          <p:cNvSpPr>
            <a:spLocks noChangeAspect="1"/>
          </p:cNvSpPr>
          <p:nvPr/>
        </p:nvSpPr>
        <p:spPr bwMode="auto">
          <a:xfrm>
            <a:off x="2505307" y="3953657"/>
            <a:ext cx="5376" cy="4178"/>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2"/>
                  <a:pt x="0" y="1"/>
                  <a:pt x="0" y="1"/>
                </a:cubicBezTo>
                <a:cubicBezTo>
                  <a:pt x="0" y="0"/>
                  <a:pt x="1"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7" name="1718532429"/>
          <p:cNvSpPr>
            <a:spLocks noChangeAspect="1" noEditPoints="1"/>
          </p:cNvSpPr>
          <p:nvPr/>
        </p:nvSpPr>
        <p:spPr bwMode="auto">
          <a:xfrm>
            <a:off x="2503770" y="4001282"/>
            <a:ext cx="9216" cy="7520"/>
          </a:xfrm>
          <a:custGeom>
            <a:avLst/>
            <a:gdLst/>
            <a:ahLst/>
            <a:cxnLst>
              <a:cxn ang="0">
                <a:pos x="0" y="0"/>
              </a:cxn>
              <a:cxn ang="0">
                <a:pos x="1" y="0"/>
              </a:cxn>
              <a:cxn ang="0">
                <a:pos x="0" y="0"/>
              </a:cxn>
              <a:cxn ang="0">
                <a:pos x="0" y="0"/>
              </a:cxn>
              <a:cxn ang="0">
                <a:pos x="3" y="1"/>
              </a:cxn>
              <a:cxn ang="0">
                <a:pos x="1" y="0"/>
              </a:cxn>
              <a:cxn ang="0">
                <a:pos x="1" y="4"/>
              </a:cxn>
              <a:cxn ang="0">
                <a:pos x="3" y="4"/>
              </a:cxn>
              <a:cxn ang="0">
                <a:pos x="5" y="3"/>
              </a:cxn>
              <a:cxn ang="0">
                <a:pos x="3" y="1"/>
              </a:cxn>
            </a:cxnLst>
            <a:rect l="0" t="0" r="r" b="b"/>
            <a:pathLst>
              <a:path w="5" h="4">
                <a:moveTo>
                  <a:pt x="0" y="0"/>
                </a:moveTo>
                <a:cubicBezTo>
                  <a:pt x="1" y="0"/>
                  <a:pt x="1" y="0"/>
                  <a:pt x="1" y="0"/>
                </a:cubicBezTo>
                <a:cubicBezTo>
                  <a:pt x="0" y="0"/>
                  <a:pt x="0" y="0"/>
                  <a:pt x="0" y="0"/>
                </a:cubicBezTo>
                <a:cubicBezTo>
                  <a:pt x="0" y="0"/>
                  <a:pt x="0" y="0"/>
                  <a:pt x="0" y="0"/>
                </a:cubicBezTo>
                <a:moveTo>
                  <a:pt x="3" y="1"/>
                </a:moveTo>
                <a:cubicBezTo>
                  <a:pt x="1" y="0"/>
                  <a:pt x="1" y="0"/>
                  <a:pt x="1" y="0"/>
                </a:cubicBezTo>
                <a:cubicBezTo>
                  <a:pt x="1" y="4"/>
                  <a:pt x="1" y="4"/>
                  <a:pt x="1"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8" name="557981415"/>
          <p:cNvSpPr>
            <a:spLocks noChangeAspect="1"/>
          </p:cNvSpPr>
          <p:nvPr/>
        </p:nvSpPr>
        <p:spPr bwMode="auto">
          <a:xfrm>
            <a:off x="2503770" y="4007130"/>
            <a:ext cx="9216" cy="4178"/>
          </a:xfrm>
          <a:custGeom>
            <a:avLst/>
            <a:gdLst/>
            <a:ahLst/>
            <a:cxnLst>
              <a:cxn ang="0">
                <a:pos x="5" y="0"/>
              </a:cxn>
              <a:cxn ang="0">
                <a:pos x="5" y="0"/>
              </a:cxn>
              <a:cxn ang="0">
                <a:pos x="3" y="1"/>
              </a:cxn>
              <a:cxn ang="0">
                <a:pos x="1" y="1"/>
              </a:cxn>
              <a:cxn ang="0">
                <a:pos x="0" y="1"/>
              </a:cxn>
              <a:cxn ang="0">
                <a:pos x="3" y="2"/>
              </a:cxn>
              <a:cxn ang="0">
                <a:pos x="5" y="0"/>
              </a:cxn>
              <a:cxn ang="0">
                <a:pos x="5" y="0"/>
              </a:cxn>
            </a:cxnLst>
            <a:rect l="0" t="0" r="r" b="b"/>
            <a:pathLst>
              <a:path w="5" h="2">
                <a:moveTo>
                  <a:pt x="5" y="0"/>
                </a:moveTo>
                <a:cubicBezTo>
                  <a:pt x="5" y="0"/>
                  <a:pt x="5" y="0"/>
                  <a:pt x="5" y="0"/>
                </a:cubicBezTo>
                <a:cubicBezTo>
                  <a:pt x="5" y="1"/>
                  <a:pt x="4" y="1"/>
                  <a:pt x="3" y="1"/>
                </a:cubicBezTo>
                <a:cubicBezTo>
                  <a:pt x="1" y="1"/>
                  <a:pt x="1" y="1"/>
                  <a:pt x="1"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19" name="2108513314"/>
          <p:cNvSpPr>
            <a:spLocks noChangeAspect="1"/>
          </p:cNvSpPr>
          <p:nvPr/>
        </p:nvSpPr>
        <p:spPr bwMode="auto">
          <a:xfrm>
            <a:off x="2505307" y="4002953"/>
            <a:ext cx="5376" cy="4178"/>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3" y="2"/>
                  <a:pt x="2" y="2"/>
                </a:cubicBezTo>
                <a:cubicBezTo>
                  <a:pt x="1" y="2"/>
                  <a:pt x="1" y="2"/>
                  <a:pt x="1" y="2"/>
                </a:cubicBezTo>
                <a:cubicBezTo>
                  <a:pt x="1" y="2"/>
                  <a:pt x="0" y="2"/>
                  <a:pt x="0" y="1"/>
                </a:cubicBezTo>
                <a:cubicBezTo>
                  <a:pt x="0" y="1"/>
                  <a:pt x="1" y="0"/>
                  <a:pt x="1" y="0"/>
                </a:cubicBezTo>
                <a:cubicBezTo>
                  <a:pt x="2" y="1"/>
                  <a:pt x="2" y="1"/>
                  <a:pt x="2" y="1"/>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0" name="419494059"/>
          <p:cNvSpPr>
            <a:spLocks noChangeAspect="1"/>
          </p:cNvSpPr>
          <p:nvPr/>
        </p:nvSpPr>
        <p:spPr bwMode="auto">
          <a:xfrm>
            <a:off x="2519898" y="4026348"/>
            <a:ext cx="181249" cy="43447"/>
          </a:xfrm>
          <a:custGeom>
            <a:avLst/>
            <a:gdLst/>
            <a:ahLst/>
            <a:cxnLst>
              <a:cxn ang="0">
                <a:pos x="236" y="38"/>
              </a:cxn>
              <a:cxn ang="0">
                <a:pos x="0" y="0"/>
              </a:cxn>
              <a:cxn ang="0">
                <a:pos x="0" y="15"/>
              </a:cxn>
              <a:cxn ang="0">
                <a:pos x="236" y="52"/>
              </a:cxn>
              <a:cxn ang="0">
                <a:pos x="236" y="38"/>
              </a:cxn>
            </a:cxnLst>
            <a:rect l="0" t="0" r="r" b="b"/>
            <a:pathLst>
              <a:path w="236" h="52">
                <a:moveTo>
                  <a:pt x="236" y="38"/>
                </a:moveTo>
                <a:lnTo>
                  <a:pt x="0" y="0"/>
                </a:lnTo>
                <a:lnTo>
                  <a:pt x="0" y="15"/>
                </a:lnTo>
                <a:lnTo>
                  <a:pt x="236" y="52"/>
                </a:lnTo>
                <a:lnTo>
                  <a:pt x="236" y="38"/>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1" name="301007371"/>
          <p:cNvSpPr>
            <a:spLocks noChangeAspect="1"/>
          </p:cNvSpPr>
          <p:nvPr/>
        </p:nvSpPr>
        <p:spPr bwMode="auto">
          <a:xfrm>
            <a:off x="2509146" y="4024676"/>
            <a:ext cx="9216" cy="11698"/>
          </a:xfrm>
          <a:custGeom>
            <a:avLst/>
            <a:gdLst/>
            <a:ahLst/>
            <a:cxnLst>
              <a:cxn ang="0">
                <a:pos x="5" y="1"/>
              </a:cxn>
              <a:cxn ang="0">
                <a:pos x="0" y="1"/>
              </a:cxn>
              <a:cxn ang="0">
                <a:pos x="1" y="6"/>
              </a:cxn>
              <a:cxn ang="0">
                <a:pos x="5" y="6"/>
              </a:cxn>
              <a:cxn ang="0">
                <a:pos x="5" y="1"/>
              </a:cxn>
            </a:cxnLst>
            <a:rect l="0" t="0" r="r" b="b"/>
            <a:pathLst>
              <a:path w="5" h="6">
                <a:moveTo>
                  <a:pt x="5" y="1"/>
                </a:moveTo>
                <a:cubicBezTo>
                  <a:pt x="5" y="1"/>
                  <a:pt x="1" y="0"/>
                  <a:pt x="0" y="1"/>
                </a:cubicBezTo>
                <a:cubicBezTo>
                  <a:pt x="0" y="2"/>
                  <a:pt x="0" y="5"/>
                  <a:pt x="1" y="6"/>
                </a:cubicBezTo>
                <a:cubicBezTo>
                  <a:pt x="1" y="6"/>
                  <a:pt x="5" y="6"/>
                  <a:pt x="5" y="6"/>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2" name="747712346"/>
          <p:cNvSpPr>
            <a:spLocks noChangeAspect="1" noChangeShapeType="1"/>
          </p:cNvSpPr>
          <p:nvPr/>
        </p:nvSpPr>
        <p:spPr bwMode="auto">
          <a:xfrm>
            <a:off x="2542171" y="4036374"/>
            <a:ext cx="162818" cy="27572"/>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3" name="632917726"/>
          <p:cNvSpPr>
            <a:spLocks noChangeAspect="1" noChangeShapeType="1"/>
          </p:cNvSpPr>
          <p:nvPr/>
        </p:nvSpPr>
        <p:spPr bwMode="auto">
          <a:xfrm>
            <a:off x="2542171" y="4036374"/>
            <a:ext cx="162818" cy="27572"/>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4" name="516851217"/>
          <p:cNvSpPr>
            <a:spLocks noChangeAspect="1" noChangeArrowheads="1"/>
          </p:cNvSpPr>
          <p:nvPr/>
        </p:nvSpPr>
        <p:spPr bwMode="auto">
          <a:xfrm>
            <a:off x="2512986" y="4030524"/>
            <a:ext cx="3840" cy="417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5" name="960334656"/>
          <p:cNvSpPr>
            <a:spLocks noChangeAspect="1" noChangeShapeType="1"/>
          </p:cNvSpPr>
          <p:nvPr/>
        </p:nvSpPr>
        <p:spPr bwMode="auto">
          <a:xfrm>
            <a:off x="2510682" y="3921908"/>
            <a:ext cx="228866" cy="37598"/>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6" name="1028302926"/>
          <p:cNvSpPr>
            <a:spLocks noChangeAspect="1"/>
          </p:cNvSpPr>
          <p:nvPr/>
        </p:nvSpPr>
        <p:spPr bwMode="auto">
          <a:xfrm>
            <a:off x="2728796" y="3850889"/>
            <a:ext cx="37633" cy="102769"/>
          </a:xfrm>
          <a:custGeom>
            <a:avLst/>
            <a:gdLst/>
            <a:ahLst/>
            <a:cxnLst>
              <a:cxn ang="0">
                <a:pos x="49" y="0"/>
              </a:cxn>
              <a:cxn ang="0">
                <a:pos x="49" y="90"/>
              </a:cxn>
              <a:cxn ang="0">
                <a:pos x="0" y="123"/>
              </a:cxn>
              <a:cxn ang="0">
                <a:pos x="0" y="24"/>
              </a:cxn>
              <a:cxn ang="0">
                <a:pos x="49" y="0"/>
              </a:cxn>
            </a:cxnLst>
            <a:rect l="0" t="0" r="r" b="b"/>
            <a:pathLst>
              <a:path w="49" h="123">
                <a:moveTo>
                  <a:pt x="49" y="0"/>
                </a:moveTo>
                <a:lnTo>
                  <a:pt x="49" y="90"/>
                </a:lnTo>
                <a:lnTo>
                  <a:pt x="0" y="123"/>
                </a:lnTo>
                <a:lnTo>
                  <a:pt x="0" y="24"/>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7" name="775863696"/>
          <p:cNvSpPr>
            <a:spLocks noChangeAspect="1"/>
          </p:cNvSpPr>
          <p:nvPr/>
        </p:nvSpPr>
        <p:spPr bwMode="auto">
          <a:xfrm>
            <a:off x="2724956" y="3868434"/>
            <a:ext cx="13056" cy="89401"/>
          </a:xfrm>
          <a:custGeom>
            <a:avLst/>
            <a:gdLst/>
            <a:ahLst/>
            <a:cxnLst>
              <a:cxn ang="0">
                <a:pos x="17" y="3"/>
              </a:cxn>
              <a:cxn ang="0">
                <a:pos x="0" y="0"/>
              </a:cxn>
              <a:cxn ang="0">
                <a:pos x="0" y="104"/>
              </a:cxn>
              <a:cxn ang="0">
                <a:pos x="17" y="107"/>
              </a:cxn>
              <a:cxn ang="0">
                <a:pos x="17" y="5"/>
              </a:cxn>
              <a:cxn ang="0">
                <a:pos x="17" y="3"/>
              </a:cxn>
            </a:cxnLst>
            <a:rect l="0" t="0" r="r" b="b"/>
            <a:pathLst>
              <a:path w="17" h="107">
                <a:moveTo>
                  <a:pt x="17" y="3"/>
                </a:moveTo>
                <a:lnTo>
                  <a:pt x="0" y="0"/>
                </a:lnTo>
                <a:lnTo>
                  <a:pt x="0" y="104"/>
                </a:lnTo>
                <a:lnTo>
                  <a:pt x="17" y="107"/>
                </a:lnTo>
                <a:lnTo>
                  <a:pt x="17" y="5"/>
                </a:lnTo>
                <a:lnTo>
                  <a:pt x="17" y="3"/>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8" name="1483471871"/>
          <p:cNvSpPr>
            <a:spLocks noChangeAspect="1"/>
          </p:cNvSpPr>
          <p:nvPr/>
        </p:nvSpPr>
        <p:spPr bwMode="auto">
          <a:xfrm>
            <a:off x="2738011" y="3872612"/>
            <a:ext cx="768" cy="85223"/>
          </a:xfrm>
          <a:custGeom>
            <a:avLst/>
            <a:gdLst/>
            <a:ahLst/>
            <a:cxnLst>
              <a:cxn ang="0">
                <a:pos x="0" y="102"/>
              </a:cxn>
              <a:cxn ang="0">
                <a:pos x="0" y="99"/>
              </a:cxn>
              <a:cxn ang="0">
                <a:pos x="0" y="0"/>
              </a:cxn>
              <a:cxn ang="0">
                <a:pos x="0" y="0"/>
              </a:cxn>
              <a:cxn ang="0">
                <a:pos x="0" y="0"/>
              </a:cxn>
              <a:cxn ang="0">
                <a:pos x="0" y="0"/>
              </a:cxn>
              <a:cxn ang="0">
                <a:pos x="0" y="102"/>
              </a:cxn>
            </a:cxnLst>
            <a:rect l="0" t="0" r="r" b="b"/>
            <a:pathLst>
              <a:path h="102">
                <a:moveTo>
                  <a:pt x="0" y="102"/>
                </a:moveTo>
                <a:lnTo>
                  <a:pt x="0" y="99"/>
                </a:lnTo>
                <a:lnTo>
                  <a:pt x="0" y="0"/>
                </a:lnTo>
                <a:lnTo>
                  <a:pt x="0" y="0"/>
                </a:lnTo>
                <a:lnTo>
                  <a:pt x="0" y="0"/>
                </a:lnTo>
                <a:lnTo>
                  <a:pt x="0" y="0"/>
                </a:lnTo>
                <a:lnTo>
                  <a:pt x="0"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29" name="1094844129"/>
          <p:cNvSpPr>
            <a:spLocks noChangeAspect="1"/>
          </p:cNvSpPr>
          <p:nvPr/>
        </p:nvSpPr>
        <p:spPr bwMode="auto">
          <a:xfrm>
            <a:off x="2730332" y="3892665"/>
            <a:ext cx="7680" cy="4178"/>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1"/>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0" name="1179538781"/>
          <p:cNvSpPr>
            <a:spLocks noChangeAspect="1"/>
          </p:cNvSpPr>
          <p:nvPr/>
        </p:nvSpPr>
        <p:spPr bwMode="auto">
          <a:xfrm>
            <a:off x="2730332" y="3888488"/>
            <a:ext cx="7680" cy="8356"/>
          </a:xfrm>
          <a:custGeom>
            <a:avLst/>
            <a:gdLst/>
            <a:ahLst/>
            <a:cxnLst>
              <a:cxn ang="0">
                <a:pos x="4" y="4"/>
              </a:cxn>
              <a:cxn ang="0">
                <a:pos x="4" y="1"/>
              </a:cxn>
              <a:cxn ang="0">
                <a:pos x="4" y="1"/>
              </a:cxn>
              <a:cxn ang="0">
                <a:pos x="4" y="1"/>
              </a:cxn>
              <a:cxn ang="0">
                <a:pos x="1" y="0"/>
              </a:cxn>
              <a:cxn ang="0">
                <a:pos x="0" y="2"/>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2"/>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1" name="988892389"/>
          <p:cNvSpPr>
            <a:spLocks noChangeAspect="1"/>
          </p:cNvSpPr>
          <p:nvPr/>
        </p:nvSpPr>
        <p:spPr bwMode="auto">
          <a:xfrm>
            <a:off x="2730332" y="3890158"/>
            <a:ext cx="5376" cy="4178"/>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1"/>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2" name="723703167"/>
          <p:cNvSpPr>
            <a:spLocks noChangeAspect="1"/>
          </p:cNvSpPr>
          <p:nvPr/>
        </p:nvSpPr>
        <p:spPr bwMode="auto">
          <a:xfrm>
            <a:off x="2514522" y="3833343"/>
            <a:ext cx="210434" cy="121985"/>
          </a:xfrm>
          <a:custGeom>
            <a:avLst/>
            <a:gdLst/>
            <a:ahLst/>
            <a:cxnLst>
              <a:cxn ang="0">
                <a:pos x="7" y="0"/>
              </a:cxn>
              <a:cxn ang="0">
                <a:pos x="0" y="5"/>
              </a:cxn>
              <a:cxn ang="0">
                <a:pos x="0" y="104"/>
              </a:cxn>
              <a:cxn ang="0">
                <a:pos x="272" y="146"/>
              </a:cxn>
              <a:cxn ang="0">
                <a:pos x="272" y="42"/>
              </a:cxn>
              <a:cxn ang="0">
                <a:pos x="274" y="40"/>
              </a:cxn>
              <a:cxn ang="0">
                <a:pos x="7" y="0"/>
              </a:cxn>
            </a:cxnLst>
            <a:rect l="0" t="0" r="r" b="b"/>
            <a:pathLst>
              <a:path w="274" h="146">
                <a:moveTo>
                  <a:pt x="7" y="0"/>
                </a:moveTo>
                <a:lnTo>
                  <a:pt x="0" y="5"/>
                </a:lnTo>
                <a:lnTo>
                  <a:pt x="0" y="104"/>
                </a:lnTo>
                <a:lnTo>
                  <a:pt x="272" y="146"/>
                </a:lnTo>
                <a:lnTo>
                  <a:pt x="272" y="42"/>
                </a:lnTo>
                <a:lnTo>
                  <a:pt x="274" y="40"/>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3" name="1767063694"/>
          <p:cNvSpPr>
            <a:spLocks noChangeAspect="1"/>
          </p:cNvSpPr>
          <p:nvPr/>
        </p:nvSpPr>
        <p:spPr bwMode="auto">
          <a:xfrm>
            <a:off x="2663516" y="3930263"/>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4" name="1152740339"/>
          <p:cNvSpPr>
            <a:spLocks noChangeAspect="1"/>
          </p:cNvSpPr>
          <p:nvPr/>
        </p:nvSpPr>
        <p:spPr bwMode="auto">
          <a:xfrm>
            <a:off x="2663516" y="3931934"/>
            <a:ext cx="6912" cy="14204"/>
          </a:xfrm>
          <a:custGeom>
            <a:avLst/>
            <a:gdLst/>
            <a:ahLst/>
            <a:cxnLst>
              <a:cxn ang="0">
                <a:pos x="0" y="14"/>
              </a:cxn>
              <a:cxn ang="0">
                <a:pos x="9" y="17"/>
              </a:cxn>
              <a:cxn ang="0">
                <a:pos x="9" y="2"/>
              </a:cxn>
              <a:cxn ang="0">
                <a:pos x="0" y="0"/>
              </a:cxn>
              <a:cxn ang="0">
                <a:pos x="0" y="14"/>
              </a:cxn>
            </a:cxnLst>
            <a:rect l="0" t="0" r="r" b="b"/>
            <a:pathLst>
              <a:path w="9" h="17">
                <a:moveTo>
                  <a:pt x="0" y="14"/>
                </a:moveTo>
                <a:lnTo>
                  <a:pt x="9" y="17"/>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5" name="1991051703"/>
          <p:cNvSpPr>
            <a:spLocks noChangeAspect="1"/>
          </p:cNvSpPr>
          <p:nvPr/>
        </p:nvSpPr>
        <p:spPr bwMode="auto">
          <a:xfrm>
            <a:off x="2670428" y="3933605"/>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6" name="1005891088"/>
          <p:cNvSpPr>
            <a:spLocks noChangeAspect="1"/>
          </p:cNvSpPr>
          <p:nvPr/>
        </p:nvSpPr>
        <p:spPr bwMode="auto">
          <a:xfrm>
            <a:off x="2663516" y="3930263"/>
            <a:ext cx="9216" cy="3342"/>
          </a:xfrm>
          <a:custGeom>
            <a:avLst/>
            <a:gdLst/>
            <a:ahLst/>
            <a:cxnLst>
              <a:cxn ang="0">
                <a:pos x="0" y="2"/>
              </a:cxn>
              <a:cxn ang="0">
                <a:pos x="0" y="0"/>
              </a:cxn>
              <a:cxn ang="0">
                <a:pos x="12" y="4"/>
              </a:cxn>
              <a:cxn ang="0">
                <a:pos x="9" y="4"/>
              </a:cxn>
              <a:cxn ang="0">
                <a:pos x="0" y="2"/>
              </a:cxn>
            </a:cxnLst>
            <a:rect l="0" t="0" r="r" b="b"/>
            <a:pathLst>
              <a:path w="12" h="4">
                <a:moveTo>
                  <a:pt x="0" y="2"/>
                </a:moveTo>
                <a:lnTo>
                  <a:pt x="0" y="0"/>
                </a:lnTo>
                <a:lnTo>
                  <a:pt x="12" y="4"/>
                </a:lnTo>
                <a:lnTo>
                  <a:pt x="9"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7" name="903550832"/>
          <p:cNvSpPr>
            <a:spLocks noChangeAspect="1"/>
          </p:cNvSpPr>
          <p:nvPr/>
        </p:nvSpPr>
        <p:spPr bwMode="auto">
          <a:xfrm>
            <a:off x="2670428" y="3933605"/>
            <a:ext cx="29184" cy="6684"/>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8" name="195130944"/>
          <p:cNvSpPr>
            <a:spLocks noChangeAspect="1" noChangeArrowheads="1"/>
          </p:cNvSpPr>
          <p:nvPr/>
        </p:nvSpPr>
        <p:spPr bwMode="auto">
          <a:xfrm>
            <a:off x="2699612" y="3940289"/>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39" name="791825910"/>
          <p:cNvSpPr>
            <a:spLocks noChangeAspect="1"/>
          </p:cNvSpPr>
          <p:nvPr/>
        </p:nvSpPr>
        <p:spPr bwMode="auto">
          <a:xfrm>
            <a:off x="2663516" y="3911882"/>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0" name="2009736012"/>
          <p:cNvSpPr>
            <a:spLocks noChangeAspect="1"/>
          </p:cNvSpPr>
          <p:nvPr/>
        </p:nvSpPr>
        <p:spPr bwMode="auto">
          <a:xfrm>
            <a:off x="2663516" y="3914388"/>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1" name="1168826650"/>
          <p:cNvSpPr>
            <a:spLocks noChangeAspect="1"/>
          </p:cNvSpPr>
          <p:nvPr/>
        </p:nvSpPr>
        <p:spPr bwMode="auto">
          <a:xfrm>
            <a:off x="2670428" y="3916059"/>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2" name="1111928933"/>
          <p:cNvSpPr>
            <a:spLocks noChangeAspect="1"/>
          </p:cNvSpPr>
          <p:nvPr/>
        </p:nvSpPr>
        <p:spPr bwMode="auto">
          <a:xfrm>
            <a:off x="2663516" y="3914388"/>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3" name="1420182380"/>
          <p:cNvSpPr>
            <a:spLocks noChangeAspect="1"/>
          </p:cNvSpPr>
          <p:nvPr/>
        </p:nvSpPr>
        <p:spPr bwMode="auto">
          <a:xfrm>
            <a:off x="2670428" y="3916059"/>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4" name="1126886657"/>
          <p:cNvSpPr>
            <a:spLocks noChangeAspect="1" noChangeArrowheads="1"/>
          </p:cNvSpPr>
          <p:nvPr/>
        </p:nvSpPr>
        <p:spPr bwMode="auto">
          <a:xfrm>
            <a:off x="2699612" y="3921908"/>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5" name="2061398866"/>
          <p:cNvSpPr>
            <a:spLocks noChangeAspect="1"/>
          </p:cNvSpPr>
          <p:nvPr/>
        </p:nvSpPr>
        <p:spPr bwMode="auto">
          <a:xfrm>
            <a:off x="2663516" y="3896842"/>
            <a:ext cx="46848" cy="23394"/>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6" name="1627226467"/>
          <p:cNvSpPr>
            <a:spLocks noChangeAspect="1"/>
          </p:cNvSpPr>
          <p:nvPr/>
        </p:nvSpPr>
        <p:spPr bwMode="auto">
          <a:xfrm>
            <a:off x="2663516" y="3898514"/>
            <a:ext cx="6912" cy="11698"/>
          </a:xfrm>
          <a:custGeom>
            <a:avLst/>
            <a:gdLst/>
            <a:ahLst/>
            <a:cxnLst>
              <a:cxn ang="0">
                <a:pos x="0" y="14"/>
              </a:cxn>
              <a:cxn ang="0">
                <a:pos x="9" y="14"/>
              </a:cxn>
              <a:cxn ang="0">
                <a:pos x="9" y="2"/>
              </a:cxn>
              <a:cxn ang="0">
                <a:pos x="0" y="0"/>
              </a:cxn>
              <a:cxn ang="0">
                <a:pos x="0" y="14"/>
              </a:cxn>
            </a:cxnLst>
            <a:rect l="0" t="0" r="r" b="b"/>
            <a:pathLst>
              <a:path w="9" h="14">
                <a:moveTo>
                  <a:pt x="0" y="14"/>
                </a:moveTo>
                <a:lnTo>
                  <a:pt x="9" y="14"/>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7" name="1122127137"/>
          <p:cNvSpPr>
            <a:spLocks noChangeAspect="1"/>
          </p:cNvSpPr>
          <p:nvPr/>
        </p:nvSpPr>
        <p:spPr bwMode="auto">
          <a:xfrm>
            <a:off x="2670428" y="3900184"/>
            <a:ext cx="29184" cy="1838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8" name="93707065"/>
          <p:cNvSpPr>
            <a:spLocks noChangeAspect="1"/>
          </p:cNvSpPr>
          <p:nvPr/>
        </p:nvSpPr>
        <p:spPr bwMode="auto">
          <a:xfrm>
            <a:off x="2663516" y="3896842"/>
            <a:ext cx="9216" cy="3342"/>
          </a:xfrm>
          <a:custGeom>
            <a:avLst/>
            <a:gdLst/>
            <a:ahLst/>
            <a:cxnLst>
              <a:cxn ang="0">
                <a:pos x="0" y="2"/>
              </a:cxn>
              <a:cxn ang="0">
                <a:pos x="0" y="0"/>
              </a:cxn>
              <a:cxn ang="0">
                <a:pos x="12" y="2"/>
              </a:cxn>
              <a:cxn ang="0">
                <a:pos x="9" y="4"/>
              </a:cxn>
              <a:cxn ang="0">
                <a:pos x="0" y="2"/>
              </a:cxn>
            </a:cxnLst>
            <a:rect l="0" t="0" r="r" b="b"/>
            <a:pathLst>
              <a:path w="12" h="4">
                <a:moveTo>
                  <a:pt x="0" y="2"/>
                </a:moveTo>
                <a:lnTo>
                  <a:pt x="0" y="0"/>
                </a:lnTo>
                <a:lnTo>
                  <a:pt x="12" y="2"/>
                </a:lnTo>
                <a:lnTo>
                  <a:pt x="9"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49" name="685781572"/>
          <p:cNvSpPr>
            <a:spLocks noChangeAspect="1"/>
          </p:cNvSpPr>
          <p:nvPr/>
        </p:nvSpPr>
        <p:spPr bwMode="auto">
          <a:xfrm>
            <a:off x="2670428" y="3898514"/>
            <a:ext cx="29184" cy="7520"/>
          </a:xfrm>
          <a:custGeom>
            <a:avLst/>
            <a:gdLst/>
            <a:ahLst/>
            <a:cxnLst>
              <a:cxn ang="0">
                <a:pos x="1" y="0"/>
              </a:cxn>
              <a:cxn ang="0">
                <a:pos x="16" y="3"/>
              </a:cxn>
              <a:cxn ang="0">
                <a:pos x="16" y="4"/>
              </a:cxn>
              <a:cxn ang="0">
                <a:pos x="5" y="2"/>
              </a:cxn>
              <a:cxn ang="0">
                <a:pos x="0" y="1"/>
              </a:cxn>
              <a:cxn ang="0">
                <a:pos x="1" y="0"/>
              </a:cxn>
            </a:cxnLst>
            <a:rect l="0" t="0" r="r" b="b"/>
            <a:pathLst>
              <a:path w="16" h="4">
                <a:moveTo>
                  <a:pt x="1" y="0"/>
                </a:moveTo>
                <a:cubicBezTo>
                  <a:pt x="1" y="0"/>
                  <a:pt x="5" y="4"/>
                  <a:pt x="16" y="3"/>
                </a:cubicBezTo>
                <a:cubicBezTo>
                  <a:pt x="16" y="4"/>
                  <a:pt x="16" y="4"/>
                  <a:pt x="16" y="4"/>
                </a:cubicBezTo>
                <a:cubicBezTo>
                  <a:pt x="16" y="4"/>
                  <a:pt x="9" y="4"/>
                  <a:pt x="5" y="2"/>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0" name="687227234"/>
          <p:cNvSpPr>
            <a:spLocks noChangeAspect="1"/>
          </p:cNvSpPr>
          <p:nvPr/>
        </p:nvSpPr>
        <p:spPr bwMode="auto">
          <a:xfrm>
            <a:off x="2699612" y="3906033"/>
            <a:ext cx="1537" cy="4178"/>
          </a:xfrm>
          <a:custGeom>
            <a:avLst/>
            <a:gdLst/>
            <a:ahLst/>
            <a:cxnLst>
              <a:cxn ang="0">
                <a:pos x="2" y="3"/>
              </a:cxn>
              <a:cxn ang="0">
                <a:pos x="0" y="5"/>
              </a:cxn>
              <a:cxn ang="0">
                <a:pos x="0" y="0"/>
              </a:cxn>
              <a:cxn ang="0">
                <a:pos x="2" y="0"/>
              </a:cxn>
              <a:cxn ang="0">
                <a:pos x="2" y="3"/>
              </a:cxn>
            </a:cxnLst>
            <a:rect l="0" t="0" r="r" b="b"/>
            <a:pathLst>
              <a:path w="2" h="5">
                <a:moveTo>
                  <a:pt x="2" y="3"/>
                </a:moveTo>
                <a:lnTo>
                  <a:pt x="0" y="5"/>
                </a:lnTo>
                <a:lnTo>
                  <a:pt x="0" y="0"/>
                </a:lnTo>
                <a:lnTo>
                  <a:pt x="2" y="0"/>
                </a:lnTo>
                <a:lnTo>
                  <a:pt x="2"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1" name="237283246"/>
          <p:cNvSpPr>
            <a:spLocks noChangeAspect="1"/>
          </p:cNvSpPr>
          <p:nvPr/>
        </p:nvSpPr>
        <p:spPr bwMode="auto">
          <a:xfrm>
            <a:off x="2663516" y="3878462"/>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2" name="1926403307"/>
          <p:cNvSpPr>
            <a:spLocks noChangeAspect="1"/>
          </p:cNvSpPr>
          <p:nvPr/>
        </p:nvSpPr>
        <p:spPr bwMode="auto">
          <a:xfrm>
            <a:off x="2663516" y="3880968"/>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3" name="295926548"/>
          <p:cNvSpPr>
            <a:spLocks noChangeAspect="1"/>
          </p:cNvSpPr>
          <p:nvPr/>
        </p:nvSpPr>
        <p:spPr bwMode="auto">
          <a:xfrm>
            <a:off x="2670428" y="388263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4" name="260923041"/>
          <p:cNvSpPr>
            <a:spLocks noChangeAspect="1"/>
          </p:cNvSpPr>
          <p:nvPr/>
        </p:nvSpPr>
        <p:spPr bwMode="auto">
          <a:xfrm>
            <a:off x="2663516" y="3878462"/>
            <a:ext cx="9216" cy="4178"/>
          </a:xfrm>
          <a:custGeom>
            <a:avLst/>
            <a:gdLst/>
            <a:ahLst/>
            <a:cxnLst>
              <a:cxn ang="0">
                <a:pos x="0" y="3"/>
              </a:cxn>
              <a:cxn ang="0">
                <a:pos x="0" y="0"/>
              </a:cxn>
              <a:cxn ang="0">
                <a:pos x="12" y="5"/>
              </a:cxn>
              <a:cxn ang="0">
                <a:pos x="9" y="5"/>
              </a:cxn>
              <a:cxn ang="0">
                <a:pos x="0" y="3"/>
              </a:cxn>
            </a:cxnLst>
            <a:rect l="0" t="0" r="r" b="b"/>
            <a:pathLst>
              <a:path w="12" h="5">
                <a:moveTo>
                  <a:pt x="0" y="3"/>
                </a:moveTo>
                <a:lnTo>
                  <a:pt x="0" y="0"/>
                </a:lnTo>
                <a:lnTo>
                  <a:pt x="12" y="5"/>
                </a:lnTo>
                <a:lnTo>
                  <a:pt x="9"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5" name="1302703721"/>
          <p:cNvSpPr>
            <a:spLocks noChangeAspect="1"/>
          </p:cNvSpPr>
          <p:nvPr/>
        </p:nvSpPr>
        <p:spPr bwMode="auto">
          <a:xfrm>
            <a:off x="2670428" y="3882638"/>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6" name="1555368672"/>
          <p:cNvSpPr>
            <a:spLocks noChangeAspect="1" noChangeArrowheads="1"/>
          </p:cNvSpPr>
          <p:nvPr/>
        </p:nvSpPr>
        <p:spPr bwMode="auto">
          <a:xfrm>
            <a:off x="2699612" y="3888488"/>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7" name="818016732"/>
          <p:cNvSpPr>
            <a:spLocks noChangeAspect="1"/>
          </p:cNvSpPr>
          <p:nvPr/>
        </p:nvSpPr>
        <p:spPr bwMode="auto">
          <a:xfrm>
            <a:off x="2663516" y="3860916"/>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8" name="208500410"/>
          <p:cNvSpPr>
            <a:spLocks noChangeAspect="1"/>
          </p:cNvSpPr>
          <p:nvPr/>
        </p:nvSpPr>
        <p:spPr bwMode="auto">
          <a:xfrm>
            <a:off x="2663516" y="3862586"/>
            <a:ext cx="6912" cy="14204"/>
          </a:xfrm>
          <a:custGeom>
            <a:avLst/>
            <a:gdLst/>
            <a:ahLst/>
            <a:cxnLst>
              <a:cxn ang="0">
                <a:pos x="0" y="15"/>
              </a:cxn>
              <a:cxn ang="0">
                <a:pos x="9" y="17"/>
              </a:cxn>
              <a:cxn ang="0">
                <a:pos x="9" y="3"/>
              </a:cxn>
              <a:cxn ang="0">
                <a:pos x="0" y="0"/>
              </a:cxn>
              <a:cxn ang="0">
                <a:pos x="0" y="15"/>
              </a:cxn>
            </a:cxnLst>
            <a:rect l="0" t="0" r="r" b="b"/>
            <a:pathLst>
              <a:path w="9" h="17">
                <a:moveTo>
                  <a:pt x="0" y="15"/>
                </a:moveTo>
                <a:lnTo>
                  <a:pt x="9" y="17"/>
                </a:lnTo>
                <a:lnTo>
                  <a:pt x="9"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59" name="221049400"/>
          <p:cNvSpPr>
            <a:spLocks noChangeAspect="1"/>
          </p:cNvSpPr>
          <p:nvPr/>
        </p:nvSpPr>
        <p:spPr bwMode="auto">
          <a:xfrm>
            <a:off x="2670428" y="3865092"/>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0" name="1088622983"/>
          <p:cNvSpPr>
            <a:spLocks noChangeAspect="1"/>
          </p:cNvSpPr>
          <p:nvPr/>
        </p:nvSpPr>
        <p:spPr bwMode="auto">
          <a:xfrm>
            <a:off x="2663516" y="3862586"/>
            <a:ext cx="9216" cy="2506"/>
          </a:xfrm>
          <a:custGeom>
            <a:avLst/>
            <a:gdLst/>
            <a:ahLst/>
            <a:cxnLst>
              <a:cxn ang="0">
                <a:pos x="0" y="0"/>
              </a:cxn>
              <a:cxn ang="0">
                <a:pos x="0" y="0"/>
              </a:cxn>
              <a:cxn ang="0">
                <a:pos x="12" y="3"/>
              </a:cxn>
              <a:cxn ang="0">
                <a:pos x="9" y="3"/>
              </a:cxn>
              <a:cxn ang="0">
                <a:pos x="0" y="0"/>
              </a:cxn>
            </a:cxnLst>
            <a:rect l="0" t="0" r="r" b="b"/>
            <a:pathLst>
              <a:path w="12" h="3">
                <a:moveTo>
                  <a:pt x="0" y="0"/>
                </a:moveTo>
                <a:lnTo>
                  <a:pt x="0" y="0"/>
                </a:lnTo>
                <a:lnTo>
                  <a:pt x="12" y="3"/>
                </a:lnTo>
                <a:lnTo>
                  <a:pt x="9"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1" name="973118555"/>
          <p:cNvSpPr>
            <a:spLocks noChangeAspect="1"/>
          </p:cNvSpPr>
          <p:nvPr/>
        </p:nvSpPr>
        <p:spPr bwMode="auto">
          <a:xfrm>
            <a:off x="2670428" y="3865092"/>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2" name="539335910"/>
          <p:cNvSpPr>
            <a:spLocks noChangeAspect="1" noChangeArrowheads="1"/>
          </p:cNvSpPr>
          <p:nvPr/>
        </p:nvSpPr>
        <p:spPr bwMode="auto">
          <a:xfrm>
            <a:off x="2699612" y="3870942"/>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3" name="1193701700"/>
          <p:cNvSpPr>
            <a:spLocks noChangeAspect="1"/>
          </p:cNvSpPr>
          <p:nvPr/>
        </p:nvSpPr>
        <p:spPr bwMode="auto">
          <a:xfrm>
            <a:off x="2514522" y="3904362"/>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4" name="1517945910"/>
          <p:cNvSpPr>
            <a:spLocks noChangeAspect="1"/>
          </p:cNvSpPr>
          <p:nvPr/>
        </p:nvSpPr>
        <p:spPr bwMode="auto">
          <a:xfrm>
            <a:off x="2514522" y="3906033"/>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5" name="1056961416"/>
          <p:cNvSpPr>
            <a:spLocks noChangeAspect="1"/>
          </p:cNvSpPr>
          <p:nvPr/>
        </p:nvSpPr>
        <p:spPr bwMode="auto">
          <a:xfrm>
            <a:off x="2523738" y="3908540"/>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6" name="1830590580"/>
          <p:cNvSpPr>
            <a:spLocks noChangeAspect="1"/>
          </p:cNvSpPr>
          <p:nvPr/>
        </p:nvSpPr>
        <p:spPr bwMode="auto">
          <a:xfrm>
            <a:off x="2514522" y="3906033"/>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7" name="205822450"/>
          <p:cNvSpPr>
            <a:spLocks noChangeAspect="1"/>
          </p:cNvSpPr>
          <p:nvPr/>
        </p:nvSpPr>
        <p:spPr bwMode="auto">
          <a:xfrm>
            <a:off x="2523738" y="3908540"/>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8" name="1386388135"/>
          <p:cNvSpPr>
            <a:spLocks noChangeAspect="1" noChangeArrowheads="1"/>
          </p:cNvSpPr>
          <p:nvPr/>
        </p:nvSpPr>
        <p:spPr bwMode="auto">
          <a:xfrm>
            <a:off x="2550618" y="3914388"/>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69" name="1277612792"/>
          <p:cNvSpPr>
            <a:spLocks noChangeAspect="1"/>
          </p:cNvSpPr>
          <p:nvPr/>
        </p:nvSpPr>
        <p:spPr bwMode="auto">
          <a:xfrm>
            <a:off x="2514522" y="3886816"/>
            <a:ext cx="47617" cy="25066"/>
          </a:xfrm>
          <a:custGeom>
            <a:avLst/>
            <a:gdLst/>
            <a:ahLst/>
            <a:cxnLst>
              <a:cxn ang="0">
                <a:pos x="0" y="0"/>
              </a:cxn>
              <a:cxn ang="0">
                <a:pos x="62" y="9"/>
              </a:cxn>
              <a:cxn ang="0">
                <a:pos x="62" y="30"/>
              </a:cxn>
              <a:cxn ang="0">
                <a:pos x="0" y="19"/>
              </a:cxn>
              <a:cxn ang="0">
                <a:pos x="0" y="0"/>
              </a:cxn>
            </a:cxnLst>
            <a:rect l="0" t="0" r="r" b="b"/>
            <a:pathLst>
              <a:path w="62" h="30">
                <a:moveTo>
                  <a:pt x="0" y="0"/>
                </a:moveTo>
                <a:lnTo>
                  <a:pt x="62" y="9"/>
                </a:lnTo>
                <a:lnTo>
                  <a:pt x="62" y="30"/>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0" name="1573455285"/>
          <p:cNvSpPr>
            <a:spLocks noChangeAspect="1"/>
          </p:cNvSpPr>
          <p:nvPr/>
        </p:nvSpPr>
        <p:spPr bwMode="auto">
          <a:xfrm>
            <a:off x="2514522" y="3888488"/>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1" name="495844665"/>
          <p:cNvSpPr>
            <a:spLocks noChangeAspect="1"/>
          </p:cNvSpPr>
          <p:nvPr/>
        </p:nvSpPr>
        <p:spPr bwMode="auto">
          <a:xfrm>
            <a:off x="2523738" y="3890158"/>
            <a:ext cx="26880" cy="20052"/>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2" name="1523401485"/>
          <p:cNvSpPr>
            <a:spLocks noChangeAspect="1"/>
          </p:cNvSpPr>
          <p:nvPr/>
        </p:nvSpPr>
        <p:spPr bwMode="auto">
          <a:xfrm>
            <a:off x="2514522" y="3888488"/>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3" name="1913639152"/>
          <p:cNvSpPr>
            <a:spLocks noChangeAspect="1"/>
          </p:cNvSpPr>
          <p:nvPr/>
        </p:nvSpPr>
        <p:spPr bwMode="auto">
          <a:xfrm>
            <a:off x="2523738" y="3890158"/>
            <a:ext cx="29184" cy="8356"/>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4" name="98777302"/>
          <p:cNvSpPr>
            <a:spLocks noChangeAspect="1"/>
          </p:cNvSpPr>
          <p:nvPr/>
        </p:nvSpPr>
        <p:spPr bwMode="auto">
          <a:xfrm>
            <a:off x="2550618" y="3896842"/>
            <a:ext cx="2304" cy="5848"/>
          </a:xfrm>
          <a:custGeom>
            <a:avLst/>
            <a:gdLst/>
            <a:ahLst/>
            <a:cxnLst>
              <a:cxn ang="0">
                <a:pos x="3" y="4"/>
              </a:cxn>
              <a:cxn ang="0">
                <a:pos x="0" y="7"/>
              </a:cxn>
              <a:cxn ang="0">
                <a:pos x="0" y="0"/>
              </a:cxn>
              <a:cxn ang="0">
                <a:pos x="3" y="2"/>
              </a:cxn>
              <a:cxn ang="0">
                <a:pos x="3" y="4"/>
              </a:cxn>
            </a:cxnLst>
            <a:rect l="0" t="0" r="r" b="b"/>
            <a:pathLst>
              <a:path w="3" h="7">
                <a:moveTo>
                  <a:pt x="3" y="4"/>
                </a:moveTo>
                <a:lnTo>
                  <a:pt x="0" y="7"/>
                </a:lnTo>
                <a:lnTo>
                  <a:pt x="0" y="0"/>
                </a:lnTo>
                <a:lnTo>
                  <a:pt x="3" y="2"/>
                </a:lnTo>
                <a:lnTo>
                  <a:pt x="3" y="4"/>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5" name="1398151056"/>
          <p:cNvSpPr>
            <a:spLocks noChangeAspect="1"/>
          </p:cNvSpPr>
          <p:nvPr/>
        </p:nvSpPr>
        <p:spPr bwMode="auto">
          <a:xfrm>
            <a:off x="2514522" y="3870940"/>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6" name="1336562085"/>
          <p:cNvSpPr>
            <a:spLocks noChangeAspect="1"/>
          </p:cNvSpPr>
          <p:nvPr/>
        </p:nvSpPr>
        <p:spPr bwMode="auto">
          <a:xfrm>
            <a:off x="2514522" y="3872612"/>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7" name="1475013613"/>
          <p:cNvSpPr>
            <a:spLocks noChangeAspect="1"/>
          </p:cNvSpPr>
          <p:nvPr/>
        </p:nvSpPr>
        <p:spPr bwMode="auto">
          <a:xfrm>
            <a:off x="2523738" y="3875118"/>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8" name="1653514716"/>
          <p:cNvSpPr>
            <a:spLocks noChangeAspect="1"/>
          </p:cNvSpPr>
          <p:nvPr/>
        </p:nvSpPr>
        <p:spPr bwMode="auto">
          <a:xfrm>
            <a:off x="2514522" y="3870940"/>
            <a:ext cx="9216" cy="4178"/>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79" name="602935998"/>
          <p:cNvSpPr>
            <a:spLocks noChangeAspect="1"/>
          </p:cNvSpPr>
          <p:nvPr/>
        </p:nvSpPr>
        <p:spPr bwMode="auto">
          <a:xfrm>
            <a:off x="2523738" y="3872612"/>
            <a:ext cx="29184" cy="8356"/>
          </a:xfrm>
          <a:custGeom>
            <a:avLst/>
            <a:gdLst/>
            <a:ahLst/>
            <a:cxnLst>
              <a:cxn ang="0">
                <a:pos x="0" y="0"/>
              </a:cxn>
              <a:cxn ang="0">
                <a:pos x="15" y="4"/>
              </a:cxn>
              <a:cxn ang="0">
                <a:pos x="15" y="4"/>
              </a:cxn>
              <a:cxn ang="0">
                <a:pos x="4" y="3"/>
              </a:cxn>
              <a:cxn ang="0">
                <a:pos x="0" y="1"/>
              </a:cxn>
              <a:cxn ang="0">
                <a:pos x="0" y="0"/>
              </a:cxn>
            </a:cxnLst>
            <a:rect l="0" t="0" r="r" b="b"/>
            <a:pathLst>
              <a:path w="16" h="4">
                <a:moveTo>
                  <a:pt x="0" y="0"/>
                </a:moveTo>
                <a:cubicBezTo>
                  <a:pt x="0" y="0"/>
                  <a:pt x="4" y="4"/>
                  <a:pt x="15" y="4"/>
                </a:cubicBezTo>
                <a:cubicBezTo>
                  <a:pt x="16" y="4"/>
                  <a:pt x="15" y="4"/>
                  <a:pt x="15" y="4"/>
                </a:cubicBezTo>
                <a:cubicBezTo>
                  <a:pt x="15"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0" name="1480591836"/>
          <p:cNvSpPr>
            <a:spLocks noChangeAspect="1" noChangeArrowheads="1"/>
          </p:cNvSpPr>
          <p:nvPr/>
        </p:nvSpPr>
        <p:spPr bwMode="auto">
          <a:xfrm>
            <a:off x="2550618" y="3880968"/>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1" name="2053659436"/>
          <p:cNvSpPr>
            <a:spLocks noChangeAspect="1"/>
          </p:cNvSpPr>
          <p:nvPr/>
        </p:nvSpPr>
        <p:spPr bwMode="auto">
          <a:xfrm>
            <a:off x="2514522" y="3853395"/>
            <a:ext cx="47617" cy="23394"/>
          </a:xfrm>
          <a:custGeom>
            <a:avLst/>
            <a:gdLst/>
            <a:ahLst/>
            <a:cxnLst>
              <a:cxn ang="0">
                <a:pos x="0" y="0"/>
              </a:cxn>
              <a:cxn ang="0">
                <a:pos x="62" y="9"/>
              </a:cxn>
              <a:cxn ang="0">
                <a:pos x="62" y="28"/>
              </a:cxn>
              <a:cxn ang="0">
                <a:pos x="0" y="18"/>
              </a:cxn>
              <a:cxn ang="0">
                <a:pos x="0" y="0"/>
              </a:cxn>
            </a:cxnLst>
            <a:rect l="0" t="0" r="r" b="b"/>
            <a:pathLst>
              <a:path w="62" h="28">
                <a:moveTo>
                  <a:pt x="0" y="0"/>
                </a:moveTo>
                <a:lnTo>
                  <a:pt x="62" y="9"/>
                </a:lnTo>
                <a:lnTo>
                  <a:pt x="62"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2" name="682156631"/>
          <p:cNvSpPr>
            <a:spLocks noChangeAspect="1"/>
          </p:cNvSpPr>
          <p:nvPr/>
        </p:nvSpPr>
        <p:spPr bwMode="auto">
          <a:xfrm>
            <a:off x="2514522" y="3855066"/>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3" name="797690299"/>
          <p:cNvSpPr>
            <a:spLocks noChangeAspect="1"/>
          </p:cNvSpPr>
          <p:nvPr/>
        </p:nvSpPr>
        <p:spPr bwMode="auto">
          <a:xfrm>
            <a:off x="2523738" y="3856737"/>
            <a:ext cx="26880" cy="1838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4" name="407616895"/>
          <p:cNvSpPr>
            <a:spLocks noChangeAspect="1"/>
          </p:cNvSpPr>
          <p:nvPr/>
        </p:nvSpPr>
        <p:spPr bwMode="auto">
          <a:xfrm>
            <a:off x="2514522" y="3855066"/>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5" name="942255535"/>
          <p:cNvSpPr>
            <a:spLocks noChangeAspect="1"/>
          </p:cNvSpPr>
          <p:nvPr/>
        </p:nvSpPr>
        <p:spPr bwMode="auto">
          <a:xfrm>
            <a:off x="2523738" y="3856737"/>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6" name="1209972729"/>
          <p:cNvSpPr>
            <a:spLocks noChangeAspect="1" noChangeArrowheads="1"/>
          </p:cNvSpPr>
          <p:nvPr/>
        </p:nvSpPr>
        <p:spPr bwMode="auto">
          <a:xfrm>
            <a:off x="2550618" y="3862586"/>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7" name="427776619"/>
          <p:cNvSpPr>
            <a:spLocks noChangeAspect="1"/>
          </p:cNvSpPr>
          <p:nvPr/>
        </p:nvSpPr>
        <p:spPr bwMode="auto">
          <a:xfrm>
            <a:off x="2514522" y="3837521"/>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8" name="1506140653"/>
          <p:cNvSpPr>
            <a:spLocks noChangeAspect="1"/>
          </p:cNvSpPr>
          <p:nvPr/>
        </p:nvSpPr>
        <p:spPr bwMode="auto">
          <a:xfrm>
            <a:off x="2514522" y="3837521"/>
            <a:ext cx="9216" cy="13368"/>
          </a:xfrm>
          <a:custGeom>
            <a:avLst/>
            <a:gdLst/>
            <a:ahLst/>
            <a:cxnLst>
              <a:cxn ang="0">
                <a:pos x="0" y="16"/>
              </a:cxn>
              <a:cxn ang="0">
                <a:pos x="12" y="16"/>
              </a:cxn>
              <a:cxn ang="0">
                <a:pos x="12" y="2"/>
              </a:cxn>
              <a:cxn ang="0">
                <a:pos x="0" y="0"/>
              </a:cxn>
              <a:cxn ang="0">
                <a:pos x="0" y="16"/>
              </a:cxn>
            </a:cxnLst>
            <a:rect l="0" t="0" r="r" b="b"/>
            <a:pathLst>
              <a:path w="12" h="16">
                <a:moveTo>
                  <a:pt x="0" y="16"/>
                </a:moveTo>
                <a:lnTo>
                  <a:pt x="12" y="16"/>
                </a:lnTo>
                <a:lnTo>
                  <a:pt x="12" y="2"/>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89" name="1997520265"/>
          <p:cNvSpPr>
            <a:spLocks noChangeAspect="1"/>
          </p:cNvSpPr>
          <p:nvPr/>
        </p:nvSpPr>
        <p:spPr bwMode="auto">
          <a:xfrm>
            <a:off x="2523738" y="3840863"/>
            <a:ext cx="26880" cy="18382"/>
          </a:xfrm>
          <a:custGeom>
            <a:avLst/>
            <a:gdLst/>
            <a:ahLst/>
            <a:cxnLst>
              <a:cxn ang="0">
                <a:pos x="0" y="5"/>
              </a:cxn>
              <a:cxn ang="0">
                <a:pos x="15" y="5"/>
              </a:cxn>
              <a:cxn ang="0">
                <a:pos x="15" y="2"/>
              </a:cxn>
              <a:cxn ang="0">
                <a:pos x="0" y="0"/>
              </a:cxn>
              <a:cxn ang="0">
                <a:pos x="0" y="5"/>
              </a:cxn>
            </a:cxnLst>
            <a:rect l="0" t="0" r="r" b="b"/>
            <a:pathLst>
              <a:path w="15" h="9">
                <a:moveTo>
                  <a:pt x="0" y="5"/>
                </a:moveTo>
                <a:cubicBezTo>
                  <a:pt x="0" y="5"/>
                  <a:pt x="7" y="9"/>
                  <a:pt x="15" y="5"/>
                </a:cubicBezTo>
                <a:cubicBezTo>
                  <a:pt x="15" y="2"/>
                  <a:pt x="15" y="2"/>
                  <a:pt x="15" y="2"/>
                </a:cubicBezTo>
                <a:cubicBezTo>
                  <a:pt x="15"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0" name="435683031"/>
          <p:cNvSpPr>
            <a:spLocks noChangeAspect="1"/>
          </p:cNvSpPr>
          <p:nvPr/>
        </p:nvSpPr>
        <p:spPr bwMode="auto">
          <a:xfrm>
            <a:off x="2514522" y="3837521"/>
            <a:ext cx="9216" cy="3342"/>
          </a:xfrm>
          <a:custGeom>
            <a:avLst/>
            <a:gdLst/>
            <a:ahLst/>
            <a:cxnLst>
              <a:cxn ang="0">
                <a:pos x="0" y="0"/>
              </a:cxn>
              <a:cxn ang="0">
                <a:pos x="0" y="0"/>
              </a:cxn>
              <a:cxn ang="0">
                <a:pos x="12" y="2"/>
              </a:cxn>
              <a:cxn ang="0">
                <a:pos x="12" y="4"/>
              </a:cxn>
              <a:cxn ang="0">
                <a:pos x="0" y="0"/>
              </a:cxn>
            </a:cxnLst>
            <a:rect l="0" t="0" r="r" b="b"/>
            <a:pathLst>
              <a:path w="12" h="4">
                <a:moveTo>
                  <a:pt x="0" y="0"/>
                </a:moveTo>
                <a:lnTo>
                  <a:pt x="0" y="0"/>
                </a:lnTo>
                <a:lnTo>
                  <a:pt x="12" y="2"/>
                </a:lnTo>
                <a:lnTo>
                  <a:pt x="12"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1" name="187874356"/>
          <p:cNvSpPr>
            <a:spLocks noChangeAspect="1"/>
          </p:cNvSpPr>
          <p:nvPr/>
        </p:nvSpPr>
        <p:spPr bwMode="auto">
          <a:xfrm>
            <a:off x="2523738" y="3839191"/>
            <a:ext cx="29184" cy="7520"/>
          </a:xfrm>
          <a:custGeom>
            <a:avLst/>
            <a:gdLst/>
            <a:ahLst/>
            <a:cxnLst>
              <a:cxn ang="0">
                <a:pos x="0" y="0"/>
              </a:cxn>
              <a:cxn ang="0">
                <a:pos x="15" y="3"/>
              </a:cxn>
              <a:cxn ang="0">
                <a:pos x="15" y="3"/>
              </a:cxn>
              <a:cxn ang="0">
                <a:pos x="4" y="2"/>
              </a:cxn>
              <a:cxn ang="0">
                <a:pos x="0" y="1"/>
              </a:cxn>
              <a:cxn ang="0">
                <a:pos x="0" y="0"/>
              </a:cxn>
            </a:cxnLst>
            <a:rect l="0" t="0" r="r" b="b"/>
            <a:pathLst>
              <a:path w="16" h="4">
                <a:moveTo>
                  <a:pt x="0" y="0"/>
                </a:moveTo>
                <a:cubicBezTo>
                  <a:pt x="0" y="0"/>
                  <a:pt x="4" y="3"/>
                  <a:pt x="15" y="3"/>
                </a:cubicBezTo>
                <a:cubicBezTo>
                  <a:pt x="16" y="4"/>
                  <a:pt x="15" y="3"/>
                  <a:pt x="15" y="3"/>
                </a:cubicBezTo>
                <a:cubicBezTo>
                  <a:pt x="15"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2" name="695050422"/>
          <p:cNvSpPr>
            <a:spLocks noChangeAspect="1"/>
          </p:cNvSpPr>
          <p:nvPr/>
        </p:nvSpPr>
        <p:spPr bwMode="auto">
          <a:xfrm>
            <a:off x="2550618" y="3846711"/>
            <a:ext cx="2304" cy="4178"/>
          </a:xfrm>
          <a:custGeom>
            <a:avLst/>
            <a:gdLst/>
            <a:ahLst/>
            <a:cxnLst>
              <a:cxn ang="0">
                <a:pos x="3" y="3"/>
              </a:cxn>
              <a:cxn ang="0">
                <a:pos x="0" y="5"/>
              </a:cxn>
              <a:cxn ang="0">
                <a:pos x="0" y="0"/>
              </a:cxn>
              <a:cxn ang="0">
                <a:pos x="3" y="0"/>
              </a:cxn>
              <a:cxn ang="0">
                <a:pos x="3" y="3"/>
              </a:cxn>
            </a:cxnLst>
            <a:rect l="0" t="0" r="r" b="b"/>
            <a:pathLst>
              <a:path w="3" h="5">
                <a:moveTo>
                  <a:pt x="3" y="3"/>
                </a:moveTo>
                <a:lnTo>
                  <a:pt x="0" y="5"/>
                </a:lnTo>
                <a:lnTo>
                  <a:pt x="0" y="0"/>
                </a:lnTo>
                <a:lnTo>
                  <a:pt x="3" y="0"/>
                </a:lnTo>
                <a:lnTo>
                  <a:pt x="3"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3" name="2121565191"/>
          <p:cNvSpPr>
            <a:spLocks noChangeAspect="1"/>
          </p:cNvSpPr>
          <p:nvPr/>
        </p:nvSpPr>
        <p:spPr bwMode="auto">
          <a:xfrm>
            <a:off x="2563674" y="3911882"/>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4" name="1850686574"/>
          <p:cNvSpPr>
            <a:spLocks noChangeAspect="1"/>
          </p:cNvSpPr>
          <p:nvPr/>
        </p:nvSpPr>
        <p:spPr bwMode="auto">
          <a:xfrm>
            <a:off x="2563674" y="3914388"/>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5" name="1036617457"/>
          <p:cNvSpPr>
            <a:spLocks noChangeAspect="1"/>
          </p:cNvSpPr>
          <p:nvPr/>
        </p:nvSpPr>
        <p:spPr bwMode="auto">
          <a:xfrm>
            <a:off x="2572890" y="3916059"/>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6" name="629490740"/>
          <p:cNvSpPr>
            <a:spLocks noChangeAspect="1"/>
          </p:cNvSpPr>
          <p:nvPr/>
        </p:nvSpPr>
        <p:spPr bwMode="auto">
          <a:xfrm>
            <a:off x="2563674" y="3914388"/>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7" name="2065710880"/>
          <p:cNvSpPr>
            <a:spLocks noChangeAspect="1"/>
          </p:cNvSpPr>
          <p:nvPr/>
        </p:nvSpPr>
        <p:spPr bwMode="auto">
          <a:xfrm>
            <a:off x="2572890" y="3916059"/>
            <a:ext cx="29184" cy="8356"/>
          </a:xfrm>
          <a:custGeom>
            <a:avLst/>
            <a:gdLst/>
            <a:ahLst/>
            <a:cxnLst>
              <a:cxn ang="0">
                <a:pos x="0" y="0"/>
              </a:cxn>
              <a:cxn ang="0">
                <a:pos x="15" y="3"/>
              </a:cxn>
              <a:cxn ang="0">
                <a:pos x="16" y="3"/>
              </a:cxn>
              <a:cxn ang="0">
                <a:pos x="4" y="2"/>
              </a:cxn>
              <a:cxn ang="0">
                <a:pos x="0" y="0"/>
              </a:cxn>
            </a:cxnLst>
            <a:rect l="0" t="0" r="r" b="b"/>
            <a:pathLst>
              <a:path w="16" h="4">
                <a:moveTo>
                  <a:pt x="0" y="0"/>
                </a:moveTo>
                <a:cubicBezTo>
                  <a:pt x="0" y="0"/>
                  <a:pt x="4" y="3"/>
                  <a:pt x="15" y="3"/>
                </a:cubicBezTo>
                <a:cubicBezTo>
                  <a:pt x="16" y="4"/>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8" name="2049720117"/>
          <p:cNvSpPr>
            <a:spLocks noChangeAspect="1" noChangeArrowheads="1"/>
          </p:cNvSpPr>
          <p:nvPr/>
        </p:nvSpPr>
        <p:spPr bwMode="auto">
          <a:xfrm>
            <a:off x="2602075" y="3921908"/>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399" name="69925241"/>
          <p:cNvSpPr>
            <a:spLocks noChangeAspect="1"/>
          </p:cNvSpPr>
          <p:nvPr/>
        </p:nvSpPr>
        <p:spPr bwMode="auto">
          <a:xfrm>
            <a:off x="2563674" y="3896842"/>
            <a:ext cx="46848" cy="23394"/>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0" name="230808286"/>
          <p:cNvSpPr>
            <a:spLocks noChangeAspect="1"/>
          </p:cNvSpPr>
          <p:nvPr/>
        </p:nvSpPr>
        <p:spPr bwMode="auto">
          <a:xfrm>
            <a:off x="2563674" y="3898514"/>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1" name="1421404017"/>
          <p:cNvSpPr>
            <a:spLocks noChangeAspect="1"/>
          </p:cNvSpPr>
          <p:nvPr/>
        </p:nvSpPr>
        <p:spPr bwMode="auto">
          <a:xfrm>
            <a:off x="2572890" y="3900184"/>
            <a:ext cx="29184" cy="1838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2" name="1883222649"/>
          <p:cNvSpPr>
            <a:spLocks noChangeAspect="1"/>
          </p:cNvSpPr>
          <p:nvPr/>
        </p:nvSpPr>
        <p:spPr bwMode="auto">
          <a:xfrm>
            <a:off x="2563674" y="3896842"/>
            <a:ext cx="9216" cy="3342"/>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3" name="963577920"/>
          <p:cNvSpPr>
            <a:spLocks noChangeAspect="1"/>
          </p:cNvSpPr>
          <p:nvPr/>
        </p:nvSpPr>
        <p:spPr bwMode="auto">
          <a:xfrm>
            <a:off x="2572890" y="3898514"/>
            <a:ext cx="29184" cy="7520"/>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4" name="1259809934"/>
          <p:cNvSpPr>
            <a:spLocks noChangeAspect="1" noChangeArrowheads="1"/>
          </p:cNvSpPr>
          <p:nvPr/>
        </p:nvSpPr>
        <p:spPr bwMode="auto">
          <a:xfrm>
            <a:off x="2602075" y="3906032"/>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5" name="191382569"/>
          <p:cNvSpPr>
            <a:spLocks noChangeAspect="1"/>
          </p:cNvSpPr>
          <p:nvPr/>
        </p:nvSpPr>
        <p:spPr bwMode="auto">
          <a:xfrm>
            <a:off x="2563674" y="3878460"/>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6" name="861365408"/>
          <p:cNvSpPr>
            <a:spLocks noChangeAspect="1"/>
          </p:cNvSpPr>
          <p:nvPr/>
        </p:nvSpPr>
        <p:spPr bwMode="auto">
          <a:xfrm>
            <a:off x="2563674" y="3880968"/>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7" name="12764155"/>
          <p:cNvSpPr>
            <a:spLocks noChangeAspect="1"/>
          </p:cNvSpPr>
          <p:nvPr/>
        </p:nvSpPr>
        <p:spPr bwMode="auto">
          <a:xfrm>
            <a:off x="2572890" y="3882638"/>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8" name="197149246"/>
          <p:cNvSpPr>
            <a:spLocks noChangeAspect="1"/>
          </p:cNvSpPr>
          <p:nvPr/>
        </p:nvSpPr>
        <p:spPr bwMode="auto">
          <a:xfrm>
            <a:off x="2563674" y="3880968"/>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09" name="1010255632"/>
          <p:cNvSpPr>
            <a:spLocks noChangeAspect="1"/>
          </p:cNvSpPr>
          <p:nvPr/>
        </p:nvSpPr>
        <p:spPr bwMode="auto">
          <a:xfrm>
            <a:off x="2572890" y="3882638"/>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0" name="2113625283"/>
          <p:cNvSpPr>
            <a:spLocks noChangeAspect="1" noChangeArrowheads="1"/>
          </p:cNvSpPr>
          <p:nvPr/>
        </p:nvSpPr>
        <p:spPr bwMode="auto">
          <a:xfrm>
            <a:off x="2602075" y="3888486"/>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1" name="80355059"/>
          <p:cNvSpPr>
            <a:spLocks noChangeAspect="1"/>
          </p:cNvSpPr>
          <p:nvPr/>
        </p:nvSpPr>
        <p:spPr bwMode="auto">
          <a:xfrm>
            <a:off x="2563674" y="3860915"/>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2" name="1311985663"/>
          <p:cNvSpPr>
            <a:spLocks noChangeAspect="1"/>
          </p:cNvSpPr>
          <p:nvPr/>
        </p:nvSpPr>
        <p:spPr bwMode="auto">
          <a:xfrm>
            <a:off x="2563674" y="3862586"/>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3" name="1753048059"/>
          <p:cNvSpPr>
            <a:spLocks noChangeAspect="1"/>
          </p:cNvSpPr>
          <p:nvPr/>
        </p:nvSpPr>
        <p:spPr bwMode="auto">
          <a:xfrm>
            <a:off x="2572890" y="3865092"/>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4" name="887941211"/>
          <p:cNvSpPr>
            <a:spLocks noChangeAspect="1"/>
          </p:cNvSpPr>
          <p:nvPr/>
        </p:nvSpPr>
        <p:spPr bwMode="auto">
          <a:xfrm>
            <a:off x="2563674" y="3862586"/>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5" name="1182447194"/>
          <p:cNvSpPr>
            <a:spLocks noChangeAspect="1"/>
          </p:cNvSpPr>
          <p:nvPr/>
        </p:nvSpPr>
        <p:spPr bwMode="auto">
          <a:xfrm>
            <a:off x="2572890" y="3865092"/>
            <a:ext cx="29184" cy="7520"/>
          </a:xfrm>
          <a:custGeom>
            <a:avLst/>
            <a:gdLst/>
            <a:ahLst/>
            <a:cxnLst>
              <a:cxn ang="0">
                <a:pos x="0" y="0"/>
              </a:cxn>
              <a:cxn ang="0">
                <a:pos x="15" y="3"/>
              </a:cxn>
              <a:cxn ang="0">
                <a:pos x="16" y="3"/>
              </a:cxn>
              <a:cxn ang="0">
                <a:pos x="4" y="2"/>
              </a:cxn>
              <a:cxn ang="0">
                <a:pos x="0" y="0"/>
              </a:cxn>
            </a:cxnLst>
            <a:rect l="0" t="0" r="r" b="b"/>
            <a:pathLst>
              <a:path w="16" h="4">
                <a:moveTo>
                  <a:pt x="0" y="0"/>
                </a:moveTo>
                <a:cubicBezTo>
                  <a:pt x="0" y="0"/>
                  <a:pt x="4" y="3"/>
                  <a:pt x="15" y="3"/>
                </a:cubicBezTo>
                <a:cubicBezTo>
                  <a:pt x="16" y="4"/>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6" name="290961924"/>
          <p:cNvSpPr>
            <a:spLocks noChangeAspect="1" noChangeArrowheads="1"/>
          </p:cNvSpPr>
          <p:nvPr/>
        </p:nvSpPr>
        <p:spPr bwMode="auto">
          <a:xfrm>
            <a:off x="2602075" y="3870940"/>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7" name="1889129258"/>
          <p:cNvSpPr>
            <a:spLocks noChangeAspect="1"/>
          </p:cNvSpPr>
          <p:nvPr/>
        </p:nvSpPr>
        <p:spPr bwMode="auto">
          <a:xfrm>
            <a:off x="2563674" y="3845040"/>
            <a:ext cx="46848" cy="23394"/>
          </a:xfrm>
          <a:custGeom>
            <a:avLst/>
            <a:gdLst/>
            <a:ahLst/>
            <a:cxnLst>
              <a:cxn ang="0">
                <a:pos x="0" y="0"/>
              </a:cxn>
              <a:cxn ang="0">
                <a:pos x="61" y="10"/>
              </a:cxn>
              <a:cxn ang="0">
                <a:pos x="61" y="28"/>
              </a:cxn>
              <a:cxn ang="0">
                <a:pos x="0" y="19"/>
              </a:cxn>
              <a:cxn ang="0">
                <a:pos x="0" y="0"/>
              </a:cxn>
            </a:cxnLst>
            <a:rect l="0" t="0" r="r" b="b"/>
            <a:pathLst>
              <a:path w="61" h="28">
                <a:moveTo>
                  <a:pt x="0" y="0"/>
                </a:moveTo>
                <a:lnTo>
                  <a:pt x="61" y="10"/>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8" name="786084805"/>
          <p:cNvSpPr>
            <a:spLocks noChangeAspect="1"/>
          </p:cNvSpPr>
          <p:nvPr/>
        </p:nvSpPr>
        <p:spPr bwMode="auto">
          <a:xfrm>
            <a:off x="2563674" y="3846711"/>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19" name="575690375"/>
          <p:cNvSpPr>
            <a:spLocks noChangeAspect="1"/>
          </p:cNvSpPr>
          <p:nvPr/>
        </p:nvSpPr>
        <p:spPr bwMode="auto">
          <a:xfrm>
            <a:off x="2572890" y="384921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0" name="1994472334"/>
          <p:cNvSpPr>
            <a:spLocks noChangeAspect="1"/>
          </p:cNvSpPr>
          <p:nvPr/>
        </p:nvSpPr>
        <p:spPr bwMode="auto">
          <a:xfrm>
            <a:off x="2563674" y="3845040"/>
            <a:ext cx="9216" cy="4178"/>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1" name="1402813961"/>
          <p:cNvSpPr>
            <a:spLocks noChangeAspect="1"/>
          </p:cNvSpPr>
          <p:nvPr/>
        </p:nvSpPr>
        <p:spPr bwMode="auto">
          <a:xfrm>
            <a:off x="2572890" y="3846711"/>
            <a:ext cx="29184" cy="8356"/>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2" name="847165444"/>
          <p:cNvSpPr>
            <a:spLocks noChangeAspect="1" noChangeArrowheads="1"/>
          </p:cNvSpPr>
          <p:nvPr/>
        </p:nvSpPr>
        <p:spPr bwMode="auto">
          <a:xfrm>
            <a:off x="2602075" y="3855066"/>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3" name="1536351517"/>
          <p:cNvSpPr>
            <a:spLocks noChangeAspect="1"/>
          </p:cNvSpPr>
          <p:nvPr/>
        </p:nvSpPr>
        <p:spPr bwMode="auto">
          <a:xfrm>
            <a:off x="2612828" y="3921908"/>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4" name="841929761"/>
          <p:cNvSpPr>
            <a:spLocks noChangeAspect="1"/>
          </p:cNvSpPr>
          <p:nvPr/>
        </p:nvSpPr>
        <p:spPr bwMode="auto">
          <a:xfrm>
            <a:off x="2612828" y="3924414"/>
            <a:ext cx="8447" cy="11698"/>
          </a:xfrm>
          <a:custGeom>
            <a:avLst/>
            <a:gdLst/>
            <a:ahLst/>
            <a:cxnLst>
              <a:cxn ang="0">
                <a:pos x="0" y="14"/>
              </a:cxn>
              <a:cxn ang="0">
                <a:pos x="11" y="14"/>
              </a:cxn>
              <a:cxn ang="0">
                <a:pos x="11" y="2"/>
              </a:cxn>
              <a:cxn ang="0">
                <a:pos x="0" y="0"/>
              </a:cxn>
              <a:cxn ang="0">
                <a:pos x="0" y="14"/>
              </a:cxn>
            </a:cxnLst>
            <a:rect l="0" t="0" r="r" b="b"/>
            <a:pathLst>
              <a:path w="11" h="14">
                <a:moveTo>
                  <a:pt x="0" y="14"/>
                </a:moveTo>
                <a:lnTo>
                  <a:pt x="11" y="14"/>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5" name="1385580929"/>
          <p:cNvSpPr>
            <a:spLocks noChangeAspect="1"/>
          </p:cNvSpPr>
          <p:nvPr/>
        </p:nvSpPr>
        <p:spPr bwMode="auto">
          <a:xfrm>
            <a:off x="2621275" y="3926085"/>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6" name="1948277890"/>
          <p:cNvSpPr>
            <a:spLocks noChangeAspect="1"/>
          </p:cNvSpPr>
          <p:nvPr/>
        </p:nvSpPr>
        <p:spPr bwMode="auto">
          <a:xfrm>
            <a:off x="2612828" y="3921908"/>
            <a:ext cx="8447" cy="4178"/>
          </a:xfrm>
          <a:custGeom>
            <a:avLst/>
            <a:gdLst/>
            <a:ahLst/>
            <a:cxnLst>
              <a:cxn ang="0">
                <a:pos x="0" y="3"/>
              </a:cxn>
              <a:cxn ang="0">
                <a:pos x="0" y="0"/>
              </a:cxn>
              <a:cxn ang="0">
                <a:pos x="11" y="3"/>
              </a:cxn>
              <a:cxn ang="0">
                <a:pos x="11" y="5"/>
              </a:cxn>
              <a:cxn ang="0">
                <a:pos x="0" y="3"/>
              </a:cxn>
            </a:cxnLst>
            <a:rect l="0" t="0" r="r" b="b"/>
            <a:pathLst>
              <a:path w="11" h="5">
                <a:moveTo>
                  <a:pt x="0" y="3"/>
                </a:moveTo>
                <a:lnTo>
                  <a:pt x="0" y="0"/>
                </a:lnTo>
                <a:lnTo>
                  <a:pt x="11" y="3"/>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7" name="1549319941"/>
          <p:cNvSpPr>
            <a:spLocks noChangeAspect="1"/>
          </p:cNvSpPr>
          <p:nvPr/>
        </p:nvSpPr>
        <p:spPr bwMode="auto">
          <a:xfrm>
            <a:off x="2621275" y="3924414"/>
            <a:ext cx="29184" cy="7520"/>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8" name="62952578"/>
          <p:cNvSpPr>
            <a:spLocks noChangeAspect="1" noChangeArrowheads="1"/>
          </p:cNvSpPr>
          <p:nvPr/>
        </p:nvSpPr>
        <p:spPr bwMode="auto">
          <a:xfrm>
            <a:off x="2650459" y="3931934"/>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29" name="1209643492"/>
          <p:cNvSpPr>
            <a:spLocks noChangeAspect="1"/>
          </p:cNvSpPr>
          <p:nvPr/>
        </p:nvSpPr>
        <p:spPr bwMode="auto">
          <a:xfrm>
            <a:off x="2612828" y="3904362"/>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0" name="768660316"/>
          <p:cNvSpPr>
            <a:spLocks noChangeAspect="1"/>
          </p:cNvSpPr>
          <p:nvPr/>
        </p:nvSpPr>
        <p:spPr bwMode="auto">
          <a:xfrm>
            <a:off x="2612828" y="3906032"/>
            <a:ext cx="8447" cy="14204"/>
          </a:xfrm>
          <a:custGeom>
            <a:avLst/>
            <a:gdLst/>
            <a:ahLst/>
            <a:cxnLst>
              <a:cxn ang="0">
                <a:pos x="0" y="15"/>
              </a:cxn>
              <a:cxn ang="0">
                <a:pos x="11" y="17"/>
              </a:cxn>
              <a:cxn ang="0">
                <a:pos x="11" y="3"/>
              </a:cxn>
              <a:cxn ang="0">
                <a:pos x="0" y="0"/>
              </a:cxn>
              <a:cxn ang="0">
                <a:pos x="0" y="15"/>
              </a:cxn>
            </a:cxnLst>
            <a:rect l="0" t="0" r="r" b="b"/>
            <a:pathLst>
              <a:path w="11" h="17">
                <a:moveTo>
                  <a:pt x="0" y="15"/>
                </a:moveTo>
                <a:lnTo>
                  <a:pt x="11" y="17"/>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1" name="1418334852"/>
          <p:cNvSpPr>
            <a:spLocks noChangeAspect="1"/>
          </p:cNvSpPr>
          <p:nvPr/>
        </p:nvSpPr>
        <p:spPr bwMode="auto">
          <a:xfrm>
            <a:off x="2621275" y="3908540"/>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2" name="1572777143"/>
          <p:cNvSpPr>
            <a:spLocks noChangeAspect="1"/>
          </p:cNvSpPr>
          <p:nvPr/>
        </p:nvSpPr>
        <p:spPr bwMode="auto">
          <a:xfrm>
            <a:off x="2612828" y="3906032"/>
            <a:ext cx="8447" cy="2506"/>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3" name="1583589475"/>
          <p:cNvSpPr>
            <a:spLocks noChangeAspect="1"/>
          </p:cNvSpPr>
          <p:nvPr/>
        </p:nvSpPr>
        <p:spPr bwMode="auto">
          <a:xfrm>
            <a:off x="2621275" y="3908540"/>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4" name="372127712"/>
          <p:cNvSpPr>
            <a:spLocks noChangeAspect="1" noChangeArrowheads="1"/>
          </p:cNvSpPr>
          <p:nvPr/>
        </p:nvSpPr>
        <p:spPr bwMode="auto">
          <a:xfrm>
            <a:off x="2650459" y="3914388"/>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5" name="59187819"/>
          <p:cNvSpPr>
            <a:spLocks noChangeAspect="1"/>
          </p:cNvSpPr>
          <p:nvPr/>
        </p:nvSpPr>
        <p:spPr bwMode="auto">
          <a:xfrm>
            <a:off x="2612828" y="3886816"/>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6" name="170436787"/>
          <p:cNvSpPr>
            <a:spLocks noChangeAspect="1"/>
          </p:cNvSpPr>
          <p:nvPr/>
        </p:nvSpPr>
        <p:spPr bwMode="auto">
          <a:xfrm>
            <a:off x="2612828" y="3888486"/>
            <a:ext cx="8447" cy="14204"/>
          </a:xfrm>
          <a:custGeom>
            <a:avLst/>
            <a:gdLst/>
            <a:ahLst/>
            <a:cxnLst>
              <a:cxn ang="0">
                <a:pos x="0" y="14"/>
              </a:cxn>
              <a:cxn ang="0">
                <a:pos x="11" y="17"/>
              </a:cxn>
              <a:cxn ang="0">
                <a:pos x="11" y="2"/>
              </a:cxn>
              <a:cxn ang="0">
                <a:pos x="0" y="0"/>
              </a:cxn>
              <a:cxn ang="0">
                <a:pos x="0" y="14"/>
              </a:cxn>
            </a:cxnLst>
            <a:rect l="0" t="0" r="r" b="b"/>
            <a:pathLst>
              <a:path w="11" h="17">
                <a:moveTo>
                  <a:pt x="0" y="14"/>
                </a:moveTo>
                <a:lnTo>
                  <a:pt x="11" y="17"/>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7" name="1866062358"/>
          <p:cNvSpPr>
            <a:spLocks noChangeAspect="1"/>
          </p:cNvSpPr>
          <p:nvPr/>
        </p:nvSpPr>
        <p:spPr bwMode="auto">
          <a:xfrm>
            <a:off x="2621275" y="3890158"/>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8" name="1685364012"/>
          <p:cNvSpPr>
            <a:spLocks noChangeAspect="1"/>
          </p:cNvSpPr>
          <p:nvPr/>
        </p:nvSpPr>
        <p:spPr bwMode="auto">
          <a:xfrm>
            <a:off x="2612828" y="3888486"/>
            <a:ext cx="8447" cy="1672"/>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39" name="216234326"/>
          <p:cNvSpPr>
            <a:spLocks noChangeAspect="1"/>
          </p:cNvSpPr>
          <p:nvPr/>
        </p:nvSpPr>
        <p:spPr bwMode="auto">
          <a:xfrm>
            <a:off x="2621275" y="3890158"/>
            <a:ext cx="29184" cy="8356"/>
          </a:xfrm>
          <a:custGeom>
            <a:avLst/>
            <a:gdLst/>
            <a:ahLst/>
            <a:cxnLst>
              <a:cxn ang="0">
                <a:pos x="0" y="0"/>
              </a:cxn>
              <a:cxn ang="0">
                <a:pos x="16" y="3"/>
              </a:cxn>
              <a:cxn ang="0">
                <a:pos x="16" y="3"/>
              </a:cxn>
              <a:cxn ang="0">
                <a:pos x="5" y="2"/>
              </a:cxn>
              <a:cxn ang="0">
                <a:pos x="0" y="0"/>
              </a:cxn>
            </a:cxnLst>
            <a:rect l="0" t="0" r="r" b="b"/>
            <a:pathLst>
              <a:path w="16" h="4">
                <a:moveTo>
                  <a:pt x="0" y="0"/>
                </a:moveTo>
                <a:cubicBezTo>
                  <a:pt x="0" y="0"/>
                  <a:pt x="4" y="3"/>
                  <a:pt x="16" y="3"/>
                </a:cubicBezTo>
                <a:cubicBezTo>
                  <a:pt x="16" y="4"/>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0" name="80890127"/>
          <p:cNvSpPr>
            <a:spLocks noChangeAspect="1" noChangeArrowheads="1"/>
          </p:cNvSpPr>
          <p:nvPr/>
        </p:nvSpPr>
        <p:spPr bwMode="auto">
          <a:xfrm>
            <a:off x="2650459" y="3896842"/>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1" name="1197208574"/>
          <p:cNvSpPr>
            <a:spLocks noChangeAspect="1"/>
          </p:cNvSpPr>
          <p:nvPr/>
        </p:nvSpPr>
        <p:spPr bwMode="auto">
          <a:xfrm>
            <a:off x="2612828" y="3870940"/>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2" name="230627373"/>
          <p:cNvSpPr>
            <a:spLocks noChangeAspect="1"/>
          </p:cNvSpPr>
          <p:nvPr/>
        </p:nvSpPr>
        <p:spPr bwMode="auto">
          <a:xfrm>
            <a:off x="2612828" y="3872612"/>
            <a:ext cx="8447" cy="11698"/>
          </a:xfrm>
          <a:custGeom>
            <a:avLst/>
            <a:gdLst/>
            <a:ahLst/>
            <a:cxnLst>
              <a:cxn ang="0">
                <a:pos x="0" y="14"/>
              </a:cxn>
              <a:cxn ang="0">
                <a:pos x="11" y="14"/>
              </a:cxn>
              <a:cxn ang="0">
                <a:pos x="11" y="3"/>
              </a:cxn>
              <a:cxn ang="0">
                <a:pos x="0" y="0"/>
              </a:cxn>
              <a:cxn ang="0">
                <a:pos x="0" y="14"/>
              </a:cxn>
            </a:cxnLst>
            <a:rect l="0" t="0" r="r" b="b"/>
            <a:pathLst>
              <a:path w="11" h="14">
                <a:moveTo>
                  <a:pt x="0" y="14"/>
                </a:moveTo>
                <a:lnTo>
                  <a:pt x="11" y="14"/>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3" name="495885021"/>
          <p:cNvSpPr>
            <a:spLocks noChangeAspect="1"/>
          </p:cNvSpPr>
          <p:nvPr/>
        </p:nvSpPr>
        <p:spPr bwMode="auto">
          <a:xfrm>
            <a:off x="2621275" y="3875118"/>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4" name="2031378629"/>
          <p:cNvSpPr>
            <a:spLocks noChangeAspect="1"/>
          </p:cNvSpPr>
          <p:nvPr/>
        </p:nvSpPr>
        <p:spPr bwMode="auto">
          <a:xfrm>
            <a:off x="2612828" y="3870940"/>
            <a:ext cx="8447" cy="4178"/>
          </a:xfrm>
          <a:custGeom>
            <a:avLst/>
            <a:gdLst/>
            <a:ahLst/>
            <a:cxnLst>
              <a:cxn ang="0">
                <a:pos x="0" y="2"/>
              </a:cxn>
              <a:cxn ang="0">
                <a:pos x="0" y="0"/>
              </a:cxn>
              <a:cxn ang="0">
                <a:pos x="11" y="2"/>
              </a:cxn>
              <a:cxn ang="0">
                <a:pos x="11" y="5"/>
              </a:cxn>
              <a:cxn ang="0">
                <a:pos x="0" y="2"/>
              </a:cxn>
            </a:cxnLst>
            <a:rect l="0" t="0" r="r" b="b"/>
            <a:pathLst>
              <a:path w="11" h="5">
                <a:moveTo>
                  <a:pt x="0" y="2"/>
                </a:moveTo>
                <a:lnTo>
                  <a:pt x="0" y="0"/>
                </a:lnTo>
                <a:lnTo>
                  <a:pt x="11" y="2"/>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5" name="355327972"/>
          <p:cNvSpPr>
            <a:spLocks noChangeAspect="1"/>
          </p:cNvSpPr>
          <p:nvPr/>
        </p:nvSpPr>
        <p:spPr bwMode="auto">
          <a:xfrm>
            <a:off x="2621275" y="3872612"/>
            <a:ext cx="29184" cy="8356"/>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6" name="1023372340"/>
          <p:cNvSpPr>
            <a:spLocks noChangeAspect="1" noChangeArrowheads="1"/>
          </p:cNvSpPr>
          <p:nvPr/>
        </p:nvSpPr>
        <p:spPr bwMode="auto">
          <a:xfrm>
            <a:off x="2650459" y="3880968"/>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7" name="1089486010"/>
          <p:cNvSpPr>
            <a:spLocks noChangeAspect="1"/>
          </p:cNvSpPr>
          <p:nvPr/>
        </p:nvSpPr>
        <p:spPr bwMode="auto">
          <a:xfrm>
            <a:off x="2612828" y="3853395"/>
            <a:ext cx="48385" cy="23394"/>
          </a:xfrm>
          <a:custGeom>
            <a:avLst/>
            <a:gdLst/>
            <a:ahLst/>
            <a:cxnLst>
              <a:cxn ang="0">
                <a:pos x="0" y="0"/>
              </a:cxn>
              <a:cxn ang="0">
                <a:pos x="63" y="9"/>
              </a:cxn>
              <a:cxn ang="0">
                <a:pos x="63" y="28"/>
              </a:cxn>
              <a:cxn ang="0">
                <a:pos x="0" y="18"/>
              </a:cxn>
              <a:cxn ang="0">
                <a:pos x="0" y="0"/>
              </a:cxn>
            </a:cxnLst>
            <a:rect l="0" t="0" r="r" b="b"/>
            <a:pathLst>
              <a:path w="63" h="28">
                <a:moveTo>
                  <a:pt x="0" y="0"/>
                </a:moveTo>
                <a:lnTo>
                  <a:pt x="63" y="9"/>
                </a:lnTo>
                <a:lnTo>
                  <a:pt x="63"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8" name="1233623980"/>
          <p:cNvSpPr>
            <a:spLocks noChangeAspect="1"/>
          </p:cNvSpPr>
          <p:nvPr/>
        </p:nvSpPr>
        <p:spPr bwMode="auto">
          <a:xfrm>
            <a:off x="2612828" y="3855066"/>
            <a:ext cx="8447"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49" name="668239380"/>
          <p:cNvSpPr>
            <a:spLocks noChangeAspect="1"/>
          </p:cNvSpPr>
          <p:nvPr/>
        </p:nvSpPr>
        <p:spPr bwMode="auto">
          <a:xfrm>
            <a:off x="2621275" y="3856737"/>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0" name="745655533"/>
          <p:cNvSpPr>
            <a:spLocks noChangeAspect="1"/>
          </p:cNvSpPr>
          <p:nvPr/>
        </p:nvSpPr>
        <p:spPr bwMode="auto">
          <a:xfrm>
            <a:off x="2612828" y="3855066"/>
            <a:ext cx="8447" cy="1672"/>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1" name="887845129"/>
          <p:cNvSpPr>
            <a:spLocks noChangeAspect="1"/>
          </p:cNvSpPr>
          <p:nvPr/>
        </p:nvSpPr>
        <p:spPr bwMode="auto">
          <a:xfrm>
            <a:off x="2621275" y="3856737"/>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2" name="1279626075"/>
          <p:cNvSpPr>
            <a:spLocks noChangeAspect="1" noChangeArrowheads="1"/>
          </p:cNvSpPr>
          <p:nvPr/>
        </p:nvSpPr>
        <p:spPr bwMode="auto">
          <a:xfrm>
            <a:off x="2650459" y="3862586"/>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3" name="1474029742"/>
          <p:cNvSpPr>
            <a:spLocks noChangeAspect="1"/>
          </p:cNvSpPr>
          <p:nvPr/>
        </p:nvSpPr>
        <p:spPr bwMode="auto">
          <a:xfrm>
            <a:off x="2503770" y="3833343"/>
            <a:ext cx="10752" cy="88565"/>
          </a:xfrm>
          <a:custGeom>
            <a:avLst/>
            <a:gdLst/>
            <a:ahLst/>
            <a:cxnLst>
              <a:cxn ang="0">
                <a:pos x="2" y="0"/>
              </a:cxn>
              <a:cxn ang="0">
                <a:pos x="0" y="0"/>
              </a:cxn>
              <a:cxn ang="0">
                <a:pos x="0" y="19"/>
              </a:cxn>
              <a:cxn ang="0">
                <a:pos x="2" y="19"/>
              </a:cxn>
              <a:cxn ang="0">
                <a:pos x="2" y="26"/>
              </a:cxn>
              <a:cxn ang="0">
                <a:pos x="0" y="28"/>
              </a:cxn>
              <a:cxn ang="0">
                <a:pos x="0" y="78"/>
              </a:cxn>
              <a:cxn ang="0">
                <a:pos x="2" y="78"/>
              </a:cxn>
              <a:cxn ang="0">
                <a:pos x="2" y="87"/>
              </a:cxn>
              <a:cxn ang="0">
                <a:pos x="0" y="87"/>
              </a:cxn>
              <a:cxn ang="0">
                <a:pos x="0" y="104"/>
              </a:cxn>
              <a:cxn ang="0">
                <a:pos x="14" y="106"/>
              </a:cxn>
              <a:cxn ang="0">
                <a:pos x="14" y="2"/>
              </a:cxn>
              <a:cxn ang="0">
                <a:pos x="2" y="0"/>
              </a:cxn>
            </a:cxnLst>
            <a:rect l="0" t="0" r="r" b="b"/>
            <a:pathLst>
              <a:path w="14" h="106">
                <a:moveTo>
                  <a:pt x="2" y="0"/>
                </a:moveTo>
                <a:lnTo>
                  <a:pt x="0" y="0"/>
                </a:lnTo>
                <a:lnTo>
                  <a:pt x="0" y="19"/>
                </a:lnTo>
                <a:lnTo>
                  <a:pt x="2" y="19"/>
                </a:lnTo>
                <a:lnTo>
                  <a:pt x="2" y="26"/>
                </a:lnTo>
                <a:lnTo>
                  <a:pt x="0" y="28"/>
                </a:lnTo>
                <a:lnTo>
                  <a:pt x="0" y="78"/>
                </a:lnTo>
                <a:lnTo>
                  <a:pt x="2" y="78"/>
                </a:lnTo>
                <a:lnTo>
                  <a:pt x="2" y="87"/>
                </a:lnTo>
                <a:lnTo>
                  <a:pt x="0" y="87"/>
                </a:lnTo>
                <a:lnTo>
                  <a:pt x="0" y="104"/>
                </a:lnTo>
                <a:lnTo>
                  <a:pt x="14" y="106"/>
                </a:lnTo>
                <a:lnTo>
                  <a:pt x="14" y="2"/>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4" name="222936554"/>
          <p:cNvSpPr>
            <a:spLocks noChangeAspect="1" noEditPoints="1"/>
          </p:cNvSpPr>
          <p:nvPr/>
        </p:nvSpPr>
        <p:spPr bwMode="auto">
          <a:xfrm>
            <a:off x="2503770" y="3849217"/>
            <a:ext cx="9216" cy="7520"/>
          </a:xfrm>
          <a:custGeom>
            <a:avLst/>
            <a:gdLst/>
            <a:ahLst/>
            <a:cxnLst>
              <a:cxn ang="0">
                <a:pos x="0" y="0"/>
              </a:cxn>
              <a:cxn ang="0">
                <a:pos x="1" y="0"/>
              </a:cxn>
              <a:cxn ang="0">
                <a:pos x="0" y="0"/>
              </a:cxn>
              <a:cxn ang="0">
                <a:pos x="0" y="0"/>
              </a:cxn>
              <a:cxn ang="0">
                <a:pos x="3" y="0"/>
              </a:cxn>
              <a:cxn ang="0">
                <a:pos x="1" y="0"/>
              </a:cxn>
              <a:cxn ang="0">
                <a:pos x="1" y="3"/>
              </a:cxn>
              <a:cxn ang="0">
                <a:pos x="3" y="4"/>
              </a:cxn>
              <a:cxn ang="0">
                <a:pos x="5" y="2"/>
              </a:cxn>
              <a:cxn ang="0">
                <a:pos x="3" y="0"/>
              </a:cxn>
            </a:cxnLst>
            <a:rect l="0" t="0" r="r" b="b"/>
            <a:pathLst>
              <a:path w="5" h="4">
                <a:moveTo>
                  <a:pt x="0" y="0"/>
                </a:moveTo>
                <a:cubicBezTo>
                  <a:pt x="1" y="0"/>
                  <a:pt x="1" y="0"/>
                  <a:pt x="1" y="0"/>
                </a:cubicBezTo>
                <a:cubicBezTo>
                  <a:pt x="0" y="0"/>
                  <a:pt x="0" y="0"/>
                  <a:pt x="0" y="0"/>
                </a:cubicBezTo>
                <a:cubicBezTo>
                  <a:pt x="0" y="0"/>
                  <a:pt x="0" y="0"/>
                  <a:pt x="0" y="0"/>
                </a:cubicBezTo>
                <a:moveTo>
                  <a:pt x="3" y="0"/>
                </a:moveTo>
                <a:cubicBezTo>
                  <a:pt x="1" y="0"/>
                  <a:pt x="1" y="0"/>
                  <a:pt x="1" y="0"/>
                </a:cubicBezTo>
                <a:cubicBezTo>
                  <a:pt x="1" y="3"/>
                  <a:pt x="1" y="3"/>
                  <a:pt x="1" y="3"/>
                </a:cubicBezTo>
                <a:cubicBezTo>
                  <a:pt x="3" y="4"/>
                  <a:pt x="3" y="4"/>
                  <a:pt x="3" y="4"/>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5" name="975477972"/>
          <p:cNvSpPr>
            <a:spLocks noChangeAspect="1"/>
          </p:cNvSpPr>
          <p:nvPr/>
        </p:nvSpPr>
        <p:spPr bwMode="auto">
          <a:xfrm>
            <a:off x="2503770" y="3853395"/>
            <a:ext cx="9216" cy="3342"/>
          </a:xfrm>
          <a:custGeom>
            <a:avLst/>
            <a:gdLst/>
            <a:ahLst/>
            <a:cxnLst>
              <a:cxn ang="0">
                <a:pos x="5" y="0"/>
              </a:cxn>
              <a:cxn ang="0">
                <a:pos x="5" y="0"/>
              </a:cxn>
              <a:cxn ang="0">
                <a:pos x="3" y="2"/>
              </a:cxn>
              <a:cxn ang="0">
                <a:pos x="1" y="1"/>
              </a:cxn>
              <a:cxn ang="0">
                <a:pos x="0" y="2"/>
              </a:cxn>
              <a:cxn ang="0">
                <a:pos x="3" y="2"/>
              </a:cxn>
              <a:cxn ang="0">
                <a:pos x="5" y="1"/>
              </a:cxn>
              <a:cxn ang="0">
                <a:pos x="5" y="0"/>
              </a:cxn>
            </a:cxnLst>
            <a:rect l="0" t="0" r="r" b="b"/>
            <a:pathLst>
              <a:path w="5" h="2">
                <a:moveTo>
                  <a:pt x="5" y="0"/>
                </a:moveTo>
                <a:cubicBezTo>
                  <a:pt x="5" y="0"/>
                  <a:pt x="5" y="0"/>
                  <a:pt x="5" y="0"/>
                </a:cubicBezTo>
                <a:cubicBezTo>
                  <a:pt x="5" y="1"/>
                  <a:pt x="4" y="2"/>
                  <a:pt x="3" y="2"/>
                </a:cubicBezTo>
                <a:cubicBezTo>
                  <a:pt x="1" y="1"/>
                  <a:pt x="1" y="1"/>
                  <a:pt x="1" y="1"/>
                </a:cubicBezTo>
                <a:cubicBezTo>
                  <a:pt x="0" y="2"/>
                  <a:pt x="0" y="2"/>
                  <a:pt x="0" y="2"/>
                </a:cubicBezTo>
                <a:cubicBezTo>
                  <a:pt x="3" y="2"/>
                  <a:pt x="3" y="2"/>
                  <a:pt x="3" y="2"/>
                </a:cubicBezTo>
                <a:cubicBezTo>
                  <a:pt x="4" y="2"/>
                  <a:pt x="5" y="2"/>
                  <a:pt x="5" y="1"/>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6" name="574238573"/>
          <p:cNvSpPr>
            <a:spLocks noChangeAspect="1"/>
          </p:cNvSpPr>
          <p:nvPr/>
        </p:nvSpPr>
        <p:spPr bwMode="auto">
          <a:xfrm>
            <a:off x="2505307" y="3850889"/>
            <a:ext cx="5376" cy="4178"/>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2"/>
                  <a:pt x="0" y="1"/>
                  <a:pt x="0" y="1"/>
                </a:cubicBezTo>
                <a:cubicBezTo>
                  <a:pt x="0" y="0"/>
                  <a:pt x="1"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7" name="346871132"/>
          <p:cNvSpPr>
            <a:spLocks noChangeAspect="1" noEditPoints="1"/>
          </p:cNvSpPr>
          <p:nvPr/>
        </p:nvSpPr>
        <p:spPr bwMode="auto">
          <a:xfrm>
            <a:off x="2503770" y="3898514"/>
            <a:ext cx="9216" cy="7520"/>
          </a:xfrm>
          <a:custGeom>
            <a:avLst/>
            <a:gdLst/>
            <a:ahLst/>
            <a:cxnLst>
              <a:cxn ang="0">
                <a:pos x="0" y="0"/>
              </a:cxn>
              <a:cxn ang="0">
                <a:pos x="1" y="0"/>
              </a:cxn>
              <a:cxn ang="0">
                <a:pos x="0" y="0"/>
              </a:cxn>
              <a:cxn ang="0">
                <a:pos x="0" y="0"/>
              </a:cxn>
              <a:cxn ang="0">
                <a:pos x="3" y="1"/>
              </a:cxn>
              <a:cxn ang="0">
                <a:pos x="1" y="0"/>
              </a:cxn>
              <a:cxn ang="0">
                <a:pos x="1" y="4"/>
              </a:cxn>
              <a:cxn ang="0">
                <a:pos x="3" y="4"/>
              </a:cxn>
              <a:cxn ang="0">
                <a:pos x="5" y="3"/>
              </a:cxn>
              <a:cxn ang="0">
                <a:pos x="3" y="1"/>
              </a:cxn>
            </a:cxnLst>
            <a:rect l="0" t="0" r="r" b="b"/>
            <a:pathLst>
              <a:path w="5" h="4">
                <a:moveTo>
                  <a:pt x="0" y="0"/>
                </a:moveTo>
                <a:cubicBezTo>
                  <a:pt x="1" y="0"/>
                  <a:pt x="1" y="0"/>
                  <a:pt x="1" y="0"/>
                </a:cubicBezTo>
                <a:cubicBezTo>
                  <a:pt x="0" y="0"/>
                  <a:pt x="0" y="0"/>
                  <a:pt x="0" y="0"/>
                </a:cubicBezTo>
                <a:cubicBezTo>
                  <a:pt x="0" y="0"/>
                  <a:pt x="0" y="0"/>
                  <a:pt x="0" y="0"/>
                </a:cubicBezTo>
                <a:moveTo>
                  <a:pt x="3" y="1"/>
                </a:moveTo>
                <a:cubicBezTo>
                  <a:pt x="1" y="0"/>
                  <a:pt x="1" y="0"/>
                  <a:pt x="1" y="0"/>
                </a:cubicBezTo>
                <a:cubicBezTo>
                  <a:pt x="1" y="4"/>
                  <a:pt x="1" y="4"/>
                  <a:pt x="1"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8" name="121648159"/>
          <p:cNvSpPr>
            <a:spLocks noChangeAspect="1"/>
          </p:cNvSpPr>
          <p:nvPr/>
        </p:nvSpPr>
        <p:spPr bwMode="auto">
          <a:xfrm>
            <a:off x="2503770" y="3904362"/>
            <a:ext cx="9216" cy="4178"/>
          </a:xfrm>
          <a:custGeom>
            <a:avLst/>
            <a:gdLst/>
            <a:ahLst/>
            <a:cxnLst>
              <a:cxn ang="0">
                <a:pos x="5" y="0"/>
              </a:cxn>
              <a:cxn ang="0">
                <a:pos x="5" y="0"/>
              </a:cxn>
              <a:cxn ang="0">
                <a:pos x="3" y="1"/>
              </a:cxn>
              <a:cxn ang="0">
                <a:pos x="1" y="1"/>
              </a:cxn>
              <a:cxn ang="0">
                <a:pos x="0" y="1"/>
              </a:cxn>
              <a:cxn ang="0">
                <a:pos x="3" y="2"/>
              </a:cxn>
              <a:cxn ang="0">
                <a:pos x="5" y="0"/>
              </a:cxn>
              <a:cxn ang="0">
                <a:pos x="5" y="0"/>
              </a:cxn>
            </a:cxnLst>
            <a:rect l="0" t="0" r="r" b="b"/>
            <a:pathLst>
              <a:path w="5" h="2">
                <a:moveTo>
                  <a:pt x="5" y="0"/>
                </a:moveTo>
                <a:cubicBezTo>
                  <a:pt x="5" y="0"/>
                  <a:pt x="5" y="0"/>
                  <a:pt x="5" y="0"/>
                </a:cubicBezTo>
                <a:cubicBezTo>
                  <a:pt x="5" y="1"/>
                  <a:pt x="4" y="1"/>
                  <a:pt x="3" y="1"/>
                </a:cubicBezTo>
                <a:cubicBezTo>
                  <a:pt x="1" y="1"/>
                  <a:pt x="1" y="1"/>
                  <a:pt x="1"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59" name="2021712652"/>
          <p:cNvSpPr>
            <a:spLocks noChangeAspect="1"/>
          </p:cNvSpPr>
          <p:nvPr/>
        </p:nvSpPr>
        <p:spPr bwMode="auto">
          <a:xfrm>
            <a:off x="2505307" y="3900184"/>
            <a:ext cx="5376" cy="5848"/>
          </a:xfrm>
          <a:custGeom>
            <a:avLst/>
            <a:gdLst/>
            <a:ahLst/>
            <a:cxnLst>
              <a:cxn ang="0">
                <a:pos x="3" y="2"/>
              </a:cxn>
              <a:cxn ang="0">
                <a:pos x="2" y="2"/>
              </a:cxn>
              <a:cxn ang="0">
                <a:pos x="1" y="2"/>
              </a:cxn>
              <a:cxn ang="0">
                <a:pos x="0" y="1"/>
              </a:cxn>
              <a:cxn ang="0">
                <a:pos x="1" y="0"/>
              </a:cxn>
              <a:cxn ang="0">
                <a:pos x="2" y="1"/>
              </a:cxn>
              <a:cxn ang="0">
                <a:pos x="3" y="2"/>
              </a:cxn>
            </a:cxnLst>
            <a:rect l="0" t="0" r="r" b="b"/>
            <a:pathLst>
              <a:path w="3" h="3">
                <a:moveTo>
                  <a:pt x="3" y="2"/>
                </a:moveTo>
                <a:cubicBezTo>
                  <a:pt x="3" y="2"/>
                  <a:pt x="3" y="3"/>
                  <a:pt x="2" y="2"/>
                </a:cubicBezTo>
                <a:cubicBezTo>
                  <a:pt x="1" y="2"/>
                  <a:pt x="1" y="2"/>
                  <a:pt x="1" y="2"/>
                </a:cubicBezTo>
                <a:cubicBezTo>
                  <a:pt x="1" y="2"/>
                  <a:pt x="0" y="2"/>
                  <a:pt x="0" y="1"/>
                </a:cubicBezTo>
                <a:cubicBezTo>
                  <a:pt x="0" y="1"/>
                  <a:pt x="1" y="0"/>
                  <a:pt x="1" y="0"/>
                </a:cubicBezTo>
                <a:cubicBezTo>
                  <a:pt x="2" y="1"/>
                  <a:pt x="2" y="1"/>
                  <a:pt x="2" y="1"/>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0" name="390588326"/>
          <p:cNvSpPr>
            <a:spLocks noChangeAspect="1"/>
          </p:cNvSpPr>
          <p:nvPr/>
        </p:nvSpPr>
        <p:spPr bwMode="auto">
          <a:xfrm>
            <a:off x="2519898" y="3924414"/>
            <a:ext cx="181249" cy="43447"/>
          </a:xfrm>
          <a:custGeom>
            <a:avLst/>
            <a:gdLst/>
            <a:ahLst/>
            <a:cxnLst>
              <a:cxn ang="0">
                <a:pos x="236" y="37"/>
              </a:cxn>
              <a:cxn ang="0">
                <a:pos x="0" y="0"/>
              </a:cxn>
              <a:cxn ang="0">
                <a:pos x="0" y="14"/>
              </a:cxn>
              <a:cxn ang="0">
                <a:pos x="236" y="52"/>
              </a:cxn>
              <a:cxn ang="0">
                <a:pos x="236" y="37"/>
              </a:cxn>
            </a:cxnLst>
            <a:rect l="0" t="0" r="r" b="b"/>
            <a:pathLst>
              <a:path w="236" h="52">
                <a:moveTo>
                  <a:pt x="236" y="37"/>
                </a:moveTo>
                <a:lnTo>
                  <a:pt x="0" y="0"/>
                </a:lnTo>
                <a:lnTo>
                  <a:pt x="0" y="14"/>
                </a:lnTo>
                <a:lnTo>
                  <a:pt x="236" y="52"/>
                </a:lnTo>
                <a:lnTo>
                  <a:pt x="236" y="3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1" name="1459529114"/>
          <p:cNvSpPr>
            <a:spLocks noChangeAspect="1"/>
          </p:cNvSpPr>
          <p:nvPr/>
        </p:nvSpPr>
        <p:spPr bwMode="auto">
          <a:xfrm>
            <a:off x="2509146" y="3921908"/>
            <a:ext cx="9216" cy="14204"/>
          </a:xfrm>
          <a:custGeom>
            <a:avLst/>
            <a:gdLst/>
            <a:ahLst/>
            <a:cxnLst>
              <a:cxn ang="0">
                <a:pos x="5" y="1"/>
              </a:cxn>
              <a:cxn ang="0">
                <a:pos x="0" y="1"/>
              </a:cxn>
              <a:cxn ang="0">
                <a:pos x="1" y="6"/>
              </a:cxn>
              <a:cxn ang="0">
                <a:pos x="5" y="7"/>
              </a:cxn>
              <a:cxn ang="0">
                <a:pos x="5" y="1"/>
              </a:cxn>
            </a:cxnLst>
            <a:rect l="0" t="0" r="r" b="b"/>
            <a:pathLst>
              <a:path w="5" h="7">
                <a:moveTo>
                  <a:pt x="5" y="1"/>
                </a:moveTo>
                <a:cubicBezTo>
                  <a:pt x="5" y="1"/>
                  <a:pt x="1" y="0"/>
                  <a:pt x="0" y="1"/>
                </a:cubicBezTo>
                <a:cubicBezTo>
                  <a:pt x="0" y="2"/>
                  <a:pt x="0" y="5"/>
                  <a:pt x="1" y="6"/>
                </a:cubicBezTo>
                <a:cubicBezTo>
                  <a:pt x="1" y="7"/>
                  <a:pt x="5" y="7"/>
                  <a:pt x="5" y="7"/>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2" name="2097295224"/>
          <p:cNvSpPr>
            <a:spLocks noChangeAspect="1" noChangeShapeType="1"/>
          </p:cNvSpPr>
          <p:nvPr/>
        </p:nvSpPr>
        <p:spPr bwMode="auto">
          <a:xfrm>
            <a:off x="2542171" y="3933605"/>
            <a:ext cx="162818" cy="28408"/>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3" name="1134989401"/>
          <p:cNvSpPr>
            <a:spLocks noChangeAspect="1" noChangeShapeType="1"/>
          </p:cNvSpPr>
          <p:nvPr/>
        </p:nvSpPr>
        <p:spPr bwMode="auto">
          <a:xfrm>
            <a:off x="2542171" y="3933605"/>
            <a:ext cx="162818" cy="28408"/>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4" name="241595316"/>
          <p:cNvSpPr>
            <a:spLocks noChangeAspect="1" noChangeArrowheads="1"/>
          </p:cNvSpPr>
          <p:nvPr/>
        </p:nvSpPr>
        <p:spPr bwMode="auto">
          <a:xfrm>
            <a:off x="2512986" y="3927756"/>
            <a:ext cx="3840" cy="417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5" name="695290431"/>
          <p:cNvSpPr>
            <a:spLocks noChangeAspect="1" noChangeShapeType="1"/>
          </p:cNvSpPr>
          <p:nvPr/>
        </p:nvSpPr>
        <p:spPr bwMode="auto">
          <a:xfrm>
            <a:off x="2510682" y="3819139"/>
            <a:ext cx="228866" cy="37598"/>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6" name="655061563"/>
          <p:cNvSpPr>
            <a:spLocks noChangeAspect="1"/>
          </p:cNvSpPr>
          <p:nvPr/>
        </p:nvSpPr>
        <p:spPr bwMode="auto">
          <a:xfrm>
            <a:off x="2505307" y="3730574"/>
            <a:ext cx="11521" cy="1672"/>
          </a:xfrm>
          <a:custGeom>
            <a:avLst/>
            <a:gdLst/>
            <a:ahLst/>
            <a:cxnLst>
              <a:cxn ang="0">
                <a:pos x="0" y="0"/>
              </a:cxn>
              <a:cxn ang="0">
                <a:pos x="3" y="0"/>
              </a:cxn>
              <a:cxn ang="0">
                <a:pos x="10" y="0"/>
              </a:cxn>
              <a:cxn ang="0">
                <a:pos x="15" y="0"/>
              </a:cxn>
              <a:cxn ang="0">
                <a:pos x="15" y="2"/>
              </a:cxn>
              <a:cxn ang="0">
                <a:pos x="12" y="2"/>
              </a:cxn>
              <a:cxn ang="0">
                <a:pos x="12" y="2"/>
              </a:cxn>
              <a:cxn ang="0">
                <a:pos x="0" y="0"/>
              </a:cxn>
            </a:cxnLst>
            <a:rect l="0" t="0" r="r" b="b"/>
            <a:pathLst>
              <a:path w="15" h="2">
                <a:moveTo>
                  <a:pt x="0" y="0"/>
                </a:moveTo>
                <a:lnTo>
                  <a:pt x="3" y="0"/>
                </a:lnTo>
                <a:lnTo>
                  <a:pt x="10" y="0"/>
                </a:lnTo>
                <a:lnTo>
                  <a:pt x="15" y="0"/>
                </a:lnTo>
                <a:lnTo>
                  <a:pt x="15" y="2"/>
                </a:lnTo>
                <a:lnTo>
                  <a:pt x="12" y="2"/>
                </a:lnTo>
                <a:lnTo>
                  <a:pt x="12" y="2"/>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7" name="1875879835"/>
          <p:cNvSpPr>
            <a:spLocks noChangeAspect="1"/>
          </p:cNvSpPr>
          <p:nvPr/>
        </p:nvSpPr>
        <p:spPr bwMode="auto">
          <a:xfrm>
            <a:off x="2505307" y="3627806"/>
            <a:ext cx="11521" cy="2506"/>
          </a:xfrm>
          <a:custGeom>
            <a:avLst/>
            <a:gdLst/>
            <a:ahLst/>
            <a:cxnLst>
              <a:cxn ang="0">
                <a:pos x="0" y="0"/>
              </a:cxn>
              <a:cxn ang="0">
                <a:pos x="3" y="0"/>
              </a:cxn>
              <a:cxn ang="0">
                <a:pos x="10" y="0"/>
              </a:cxn>
              <a:cxn ang="0">
                <a:pos x="15" y="0"/>
              </a:cxn>
              <a:cxn ang="0">
                <a:pos x="15" y="3"/>
              </a:cxn>
              <a:cxn ang="0">
                <a:pos x="12" y="3"/>
              </a:cxn>
              <a:cxn ang="0">
                <a:pos x="12" y="3"/>
              </a:cxn>
              <a:cxn ang="0">
                <a:pos x="0" y="0"/>
              </a:cxn>
            </a:cxnLst>
            <a:rect l="0" t="0" r="r" b="b"/>
            <a:pathLst>
              <a:path w="15" h="3">
                <a:moveTo>
                  <a:pt x="0" y="0"/>
                </a:moveTo>
                <a:lnTo>
                  <a:pt x="3" y="0"/>
                </a:lnTo>
                <a:lnTo>
                  <a:pt x="10" y="0"/>
                </a:lnTo>
                <a:lnTo>
                  <a:pt x="15" y="0"/>
                </a:lnTo>
                <a:lnTo>
                  <a:pt x="15" y="3"/>
                </a:lnTo>
                <a:lnTo>
                  <a:pt x="12" y="3"/>
                </a:lnTo>
                <a:lnTo>
                  <a:pt x="12" y="3"/>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8" name="1380920347"/>
          <p:cNvSpPr>
            <a:spLocks noChangeAspect="1"/>
          </p:cNvSpPr>
          <p:nvPr/>
        </p:nvSpPr>
        <p:spPr bwMode="auto">
          <a:xfrm>
            <a:off x="2728796" y="3748120"/>
            <a:ext cx="37633" cy="102769"/>
          </a:xfrm>
          <a:custGeom>
            <a:avLst/>
            <a:gdLst/>
            <a:ahLst/>
            <a:cxnLst>
              <a:cxn ang="0">
                <a:pos x="49" y="0"/>
              </a:cxn>
              <a:cxn ang="0">
                <a:pos x="49" y="90"/>
              </a:cxn>
              <a:cxn ang="0">
                <a:pos x="0" y="123"/>
              </a:cxn>
              <a:cxn ang="0">
                <a:pos x="0" y="24"/>
              </a:cxn>
              <a:cxn ang="0">
                <a:pos x="49" y="0"/>
              </a:cxn>
            </a:cxnLst>
            <a:rect l="0" t="0" r="r" b="b"/>
            <a:pathLst>
              <a:path w="49" h="123">
                <a:moveTo>
                  <a:pt x="49" y="0"/>
                </a:moveTo>
                <a:lnTo>
                  <a:pt x="49" y="90"/>
                </a:lnTo>
                <a:lnTo>
                  <a:pt x="0" y="123"/>
                </a:lnTo>
                <a:lnTo>
                  <a:pt x="0" y="24"/>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69" name="828753392"/>
          <p:cNvSpPr>
            <a:spLocks noChangeAspect="1"/>
          </p:cNvSpPr>
          <p:nvPr/>
        </p:nvSpPr>
        <p:spPr bwMode="auto">
          <a:xfrm>
            <a:off x="2724956" y="3766502"/>
            <a:ext cx="13056" cy="88565"/>
          </a:xfrm>
          <a:custGeom>
            <a:avLst/>
            <a:gdLst/>
            <a:ahLst/>
            <a:cxnLst>
              <a:cxn ang="0">
                <a:pos x="17" y="2"/>
              </a:cxn>
              <a:cxn ang="0">
                <a:pos x="0" y="0"/>
              </a:cxn>
              <a:cxn ang="0">
                <a:pos x="0" y="101"/>
              </a:cxn>
              <a:cxn ang="0">
                <a:pos x="17" y="106"/>
              </a:cxn>
              <a:cxn ang="0">
                <a:pos x="17" y="4"/>
              </a:cxn>
              <a:cxn ang="0">
                <a:pos x="17" y="2"/>
              </a:cxn>
            </a:cxnLst>
            <a:rect l="0" t="0" r="r" b="b"/>
            <a:pathLst>
              <a:path w="17" h="106">
                <a:moveTo>
                  <a:pt x="17" y="2"/>
                </a:moveTo>
                <a:lnTo>
                  <a:pt x="0" y="0"/>
                </a:lnTo>
                <a:lnTo>
                  <a:pt x="0" y="101"/>
                </a:lnTo>
                <a:lnTo>
                  <a:pt x="17" y="106"/>
                </a:lnTo>
                <a:lnTo>
                  <a:pt x="17" y="4"/>
                </a:lnTo>
                <a:lnTo>
                  <a:pt x="17"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0" name="1012010407"/>
          <p:cNvSpPr>
            <a:spLocks noChangeAspect="1"/>
          </p:cNvSpPr>
          <p:nvPr/>
        </p:nvSpPr>
        <p:spPr bwMode="auto">
          <a:xfrm>
            <a:off x="2738011" y="3768172"/>
            <a:ext cx="768" cy="86893"/>
          </a:xfrm>
          <a:custGeom>
            <a:avLst/>
            <a:gdLst/>
            <a:ahLst/>
            <a:cxnLst>
              <a:cxn ang="0">
                <a:pos x="0" y="104"/>
              </a:cxn>
              <a:cxn ang="0">
                <a:pos x="0" y="102"/>
              </a:cxn>
              <a:cxn ang="0">
                <a:pos x="0" y="2"/>
              </a:cxn>
              <a:cxn ang="0">
                <a:pos x="0" y="0"/>
              </a:cxn>
              <a:cxn ang="0">
                <a:pos x="0" y="2"/>
              </a:cxn>
              <a:cxn ang="0">
                <a:pos x="0" y="2"/>
              </a:cxn>
              <a:cxn ang="0">
                <a:pos x="0" y="104"/>
              </a:cxn>
            </a:cxnLst>
            <a:rect l="0" t="0" r="r" b="b"/>
            <a:pathLst>
              <a:path h="104">
                <a:moveTo>
                  <a:pt x="0" y="104"/>
                </a:moveTo>
                <a:lnTo>
                  <a:pt x="0" y="102"/>
                </a:lnTo>
                <a:lnTo>
                  <a:pt x="0" y="2"/>
                </a:lnTo>
                <a:lnTo>
                  <a:pt x="0" y="0"/>
                </a:lnTo>
                <a:lnTo>
                  <a:pt x="0" y="2"/>
                </a:lnTo>
                <a:lnTo>
                  <a:pt x="0" y="2"/>
                </a:lnTo>
                <a:lnTo>
                  <a:pt x="0" y="104"/>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1" name="572383213"/>
          <p:cNvSpPr>
            <a:spLocks noChangeAspect="1"/>
          </p:cNvSpPr>
          <p:nvPr/>
        </p:nvSpPr>
        <p:spPr bwMode="auto">
          <a:xfrm>
            <a:off x="2730332" y="3789896"/>
            <a:ext cx="7680" cy="4178"/>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1"/>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2" name="203765246"/>
          <p:cNvSpPr>
            <a:spLocks noChangeAspect="1"/>
          </p:cNvSpPr>
          <p:nvPr/>
        </p:nvSpPr>
        <p:spPr bwMode="auto">
          <a:xfrm>
            <a:off x="2730332" y="3785718"/>
            <a:ext cx="7680" cy="8356"/>
          </a:xfrm>
          <a:custGeom>
            <a:avLst/>
            <a:gdLst/>
            <a:ahLst/>
            <a:cxnLst>
              <a:cxn ang="0">
                <a:pos x="4" y="4"/>
              </a:cxn>
              <a:cxn ang="0">
                <a:pos x="4" y="1"/>
              </a:cxn>
              <a:cxn ang="0">
                <a:pos x="4" y="1"/>
              </a:cxn>
              <a:cxn ang="0">
                <a:pos x="4" y="1"/>
              </a:cxn>
              <a:cxn ang="0">
                <a:pos x="1" y="0"/>
              </a:cxn>
              <a:cxn ang="0">
                <a:pos x="0" y="1"/>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3" name="569850479"/>
          <p:cNvSpPr>
            <a:spLocks noChangeAspect="1"/>
          </p:cNvSpPr>
          <p:nvPr/>
        </p:nvSpPr>
        <p:spPr bwMode="auto">
          <a:xfrm>
            <a:off x="2730332" y="3788225"/>
            <a:ext cx="5376" cy="3342"/>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1"/>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4" name="494800248"/>
          <p:cNvSpPr>
            <a:spLocks noChangeAspect="1"/>
          </p:cNvSpPr>
          <p:nvPr/>
        </p:nvSpPr>
        <p:spPr bwMode="auto">
          <a:xfrm>
            <a:off x="2514522" y="3730574"/>
            <a:ext cx="210434" cy="122821"/>
          </a:xfrm>
          <a:custGeom>
            <a:avLst/>
            <a:gdLst/>
            <a:ahLst/>
            <a:cxnLst>
              <a:cxn ang="0">
                <a:pos x="7" y="0"/>
              </a:cxn>
              <a:cxn ang="0">
                <a:pos x="0" y="5"/>
              </a:cxn>
              <a:cxn ang="0">
                <a:pos x="0" y="104"/>
              </a:cxn>
              <a:cxn ang="0">
                <a:pos x="272" y="147"/>
              </a:cxn>
              <a:cxn ang="0">
                <a:pos x="272" y="43"/>
              </a:cxn>
              <a:cxn ang="0">
                <a:pos x="274" y="40"/>
              </a:cxn>
              <a:cxn ang="0">
                <a:pos x="7" y="0"/>
              </a:cxn>
            </a:cxnLst>
            <a:rect l="0" t="0" r="r" b="b"/>
            <a:pathLst>
              <a:path w="274" h="147">
                <a:moveTo>
                  <a:pt x="7" y="0"/>
                </a:moveTo>
                <a:lnTo>
                  <a:pt x="0" y="5"/>
                </a:lnTo>
                <a:lnTo>
                  <a:pt x="0" y="104"/>
                </a:lnTo>
                <a:lnTo>
                  <a:pt x="272" y="147"/>
                </a:lnTo>
                <a:lnTo>
                  <a:pt x="272" y="43"/>
                </a:lnTo>
                <a:lnTo>
                  <a:pt x="274" y="40"/>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5" name="797263760"/>
          <p:cNvSpPr>
            <a:spLocks noChangeAspect="1"/>
          </p:cNvSpPr>
          <p:nvPr/>
        </p:nvSpPr>
        <p:spPr bwMode="auto">
          <a:xfrm>
            <a:off x="2663516" y="3827495"/>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6" name="1172186588"/>
          <p:cNvSpPr>
            <a:spLocks noChangeAspect="1"/>
          </p:cNvSpPr>
          <p:nvPr/>
        </p:nvSpPr>
        <p:spPr bwMode="auto">
          <a:xfrm>
            <a:off x="2663516" y="3829165"/>
            <a:ext cx="6912" cy="14204"/>
          </a:xfrm>
          <a:custGeom>
            <a:avLst/>
            <a:gdLst/>
            <a:ahLst/>
            <a:cxnLst>
              <a:cxn ang="0">
                <a:pos x="0" y="14"/>
              </a:cxn>
              <a:cxn ang="0">
                <a:pos x="9" y="17"/>
              </a:cxn>
              <a:cxn ang="0">
                <a:pos x="9" y="3"/>
              </a:cxn>
              <a:cxn ang="0">
                <a:pos x="0" y="0"/>
              </a:cxn>
              <a:cxn ang="0">
                <a:pos x="0" y="14"/>
              </a:cxn>
            </a:cxnLst>
            <a:rect l="0" t="0" r="r" b="b"/>
            <a:pathLst>
              <a:path w="9" h="17">
                <a:moveTo>
                  <a:pt x="0" y="14"/>
                </a:moveTo>
                <a:lnTo>
                  <a:pt x="9" y="17"/>
                </a:lnTo>
                <a:lnTo>
                  <a:pt x="9"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7" name="351280423"/>
          <p:cNvSpPr>
            <a:spLocks noChangeAspect="1"/>
          </p:cNvSpPr>
          <p:nvPr/>
        </p:nvSpPr>
        <p:spPr bwMode="auto">
          <a:xfrm>
            <a:off x="2670428" y="3831671"/>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8" name="1652456535"/>
          <p:cNvSpPr>
            <a:spLocks noChangeAspect="1"/>
          </p:cNvSpPr>
          <p:nvPr/>
        </p:nvSpPr>
        <p:spPr bwMode="auto">
          <a:xfrm>
            <a:off x="2663516" y="3827495"/>
            <a:ext cx="9216" cy="4178"/>
          </a:xfrm>
          <a:custGeom>
            <a:avLst/>
            <a:gdLst/>
            <a:ahLst/>
            <a:cxnLst>
              <a:cxn ang="0">
                <a:pos x="0" y="2"/>
              </a:cxn>
              <a:cxn ang="0">
                <a:pos x="0" y="0"/>
              </a:cxn>
              <a:cxn ang="0">
                <a:pos x="12" y="2"/>
              </a:cxn>
              <a:cxn ang="0">
                <a:pos x="9" y="5"/>
              </a:cxn>
              <a:cxn ang="0">
                <a:pos x="0" y="2"/>
              </a:cxn>
            </a:cxnLst>
            <a:rect l="0" t="0" r="r" b="b"/>
            <a:pathLst>
              <a:path w="12" h="5">
                <a:moveTo>
                  <a:pt x="0" y="2"/>
                </a:moveTo>
                <a:lnTo>
                  <a:pt x="0" y="0"/>
                </a:lnTo>
                <a:lnTo>
                  <a:pt x="12" y="2"/>
                </a:lnTo>
                <a:lnTo>
                  <a:pt x="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79" name="486601789"/>
          <p:cNvSpPr>
            <a:spLocks noChangeAspect="1"/>
          </p:cNvSpPr>
          <p:nvPr/>
        </p:nvSpPr>
        <p:spPr bwMode="auto">
          <a:xfrm>
            <a:off x="2670428" y="3829165"/>
            <a:ext cx="29184" cy="8356"/>
          </a:xfrm>
          <a:custGeom>
            <a:avLst/>
            <a:gdLst/>
            <a:ahLst/>
            <a:cxnLst>
              <a:cxn ang="0">
                <a:pos x="1" y="0"/>
              </a:cxn>
              <a:cxn ang="0">
                <a:pos x="16" y="4"/>
              </a:cxn>
              <a:cxn ang="0">
                <a:pos x="16" y="4"/>
              </a:cxn>
              <a:cxn ang="0">
                <a:pos x="5" y="3"/>
              </a:cxn>
              <a:cxn ang="0">
                <a:pos x="0" y="1"/>
              </a:cxn>
              <a:cxn ang="0">
                <a:pos x="1" y="0"/>
              </a:cxn>
            </a:cxnLst>
            <a:rect l="0" t="0" r="r" b="b"/>
            <a:pathLst>
              <a:path w="16" h="4">
                <a:moveTo>
                  <a:pt x="1" y="0"/>
                </a:moveTo>
                <a:cubicBezTo>
                  <a:pt x="1" y="0"/>
                  <a:pt x="5" y="4"/>
                  <a:pt x="16" y="4"/>
                </a:cubicBezTo>
                <a:cubicBezTo>
                  <a:pt x="16" y="4"/>
                  <a:pt x="16" y="4"/>
                  <a:pt x="16" y="4"/>
                </a:cubicBezTo>
                <a:cubicBezTo>
                  <a:pt x="16" y="4"/>
                  <a:pt x="9" y="4"/>
                  <a:pt x="5" y="3"/>
                </a:cubicBezTo>
                <a:cubicBezTo>
                  <a:pt x="1" y="2"/>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0" name="362208589"/>
          <p:cNvSpPr>
            <a:spLocks noChangeAspect="1" noChangeArrowheads="1"/>
          </p:cNvSpPr>
          <p:nvPr/>
        </p:nvSpPr>
        <p:spPr bwMode="auto">
          <a:xfrm>
            <a:off x="2699612" y="3837521"/>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1" name="858791880"/>
          <p:cNvSpPr>
            <a:spLocks noChangeAspect="1"/>
          </p:cNvSpPr>
          <p:nvPr/>
        </p:nvSpPr>
        <p:spPr bwMode="auto">
          <a:xfrm>
            <a:off x="2663516" y="3809949"/>
            <a:ext cx="46848" cy="23394"/>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2" name="315695961"/>
          <p:cNvSpPr>
            <a:spLocks noChangeAspect="1"/>
          </p:cNvSpPr>
          <p:nvPr/>
        </p:nvSpPr>
        <p:spPr bwMode="auto">
          <a:xfrm>
            <a:off x="2663516" y="3811619"/>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3" name="1542196845"/>
          <p:cNvSpPr>
            <a:spLocks noChangeAspect="1"/>
          </p:cNvSpPr>
          <p:nvPr/>
        </p:nvSpPr>
        <p:spPr bwMode="auto">
          <a:xfrm>
            <a:off x="2670428" y="3813291"/>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4" name="463987959"/>
          <p:cNvSpPr>
            <a:spLocks noChangeAspect="1"/>
          </p:cNvSpPr>
          <p:nvPr/>
        </p:nvSpPr>
        <p:spPr bwMode="auto">
          <a:xfrm>
            <a:off x="2663516" y="3811619"/>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5" name="2028298834"/>
          <p:cNvSpPr>
            <a:spLocks noChangeAspect="1"/>
          </p:cNvSpPr>
          <p:nvPr/>
        </p:nvSpPr>
        <p:spPr bwMode="auto">
          <a:xfrm>
            <a:off x="2670428" y="3813291"/>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6" name="138708777"/>
          <p:cNvSpPr>
            <a:spLocks noChangeAspect="1" noChangeArrowheads="1"/>
          </p:cNvSpPr>
          <p:nvPr/>
        </p:nvSpPr>
        <p:spPr bwMode="auto">
          <a:xfrm>
            <a:off x="2699612" y="3819139"/>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7" name="98747401"/>
          <p:cNvSpPr>
            <a:spLocks noChangeAspect="1"/>
          </p:cNvSpPr>
          <p:nvPr/>
        </p:nvSpPr>
        <p:spPr bwMode="auto">
          <a:xfrm>
            <a:off x="2663516" y="3794073"/>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8" name="1360652921"/>
          <p:cNvSpPr>
            <a:spLocks noChangeAspect="1"/>
          </p:cNvSpPr>
          <p:nvPr/>
        </p:nvSpPr>
        <p:spPr bwMode="auto">
          <a:xfrm>
            <a:off x="2663516" y="3794073"/>
            <a:ext cx="6912" cy="13368"/>
          </a:xfrm>
          <a:custGeom>
            <a:avLst/>
            <a:gdLst/>
            <a:ahLst/>
            <a:cxnLst>
              <a:cxn ang="0">
                <a:pos x="0" y="16"/>
              </a:cxn>
              <a:cxn ang="0">
                <a:pos x="9" y="16"/>
              </a:cxn>
              <a:cxn ang="0">
                <a:pos x="9" y="4"/>
              </a:cxn>
              <a:cxn ang="0">
                <a:pos x="0" y="0"/>
              </a:cxn>
              <a:cxn ang="0">
                <a:pos x="0" y="16"/>
              </a:cxn>
            </a:cxnLst>
            <a:rect l="0" t="0" r="r" b="b"/>
            <a:pathLst>
              <a:path w="9" h="16">
                <a:moveTo>
                  <a:pt x="0" y="16"/>
                </a:moveTo>
                <a:lnTo>
                  <a:pt x="9" y="16"/>
                </a:lnTo>
                <a:lnTo>
                  <a:pt x="9" y="4"/>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89" name="1544133387"/>
          <p:cNvSpPr>
            <a:spLocks noChangeAspect="1"/>
          </p:cNvSpPr>
          <p:nvPr/>
        </p:nvSpPr>
        <p:spPr bwMode="auto">
          <a:xfrm>
            <a:off x="2670428" y="3797415"/>
            <a:ext cx="29184" cy="18382"/>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0" name="1632432893"/>
          <p:cNvSpPr>
            <a:spLocks noChangeAspect="1"/>
          </p:cNvSpPr>
          <p:nvPr/>
        </p:nvSpPr>
        <p:spPr bwMode="auto">
          <a:xfrm>
            <a:off x="2663516" y="3794073"/>
            <a:ext cx="9216" cy="3342"/>
          </a:xfrm>
          <a:custGeom>
            <a:avLst/>
            <a:gdLst/>
            <a:ahLst/>
            <a:cxnLst>
              <a:cxn ang="0">
                <a:pos x="0" y="0"/>
              </a:cxn>
              <a:cxn ang="0">
                <a:pos x="0" y="0"/>
              </a:cxn>
              <a:cxn ang="0">
                <a:pos x="12" y="2"/>
              </a:cxn>
              <a:cxn ang="0">
                <a:pos x="9" y="4"/>
              </a:cxn>
              <a:cxn ang="0">
                <a:pos x="0" y="0"/>
              </a:cxn>
            </a:cxnLst>
            <a:rect l="0" t="0" r="r" b="b"/>
            <a:pathLst>
              <a:path w="12" h="4">
                <a:moveTo>
                  <a:pt x="0" y="0"/>
                </a:moveTo>
                <a:lnTo>
                  <a:pt x="0" y="0"/>
                </a:lnTo>
                <a:lnTo>
                  <a:pt x="12" y="2"/>
                </a:lnTo>
                <a:lnTo>
                  <a:pt x="9"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1" name="1971049302"/>
          <p:cNvSpPr>
            <a:spLocks noChangeAspect="1"/>
          </p:cNvSpPr>
          <p:nvPr/>
        </p:nvSpPr>
        <p:spPr bwMode="auto">
          <a:xfrm>
            <a:off x="2670428" y="3795745"/>
            <a:ext cx="29184" cy="7520"/>
          </a:xfrm>
          <a:custGeom>
            <a:avLst/>
            <a:gdLst/>
            <a:ahLst/>
            <a:cxnLst>
              <a:cxn ang="0">
                <a:pos x="1" y="0"/>
              </a:cxn>
              <a:cxn ang="0">
                <a:pos x="16" y="3"/>
              </a:cxn>
              <a:cxn ang="0">
                <a:pos x="16" y="3"/>
              </a:cxn>
              <a:cxn ang="0">
                <a:pos x="5" y="2"/>
              </a:cxn>
              <a:cxn ang="0">
                <a:pos x="0" y="1"/>
              </a:cxn>
              <a:cxn ang="0">
                <a:pos x="1" y="0"/>
              </a:cxn>
            </a:cxnLst>
            <a:rect l="0" t="0" r="r" b="b"/>
            <a:pathLst>
              <a:path w="16" h="4">
                <a:moveTo>
                  <a:pt x="1" y="0"/>
                </a:moveTo>
                <a:cubicBezTo>
                  <a:pt x="1" y="0"/>
                  <a:pt x="5" y="4"/>
                  <a:pt x="16" y="3"/>
                </a:cubicBezTo>
                <a:cubicBezTo>
                  <a:pt x="16" y="4"/>
                  <a:pt x="16" y="3"/>
                  <a:pt x="16" y="3"/>
                </a:cubicBezTo>
                <a:cubicBezTo>
                  <a:pt x="16" y="3"/>
                  <a:pt x="9" y="4"/>
                  <a:pt x="5" y="2"/>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2" name="1744414199"/>
          <p:cNvSpPr>
            <a:spLocks noChangeAspect="1"/>
          </p:cNvSpPr>
          <p:nvPr/>
        </p:nvSpPr>
        <p:spPr bwMode="auto">
          <a:xfrm>
            <a:off x="2699612" y="3803263"/>
            <a:ext cx="1537" cy="4178"/>
          </a:xfrm>
          <a:custGeom>
            <a:avLst/>
            <a:gdLst/>
            <a:ahLst/>
            <a:cxnLst>
              <a:cxn ang="0">
                <a:pos x="2" y="3"/>
              </a:cxn>
              <a:cxn ang="0">
                <a:pos x="0" y="5"/>
              </a:cxn>
              <a:cxn ang="0">
                <a:pos x="0" y="0"/>
              </a:cxn>
              <a:cxn ang="0">
                <a:pos x="2" y="0"/>
              </a:cxn>
              <a:cxn ang="0">
                <a:pos x="2" y="3"/>
              </a:cxn>
            </a:cxnLst>
            <a:rect l="0" t="0" r="r" b="b"/>
            <a:pathLst>
              <a:path w="2" h="5">
                <a:moveTo>
                  <a:pt x="2" y="3"/>
                </a:moveTo>
                <a:lnTo>
                  <a:pt x="0" y="5"/>
                </a:lnTo>
                <a:lnTo>
                  <a:pt x="0" y="0"/>
                </a:lnTo>
                <a:lnTo>
                  <a:pt x="2" y="0"/>
                </a:lnTo>
                <a:lnTo>
                  <a:pt x="2"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3" name="1811135007"/>
          <p:cNvSpPr>
            <a:spLocks noChangeAspect="1"/>
          </p:cNvSpPr>
          <p:nvPr/>
        </p:nvSpPr>
        <p:spPr bwMode="auto">
          <a:xfrm>
            <a:off x="2663516" y="3775692"/>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4" name="1973129647"/>
          <p:cNvSpPr>
            <a:spLocks noChangeAspect="1"/>
          </p:cNvSpPr>
          <p:nvPr/>
        </p:nvSpPr>
        <p:spPr bwMode="auto">
          <a:xfrm>
            <a:off x="2663516" y="3778199"/>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5" name="768844660"/>
          <p:cNvSpPr>
            <a:spLocks noChangeAspect="1"/>
          </p:cNvSpPr>
          <p:nvPr/>
        </p:nvSpPr>
        <p:spPr bwMode="auto">
          <a:xfrm>
            <a:off x="2670428" y="3779870"/>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6" name="1247396997"/>
          <p:cNvSpPr>
            <a:spLocks noChangeAspect="1"/>
          </p:cNvSpPr>
          <p:nvPr/>
        </p:nvSpPr>
        <p:spPr bwMode="auto">
          <a:xfrm>
            <a:off x="2663516" y="3775692"/>
            <a:ext cx="9216" cy="4178"/>
          </a:xfrm>
          <a:custGeom>
            <a:avLst/>
            <a:gdLst/>
            <a:ahLst/>
            <a:cxnLst>
              <a:cxn ang="0">
                <a:pos x="0" y="3"/>
              </a:cxn>
              <a:cxn ang="0">
                <a:pos x="0" y="0"/>
              </a:cxn>
              <a:cxn ang="0">
                <a:pos x="12" y="3"/>
              </a:cxn>
              <a:cxn ang="0">
                <a:pos x="9" y="5"/>
              </a:cxn>
              <a:cxn ang="0">
                <a:pos x="0" y="3"/>
              </a:cxn>
            </a:cxnLst>
            <a:rect l="0" t="0" r="r" b="b"/>
            <a:pathLst>
              <a:path w="12" h="5">
                <a:moveTo>
                  <a:pt x="0" y="3"/>
                </a:moveTo>
                <a:lnTo>
                  <a:pt x="0" y="0"/>
                </a:lnTo>
                <a:lnTo>
                  <a:pt x="12" y="3"/>
                </a:lnTo>
                <a:lnTo>
                  <a:pt x="9"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7" name="1243121619"/>
          <p:cNvSpPr>
            <a:spLocks noChangeAspect="1"/>
          </p:cNvSpPr>
          <p:nvPr/>
        </p:nvSpPr>
        <p:spPr bwMode="auto">
          <a:xfrm>
            <a:off x="2670428" y="3778199"/>
            <a:ext cx="29184" cy="7520"/>
          </a:xfrm>
          <a:custGeom>
            <a:avLst/>
            <a:gdLst/>
            <a:ahLst/>
            <a:cxnLst>
              <a:cxn ang="0">
                <a:pos x="1" y="0"/>
              </a:cxn>
              <a:cxn ang="0">
                <a:pos x="16" y="4"/>
              </a:cxn>
              <a:cxn ang="0">
                <a:pos x="16" y="4"/>
              </a:cxn>
              <a:cxn ang="0">
                <a:pos x="5" y="3"/>
              </a:cxn>
              <a:cxn ang="0">
                <a:pos x="0" y="1"/>
              </a:cxn>
              <a:cxn ang="0">
                <a:pos x="1" y="0"/>
              </a:cxn>
            </a:cxnLst>
            <a:rect l="0" t="0" r="r" b="b"/>
            <a:pathLst>
              <a:path w="16" h="4">
                <a:moveTo>
                  <a:pt x="1" y="0"/>
                </a:moveTo>
                <a:cubicBezTo>
                  <a:pt x="1" y="0"/>
                  <a:pt x="5" y="4"/>
                  <a:pt x="16" y="4"/>
                </a:cubicBezTo>
                <a:cubicBezTo>
                  <a:pt x="16" y="4"/>
                  <a:pt x="16" y="4"/>
                  <a:pt x="16" y="4"/>
                </a:cubicBezTo>
                <a:cubicBezTo>
                  <a:pt x="16" y="4"/>
                  <a:pt x="9" y="4"/>
                  <a:pt x="5" y="3"/>
                </a:cubicBezTo>
                <a:cubicBezTo>
                  <a:pt x="1" y="2"/>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8" name="254289705"/>
          <p:cNvSpPr>
            <a:spLocks noChangeAspect="1" noChangeArrowheads="1"/>
          </p:cNvSpPr>
          <p:nvPr/>
        </p:nvSpPr>
        <p:spPr bwMode="auto">
          <a:xfrm>
            <a:off x="2699612" y="3785718"/>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499" name="1336088198"/>
          <p:cNvSpPr>
            <a:spLocks noChangeAspect="1"/>
          </p:cNvSpPr>
          <p:nvPr/>
        </p:nvSpPr>
        <p:spPr bwMode="auto">
          <a:xfrm>
            <a:off x="2663516" y="3758146"/>
            <a:ext cx="46848" cy="23394"/>
          </a:xfrm>
          <a:custGeom>
            <a:avLst/>
            <a:gdLst/>
            <a:ahLst/>
            <a:cxnLst>
              <a:cxn ang="0">
                <a:pos x="0" y="0"/>
              </a:cxn>
              <a:cxn ang="0">
                <a:pos x="61" y="10"/>
              </a:cxn>
              <a:cxn ang="0">
                <a:pos x="61" y="28"/>
              </a:cxn>
              <a:cxn ang="0">
                <a:pos x="0" y="19"/>
              </a:cxn>
              <a:cxn ang="0">
                <a:pos x="0" y="0"/>
              </a:cxn>
            </a:cxnLst>
            <a:rect l="0" t="0" r="r" b="b"/>
            <a:pathLst>
              <a:path w="61" h="28">
                <a:moveTo>
                  <a:pt x="0" y="0"/>
                </a:moveTo>
                <a:lnTo>
                  <a:pt x="61" y="10"/>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0" name="1847750056"/>
          <p:cNvSpPr>
            <a:spLocks noChangeAspect="1"/>
          </p:cNvSpPr>
          <p:nvPr/>
        </p:nvSpPr>
        <p:spPr bwMode="auto">
          <a:xfrm>
            <a:off x="2663516" y="3759818"/>
            <a:ext cx="6912" cy="14204"/>
          </a:xfrm>
          <a:custGeom>
            <a:avLst/>
            <a:gdLst/>
            <a:ahLst/>
            <a:cxnLst>
              <a:cxn ang="0">
                <a:pos x="0" y="15"/>
              </a:cxn>
              <a:cxn ang="0">
                <a:pos x="9" y="17"/>
              </a:cxn>
              <a:cxn ang="0">
                <a:pos x="9" y="3"/>
              </a:cxn>
              <a:cxn ang="0">
                <a:pos x="0" y="0"/>
              </a:cxn>
              <a:cxn ang="0">
                <a:pos x="0" y="15"/>
              </a:cxn>
            </a:cxnLst>
            <a:rect l="0" t="0" r="r" b="b"/>
            <a:pathLst>
              <a:path w="9" h="17">
                <a:moveTo>
                  <a:pt x="0" y="15"/>
                </a:moveTo>
                <a:lnTo>
                  <a:pt x="9" y="17"/>
                </a:lnTo>
                <a:lnTo>
                  <a:pt x="9"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1" name="1294976152"/>
          <p:cNvSpPr>
            <a:spLocks noChangeAspect="1"/>
          </p:cNvSpPr>
          <p:nvPr/>
        </p:nvSpPr>
        <p:spPr bwMode="auto">
          <a:xfrm>
            <a:off x="2670428" y="3762324"/>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2" name="1856049310"/>
          <p:cNvSpPr>
            <a:spLocks noChangeAspect="1"/>
          </p:cNvSpPr>
          <p:nvPr/>
        </p:nvSpPr>
        <p:spPr bwMode="auto">
          <a:xfrm>
            <a:off x="2663516" y="3759818"/>
            <a:ext cx="9216" cy="2506"/>
          </a:xfrm>
          <a:custGeom>
            <a:avLst/>
            <a:gdLst/>
            <a:ahLst/>
            <a:cxnLst>
              <a:cxn ang="0">
                <a:pos x="0" y="0"/>
              </a:cxn>
              <a:cxn ang="0">
                <a:pos x="0" y="0"/>
              </a:cxn>
              <a:cxn ang="0">
                <a:pos x="12" y="3"/>
              </a:cxn>
              <a:cxn ang="0">
                <a:pos x="9" y="3"/>
              </a:cxn>
              <a:cxn ang="0">
                <a:pos x="0" y="0"/>
              </a:cxn>
            </a:cxnLst>
            <a:rect l="0" t="0" r="r" b="b"/>
            <a:pathLst>
              <a:path w="12" h="3">
                <a:moveTo>
                  <a:pt x="0" y="0"/>
                </a:moveTo>
                <a:lnTo>
                  <a:pt x="0" y="0"/>
                </a:lnTo>
                <a:lnTo>
                  <a:pt x="12" y="3"/>
                </a:lnTo>
                <a:lnTo>
                  <a:pt x="9"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3" name="404870588"/>
          <p:cNvSpPr>
            <a:spLocks noChangeAspect="1"/>
          </p:cNvSpPr>
          <p:nvPr/>
        </p:nvSpPr>
        <p:spPr bwMode="auto">
          <a:xfrm>
            <a:off x="2670428" y="3762324"/>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4" name="1803712620"/>
          <p:cNvSpPr>
            <a:spLocks noChangeAspect="1" noChangeArrowheads="1"/>
          </p:cNvSpPr>
          <p:nvPr/>
        </p:nvSpPr>
        <p:spPr bwMode="auto">
          <a:xfrm>
            <a:off x="2699612" y="3768172"/>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5" name="173272320"/>
          <p:cNvSpPr>
            <a:spLocks noChangeAspect="1"/>
          </p:cNvSpPr>
          <p:nvPr/>
        </p:nvSpPr>
        <p:spPr bwMode="auto">
          <a:xfrm>
            <a:off x="2514522" y="3801593"/>
            <a:ext cx="47617" cy="23394"/>
          </a:xfrm>
          <a:custGeom>
            <a:avLst/>
            <a:gdLst/>
            <a:ahLst/>
            <a:cxnLst>
              <a:cxn ang="0">
                <a:pos x="0" y="0"/>
              </a:cxn>
              <a:cxn ang="0">
                <a:pos x="62" y="10"/>
              </a:cxn>
              <a:cxn ang="0">
                <a:pos x="62" y="28"/>
              </a:cxn>
              <a:cxn ang="0">
                <a:pos x="0" y="19"/>
              </a:cxn>
              <a:cxn ang="0">
                <a:pos x="0" y="0"/>
              </a:cxn>
            </a:cxnLst>
            <a:rect l="0" t="0" r="r" b="b"/>
            <a:pathLst>
              <a:path w="62" h="28">
                <a:moveTo>
                  <a:pt x="0" y="0"/>
                </a:moveTo>
                <a:lnTo>
                  <a:pt x="62" y="10"/>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6" name="684079883"/>
          <p:cNvSpPr>
            <a:spLocks noChangeAspect="1"/>
          </p:cNvSpPr>
          <p:nvPr/>
        </p:nvSpPr>
        <p:spPr bwMode="auto">
          <a:xfrm>
            <a:off x="2514522" y="3803263"/>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7" name="709775596"/>
          <p:cNvSpPr>
            <a:spLocks noChangeAspect="1"/>
          </p:cNvSpPr>
          <p:nvPr/>
        </p:nvSpPr>
        <p:spPr bwMode="auto">
          <a:xfrm>
            <a:off x="2523738" y="3805771"/>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8" name="979229494"/>
          <p:cNvSpPr>
            <a:spLocks noChangeAspect="1"/>
          </p:cNvSpPr>
          <p:nvPr/>
        </p:nvSpPr>
        <p:spPr bwMode="auto">
          <a:xfrm>
            <a:off x="2514522" y="3803263"/>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09" name="1573156441"/>
          <p:cNvSpPr>
            <a:spLocks noChangeAspect="1"/>
          </p:cNvSpPr>
          <p:nvPr/>
        </p:nvSpPr>
        <p:spPr bwMode="auto">
          <a:xfrm>
            <a:off x="2523738" y="3805771"/>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0" name="1950775031"/>
          <p:cNvSpPr>
            <a:spLocks noChangeAspect="1" noChangeArrowheads="1"/>
          </p:cNvSpPr>
          <p:nvPr/>
        </p:nvSpPr>
        <p:spPr bwMode="auto">
          <a:xfrm>
            <a:off x="2550618" y="3811619"/>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1" name="222958150"/>
          <p:cNvSpPr>
            <a:spLocks noChangeAspect="1"/>
          </p:cNvSpPr>
          <p:nvPr/>
        </p:nvSpPr>
        <p:spPr bwMode="auto">
          <a:xfrm>
            <a:off x="2514522" y="3784047"/>
            <a:ext cx="47617" cy="25901"/>
          </a:xfrm>
          <a:custGeom>
            <a:avLst/>
            <a:gdLst/>
            <a:ahLst/>
            <a:cxnLst>
              <a:cxn ang="0">
                <a:pos x="0" y="0"/>
              </a:cxn>
              <a:cxn ang="0">
                <a:pos x="62" y="9"/>
              </a:cxn>
              <a:cxn ang="0">
                <a:pos x="62" y="31"/>
              </a:cxn>
              <a:cxn ang="0">
                <a:pos x="0" y="19"/>
              </a:cxn>
              <a:cxn ang="0">
                <a:pos x="0" y="0"/>
              </a:cxn>
            </a:cxnLst>
            <a:rect l="0" t="0" r="r" b="b"/>
            <a:pathLst>
              <a:path w="62" h="31">
                <a:moveTo>
                  <a:pt x="0" y="0"/>
                </a:moveTo>
                <a:lnTo>
                  <a:pt x="62" y="9"/>
                </a:lnTo>
                <a:lnTo>
                  <a:pt x="62" y="31"/>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2" name="841898244"/>
          <p:cNvSpPr>
            <a:spLocks noChangeAspect="1"/>
          </p:cNvSpPr>
          <p:nvPr/>
        </p:nvSpPr>
        <p:spPr bwMode="auto">
          <a:xfrm>
            <a:off x="2514522" y="3785718"/>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3" name="1782530017"/>
          <p:cNvSpPr>
            <a:spLocks noChangeAspect="1"/>
          </p:cNvSpPr>
          <p:nvPr/>
        </p:nvSpPr>
        <p:spPr bwMode="auto">
          <a:xfrm>
            <a:off x="2523738" y="3788225"/>
            <a:ext cx="26880" cy="19217"/>
          </a:xfrm>
          <a:custGeom>
            <a:avLst/>
            <a:gdLst/>
            <a:ahLst/>
            <a:cxnLst>
              <a:cxn ang="0">
                <a:pos x="0" y="6"/>
              </a:cxn>
              <a:cxn ang="0">
                <a:pos x="15" y="5"/>
              </a:cxn>
              <a:cxn ang="0">
                <a:pos x="15" y="3"/>
              </a:cxn>
              <a:cxn ang="0">
                <a:pos x="0" y="0"/>
              </a:cxn>
              <a:cxn ang="0">
                <a:pos x="0" y="6"/>
              </a:cxn>
            </a:cxnLst>
            <a:rect l="0" t="0" r="r" b="b"/>
            <a:pathLst>
              <a:path w="15" h="10">
                <a:moveTo>
                  <a:pt x="0" y="6"/>
                </a:moveTo>
                <a:cubicBezTo>
                  <a:pt x="0" y="6"/>
                  <a:pt x="7" y="10"/>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4" name="1659504063"/>
          <p:cNvSpPr>
            <a:spLocks noChangeAspect="1"/>
          </p:cNvSpPr>
          <p:nvPr/>
        </p:nvSpPr>
        <p:spPr bwMode="auto">
          <a:xfrm>
            <a:off x="2514522" y="3785718"/>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5" name="1679280093"/>
          <p:cNvSpPr>
            <a:spLocks noChangeAspect="1"/>
          </p:cNvSpPr>
          <p:nvPr/>
        </p:nvSpPr>
        <p:spPr bwMode="auto">
          <a:xfrm>
            <a:off x="2523738" y="3788225"/>
            <a:ext cx="29184" cy="7520"/>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6" name="1143833153"/>
          <p:cNvSpPr>
            <a:spLocks noChangeAspect="1" noChangeArrowheads="1"/>
          </p:cNvSpPr>
          <p:nvPr/>
        </p:nvSpPr>
        <p:spPr bwMode="auto">
          <a:xfrm>
            <a:off x="2550618" y="3794073"/>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7" name="555098379"/>
          <p:cNvSpPr>
            <a:spLocks noChangeAspect="1"/>
          </p:cNvSpPr>
          <p:nvPr/>
        </p:nvSpPr>
        <p:spPr bwMode="auto">
          <a:xfrm>
            <a:off x="2514522" y="3768172"/>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8" name="671001442"/>
          <p:cNvSpPr>
            <a:spLocks noChangeAspect="1"/>
          </p:cNvSpPr>
          <p:nvPr/>
        </p:nvSpPr>
        <p:spPr bwMode="auto">
          <a:xfrm>
            <a:off x="2514522" y="3769844"/>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19" name="360780129"/>
          <p:cNvSpPr>
            <a:spLocks noChangeAspect="1"/>
          </p:cNvSpPr>
          <p:nvPr/>
        </p:nvSpPr>
        <p:spPr bwMode="auto">
          <a:xfrm>
            <a:off x="2523738" y="3772350"/>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0" name="556581654"/>
          <p:cNvSpPr>
            <a:spLocks noChangeAspect="1"/>
          </p:cNvSpPr>
          <p:nvPr/>
        </p:nvSpPr>
        <p:spPr bwMode="auto">
          <a:xfrm>
            <a:off x="2514522" y="3768172"/>
            <a:ext cx="9216" cy="4178"/>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1" name="556314162"/>
          <p:cNvSpPr>
            <a:spLocks noChangeAspect="1"/>
          </p:cNvSpPr>
          <p:nvPr/>
        </p:nvSpPr>
        <p:spPr bwMode="auto">
          <a:xfrm>
            <a:off x="2523738" y="3769844"/>
            <a:ext cx="29184" cy="8356"/>
          </a:xfrm>
          <a:custGeom>
            <a:avLst/>
            <a:gdLst/>
            <a:ahLst/>
            <a:cxnLst>
              <a:cxn ang="0">
                <a:pos x="0" y="0"/>
              </a:cxn>
              <a:cxn ang="0">
                <a:pos x="15" y="3"/>
              </a:cxn>
              <a:cxn ang="0">
                <a:pos x="15" y="4"/>
              </a:cxn>
              <a:cxn ang="0">
                <a:pos x="4" y="3"/>
              </a:cxn>
              <a:cxn ang="0">
                <a:pos x="0" y="1"/>
              </a:cxn>
              <a:cxn ang="0">
                <a:pos x="0" y="0"/>
              </a:cxn>
            </a:cxnLst>
            <a:rect l="0" t="0" r="r" b="b"/>
            <a:pathLst>
              <a:path w="16" h="4">
                <a:moveTo>
                  <a:pt x="0" y="0"/>
                </a:moveTo>
                <a:cubicBezTo>
                  <a:pt x="0" y="0"/>
                  <a:pt x="4" y="4"/>
                  <a:pt x="15" y="3"/>
                </a:cubicBezTo>
                <a:cubicBezTo>
                  <a:pt x="16" y="4"/>
                  <a:pt x="15" y="4"/>
                  <a:pt x="15" y="4"/>
                </a:cubicBezTo>
                <a:cubicBezTo>
                  <a:pt x="15"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2" name="515226914"/>
          <p:cNvSpPr>
            <a:spLocks noChangeAspect="1" noChangeArrowheads="1"/>
          </p:cNvSpPr>
          <p:nvPr/>
        </p:nvSpPr>
        <p:spPr bwMode="auto">
          <a:xfrm>
            <a:off x="2550618" y="3778199"/>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3" name="1984270607"/>
          <p:cNvSpPr>
            <a:spLocks noChangeAspect="1"/>
          </p:cNvSpPr>
          <p:nvPr/>
        </p:nvSpPr>
        <p:spPr bwMode="auto">
          <a:xfrm>
            <a:off x="2514522" y="3750626"/>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4" name="1343804146"/>
          <p:cNvSpPr>
            <a:spLocks noChangeAspect="1"/>
          </p:cNvSpPr>
          <p:nvPr/>
        </p:nvSpPr>
        <p:spPr bwMode="auto">
          <a:xfrm>
            <a:off x="2514522" y="3752298"/>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5" name="1188444752"/>
          <p:cNvSpPr>
            <a:spLocks noChangeAspect="1"/>
          </p:cNvSpPr>
          <p:nvPr/>
        </p:nvSpPr>
        <p:spPr bwMode="auto">
          <a:xfrm>
            <a:off x="2523738" y="3753968"/>
            <a:ext cx="26880" cy="1838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6" name="975452661"/>
          <p:cNvSpPr>
            <a:spLocks noChangeAspect="1"/>
          </p:cNvSpPr>
          <p:nvPr/>
        </p:nvSpPr>
        <p:spPr bwMode="auto">
          <a:xfrm>
            <a:off x="2514522" y="3752298"/>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7" name="540113886"/>
          <p:cNvSpPr>
            <a:spLocks noChangeAspect="1"/>
          </p:cNvSpPr>
          <p:nvPr/>
        </p:nvSpPr>
        <p:spPr bwMode="auto">
          <a:xfrm>
            <a:off x="2523738" y="3753968"/>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8" name="744204479"/>
          <p:cNvSpPr>
            <a:spLocks noChangeAspect="1" noChangeArrowheads="1"/>
          </p:cNvSpPr>
          <p:nvPr/>
        </p:nvSpPr>
        <p:spPr bwMode="auto">
          <a:xfrm>
            <a:off x="2550618" y="3759818"/>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29" name="1873439235"/>
          <p:cNvSpPr>
            <a:spLocks noChangeAspect="1"/>
          </p:cNvSpPr>
          <p:nvPr/>
        </p:nvSpPr>
        <p:spPr bwMode="auto">
          <a:xfrm>
            <a:off x="2514522" y="3734752"/>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0" name="1697350410"/>
          <p:cNvSpPr>
            <a:spLocks noChangeAspect="1"/>
          </p:cNvSpPr>
          <p:nvPr/>
        </p:nvSpPr>
        <p:spPr bwMode="auto">
          <a:xfrm>
            <a:off x="2514522" y="3734752"/>
            <a:ext cx="9216" cy="13368"/>
          </a:xfrm>
          <a:custGeom>
            <a:avLst/>
            <a:gdLst/>
            <a:ahLst/>
            <a:cxnLst>
              <a:cxn ang="0">
                <a:pos x="0" y="16"/>
              </a:cxn>
              <a:cxn ang="0">
                <a:pos x="12" y="16"/>
              </a:cxn>
              <a:cxn ang="0">
                <a:pos x="12" y="2"/>
              </a:cxn>
              <a:cxn ang="0">
                <a:pos x="0" y="0"/>
              </a:cxn>
              <a:cxn ang="0">
                <a:pos x="0" y="16"/>
              </a:cxn>
            </a:cxnLst>
            <a:rect l="0" t="0" r="r" b="b"/>
            <a:pathLst>
              <a:path w="12" h="16">
                <a:moveTo>
                  <a:pt x="0" y="16"/>
                </a:moveTo>
                <a:lnTo>
                  <a:pt x="12" y="16"/>
                </a:lnTo>
                <a:lnTo>
                  <a:pt x="12" y="2"/>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1" name="2076548616"/>
          <p:cNvSpPr>
            <a:spLocks noChangeAspect="1"/>
          </p:cNvSpPr>
          <p:nvPr/>
        </p:nvSpPr>
        <p:spPr bwMode="auto">
          <a:xfrm>
            <a:off x="2523738" y="3736422"/>
            <a:ext cx="26880" cy="20052"/>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2" name="96990718"/>
          <p:cNvSpPr>
            <a:spLocks noChangeAspect="1"/>
          </p:cNvSpPr>
          <p:nvPr/>
        </p:nvSpPr>
        <p:spPr bwMode="auto">
          <a:xfrm>
            <a:off x="2514522" y="3734752"/>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3" name="316368337"/>
          <p:cNvSpPr>
            <a:spLocks noChangeAspect="1"/>
          </p:cNvSpPr>
          <p:nvPr/>
        </p:nvSpPr>
        <p:spPr bwMode="auto">
          <a:xfrm>
            <a:off x="2523738" y="3736422"/>
            <a:ext cx="29184" cy="8356"/>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4" name="786335380"/>
          <p:cNvSpPr>
            <a:spLocks noChangeAspect="1"/>
          </p:cNvSpPr>
          <p:nvPr/>
        </p:nvSpPr>
        <p:spPr bwMode="auto">
          <a:xfrm>
            <a:off x="2550618" y="3742272"/>
            <a:ext cx="2304" cy="5848"/>
          </a:xfrm>
          <a:custGeom>
            <a:avLst/>
            <a:gdLst/>
            <a:ahLst/>
            <a:cxnLst>
              <a:cxn ang="0">
                <a:pos x="3" y="5"/>
              </a:cxn>
              <a:cxn ang="0">
                <a:pos x="0" y="7"/>
              </a:cxn>
              <a:cxn ang="0">
                <a:pos x="0" y="0"/>
              </a:cxn>
              <a:cxn ang="0">
                <a:pos x="3" y="3"/>
              </a:cxn>
              <a:cxn ang="0">
                <a:pos x="3" y="5"/>
              </a:cxn>
            </a:cxnLst>
            <a:rect l="0" t="0" r="r" b="b"/>
            <a:pathLst>
              <a:path w="3" h="7">
                <a:moveTo>
                  <a:pt x="3" y="5"/>
                </a:moveTo>
                <a:lnTo>
                  <a:pt x="0" y="7"/>
                </a:lnTo>
                <a:lnTo>
                  <a:pt x="0" y="0"/>
                </a:lnTo>
                <a:lnTo>
                  <a:pt x="3" y="3"/>
                </a:lnTo>
                <a:lnTo>
                  <a:pt x="3"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5" name="1214716084"/>
          <p:cNvSpPr>
            <a:spLocks noChangeAspect="1"/>
          </p:cNvSpPr>
          <p:nvPr/>
        </p:nvSpPr>
        <p:spPr bwMode="auto">
          <a:xfrm>
            <a:off x="2563674" y="3809949"/>
            <a:ext cx="46848" cy="23394"/>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6" name="1150226217"/>
          <p:cNvSpPr>
            <a:spLocks noChangeAspect="1"/>
          </p:cNvSpPr>
          <p:nvPr/>
        </p:nvSpPr>
        <p:spPr bwMode="auto">
          <a:xfrm>
            <a:off x="2563674" y="3811619"/>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7" name="2058309020"/>
          <p:cNvSpPr>
            <a:spLocks noChangeAspect="1"/>
          </p:cNvSpPr>
          <p:nvPr/>
        </p:nvSpPr>
        <p:spPr bwMode="auto">
          <a:xfrm>
            <a:off x="2572890" y="3813291"/>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8" name="1885967872"/>
          <p:cNvSpPr>
            <a:spLocks noChangeAspect="1"/>
          </p:cNvSpPr>
          <p:nvPr/>
        </p:nvSpPr>
        <p:spPr bwMode="auto">
          <a:xfrm>
            <a:off x="2563674" y="3811619"/>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39" name="290715639"/>
          <p:cNvSpPr>
            <a:spLocks noChangeAspect="1"/>
          </p:cNvSpPr>
          <p:nvPr/>
        </p:nvSpPr>
        <p:spPr bwMode="auto">
          <a:xfrm>
            <a:off x="2572890" y="3813291"/>
            <a:ext cx="29184" cy="8356"/>
          </a:xfrm>
          <a:custGeom>
            <a:avLst/>
            <a:gdLst/>
            <a:ahLst/>
            <a:cxnLst>
              <a:cxn ang="0">
                <a:pos x="0" y="0"/>
              </a:cxn>
              <a:cxn ang="0">
                <a:pos x="15" y="3"/>
              </a:cxn>
              <a:cxn ang="0">
                <a:pos x="16" y="3"/>
              </a:cxn>
              <a:cxn ang="0">
                <a:pos x="4" y="2"/>
              </a:cxn>
              <a:cxn ang="0">
                <a:pos x="0" y="0"/>
              </a:cxn>
            </a:cxnLst>
            <a:rect l="0" t="0" r="r" b="b"/>
            <a:pathLst>
              <a:path w="16" h="4">
                <a:moveTo>
                  <a:pt x="0" y="0"/>
                </a:moveTo>
                <a:cubicBezTo>
                  <a:pt x="0" y="0"/>
                  <a:pt x="4" y="3"/>
                  <a:pt x="15" y="3"/>
                </a:cubicBezTo>
                <a:cubicBezTo>
                  <a:pt x="16" y="4"/>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0" name="1344218951"/>
          <p:cNvSpPr>
            <a:spLocks noChangeAspect="1" noChangeArrowheads="1"/>
          </p:cNvSpPr>
          <p:nvPr/>
        </p:nvSpPr>
        <p:spPr bwMode="auto">
          <a:xfrm>
            <a:off x="2602075" y="3819139"/>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1" name="1576416828"/>
          <p:cNvSpPr>
            <a:spLocks noChangeAspect="1"/>
          </p:cNvSpPr>
          <p:nvPr/>
        </p:nvSpPr>
        <p:spPr bwMode="auto">
          <a:xfrm>
            <a:off x="2563674" y="3794073"/>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2" name="1267001554"/>
          <p:cNvSpPr>
            <a:spLocks noChangeAspect="1"/>
          </p:cNvSpPr>
          <p:nvPr/>
        </p:nvSpPr>
        <p:spPr bwMode="auto">
          <a:xfrm>
            <a:off x="2563674" y="3795745"/>
            <a:ext cx="9216" cy="11698"/>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3" name="1934980127"/>
          <p:cNvSpPr>
            <a:spLocks noChangeAspect="1"/>
          </p:cNvSpPr>
          <p:nvPr/>
        </p:nvSpPr>
        <p:spPr bwMode="auto">
          <a:xfrm>
            <a:off x="2572890" y="3797415"/>
            <a:ext cx="29184" cy="1838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4" name="1740842003"/>
          <p:cNvSpPr>
            <a:spLocks noChangeAspect="1"/>
          </p:cNvSpPr>
          <p:nvPr/>
        </p:nvSpPr>
        <p:spPr bwMode="auto">
          <a:xfrm>
            <a:off x="2563674" y="3794073"/>
            <a:ext cx="9216" cy="3342"/>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5" name="1409474743"/>
          <p:cNvSpPr>
            <a:spLocks noChangeAspect="1"/>
          </p:cNvSpPr>
          <p:nvPr/>
        </p:nvSpPr>
        <p:spPr bwMode="auto">
          <a:xfrm>
            <a:off x="2572890" y="3795745"/>
            <a:ext cx="29184" cy="7520"/>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6" name="1129151058"/>
          <p:cNvSpPr>
            <a:spLocks noChangeAspect="1" noChangeArrowheads="1"/>
          </p:cNvSpPr>
          <p:nvPr/>
        </p:nvSpPr>
        <p:spPr bwMode="auto">
          <a:xfrm>
            <a:off x="2602075" y="3803263"/>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7" name="2109367829"/>
          <p:cNvSpPr>
            <a:spLocks noChangeAspect="1"/>
          </p:cNvSpPr>
          <p:nvPr/>
        </p:nvSpPr>
        <p:spPr bwMode="auto">
          <a:xfrm>
            <a:off x="2563674" y="3775692"/>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8" name="151630944"/>
          <p:cNvSpPr>
            <a:spLocks noChangeAspect="1"/>
          </p:cNvSpPr>
          <p:nvPr/>
        </p:nvSpPr>
        <p:spPr bwMode="auto">
          <a:xfrm>
            <a:off x="2563674" y="3778199"/>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49" name="293849554"/>
          <p:cNvSpPr>
            <a:spLocks noChangeAspect="1"/>
          </p:cNvSpPr>
          <p:nvPr/>
        </p:nvSpPr>
        <p:spPr bwMode="auto">
          <a:xfrm>
            <a:off x="2572890" y="3779870"/>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0" name="1772495154"/>
          <p:cNvSpPr>
            <a:spLocks noChangeAspect="1"/>
          </p:cNvSpPr>
          <p:nvPr/>
        </p:nvSpPr>
        <p:spPr bwMode="auto">
          <a:xfrm>
            <a:off x="2563674" y="3778199"/>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1" name="692298618"/>
          <p:cNvSpPr>
            <a:spLocks noChangeAspect="1"/>
          </p:cNvSpPr>
          <p:nvPr/>
        </p:nvSpPr>
        <p:spPr bwMode="auto">
          <a:xfrm>
            <a:off x="2572890" y="3779870"/>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2" name="572120177"/>
          <p:cNvSpPr>
            <a:spLocks noChangeAspect="1" noChangeArrowheads="1"/>
          </p:cNvSpPr>
          <p:nvPr/>
        </p:nvSpPr>
        <p:spPr bwMode="auto">
          <a:xfrm>
            <a:off x="2602075" y="3785718"/>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3" name="2040993223"/>
          <p:cNvSpPr>
            <a:spLocks noChangeAspect="1"/>
          </p:cNvSpPr>
          <p:nvPr/>
        </p:nvSpPr>
        <p:spPr bwMode="auto">
          <a:xfrm>
            <a:off x="2563674" y="3758146"/>
            <a:ext cx="46848" cy="23394"/>
          </a:xfrm>
          <a:custGeom>
            <a:avLst/>
            <a:gdLst/>
            <a:ahLst/>
            <a:cxnLst>
              <a:cxn ang="0">
                <a:pos x="0" y="0"/>
              </a:cxn>
              <a:cxn ang="0">
                <a:pos x="61" y="10"/>
              </a:cxn>
              <a:cxn ang="0">
                <a:pos x="61" y="28"/>
              </a:cxn>
              <a:cxn ang="0">
                <a:pos x="0" y="19"/>
              </a:cxn>
              <a:cxn ang="0">
                <a:pos x="0" y="0"/>
              </a:cxn>
            </a:cxnLst>
            <a:rect l="0" t="0" r="r" b="b"/>
            <a:pathLst>
              <a:path w="61" h="28">
                <a:moveTo>
                  <a:pt x="0" y="0"/>
                </a:moveTo>
                <a:lnTo>
                  <a:pt x="61" y="10"/>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4" name="779506544"/>
          <p:cNvSpPr>
            <a:spLocks noChangeAspect="1"/>
          </p:cNvSpPr>
          <p:nvPr/>
        </p:nvSpPr>
        <p:spPr bwMode="auto">
          <a:xfrm>
            <a:off x="2563674" y="3759818"/>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5" name="1291435894"/>
          <p:cNvSpPr>
            <a:spLocks noChangeAspect="1"/>
          </p:cNvSpPr>
          <p:nvPr/>
        </p:nvSpPr>
        <p:spPr bwMode="auto">
          <a:xfrm>
            <a:off x="2572890" y="3762324"/>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6" name="779749238"/>
          <p:cNvSpPr>
            <a:spLocks noChangeAspect="1"/>
          </p:cNvSpPr>
          <p:nvPr/>
        </p:nvSpPr>
        <p:spPr bwMode="auto">
          <a:xfrm>
            <a:off x="2563674" y="3759818"/>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7" name="2019262350"/>
          <p:cNvSpPr>
            <a:spLocks noChangeAspect="1"/>
          </p:cNvSpPr>
          <p:nvPr/>
        </p:nvSpPr>
        <p:spPr bwMode="auto">
          <a:xfrm>
            <a:off x="2572890" y="3762324"/>
            <a:ext cx="29184" cy="7520"/>
          </a:xfrm>
          <a:custGeom>
            <a:avLst/>
            <a:gdLst/>
            <a:ahLst/>
            <a:cxnLst>
              <a:cxn ang="0">
                <a:pos x="0" y="0"/>
              </a:cxn>
              <a:cxn ang="0">
                <a:pos x="15" y="3"/>
              </a:cxn>
              <a:cxn ang="0">
                <a:pos x="16" y="3"/>
              </a:cxn>
              <a:cxn ang="0">
                <a:pos x="4" y="2"/>
              </a:cxn>
              <a:cxn ang="0">
                <a:pos x="0" y="0"/>
              </a:cxn>
            </a:cxnLst>
            <a:rect l="0" t="0" r="r" b="b"/>
            <a:pathLst>
              <a:path w="16" h="4">
                <a:moveTo>
                  <a:pt x="0" y="0"/>
                </a:moveTo>
                <a:cubicBezTo>
                  <a:pt x="0" y="0"/>
                  <a:pt x="4" y="3"/>
                  <a:pt x="15" y="3"/>
                </a:cubicBezTo>
                <a:cubicBezTo>
                  <a:pt x="16" y="4"/>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8" name="1208550089"/>
          <p:cNvSpPr>
            <a:spLocks noChangeAspect="1" noChangeArrowheads="1"/>
          </p:cNvSpPr>
          <p:nvPr/>
        </p:nvSpPr>
        <p:spPr bwMode="auto">
          <a:xfrm>
            <a:off x="2602075" y="3768172"/>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59" name="615267868"/>
          <p:cNvSpPr>
            <a:spLocks noChangeAspect="1"/>
          </p:cNvSpPr>
          <p:nvPr/>
        </p:nvSpPr>
        <p:spPr bwMode="auto">
          <a:xfrm>
            <a:off x="2563674" y="3742272"/>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0" name="1345303306"/>
          <p:cNvSpPr>
            <a:spLocks noChangeAspect="1"/>
          </p:cNvSpPr>
          <p:nvPr/>
        </p:nvSpPr>
        <p:spPr bwMode="auto">
          <a:xfrm>
            <a:off x="2563674" y="3744778"/>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1" name="143965997"/>
          <p:cNvSpPr>
            <a:spLocks noChangeAspect="1"/>
          </p:cNvSpPr>
          <p:nvPr/>
        </p:nvSpPr>
        <p:spPr bwMode="auto">
          <a:xfrm>
            <a:off x="2572890" y="3746450"/>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2" name="2113054764"/>
          <p:cNvSpPr>
            <a:spLocks noChangeAspect="1"/>
          </p:cNvSpPr>
          <p:nvPr/>
        </p:nvSpPr>
        <p:spPr bwMode="auto">
          <a:xfrm>
            <a:off x="2563674" y="3742272"/>
            <a:ext cx="9216" cy="4178"/>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3" name="1253273906"/>
          <p:cNvSpPr>
            <a:spLocks noChangeAspect="1"/>
          </p:cNvSpPr>
          <p:nvPr/>
        </p:nvSpPr>
        <p:spPr bwMode="auto">
          <a:xfrm>
            <a:off x="2572890" y="3744778"/>
            <a:ext cx="29184" cy="7520"/>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4" name="2023289678"/>
          <p:cNvSpPr>
            <a:spLocks noChangeAspect="1" noChangeArrowheads="1"/>
          </p:cNvSpPr>
          <p:nvPr/>
        </p:nvSpPr>
        <p:spPr bwMode="auto">
          <a:xfrm>
            <a:off x="2602075" y="3752298"/>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5" name="2021710062"/>
          <p:cNvSpPr>
            <a:spLocks noChangeAspect="1"/>
          </p:cNvSpPr>
          <p:nvPr/>
        </p:nvSpPr>
        <p:spPr bwMode="auto">
          <a:xfrm>
            <a:off x="2612828" y="3819139"/>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6" name="125967432"/>
          <p:cNvSpPr>
            <a:spLocks noChangeAspect="1"/>
          </p:cNvSpPr>
          <p:nvPr/>
        </p:nvSpPr>
        <p:spPr bwMode="auto">
          <a:xfrm>
            <a:off x="2612828" y="3821645"/>
            <a:ext cx="8447" cy="11698"/>
          </a:xfrm>
          <a:custGeom>
            <a:avLst/>
            <a:gdLst/>
            <a:ahLst/>
            <a:cxnLst>
              <a:cxn ang="0">
                <a:pos x="0" y="14"/>
              </a:cxn>
              <a:cxn ang="0">
                <a:pos x="11" y="14"/>
              </a:cxn>
              <a:cxn ang="0">
                <a:pos x="11" y="2"/>
              </a:cxn>
              <a:cxn ang="0">
                <a:pos x="0" y="0"/>
              </a:cxn>
              <a:cxn ang="0">
                <a:pos x="0" y="14"/>
              </a:cxn>
            </a:cxnLst>
            <a:rect l="0" t="0" r="r" b="b"/>
            <a:pathLst>
              <a:path w="11" h="14">
                <a:moveTo>
                  <a:pt x="0" y="14"/>
                </a:moveTo>
                <a:lnTo>
                  <a:pt x="11" y="14"/>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7" name="525529907"/>
          <p:cNvSpPr>
            <a:spLocks noChangeAspect="1"/>
          </p:cNvSpPr>
          <p:nvPr/>
        </p:nvSpPr>
        <p:spPr bwMode="auto">
          <a:xfrm>
            <a:off x="2621275" y="3823317"/>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8" name="996194637"/>
          <p:cNvSpPr>
            <a:spLocks noChangeAspect="1"/>
          </p:cNvSpPr>
          <p:nvPr/>
        </p:nvSpPr>
        <p:spPr bwMode="auto">
          <a:xfrm>
            <a:off x="2612828" y="3819139"/>
            <a:ext cx="8447" cy="4178"/>
          </a:xfrm>
          <a:custGeom>
            <a:avLst/>
            <a:gdLst/>
            <a:ahLst/>
            <a:cxnLst>
              <a:cxn ang="0">
                <a:pos x="0" y="3"/>
              </a:cxn>
              <a:cxn ang="0">
                <a:pos x="0" y="0"/>
              </a:cxn>
              <a:cxn ang="0">
                <a:pos x="11" y="3"/>
              </a:cxn>
              <a:cxn ang="0">
                <a:pos x="11" y="5"/>
              </a:cxn>
              <a:cxn ang="0">
                <a:pos x="0" y="3"/>
              </a:cxn>
            </a:cxnLst>
            <a:rect l="0" t="0" r="r" b="b"/>
            <a:pathLst>
              <a:path w="11" h="5">
                <a:moveTo>
                  <a:pt x="0" y="3"/>
                </a:moveTo>
                <a:lnTo>
                  <a:pt x="0" y="0"/>
                </a:lnTo>
                <a:lnTo>
                  <a:pt x="11" y="3"/>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69" name="444787979"/>
          <p:cNvSpPr>
            <a:spLocks noChangeAspect="1"/>
          </p:cNvSpPr>
          <p:nvPr/>
        </p:nvSpPr>
        <p:spPr bwMode="auto">
          <a:xfrm>
            <a:off x="2621275" y="3821645"/>
            <a:ext cx="29184" cy="7520"/>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0" name="529053876"/>
          <p:cNvSpPr>
            <a:spLocks noChangeAspect="1" noChangeArrowheads="1"/>
          </p:cNvSpPr>
          <p:nvPr/>
        </p:nvSpPr>
        <p:spPr bwMode="auto">
          <a:xfrm>
            <a:off x="2650459" y="3829165"/>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1" name="1233007780"/>
          <p:cNvSpPr>
            <a:spLocks noChangeAspect="1"/>
          </p:cNvSpPr>
          <p:nvPr/>
        </p:nvSpPr>
        <p:spPr bwMode="auto">
          <a:xfrm>
            <a:off x="2612828" y="3801593"/>
            <a:ext cx="48385" cy="23394"/>
          </a:xfrm>
          <a:custGeom>
            <a:avLst/>
            <a:gdLst/>
            <a:ahLst/>
            <a:cxnLst>
              <a:cxn ang="0">
                <a:pos x="0" y="0"/>
              </a:cxn>
              <a:cxn ang="0">
                <a:pos x="63" y="10"/>
              </a:cxn>
              <a:cxn ang="0">
                <a:pos x="63" y="28"/>
              </a:cxn>
              <a:cxn ang="0">
                <a:pos x="0" y="19"/>
              </a:cxn>
              <a:cxn ang="0">
                <a:pos x="0" y="0"/>
              </a:cxn>
            </a:cxnLst>
            <a:rect l="0" t="0" r="r" b="b"/>
            <a:pathLst>
              <a:path w="63" h="28">
                <a:moveTo>
                  <a:pt x="0" y="0"/>
                </a:moveTo>
                <a:lnTo>
                  <a:pt x="63" y="10"/>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2" name="816614154"/>
          <p:cNvSpPr>
            <a:spLocks noChangeAspect="1"/>
          </p:cNvSpPr>
          <p:nvPr/>
        </p:nvSpPr>
        <p:spPr bwMode="auto">
          <a:xfrm>
            <a:off x="2612828" y="3803263"/>
            <a:ext cx="8447" cy="14204"/>
          </a:xfrm>
          <a:custGeom>
            <a:avLst/>
            <a:gdLst/>
            <a:ahLst/>
            <a:cxnLst>
              <a:cxn ang="0">
                <a:pos x="0" y="15"/>
              </a:cxn>
              <a:cxn ang="0">
                <a:pos x="11" y="17"/>
              </a:cxn>
              <a:cxn ang="0">
                <a:pos x="11" y="3"/>
              </a:cxn>
              <a:cxn ang="0">
                <a:pos x="0" y="0"/>
              </a:cxn>
              <a:cxn ang="0">
                <a:pos x="0" y="15"/>
              </a:cxn>
            </a:cxnLst>
            <a:rect l="0" t="0" r="r" b="b"/>
            <a:pathLst>
              <a:path w="11" h="17">
                <a:moveTo>
                  <a:pt x="0" y="15"/>
                </a:moveTo>
                <a:lnTo>
                  <a:pt x="11" y="17"/>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3" name="380285803"/>
          <p:cNvSpPr>
            <a:spLocks noChangeAspect="1"/>
          </p:cNvSpPr>
          <p:nvPr/>
        </p:nvSpPr>
        <p:spPr bwMode="auto">
          <a:xfrm>
            <a:off x="2621276" y="3805771"/>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4" name="1164044825"/>
          <p:cNvSpPr>
            <a:spLocks noChangeAspect="1"/>
          </p:cNvSpPr>
          <p:nvPr/>
        </p:nvSpPr>
        <p:spPr bwMode="auto">
          <a:xfrm>
            <a:off x="2612828" y="3801593"/>
            <a:ext cx="8449" cy="4178"/>
          </a:xfrm>
          <a:custGeom>
            <a:avLst/>
            <a:gdLst/>
            <a:ahLst/>
            <a:cxnLst>
              <a:cxn ang="0">
                <a:pos x="0" y="2"/>
              </a:cxn>
              <a:cxn ang="0">
                <a:pos x="0" y="0"/>
              </a:cxn>
              <a:cxn ang="0">
                <a:pos x="11" y="5"/>
              </a:cxn>
              <a:cxn ang="0">
                <a:pos x="11" y="5"/>
              </a:cxn>
              <a:cxn ang="0">
                <a:pos x="0" y="2"/>
              </a:cxn>
            </a:cxnLst>
            <a:rect l="0" t="0" r="r" b="b"/>
            <a:pathLst>
              <a:path w="11" h="5">
                <a:moveTo>
                  <a:pt x="0" y="2"/>
                </a:moveTo>
                <a:lnTo>
                  <a:pt x="0" y="0"/>
                </a:lnTo>
                <a:lnTo>
                  <a:pt x="11" y="5"/>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5" name="1127648473"/>
          <p:cNvSpPr>
            <a:spLocks noChangeAspect="1"/>
          </p:cNvSpPr>
          <p:nvPr/>
        </p:nvSpPr>
        <p:spPr bwMode="auto">
          <a:xfrm>
            <a:off x="2621276" y="3805771"/>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6" name="1436796255"/>
          <p:cNvSpPr>
            <a:spLocks noChangeAspect="1" noChangeArrowheads="1"/>
          </p:cNvSpPr>
          <p:nvPr/>
        </p:nvSpPr>
        <p:spPr bwMode="auto">
          <a:xfrm>
            <a:off x="2650460" y="3811619"/>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7" name="727730434"/>
          <p:cNvSpPr>
            <a:spLocks noChangeAspect="1"/>
          </p:cNvSpPr>
          <p:nvPr/>
        </p:nvSpPr>
        <p:spPr bwMode="auto">
          <a:xfrm>
            <a:off x="2612828" y="3784047"/>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8" name="243428604"/>
          <p:cNvSpPr>
            <a:spLocks noChangeAspect="1"/>
          </p:cNvSpPr>
          <p:nvPr/>
        </p:nvSpPr>
        <p:spPr bwMode="auto">
          <a:xfrm>
            <a:off x="2612828" y="3785719"/>
            <a:ext cx="8449" cy="14204"/>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79" name="2081813050"/>
          <p:cNvSpPr>
            <a:spLocks noChangeAspect="1"/>
          </p:cNvSpPr>
          <p:nvPr/>
        </p:nvSpPr>
        <p:spPr bwMode="auto">
          <a:xfrm>
            <a:off x="2621276" y="3788225"/>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0" name="59293694"/>
          <p:cNvSpPr>
            <a:spLocks noChangeAspect="1"/>
          </p:cNvSpPr>
          <p:nvPr/>
        </p:nvSpPr>
        <p:spPr bwMode="auto">
          <a:xfrm>
            <a:off x="2612828" y="3785719"/>
            <a:ext cx="8449" cy="2506"/>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1" name="1013568479"/>
          <p:cNvSpPr>
            <a:spLocks noChangeAspect="1"/>
          </p:cNvSpPr>
          <p:nvPr/>
        </p:nvSpPr>
        <p:spPr bwMode="auto">
          <a:xfrm>
            <a:off x="2621276" y="3788225"/>
            <a:ext cx="29184" cy="7520"/>
          </a:xfrm>
          <a:custGeom>
            <a:avLst/>
            <a:gdLst/>
            <a:ahLst/>
            <a:cxnLst>
              <a:cxn ang="0">
                <a:pos x="0" y="0"/>
              </a:cxn>
              <a:cxn ang="0">
                <a:pos x="16" y="3"/>
              </a:cxn>
              <a:cxn ang="0">
                <a:pos x="16" y="3"/>
              </a:cxn>
              <a:cxn ang="0">
                <a:pos x="5" y="2"/>
              </a:cxn>
              <a:cxn ang="0">
                <a:pos x="0" y="0"/>
              </a:cxn>
            </a:cxnLst>
            <a:rect l="0" t="0" r="r" b="b"/>
            <a:pathLst>
              <a:path w="16" h="4">
                <a:moveTo>
                  <a:pt x="0" y="0"/>
                </a:moveTo>
                <a:cubicBezTo>
                  <a:pt x="0" y="0"/>
                  <a:pt x="4" y="3"/>
                  <a:pt x="16" y="3"/>
                </a:cubicBezTo>
                <a:cubicBezTo>
                  <a:pt x="16" y="4"/>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2" name="388482942"/>
          <p:cNvSpPr>
            <a:spLocks noChangeAspect="1" noChangeArrowheads="1"/>
          </p:cNvSpPr>
          <p:nvPr/>
        </p:nvSpPr>
        <p:spPr bwMode="auto">
          <a:xfrm>
            <a:off x="2650460" y="3794073"/>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3" name="450354925"/>
          <p:cNvSpPr>
            <a:spLocks noChangeAspect="1"/>
          </p:cNvSpPr>
          <p:nvPr/>
        </p:nvSpPr>
        <p:spPr bwMode="auto">
          <a:xfrm>
            <a:off x="2612828" y="3768173"/>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4" name="100944081"/>
          <p:cNvSpPr>
            <a:spLocks noChangeAspect="1"/>
          </p:cNvSpPr>
          <p:nvPr/>
        </p:nvSpPr>
        <p:spPr bwMode="auto">
          <a:xfrm>
            <a:off x="2612828" y="3769844"/>
            <a:ext cx="8449" cy="11698"/>
          </a:xfrm>
          <a:custGeom>
            <a:avLst/>
            <a:gdLst/>
            <a:ahLst/>
            <a:cxnLst>
              <a:cxn ang="0">
                <a:pos x="0" y="14"/>
              </a:cxn>
              <a:cxn ang="0">
                <a:pos x="11" y="14"/>
              </a:cxn>
              <a:cxn ang="0">
                <a:pos x="11" y="3"/>
              </a:cxn>
              <a:cxn ang="0">
                <a:pos x="0" y="0"/>
              </a:cxn>
              <a:cxn ang="0">
                <a:pos x="0" y="14"/>
              </a:cxn>
            </a:cxnLst>
            <a:rect l="0" t="0" r="r" b="b"/>
            <a:pathLst>
              <a:path w="11" h="14">
                <a:moveTo>
                  <a:pt x="0" y="14"/>
                </a:moveTo>
                <a:lnTo>
                  <a:pt x="11" y="14"/>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5" name="1005051792"/>
          <p:cNvSpPr>
            <a:spLocks noChangeAspect="1"/>
          </p:cNvSpPr>
          <p:nvPr/>
        </p:nvSpPr>
        <p:spPr bwMode="auto">
          <a:xfrm>
            <a:off x="2621276" y="3772351"/>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6" name="1504428439"/>
          <p:cNvSpPr>
            <a:spLocks noChangeAspect="1"/>
          </p:cNvSpPr>
          <p:nvPr/>
        </p:nvSpPr>
        <p:spPr bwMode="auto">
          <a:xfrm>
            <a:off x="2612828" y="3768173"/>
            <a:ext cx="8449" cy="4178"/>
          </a:xfrm>
          <a:custGeom>
            <a:avLst/>
            <a:gdLst/>
            <a:ahLst/>
            <a:cxnLst>
              <a:cxn ang="0">
                <a:pos x="0" y="2"/>
              </a:cxn>
              <a:cxn ang="0">
                <a:pos x="0" y="0"/>
              </a:cxn>
              <a:cxn ang="0">
                <a:pos x="11" y="2"/>
              </a:cxn>
              <a:cxn ang="0">
                <a:pos x="11" y="5"/>
              </a:cxn>
              <a:cxn ang="0">
                <a:pos x="0" y="2"/>
              </a:cxn>
            </a:cxnLst>
            <a:rect l="0" t="0" r="r" b="b"/>
            <a:pathLst>
              <a:path w="11" h="5">
                <a:moveTo>
                  <a:pt x="0" y="2"/>
                </a:moveTo>
                <a:lnTo>
                  <a:pt x="0" y="0"/>
                </a:lnTo>
                <a:lnTo>
                  <a:pt x="11" y="2"/>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7" name="203481142"/>
          <p:cNvSpPr>
            <a:spLocks noChangeAspect="1"/>
          </p:cNvSpPr>
          <p:nvPr/>
        </p:nvSpPr>
        <p:spPr bwMode="auto">
          <a:xfrm>
            <a:off x="2621276" y="3769844"/>
            <a:ext cx="29184" cy="8356"/>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8" name="1684345440"/>
          <p:cNvSpPr>
            <a:spLocks noChangeAspect="1" noChangeArrowheads="1"/>
          </p:cNvSpPr>
          <p:nvPr/>
        </p:nvSpPr>
        <p:spPr bwMode="auto">
          <a:xfrm>
            <a:off x="2650460" y="3778199"/>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89" name="1642383133"/>
          <p:cNvSpPr>
            <a:spLocks noChangeAspect="1"/>
          </p:cNvSpPr>
          <p:nvPr/>
        </p:nvSpPr>
        <p:spPr bwMode="auto">
          <a:xfrm>
            <a:off x="2612828" y="3750627"/>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0" name="434966846"/>
          <p:cNvSpPr>
            <a:spLocks noChangeAspect="1"/>
          </p:cNvSpPr>
          <p:nvPr/>
        </p:nvSpPr>
        <p:spPr bwMode="auto">
          <a:xfrm>
            <a:off x="2612828" y="3752298"/>
            <a:ext cx="8449" cy="14204"/>
          </a:xfrm>
          <a:custGeom>
            <a:avLst/>
            <a:gdLst/>
            <a:ahLst/>
            <a:cxnLst>
              <a:cxn ang="0">
                <a:pos x="0" y="14"/>
              </a:cxn>
              <a:cxn ang="0">
                <a:pos x="11" y="17"/>
              </a:cxn>
              <a:cxn ang="0">
                <a:pos x="11" y="2"/>
              </a:cxn>
              <a:cxn ang="0">
                <a:pos x="0" y="0"/>
              </a:cxn>
              <a:cxn ang="0">
                <a:pos x="0" y="14"/>
              </a:cxn>
            </a:cxnLst>
            <a:rect l="0" t="0" r="r" b="b"/>
            <a:pathLst>
              <a:path w="11" h="17">
                <a:moveTo>
                  <a:pt x="0" y="14"/>
                </a:moveTo>
                <a:lnTo>
                  <a:pt x="11" y="17"/>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1" name="1278447514"/>
          <p:cNvSpPr>
            <a:spLocks noChangeAspect="1"/>
          </p:cNvSpPr>
          <p:nvPr/>
        </p:nvSpPr>
        <p:spPr bwMode="auto">
          <a:xfrm>
            <a:off x="2621276" y="3753969"/>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2" name="849758931"/>
          <p:cNvSpPr>
            <a:spLocks noChangeAspect="1"/>
          </p:cNvSpPr>
          <p:nvPr/>
        </p:nvSpPr>
        <p:spPr bwMode="auto">
          <a:xfrm>
            <a:off x="2612828" y="3752298"/>
            <a:ext cx="8449" cy="1672"/>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3" name="1270700004"/>
          <p:cNvSpPr>
            <a:spLocks noChangeAspect="1"/>
          </p:cNvSpPr>
          <p:nvPr/>
        </p:nvSpPr>
        <p:spPr bwMode="auto">
          <a:xfrm>
            <a:off x="2621276" y="3753969"/>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4" name="1092895980"/>
          <p:cNvSpPr>
            <a:spLocks noChangeAspect="1" noChangeArrowheads="1"/>
          </p:cNvSpPr>
          <p:nvPr/>
        </p:nvSpPr>
        <p:spPr bwMode="auto">
          <a:xfrm>
            <a:off x="2650460" y="3759818"/>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5" name="1200252954"/>
          <p:cNvSpPr>
            <a:spLocks noChangeAspect="1"/>
          </p:cNvSpPr>
          <p:nvPr/>
        </p:nvSpPr>
        <p:spPr bwMode="auto">
          <a:xfrm>
            <a:off x="2503770" y="3730574"/>
            <a:ext cx="10752" cy="88565"/>
          </a:xfrm>
          <a:custGeom>
            <a:avLst/>
            <a:gdLst/>
            <a:ahLst/>
            <a:cxnLst>
              <a:cxn ang="0">
                <a:pos x="2" y="0"/>
              </a:cxn>
              <a:cxn ang="0">
                <a:pos x="0" y="0"/>
              </a:cxn>
              <a:cxn ang="0">
                <a:pos x="0" y="19"/>
              </a:cxn>
              <a:cxn ang="0">
                <a:pos x="2" y="19"/>
              </a:cxn>
              <a:cxn ang="0">
                <a:pos x="2" y="26"/>
              </a:cxn>
              <a:cxn ang="0">
                <a:pos x="0" y="28"/>
              </a:cxn>
              <a:cxn ang="0">
                <a:pos x="0" y="78"/>
              </a:cxn>
              <a:cxn ang="0">
                <a:pos x="2" y="78"/>
              </a:cxn>
              <a:cxn ang="0">
                <a:pos x="2" y="87"/>
              </a:cxn>
              <a:cxn ang="0">
                <a:pos x="0" y="87"/>
              </a:cxn>
              <a:cxn ang="0">
                <a:pos x="0" y="104"/>
              </a:cxn>
              <a:cxn ang="0">
                <a:pos x="14" y="106"/>
              </a:cxn>
              <a:cxn ang="0">
                <a:pos x="14" y="2"/>
              </a:cxn>
              <a:cxn ang="0">
                <a:pos x="2" y="0"/>
              </a:cxn>
            </a:cxnLst>
            <a:rect l="0" t="0" r="r" b="b"/>
            <a:pathLst>
              <a:path w="14" h="106">
                <a:moveTo>
                  <a:pt x="2" y="0"/>
                </a:moveTo>
                <a:lnTo>
                  <a:pt x="0" y="0"/>
                </a:lnTo>
                <a:lnTo>
                  <a:pt x="0" y="19"/>
                </a:lnTo>
                <a:lnTo>
                  <a:pt x="2" y="19"/>
                </a:lnTo>
                <a:lnTo>
                  <a:pt x="2" y="26"/>
                </a:lnTo>
                <a:lnTo>
                  <a:pt x="0" y="28"/>
                </a:lnTo>
                <a:lnTo>
                  <a:pt x="0" y="78"/>
                </a:lnTo>
                <a:lnTo>
                  <a:pt x="2" y="78"/>
                </a:lnTo>
                <a:lnTo>
                  <a:pt x="2" y="87"/>
                </a:lnTo>
                <a:lnTo>
                  <a:pt x="0" y="87"/>
                </a:lnTo>
                <a:lnTo>
                  <a:pt x="0" y="104"/>
                </a:lnTo>
                <a:lnTo>
                  <a:pt x="14" y="106"/>
                </a:lnTo>
                <a:lnTo>
                  <a:pt x="14" y="2"/>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6" name="1610845711"/>
          <p:cNvSpPr>
            <a:spLocks noChangeAspect="1" noEditPoints="1"/>
          </p:cNvSpPr>
          <p:nvPr/>
        </p:nvSpPr>
        <p:spPr bwMode="auto">
          <a:xfrm>
            <a:off x="2503770" y="3746450"/>
            <a:ext cx="9216" cy="7520"/>
          </a:xfrm>
          <a:custGeom>
            <a:avLst/>
            <a:gdLst/>
            <a:ahLst/>
            <a:cxnLst>
              <a:cxn ang="0">
                <a:pos x="0" y="0"/>
              </a:cxn>
              <a:cxn ang="0">
                <a:pos x="1" y="0"/>
              </a:cxn>
              <a:cxn ang="0">
                <a:pos x="0" y="0"/>
              </a:cxn>
              <a:cxn ang="0">
                <a:pos x="0" y="0"/>
              </a:cxn>
              <a:cxn ang="0">
                <a:pos x="3" y="0"/>
              </a:cxn>
              <a:cxn ang="0">
                <a:pos x="1" y="0"/>
              </a:cxn>
              <a:cxn ang="0">
                <a:pos x="1" y="3"/>
              </a:cxn>
              <a:cxn ang="0">
                <a:pos x="3" y="4"/>
              </a:cxn>
              <a:cxn ang="0">
                <a:pos x="5" y="2"/>
              </a:cxn>
              <a:cxn ang="0">
                <a:pos x="3" y="0"/>
              </a:cxn>
            </a:cxnLst>
            <a:rect l="0" t="0" r="r" b="b"/>
            <a:pathLst>
              <a:path w="5" h="4">
                <a:moveTo>
                  <a:pt x="0" y="0"/>
                </a:moveTo>
                <a:cubicBezTo>
                  <a:pt x="1" y="0"/>
                  <a:pt x="1" y="0"/>
                  <a:pt x="1" y="0"/>
                </a:cubicBezTo>
                <a:cubicBezTo>
                  <a:pt x="0" y="0"/>
                  <a:pt x="0" y="0"/>
                  <a:pt x="0" y="0"/>
                </a:cubicBezTo>
                <a:cubicBezTo>
                  <a:pt x="0" y="0"/>
                  <a:pt x="0" y="0"/>
                  <a:pt x="0" y="0"/>
                </a:cubicBezTo>
                <a:moveTo>
                  <a:pt x="3" y="0"/>
                </a:moveTo>
                <a:cubicBezTo>
                  <a:pt x="1" y="0"/>
                  <a:pt x="1" y="0"/>
                  <a:pt x="1" y="0"/>
                </a:cubicBezTo>
                <a:cubicBezTo>
                  <a:pt x="1" y="3"/>
                  <a:pt x="1" y="3"/>
                  <a:pt x="1" y="3"/>
                </a:cubicBezTo>
                <a:cubicBezTo>
                  <a:pt x="3" y="4"/>
                  <a:pt x="3" y="4"/>
                  <a:pt x="3" y="4"/>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7" name="13727648"/>
          <p:cNvSpPr>
            <a:spLocks noChangeAspect="1"/>
          </p:cNvSpPr>
          <p:nvPr/>
        </p:nvSpPr>
        <p:spPr bwMode="auto">
          <a:xfrm>
            <a:off x="2503770" y="3750627"/>
            <a:ext cx="9216" cy="3342"/>
          </a:xfrm>
          <a:custGeom>
            <a:avLst/>
            <a:gdLst/>
            <a:ahLst/>
            <a:cxnLst>
              <a:cxn ang="0">
                <a:pos x="5" y="0"/>
              </a:cxn>
              <a:cxn ang="0">
                <a:pos x="5" y="0"/>
              </a:cxn>
              <a:cxn ang="0">
                <a:pos x="3" y="2"/>
              </a:cxn>
              <a:cxn ang="0">
                <a:pos x="1" y="1"/>
              </a:cxn>
              <a:cxn ang="0">
                <a:pos x="0" y="2"/>
              </a:cxn>
              <a:cxn ang="0">
                <a:pos x="3" y="2"/>
              </a:cxn>
              <a:cxn ang="0">
                <a:pos x="5" y="1"/>
              </a:cxn>
              <a:cxn ang="0">
                <a:pos x="5" y="0"/>
              </a:cxn>
            </a:cxnLst>
            <a:rect l="0" t="0" r="r" b="b"/>
            <a:pathLst>
              <a:path w="5" h="2">
                <a:moveTo>
                  <a:pt x="5" y="0"/>
                </a:moveTo>
                <a:cubicBezTo>
                  <a:pt x="5" y="0"/>
                  <a:pt x="5" y="0"/>
                  <a:pt x="5" y="0"/>
                </a:cubicBezTo>
                <a:cubicBezTo>
                  <a:pt x="5" y="1"/>
                  <a:pt x="4" y="2"/>
                  <a:pt x="3" y="2"/>
                </a:cubicBezTo>
                <a:cubicBezTo>
                  <a:pt x="1" y="1"/>
                  <a:pt x="1" y="1"/>
                  <a:pt x="1" y="1"/>
                </a:cubicBezTo>
                <a:cubicBezTo>
                  <a:pt x="0" y="2"/>
                  <a:pt x="0" y="2"/>
                  <a:pt x="0" y="2"/>
                </a:cubicBezTo>
                <a:cubicBezTo>
                  <a:pt x="3" y="2"/>
                  <a:pt x="3" y="2"/>
                  <a:pt x="3" y="2"/>
                </a:cubicBezTo>
                <a:cubicBezTo>
                  <a:pt x="4" y="2"/>
                  <a:pt x="5" y="2"/>
                  <a:pt x="5" y="1"/>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8" name="2059174096"/>
          <p:cNvSpPr>
            <a:spLocks noChangeAspect="1"/>
          </p:cNvSpPr>
          <p:nvPr/>
        </p:nvSpPr>
        <p:spPr bwMode="auto">
          <a:xfrm>
            <a:off x="2505307" y="3748120"/>
            <a:ext cx="5376" cy="4178"/>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2"/>
                  <a:pt x="0" y="1"/>
                  <a:pt x="0" y="1"/>
                </a:cubicBezTo>
                <a:cubicBezTo>
                  <a:pt x="0" y="0"/>
                  <a:pt x="1"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599" name="1866615588"/>
          <p:cNvSpPr>
            <a:spLocks noChangeAspect="1" noEditPoints="1"/>
          </p:cNvSpPr>
          <p:nvPr/>
        </p:nvSpPr>
        <p:spPr bwMode="auto">
          <a:xfrm>
            <a:off x="2503770" y="3795745"/>
            <a:ext cx="9216" cy="7520"/>
          </a:xfrm>
          <a:custGeom>
            <a:avLst/>
            <a:gdLst/>
            <a:ahLst/>
            <a:cxnLst>
              <a:cxn ang="0">
                <a:pos x="0" y="0"/>
              </a:cxn>
              <a:cxn ang="0">
                <a:pos x="1" y="0"/>
              </a:cxn>
              <a:cxn ang="0">
                <a:pos x="0" y="0"/>
              </a:cxn>
              <a:cxn ang="0">
                <a:pos x="0" y="0"/>
              </a:cxn>
              <a:cxn ang="0">
                <a:pos x="3" y="1"/>
              </a:cxn>
              <a:cxn ang="0">
                <a:pos x="1" y="0"/>
              </a:cxn>
              <a:cxn ang="0">
                <a:pos x="1" y="4"/>
              </a:cxn>
              <a:cxn ang="0">
                <a:pos x="3" y="4"/>
              </a:cxn>
              <a:cxn ang="0">
                <a:pos x="5" y="3"/>
              </a:cxn>
              <a:cxn ang="0">
                <a:pos x="3" y="1"/>
              </a:cxn>
            </a:cxnLst>
            <a:rect l="0" t="0" r="r" b="b"/>
            <a:pathLst>
              <a:path w="5" h="4">
                <a:moveTo>
                  <a:pt x="0" y="0"/>
                </a:moveTo>
                <a:cubicBezTo>
                  <a:pt x="1" y="0"/>
                  <a:pt x="1" y="0"/>
                  <a:pt x="1" y="0"/>
                </a:cubicBezTo>
                <a:cubicBezTo>
                  <a:pt x="0" y="0"/>
                  <a:pt x="0" y="0"/>
                  <a:pt x="0" y="0"/>
                </a:cubicBezTo>
                <a:cubicBezTo>
                  <a:pt x="0" y="0"/>
                  <a:pt x="0" y="0"/>
                  <a:pt x="0" y="0"/>
                </a:cubicBezTo>
                <a:moveTo>
                  <a:pt x="3" y="1"/>
                </a:moveTo>
                <a:cubicBezTo>
                  <a:pt x="1" y="0"/>
                  <a:pt x="1" y="0"/>
                  <a:pt x="1" y="0"/>
                </a:cubicBezTo>
                <a:cubicBezTo>
                  <a:pt x="1" y="4"/>
                  <a:pt x="1" y="4"/>
                  <a:pt x="1"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0" name="1283507311"/>
          <p:cNvSpPr>
            <a:spLocks noChangeAspect="1"/>
          </p:cNvSpPr>
          <p:nvPr/>
        </p:nvSpPr>
        <p:spPr bwMode="auto">
          <a:xfrm>
            <a:off x="2503770" y="3801593"/>
            <a:ext cx="9216" cy="4178"/>
          </a:xfrm>
          <a:custGeom>
            <a:avLst/>
            <a:gdLst/>
            <a:ahLst/>
            <a:cxnLst>
              <a:cxn ang="0">
                <a:pos x="5" y="0"/>
              </a:cxn>
              <a:cxn ang="0">
                <a:pos x="5" y="0"/>
              </a:cxn>
              <a:cxn ang="0">
                <a:pos x="3" y="1"/>
              </a:cxn>
              <a:cxn ang="0">
                <a:pos x="1" y="1"/>
              </a:cxn>
              <a:cxn ang="0">
                <a:pos x="0" y="1"/>
              </a:cxn>
              <a:cxn ang="0">
                <a:pos x="3" y="2"/>
              </a:cxn>
              <a:cxn ang="0">
                <a:pos x="5" y="0"/>
              </a:cxn>
              <a:cxn ang="0">
                <a:pos x="5" y="0"/>
              </a:cxn>
            </a:cxnLst>
            <a:rect l="0" t="0" r="r" b="b"/>
            <a:pathLst>
              <a:path w="5" h="2">
                <a:moveTo>
                  <a:pt x="5" y="0"/>
                </a:moveTo>
                <a:cubicBezTo>
                  <a:pt x="5" y="0"/>
                  <a:pt x="5" y="0"/>
                  <a:pt x="5" y="0"/>
                </a:cubicBezTo>
                <a:cubicBezTo>
                  <a:pt x="5" y="1"/>
                  <a:pt x="4" y="1"/>
                  <a:pt x="3" y="1"/>
                </a:cubicBezTo>
                <a:cubicBezTo>
                  <a:pt x="1" y="1"/>
                  <a:pt x="1" y="1"/>
                  <a:pt x="1"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1" name="603621151"/>
          <p:cNvSpPr>
            <a:spLocks noChangeAspect="1"/>
          </p:cNvSpPr>
          <p:nvPr/>
        </p:nvSpPr>
        <p:spPr bwMode="auto">
          <a:xfrm>
            <a:off x="2505307" y="3797415"/>
            <a:ext cx="5376" cy="4178"/>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3" y="2"/>
                  <a:pt x="2" y="2"/>
                </a:cubicBezTo>
                <a:cubicBezTo>
                  <a:pt x="1" y="2"/>
                  <a:pt x="1" y="2"/>
                  <a:pt x="1" y="2"/>
                </a:cubicBezTo>
                <a:cubicBezTo>
                  <a:pt x="1" y="2"/>
                  <a:pt x="0" y="2"/>
                  <a:pt x="0" y="1"/>
                </a:cubicBezTo>
                <a:cubicBezTo>
                  <a:pt x="0" y="1"/>
                  <a:pt x="1" y="0"/>
                  <a:pt x="1" y="0"/>
                </a:cubicBezTo>
                <a:cubicBezTo>
                  <a:pt x="2" y="1"/>
                  <a:pt x="2" y="1"/>
                  <a:pt x="2" y="1"/>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2" name="1113173192"/>
          <p:cNvSpPr>
            <a:spLocks noChangeAspect="1"/>
          </p:cNvSpPr>
          <p:nvPr/>
        </p:nvSpPr>
        <p:spPr bwMode="auto">
          <a:xfrm>
            <a:off x="2519898" y="3821646"/>
            <a:ext cx="181250" cy="43447"/>
          </a:xfrm>
          <a:custGeom>
            <a:avLst/>
            <a:gdLst/>
            <a:ahLst/>
            <a:cxnLst>
              <a:cxn ang="0">
                <a:pos x="236" y="38"/>
              </a:cxn>
              <a:cxn ang="0">
                <a:pos x="0" y="0"/>
              </a:cxn>
              <a:cxn ang="0">
                <a:pos x="0" y="14"/>
              </a:cxn>
              <a:cxn ang="0">
                <a:pos x="236" y="52"/>
              </a:cxn>
              <a:cxn ang="0">
                <a:pos x="236" y="38"/>
              </a:cxn>
            </a:cxnLst>
            <a:rect l="0" t="0" r="r" b="b"/>
            <a:pathLst>
              <a:path w="236" h="52">
                <a:moveTo>
                  <a:pt x="236" y="38"/>
                </a:moveTo>
                <a:lnTo>
                  <a:pt x="0" y="0"/>
                </a:lnTo>
                <a:lnTo>
                  <a:pt x="0" y="14"/>
                </a:lnTo>
                <a:lnTo>
                  <a:pt x="236" y="52"/>
                </a:lnTo>
                <a:lnTo>
                  <a:pt x="236" y="38"/>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3" name="1854326612"/>
          <p:cNvSpPr>
            <a:spLocks noChangeAspect="1"/>
          </p:cNvSpPr>
          <p:nvPr/>
        </p:nvSpPr>
        <p:spPr bwMode="auto">
          <a:xfrm>
            <a:off x="2509147" y="3819139"/>
            <a:ext cx="9216" cy="12532"/>
          </a:xfrm>
          <a:custGeom>
            <a:avLst/>
            <a:gdLst/>
            <a:ahLst/>
            <a:cxnLst>
              <a:cxn ang="0">
                <a:pos x="5" y="1"/>
              </a:cxn>
              <a:cxn ang="0">
                <a:pos x="0" y="1"/>
              </a:cxn>
              <a:cxn ang="0">
                <a:pos x="1" y="6"/>
              </a:cxn>
              <a:cxn ang="0">
                <a:pos x="5" y="6"/>
              </a:cxn>
              <a:cxn ang="0">
                <a:pos x="5" y="1"/>
              </a:cxn>
            </a:cxnLst>
            <a:rect l="0" t="0" r="r" b="b"/>
            <a:pathLst>
              <a:path w="5" h="6">
                <a:moveTo>
                  <a:pt x="5" y="1"/>
                </a:moveTo>
                <a:cubicBezTo>
                  <a:pt x="5" y="1"/>
                  <a:pt x="1" y="0"/>
                  <a:pt x="0" y="1"/>
                </a:cubicBezTo>
                <a:cubicBezTo>
                  <a:pt x="0" y="2"/>
                  <a:pt x="0" y="5"/>
                  <a:pt x="1" y="6"/>
                </a:cubicBezTo>
                <a:cubicBezTo>
                  <a:pt x="1" y="6"/>
                  <a:pt x="5" y="6"/>
                  <a:pt x="5" y="6"/>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4" name="1912279325"/>
          <p:cNvSpPr>
            <a:spLocks noChangeAspect="1" noChangeShapeType="1"/>
          </p:cNvSpPr>
          <p:nvPr/>
        </p:nvSpPr>
        <p:spPr bwMode="auto">
          <a:xfrm>
            <a:off x="2542171" y="3831672"/>
            <a:ext cx="162818" cy="27572"/>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5" name="539487374"/>
          <p:cNvSpPr>
            <a:spLocks noChangeAspect="1" noChangeShapeType="1"/>
          </p:cNvSpPr>
          <p:nvPr/>
        </p:nvSpPr>
        <p:spPr bwMode="auto">
          <a:xfrm>
            <a:off x="2542171" y="3831672"/>
            <a:ext cx="162818" cy="27572"/>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6" name="2023168111"/>
          <p:cNvSpPr>
            <a:spLocks noChangeAspect="1" noChangeArrowheads="1"/>
          </p:cNvSpPr>
          <p:nvPr/>
        </p:nvSpPr>
        <p:spPr bwMode="auto">
          <a:xfrm>
            <a:off x="2512986" y="3824988"/>
            <a:ext cx="3840" cy="417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7" name="191834374"/>
          <p:cNvSpPr>
            <a:spLocks noChangeAspect="1" noChangeShapeType="1"/>
          </p:cNvSpPr>
          <p:nvPr/>
        </p:nvSpPr>
        <p:spPr bwMode="auto">
          <a:xfrm>
            <a:off x="2510682" y="3717206"/>
            <a:ext cx="228866" cy="36763"/>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8" name="876948398"/>
          <p:cNvSpPr>
            <a:spLocks noChangeAspect="1"/>
          </p:cNvSpPr>
          <p:nvPr/>
        </p:nvSpPr>
        <p:spPr bwMode="auto">
          <a:xfrm>
            <a:off x="2728797" y="3645353"/>
            <a:ext cx="37633" cy="102769"/>
          </a:xfrm>
          <a:custGeom>
            <a:avLst/>
            <a:gdLst/>
            <a:ahLst/>
            <a:cxnLst>
              <a:cxn ang="0">
                <a:pos x="49" y="0"/>
              </a:cxn>
              <a:cxn ang="0">
                <a:pos x="49" y="90"/>
              </a:cxn>
              <a:cxn ang="0">
                <a:pos x="0" y="123"/>
              </a:cxn>
              <a:cxn ang="0">
                <a:pos x="0" y="24"/>
              </a:cxn>
              <a:cxn ang="0">
                <a:pos x="49" y="0"/>
              </a:cxn>
            </a:cxnLst>
            <a:rect l="0" t="0" r="r" b="b"/>
            <a:pathLst>
              <a:path w="49" h="123">
                <a:moveTo>
                  <a:pt x="49" y="0"/>
                </a:moveTo>
                <a:lnTo>
                  <a:pt x="49" y="90"/>
                </a:lnTo>
                <a:lnTo>
                  <a:pt x="0" y="123"/>
                </a:lnTo>
                <a:lnTo>
                  <a:pt x="0" y="24"/>
                </a:lnTo>
                <a:lnTo>
                  <a:pt x="49"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09" name="1799341718"/>
          <p:cNvSpPr>
            <a:spLocks noChangeAspect="1"/>
          </p:cNvSpPr>
          <p:nvPr/>
        </p:nvSpPr>
        <p:spPr bwMode="auto">
          <a:xfrm>
            <a:off x="2724957" y="3663733"/>
            <a:ext cx="13056" cy="88565"/>
          </a:xfrm>
          <a:custGeom>
            <a:avLst/>
            <a:gdLst/>
            <a:ahLst/>
            <a:cxnLst>
              <a:cxn ang="0">
                <a:pos x="17" y="2"/>
              </a:cxn>
              <a:cxn ang="0">
                <a:pos x="0" y="0"/>
              </a:cxn>
              <a:cxn ang="0">
                <a:pos x="0" y="104"/>
              </a:cxn>
              <a:cxn ang="0">
                <a:pos x="17" y="106"/>
              </a:cxn>
              <a:cxn ang="0">
                <a:pos x="17" y="4"/>
              </a:cxn>
              <a:cxn ang="0">
                <a:pos x="17" y="2"/>
              </a:cxn>
            </a:cxnLst>
            <a:rect l="0" t="0" r="r" b="b"/>
            <a:pathLst>
              <a:path w="17" h="106">
                <a:moveTo>
                  <a:pt x="17" y="2"/>
                </a:moveTo>
                <a:lnTo>
                  <a:pt x="0" y="0"/>
                </a:lnTo>
                <a:lnTo>
                  <a:pt x="0" y="104"/>
                </a:lnTo>
                <a:lnTo>
                  <a:pt x="17" y="106"/>
                </a:lnTo>
                <a:lnTo>
                  <a:pt x="17" y="4"/>
                </a:lnTo>
                <a:lnTo>
                  <a:pt x="17"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0" name="2002123286"/>
          <p:cNvSpPr>
            <a:spLocks noChangeAspect="1"/>
          </p:cNvSpPr>
          <p:nvPr/>
        </p:nvSpPr>
        <p:spPr bwMode="auto">
          <a:xfrm>
            <a:off x="2738013" y="3667075"/>
            <a:ext cx="768" cy="85223"/>
          </a:xfrm>
          <a:custGeom>
            <a:avLst/>
            <a:gdLst/>
            <a:ahLst/>
            <a:cxnLst>
              <a:cxn ang="0">
                <a:pos x="0" y="102"/>
              </a:cxn>
              <a:cxn ang="0">
                <a:pos x="0" y="100"/>
              </a:cxn>
              <a:cxn ang="0">
                <a:pos x="0" y="0"/>
              </a:cxn>
              <a:cxn ang="0">
                <a:pos x="0" y="0"/>
              </a:cxn>
              <a:cxn ang="0">
                <a:pos x="0" y="0"/>
              </a:cxn>
              <a:cxn ang="0">
                <a:pos x="0" y="0"/>
              </a:cxn>
              <a:cxn ang="0">
                <a:pos x="0" y="102"/>
              </a:cxn>
            </a:cxnLst>
            <a:rect l="0" t="0" r="r" b="b"/>
            <a:pathLst>
              <a:path h="102">
                <a:moveTo>
                  <a:pt x="0" y="102"/>
                </a:moveTo>
                <a:lnTo>
                  <a:pt x="0" y="100"/>
                </a:lnTo>
                <a:lnTo>
                  <a:pt x="0" y="0"/>
                </a:lnTo>
                <a:lnTo>
                  <a:pt x="0" y="0"/>
                </a:lnTo>
                <a:lnTo>
                  <a:pt x="0" y="0"/>
                </a:lnTo>
                <a:lnTo>
                  <a:pt x="0" y="0"/>
                </a:lnTo>
                <a:lnTo>
                  <a:pt x="0"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1" name="52018804"/>
          <p:cNvSpPr>
            <a:spLocks noChangeAspect="1"/>
          </p:cNvSpPr>
          <p:nvPr/>
        </p:nvSpPr>
        <p:spPr bwMode="auto">
          <a:xfrm>
            <a:off x="2730332" y="3687128"/>
            <a:ext cx="7680" cy="4178"/>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1" y="1"/>
                  <a:pt x="0" y="1"/>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2" name="1775833746"/>
          <p:cNvSpPr>
            <a:spLocks noChangeAspect="1"/>
          </p:cNvSpPr>
          <p:nvPr/>
        </p:nvSpPr>
        <p:spPr bwMode="auto">
          <a:xfrm>
            <a:off x="2730332" y="3682950"/>
            <a:ext cx="7680" cy="8356"/>
          </a:xfrm>
          <a:custGeom>
            <a:avLst/>
            <a:gdLst/>
            <a:ahLst/>
            <a:cxnLst>
              <a:cxn ang="0">
                <a:pos x="4" y="4"/>
              </a:cxn>
              <a:cxn ang="0">
                <a:pos x="4" y="1"/>
              </a:cxn>
              <a:cxn ang="0">
                <a:pos x="4" y="1"/>
              </a:cxn>
              <a:cxn ang="0">
                <a:pos x="4" y="1"/>
              </a:cxn>
              <a:cxn ang="0">
                <a:pos x="1" y="0"/>
              </a:cxn>
              <a:cxn ang="0">
                <a:pos x="0" y="2"/>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2"/>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3" name="1274220686"/>
          <p:cNvSpPr>
            <a:spLocks noChangeAspect="1"/>
          </p:cNvSpPr>
          <p:nvPr/>
        </p:nvSpPr>
        <p:spPr bwMode="auto">
          <a:xfrm>
            <a:off x="2730332" y="3685457"/>
            <a:ext cx="5376" cy="3342"/>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1"/>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4" name="555974174"/>
          <p:cNvSpPr>
            <a:spLocks noChangeAspect="1"/>
          </p:cNvSpPr>
          <p:nvPr/>
        </p:nvSpPr>
        <p:spPr bwMode="auto">
          <a:xfrm>
            <a:off x="2514522" y="3627806"/>
            <a:ext cx="210434" cy="122821"/>
          </a:xfrm>
          <a:custGeom>
            <a:avLst/>
            <a:gdLst/>
            <a:ahLst/>
            <a:cxnLst>
              <a:cxn ang="0">
                <a:pos x="7" y="0"/>
              </a:cxn>
              <a:cxn ang="0">
                <a:pos x="0" y="5"/>
              </a:cxn>
              <a:cxn ang="0">
                <a:pos x="0" y="104"/>
              </a:cxn>
              <a:cxn ang="0">
                <a:pos x="272" y="147"/>
              </a:cxn>
              <a:cxn ang="0">
                <a:pos x="272" y="43"/>
              </a:cxn>
              <a:cxn ang="0">
                <a:pos x="274" y="40"/>
              </a:cxn>
              <a:cxn ang="0">
                <a:pos x="7" y="0"/>
              </a:cxn>
            </a:cxnLst>
            <a:rect l="0" t="0" r="r" b="b"/>
            <a:pathLst>
              <a:path w="274" h="147">
                <a:moveTo>
                  <a:pt x="7" y="0"/>
                </a:moveTo>
                <a:lnTo>
                  <a:pt x="0" y="5"/>
                </a:lnTo>
                <a:lnTo>
                  <a:pt x="0" y="104"/>
                </a:lnTo>
                <a:lnTo>
                  <a:pt x="272" y="147"/>
                </a:lnTo>
                <a:lnTo>
                  <a:pt x="272" y="43"/>
                </a:lnTo>
                <a:lnTo>
                  <a:pt x="274" y="40"/>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5" name="331734827"/>
          <p:cNvSpPr>
            <a:spLocks noChangeAspect="1"/>
          </p:cNvSpPr>
          <p:nvPr/>
        </p:nvSpPr>
        <p:spPr bwMode="auto">
          <a:xfrm>
            <a:off x="2663516" y="3724726"/>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6" name="1902966702"/>
          <p:cNvSpPr>
            <a:spLocks noChangeAspect="1"/>
          </p:cNvSpPr>
          <p:nvPr/>
        </p:nvSpPr>
        <p:spPr bwMode="auto">
          <a:xfrm>
            <a:off x="2663516" y="3726398"/>
            <a:ext cx="6912" cy="14204"/>
          </a:xfrm>
          <a:custGeom>
            <a:avLst/>
            <a:gdLst/>
            <a:ahLst/>
            <a:cxnLst>
              <a:cxn ang="0">
                <a:pos x="0" y="15"/>
              </a:cxn>
              <a:cxn ang="0">
                <a:pos x="9" y="17"/>
              </a:cxn>
              <a:cxn ang="0">
                <a:pos x="9" y="3"/>
              </a:cxn>
              <a:cxn ang="0">
                <a:pos x="0" y="0"/>
              </a:cxn>
              <a:cxn ang="0">
                <a:pos x="0" y="15"/>
              </a:cxn>
            </a:cxnLst>
            <a:rect l="0" t="0" r="r" b="b"/>
            <a:pathLst>
              <a:path w="9" h="17">
                <a:moveTo>
                  <a:pt x="0" y="15"/>
                </a:moveTo>
                <a:lnTo>
                  <a:pt x="9" y="17"/>
                </a:lnTo>
                <a:lnTo>
                  <a:pt x="9"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7" name="1662699839"/>
          <p:cNvSpPr>
            <a:spLocks noChangeAspect="1"/>
          </p:cNvSpPr>
          <p:nvPr/>
        </p:nvSpPr>
        <p:spPr bwMode="auto">
          <a:xfrm>
            <a:off x="2670428" y="3728904"/>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8" name="1152329825"/>
          <p:cNvSpPr>
            <a:spLocks noChangeAspect="1"/>
          </p:cNvSpPr>
          <p:nvPr/>
        </p:nvSpPr>
        <p:spPr bwMode="auto">
          <a:xfrm>
            <a:off x="2663516" y="3724726"/>
            <a:ext cx="9216" cy="4178"/>
          </a:xfrm>
          <a:custGeom>
            <a:avLst/>
            <a:gdLst/>
            <a:ahLst/>
            <a:cxnLst>
              <a:cxn ang="0">
                <a:pos x="0" y="2"/>
              </a:cxn>
              <a:cxn ang="0">
                <a:pos x="0" y="0"/>
              </a:cxn>
              <a:cxn ang="0">
                <a:pos x="12" y="5"/>
              </a:cxn>
              <a:cxn ang="0">
                <a:pos x="9" y="5"/>
              </a:cxn>
              <a:cxn ang="0">
                <a:pos x="0" y="2"/>
              </a:cxn>
            </a:cxnLst>
            <a:rect l="0" t="0" r="r" b="b"/>
            <a:pathLst>
              <a:path w="12" h="5">
                <a:moveTo>
                  <a:pt x="0" y="2"/>
                </a:moveTo>
                <a:lnTo>
                  <a:pt x="0" y="0"/>
                </a:lnTo>
                <a:lnTo>
                  <a:pt x="12" y="5"/>
                </a:lnTo>
                <a:lnTo>
                  <a:pt x="9"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19" name="1018237886"/>
          <p:cNvSpPr>
            <a:spLocks noChangeAspect="1"/>
          </p:cNvSpPr>
          <p:nvPr/>
        </p:nvSpPr>
        <p:spPr bwMode="auto">
          <a:xfrm>
            <a:off x="2670428" y="3728904"/>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0" name="517281623"/>
          <p:cNvSpPr>
            <a:spLocks noChangeAspect="1" noChangeArrowheads="1"/>
          </p:cNvSpPr>
          <p:nvPr/>
        </p:nvSpPr>
        <p:spPr bwMode="auto">
          <a:xfrm>
            <a:off x="2699612" y="3734752"/>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1" name="2069969937"/>
          <p:cNvSpPr>
            <a:spLocks noChangeAspect="1"/>
          </p:cNvSpPr>
          <p:nvPr/>
        </p:nvSpPr>
        <p:spPr bwMode="auto">
          <a:xfrm>
            <a:off x="2663516" y="3707180"/>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2" name="988668114"/>
          <p:cNvSpPr>
            <a:spLocks noChangeAspect="1"/>
          </p:cNvSpPr>
          <p:nvPr/>
        </p:nvSpPr>
        <p:spPr bwMode="auto">
          <a:xfrm>
            <a:off x="2663516" y="3708852"/>
            <a:ext cx="6912" cy="14204"/>
          </a:xfrm>
          <a:custGeom>
            <a:avLst/>
            <a:gdLst/>
            <a:ahLst/>
            <a:cxnLst>
              <a:cxn ang="0">
                <a:pos x="0" y="14"/>
              </a:cxn>
              <a:cxn ang="0">
                <a:pos x="9" y="17"/>
              </a:cxn>
              <a:cxn ang="0">
                <a:pos x="9" y="2"/>
              </a:cxn>
              <a:cxn ang="0">
                <a:pos x="0" y="0"/>
              </a:cxn>
              <a:cxn ang="0">
                <a:pos x="0" y="14"/>
              </a:cxn>
            </a:cxnLst>
            <a:rect l="0" t="0" r="r" b="b"/>
            <a:pathLst>
              <a:path w="9" h="17">
                <a:moveTo>
                  <a:pt x="0" y="14"/>
                </a:moveTo>
                <a:lnTo>
                  <a:pt x="9" y="17"/>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3" name="1501295151"/>
          <p:cNvSpPr>
            <a:spLocks noChangeAspect="1"/>
          </p:cNvSpPr>
          <p:nvPr/>
        </p:nvSpPr>
        <p:spPr bwMode="auto">
          <a:xfrm>
            <a:off x="2670428" y="3710522"/>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4" name="9821133"/>
          <p:cNvSpPr>
            <a:spLocks noChangeAspect="1"/>
          </p:cNvSpPr>
          <p:nvPr/>
        </p:nvSpPr>
        <p:spPr bwMode="auto">
          <a:xfrm>
            <a:off x="2663516" y="3708852"/>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5" name="1398090009"/>
          <p:cNvSpPr>
            <a:spLocks noChangeAspect="1"/>
          </p:cNvSpPr>
          <p:nvPr/>
        </p:nvSpPr>
        <p:spPr bwMode="auto">
          <a:xfrm>
            <a:off x="2670428" y="3710522"/>
            <a:ext cx="29184" cy="6684"/>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6" name="383248849"/>
          <p:cNvSpPr>
            <a:spLocks noChangeAspect="1" noChangeArrowheads="1"/>
          </p:cNvSpPr>
          <p:nvPr/>
        </p:nvSpPr>
        <p:spPr bwMode="auto">
          <a:xfrm>
            <a:off x="2699612" y="3717206"/>
            <a:ext cx="1537"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7" name="1693397797"/>
          <p:cNvSpPr>
            <a:spLocks noChangeAspect="1"/>
          </p:cNvSpPr>
          <p:nvPr/>
        </p:nvSpPr>
        <p:spPr bwMode="auto">
          <a:xfrm>
            <a:off x="2663516" y="3691305"/>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8" name="1434873470"/>
          <p:cNvSpPr>
            <a:spLocks noChangeAspect="1"/>
          </p:cNvSpPr>
          <p:nvPr/>
        </p:nvSpPr>
        <p:spPr bwMode="auto">
          <a:xfrm>
            <a:off x="2663516" y="3691305"/>
            <a:ext cx="6912" cy="13368"/>
          </a:xfrm>
          <a:custGeom>
            <a:avLst/>
            <a:gdLst/>
            <a:ahLst/>
            <a:cxnLst>
              <a:cxn ang="0">
                <a:pos x="0" y="16"/>
              </a:cxn>
              <a:cxn ang="0">
                <a:pos x="9" y="16"/>
              </a:cxn>
              <a:cxn ang="0">
                <a:pos x="9" y="5"/>
              </a:cxn>
              <a:cxn ang="0">
                <a:pos x="0" y="0"/>
              </a:cxn>
              <a:cxn ang="0">
                <a:pos x="0" y="16"/>
              </a:cxn>
            </a:cxnLst>
            <a:rect l="0" t="0" r="r" b="b"/>
            <a:pathLst>
              <a:path w="9" h="16">
                <a:moveTo>
                  <a:pt x="0" y="16"/>
                </a:moveTo>
                <a:lnTo>
                  <a:pt x="9" y="16"/>
                </a:lnTo>
                <a:lnTo>
                  <a:pt x="9" y="5"/>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29" name="2111275518"/>
          <p:cNvSpPr>
            <a:spLocks noChangeAspect="1"/>
          </p:cNvSpPr>
          <p:nvPr/>
        </p:nvSpPr>
        <p:spPr bwMode="auto">
          <a:xfrm>
            <a:off x="2670428" y="3695483"/>
            <a:ext cx="29184" cy="17546"/>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0" name="1664286409"/>
          <p:cNvSpPr>
            <a:spLocks noChangeAspect="1"/>
          </p:cNvSpPr>
          <p:nvPr/>
        </p:nvSpPr>
        <p:spPr bwMode="auto">
          <a:xfrm>
            <a:off x="2663516" y="3691305"/>
            <a:ext cx="9216" cy="4178"/>
          </a:xfrm>
          <a:custGeom>
            <a:avLst/>
            <a:gdLst/>
            <a:ahLst/>
            <a:cxnLst>
              <a:cxn ang="0">
                <a:pos x="0" y="0"/>
              </a:cxn>
              <a:cxn ang="0">
                <a:pos x="0" y="0"/>
              </a:cxn>
              <a:cxn ang="0">
                <a:pos x="12" y="2"/>
              </a:cxn>
              <a:cxn ang="0">
                <a:pos x="9" y="5"/>
              </a:cxn>
              <a:cxn ang="0">
                <a:pos x="0" y="0"/>
              </a:cxn>
            </a:cxnLst>
            <a:rect l="0" t="0" r="r" b="b"/>
            <a:pathLst>
              <a:path w="12" h="5">
                <a:moveTo>
                  <a:pt x="0" y="0"/>
                </a:moveTo>
                <a:lnTo>
                  <a:pt x="0" y="0"/>
                </a:lnTo>
                <a:lnTo>
                  <a:pt x="12" y="2"/>
                </a:lnTo>
                <a:lnTo>
                  <a:pt x="9"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1" name="1423068607"/>
          <p:cNvSpPr>
            <a:spLocks noChangeAspect="1"/>
          </p:cNvSpPr>
          <p:nvPr/>
        </p:nvSpPr>
        <p:spPr bwMode="auto">
          <a:xfrm>
            <a:off x="2670428" y="3692976"/>
            <a:ext cx="29184" cy="8356"/>
          </a:xfrm>
          <a:custGeom>
            <a:avLst/>
            <a:gdLst/>
            <a:ahLst/>
            <a:cxnLst>
              <a:cxn ang="0">
                <a:pos x="1" y="0"/>
              </a:cxn>
              <a:cxn ang="0">
                <a:pos x="16" y="3"/>
              </a:cxn>
              <a:cxn ang="0">
                <a:pos x="16" y="3"/>
              </a:cxn>
              <a:cxn ang="0">
                <a:pos x="5" y="2"/>
              </a:cxn>
              <a:cxn ang="0">
                <a:pos x="0" y="1"/>
              </a:cxn>
              <a:cxn ang="0">
                <a:pos x="1" y="0"/>
              </a:cxn>
            </a:cxnLst>
            <a:rect l="0" t="0" r="r" b="b"/>
            <a:pathLst>
              <a:path w="16" h="4">
                <a:moveTo>
                  <a:pt x="1" y="0"/>
                </a:moveTo>
                <a:cubicBezTo>
                  <a:pt x="1" y="0"/>
                  <a:pt x="5" y="4"/>
                  <a:pt x="16" y="3"/>
                </a:cubicBezTo>
                <a:cubicBezTo>
                  <a:pt x="16" y="4"/>
                  <a:pt x="16" y="3"/>
                  <a:pt x="16" y="3"/>
                </a:cubicBezTo>
                <a:cubicBezTo>
                  <a:pt x="16" y="3"/>
                  <a:pt x="9" y="4"/>
                  <a:pt x="5" y="2"/>
                </a:cubicBezTo>
                <a:cubicBezTo>
                  <a:pt x="1" y="1"/>
                  <a:pt x="0" y="1"/>
                  <a:pt x="0" y="1"/>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2" name="816039985"/>
          <p:cNvSpPr>
            <a:spLocks noChangeAspect="1"/>
          </p:cNvSpPr>
          <p:nvPr/>
        </p:nvSpPr>
        <p:spPr bwMode="auto">
          <a:xfrm>
            <a:off x="2699612" y="3701332"/>
            <a:ext cx="1537" cy="3342"/>
          </a:xfrm>
          <a:custGeom>
            <a:avLst/>
            <a:gdLst/>
            <a:ahLst/>
            <a:cxnLst>
              <a:cxn ang="0">
                <a:pos x="2" y="2"/>
              </a:cxn>
              <a:cxn ang="0">
                <a:pos x="0" y="4"/>
              </a:cxn>
              <a:cxn ang="0">
                <a:pos x="0" y="0"/>
              </a:cxn>
              <a:cxn ang="0">
                <a:pos x="2" y="0"/>
              </a:cxn>
              <a:cxn ang="0">
                <a:pos x="2" y="2"/>
              </a:cxn>
            </a:cxnLst>
            <a:rect l="0" t="0" r="r" b="b"/>
            <a:pathLst>
              <a:path w="2" h="4">
                <a:moveTo>
                  <a:pt x="2" y="2"/>
                </a:moveTo>
                <a:lnTo>
                  <a:pt x="0" y="4"/>
                </a:lnTo>
                <a:lnTo>
                  <a:pt x="0" y="0"/>
                </a:lnTo>
                <a:lnTo>
                  <a:pt x="2" y="0"/>
                </a:lnTo>
                <a:lnTo>
                  <a:pt x="2"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3" name="524296663"/>
          <p:cNvSpPr>
            <a:spLocks noChangeAspect="1"/>
          </p:cNvSpPr>
          <p:nvPr/>
        </p:nvSpPr>
        <p:spPr bwMode="auto">
          <a:xfrm>
            <a:off x="2663516" y="3673759"/>
            <a:ext cx="46848" cy="23394"/>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4" name="798305739"/>
          <p:cNvSpPr>
            <a:spLocks noChangeAspect="1"/>
          </p:cNvSpPr>
          <p:nvPr/>
        </p:nvSpPr>
        <p:spPr bwMode="auto">
          <a:xfrm>
            <a:off x="2663516" y="3675431"/>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5" name="1603156190"/>
          <p:cNvSpPr>
            <a:spLocks noChangeAspect="1"/>
          </p:cNvSpPr>
          <p:nvPr/>
        </p:nvSpPr>
        <p:spPr bwMode="auto">
          <a:xfrm>
            <a:off x="2670428" y="3677102"/>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6" name="2047878934"/>
          <p:cNvSpPr>
            <a:spLocks noChangeAspect="1"/>
          </p:cNvSpPr>
          <p:nvPr/>
        </p:nvSpPr>
        <p:spPr bwMode="auto">
          <a:xfrm>
            <a:off x="2663516" y="3673759"/>
            <a:ext cx="9216" cy="3342"/>
          </a:xfrm>
          <a:custGeom>
            <a:avLst/>
            <a:gdLst/>
            <a:ahLst/>
            <a:cxnLst>
              <a:cxn ang="0">
                <a:pos x="0" y="2"/>
              </a:cxn>
              <a:cxn ang="0">
                <a:pos x="0" y="0"/>
              </a:cxn>
              <a:cxn ang="0">
                <a:pos x="12" y="4"/>
              </a:cxn>
              <a:cxn ang="0">
                <a:pos x="9" y="4"/>
              </a:cxn>
              <a:cxn ang="0">
                <a:pos x="0" y="2"/>
              </a:cxn>
            </a:cxnLst>
            <a:rect l="0" t="0" r="r" b="b"/>
            <a:pathLst>
              <a:path w="12" h="4">
                <a:moveTo>
                  <a:pt x="0" y="2"/>
                </a:moveTo>
                <a:lnTo>
                  <a:pt x="0" y="0"/>
                </a:lnTo>
                <a:lnTo>
                  <a:pt x="12" y="4"/>
                </a:lnTo>
                <a:lnTo>
                  <a:pt x="9"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7" name="681639977"/>
          <p:cNvSpPr>
            <a:spLocks noChangeAspect="1"/>
          </p:cNvSpPr>
          <p:nvPr/>
        </p:nvSpPr>
        <p:spPr bwMode="auto">
          <a:xfrm>
            <a:off x="2670428" y="3677102"/>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8" name="685559247"/>
          <p:cNvSpPr>
            <a:spLocks noChangeAspect="1" noChangeArrowheads="1"/>
          </p:cNvSpPr>
          <p:nvPr/>
        </p:nvSpPr>
        <p:spPr bwMode="auto">
          <a:xfrm>
            <a:off x="2699612" y="3682950"/>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39" name="1708940354"/>
          <p:cNvSpPr>
            <a:spLocks noChangeAspect="1"/>
          </p:cNvSpPr>
          <p:nvPr/>
        </p:nvSpPr>
        <p:spPr bwMode="auto">
          <a:xfrm>
            <a:off x="2663516" y="3655379"/>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0" name="1129367328"/>
          <p:cNvSpPr>
            <a:spLocks noChangeAspect="1"/>
          </p:cNvSpPr>
          <p:nvPr/>
        </p:nvSpPr>
        <p:spPr bwMode="auto">
          <a:xfrm>
            <a:off x="2663516" y="3657885"/>
            <a:ext cx="6912" cy="13368"/>
          </a:xfrm>
          <a:custGeom>
            <a:avLst/>
            <a:gdLst/>
            <a:ahLst/>
            <a:cxnLst>
              <a:cxn ang="0">
                <a:pos x="0" y="14"/>
              </a:cxn>
              <a:cxn ang="0">
                <a:pos x="9" y="16"/>
              </a:cxn>
              <a:cxn ang="0">
                <a:pos x="9" y="2"/>
              </a:cxn>
              <a:cxn ang="0">
                <a:pos x="0" y="0"/>
              </a:cxn>
              <a:cxn ang="0">
                <a:pos x="0" y="14"/>
              </a:cxn>
            </a:cxnLst>
            <a:rect l="0" t="0" r="r" b="b"/>
            <a:pathLst>
              <a:path w="9" h="16">
                <a:moveTo>
                  <a:pt x="0" y="14"/>
                </a:moveTo>
                <a:lnTo>
                  <a:pt x="9" y="16"/>
                </a:lnTo>
                <a:lnTo>
                  <a:pt x="9"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1" name="1312594065"/>
          <p:cNvSpPr>
            <a:spLocks noChangeAspect="1"/>
          </p:cNvSpPr>
          <p:nvPr/>
        </p:nvSpPr>
        <p:spPr bwMode="auto">
          <a:xfrm>
            <a:off x="2670428" y="3659555"/>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2" name="1474016391"/>
          <p:cNvSpPr>
            <a:spLocks noChangeAspect="1"/>
          </p:cNvSpPr>
          <p:nvPr/>
        </p:nvSpPr>
        <p:spPr bwMode="auto">
          <a:xfrm>
            <a:off x="2663516" y="3657885"/>
            <a:ext cx="9216" cy="1672"/>
          </a:xfrm>
          <a:custGeom>
            <a:avLst/>
            <a:gdLst/>
            <a:ahLst/>
            <a:cxnLst>
              <a:cxn ang="0">
                <a:pos x="0" y="0"/>
              </a:cxn>
              <a:cxn ang="0">
                <a:pos x="0" y="0"/>
              </a:cxn>
              <a:cxn ang="0">
                <a:pos x="12" y="2"/>
              </a:cxn>
              <a:cxn ang="0">
                <a:pos x="9" y="2"/>
              </a:cxn>
              <a:cxn ang="0">
                <a:pos x="0" y="0"/>
              </a:cxn>
            </a:cxnLst>
            <a:rect l="0" t="0" r="r" b="b"/>
            <a:pathLst>
              <a:path w="12" h="2">
                <a:moveTo>
                  <a:pt x="0" y="0"/>
                </a:moveTo>
                <a:lnTo>
                  <a:pt x="0" y="0"/>
                </a:lnTo>
                <a:lnTo>
                  <a:pt x="12" y="2"/>
                </a:lnTo>
                <a:lnTo>
                  <a:pt x="9"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3" name="2032487369"/>
          <p:cNvSpPr>
            <a:spLocks noChangeAspect="1"/>
          </p:cNvSpPr>
          <p:nvPr/>
        </p:nvSpPr>
        <p:spPr bwMode="auto">
          <a:xfrm>
            <a:off x="2670428" y="3659555"/>
            <a:ext cx="29184" cy="5848"/>
          </a:xfrm>
          <a:custGeom>
            <a:avLst/>
            <a:gdLst/>
            <a:ahLst/>
            <a:cxnLst>
              <a:cxn ang="0">
                <a:pos x="1" y="0"/>
              </a:cxn>
              <a:cxn ang="0">
                <a:pos x="16" y="3"/>
              </a:cxn>
              <a:cxn ang="0">
                <a:pos x="16" y="3"/>
              </a:cxn>
              <a:cxn ang="0">
                <a:pos x="5" y="2"/>
              </a:cxn>
              <a:cxn ang="0">
                <a:pos x="0" y="0"/>
              </a:cxn>
              <a:cxn ang="0">
                <a:pos x="1" y="0"/>
              </a:cxn>
            </a:cxnLst>
            <a:rect l="0" t="0" r="r" b="b"/>
            <a:pathLst>
              <a:path w="16" h="3">
                <a:moveTo>
                  <a:pt x="1" y="0"/>
                </a:moveTo>
                <a:cubicBezTo>
                  <a:pt x="1" y="0"/>
                  <a:pt x="5" y="3"/>
                  <a:pt x="16" y="3"/>
                </a:cubicBezTo>
                <a:cubicBezTo>
                  <a:pt x="16" y="3"/>
                  <a:pt x="16" y="3"/>
                  <a:pt x="16" y="3"/>
                </a:cubicBezTo>
                <a:cubicBezTo>
                  <a:pt x="16" y="3"/>
                  <a:pt x="9" y="3"/>
                  <a:pt x="5" y="2"/>
                </a:cubicBezTo>
                <a:cubicBezTo>
                  <a:pt x="1" y="1"/>
                  <a:pt x="0" y="0"/>
                  <a:pt x="0" y="0"/>
                </a:cubicBezTo>
                <a:lnTo>
                  <a:pt x="1"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4" name="1787743494"/>
          <p:cNvSpPr>
            <a:spLocks noChangeAspect="1" noChangeArrowheads="1"/>
          </p:cNvSpPr>
          <p:nvPr/>
        </p:nvSpPr>
        <p:spPr bwMode="auto">
          <a:xfrm>
            <a:off x="2699612" y="3665405"/>
            <a:ext cx="1537"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5" name="382948042"/>
          <p:cNvSpPr>
            <a:spLocks noChangeAspect="1"/>
          </p:cNvSpPr>
          <p:nvPr/>
        </p:nvSpPr>
        <p:spPr bwMode="auto">
          <a:xfrm>
            <a:off x="2514522" y="3698825"/>
            <a:ext cx="47617" cy="24230"/>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6" name="1650097415"/>
          <p:cNvSpPr>
            <a:spLocks noChangeAspect="1"/>
          </p:cNvSpPr>
          <p:nvPr/>
        </p:nvSpPr>
        <p:spPr bwMode="auto">
          <a:xfrm>
            <a:off x="2514522" y="3701332"/>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7" name="1723021892"/>
          <p:cNvSpPr>
            <a:spLocks noChangeAspect="1"/>
          </p:cNvSpPr>
          <p:nvPr/>
        </p:nvSpPr>
        <p:spPr bwMode="auto">
          <a:xfrm>
            <a:off x="2523738" y="3703002"/>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8" name="714725830"/>
          <p:cNvSpPr>
            <a:spLocks noChangeAspect="1"/>
          </p:cNvSpPr>
          <p:nvPr/>
        </p:nvSpPr>
        <p:spPr bwMode="auto">
          <a:xfrm>
            <a:off x="2514522" y="3701332"/>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49" name="761161153"/>
          <p:cNvSpPr>
            <a:spLocks noChangeAspect="1"/>
          </p:cNvSpPr>
          <p:nvPr/>
        </p:nvSpPr>
        <p:spPr bwMode="auto">
          <a:xfrm>
            <a:off x="2523738" y="3703002"/>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0" name="1444769899"/>
          <p:cNvSpPr>
            <a:spLocks noChangeAspect="1" noChangeArrowheads="1"/>
          </p:cNvSpPr>
          <p:nvPr/>
        </p:nvSpPr>
        <p:spPr bwMode="auto">
          <a:xfrm>
            <a:off x="2550618" y="3708852"/>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1" name="2095629519"/>
          <p:cNvSpPr>
            <a:spLocks noChangeAspect="1"/>
          </p:cNvSpPr>
          <p:nvPr/>
        </p:nvSpPr>
        <p:spPr bwMode="auto">
          <a:xfrm>
            <a:off x="2514522" y="3681279"/>
            <a:ext cx="47617" cy="25901"/>
          </a:xfrm>
          <a:custGeom>
            <a:avLst/>
            <a:gdLst/>
            <a:ahLst/>
            <a:cxnLst>
              <a:cxn ang="0">
                <a:pos x="0" y="0"/>
              </a:cxn>
              <a:cxn ang="0">
                <a:pos x="62" y="9"/>
              </a:cxn>
              <a:cxn ang="0">
                <a:pos x="62" y="31"/>
              </a:cxn>
              <a:cxn ang="0">
                <a:pos x="0" y="19"/>
              </a:cxn>
              <a:cxn ang="0">
                <a:pos x="0" y="0"/>
              </a:cxn>
            </a:cxnLst>
            <a:rect l="0" t="0" r="r" b="b"/>
            <a:pathLst>
              <a:path w="62" h="31">
                <a:moveTo>
                  <a:pt x="0" y="0"/>
                </a:moveTo>
                <a:lnTo>
                  <a:pt x="62" y="9"/>
                </a:lnTo>
                <a:lnTo>
                  <a:pt x="62" y="31"/>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2" name="1008881470"/>
          <p:cNvSpPr>
            <a:spLocks noChangeAspect="1"/>
          </p:cNvSpPr>
          <p:nvPr/>
        </p:nvSpPr>
        <p:spPr bwMode="auto">
          <a:xfrm>
            <a:off x="2514522" y="3682950"/>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3" name="1040936210"/>
          <p:cNvSpPr>
            <a:spLocks noChangeAspect="1"/>
          </p:cNvSpPr>
          <p:nvPr/>
        </p:nvSpPr>
        <p:spPr bwMode="auto">
          <a:xfrm>
            <a:off x="2523738" y="3685457"/>
            <a:ext cx="26880" cy="19217"/>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4" name="1349333965"/>
          <p:cNvSpPr>
            <a:spLocks noChangeAspect="1"/>
          </p:cNvSpPr>
          <p:nvPr/>
        </p:nvSpPr>
        <p:spPr bwMode="auto">
          <a:xfrm>
            <a:off x="2514522" y="3682950"/>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5" name="1361021021"/>
          <p:cNvSpPr>
            <a:spLocks noChangeAspect="1"/>
          </p:cNvSpPr>
          <p:nvPr/>
        </p:nvSpPr>
        <p:spPr bwMode="auto">
          <a:xfrm>
            <a:off x="2523738" y="3685457"/>
            <a:ext cx="29184" cy="7520"/>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6" name="1762436684"/>
          <p:cNvSpPr>
            <a:spLocks noChangeAspect="1"/>
          </p:cNvSpPr>
          <p:nvPr/>
        </p:nvSpPr>
        <p:spPr bwMode="auto">
          <a:xfrm>
            <a:off x="2550618" y="3691305"/>
            <a:ext cx="2304" cy="5848"/>
          </a:xfrm>
          <a:custGeom>
            <a:avLst/>
            <a:gdLst/>
            <a:ahLst/>
            <a:cxnLst>
              <a:cxn ang="0">
                <a:pos x="3" y="5"/>
              </a:cxn>
              <a:cxn ang="0">
                <a:pos x="0" y="7"/>
              </a:cxn>
              <a:cxn ang="0">
                <a:pos x="0" y="0"/>
              </a:cxn>
              <a:cxn ang="0">
                <a:pos x="3" y="2"/>
              </a:cxn>
              <a:cxn ang="0">
                <a:pos x="3" y="5"/>
              </a:cxn>
            </a:cxnLst>
            <a:rect l="0" t="0" r="r" b="b"/>
            <a:pathLst>
              <a:path w="3" h="7">
                <a:moveTo>
                  <a:pt x="3" y="5"/>
                </a:moveTo>
                <a:lnTo>
                  <a:pt x="0" y="7"/>
                </a:lnTo>
                <a:lnTo>
                  <a:pt x="0" y="0"/>
                </a:lnTo>
                <a:lnTo>
                  <a:pt x="3" y="2"/>
                </a:lnTo>
                <a:lnTo>
                  <a:pt x="3"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7" name="1759361688"/>
          <p:cNvSpPr>
            <a:spLocks noChangeAspect="1"/>
          </p:cNvSpPr>
          <p:nvPr/>
        </p:nvSpPr>
        <p:spPr bwMode="auto">
          <a:xfrm>
            <a:off x="2514522" y="3665405"/>
            <a:ext cx="47617" cy="23394"/>
          </a:xfrm>
          <a:custGeom>
            <a:avLst/>
            <a:gdLst/>
            <a:ahLst/>
            <a:cxnLst>
              <a:cxn ang="0">
                <a:pos x="0" y="0"/>
              </a:cxn>
              <a:cxn ang="0">
                <a:pos x="62" y="10"/>
              </a:cxn>
              <a:cxn ang="0">
                <a:pos x="62" y="28"/>
              </a:cxn>
              <a:cxn ang="0">
                <a:pos x="0" y="19"/>
              </a:cxn>
              <a:cxn ang="0">
                <a:pos x="0" y="0"/>
              </a:cxn>
            </a:cxnLst>
            <a:rect l="0" t="0" r="r" b="b"/>
            <a:pathLst>
              <a:path w="62" h="28">
                <a:moveTo>
                  <a:pt x="0" y="0"/>
                </a:moveTo>
                <a:lnTo>
                  <a:pt x="62" y="10"/>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8" name="1844505479"/>
          <p:cNvSpPr>
            <a:spLocks noChangeAspect="1"/>
          </p:cNvSpPr>
          <p:nvPr/>
        </p:nvSpPr>
        <p:spPr bwMode="auto">
          <a:xfrm>
            <a:off x="2514522" y="3667075"/>
            <a:ext cx="9216" cy="14204"/>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59" name="514189316"/>
          <p:cNvSpPr>
            <a:spLocks noChangeAspect="1"/>
          </p:cNvSpPr>
          <p:nvPr/>
        </p:nvSpPr>
        <p:spPr bwMode="auto">
          <a:xfrm>
            <a:off x="2523738" y="3669582"/>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0" name="156238525"/>
          <p:cNvSpPr>
            <a:spLocks noChangeAspect="1"/>
          </p:cNvSpPr>
          <p:nvPr/>
        </p:nvSpPr>
        <p:spPr bwMode="auto">
          <a:xfrm>
            <a:off x="2514522" y="3665405"/>
            <a:ext cx="9216" cy="4178"/>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1" name="329770314"/>
          <p:cNvSpPr>
            <a:spLocks noChangeAspect="1"/>
          </p:cNvSpPr>
          <p:nvPr/>
        </p:nvSpPr>
        <p:spPr bwMode="auto">
          <a:xfrm>
            <a:off x="2523738" y="3667075"/>
            <a:ext cx="29184" cy="8356"/>
          </a:xfrm>
          <a:custGeom>
            <a:avLst/>
            <a:gdLst/>
            <a:ahLst/>
            <a:cxnLst>
              <a:cxn ang="0">
                <a:pos x="0" y="0"/>
              </a:cxn>
              <a:cxn ang="0">
                <a:pos x="15" y="4"/>
              </a:cxn>
              <a:cxn ang="0">
                <a:pos x="15" y="4"/>
              </a:cxn>
              <a:cxn ang="0">
                <a:pos x="4" y="3"/>
              </a:cxn>
              <a:cxn ang="0">
                <a:pos x="0" y="1"/>
              </a:cxn>
              <a:cxn ang="0">
                <a:pos x="0" y="0"/>
              </a:cxn>
            </a:cxnLst>
            <a:rect l="0" t="0" r="r" b="b"/>
            <a:pathLst>
              <a:path w="16" h="4">
                <a:moveTo>
                  <a:pt x="0" y="0"/>
                </a:moveTo>
                <a:cubicBezTo>
                  <a:pt x="0" y="0"/>
                  <a:pt x="4" y="4"/>
                  <a:pt x="15" y="4"/>
                </a:cubicBezTo>
                <a:cubicBezTo>
                  <a:pt x="16" y="4"/>
                  <a:pt x="15" y="4"/>
                  <a:pt x="15" y="4"/>
                </a:cubicBezTo>
                <a:cubicBezTo>
                  <a:pt x="15"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2" name="904444551"/>
          <p:cNvSpPr>
            <a:spLocks noChangeAspect="1" noChangeArrowheads="1"/>
          </p:cNvSpPr>
          <p:nvPr/>
        </p:nvSpPr>
        <p:spPr bwMode="auto">
          <a:xfrm>
            <a:off x="2550618" y="3675431"/>
            <a:ext cx="2304"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3" name="913156527"/>
          <p:cNvSpPr>
            <a:spLocks noChangeAspect="1"/>
          </p:cNvSpPr>
          <p:nvPr/>
        </p:nvSpPr>
        <p:spPr bwMode="auto">
          <a:xfrm>
            <a:off x="2514522" y="3647859"/>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4" name="135055309"/>
          <p:cNvSpPr>
            <a:spLocks noChangeAspect="1"/>
          </p:cNvSpPr>
          <p:nvPr/>
        </p:nvSpPr>
        <p:spPr bwMode="auto">
          <a:xfrm>
            <a:off x="2514522" y="3649529"/>
            <a:ext cx="9216" cy="14204"/>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5" name="579054679"/>
          <p:cNvSpPr>
            <a:spLocks noChangeAspect="1"/>
          </p:cNvSpPr>
          <p:nvPr/>
        </p:nvSpPr>
        <p:spPr bwMode="auto">
          <a:xfrm>
            <a:off x="2523738" y="3652037"/>
            <a:ext cx="26880" cy="17546"/>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6" name="1383462466"/>
          <p:cNvSpPr>
            <a:spLocks noChangeAspect="1"/>
          </p:cNvSpPr>
          <p:nvPr/>
        </p:nvSpPr>
        <p:spPr bwMode="auto">
          <a:xfrm>
            <a:off x="2514522" y="3649529"/>
            <a:ext cx="9216" cy="2506"/>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7" name="1251537083"/>
          <p:cNvSpPr>
            <a:spLocks noChangeAspect="1"/>
          </p:cNvSpPr>
          <p:nvPr/>
        </p:nvSpPr>
        <p:spPr bwMode="auto">
          <a:xfrm>
            <a:off x="2523738" y="3652037"/>
            <a:ext cx="29184" cy="5848"/>
          </a:xfrm>
          <a:custGeom>
            <a:avLst/>
            <a:gdLst/>
            <a:ahLst/>
            <a:cxnLst>
              <a:cxn ang="0">
                <a:pos x="0" y="0"/>
              </a:cxn>
              <a:cxn ang="0">
                <a:pos x="15" y="3"/>
              </a:cxn>
              <a:cxn ang="0">
                <a:pos x="15" y="3"/>
              </a:cxn>
              <a:cxn ang="0">
                <a:pos x="4" y="2"/>
              </a:cxn>
              <a:cxn ang="0">
                <a:pos x="0" y="0"/>
              </a:cxn>
            </a:cxnLst>
            <a:rect l="0" t="0" r="r" b="b"/>
            <a:pathLst>
              <a:path w="16" h="3">
                <a:moveTo>
                  <a:pt x="0" y="0"/>
                </a:moveTo>
                <a:cubicBezTo>
                  <a:pt x="0" y="0"/>
                  <a:pt x="4" y="3"/>
                  <a:pt x="15" y="3"/>
                </a:cubicBezTo>
                <a:cubicBezTo>
                  <a:pt x="16"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8" name="475914947"/>
          <p:cNvSpPr>
            <a:spLocks noChangeAspect="1" noChangeArrowheads="1"/>
          </p:cNvSpPr>
          <p:nvPr/>
        </p:nvSpPr>
        <p:spPr bwMode="auto">
          <a:xfrm>
            <a:off x="2550618" y="3657885"/>
            <a:ext cx="2304"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69" name="1100301631"/>
          <p:cNvSpPr>
            <a:spLocks noChangeAspect="1"/>
          </p:cNvSpPr>
          <p:nvPr/>
        </p:nvSpPr>
        <p:spPr bwMode="auto">
          <a:xfrm>
            <a:off x="2514522" y="3631983"/>
            <a:ext cx="47617" cy="23394"/>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0" name="431339540"/>
          <p:cNvSpPr>
            <a:spLocks noChangeAspect="1"/>
          </p:cNvSpPr>
          <p:nvPr/>
        </p:nvSpPr>
        <p:spPr bwMode="auto">
          <a:xfrm>
            <a:off x="2514522" y="3631983"/>
            <a:ext cx="9216" cy="13368"/>
          </a:xfrm>
          <a:custGeom>
            <a:avLst/>
            <a:gdLst/>
            <a:ahLst/>
            <a:cxnLst>
              <a:cxn ang="0">
                <a:pos x="0" y="16"/>
              </a:cxn>
              <a:cxn ang="0">
                <a:pos x="12" y="16"/>
              </a:cxn>
              <a:cxn ang="0">
                <a:pos x="12" y="2"/>
              </a:cxn>
              <a:cxn ang="0">
                <a:pos x="0" y="0"/>
              </a:cxn>
              <a:cxn ang="0">
                <a:pos x="0" y="16"/>
              </a:cxn>
            </a:cxnLst>
            <a:rect l="0" t="0" r="r" b="b"/>
            <a:pathLst>
              <a:path w="12" h="16">
                <a:moveTo>
                  <a:pt x="0" y="16"/>
                </a:moveTo>
                <a:lnTo>
                  <a:pt x="12" y="16"/>
                </a:lnTo>
                <a:lnTo>
                  <a:pt x="12" y="2"/>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1" name="1221326725"/>
          <p:cNvSpPr>
            <a:spLocks noChangeAspect="1"/>
          </p:cNvSpPr>
          <p:nvPr/>
        </p:nvSpPr>
        <p:spPr bwMode="auto">
          <a:xfrm>
            <a:off x="2523738" y="3633655"/>
            <a:ext cx="26880" cy="20052"/>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2" name="977140592"/>
          <p:cNvSpPr>
            <a:spLocks noChangeAspect="1"/>
          </p:cNvSpPr>
          <p:nvPr/>
        </p:nvSpPr>
        <p:spPr bwMode="auto">
          <a:xfrm>
            <a:off x="2514522" y="3631983"/>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3" name="1590873118"/>
          <p:cNvSpPr>
            <a:spLocks noChangeAspect="1"/>
          </p:cNvSpPr>
          <p:nvPr/>
        </p:nvSpPr>
        <p:spPr bwMode="auto">
          <a:xfrm>
            <a:off x="2523738" y="3633655"/>
            <a:ext cx="29184" cy="8356"/>
          </a:xfrm>
          <a:custGeom>
            <a:avLst/>
            <a:gdLst/>
            <a:ahLst/>
            <a:cxnLst>
              <a:cxn ang="0">
                <a:pos x="0" y="0"/>
              </a:cxn>
              <a:cxn ang="0">
                <a:pos x="15" y="3"/>
              </a:cxn>
              <a:cxn ang="0">
                <a:pos x="15" y="3"/>
              </a:cxn>
              <a:cxn ang="0">
                <a:pos x="4" y="2"/>
              </a:cxn>
              <a:cxn ang="0">
                <a:pos x="0" y="0"/>
              </a:cxn>
            </a:cxnLst>
            <a:rect l="0" t="0" r="r" b="b"/>
            <a:pathLst>
              <a:path w="16" h="4">
                <a:moveTo>
                  <a:pt x="0" y="0"/>
                </a:moveTo>
                <a:cubicBezTo>
                  <a:pt x="0" y="0"/>
                  <a:pt x="4" y="3"/>
                  <a:pt x="15" y="3"/>
                </a:cubicBezTo>
                <a:cubicBezTo>
                  <a:pt x="16"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4" name="2036354205"/>
          <p:cNvSpPr>
            <a:spLocks noChangeAspect="1"/>
          </p:cNvSpPr>
          <p:nvPr/>
        </p:nvSpPr>
        <p:spPr bwMode="auto">
          <a:xfrm>
            <a:off x="2550618" y="3639503"/>
            <a:ext cx="2304" cy="5848"/>
          </a:xfrm>
          <a:custGeom>
            <a:avLst/>
            <a:gdLst/>
            <a:ahLst/>
            <a:cxnLst>
              <a:cxn ang="0">
                <a:pos x="3" y="5"/>
              </a:cxn>
              <a:cxn ang="0">
                <a:pos x="0" y="7"/>
              </a:cxn>
              <a:cxn ang="0">
                <a:pos x="0" y="0"/>
              </a:cxn>
              <a:cxn ang="0">
                <a:pos x="3" y="3"/>
              </a:cxn>
              <a:cxn ang="0">
                <a:pos x="3" y="5"/>
              </a:cxn>
            </a:cxnLst>
            <a:rect l="0" t="0" r="r" b="b"/>
            <a:pathLst>
              <a:path w="3" h="7">
                <a:moveTo>
                  <a:pt x="3" y="5"/>
                </a:moveTo>
                <a:lnTo>
                  <a:pt x="0" y="7"/>
                </a:lnTo>
                <a:lnTo>
                  <a:pt x="0" y="0"/>
                </a:lnTo>
                <a:lnTo>
                  <a:pt x="3" y="3"/>
                </a:lnTo>
                <a:lnTo>
                  <a:pt x="3"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5" name="1352171205"/>
          <p:cNvSpPr>
            <a:spLocks noChangeAspect="1"/>
          </p:cNvSpPr>
          <p:nvPr/>
        </p:nvSpPr>
        <p:spPr bwMode="auto">
          <a:xfrm>
            <a:off x="2563676" y="3707180"/>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6" name="595953546"/>
          <p:cNvSpPr>
            <a:spLocks noChangeAspect="1"/>
          </p:cNvSpPr>
          <p:nvPr/>
        </p:nvSpPr>
        <p:spPr bwMode="auto">
          <a:xfrm>
            <a:off x="2563676" y="3708852"/>
            <a:ext cx="9216" cy="14204"/>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7" name="1103664392"/>
          <p:cNvSpPr>
            <a:spLocks noChangeAspect="1"/>
          </p:cNvSpPr>
          <p:nvPr/>
        </p:nvSpPr>
        <p:spPr bwMode="auto">
          <a:xfrm>
            <a:off x="2572891" y="3710522"/>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8" name="1861035304"/>
          <p:cNvSpPr>
            <a:spLocks noChangeAspect="1"/>
          </p:cNvSpPr>
          <p:nvPr/>
        </p:nvSpPr>
        <p:spPr bwMode="auto">
          <a:xfrm>
            <a:off x="2563676" y="3708852"/>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79" name="1774356738"/>
          <p:cNvSpPr>
            <a:spLocks noChangeAspect="1"/>
          </p:cNvSpPr>
          <p:nvPr/>
        </p:nvSpPr>
        <p:spPr bwMode="auto">
          <a:xfrm>
            <a:off x="2572891" y="3710522"/>
            <a:ext cx="29184" cy="8356"/>
          </a:xfrm>
          <a:custGeom>
            <a:avLst/>
            <a:gdLst/>
            <a:ahLst/>
            <a:cxnLst>
              <a:cxn ang="0">
                <a:pos x="0" y="0"/>
              </a:cxn>
              <a:cxn ang="0">
                <a:pos x="15" y="3"/>
              </a:cxn>
              <a:cxn ang="0">
                <a:pos x="16" y="3"/>
              </a:cxn>
              <a:cxn ang="0">
                <a:pos x="4" y="2"/>
              </a:cxn>
              <a:cxn ang="0">
                <a:pos x="0" y="0"/>
              </a:cxn>
            </a:cxnLst>
            <a:rect l="0" t="0" r="r" b="b"/>
            <a:pathLst>
              <a:path w="16" h="4">
                <a:moveTo>
                  <a:pt x="0" y="0"/>
                </a:moveTo>
                <a:cubicBezTo>
                  <a:pt x="0" y="0"/>
                  <a:pt x="4" y="3"/>
                  <a:pt x="15" y="3"/>
                </a:cubicBezTo>
                <a:cubicBezTo>
                  <a:pt x="16" y="4"/>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0" name="1895476241"/>
          <p:cNvSpPr>
            <a:spLocks noChangeAspect="1" noChangeArrowheads="1"/>
          </p:cNvSpPr>
          <p:nvPr/>
        </p:nvSpPr>
        <p:spPr bwMode="auto">
          <a:xfrm>
            <a:off x="2602075" y="3717206"/>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1" name="807710604"/>
          <p:cNvSpPr>
            <a:spLocks noChangeAspect="1"/>
          </p:cNvSpPr>
          <p:nvPr/>
        </p:nvSpPr>
        <p:spPr bwMode="auto">
          <a:xfrm>
            <a:off x="2563676" y="3691305"/>
            <a:ext cx="46848" cy="23394"/>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2" name="978671967"/>
          <p:cNvSpPr>
            <a:spLocks noChangeAspect="1"/>
          </p:cNvSpPr>
          <p:nvPr/>
        </p:nvSpPr>
        <p:spPr bwMode="auto">
          <a:xfrm>
            <a:off x="2563676" y="3692976"/>
            <a:ext cx="9216" cy="11698"/>
          </a:xfrm>
          <a:custGeom>
            <a:avLst/>
            <a:gdLst/>
            <a:ahLst/>
            <a:cxnLst>
              <a:cxn ang="0">
                <a:pos x="0" y="14"/>
              </a:cxn>
              <a:cxn ang="0">
                <a:pos x="12" y="14"/>
              </a:cxn>
              <a:cxn ang="0">
                <a:pos x="12" y="3"/>
              </a:cxn>
              <a:cxn ang="0">
                <a:pos x="0" y="0"/>
              </a:cxn>
              <a:cxn ang="0">
                <a:pos x="0" y="14"/>
              </a:cxn>
            </a:cxnLst>
            <a:rect l="0" t="0" r="r" b="b"/>
            <a:pathLst>
              <a:path w="12" h="14">
                <a:moveTo>
                  <a:pt x="0" y="14"/>
                </a:moveTo>
                <a:lnTo>
                  <a:pt x="12" y="14"/>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3" name="673712317"/>
          <p:cNvSpPr>
            <a:spLocks noChangeAspect="1"/>
          </p:cNvSpPr>
          <p:nvPr/>
        </p:nvSpPr>
        <p:spPr bwMode="auto">
          <a:xfrm>
            <a:off x="2572891" y="3695483"/>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4" name="666505619"/>
          <p:cNvSpPr>
            <a:spLocks noChangeAspect="1"/>
          </p:cNvSpPr>
          <p:nvPr/>
        </p:nvSpPr>
        <p:spPr bwMode="auto">
          <a:xfrm>
            <a:off x="2563676" y="3691305"/>
            <a:ext cx="9216" cy="4178"/>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5" name="1716140537"/>
          <p:cNvSpPr>
            <a:spLocks noChangeAspect="1"/>
          </p:cNvSpPr>
          <p:nvPr/>
        </p:nvSpPr>
        <p:spPr bwMode="auto">
          <a:xfrm>
            <a:off x="2572891" y="3692976"/>
            <a:ext cx="29184" cy="8356"/>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6" name="414187137"/>
          <p:cNvSpPr>
            <a:spLocks noChangeAspect="1" noChangeArrowheads="1"/>
          </p:cNvSpPr>
          <p:nvPr/>
        </p:nvSpPr>
        <p:spPr bwMode="auto">
          <a:xfrm>
            <a:off x="2602075" y="3701332"/>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7" name="1922587422"/>
          <p:cNvSpPr>
            <a:spLocks noChangeAspect="1"/>
          </p:cNvSpPr>
          <p:nvPr/>
        </p:nvSpPr>
        <p:spPr bwMode="auto">
          <a:xfrm>
            <a:off x="2563676" y="3673759"/>
            <a:ext cx="46848" cy="23394"/>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8" name="1322446345"/>
          <p:cNvSpPr>
            <a:spLocks noChangeAspect="1"/>
          </p:cNvSpPr>
          <p:nvPr/>
        </p:nvSpPr>
        <p:spPr bwMode="auto">
          <a:xfrm>
            <a:off x="2563676" y="3675431"/>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89" name="1584768365"/>
          <p:cNvSpPr>
            <a:spLocks noChangeAspect="1"/>
          </p:cNvSpPr>
          <p:nvPr/>
        </p:nvSpPr>
        <p:spPr bwMode="auto">
          <a:xfrm>
            <a:off x="2572891" y="3677102"/>
            <a:ext cx="29184" cy="1838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0" name="1988203153"/>
          <p:cNvSpPr>
            <a:spLocks noChangeAspect="1"/>
          </p:cNvSpPr>
          <p:nvPr/>
        </p:nvSpPr>
        <p:spPr bwMode="auto">
          <a:xfrm>
            <a:off x="2563676" y="3675431"/>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1" name="288517246"/>
          <p:cNvSpPr>
            <a:spLocks noChangeAspect="1"/>
          </p:cNvSpPr>
          <p:nvPr/>
        </p:nvSpPr>
        <p:spPr bwMode="auto">
          <a:xfrm>
            <a:off x="2572891" y="3677102"/>
            <a:ext cx="29184" cy="5848"/>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2" name="984618145"/>
          <p:cNvSpPr>
            <a:spLocks noChangeAspect="1" noChangeArrowheads="1"/>
          </p:cNvSpPr>
          <p:nvPr/>
        </p:nvSpPr>
        <p:spPr bwMode="auto">
          <a:xfrm>
            <a:off x="2602075" y="3682950"/>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3" name="171369931"/>
          <p:cNvSpPr>
            <a:spLocks noChangeAspect="1"/>
          </p:cNvSpPr>
          <p:nvPr/>
        </p:nvSpPr>
        <p:spPr bwMode="auto">
          <a:xfrm>
            <a:off x="2563676" y="3655379"/>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4" name="1552701829"/>
          <p:cNvSpPr>
            <a:spLocks noChangeAspect="1"/>
          </p:cNvSpPr>
          <p:nvPr/>
        </p:nvSpPr>
        <p:spPr bwMode="auto">
          <a:xfrm>
            <a:off x="2563676" y="3657885"/>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5" name="799597014"/>
          <p:cNvSpPr>
            <a:spLocks noChangeAspect="1"/>
          </p:cNvSpPr>
          <p:nvPr/>
        </p:nvSpPr>
        <p:spPr bwMode="auto">
          <a:xfrm>
            <a:off x="2572891" y="3659555"/>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6" name="408149514"/>
          <p:cNvSpPr>
            <a:spLocks noChangeAspect="1"/>
          </p:cNvSpPr>
          <p:nvPr/>
        </p:nvSpPr>
        <p:spPr bwMode="auto">
          <a:xfrm>
            <a:off x="2563676" y="3657885"/>
            <a:ext cx="9216" cy="1672"/>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7" name="560859864"/>
          <p:cNvSpPr>
            <a:spLocks noChangeAspect="1"/>
          </p:cNvSpPr>
          <p:nvPr/>
        </p:nvSpPr>
        <p:spPr bwMode="auto">
          <a:xfrm>
            <a:off x="2572891" y="3659555"/>
            <a:ext cx="29184" cy="7520"/>
          </a:xfrm>
          <a:custGeom>
            <a:avLst/>
            <a:gdLst/>
            <a:ahLst/>
            <a:cxnLst>
              <a:cxn ang="0">
                <a:pos x="0" y="0"/>
              </a:cxn>
              <a:cxn ang="0">
                <a:pos x="15" y="3"/>
              </a:cxn>
              <a:cxn ang="0">
                <a:pos x="16" y="3"/>
              </a:cxn>
              <a:cxn ang="0">
                <a:pos x="4" y="2"/>
              </a:cxn>
              <a:cxn ang="0">
                <a:pos x="0" y="0"/>
              </a:cxn>
            </a:cxnLst>
            <a:rect l="0" t="0" r="r" b="b"/>
            <a:pathLst>
              <a:path w="16" h="4">
                <a:moveTo>
                  <a:pt x="0" y="0"/>
                </a:moveTo>
                <a:cubicBezTo>
                  <a:pt x="0" y="0"/>
                  <a:pt x="4" y="3"/>
                  <a:pt x="15" y="3"/>
                </a:cubicBezTo>
                <a:cubicBezTo>
                  <a:pt x="16" y="4"/>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8" name="1897432060"/>
          <p:cNvSpPr>
            <a:spLocks noChangeAspect="1" noChangeArrowheads="1"/>
          </p:cNvSpPr>
          <p:nvPr/>
        </p:nvSpPr>
        <p:spPr bwMode="auto">
          <a:xfrm>
            <a:off x="2602075" y="3665405"/>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699" name="1208688815"/>
          <p:cNvSpPr>
            <a:spLocks noChangeAspect="1"/>
          </p:cNvSpPr>
          <p:nvPr/>
        </p:nvSpPr>
        <p:spPr bwMode="auto">
          <a:xfrm>
            <a:off x="2563676" y="3639503"/>
            <a:ext cx="46848" cy="24230"/>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0" name="1146969223"/>
          <p:cNvSpPr>
            <a:spLocks noChangeAspect="1"/>
          </p:cNvSpPr>
          <p:nvPr/>
        </p:nvSpPr>
        <p:spPr bwMode="auto">
          <a:xfrm>
            <a:off x="2563676" y="3642009"/>
            <a:ext cx="9216" cy="13368"/>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1" name="398560332"/>
          <p:cNvSpPr>
            <a:spLocks noChangeAspect="1"/>
          </p:cNvSpPr>
          <p:nvPr/>
        </p:nvSpPr>
        <p:spPr bwMode="auto">
          <a:xfrm>
            <a:off x="2572891" y="3643681"/>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2" name="1247106945"/>
          <p:cNvSpPr>
            <a:spLocks noChangeAspect="1"/>
          </p:cNvSpPr>
          <p:nvPr/>
        </p:nvSpPr>
        <p:spPr bwMode="auto">
          <a:xfrm>
            <a:off x="2563676" y="3639503"/>
            <a:ext cx="9216" cy="4178"/>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3" name="1761907846"/>
          <p:cNvSpPr>
            <a:spLocks noChangeAspect="1"/>
          </p:cNvSpPr>
          <p:nvPr/>
        </p:nvSpPr>
        <p:spPr bwMode="auto">
          <a:xfrm>
            <a:off x="2572891" y="3642009"/>
            <a:ext cx="29184" cy="7520"/>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4" name="329821613"/>
          <p:cNvSpPr>
            <a:spLocks noChangeAspect="1" noChangeArrowheads="1"/>
          </p:cNvSpPr>
          <p:nvPr/>
        </p:nvSpPr>
        <p:spPr bwMode="auto">
          <a:xfrm>
            <a:off x="2602075" y="3649529"/>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5" name="223443174"/>
          <p:cNvSpPr>
            <a:spLocks noChangeAspect="1"/>
          </p:cNvSpPr>
          <p:nvPr/>
        </p:nvSpPr>
        <p:spPr bwMode="auto">
          <a:xfrm>
            <a:off x="2612828" y="3717206"/>
            <a:ext cx="48385" cy="23394"/>
          </a:xfrm>
          <a:custGeom>
            <a:avLst/>
            <a:gdLst/>
            <a:ahLst/>
            <a:cxnLst>
              <a:cxn ang="0">
                <a:pos x="0" y="0"/>
              </a:cxn>
              <a:cxn ang="0">
                <a:pos x="63" y="9"/>
              </a:cxn>
              <a:cxn ang="0">
                <a:pos x="63" y="28"/>
              </a:cxn>
              <a:cxn ang="0">
                <a:pos x="0" y="18"/>
              </a:cxn>
              <a:cxn ang="0">
                <a:pos x="0" y="0"/>
              </a:cxn>
            </a:cxnLst>
            <a:rect l="0" t="0" r="r" b="b"/>
            <a:pathLst>
              <a:path w="63" h="28">
                <a:moveTo>
                  <a:pt x="0" y="0"/>
                </a:moveTo>
                <a:lnTo>
                  <a:pt x="63" y="9"/>
                </a:lnTo>
                <a:lnTo>
                  <a:pt x="63"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6" name="1118488927"/>
          <p:cNvSpPr>
            <a:spLocks noChangeAspect="1"/>
          </p:cNvSpPr>
          <p:nvPr/>
        </p:nvSpPr>
        <p:spPr bwMode="auto">
          <a:xfrm>
            <a:off x="2612828" y="3718878"/>
            <a:ext cx="8449" cy="11698"/>
          </a:xfrm>
          <a:custGeom>
            <a:avLst/>
            <a:gdLst/>
            <a:ahLst/>
            <a:cxnLst>
              <a:cxn ang="0">
                <a:pos x="0" y="14"/>
              </a:cxn>
              <a:cxn ang="0">
                <a:pos x="11" y="14"/>
              </a:cxn>
              <a:cxn ang="0">
                <a:pos x="11" y="2"/>
              </a:cxn>
              <a:cxn ang="0">
                <a:pos x="0" y="0"/>
              </a:cxn>
              <a:cxn ang="0">
                <a:pos x="0" y="14"/>
              </a:cxn>
            </a:cxnLst>
            <a:rect l="0" t="0" r="r" b="b"/>
            <a:pathLst>
              <a:path w="11" h="14">
                <a:moveTo>
                  <a:pt x="0" y="14"/>
                </a:moveTo>
                <a:lnTo>
                  <a:pt x="11" y="14"/>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7" name="1565491999"/>
          <p:cNvSpPr>
            <a:spLocks noChangeAspect="1"/>
          </p:cNvSpPr>
          <p:nvPr/>
        </p:nvSpPr>
        <p:spPr bwMode="auto">
          <a:xfrm>
            <a:off x="2621276" y="3720548"/>
            <a:ext cx="29184" cy="1838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8" name="1152065652"/>
          <p:cNvSpPr>
            <a:spLocks noChangeAspect="1"/>
          </p:cNvSpPr>
          <p:nvPr/>
        </p:nvSpPr>
        <p:spPr bwMode="auto">
          <a:xfrm>
            <a:off x="2612828" y="3717206"/>
            <a:ext cx="8449" cy="3342"/>
          </a:xfrm>
          <a:custGeom>
            <a:avLst/>
            <a:gdLst/>
            <a:ahLst/>
            <a:cxnLst>
              <a:cxn ang="0">
                <a:pos x="0" y="2"/>
              </a:cxn>
              <a:cxn ang="0">
                <a:pos x="0" y="0"/>
              </a:cxn>
              <a:cxn ang="0">
                <a:pos x="11" y="2"/>
              </a:cxn>
              <a:cxn ang="0">
                <a:pos x="11" y="4"/>
              </a:cxn>
              <a:cxn ang="0">
                <a:pos x="0" y="2"/>
              </a:cxn>
            </a:cxnLst>
            <a:rect l="0" t="0" r="r" b="b"/>
            <a:pathLst>
              <a:path w="11" h="4">
                <a:moveTo>
                  <a:pt x="0" y="2"/>
                </a:moveTo>
                <a:lnTo>
                  <a:pt x="0" y="0"/>
                </a:lnTo>
                <a:lnTo>
                  <a:pt x="11" y="2"/>
                </a:lnTo>
                <a:lnTo>
                  <a:pt x="11"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09" name="2144646407"/>
          <p:cNvSpPr>
            <a:spLocks noChangeAspect="1"/>
          </p:cNvSpPr>
          <p:nvPr/>
        </p:nvSpPr>
        <p:spPr bwMode="auto">
          <a:xfrm>
            <a:off x="2621276" y="3718878"/>
            <a:ext cx="29184" cy="7520"/>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0" name="765067475"/>
          <p:cNvSpPr>
            <a:spLocks noChangeAspect="1" noChangeArrowheads="1"/>
          </p:cNvSpPr>
          <p:nvPr/>
        </p:nvSpPr>
        <p:spPr bwMode="auto">
          <a:xfrm>
            <a:off x="2650460" y="3726398"/>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1" name="658772292"/>
          <p:cNvSpPr>
            <a:spLocks noChangeAspect="1"/>
          </p:cNvSpPr>
          <p:nvPr/>
        </p:nvSpPr>
        <p:spPr bwMode="auto">
          <a:xfrm>
            <a:off x="2612828" y="3698825"/>
            <a:ext cx="48385" cy="24230"/>
          </a:xfrm>
          <a:custGeom>
            <a:avLst/>
            <a:gdLst/>
            <a:ahLst/>
            <a:cxnLst>
              <a:cxn ang="0">
                <a:pos x="0" y="0"/>
              </a:cxn>
              <a:cxn ang="0">
                <a:pos x="63" y="10"/>
              </a:cxn>
              <a:cxn ang="0">
                <a:pos x="63" y="29"/>
              </a:cxn>
              <a:cxn ang="0">
                <a:pos x="0" y="19"/>
              </a:cxn>
              <a:cxn ang="0">
                <a:pos x="0" y="0"/>
              </a:cxn>
            </a:cxnLst>
            <a:rect l="0" t="0" r="r" b="b"/>
            <a:pathLst>
              <a:path w="63" h="29">
                <a:moveTo>
                  <a:pt x="0" y="0"/>
                </a:moveTo>
                <a:lnTo>
                  <a:pt x="63" y="10"/>
                </a:lnTo>
                <a:lnTo>
                  <a:pt x="63"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2" name="2045810031"/>
          <p:cNvSpPr>
            <a:spLocks noChangeAspect="1"/>
          </p:cNvSpPr>
          <p:nvPr/>
        </p:nvSpPr>
        <p:spPr bwMode="auto">
          <a:xfrm>
            <a:off x="2612828" y="3701332"/>
            <a:ext cx="8449" cy="13368"/>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3" name="70148741"/>
          <p:cNvSpPr>
            <a:spLocks noChangeAspect="1"/>
          </p:cNvSpPr>
          <p:nvPr/>
        </p:nvSpPr>
        <p:spPr bwMode="auto">
          <a:xfrm>
            <a:off x="2621276" y="3703002"/>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4" name="766196722"/>
          <p:cNvSpPr>
            <a:spLocks noChangeAspect="1"/>
          </p:cNvSpPr>
          <p:nvPr/>
        </p:nvSpPr>
        <p:spPr bwMode="auto">
          <a:xfrm>
            <a:off x="2612828" y="3701332"/>
            <a:ext cx="8449" cy="1672"/>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5" name="1496011568"/>
          <p:cNvSpPr>
            <a:spLocks noChangeAspect="1"/>
          </p:cNvSpPr>
          <p:nvPr/>
        </p:nvSpPr>
        <p:spPr bwMode="auto">
          <a:xfrm>
            <a:off x="2621276" y="3703002"/>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6" name="1498581994"/>
          <p:cNvSpPr>
            <a:spLocks noChangeAspect="1" noChangeArrowheads="1"/>
          </p:cNvSpPr>
          <p:nvPr/>
        </p:nvSpPr>
        <p:spPr bwMode="auto">
          <a:xfrm>
            <a:off x="2650460" y="3708852"/>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7" name="230732234"/>
          <p:cNvSpPr>
            <a:spLocks noChangeAspect="1"/>
          </p:cNvSpPr>
          <p:nvPr/>
        </p:nvSpPr>
        <p:spPr bwMode="auto">
          <a:xfrm>
            <a:off x="2612828" y="3681279"/>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8" name="246650908"/>
          <p:cNvSpPr>
            <a:spLocks noChangeAspect="1"/>
          </p:cNvSpPr>
          <p:nvPr/>
        </p:nvSpPr>
        <p:spPr bwMode="auto">
          <a:xfrm>
            <a:off x="2612828" y="3682950"/>
            <a:ext cx="8449" cy="14204"/>
          </a:xfrm>
          <a:custGeom>
            <a:avLst/>
            <a:gdLst/>
            <a:ahLst/>
            <a:cxnLst>
              <a:cxn ang="0">
                <a:pos x="0" y="15"/>
              </a:cxn>
              <a:cxn ang="0">
                <a:pos x="11" y="17"/>
              </a:cxn>
              <a:cxn ang="0">
                <a:pos x="11" y="3"/>
              </a:cxn>
              <a:cxn ang="0">
                <a:pos x="0" y="0"/>
              </a:cxn>
              <a:cxn ang="0">
                <a:pos x="0" y="15"/>
              </a:cxn>
            </a:cxnLst>
            <a:rect l="0" t="0" r="r" b="b"/>
            <a:pathLst>
              <a:path w="11" h="17">
                <a:moveTo>
                  <a:pt x="0" y="15"/>
                </a:moveTo>
                <a:lnTo>
                  <a:pt x="11" y="17"/>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19" name="566398419"/>
          <p:cNvSpPr>
            <a:spLocks noChangeAspect="1"/>
          </p:cNvSpPr>
          <p:nvPr/>
        </p:nvSpPr>
        <p:spPr bwMode="auto">
          <a:xfrm>
            <a:off x="2621276" y="368545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0" name="164867542"/>
          <p:cNvSpPr>
            <a:spLocks noChangeAspect="1"/>
          </p:cNvSpPr>
          <p:nvPr/>
        </p:nvSpPr>
        <p:spPr bwMode="auto">
          <a:xfrm>
            <a:off x="2612828" y="3682950"/>
            <a:ext cx="8449" cy="2506"/>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1" name="1608358691"/>
          <p:cNvSpPr>
            <a:spLocks noChangeAspect="1"/>
          </p:cNvSpPr>
          <p:nvPr/>
        </p:nvSpPr>
        <p:spPr bwMode="auto">
          <a:xfrm>
            <a:off x="2621276" y="3685457"/>
            <a:ext cx="29184" cy="7520"/>
          </a:xfrm>
          <a:custGeom>
            <a:avLst/>
            <a:gdLst/>
            <a:ahLst/>
            <a:cxnLst>
              <a:cxn ang="0">
                <a:pos x="0" y="0"/>
              </a:cxn>
              <a:cxn ang="0">
                <a:pos x="16" y="3"/>
              </a:cxn>
              <a:cxn ang="0">
                <a:pos x="16" y="3"/>
              </a:cxn>
              <a:cxn ang="0">
                <a:pos x="5" y="2"/>
              </a:cxn>
              <a:cxn ang="0">
                <a:pos x="0" y="0"/>
              </a:cxn>
            </a:cxnLst>
            <a:rect l="0" t="0" r="r" b="b"/>
            <a:pathLst>
              <a:path w="16" h="4">
                <a:moveTo>
                  <a:pt x="0" y="0"/>
                </a:moveTo>
                <a:cubicBezTo>
                  <a:pt x="0" y="0"/>
                  <a:pt x="4" y="3"/>
                  <a:pt x="16" y="3"/>
                </a:cubicBezTo>
                <a:cubicBezTo>
                  <a:pt x="16" y="4"/>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2" name="2076574385"/>
          <p:cNvSpPr>
            <a:spLocks noChangeAspect="1" noChangeArrowheads="1"/>
          </p:cNvSpPr>
          <p:nvPr/>
        </p:nvSpPr>
        <p:spPr bwMode="auto">
          <a:xfrm>
            <a:off x="2650460" y="3691305"/>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3" name="1038630229"/>
          <p:cNvSpPr>
            <a:spLocks noChangeAspect="1"/>
          </p:cNvSpPr>
          <p:nvPr/>
        </p:nvSpPr>
        <p:spPr bwMode="auto">
          <a:xfrm>
            <a:off x="2612828" y="3665405"/>
            <a:ext cx="48385" cy="23394"/>
          </a:xfrm>
          <a:custGeom>
            <a:avLst/>
            <a:gdLst/>
            <a:ahLst/>
            <a:cxnLst>
              <a:cxn ang="0">
                <a:pos x="0" y="0"/>
              </a:cxn>
              <a:cxn ang="0">
                <a:pos x="63" y="10"/>
              </a:cxn>
              <a:cxn ang="0">
                <a:pos x="63" y="28"/>
              </a:cxn>
              <a:cxn ang="0">
                <a:pos x="0" y="19"/>
              </a:cxn>
              <a:cxn ang="0">
                <a:pos x="0" y="0"/>
              </a:cxn>
            </a:cxnLst>
            <a:rect l="0" t="0" r="r" b="b"/>
            <a:pathLst>
              <a:path w="63" h="28">
                <a:moveTo>
                  <a:pt x="0" y="0"/>
                </a:moveTo>
                <a:lnTo>
                  <a:pt x="63" y="10"/>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4" name="1259582125"/>
          <p:cNvSpPr>
            <a:spLocks noChangeAspect="1"/>
          </p:cNvSpPr>
          <p:nvPr/>
        </p:nvSpPr>
        <p:spPr bwMode="auto">
          <a:xfrm>
            <a:off x="2612828" y="3667075"/>
            <a:ext cx="8449" cy="12532"/>
          </a:xfrm>
          <a:custGeom>
            <a:avLst/>
            <a:gdLst/>
            <a:ahLst/>
            <a:cxnLst>
              <a:cxn ang="0">
                <a:pos x="0" y="15"/>
              </a:cxn>
              <a:cxn ang="0">
                <a:pos x="11" y="15"/>
              </a:cxn>
              <a:cxn ang="0">
                <a:pos x="11" y="3"/>
              </a:cxn>
              <a:cxn ang="0">
                <a:pos x="0" y="0"/>
              </a:cxn>
              <a:cxn ang="0">
                <a:pos x="0" y="15"/>
              </a:cxn>
            </a:cxnLst>
            <a:rect l="0" t="0" r="r" b="b"/>
            <a:pathLst>
              <a:path w="11" h="15">
                <a:moveTo>
                  <a:pt x="0" y="15"/>
                </a:moveTo>
                <a:lnTo>
                  <a:pt x="11" y="15"/>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5" name="142822294"/>
          <p:cNvSpPr>
            <a:spLocks noChangeAspect="1"/>
          </p:cNvSpPr>
          <p:nvPr/>
        </p:nvSpPr>
        <p:spPr bwMode="auto">
          <a:xfrm>
            <a:off x="2621276" y="3669582"/>
            <a:ext cx="29184" cy="17546"/>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6" name="236708580"/>
          <p:cNvSpPr>
            <a:spLocks noChangeAspect="1"/>
          </p:cNvSpPr>
          <p:nvPr/>
        </p:nvSpPr>
        <p:spPr bwMode="auto">
          <a:xfrm>
            <a:off x="2612828" y="3665405"/>
            <a:ext cx="8449" cy="4178"/>
          </a:xfrm>
          <a:custGeom>
            <a:avLst/>
            <a:gdLst/>
            <a:ahLst/>
            <a:cxnLst>
              <a:cxn ang="0">
                <a:pos x="0" y="2"/>
              </a:cxn>
              <a:cxn ang="0">
                <a:pos x="0" y="0"/>
              </a:cxn>
              <a:cxn ang="0">
                <a:pos x="11" y="2"/>
              </a:cxn>
              <a:cxn ang="0">
                <a:pos x="11" y="5"/>
              </a:cxn>
              <a:cxn ang="0">
                <a:pos x="0" y="2"/>
              </a:cxn>
            </a:cxnLst>
            <a:rect l="0" t="0" r="r" b="b"/>
            <a:pathLst>
              <a:path w="11" h="5">
                <a:moveTo>
                  <a:pt x="0" y="2"/>
                </a:moveTo>
                <a:lnTo>
                  <a:pt x="0" y="0"/>
                </a:lnTo>
                <a:lnTo>
                  <a:pt x="11" y="2"/>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7" name="805770661"/>
          <p:cNvSpPr>
            <a:spLocks noChangeAspect="1"/>
          </p:cNvSpPr>
          <p:nvPr/>
        </p:nvSpPr>
        <p:spPr bwMode="auto">
          <a:xfrm>
            <a:off x="2621276" y="3667075"/>
            <a:ext cx="29184" cy="8356"/>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8" name="38171289"/>
          <p:cNvSpPr>
            <a:spLocks noChangeAspect="1" noChangeArrowheads="1"/>
          </p:cNvSpPr>
          <p:nvPr/>
        </p:nvSpPr>
        <p:spPr bwMode="auto">
          <a:xfrm>
            <a:off x="2650460" y="3675431"/>
            <a:ext cx="768" cy="417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29" name="1236757191"/>
          <p:cNvSpPr>
            <a:spLocks noChangeAspect="1"/>
          </p:cNvSpPr>
          <p:nvPr/>
        </p:nvSpPr>
        <p:spPr bwMode="auto">
          <a:xfrm>
            <a:off x="2612828" y="3647859"/>
            <a:ext cx="48385" cy="23394"/>
          </a:xfrm>
          <a:custGeom>
            <a:avLst/>
            <a:gdLst/>
            <a:ahLst/>
            <a:cxnLst>
              <a:cxn ang="0">
                <a:pos x="0" y="0"/>
              </a:cxn>
              <a:cxn ang="0">
                <a:pos x="63" y="9"/>
              </a:cxn>
              <a:cxn ang="0">
                <a:pos x="63" y="28"/>
              </a:cxn>
              <a:cxn ang="0">
                <a:pos x="0" y="19"/>
              </a:cxn>
              <a:cxn ang="0">
                <a:pos x="0" y="0"/>
              </a:cxn>
            </a:cxnLst>
            <a:rect l="0" t="0" r="r" b="b"/>
            <a:pathLst>
              <a:path w="63" h="28">
                <a:moveTo>
                  <a:pt x="0" y="0"/>
                </a:moveTo>
                <a:lnTo>
                  <a:pt x="63" y="9"/>
                </a:lnTo>
                <a:lnTo>
                  <a:pt x="63"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0" name="944021691"/>
          <p:cNvSpPr>
            <a:spLocks noChangeAspect="1"/>
          </p:cNvSpPr>
          <p:nvPr/>
        </p:nvSpPr>
        <p:spPr bwMode="auto">
          <a:xfrm>
            <a:off x="2612828" y="3649529"/>
            <a:ext cx="8449" cy="14204"/>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1" name="35093682"/>
          <p:cNvSpPr>
            <a:spLocks noChangeAspect="1"/>
          </p:cNvSpPr>
          <p:nvPr/>
        </p:nvSpPr>
        <p:spPr bwMode="auto">
          <a:xfrm>
            <a:off x="2621276" y="3652037"/>
            <a:ext cx="29184" cy="17546"/>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2" name="1353715979"/>
          <p:cNvSpPr>
            <a:spLocks noChangeAspect="1"/>
          </p:cNvSpPr>
          <p:nvPr/>
        </p:nvSpPr>
        <p:spPr bwMode="auto">
          <a:xfrm>
            <a:off x="2612828" y="3649529"/>
            <a:ext cx="8449" cy="2506"/>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3" name="652346489"/>
          <p:cNvSpPr>
            <a:spLocks noChangeAspect="1"/>
          </p:cNvSpPr>
          <p:nvPr/>
        </p:nvSpPr>
        <p:spPr bwMode="auto">
          <a:xfrm>
            <a:off x="2621276" y="3652037"/>
            <a:ext cx="29184" cy="5848"/>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4" name="627387515"/>
          <p:cNvSpPr>
            <a:spLocks noChangeAspect="1" noChangeArrowheads="1"/>
          </p:cNvSpPr>
          <p:nvPr/>
        </p:nvSpPr>
        <p:spPr bwMode="auto">
          <a:xfrm>
            <a:off x="2650460" y="3657885"/>
            <a:ext cx="768" cy="334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5" name="1496915909"/>
          <p:cNvSpPr>
            <a:spLocks noChangeAspect="1"/>
          </p:cNvSpPr>
          <p:nvPr/>
        </p:nvSpPr>
        <p:spPr bwMode="auto">
          <a:xfrm>
            <a:off x="2503770" y="3627806"/>
            <a:ext cx="10752" cy="89401"/>
          </a:xfrm>
          <a:custGeom>
            <a:avLst/>
            <a:gdLst/>
            <a:ahLst/>
            <a:cxnLst>
              <a:cxn ang="0">
                <a:pos x="2" y="0"/>
              </a:cxn>
              <a:cxn ang="0">
                <a:pos x="0" y="0"/>
              </a:cxn>
              <a:cxn ang="0">
                <a:pos x="0" y="19"/>
              </a:cxn>
              <a:cxn ang="0">
                <a:pos x="2" y="19"/>
              </a:cxn>
              <a:cxn ang="0">
                <a:pos x="2" y="26"/>
              </a:cxn>
              <a:cxn ang="0">
                <a:pos x="0" y="29"/>
              </a:cxn>
              <a:cxn ang="0">
                <a:pos x="0" y="78"/>
              </a:cxn>
              <a:cxn ang="0">
                <a:pos x="2" y="78"/>
              </a:cxn>
              <a:cxn ang="0">
                <a:pos x="2" y="88"/>
              </a:cxn>
              <a:cxn ang="0">
                <a:pos x="0" y="88"/>
              </a:cxn>
              <a:cxn ang="0">
                <a:pos x="0" y="104"/>
              </a:cxn>
              <a:cxn ang="0">
                <a:pos x="14" y="107"/>
              </a:cxn>
              <a:cxn ang="0">
                <a:pos x="14" y="3"/>
              </a:cxn>
              <a:cxn ang="0">
                <a:pos x="2" y="0"/>
              </a:cxn>
            </a:cxnLst>
            <a:rect l="0" t="0" r="r" b="b"/>
            <a:pathLst>
              <a:path w="14" h="107">
                <a:moveTo>
                  <a:pt x="2" y="0"/>
                </a:moveTo>
                <a:lnTo>
                  <a:pt x="0" y="0"/>
                </a:lnTo>
                <a:lnTo>
                  <a:pt x="0" y="19"/>
                </a:lnTo>
                <a:lnTo>
                  <a:pt x="2" y="19"/>
                </a:lnTo>
                <a:lnTo>
                  <a:pt x="2" y="26"/>
                </a:lnTo>
                <a:lnTo>
                  <a:pt x="0" y="29"/>
                </a:lnTo>
                <a:lnTo>
                  <a:pt x="0" y="78"/>
                </a:lnTo>
                <a:lnTo>
                  <a:pt x="2" y="78"/>
                </a:lnTo>
                <a:lnTo>
                  <a:pt x="2" y="88"/>
                </a:lnTo>
                <a:lnTo>
                  <a:pt x="0" y="88"/>
                </a:lnTo>
                <a:lnTo>
                  <a:pt x="0" y="104"/>
                </a:lnTo>
                <a:lnTo>
                  <a:pt x="14" y="107"/>
                </a:lnTo>
                <a:lnTo>
                  <a:pt x="14" y="3"/>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6" name="1708087306"/>
          <p:cNvSpPr>
            <a:spLocks noChangeAspect="1" noEditPoints="1"/>
          </p:cNvSpPr>
          <p:nvPr/>
        </p:nvSpPr>
        <p:spPr bwMode="auto">
          <a:xfrm>
            <a:off x="2503770" y="3643681"/>
            <a:ext cx="9216" cy="8356"/>
          </a:xfrm>
          <a:custGeom>
            <a:avLst/>
            <a:gdLst/>
            <a:ahLst/>
            <a:cxnLst>
              <a:cxn ang="0">
                <a:pos x="0" y="0"/>
              </a:cxn>
              <a:cxn ang="0">
                <a:pos x="1" y="0"/>
              </a:cxn>
              <a:cxn ang="0">
                <a:pos x="0" y="0"/>
              </a:cxn>
              <a:cxn ang="0">
                <a:pos x="0" y="0"/>
              </a:cxn>
              <a:cxn ang="0">
                <a:pos x="3" y="0"/>
              </a:cxn>
              <a:cxn ang="0">
                <a:pos x="1" y="0"/>
              </a:cxn>
              <a:cxn ang="0">
                <a:pos x="1" y="3"/>
              </a:cxn>
              <a:cxn ang="0">
                <a:pos x="3" y="4"/>
              </a:cxn>
              <a:cxn ang="0">
                <a:pos x="5" y="2"/>
              </a:cxn>
              <a:cxn ang="0">
                <a:pos x="3" y="0"/>
              </a:cxn>
            </a:cxnLst>
            <a:rect l="0" t="0" r="r" b="b"/>
            <a:pathLst>
              <a:path w="5" h="4">
                <a:moveTo>
                  <a:pt x="0" y="0"/>
                </a:moveTo>
                <a:cubicBezTo>
                  <a:pt x="1" y="0"/>
                  <a:pt x="1" y="0"/>
                  <a:pt x="1" y="0"/>
                </a:cubicBezTo>
                <a:cubicBezTo>
                  <a:pt x="0" y="0"/>
                  <a:pt x="0" y="0"/>
                  <a:pt x="0" y="0"/>
                </a:cubicBezTo>
                <a:cubicBezTo>
                  <a:pt x="0" y="0"/>
                  <a:pt x="0" y="0"/>
                  <a:pt x="0" y="0"/>
                </a:cubicBezTo>
                <a:moveTo>
                  <a:pt x="3" y="0"/>
                </a:moveTo>
                <a:cubicBezTo>
                  <a:pt x="1" y="0"/>
                  <a:pt x="1" y="0"/>
                  <a:pt x="1" y="0"/>
                </a:cubicBezTo>
                <a:cubicBezTo>
                  <a:pt x="1" y="3"/>
                  <a:pt x="1" y="3"/>
                  <a:pt x="1" y="3"/>
                </a:cubicBezTo>
                <a:cubicBezTo>
                  <a:pt x="3" y="4"/>
                  <a:pt x="3" y="4"/>
                  <a:pt x="3" y="4"/>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7" name="1364247768"/>
          <p:cNvSpPr>
            <a:spLocks noChangeAspect="1"/>
          </p:cNvSpPr>
          <p:nvPr/>
        </p:nvSpPr>
        <p:spPr bwMode="auto">
          <a:xfrm>
            <a:off x="2503770" y="3647859"/>
            <a:ext cx="9216" cy="4178"/>
          </a:xfrm>
          <a:custGeom>
            <a:avLst/>
            <a:gdLst/>
            <a:ahLst/>
            <a:cxnLst>
              <a:cxn ang="0">
                <a:pos x="5" y="0"/>
              </a:cxn>
              <a:cxn ang="0">
                <a:pos x="5" y="0"/>
              </a:cxn>
              <a:cxn ang="0">
                <a:pos x="3" y="2"/>
              </a:cxn>
              <a:cxn ang="0">
                <a:pos x="1" y="1"/>
              </a:cxn>
              <a:cxn ang="0">
                <a:pos x="0" y="2"/>
              </a:cxn>
              <a:cxn ang="0">
                <a:pos x="3" y="2"/>
              </a:cxn>
              <a:cxn ang="0">
                <a:pos x="5" y="1"/>
              </a:cxn>
              <a:cxn ang="0">
                <a:pos x="5" y="0"/>
              </a:cxn>
            </a:cxnLst>
            <a:rect l="0" t="0" r="r" b="b"/>
            <a:pathLst>
              <a:path w="5" h="2">
                <a:moveTo>
                  <a:pt x="5" y="0"/>
                </a:moveTo>
                <a:cubicBezTo>
                  <a:pt x="5" y="0"/>
                  <a:pt x="5" y="0"/>
                  <a:pt x="5" y="0"/>
                </a:cubicBezTo>
                <a:cubicBezTo>
                  <a:pt x="5" y="1"/>
                  <a:pt x="4" y="2"/>
                  <a:pt x="3" y="2"/>
                </a:cubicBezTo>
                <a:cubicBezTo>
                  <a:pt x="1" y="1"/>
                  <a:pt x="1" y="1"/>
                  <a:pt x="1" y="1"/>
                </a:cubicBezTo>
                <a:cubicBezTo>
                  <a:pt x="0" y="2"/>
                  <a:pt x="0" y="2"/>
                  <a:pt x="0" y="2"/>
                </a:cubicBezTo>
                <a:cubicBezTo>
                  <a:pt x="3" y="2"/>
                  <a:pt x="3" y="2"/>
                  <a:pt x="3" y="2"/>
                </a:cubicBezTo>
                <a:cubicBezTo>
                  <a:pt x="4" y="2"/>
                  <a:pt x="5" y="2"/>
                  <a:pt x="5" y="1"/>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8" name="343890704"/>
          <p:cNvSpPr>
            <a:spLocks noChangeAspect="1"/>
          </p:cNvSpPr>
          <p:nvPr/>
        </p:nvSpPr>
        <p:spPr bwMode="auto">
          <a:xfrm>
            <a:off x="2505307" y="3645353"/>
            <a:ext cx="5376" cy="4178"/>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2"/>
                  <a:pt x="0" y="1"/>
                  <a:pt x="0" y="1"/>
                </a:cubicBezTo>
                <a:cubicBezTo>
                  <a:pt x="0" y="0"/>
                  <a:pt x="1"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39" name="443062445"/>
          <p:cNvSpPr>
            <a:spLocks noChangeAspect="1" noEditPoints="1"/>
          </p:cNvSpPr>
          <p:nvPr/>
        </p:nvSpPr>
        <p:spPr bwMode="auto">
          <a:xfrm>
            <a:off x="2503770" y="3692976"/>
            <a:ext cx="9216" cy="8356"/>
          </a:xfrm>
          <a:custGeom>
            <a:avLst/>
            <a:gdLst/>
            <a:ahLst/>
            <a:cxnLst>
              <a:cxn ang="0">
                <a:pos x="0" y="0"/>
              </a:cxn>
              <a:cxn ang="0">
                <a:pos x="1" y="0"/>
              </a:cxn>
              <a:cxn ang="0">
                <a:pos x="0" y="0"/>
              </a:cxn>
              <a:cxn ang="0">
                <a:pos x="0" y="0"/>
              </a:cxn>
              <a:cxn ang="0">
                <a:pos x="3" y="1"/>
              </a:cxn>
              <a:cxn ang="0">
                <a:pos x="1" y="0"/>
              </a:cxn>
              <a:cxn ang="0">
                <a:pos x="1" y="4"/>
              </a:cxn>
              <a:cxn ang="0">
                <a:pos x="3" y="4"/>
              </a:cxn>
              <a:cxn ang="0">
                <a:pos x="5" y="3"/>
              </a:cxn>
              <a:cxn ang="0">
                <a:pos x="3" y="1"/>
              </a:cxn>
            </a:cxnLst>
            <a:rect l="0" t="0" r="r" b="b"/>
            <a:pathLst>
              <a:path w="5" h="4">
                <a:moveTo>
                  <a:pt x="0" y="0"/>
                </a:moveTo>
                <a:cubicBezTo>
                  <a:pt x="1" y="0"/>
                  <a:pt x="1" y="0"/>
                  <a:pt x="1" y="0"/>
                </a:cubicBezTo>
                <a:cubicBezTo>
                  <a:pt x="0" y="0"/>
                  <a:pt x="0" y="0"/>
                  <a:pt x="0" y="0"/>
                </a:cubicBezTo>
                <a:cubicBezTo>
                  <a:pt x="0" y="0"/>
                  <a:pt x="0" y="0"/>
                  <a:pt x="0" y="0"/>
                </a:cubicBezTo>
                <a:moveTo>
                  <a:pt x="3" y="1"/>
                </a:moveTo>
                <a:cubicBezTo>
                  <a:pt x="1" y="0"/>
                  <a:pt x="1" y="0"/>
                  <a:pt x="1" y="0"/>
                </a:cubicBezTo>
                <a:cubicBezTo>
                  <a:pt x="1" y="4"/>
                  <a:pt x="1" y="4"/>
                  <a:pt x="1"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0" name="597651610"/>
          <p:cNvSpPr>
            <a:spLocks noChangeAspect="1"/>
          </p:cNvSpPr>
          <p:nvPr/>
        </p:nvSpPr>
        <p:spPr bwMode="auto">
          <a:xfrm>
            <a:off x="2503770" y="3698825"/>
            <a:ext cx="9216" cy="4178"/>
          </a:xfrm>
          <a:custGeom>
            <a:avLst/>
            <a:gdLst/>
            <a:ahLst/>
            <a:cxnLst>
              <a:cxn ang="0">
                <a:pos x="5" y="0"/>
              </a:cxn>
              <a:cxn ang="0">
                <a:pos x="5" y="0"/>
              </a:cxn>
              <a:cxn ang="0">
                <a:pos x="3" y="1"/>
              </a:cxn>
              <a:cxn ang="0">
                <a:pos x="1" y="1"/>
              </a:cxn>
              <a:cxn ang="0">
                <a:pos x="0" y="1"/>
              </a:cxn>
              <a:cxn ang="0">
                <a:pos x="3" y="2"/>
              </a:cxn>
              <a:cxn ang="0">
                <a:pos x="5" y="0"/>
              </a:cxn>
              <a:cxn ang="0">
                <a:pos x="5" y="0"/>
              </a:cxn>
            </a:cxnLst>
            <a:rect l="0" t="0" r="r" b="b"/>
            <a:pathLst>
              <a:path w="5" h="2">
                <a:moveTo>
                  <a:pt x="5" y="0"/>
                </a:moveTo>
                <a:cubicBezTo>
                  <a:pt x="5" y="0"/>
                  <a:pt x="5" y="0"/>
                  <a:pt x="5" y="0"/>
                </a:cubicBezTo>
                <a:cubicBezTo>
                  <a:pt x="5" y="1"/>
                  <a:pt x="4" y="1"/>
                  <a:pt x="3" y="1"/>
                </a:cubicBezTo>
                <a:cubicBezTo>
                  <a:pt x="1" y="1"/>
                  <a:pt x="1" y="1"/>
                  <a:pt x="1"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1" name="996178785"/>
          <p:cNvSpPr>
            <a:spLocks noChangeAspect="1"/>
          </p:cNvSpPr>
          <p:nvPr/>
        </p:nvSpPr>
        <p:spPr bwMode="auto">
          <a:xfrm>
            <a:off x="2505307" y="3695483"/>
            <a:ext cx="5376" cy="5848"/>
          </a:xfrm>
          <a:custGeom>
            <a:avLst/>
            <a:gdLst/>
            <a:ahLst/>
            <a:cxnLst>
              <a:cxn ang="0">
                <a:pos x="3" y="2"/>
              </a:cxn>
              <a:cxn ang="0">
                <a:pos x="2" y="2"/>
              </a:cxn>
              <a:cxn ang="0">
                <a:pos x="1" y="2"/>
              </a:cxn>
              <a:cxn ang="0">
                <a:pos x="0" y="1"/>
              </a:cxn>
              <a:cxn ang="0">
                <a:pos x="1" y="0"/>
              </a:cxn>
              <a:cxn ang="0">
                <a:pos x="2" y="1"/>
              </a:cxn>
              <a:cxn ang="0">
                <a:pos x="3" y="2"/>
              </a:cxn>
            </a:cxnLst>
            <a:rect l="0" t="0" r="r" b="b"/>
            <a:pathLst>
              <a:path w="3" h="3">
                <a:moveTo>
                  <a:pt x="3" y="2"/>
                </a:moveTo>
                <a:cubicBezTo>
                  <a:pt x="3" y="2"/>
                  <a:pt x="3" y="3"/>
                  <a:pt x="2" y="2"/>
                </a:cubicBezTo>
                <a:cubicBezTo>
                  <a:pt x="1" y="2"/>
                  <a:pt x="1" y="2"/>
                  <a:pt x="1" y="2"/>
                </a:cubicBezTo>
                <a:cubicBezTo>
                  <a:pt x="1" y="2"/>
                  <a:pt x="0" y="2"/>
                  <a:pt x="0" y="1"/>
                </a:cubicBezTo>
                <a:cubicBezTo>
                  <a:pt x="0" y="1"/>
                  <a:pt x="1" y="0"/>
                  <a:pt x="1" y="0"/>
                </a:cubicBezTo>
                <a:cubicBezTo>
                  <a:pt x="2" y="1"/>
                  <a:pt x="2" y="1"/>
                  <a:pt x="2" y="1"/>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2" name="770521770"/>
          <p:cNvSpPr>
            <a:spLocks noChangeAspect="1"/>
          </p:cNvSpPr>
          <p:nvPr/>
        </p:nvSpPr>
        <p:spPr bwMode="auto">
          <a:xfrm>
            <a:off x="2519898" y="3718878"/>
            <a:ext cx="181250" cy="43447"/>
          </a:xfrm>
          <a:custGeom>
            <a:avLst/>
            <a:gdLst/>
            <a:ahLst/>
            <a:cxnLst>
              <a:cxn ang="0">
                <a:pos x="236" y="38"/>
              </a:cxn>
              <a:cxn ang="0">
                <a:pos x="0" y="0"/>
              </a:cxn>
              <a:cxn ang="0">
                <a:pos x="0" y="14"/>
              </a:cxn>
              <a:cxn ang="0">
                <a:pos x="236" y="52"/>
              </a:cxn>
              <a:cxn ang="0">
                <a:pos x="236" y="38"/>
              </a:cxn>
            </a:cxnLst>
            <a:rect l="0" t="0" r="r" b="b"/>
            <a:pathLst>
              <a:path w="236" h="52">
                <a:moveTo>
                  <a:pt x="236" y="38"/>
                </a:moveTo>
                <a:lnTo>
                  <a:pt x="0" y="0"/>
                </a:lnTo>
                <a:lnTo>
                  <a:pt x="0" y="14"/>
                </a:lnTo>
                <a:lnTo>
                  <a:pt x="236" y="52"/>
                </a:lnTo>
                <a:lnTo>
                  <a:pt x="236" y="38"/>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3" name="1325283585"/>
          <p:cNvSpPr>
            <a:spLocks noChangeAspect="1"/>
          </p:cNvSpPr>
          <p:nvPr/>
        </p:nvSpPr>
        <p:spPr bwMode="auto">
          <a:xfrm>
            <a:off x="2509147" y="3717206"/>
            <a:ext cx="9216" cy="13368"/>
          </a:xfrm>
          <a:custGeom>
            <a:avLst/>
            <a:gdLst/>
            <a:ahLst/>
            <a:cxnLst>
              <a:cxn ang="0">
                <a:pos x="5" y="1"/>
              </a:cxn>
              <a:cxn ang="0">
                <a:pos x="0" y="1"/>
              </a:cxn>
              <a:cxn ang="0">
                <a:pos x="1" y="6"/>
              </a:cxn>
              <a:cxn ang="0">
                <a:pos x="5" y="7"/>
              </a:cxn>
              <a:cxn ang="0">
                <a:pos x="5" y="1"/>
              </a:cxn>
            </a:cxnLst>
            <a:rect l="0" t="0" r="r" b="b"/>
            <a:pathLst>
              <a:path w="5" h="7">
                <a:moveTo>
                  <a:pt x="5" y="1"/>
                </a:moveTo>
                <a:cubicBezTo>
                  <a:pt x="5" y="1"/>
                  <a:pt x="1" y="0"/>
                  <a:pt x="0" y="1"/>
                </a:cubicBezTo>
                <a:cubicBezTo>
                  <a:pt x="0" y="2"/>
                  <a:pt x="0" y="5"/>
                  <a:pt x="1" y="6"/>
                </a:cubicBezTo>
                <a:cubicBezTo>
                  <a:pt x="1" y="7"/>
                  <a:pt x="5" y="7"/>
                  <a:pt x="5" y="7"/>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4" name="819700890"/>
          <p:cNvSpPr>
            <a:spLocks noChangeAspect="1" noChangeShapeType="1"/>
          </p:cNvSpPr>
          <p:nvPr/>
        </p:nvSpPr>
        <p:spPr bwMode="auto">
          <a:xfrm>
            <a:off x="2542171" y="3728904"/>
            <a:ext cx="162818" cy="27572"/>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5" name="1329430861"/>
          <p:cNvSpPr>
            <a:spLocks noChangeAspect="1" noChangeShapeType="1"/>
          </p:cNvSpPr>
          <p:nvPr/>
        </p:nvSpPr>
        <p:spPr bwMode="auto">
          <a:xfrm>
            <a:off x="2542171" y="3728904"/>
            <a:ext cx="162818" cy="27572"/>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6" name="390190862"/>
          <p:cNvSpPr>
            <a:spLocks noChangeAspect="1" noChangeArrowheads="1"/>
          </p:cNvSpPr>
          <p:nvPr/>
        </p:nvSpPr>
        <p:spPr bwMode="auto">
          <a:xfrm>
            <a:off x="2512986" y="3723056"/>
            <a:ext cx="3840" cy="3342"/>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7" name="914469404"/>
          <p:cNvSpPr>
            <a:spLocks noChangeAspect="1"/>
          </p:cNvSpPr>
          <p:nvPr/>
        </p:nvSpPr>
        <p:spPr bwMode="auto">
          <a:xfrm>
            <a:off x="2519898" y="3616109"/>
            <a:ext cx="181250" cy="43447"/>
          </a:xfrm>
          <a:custGeom>
            <a:avLst/>
            <a:gdLst/>
            <a:ahLst/>
            <a:cxnLst>
              <a:cxn ang="0">
                <a:pos x="236" y="38"/>
              </a:cxn>
              <a:cxn ang="0">
                <a:pos x="0" y="0"/>
              </a:cxn>
              <a:cxn ang="0">
                <a:pos x="0" y="14"/>
              </a:cxn>
              <a:cxn ang="0">
                <a:pos x="236" y="52"/>
              </a:cxn>
              <a:cxn ang="0">
                <a:pos x="236" y="38"/>
              </a:cxn>
            </a:cxnLst>
            <a:rect l="0" t="0" r="r" b="b"/>
            <a:pathLst>
              <a:path w="236" h="52">
                <a:moveTo>
                  <a:pt x="236" y="38"/>
                </a:moveTo>
                <a:lnTo>
                  <a:pt x="0" y="0"/>
                </a:lnTo>
                <a:lnTo>
                  <a:pt x="0" y="14"/>
                </a:lnTo>
                <a:lnTo>
                  <a:pt x="236" y="52"/>
                </a:lnTo>
                <a:lnTo>
                  <a:pt x="236" y="38"/>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8" name="1552656856"/>
          <p:cNvSpPr>
            <a:spLocks noChangeAspect="1"/>
          </p:cNvSpPr>
          <p:nvPr/>
        </p:nvSpPr>
        <p:spPr bwMode="auto">
          <a:xfrm>
            <a:off x="2509147" y="3614438"/>
            <a:ext cx="9216" cy="13368"/>
          </a:xfrm>
          <a:custGeom>
            <a:avLst/>
            <a:gdLst/>
            <a:ahLst/>
            <a:cxnLst>
              <a:cxn ang="0">
                <a:pos x="5" y="1"/>
              </a:cxn>
              <a:cxn ang="0">
                <a:pos x="0" y="1"/>
              </a:cxn>
              <a:cxn ang="0">
                <a:pos x="1" y="6"/>
              </a:cxn>
              <a:cxn ang="0">
                <a:pos x="5" y="7"/>
              </a:cxn>
              <a:cxn ang="0">
                <a:pos x="5" y="1"/>
              </a:cxn>
            </a:cxnLst>
            <a:rect l="0" t="0" r="r" b="b"/>
            <a:pathLst>
              <a:path w="5" h="7">
                <a:moveTo>
                  <a:pt x="5" y="1"/>
                </a:moveTo>
                <a:cubicBezTo>
                  <a:pt x="5" y="1"/>
                  <a:pt x="1" y="0"/>
                  <a:pt x="0" y="1"/>
                </a:cubicBezTo>
                <a:cubicBezTo>
                  <a:pt x="0" y="2"/>
                  <a:pt x="0" y="5"/>
                  <a:pt x="1" y="6"/>
                </a:cubicBezTo>
                <a:cubicBezTo>
                  <a:pt x="1" y="7"/>
                  <a:pt x="5" y="7"/>
                  <a:pt x="5" y="7"/>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49" name="56690261"/>
          <p:cNvSpPr>
            <a:spLocks noChangeAspect="1" noChangeShapeType="1"/>
          </p:cNvSpPr>
          <p:nvPr/>
        </p:nvSpPr>
        <p:spPr bwMode="auto">
          <a:xfrm>
            <a:off x="2542171" y="3626135"/>
            <a:ext cx="162818" cy="27572"/>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0" name="1448498667"/>
          <p:cNvSpPr>
            <a:spLocks noChangeAspect="1" noChangeShapeType="1"/>
          </p:cNvSpPr>
          <p:nvPr/>
        </p:nvSpPr>
        <p:spPr bwMode="auto">
          <a:xfrm>
            <a:off x="2542171" y="3626135"/>
            <a:ext cx="162818" cy="27572"/>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1" name="177417280"/>
          <p:cNvSpPr>
            <a:spLocks noChangeAspect="1" noChangeArrowheads="1"/>
          </p:cNvSpPr>
          <p:nvPr/>
        </p:nvSpPr>
        <p:spPr bwMode="auto">
          <a:xfrm>
            <a:off x="2512986" y="3620287"/>
            <a:ext cx="3840" cy="3342"/>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2" name="314208956"/>
          <p:cNvSpPr>
            <a:spLocks noChangeAspect="1"/>
          </p:cNvSpPr>
          <p:nvPr/>
        </p:nvSpPr>
        <p:spPr bwMode="auto">
          <a:xfrm>
            <a:off x="2463834" y="4567761"/>
            <a:ext cx="242690" cy="92743"/>
          </a:xfrm>
          <a:custGeom>
            <a:avLst/>
            <a:gdLst/>
            <a:ahLst/>
            <a:cxnLst>
              <a:cxn ang="0">
                <a:pos x="316" y="57"/>
              </a:cxn>
              <a:cxn ang="0">
                <a:pos x="0" y="0"/>
              </a:cxn>
              <a:cxn ang="0">
                <a:pos x="0" y="54"/>
              </a:cxn>
              <a:cxn ang="0">
                <a:pos x="316" y="111"/>
              </a:cxn>
              <a:cxn ang="0">
                <a:pos x="316" y="57"/>
              </a:cxn>
            </a:cxnLst>
            <a:rect l="0" t="0" r="r" b="b"/>
            <a:pathLst>
              <a:path w="316" h="111">
                <a:moveTo>
                  <a:pt x="316" y="57"/>
                </a:moveTo>
                <a:lnTo>
                  <a:pt x="0" y="0"/>
                </a:lnTo>
                <a:lnTo>
                  <a:pt x="0" y="54"/>
                </a:lnTo>
                <a:lnTo>
                  <a:pt x="316" y="111"/>
                </a:lnTo>
                <a:lnTo>
                  <a:pt x="316" y="57"/>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3" name="1331033641"/>
          <p:cNvSpPr>
            <a:spLocks noChangeAspect="1"/>
          </p:cNvSpPr>
          <p:nvPr/>
        </p:nvSpPr>
        <p:spPr bwMode="auto">
          <a:xfrm>
            <a:off x="2701148" y="3552610"/>
            <a:ext cx="11521" cy="1102046"/>
          </a:xfrm>
          <a:custGeom>
            <a:avLst/>
            <a:gdLst/>
            <a:ahLst/>
            <a:cxnLst>
              <a:cxn ang="0">
                <a:pos x="15" y="3"/>
              </a:cxn>
              <a:cxn ang="0">
                <a:pos x="15" y="1319"/>
              </a:cxn>
              <a:cxn ang="0">
                <a:pos x="3" y="1319"/>
              </a:cxn>
              <a:cxn ang="0">
                <a:pos x="0" y="0"/>
              </a:cxn>
              <a:cxn ang="0">
                <a:pos x="15" y="3"/>
              </a:cxn>
            </a:cxnLst>
            <a:rect l="0" t="0" r="r" b="b"/>
            <a:pathLst>
              <a:path w="15" h="1319">
                <a:moveTo>
                  <a:pt x="15" y="3"/>
                </a:moveTo>
                <a:lnTo>
                  <a:pt x="15" y="1319"/>
                </a:lnTo>
                <a:lnTo>
                  <a:pt x="3" y="1319"/>
                </a:lnTo>
                <a:lnTo>
                  <a:pt x="0" y="0"/>
                </a:lnTo>
                <a:lnTo>
                  <a:pt x="15" y="3"/>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4" name="1043821273"/>
          <p:cNvSpPr>
            <a:spLocks noChangeAspect="1"/>
          </p:cNvSpPr>
          <p:nvPr/>
        </p:nvSpPr>
        <p:spPr bwMode="auto">
          <a:xfrm>
            <a:off x="2701148" y="3552610"/>
            <a:ext cx="11521" cy="1102046"/>
          </a:xfrm>
          <a:custGeom>
            <a:avLst/>
            <a:gdLst/>
            <a:ahLst/>
            <a:cxnLst>
              <a:cxn ang="0">
                <a:pos x="15" y="3"/>
              </a:cxn>
              <a:cxn ang="0">
                <a:pos x="15" y="1319"/>
              </a:cxn>
              <a:cxn ang="0">
                <a:pos x="3" y="1319"/>
              </a:cxn>
              <a:cxn ang="0">
                <a:pos x="0" y="0"/>
              </a:cxn>
            </a:cxnLst>
            <a:rect l="0" t="0" r="r" b="b"/>
            <a:pathLst>
              <a:path w="15" h="1319">
                <a:moveTo>
                  <a:pt x="15" y="3"/>
                </a:moveTo>
                <a:lnTo>
                  <a:pt x="15" y="1319"/>
                </a:lnTo>
                <a:lnTo>
                  <a:pt x="3" y="1319"/>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5" name="1686094179"/>
          <p:cNvSpPr>
            <a:spLocks noChangeAspect="1"/>
          </p:cNvSpPr>
          <p:nvPr/>
        </p:nvSpPr>
        <p:spPr bwMode="auto">
          <a:xfrm>
            <a:off x="2473050" y="4585307"/>
            <a:ext cx="228099" cy="73525"/>
          </a:xfrm>
          <a:custGeom>
            <a:avLst/>
            <a:gdLst/>
            <a:ahLst/>
            <a:cxnLst>
              <a:cxn ang="0">
                <a:pos x="126" y="37"/>
              </a:cxn>
              <a:cxn ang="0">
                <a:pos x="67" y="7"/>
              </a:cxn>
              <a:cxn ang="0">
                <a:pos x="0" y="14"/>
              </a:cxn>
              <a:cxn ang="0">
                <a:pos x="126" y="37"/>
              </a:cxn>
            </a:cxnLst>
            <a:rect l="0" t="0" r="r" b="b"/>
            <a:pathLst>
              <a:path w="126" h="37">
                <a:moveTo>
                  <a:pt x="126" y="37"/>
                </a:moveTo>
                <a:cubicBezTo>
                  <a:pt x="125" y="35"/>
                  <a:pt x="103" y="14"/>
                  <a:pt x="67" y="7"/>
                </a:cubicBezTo>
                <a:cubicBezTo>
                  <a:pt x="32" y="0"/>
                  <a:pt x="7" y="11"/>
                  <a:pt x="0" y="14"/>
                </a:cubicBezTo>
                <a:cubicBezTo>
                  <a:pt x="21" y="17"/>
                  <a:pt x="126" y="37"/>
                  <a:pt x="126" y="37"/>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6" name="469469594"/>
          <p:cNvSpPr>
            <a:spLocks noChangeAspect="1" noEditPoints="1"/>
          </p:cNvSpPr>
          <p:nvPr/>
        </p:nvSpPr>
        <p:spPr bwMode="auto">
          <a:xfrm>
            <a:off x="2478427" y="4597005"/>
            <a:ext cx="219650" cy="59321"/>
          </a:xfrm>
          <a:custGeom>
            <a:avLst/>
            <a:gdLst/>
            <a:ahLst/>
            <a:cxnLst>
              <a:cxn ang="0">
                <a:pos x="37" y="15"/>
              </a:cxn>
              <a:cxn ang="0">
                <a:pos x="36" y="0"/>
              </a:cxn>
              <a:cxn ang="0">
                <a:pos x="36" y="14"/>
              </a:cxn>
              <a:cxn ang="0">
                <a:pos x="52" y="0"/>
              </a:cxn>
              <a:cxn ang="0">
                <a:pos x="55" y="0"/>
              </a:cxn>
              <a:cxn ang="0">
                <a:pos x="42" y="16"/>
              </a:cxn>
              <a:cxn ang="0">
                <a:pos x="50" y="0"/>
              </a:cxn>
              <a:cxn ang="0">
                <a:pos x="50" y="17"/>
              </a:cxn>
              <a:cxn ang="0">
                <a:pos x="28" y="0"/>
              </a:cxn>
              <a:cxn ang="0">
                <a:pos x="31" y="0"/>
              </a:cxn>
              <a:cxn ang="0">
                <a:pos x="56" y="0"/>
              </a:cxn>
              <a:cxn ang="0">
                <a:pos x="60" y="1"/>
              </a:cxn>
              <a:cxn ang="0">
                <a:pos x="4" y="9"/>
              </a:cxn>
              <a:cxn ang="0">
                <a:pos x="3" y="9"/>
              </a:cxn>
              <a:cxn ang="0">
                <a:pos x="0" y="8"/>
              </a:cxn>
              <a:cxn ang="0">
                <a:pos x="9" y="4"/>
              </a:cxn>
              <a:cxn ang="0">
                <a:pos x="13" y="3"/>
              </a:cxn>
              <a:cxn ang="0">
                <a:pos x="23" y="12"/>
              </a:cxn>
              <a:cxn ang="0">
                <a:pos x="22" y="1"/>
              </a:cxn>
              <a:cxn ang="0">
                <a:pos x="22" y="12"/>
              </a:cxn>
              <a:cxn ang="0">
                <a:pos x="14" y="3"/>
              </a:cxn>
              <a:cxn ang="0">
                <a:pos x="17" y="2"/>
              </a:cxn>
              <a:cxn ang="0">
                <a:pos x="70" y="21"/>
              </a:cxn>
              <a:cxn ang="0">
                <a:pos x="107" y="18"/>
              </a:cxn>
              <a:cxn ang="0">
                <a:pos x="107" y="27"/>
              </a:cxn>
              <a:cxn ang="0">
                <a:pos x="99" y="14"/>
              </a:cxn>
              <a:cxn ang="0">
                <a:pos x="102" y="16"/>
              </a:cxn>
              <a:cxn ang="0">
                <a:pos x="94" y="25"/>
              </a:cxn>
              <a:cxn ang="0">
                <a:pos x="111" y="22"/>
              </a:cxn>
              <a:cxn ang="0">
                <a:pos x="111" y="28"/>
              </a:cxn>
              <a:cxn ang="0">
                <a:pos x="118" y="26"/>
              </a:cxn>
              <a:cxn ang="0">
                <a:pos x="121" y="29"/>
              </a:cxn>
              <a:cxn ang="0">
                <a:pos x="113" y="28"/>
              </a:cxn>
              <a:cxn ang="0">
                <a:pos x="83" y="7"/>
              </a:cxn>
              <a:cxn ang="0">
                <a:pos x="83" y="23"/>
              </a:cxn>
              <a:cxn ang="0">
                <a:pos x="75" y="4"/>
              </a:cxn>
              <a:cxn ang="0">
                <a:pos x="79" y="5"/>
              </a:cxn>
              <a:cxn ang="0">
                <a:pos x="89" y="24"/>
              </a:cxn>
              <a:cxn ang="0">
                <a:pos x="69" y="3"/>
              </a:cxn>
              <a:cxn ang="0">
                <a:pos x="69" y="20"/>
              </a:cxn>
              <a:cxn ang="0">
                <a:pos x="85" y="7"/>
              </a:cxn>
              <a:cxn ang="0">
                <a:pos x="88" y="9"/>
              </a:cxn>
              <a:cxn ang="0">
                <a:pos x="61" y="19"/>
              </a:cxn>
            </a:cxnLst>
            <a:rect l="0" t="0" r="r" b="b"/>
            <a:pathLst>
              <a:path w="121" h="30">
                <a:moveTo>
                  <a:pt x="41" y="0"/>
                </a:moveTo>
                <a:cubicBezTo>
                  <a:pt x="40" y="0"/>
                  <a:pt x="39" y="0"/>
                  <a:pt x="38" y="0"/>
                </a:cubicBezTo>
                <a:cubicBezTo>
                  <a:pt x="37" y="15"/>
                  <a:pt x="37" y="15"/>
                  <a:pt x="37" y="15"/>
                </a:cubicBezTo>
                <a:cubicBezTo>
                  <a:pt x="41" y="15"/>
                  <a:pt x="41" y="15"/>
                  <a:pt x="41" y="15"/>
                </a:cubicBezTo>
                <a:lnTo>
                  <a:pt x="41" y="0"/>
                </a:lnTo>
                <a:close/>
                <a:moveTo>
                  <a:pt x="36" y="0"/>
                </a:moveTo>
                <a:cubicBezTo>
                  <a:pt x="35" y="0"/>
                  <a:pt x="34" y="0"/>
                  <a:pt x="33" y="0"/>
                </a:cubicBezTo>
                <a:cubicBezTo>
                  <a:pt x="33" y="14"/>
                  <a:pt x="33" y="14"/>
                  <a:pt x="33" y="14"/>
                </a:cubicBezTo>
                <a:cubicBezTo>
                  <a:pt x="36" y="14"/>
                  <a:pt x="36" y="14"/>
                  <a:pt x="36" y="14"/>
                </a:cubicBezTo>
                <a:lnTo>
                  <a:pt x="36" y="0"/>
                </a:lnTo>
                <a:close/>
                <a:moveTo>
                  <a:pt x="55" y="0"/>
                </a:moveTo>
                <a:cubicBezTo>
                  <a:pt x="54" y="0"/>
                  <a:pt x="53" y="0"/>
                  <a:pt x="52" y="0"/>
                </a:cubicBezTo>
                <a:cubicBezTo>
                  <a:pt x="52" y="17"/>
                  <a:pt x="52" y="17"/>
                  <a:pt x="52" y="17"/>
                </a:cubicBezTo>
                <a:cubicBezTo>
                  <a:pt x="55" y="18"/>
                  <a:pt x="55" y="18"/>
                  <a:pt x="55" y="18"/>
                </a:cubicBezTo>
                <a:lnTo>
                  <a:pt x="55" y="0"/>
                </a:lnTo>
                <a:close/>
                <a:moveTo>
                  <a:pt x="46" y="0"/>
                </a:moveTo>
                <a:cubicBezTo>
                  <a:pt x="45" y="0"/>
                  <a:pt x="43" y="0"/>
                  <a:pt x="42" y="0"/>
                </a:cubicBezTo>
                <a:cubicBezTo>
                  <a:pt x="42" y="16"/>
                  <a:pt x="42" y="16"/>
                  <a:pt x="42" y="16"/>
                </a:cubicBezTo>
                <a:cubicBezTo>
                  <a:pt x="45" y="16"/>
                  <a:pt x="45" y="16"/>
                  <a:pt x="45" y="16"/>
                </a:cubicBezTo>
                <a:lnTo>
                  <a:pt x="46" y="0"/>
                </a:lnTo>
                <a:close/>
                <a:moveTo>
                  <a:pt x="50" y="0"/>
                </a:moveTo>
                <a:cubicBezTo>
                  <a:pt x="49" y="0"/>
                  <a:pt x="48" y="0"/>
                  <a:pt x="47" y="0"/>
                </a:cubicBezTo>
                <a:cubicBezTo>
                  <a:pt x="47" y="16"/>
                  <a:pt x="47" y="16"/>
                  <a:pt x="47" y="16"/>
                </a:cubicBezTo>
                <a:cubicBezTo>
                  <a:pt x="50" y="17"/>
                  <a:pt x="50" y="17"/>
                  <a:pt x="50" y="17"/>
                </a:cubicBezTo>
                <a:lnTo>
                  <a:pt x="50" y="0"/>
                </a:lnTo>
                <a:close/>
                <a:moveTo>
                  <a:pt x="31" y="0"/>
                </a:moveTo>
                <a:cubicBezTo>
                  <a:pt x="30" y="0"/>
                  <a:pt x="29" y="0"/>
                  <a:pt x="28" y="0"/>
                </a:cubicBezTo>
                <a:cubicBezTo>
                  <a:pt x="28" y="13"/>
                  <a:pt x="28" y="13"/>
                  <a:pt x="28" y="13"/>
                </a:cubicBezTo>
                <a:cubicBezTo>
                  <a:pt x="31" y="14"/>
                  <a:pt x="31" y="14"/>
                  <a:pt x="31" y="14"/>
                </a:cubicBezTo>
                <a:lnTo>
                  <a:pt x="31" y="0"/>
                </a:lnTo>
                <a:close/>
                <a:moveTo>
                  <a:pt x="60" y="1"/>
                </a:moveTo>
                <a:cubicBezTo>
                  <a:pt x="59" y="1"/>
                  <a:pt x="59" y="1"/>
                  <a:pt x="59" y="1"/>
                </a:cubicBezTo>
                <a:cubicBezTo>
                  <a:pt x="58" y="1"/>
                  <a:pt x="57" y="1"/>
                  <a:pt x="56" y="0"/>
                </a:cubicBezTo>
                <a:cubicBezTo>
                  <a:pt x="56" y="18"/>
                  <a:pt x="56" y="18"/>
                  <a:pt x="56" y="18"/>
                </a:cubicBezTo>
                <a:cubicBezTo>
                  <a:pt x="60" y="19"/>
                  <a:pt x="60" y="19"/>
                  <a:pt x="60" y="19"/>
                </a:cubicBezTo>
                <a:lnTo>
                  <a:pt x="60" y="1"/>
                </a:lnTo>
                <a:close/>
                <a:moveTo>
                  <a:pt x="8" y="5"/>
                </a:moveTo>
                <a:cubicBezTo>
                  <a:pt x="7" y="5"/>
                  <a:pt x="6" y="5"/>
                  <a:pt x="5" y="6"/>
                </a:cubicBezTo>
                <a:cubicBezTo>
                  <a:pt x="4" y="9"/>
                  <a:pt x="4" y="9"/>
                  <a:pt x="4" y="9"/>
                </a:cubicBezTo>
                <a:cubicBezTo>
                  <a:pt x="8" y="9"/>
                  <a:pt x="8" y="9"/>
                  <a:pt x="8" y="9"/>
                </a:cubicBezTo>
                <a:lnTo>
                  <a:pt x="8" y="5"/>
                </a:lnTo>
                <a:close/>
                <a:moveTo>
                  <a:pt x="3" y="9"/>
                </a:moveTo>
                <a:cubicBezTo>
                  <a:pt x="3" y="6"/>
                  <a:pt x="3" y="6"/>
                  <a:pt x="3" y="6"/>
                </a:cubicBezTo>
                <a:cubicBezTo>
                  <a:pt x="2" y="7"/>
                  <a:pt x="1" y="7"/>
                  <a:pt x="0" y="8"/>
                </a:cubicBezTo>
                <a:cubicBezTo>
                  <a:pt x="0" y="8"/>
                  <a:pt x="0" y="8"/>
                  <a:pt x="0" y="8"/>
                </a:cubicBezTo>
                <a:lnTo>
                  <a:pt x="3" y="9"/>
                </a:lnTo>
                <a:close/>
                <a:moveTo>
                  <a:pt x="13" y="3"/>
                </a:moveTo>
                <a:cubicBezTo>
                  <a:pt x="11" y="3"/>
                  <a:pt x="10" y="4"/>
                  <a:pt x="9" y="4"/>
                </a:cubicBezTo>
                <a:cubicBezTo>
                  <a:pt x="9" y="10"/>
                  <a:pt x="9" y="10"/>
                  <a:pt x="9" y="10"/>
                </a:cubicBezTo>
                <a:cubicBezTo>
                  <a:pt x="13" y="10"/>
                  <a:pt x="13" y="10"/>
                  <a:pt x="13" y="10"/>
                </a:cubicBezTo>
                <a:lnTo>
                  <a:pt x="13" y="3"/>
                </a:lnTo>
                <a:close/>
                <a:moveTo>
                  <a:pt x="27" y="0"/>
                </a:moveTo>
                <a:cubicBezTo>
                  <a:pt x="26" y="1"/>
                  <a:pt x="25" y="1"/>
                  <a:pt x="23" y="1"/>
                </a:cubicBezTo>
                <a:cubicBezTo>
                  <a:pt x="23" y="12"/>
                  <a:pt x="23" y="12"/>
                  <a:pt x="23" y="12"/>
                </a:cubicBezTo>
                <a:cubicBezTo>
                  <a:pt x="27" y="13"/>
                  <a:pt x="27" y="13"/>
                  <a:pt x="27" y="13"/>
                </a:cubicBezTo>
                <a:lnTo>
                  <a:pt x="27" y="0"/>
                </a:lnTo>
                <a:close/>
                <a:moveTo>
                  <a:pt x="22" y="1"/>
                </a:moveTo>
                <a:cubicBezTo>
                  <a:pt x="21" y="1"/>
                  <a:pt x="20" y="2"/>
                  <a:pt x="19" y="2"/>
                </a:cubicBezTo>
                <a:cubicBezTo>
                  <a:pt x="19" y="11"/>
                  <a:pt x="19" y="11"/>
                  <a:pt x="19" y="11"/>
                </a:cubicBezTo>
                <a:cubicBezTo>
                  <a:pt x="22" y="12"/>
                  <a:pt x="22" y="12"/>
                  <a:pt x="22" y="12"/>
                </a:cubicBezTo>
                <a:lnTo>
                  <a:pt x="22" y="1"/>
                </a:lnTo>
                <a:close/>
                <a:moveTo>
                  <a:pt x="17" y="2"/>
                </a:moveTo>
                <a:cubicBezTo>
                  <a:pt x="16" y="2"/>
                  <a:pt x="15" y="3"/>
                  <a:pt x="14" y="3"/>
                </a:cubicBezTo>
                <a:cubicBezTo>
                  <a:pt x="14" y="10"/>
                  <a:pt x="14" y="10"/>
                  <a:pt x="14" y="10"/>
                </a:cubicBezTo>
                <a:cubicBezTo>
                  <a:pt x="17" y="11"/>
                  <a:pt x="17" y="11"/>
                  <a:pt x="17" y="11"/>
                </a:cubicBezTo>
                <a:lnTo>
                  <a:pt x="17" y="2"/>
                </a:lnTo>
                <a:close/>
                <a:moveTo>
                  <a:pt x="74" y="4"/>
                </a:moveTo>
                <a:cubicBezTo>
                  <a:pt x="73" y="3"/>
                  <a:pt x="72" y="3"/>
                  <a:pt x="71" y="3"/>
                </a:cubicBezTo>
                <a:cubicBezTo>
                  <a:pt x="70" y="21"/>
                  <a:pt x="70" y="21"/>
                  <a:pt x="70" y="21"/>
                </a:cubicBezTo>
                <a:cubicBezTo>
                  <a:pt x="74" y="21"/>
                  <a:pt x="74" y="21"/>
                  <a:pt x="74" y="21"/>
                </a:cubicBezTo>
                <a:lnTo>
                  <a:pt x="74" y="4"/>
                </a:lnTo>
                <a:close/>
                <a:moveTo>
                  <a:pt x="107" y="18"/>
                </a:moveTo>
                <a:cubicBezTo>
                  <a:pt x="106" y="18"/>
                  <a:pt x="105" y="17"/>
                  <a:pt x="103" y="16"/>
                </a:cubicBezTo>
                <a:cubicBezTo>
                  <a:pt x="103" y="27"/>
                  <a:pt x="103" y="27"/>
                  <a:pt x="103" y="27"/>
                </a:cubicBezTo>
                <a:cubicBezTo>
                  <a:pt x="107" y="27"/>
                  <a:pt x="107" y="27"/>
                  <a:pt x="107" y="27"/>
                </a:cubicBezTo>
                <a:lnTo>
                  <a:pt x="107" y="18"/>
                </a:lnTo>
                <a:close/>
                <a:moveTo>
                  <a:pt x="102" y="16"/>
                </a:moveTo>
                <a:cubicBezTo>
                  <a:pt x="101" y="15"/>
                  <a:pt x="100" y="14"/>
                  <a:pt x="99" y="14"/>
                </a:cubicBezTo>
                <a:cubicBezTo>
                  <a:pt x="99" y="26"/>
                  <a:pt x="99" y="26"/>
                  <a:pt x="99" y="26"/>
                </a:cubicBezTo>
                <a:cubicBezTo>
                  <a:pt x="102" y="26"/>
                  <a:pt x="102" y="26"/>
                  <a:pt x="102" y="26"/>
                </a:cubicBezTo>
                <a:lnTo>
                  <a:pt x="102" y="16"/>
                </a:lnTo>
                <a:close/>
                <a:moveTo>
                  <a:pt x="97" y="13"/>
                </a:moveTo>
                <a:cubicBezTo>
                  <a:pt x="96" y="12"/>
                  <a:pt x="95" y="12"/>
                  <a:pt x="94" y="11"/>
                </a:cubicBezTo>
                <a:cubicBezTo>
                  <a:pt x="94" y="25"/>
                  <a:pt x="94" y="25"/>
                  <a:pt x="94" y="25"/>
                </a:cubicBezTo>
                <a:cubicBezTo>
                  <a:pt x="97" y="26"/>
                  <a:pt x="97" y="26"/>
                  <a:pt x="97" y="26"/>
                </a:cubicBezTo>
                <a:lnTo>
                  <a:pt x="97" y="13"/>
                </a:lnTo>
                <a:close/>
                <a:moveTo>
                  <a:pt x="111" y="22"/>
                </a:moveTo>
                <a:cubicBezTo>
                  <a:pt x="110" y="21"/>
                  <a:pt x="109" y="20"/>
                  <a:pt x="108" y="19"/>
                </a:cubicBezTo>
                <a:cubicBezTo>
                  <a:pt x="108" y="28"/>
                  <a:pt x="108" y="28"/>
                  <a:pt x="108" y="28"/>
                </a:cubicBezTo>
                <a:cubicBezTo>
                  <a:pt x="111" y="28"/>
                  <a:pt x="111" y="28"/>
                  <a:pt x="111" y="28"/>
                </a:cubicBezTo>
                <a:lnTo>
                  <a:pt x="111" y="22"/>
                </a:lnTo>
                <a:close/>
                <a:moveTo>
                  <a:pt x="121" y="29"/>
                </a:moveTo>
                <a:cubicBezTo>
                  <a:pt x="120" y="29"/>
                  <a:pt x="119" y="28"/>
                  <a:pt x="118" y="26"/>
                </a:cubicBezTo>
                <a:cubicBezTo>
                  <a:pt x="117" y="29"/>
                  <a:pt x="117" y="29"/>
                  <a:pt x="117" y="29"/>
                </a:cubicBezTo>
                <a:cubicBezTo>
                  <a:pt x="121" y="30"/>
                  <a:pt x="121" y="30"/>
                  <a:pt x="121" y="30"/>
                </a:cubicBezTo>
                <a:lnTo>
                  <a:pt x="121" y="29"/>
                </a:lnTo>
                <a:close/>
                <a:moveTo>
                  <a:pt x="116" y="25"/>
                </a:moveTo>
                <a:cubicBezTo>
                  <a:pt x="115" y="24"/>
                  <a:pt x="114" y="24"/>
                  <a:pt x="113" y="23"/>
                </a:cubicBezTo>
                <a:cubicBezTo>
                  <a:pt x="113" y="28"/>
                  <a:pt x="113" y="28"/>
                  <a:pt x="113" y="28"/>
                </a:cubicBezTo>
                <a:cubicBezTo>
                  <a:pt x="116" y="29"/>
                  <a:pt x="116" y="29"/>
                  <a:pt x="116" y="29"/>
                </a:cubicBezTo>
                <a:lnTo>
                  <a:pt x="116" y="25"/>
                </a:lnTo>
                <a:close/>
                <a:moveTo>
                  <a:pt x="83" y="7"/>
                </a:moveTo>
                <a:cubicBezTo>
                  <a:pt x="82" y="6"/>
                  <a:pt x="81" y="6"/>
                  <a:pt x="80" y="6"/>
                </a:cubicBezTo>
                <a:cubicBezTo>
                  <a:pt x="80" y="22"/>
                  <a:pt x="80" y="22"/>
                  <a:pt x="80" y="22"/>
                </a:cubicBezTo>
                <a:cubicBezTo>
                  <a:pt x="83" y="23"/>
                  <a:pt x="83" y="23"/>
                  <a:pt x="83" y="23"/>
                </a:cubicBezTo>
                <a:lnTo>
                  <a:pt x="83" y="7"/>
                </a:lnTo>
                <a:close/>
                <a:moveTo>
                  <a:pt x="79" y="5"/>
                </a:moveTo>
                <a:cubicBezTo>
                  <a:pt x="78" y="5"/>
                  <a:pt x="76" y="4"/>
                  <a:pt x="75" y="4"/>
                </a:cubicBezTo>
                <a:cubicBezTo>
                  <a:pt x="75" y="22"/>
                  <a:pt x="75" y="22"/>
                  <a:pt x="75" y="22"/>
                </a:cubicBezTo>
                <a:cubicBezTo>
                  <a:pt x="78" y="22"/>
                  <a:pt x="78" y="22"/>
                  <a:pt x="78" y="22"/>
                </a:cubicBezTo>
                <a:lnTo>
                  <a:pt x="79" y="5"/>
                </a:lnTo>
                <a:close/>
                <a:moveTo>
                  <a:pt x="93" y="11"/>
                </a:moveTo>
                <a:cubicBezTo>
                  <a:pt x="92" y="10"/>
                  <a:pt x="91" y="10"/>
                  <a:pt x="89" y="9"/>
                </a:cubicBezTo>
                <a:cubicBezTo>
                  <a:pt x="89" y="24"/>
                  <a:pt x="89" y="24"/>
                  <a:pt x="89" y="24"/>
                </a:cubicBezTo>
                <a:cubicBezTo>
                  <a:pt x="93" y="25"/>
                  <a:pt x="93" y="25"/>
                  <a:pt x="93" y="25"/>
                </a:cubicBezTo>
                <a:lnTo>
                  <a:pt x="93" y="11"/>
                </a:lnTo>
                <a:close/>
                <a:moveTo>
                  <a:pt x="69" y="3"/>
                </a:moveTo>
                <a:cubicBezTo>
                  <a:pt x="68" y="2"/>
                  <a:pt x="67" y="2"/>
                  <a:pt x="66" y="2"/>
                </a:cubicBezTo>
                <a:cubicBezTo>
                  <a:pt x="66" y="20"/>
                  <a:pt x="66" y="20"/>
                  <a:pt x="66" y="20"/>
                </a:cubicBezTo>
                <a:cubicBezTo>
                  <a:pt x="69" y="20"/>
                  <a:pt x="69" y="20"/>
                  <a:pt x="69" y="20"/>
                </a:cubicBezTo>
                <a:lnTo>
                  <a:pt x="69" y="3"/>
                </a:lnTo>
                <a:close/>
                <a:moveTo>
                  <a:pt x="88" y="9"/>
                </a:moveTo>
                <a:cubicBezTo>
                  <a:pt x="87" y="8"/>
                  <a:pt x="86" y="8"/>
                  <a:pt x="85" y="7"/>
                </a:cubicBezTo>
                <a:cubicBezTo>
                  <a:pt x="85" y="23"/>
                  <a:pt x="85" y="23"/>
                  <a:pt x="85" y="23"/>
                </a:cubicBezTo>
                <a:cubicBezTo>
                  <a:pt x="88" y="24"/>
                  <a:pt x="88" y="24"/>
                  <a:pt x="88" y="24"/>
                </a:cubicBezTo>
                <a:lnTo>
                  <a:pt x="88" y="9"/>
                </a:lnTo>
                <a:close/>
                <a:moveTo>
                  <a:pt x="64" y="2"/>
                </a:moveTo>
                <a:cubicBezTo>
                  <a:pt x="63" y="1"/>
                  <a:pt x="62" y="1"/>
                  <a:pt x="61" y="1"/>
                </a:cubicBezTo>
                <a:cubicBezTo>
                  <a:pt x="61" y="19"/>
                  <a:pt x="61" y="19"/>
                  <a:pt x="61" y="19"/>
                </a:cubicBezTo>
                <a:cubicBezTo>
                  <a:pt x="64" y="20"/>
                  <a:pt x="64" y="20"/>
                  <a:pt x="64" y="20"/>
                </a:cubicBezTo>
                <a:lnTo>
                  <a:pt x="64" y="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7" name="208476716"/>
          <p:cNvSpPr>
            <a:spLocks noChangeAspect="1"/>
          </p:cNvSpPr>
          <p:nvPr/>
        </p:nvSpPr>
        <p:spPr bwMode="auto">
          <a:xfrm>
            <a:off x="2463834" y="4563584"/>
            <a:ext cx="248835" cy="51802"/>
          </a:xfrm>
          <a:custGeom>
            <a:avLst/>
            <a:gdLst/>
            <a:ahLst/>
            <a:cxnLst>
              <a:cxn ang="0">
                <a:pos x="9" y="0"/>
              </a:cxn>
              <a:cxn ang="0">
                <a:pos x="0" y="5"/>
              </a:cxn>
              <a:cxn ang="0">
                <a:pos x="316" y="62"/>
              </a:cxn>
              <a:cxn ang="0">
                <a:pos x="324" y="55"/>
              </a:cxn>
              <a:cxn ang="0">
                <a:pos x="9" y="0"/>
              </a:cxn>
            </a:cxnLst>
            <a:rect l="0" t="0" r="r" b="b"/>
            <a:pathLst>
              <a:path w="324" h="62">
                <a:moveTo>
                  <a:pt x="9" y="0"/>
                </a:moveTo>
                <a:lnTo>
                  <a:pt x="0" y="5"/>
                </a:lnTo>
                <a:lnTo>
                  <a:pt x="316" y="62"/>
                </a:lnTo>
                <a:lnTo>
                  <a:pt x="324" y="55"/>
                </a:lnTo>
                <a:lnTo>
                  <a:pt x="9"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8" name="502325721"/>
          <p:cNvSpPr>
            <a:spLocks noChangeAspect="1"/>
          </p:cNvSpPr>
          <p:nvPr/>
        </p:nvSpPr>
        <p:spPr bwMode="auto">
          <a:xfrm>
            <a:off x="2706524" y="3549268"/>
            <a:ext cx="6144" cy="50967"/>
          </a:xfrm>
          <a:custGeom>
            <a:avLst/>
            <a:gdLst/>
            <a:ahLst/>
            <a:cxnLst>
              <a:cxn ang="0">
                <a:pos x="8" y="54"/>
              </a:cxn>
              <a:cxn ang="0">
                <a:pos x="8" y="0"/>
              </a:cxn>
              <a:cxn ang="0">
                <a:pos x="0" y="4"/>
              </a:cxn>
              <a:cxn ang="0">
                <a:pos x="0" y="61"/>
              </a:cxn>
              <a:cxn ang="0">
                <a:pos x="8" y="54"/>
              </a:cxn>
            </a:cxnLst>
            <a:rect l="0" t="0" r="r" b="b"/>
            <a:pathLst>
              <a:path w="8" h="61">
                <a:moveTo>
                  <a:pt x="8" y="54"/>
                </a:moveTo>
                <a:lnTo>
                  <a:pt x="8" y="0"/>
                </a:lnTo>
                <a:lnTo>
                  <a:pt x="0" y="4"/>
                </a:lnTo>
                <a:lnTo>
                  <a:pt x="0" y="61"/>
                </a:lnTo>
                <a:lnTo>
                  <a:pt x="8" y="5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59" name="186999319"/>
          <p:cNvSpPr>
            <a:spLocks noChangeAspect="1"/>
          </p:cNvSpPr>
          <p:nvPr/>
        </p:nvSpPr>
        <p:spPr bwMode="auto">
          <a:xfrm>
            <a:off x="2712669" y="3443993"/>
            <a:ext cx="137473" cy="1212334"/>
          </a:xfrm>
          <a:custGeom>
            <a:avLst/>
            <a:gdLst/>
            <a:ahLst/>
            <a:cxnLst>
              <a:cxn ang="0">
                <a:pos x="0" y="128"/>
              </a:cxn>
              <a:cxn ang="0">
                <a:pos x="0" y="1451"/>
              </a:cxn>
              <a:cxn ang="0">
                <a:pos x="179" y="1317"/>
              </a:cxn>
              <a:cxn ang="0">
                <a:pos x="179" y="0"/>
              </a:cxn>
              <a:cxn ang="0">
                <a:pos x="0" y="128"/>
              </a:cxn>
            </a:cxnLst>
            <a:rect l="0" t="0" r="r" b="b"/>
            <a:pathLst>
              <a:path w="179" h="1451">
                <a:moveTo>
                  <a:pt x="0" y="128"/>
                </a:moveTo>
                <a:lnTo>
                  <a:pt x="0" y="1451"/>
                </a:lnTo>
                <a:lnTo>
                  <a:pt x="179" y="1317"/>
                </a:lnTo>
                <a:lnTo>
                  <a:pt x="179" y="0"/>
                </a:lnTo>
                <a:lnTo>
                  <a:pt x="0" y="12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60" name="2134218241"/>
          <p:cNvSpPr>
            <a:spLocks noChangeAspect="1"/>
          </p:cNvSpPr>
          <p:nvPr/>
        </p:nvSpPr>
        <p:spPr bwMode="auto">
          <a:xfrm>
            <a:off x="2463834" y="3410572"/>
            <a:ext cx="386308" cy="144544"/>
          </a:xfrm>
          <a:custGeom>
            <a:avLst/>
            <a:gdLst/>
            <a:ahLst/>
            <a:cxnLst>
              <a:cxn ang="0">
                <a:pos x="0" y="118"/>
              </a:cxn>
              <a:cxn ang="0">
                <a:pos x="316" y="173"/>
              </a:cxn>
              <a:cxn ang="0">
                <a:pos x="503" y="40"/>
              </a:cxn>
              <a:cxn ang="0">
                <a:pos x="194" y="0"/>
              </a:cxn>
              <a:cxn ang="0">
                <a:pos x="0" y="118"/>
              </a:cxn>
            </a:cxnLst>
            <a:rect l="0" t="0" r="r" b="b"/>
            <a:pathLst>
              <a:path w="503" h="173">
                <a:moveTo>
                  <a:pt x="0" y="118"/>
                </a:moveTo>
                <a:lnTo>
                  <a:pt x="316" y="173"/>
                </a:lnTo>
                <a:lnTo>
                  <a:pt x="503" y="40"/>
                </a:lnTo>
                <a:lnTo>
                  <a:pt x="194" y="0"/>
                </a:lnTo>
                <a:lnTo>
                  <a:pt x="0" y="118"/>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61" name="312718266"/>
          <p:cNvSpPr>
            <a:spLocks noChangeAspect="1"/>
          </p:cNvSpPr>
          <p:nvPr/>
        </p:nvSpPr>
        <p:spPr bwMode="auto">
          <a:xfrm>
            <a:off x="2706524" y="4609537"/>
            <a:ext cx="6144" cy="50967"/>
          </a:xfrm>
          <a:custGeom>
            <a:avLst/>
            <a:gdLst/>
            <a:ahLst/>
            <a:cxnLst>
              <a:cxn ang="0">
                <a:pos x="8" y="54"/>
              </a:cxn>
              <a:cxn ang="0">
                <a:pos x="8" y="0"/>
              </a:cxn>
              <a:cxn ang="0">
                <a:pos x="0" y="7"/>
              </a:cxn>
              <a:cxn ang="0">
                <a:pos x="0" y="61"/>
              </a:cxn>
              <a:cxn ang="0">
                <a:pos x="8" y="54"/>
              </a:cxn>
            </a:cxnLst>
            <a:rect l="0" t="0" r="r" b="b"/>
            <a:pathLst>
              <a:path w="8" h="61">
                <a:moveTo>
                  <a:pt x="8" y="54"/>
                </a:moveTo>
                <a:lnTo>
                  <a:pt x="8" y="0"/>
                </a:lnTo>
                <a:lnTo>
                  <a:pt x="0" y="7"/>
                </a:lnTo>
                <a:lnTo>
                  <a:pt x="0" y="61"/>
                </a:lnTo>
                <a:lnTo>
                  <a:pt x="8" y="5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62" name="1527320710"/>
          <p:cNvSpPr>
            <a:spLocks noChangeAspect="1"/>
          </p:cNvSpPr>
          <p:nvPr/>
        </p:nvSpPr>
        <p:spPr bwMode="auto">
          <a:xfrm>
            <a:off x="2704989" y="3443993"/>
            <a:ext cx="145153" cy="112795"/>
          </a:xfrm>
          <a:custGeom>
            <a:avLst/>
            <a:gdLst/>
            <a:ahLst/>
            <a:cxnLst>
              <a:cxn ang="0">
                <a:pos x="2" y="135"/>
              </a:cxn>
              <a:cxn ang="0">
                <a:pos x="189" y="3"/>
              </a:cxn>
              <a:cxn ang="0">
                <a:pos x="189" y="0"/>
              </a:cxn>
              <a:cxn ang="0">
                <a:pos x="187" y="0"/>
              </a:cxn>
              <a:cxn ang="0">
                <a:pos x="0" y="133"/>
              </a:cxn>
              <a:cxn ang="0">
                <a:pos x="2" y="135"/>
              </a:cxn>
            </a:cxnLst>
            <a:rect l="0" t="0" r="r" b="b"/>
            <a:pathLst>
              <a:path w="189" h="135">
                <a:moveTo>
                  <a:pt x="2" y="135"/>
                </a:moveTo>
                <a:lnTo>
                  <a:pt x="189" y="3"/>
                </a:lnTo>
                <a:lnTo>
                  <a:pt x="189" y="0"/>
                </a:lnTo>
                <a:lnTo>
                  <a:pt x="187" y="0"/>
                </a:lnTo>
                <a:lnTo>
                  <a:pt x="0" y="133"/>
                </a:lnTo>
                <a:lnTo>
                  <a:pt x="2" y="13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63" name="2062792108"/>
          <p:cNvSpPr>
            <a:spLocks noChangeAspect="1"/>
          </p:cNvSpPr>
          <p:nvPr/>
        </p:nvSpPr>
        <p:spPr bwMode="auto">
          <a:xfrm>
            <a:off x="2463834" y="3509163"/>
            <a:ext cx="242690" cy="89401"/>
          </a:xfrm>
          <a:custGeom>
            <a:avLst/>
            <a:gdLst/>
            <a:ahLst/>
            <a:cxnLst>
              <a:cxn ang="0">
                <a:pos x="0" y="55"/>
              </a:cxn>
              <a:cxn ang="0">
                <a:pos x="316" y="107"/>
              </a:cxn>
              <a:cxn ang="0">
                <a:pos x="316" y="55"/>
              </a:cxn>
              <a:cxn ang="0">
                <a:pos x="0" y="0"/>
              </a:cxn>
              <a:cxn ang="0">
                <a:pos x="0" y="55"/>
              </a:cxn>
            </a:cxnLst>
            <a:rect l="0" t="0" r="r" b="b"/>
            <a:pathLst>
              <a:path w="316" h="107">
                <a:moveTo>
                  <a:pt x="0" y="55"/>
                </a:moveTo>
                <a:lnTo>
                  <a:pt x="316" y="107"/>
                </a:lnTo>
                <a:lnTo>
                  <a:pt x="316" y="55"/>
                </a:lnTo>
                <a:lnTo>
                  <a:pt x="0" y="0"/>
                </a:lnTo>
                <a:lnTo>
                  <a:pt x="0" y="5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64" name="1200624716"/>
          <p:cNvSpPr>
            <a:spLocks noChangeAspect="1"/>
          </p:cNvSpPr>
          <p:nvPr/>
        </p:nvSpPr>
        <p:spPr bwMode="auto">
          <a:xfrm>
            <a:off x="2469210" y="3509163"/>
            <a:ext cx="230402" cy="71019"/>
          </a:xfrm>
          <a:custGeom>
            <a:avLst/>
            <a:gdLst/>
            <a:ahLst/>
            <a:cxnLst>
              <a:cxn ang="0">
                <a:pos x="0" y="0"/>
              </a:cxn>
              <a:cxn ang="0">
                <a:pos x="60" y="30"/>
              </a:cxn>
              <a:cxn ang="0">
                <a:pos x="127" y="22"/>
              </a:cxn>
              <a:cxn ang="0">
                <a:pos x="0" y="0"/>
              </a:cxn>
            </a:cxnLst>
            <a:rect l="0" t="0" r="r" b="b"/>
            <a:pathLst>
              <a:path w="127" h="36">
                <a:moveTo>
                  <a:pt x="0" y="0"/>
                </a:moveTo>
                <a:cubicBezTo>
                  <a:pt x="2" y="3"/>
                  <a:pt x="23" y="23"/>
                  <a:pt x="60" y="30"/>
                </a:cubicBezTo>
                <a:cubicBezTo>
                  <a:pt x="95" y="36"/>
                  <a:pt x="120" y="25"/>
                  <a:pt x="127" y="22"/>
                </a:cubicBezTo>
                <a:cubicBezTo>
                  <a:pt x="106" y="19"/>
                  <a:pt x="0" y="0"/>
                  <a:pt x="0"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765" name="729973793"/>
          <p:cNvSpPr>
            <a:spLocks noChangeAspect="1" noEditPoints="1"/>
          </p:cNvSpPr>
          <p:nvPr/>
        </p:nvSpPr>
        <p:spPr bwMode="auto">
          <a:xfrm>
            <a:off x="2474586" y="3513341"/>
            <a:ext cx="219650" cy="57651"/>
          </a:xfrm>
          <a:custGeom>
            <a:avLst/>
            <a:gdLst/>
            <a:ahLst/>
            <a:cxnLst>
              <a:cxn ang="0">
                <a:pos x="83" y="14"/>
              </a:cxn>
              <a:cxn ang="0">
                <a:pos x="84" y="29"/>
              </a:cxn>
              <a:cxn ang="0">
                <a:pos x="84" y="14"/>
              </a:cxn>
              <a:cxn ang="0">
                <a:pos x="69" y="29"/>
              </a:cxn>
              <a:cxn ang="0">
                <a:pos x="65" y="29"/>
              </a:cxn>
              <a:cxn ang="0">
                <a:pos x="78" y="13"/>
              </a:cxn>
              <a:cxn ang="0">
                <a:pos x="70" y="29"/>
              </a:cxn>
              <a:cxn ang="0">
                <a:pos x="70" y="12"/>
              </a:cxn>
              <a:cxn ang="0">
                <a:pos x="92" y="28"/>
              </a:cxn>
              <a:cxn ang="0">
                <a:pos x="89" y="29"/>
              </a:cxn>
              <a:cxn ang="0">
                <a:pos x="64" y="28"/>
              </a:cxn>
              <a:cxn ang="0">
                <a:pos x="61" y="28"/>
              </a:cxn>
              <a:cxn ang="0">
                <a:pos x="116" y="20"/>
              </a:cxn>
              <a:cxn ang="0">
                <a:pos x="117" y="20"/>
              </a:cxn>
              <a:cxn ang="0">
                <a:pos x="121" y="20"/>
              </a:cxn>
              <a:cxn ang="0">
                <a:pos x="111" y="24"/>
              </a:cxn>
              <a:cxn ang="0">
                <a:pos x="108" y="25"/>
              </a:cxn>
              <a:cxn ang="0">
                <a:pos x="97" y="16"/>
              </a:cxn>
              <a:cxn ang="0">
                <a:pos x="98" y="27"/>
              </a:cxn>
              <a:cxn ang="0">
                <a:pos x="99" y="17"/>
              </a:cxn>
              <a:cxn ang="0">
                <a:pos x="107" y="26"/>
              </a:cxn>
              <a:cxn ang="0">
                <a:pos x="103" y="27"/>
              </a:cxn>
              <a:cxn ang="0">
                <a:pos x="50" y="8"/>
              </a:cxn>
              <a:cxn ang="0">
                <a:pos x="14" y="11"/>
              </a:cxn>
              <a:cxn ang="0">
                <a:pos x="14" y="2"/>
              </a:cxn>
              <a:cxn ang="0">
                <a:pos x="22" y="16"/>
              </a:cxn>
              <a:cxn ang="0">
                <a:pos x="18" y="14"/>
              </a:cxn>
              <a:cxn ang="0">
                <a:pos x="27" y="4"/>
              </a:cxn>
              <a:cxn ang="0">
                <a:pos x="9" y="8"/>
              </a:cxn>
              <a:cxn ang="0">
                <a:pos x="9" y="1"/>
              </a:cxn>
              <a:cxn ang="0">
                <a:pos x="3" y="3"/>
              </a:cxn>
              <a:cxn ang="0">
                <a:pos x="4" y="4"/>
              </a:cxn>
              <a:cxn ang="0">
                <a:pos x="4" y="0"/>
              </a:cxn>
              <a:cxn ang="0">
                <a:pos x="41" y="24"/>
              </a:cxn>
              <a:cxn ang="0">
                <a:pos x="37" y="22"/>
              </a:cxn>
              <a:cxn ang="0">
                <a:pos x="45" y="7"/>
              </a:cxn>
              <a:cxn ang="0">
                <a:pos x="28" y="19"/>
              </a:cxn>
              <a:cxn ang="0">
                <a:pos x="28" y="4"/>
              </a:cxn>
              <a:cxn ang="0">
                <a:pos x="55" y="27"/>
              </a:cxn>
              <a:cxn ang="0">
                <a:pos x="51" y="26"/>
              </a:cxn>
              <a:cxn ang="0">
                <a:pos x="36" y="6"/>
              </a:cxn>
              <a:cxn ang="0">
                <a:pos x="56" y="27"/>
              </a:cxn>
              <a:cxn ang="0">
                <a:pos x="56" y="9"/>
              </a:cxn>
            </a:cxnLst>
            <a:rect l="0" t="0" r="r" b="b"/>
            <a:pathLst>
              <a:path w="121" h="29">
                <a:moveTo>
                  <a:pt x="80" y="29"/>
                </a:moveTo>
                <a:cubicBezTo>
                  <a:pt x="81" y="29"/>
                  <a:pt x="82" y="29"/>
                  <a:pt x="83" y="29"/>
                </a:cubicBezTo>
                <a:cubicBezTo>
                  <a:pt x="83" y="14"/>
                  <a:pt x="83" y="14"/>
                  <a:pt x="83" y="14"/>
                </a:cubicBezTo>
                <a:cubicBezTo>
                  <a:pt x="80" y="13"/>
                  <a:pt x="80" y="13"/>
                  <a:pt x="80" y="13"/>
                </a:cubicBezTo>
                <a:lnTo>
                  <a:pt x="80" y="29"/>
                </a:lnTo>
                <a:close/>
                <a:moveTo>
                  <a:pt x="84" y="29"/>
                </a:moveTo>
                <a:cubicBezTo>
                  <a:pt x="85" y="29"/>
                  <a:pt x="87" y="29"/>
                  <a:pt x="88" y="29"/>
                </a:cubicBezTo>
                <a:cubicBezTo>
                  <a:pt x="88" y="15"/>
                  <a:pt x="88" y="15"/>
                  <a:pt x="88" y="15"/>
                </a:cubicBezTo>
                <a:cubicBezTo>
                  <a:pt x="84" y="14"/>
                  <a:pt x="84" y="14"/>
                  <a:pt x="84" y="14"/>
                </a:cubicBezTo>
                <a:lnTo>
                  <a:pt x="84" y="29"/>
                </a:lnTo>
                <a:close/>
                <a:moveTo>
                  <a:pt x="65" y="29"/>
                </a:moveTo>
                <a:cubicBezTo>
                  <a:pt x="67" y="29"/>
                  <a:pt x="68" y="29"/>
                  <a:pt x="69" y="29"/>
                </a:cubicBezTo>
                <a:cubicBezTo>
                  <a:pt x="69" y="12"/>
                  <a:pt x="69" y="12"/>
                  <a:pt x="69" y="12"/>
                </a:cubicBezTo>
                <a:cubicBezTo>
                  <a:pt x="66" y="11"/>
                  <a:pt x="66" y="11"/>
                  <a:pt x="66" y="11"/>
                </a:cubicBezTo>
                <a:lnTo>
                  <a:pt x="65" y="29"/>
                </a:lnTo>
                <a:close/>
                <a:moveTo>
                  <a:pt x="75" y="29"/>
                </a:moveTo>
                <a:cubicBezTo>
                  <a:pt x="76" y="29"/>
                  <a:pt x="77" y="29"/>
                  <a:pt x="78" y="29"/>
                </a:cubicBezTo>
                <a:cubicBezTo>
                  <a:pt x="78" y="13"/>
                  <a:pt x="78" y="13"/>
                  <a:pt x="78" y="13"/>
                </a:cubicBezTo>
                <a:cubicBezTo>
                  <a:pt x="75" y="13"/>
                  <a:pt x="75" y="13"/>
                  <a:pt x="75" y="13"/>
                </a:cubicBezTo>
                <a:lnTo>
                  <a:pt x="75" y="29"/>
                </a:lnTo>
                <a:close/>
                <a:moveTo>
                  <a:pt x="70" y="29"/>
                </a:moveTo>
                <a:cubicBezTo>
                  <a:pt x="71" y="29"/>
                  <a:pt x="72" y="29"/>
                  <a:pt x="74" y="29"/>
                </a:cubicBezTo>
                <a:cubicBezTo>
                  <a:pt x="74" y="12"/>
                  <a:pt x="74" y="12"/>
                  <a:pt x="74" y="12"/>
                </a:cubicBezTo>
                <a:cubicBezTo>
                  <a:pt x="70" y="12"/>
                  <a:pt x="70" y="12"/>
                  <a:pt x="70" y="12"/>
                </a:cubicBezTo>
                <a:lnTo>
                  <a:pt x="70" y="29"/>
                </a:lnTo>
                <a:close/>
                <a:moveTo>
                  <a:pt x="89" y="29"/>
                </a:moveTo>
                <a:cubicBezTo>
                  <a:pt x="90" y="29"/>
                  <a:pt x="91" y="29"/>
                  <a:pt x="92" y="28"/>
                </a:cubicBezTo>
                <a:cubicBezTo>
                  <a:pt x="93" y="16"/>
                  <a:pt x="93" y="16"/>
                  <a:pt x="93" y="16"/>
                </a:cubicBezTo>
                <a:cubicBezTo>
                  <a:pt x="89" y="15"/>
                  <a:pt x="89" y="15"/>
                  <a:pt x="89" y="15"/>
                </a:cubicBezTo>
                <a:lnTo>
                  <a:pt x="89" y="29"/>
                </a:lnTo>
                <a:close/>
                <a:moveTo>
                  <a:pt x="61" y="28"/>
                </a:moveTo>
                <a:cubicBezTo>
                  <a:pt x="61" y="28"/>
                  <a:pt x="62" y="28"/>
                  <a:pt x="62" y="28"/>
                </a:cubicBezTo>
                <a:cubicBezTo>
                  <a:pt x="63" y="28"/>
                  <a:pt x="63" y="28"/>
                  <a:pt x="64" y="28"/>
                </a:cubicBezTo>
                <a:cubicBezTo>
                  <a:pt x="64" y="11"/>
                  <a:pt x="64" y="11"/>
                  <a:pt x="64" y="11"/>
                </a:cubicBezTo>
                <a:cubicBezTo>
                  <a:pt x="61" y="10"/>
                  <a:pt x="61" y="10"/>
                  <a:pt x="61" y="10"/>
                </a:cubicBezTo>
                <a:lnTo>
                  <a:pt x="61" y="28"/>
                </a:lnTo>
                <a:close/>
                <a:moveTo>
                  <a:pt x="113" y="24"/>
                </a:moveTo>
                <a:cubicBezTo>
                  <a:pt x="114" y="24"/>
                  <a:pt x="115" y="23"/>
                  <a:pt x="116" y="23"/>
                </a:cubicBezTo>
                <a:cubicBezTo>
                  <a:pt x="116" y="20"/>
                  <a:pt x="116" y="20"/>
                  <a:pt x="116" y="20"/>
                </a:cubicBezTo>
                <a:cubicBezTo>
                  <a:pt x="113" y="19"/>
                  <a:pt x="113" y="19"/>
                  <a:pt x="113" y="19"/>
                </a:cubicBezTo>
                <a:lnTo>
                  <a:pt x="113" y="24"/>
                </a:lnTo>
                <a:close/>
                <a:moveTo>
                  <a:pt x="117" y="20"/>
                </a:moveTo>
                <a:cubicBezTo>
                  <a:pt x="117" y="22"/>
                  <a:pt x="117" y="22"/>
                  <a:pt x="117" y="22"/>
                </a:cubicBezTo>
                <a:cubicBezTo>
                  <a:pt x="119" y="22"/>
                  <a:pt x="120" y="21"/>
                  <a:pt x="121" y="21"/>
                </a:cubicBezTo>
                <a:cubicBezTo>
                  <a:pt x="121" y="20"/>
                  <a:pt x="121" y="20"/>
                  <a:pt x="121" y="20"/>
                </a:cubicBezTo>
                <a:lnTo>
                  <a:pt x="117" y="20"/>
                </a:lnTo>
                <a:close/>
                <a:moveTo>
                  <a:pt x="108" y="25"/>
                </a:moveTo>
                <a:cubicBezTo>
                  <a:pt x="109" y="25"/>
                  <a:pt x="110" y="25"/>
                  <a:pt x="111" y="24"/>
                </a:cubicBezTo>
                <a:cubicBezTo>
                  <a:pt x="111" y="19"/>
                  <a:pt x="111" y="19"/>
                  <a:pt x="111" y="19"/>
                </a:cubicBezTo>
                <a:cubicBezTo>
                  <a:pt x="108" y="18"/>
                  <a:pt x="108" y="18"/>
                  <a:pt x="108" y="18"/>
                </a:cubicBezTo>
                <a:lnTo>
                  <a:pt x="108" y="25"/>
                </a:lnTo>
                <a:close/>
                <a:moveTo>
                  <a:pt x="94" y="28"/>
                </a:moveTo>
                <a:cubicBezTo>
                  <a:pt x="95" y="28"/>
                  <a:pt x="96" y="28"/>
                  <a:pt x="97" y="28"/>
                </a:cubicBezTo>
                <a:cubicBezTo>
                  <a:pt x="97" y="16"/>
                  <a:pt x="97" y="16"/>
                  <a:pt x="97" y="16"/>
                </a:cubicBezTo>
                <a:cubicBezTo>
                  <a:pt x="94" y="16"/>
                  <a:pt x="94" y="16"/>
                  <a:pt x="94" y="16"/>
                </a:cubicBezTo>
                <a:lnTo>
                  <a:pt x="94" y="28"/>
                </a:lnTo>
                <a:close/>
                <a:moveTo>
                  <a:pt x="98" y="27"/>
                </a:moveTo>
                <a:cubicBezTo>
                  <a:pt x="100" y="27"/>
                  <a:pt x="101" y="27"/>
                  <a:pt x="102" y="27"/>
                </a:cubicBezTo>
                <a:cubicBezTo>
                  <a:pt x="102" y="17"/>
                  <a:pt x="102" y="17"/>
                  <a:pt x="102" y="17"/>
                </a:cubicBezTo>
                <a:cubicBezTo>
                  <a:pt x="99" y="17"/>
                  <a:pt x="99" y="17"/>
                  <a:pt x="99" y="17"/>
                </a:cubicBezTo>
                <a:lnTo>
                  <a:pt x="98" y="27"/>
                </a:lnTo>
                <a:close/>
                <a:moveTo>
                  <a:pt x="103" y="27"/>
                </a:moveTo>
                <a:cubicBezTo>
                  <a:pt x="104" y="26"/>
                  <a:pt x="105" y="26"/>
                  <a:pt x="107" y="26"/>
                </a:cubicBezTo>
                <a:cubicBezTo>
                  <a:pt x="107" y="18"/>
                  <a:pt x="107" y="18"/>
                  <a:pt x="107" y="18"/>
                </a:cubicBezTo>
                <a:cubicBezTo>
                  <a:pt x="103" y="17"/>
                  <a:pt x="103" y="17"/>
                  <a:pt x="103" y="17"/>
                </a:cubicBezTo>
                <a:lnTo>
                  <a:pt x="103" y="27"/>
                </a:lnTo>
                <a:close/>
                <a:moveTo>
                  <a:pt x="47" y="25"/>
                </a:moveTo>
                <a:cubicBezTo>
                  <a:pt x="48" y="26"/>
                  <a:pt x="49" y="26"/>
                  <a:pt x="50" y="26"/>
                </a:cubicBezTo>
                <a:cubicBezTo>
                  <a:pt x="50" y="8"/>
                  <a:pt x="50" y="8"/>
                  <a:pt x="50" y="8"/>
                </a:cubicBezTo>
                <a:cubicBezTo>
                  <a:pt x="47" y="8"/>
                  <a:pt x="47" y="8"/>
                  <a:pt x="47" y="8"/>
                </a:cubicBezTo>
                <a:lnTo>
                  <a:pt x="47" y="25"/>
                </a:lnTo>
                <a:close/>
                <a:moveTo>
                  <a:pt x="14" y="11"/>
                </a:moveTo>
                <a:cubicBezTo>
                  <a:pt x="15" y="12"/>
                  <a:pt x="16" y="12"/>
                  <a:pt x="17" y="13"/>
                </a:cubicBezTo>
                <a:cubicBezTo>
                  <a:pt x="17" y="3"/>
                  <a:pt x="17" y="3"/>
                  <a:pt x="17" y="3"/>
                </a:cubicBezTo>
                <a:cubicBezTo>
                  <a:pt x="14" y="2"/>
                  <a:pt x="14" y="2"/>
                  <a:pt x="14" y="2"/>
                </a:cubicBezTo>
                <a:lnTo>
                  <a:pt x="14" y="11"/>
                </a:lnTo>
                <a:close/>
                <a:moveTo>
                  <a:pt x="18" y="14"/>
                </a:moveTo>
                <a:cubicBezTo>
                  <a:pt x="20" y="14"/>
                  <a:pt x="21" y="15"/>
                  <a:pt x="22" y="16"/>
                </a:cubicBezTo>
                <a:cubicBezTo>
                  <a:pt x="22" y="3"/>
                  <a:pt x="22" y="3"/>
                  <a:pt x="22" y="3"/>
                </a:cubicBezTo>
                <a:cubicBezTo>
                  <a:pt x="19" y="3"/>
                  <a:pt x="19" y="3"/>
                  <a:pt x="19" y="3"/>
                </a:cubicBezTo>
                <a:lnTo>
                  <a:pt x="18" y="14"/>
                </a:lnTo>
                <a:close/>
                <a:moveTo>
                  <a:pt x="23" y="16"/>
                </a:moveTo>
                <a:cubicBezTo>
                  <a:pt x="24" y="17"/>
                  <a:pt x="25" y="17"/>
                  <a:pt x="26" y="18"/>
                </a:cubicBezTo>
                <a:cubicBezTo>
                  <a:pt x="27" y="4"/>
                  <a:pt x="27" y="4"/>
                  <a:pt x="27" y="4"/>
                </a:cubicBezTo>
                <a:cubicBezTo>
                  <a:pt x="23" y="4"/>
                  <a:pt x="23" y="4"/>
                  <a:pt x="23" y="4"/>
                </a:cubicBezTo>
                <a:lnTo>
                  <a:pt x="23" y="16"/>
                </a:lnTo>
                <a:close/>
                <a:moveTo>
                  <a:pt x="9" y="8"/>
                </a:moveTo>
                <a:cubicBezTo>
                  <a:pt x="10" y="8"/>
                  <a:pt x="11" y="9"/>
                  <a:pt x="12" y="10"/>
                </a:cubicBezTo>
                <a:cubicBezTo>
                  <a:pt x="12" y="2"/>
                  <a:pt x="12" y="2"/>
                  <a:pt x="12" y="2"/>
                </a:cubicBezTo>
                <a:cubicBezTo>
                  <a:pt x="9" y="1"/>
                  <a:pt x="9" y="1"/>
                  <a:pt x="9" y="1"/>
                </a:cubicBezTo>
                <a:lnTo>
                  <a:pt x="9" y="8"/>
                </a:lnTo>
                <a:close/>
                <a:moveTo>
                  <a:pt x="0" y="0"/>
                </a:moveTo>
                <a:cubicBezTo>
                  <a:pt x="1" y="1"/>
                  <a:pt x="2" y="2"/>
                  <a:pt x="3" y="3"/>
                </a:cubicBezTo>
                <a:cubicBezTo>
                  <a:pt x="3" y="0"/>
                  <a:pt x="3" y="0"/>
                  <a:pt x="3" y="0"/>
                </a:cubicBezTo>
                <a:cubicBezTo>
                  <a:pt x="0" y="0"/>
                  <a:pt x="0" y="0"/>
                  <a:pt x="0" y="0"/>
                </a:cubicBezTo>
                <a:close/>
                <a:moveTo>
                  <a:pt x="4" y="4"/>
                </a:moveTo>
                <a:cubicBezTo>
                  <a:pt x="5" y="5"/>
                  <a:pt x="7" y="6"/>
                  <a:pt x="8" y="7"/>
                </a:cubicBezTo>
                <a:cubicBezTo>
                  <a:pt x="8" y="1"/>
                  <a:pt x="8" y="1"/>
                  <a:pt x="8" y="1"/>
                </a:cubicBezTo>
                <a:cubicBezTo>
                  <a:pt x="4" y="0"/>
                  <a:pt x="4" y="0"/>
                  <a:pt x="4" y="0"/>
                </a:cubicBezTo>
                <a:lnTo>
                  <a:pt x="4" y="4"/>
                </a:lnTo>
                <a:close/>
                <a:moveTo>
                  <a:pt x="37" y="22"/>
                </a:moveTo>
                <a:cubicBezTo>
                  <a:pt x="38" y="23"/>
                  <a:pt x="39" y="23"/>
                  <a:pt x="41" y="24"/>
                </a:cubicBezTo>
                <a:cubicBezTo>
                  <a:pt x="41" y="7"/>
                  <a:pt x="41" y="7"/>
                  <a:pt x="41" y="7"/>
                </a:cubicBezTo>
                <a:cubicBezTo>
                  <a:pt x="37" y="6"/>
                  <a:pt x="37" y="6"/>
                  <a:pt x="37" y="6"/>
                </a:cubicBezTo>
                <a:lnTo>
                  <a:pt x="37" y="22"/>
                </a:lnTo>
                <a:close/>
                <a:moveTo>
                  <a:pt x="42" y="24"/>
                </a:moveTo>
                <a:cubicBezTo>
                  <a:pt x="43" y="24"/>
                  <a:pt x="44" y="25"/>
                  <a:pt x="45" y="25"/>
                </a:cubicBezTo>
                <a:cubicBezTo>
                  <a:pt x="45" y="7"/>
                  <a:pt x="45" y="7"/>
                  <a:pt x="45" y="7"/>
                </a:cubicBezTo>
                <a:cubicBezTo>
                  <a:pt x="42" y="7"/>
                  <a:pt x="42" y="7"/>
                  <a:pt x="42" y="7"/>
                </a:cubicBezTo>
                <a:lnTo>
                  <a:pt x="42" y="24"/>
                </a:lnTo>
                <a:close/>
                <a:moveTo>
                  <a:pt x="28" y="19"/>
                </a:moveTo>
                <a:cubicBezTo>
                  <a:pt x="29" y="19"/>
                  <a:pt x="30" y="20"/>
                  <a:pt x="31" y="20"/>
                </a:cubicBezTo>
                <a:cubicBezTo>
                  <a:pt x="31" y="5"/>
                  <a:pt x="31" y="5"/>
                  <a:pt x="31" y="5"/>
                </a:cubicBezTo>
                <a:cubicBezTo>
                  <a:pt x="28" y="4"/>
                  <a:pt x="28" y="4"/>
                  <a:pt x="28" y="4"/>
                </a:cubicBezTo>
                <a:lnTo>
                  <a:pt x="28" y="19"/>
                </a:lnTo>
                <a:close/>
                <a:moveTo>
                  <a:pt x="51" y="26"/>
                </a:moveTo>
                <a:cubicBezTo>
                  <a:pt x="52" y="27"/>
                  <a:pt x="54" y="27"/>
                  <a:pt x="55" y="27"/>
                </a:cubicBezTo>
                <a:cubicBezTo>
                  <a:pt x="55" y="9"/>
                  <a:pt x="55" y="9"/>
                  <a:pt x="55" y="9"/>
                </a:cubicBezTo>
                <a:cubicBezTo>
                  <a:pt x="52" y="9"/>
                  <a:pt x="52" y="9"/>
                  <a:pt x="52" y="9"/>
                </a:cubicBezTo>
                <a:lnTo>
                  <a:pt x="51" y="26"/>
                </a:lnTo>
                <a:close/>
                <a:moveTo>
                  <a:pt x="33" y="21"/>
                </a:moveTo>
                <a:cubicBezTo>
                  <a:pt x="34" y="21"/>
                  <a:pt x="35" y="21"/>
                  <a:pt x="36" y="22"/>
                </a:cubicBezTo>
                <a:cubicBezTo>
                  <a:pt x="36" y="6"/>
                  <a:pt x="36" y="6"/>
                  <a:pt x="36" y="6"/>
                </a:cubicBezTo>
                <a:cubicBezTo>
                  <a:pt x="33" y="5"/>
                  <a:pt x="33" y="5"/>
                  <a:pt x="33" y="5"/>
                </a:cubicBezTo>
                <a:lnTo>
                  <a:pt x="33" y="21"/>
                </a:lnTo>
                <a:close/>
                <a:moveTo>
                  <a:pt x="56" y="27"/>
                </a:moveTo>
                <a:cubicBezTo>
                  <a:pt x="57" y="28"/>
                  <a:pt x="58" y="28"/>
                  <a:pt x="59" y="28"/>
                </a:cubicBezTo>
                <a:cubicBezTo>
                  <a:pt x="60" y="10"/>
                  <a:pt x="60" y="10"/>
                  <a:pt x="60" y="10"/>
                </a:cubicBezTo>
                <a:cubicBezTo>
                  <a:pt x="56" y="9"/>
                  <a:pt x="56" y="9"/>
                  <a:pt x="56" y="9"/>
                </a:cubicBezTo>
                <a:lnTo>
                  <a:pt x="56" y="27"/>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70" name="450330845"/>
          <p:cNvSpPr>
            <a:spLocks noChangeAspect="1"/>
          </p:cNvSpPr>
          <p:nvPr/>
        </p:nvSpPr>
        <p:spPr bwMode="auto">
          <a:xfrm>
            <a:off x="2738244" y="3549530"/>
            <a:ext cx="248311" cy="90949"/>
          </a:xfrm>
          <a:custGeom>
            <a:avLst/>
            <a:gdLst/>
            <a:ahLst/>
            <a:cxnLst>
              <a:cxn ang="0">
                <a:pos x="317" y="54"/>
              </a:cxn>
              <a:cxn ang="0">
                <a:pos x="0" y="0"/>
              </a:cxn>
              <a:cxn ang="0">
                <a:pos x="0" y="52"/>
              </a:cxn>
              <a:cxn ang="0">
                <a:pos x="317" y="109"/>
              </a:cxn>
              <a:cxn ang="0">
                <a:pos x="317" y="54"/>
              </a:cxn>
            </a:cxnLst>
            <a:rect l="0" t="0" r="r" b="b"/>
            <a:pathLst>
              <a:path w="317" h="109">
                <a:moveTo>
                  <a:pt x="317" y="54"/>
                </a:moveTo>
                <a:lnTo>
                  <a:pt x="0" y="0"/>
                </a:lnTo>
                <a:lnTo>
                  <a:pt x="0" y="52"/>
                </a:lnTo>
                <a:lnTo>
                  <a:pt x="317" y="109"/>
                </a:lnTo>
                <a:lnTo>
                  <a:pt x="317" y="54"/>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71" name="2121050499"/>
          <p:cNvSpPr>
            <a:spLocks noChangeAspect="1"/>
          </p:cNvSpPr>
          <p:nvPr/>
        </p:nvSpPr>
        <p:spPr bwMode="auto">
          <a:xfrm>
            <a:off x="2738244" y="4620058"/>
            <a:ext cx="248311" cy="92618"/>
          </a:xfrm>
          <a:custGeom>
            <a:avLst/>
            <a:gdLst/>
            <a:ahLst/>
            <a:cxnLst>
              <a:cxn ang="0">
                <a:pos x="317" y="57"/>
              </a:cxn>
              <a:cxn ang="0">
                <a:pos x="0" y="0"/>
              </a:cxn>
              <a:cxn ang="0">
                <a:pos x="0" y="54"/>
              </a:cxn>
              <a:cxn ang="0">
                <a:pos x="317" y="111"/>
              </a:cxn>
              <a:cxn ang="0">
                <a:pos x="317" y="57"/>
              </a:cxn>
            </a:cxnLst>
            <a:rect l="0" t="0" r="r" b="b"/>
            <a:pathLst>
              <a:path w="317" h="111">
                <a:moveTo>
                  <a:pt x="317" y="57"/>
                </a:moveTo>
                <a:lnTo>
                  <a:pt x="0" y="0"/>
                </a:lnTo>
                <a:lnTo>
                  <a:pt x="0" y="54"/>
                </a:lnTo>
                <a:lnTo>
                  <a:pt x="317" y="111"/>
                </a:lnTo>
                <a:lnTo>
                  <a:pt x="317" y="57"/>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72" name="1908681319"/>
          <p:cNvSpPr>
            <a:spLocks noChangeAspect="1"/>
          </p:cNvSpPr>
          <p:nvPr/>
        </p:nvSpPr>
        <p:spPr bwMode="auto">
          <a:xfrm>
            <a:off x="2784460" y="3714740"/>
            <a:ext cx="198178" cy="262834"/>
          </a:xfrm>
          <a:custGeom>
            <a:avLst/>
            <a:gdLst/>
            <a:ahLst/>
            <a:cxnLst>
              <a:cxn ang="0">
                <a:pos x="253" y="43"/>
              </a:cxn>
              <a:cxn ang="0">
                <a:pos x="0" y="0"/>
              </a:cxn>
              <a:cxn ang="0">
                <a:pos x="0" y="274"/>
              </a:cxn>
              <a:cxn ang="0">
                <a:pos x="253" y="315"/>
              </a:cxn>
              <a:cxn ang="0">
                <a:pos x="253" y="43"/>
              </a:cxn>
            </a:cxnLst>
            <a:rect l="0" t="0" r="r" b="b"/>
            <a:pathLst>
              <a:path w="253" h="315">
                <a:moveTo>
                  <a:pt x="253" y="43"/>
                </a:moveTo>
                <a:lnTo>
                  <a:pt x="0" y="0"/>
                </a:lnTo>
                <a:lnTo>
                  <a:pt x="0" y="274"/>
                </a:lnTo>
                <a:lnTo>
                  <a:pt x="253" y="315"/>
                </a:lnTo>
                <a:lnTo>
                  <a:pt x="253" y="4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73" name="1836706187"/>
          <p:cNvSpPr>
            <a:spLocks noChangeAspect="1"/>
          </p:cNvSpPr>
          <p:nvPr/>
        </p:nvSpPr>
        <p:spPr bwMode="auto">
          <a:xfrm>
            <a:off x="2753127" y="3526167"/>
            <a:ext cx="31333" cy="1092223"/>
          </a:xfrm>
          <a:custGeom>
            <a:avLst/>
            <a:gdLst/>
            <a:ahLst/>
            <a:cxnLst>
              <a:cxn ang="0">
                <a:pos x="0" y="21"/>
              </a:cxn>
              <a:cxn ang="0">
                <a:pos x="0" y="1309"/>
              </a:cxn>
              <a:cxn ang="0">
                <a:pos x="40" y="1290"/>
              </a:cxn>
              <a:cxn ang="0">
                <a:pos x="40" y="0"/>
              </a:cxn>
              <a:cxn ang="0">
                <a:pos x="0" y="21"/>
              </a:cxn>
            </a:cxnLst>
            <a:rect l="0" t="0" r="r" b="b"/>
            <a:pathLst>
              <a:path w="40" h="1309">
                <a:moveTo>
                  <a:pt x="0" y="21"/>
                </a:moveTo>
                <a:lnTo>
                  <a:pt x="0" y="1309"/>
                </a:lnTo>
                <a:lnTo>
                  <a:pt x="40" y="1290"/>
                </a:lnTo>
                <a:lnTo>
                  <a:pt x="40" y="0"/>
                </a:lnTo>
                <a:lnTo>
                  <a:pt x="0" y="21"/>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74" name="646039510"/>
          <p:cNvSpPr>
            <a:spLocks noChangeAspect="1"/>
          </p:cNvSpPr>
          <p:nvPr/>
        </p:nvSpPr>
        <p:spPr bwMode="auto">
          <a:xfrm>
            <a:off x="2784460" y="3526167"/>
            <a:ext cx="9399" cy="1076370"/>
          </a:xfrm>
          <a:custGeom>
            <a:avLst/>
            <a:gdLst/>
            <a:ahLst/>
            <a:cxnLst>
              <a:cxn ang="0">
                <a:pos x="12" y="2"/>
              </a:cxn>
              <a:cxn ang="0">
                <a:pos x="12" y="1290"/>
              </a:cxn>
              <a:cxn ang="0">
                <a:pos x="0" y="1290"/>
              </a:cxn>
              <a:cxn ang="0">
                <a:pos x="0" y="0"/>
              </a:cxn>
              <a:cxn ang="0">
                <a:pos x="12" y="2"/>
              </a:cxn>
            </a:cxnLst>
            <a:rect l="0" t="0" r="r" b="b"/>
            <a:pathLst>
              <a:path w="12" h="1290">
                <a:moveTo>
                  <a:pt x="12" y="2"/>
                </a:moveTo>
                <a:lnTo>
                  <a:pt x="12" y="1290"/>
                </a:lnTo>
                <a:lnTo>
                  <a:pt x="0" y="1290"/>
                </a:lnTo>
                <a:lnTo>
                  <a:pt x="0" y="0"/>
                </a:lnTo>
                <a:lnTo>
                  <a:pt x="12" y="2"/>
                </a:lnTo>
                <a:close/>
              </a:path>
            </a:pathLst>
          </a:custGeom>
          <a:solidFill>
            <a:srgbClr val="7194B0"/>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75" name="755681801"/>
          <p:cNvSpPr>
            <a:spLocks noChangeAspect="1"/>
          </p:cNvSpPr>
          <p:nvPr/>
        </p:nvSpPr>
        <p:spPr bwMode="auto">
          <a:xfrm>
            <a:off x="2784460" y="3526167"/>
            <a:ext cx="9399" cy="1076370"/>
          </a:xfrm>
          <a:custGeom>
            <a:avLst/>
            <a:gdLst/>
            <a:ahLst/>
            <a:cxnLst>
              <a:cxn ang="0">
                <a:pos x="12" y="2"/>
              </a:cxn>
              <a:cxn ang="0">
                <a:pos x="12" y="1290"/>
              </a:cxn>
              <a:cxn ang="0">
                <a:pos x="0" y="1290"/>
              </a:cxn>
              <a:cxn ang="0">
                <a:pos x="0" y="0"/>
              </a:cxn>
            </a:cxnLst>
            <a:rect l="0" t="0" r="r" b="b"/>
            <a:pathLst>
              <a:path w="12" h="1290">
                <a:moveTo>
                  <a:pt x="12" y="2"/>
                </a:moveTo>
                <a:lnTo>
                  <a:pt x="12" y="1290"/>
                </a:lnTo>
                <a:lnTo>
                  <a:pt x="0" y="1290"/>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76" name="1101357812"/>
          <p:cNvSpPr>
            <a:spLocks noChangeAspect="1"/>
          </p:cNvSpPr>
          <p:nvPr/>
        </p:nvSpPr>
        <p:spPr bwMode="auto">
          <a:xfrm>
            <a:off x="2743728" y="3543689"/>
            <a:ext cx="9399" cy="1074700"/>
          </a:xfrm>
          <a:custGeom>
            <a:avLst/>
            <a:gdLst/>
            <a:ahLst/>
            <a:cxnLst>
              <a:cxn ang="0">
                <a:pos x="12" y="0"/>
              </a:cxn>
              <a:cxn ang="0">
                <a:pos x="12" y="1288"/>
              </a:cxn>
              <a:cxn ang="0">
                <a:pos x="0" y="1285"/>
              </a:cxn>
              <a:cxn ang="0">
                <a:pos x="0" y="7"/>
              </a:cxn>
              <a:cxn ang="0">
                <a:pos x="12" y="0"/>
              </a:cxn>
            </a:cxnLst>
            <a:rect l="0" t="0" r="r" b="b"/>
            <a:pathLst>
              <a:path w="12" h="1288">
                <a:moveTo>
                  <a:pt x="12" y="0"/>
                </a:moveTo>
                <a:lnTo>
                  <a:pt x="12" y="1288"/>
                </a:lnTo>
                <a:lnTo>
                  <a:pt x="0" y="1285"/>
                </a:lnTo>
                <a:lnTo>
                  <a:pt x="0" y="7"/>
                </a:lnTo>
                <a:lnTo>
                  <a:pt x="12"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77" name="349909239"/>
          <p:cNvSpPr>
            <a:spLocks noChangeAspect="1"/>
          </p:cNvSpPr>
          <p:nvPr/>
        </p:nvSpPr>
        <p:spPr bwMode="auto">
          <a:xfrm>
            <a:off x="2743728" y="3543689"/>
            <a:ext cx="9399" cy="1074701"/>
          </a:xfrm>
          <a:custGeom>
            <a:avLst/>
            <a:gdLst/>
            <a:ahLst/>
            <a:cxnLst>
              <a:cxn ang="0">
                <a:pos x="12" y="0"/>
              </a:cxn>
              <a:cxn ang="0">
                <a:pos x="12" y="1288"/>
              </a:cxn>
              <a:cxn ang="0">
                <a:pos x="0" y="1285"/>
              </a:cxn>
              <a:cxn ang="0">
                <a:pos x="0" y="7"/>
              </a:cxn>
            </a:cxnLst>
            <a:rect l="0" t="0" r="r" b="b"/>
            <a:pathLst>
              <a:path w="12" h="1288">
                <a:moveTo>
                  <a:pt x="12" y="0"/>
                </a:moveTo>
                <a:lnTo>
                  <a:pt x="12" y="1288"/>
                </a:lnTo>
                <a:lnTo>
                  <a:pt x="0" y="1285"/>
                </a:lnTo>
                <a:lnTo>
                  <a:pt x="0" y="7"/>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78" name="1285596708"/>
          <p:cNvSpPr>
            <a:spLocks noChangeAspect="1"/>
          </p:cNvSpPr>
          <p:nvPr/>
        </p:nvSpPr>
        <p:spPr bwMode="auto">
          <a:xfrm>
            <a:off x="3008488" y="4424810"/>
            <a:ext cx="36815" cy="102630"/>
          </a:xfrm>
          <a:custGeom>
            <a:avLst/>
            <a:gdLst/>
            <a:ahLst/>
            <a:cxnLst>
              <a:cxn ang="0">
                <a:pos x="47" y="0"/>
              </a:cxn>
              <a:cxn ang="0">
                <a:pos x="47" y="90"/>
              </a:cxn>
              <a:cxn ang="0">
                <a:pos x="0" y="123"/>
              </a:cxn>
              <a:cxn ang="0">
                <a:pos x="0" y="24"/>
              </a:cxn>
              <a:cxn ang="0">
                <a:pos x="47" y="0"/>
              </a:cxn>
            </a:cxnLst>
            <a:rect l="0" t="0" r="r" b="b"/>
            <a:pathLst>
              <a:path w="47" h="123">
                <a:moveTo>
                  <a:pt x="47" y="0"/>
                </a:moveTo>
                <a:lnTo>
                  <a:pt x="47" y="90"/>
                </a:lnTo>
                <a:lnTo>
                  <a:pt x="0" y="123"/>
                </a:lnTo>
                <a:lnTo>
                  <a:pt x="0" y="24"/>
                </a:lnTo>
                <a:lnTo>
                  <a:pt x="4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79" name="585975179"/>
          <p:cNvSpPr>
            <a:spLocks noChangeAspect="1"/>
          </p:cNvSpPr>
          <p:nvPr/>
        </p:nvSpPr>
        <p:spPr bwMode="auto">
          <a:xfrm>
            <a:off x="2993605" y="4446504"/>
            <a:ext cx="1567" cy="5841"/>
          </a:xfrm>
          <a:custGeom>
            <a:avLst/>
            <a:gdLst/>
            <a:ahLst/>
            <a:cxnLst>
              <a:cxn ang="0">
                <a:pos x="0" y="0"/>
              </a:cxn>
              <a:cxn ang="0">
                <a:pos x="0" y="0"/>
              </a:cxn>
              <a:cxn ang="0">
                <a:pos x="0" y="0"/>
              </a:cxn>
              <a:cxn ang="0">
                <a:pos x="2" y="2"/>
              </a:cxn>
              <a:cxn ang="0">
                <a:pos x="2" y="7"/>
              </a:cxn>
              <a:cxn ang="0">
                <a:pos x="0" y="7"/>
              </a:cxn>
              <a:cxn ang="0">
                <a:pos x="0" y="2"/>
              </a:cxn>
              <a:cxn ang="0">
                <a:pos x="0" y="0"/>
              </a:cxn>
              <a:cxn ang="0">
                <a:pos x="0" y="0"/>
              </a:cxn>
            </a:cxnLst>
            <a:rect l="0" t="0" r="r" b="b"/>
            <a:pathLst>
              <a:path w="2" h="7">
                <a:moveTo>
                  <a:pt x="0" y="0"/>
                </a:moveTo>
                <a:lnTo>
                  <a:pt x="0" y="0"/>
                </a:lnTo>
                <a:lnTo>
                  <a:pt x="0" y="0"/>
                </a:lnTo>
                <a:lnTo>
                  <a:pt x="2" y="2"/>
                </a:lnTo>
                <a:lnTo>
                  <a:pt x="2" y="7"/>
                </a:lnTo>
                <a:lnTo>
                  <a:pt x="0" y="7"/>
                </a:lnTo>
                <a:lnTo>
                  <a:pt x="0" y="2"/>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80" name="2035486159"/>
          <p:cNvSpPr>
            <a:spLocks noChangeAspect="1"/>
          </p:cNvSpPr>
          <p:nvPr/>
        </p:nvSpPr>
        <p:spPr bwMode="auto">
          <a:xfrm>
            <a:off x="2993605" y="4446504"/>
            <a:ext cx="783" cy="835"/>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81" name="66332945"/>
          <p:cNvSpPr>
            <a:spLocks noChangeAspect="1" noChangeArrowheads="1"/>
          </p:cNvSpPr>
          <p:nvPr/>
        </p:nvSpPr>
        <p:spPr bwMode="auto">
          <a:xfrm>
            <a:off x="2993605" y="4515760"/>
            <a:ext cx="783"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82" name="1709850596"/>
          <p:cNvSpPr>
            <a:spLocks noChangeAspect="1"/>
          </p:cNvSpPr>
          <p:nvPr/>
        </p:nvSpPr>
        <p:spPr bwMode="auto">
          <a:xfrm>
            <a:off x="2993605" y="4515760"/>
            <a:ext cx="1567" cy="3338"/>
          </a:xfrm>
          <a:custGeom>
            <a:avLst/>
            <a:gdLst/>
            <a:ahLst/>
            <a:cxnLst>
              <a:cxn ang="0">
                <a:pos x="0" y="0"/>
              </a:cxn>
              <a:cxn ang="0">
                <a:pos x="0" y="0"/>
              </a:cxn>
              <a:cxn ang="0">
                <a:pos x="0" y="0"/>
              </a:cxn>
              <a:cxn ang="0">
                <a:pos x="2" y="0"/>
              </a:cxn>
              <a:cxn ang="0">
                <a:pos x="2" y="4"/>
              </a:cxn>
              <a:cxn ang="0">
                <a:pos x="0" y="4"/>
              </a:cxn>
              <a:cxn ang="0">
                <a:pos x="0" y="0"/>
              </a:cxn>
              <a:cxn ang="0">
                <a:pos x="0" y="0"/>
              </a:cxn>
              <a:cxn ang="0">
                <a:pos x="0" y="0"/>
              </a:cxn>
            </a:cxnLst>
            <a:rect l="0" t="0" r="r" b="b"/>
            <a:pathLst>
              <a:path w="2" h="4">
                <a:moveTo>
                  <a:pt x="0" y="0"/>
                </a:moveTo>
                <a:lnTo>
                  <a:pt x="0" y="0"/>
                </a:lnTo>
                <a:lnTo>
                  <a:pt x="0" y="0"/>
                </a:lnTo>
                <a:lnTo>
                  <a:pt x="2" y="0"/>
                </a:lnTo>
                <a:lnTo>
                  <a:pt x="2" y="4"/>
                </a:lnTo>
                <a:lnTo>
                  <a:pt x="0" y="4"/>
                </a:lnTo>
                <a:lnTo>
                  <a:pt x="0"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83" name="1467943581"/>
          <p:cNvSpPr>
            <a:spLocks noChangeAspect="1"/>
          </p:cNvSpPr>
          <p:nvPr/>
        </p:nvSpPr>
        <p:spPr bwMode="auto">
          <a:xfrm>
            <a:off x="2993605" y="4515760"/>
            <a:ext cx="783" cy="835"/>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84" name="469314547"/>
          <p:cNvSpPr>
            <a:spLocks noChangeAspect="1"/>
          </p:cNvSpPr>
          <p:nvPr/>
        </p:nvSpPr>
        <p:spPr bwMode="auto">
          <a:xfrm>
            <a:off x="3003004" y="4442332"/>
            <a:ext cx="14883" cy="89280"/>
          </a:xfrm>
          <a:custGeom>
            <a:avLst/>
            <a:gdLst/>
            <a:ahLst/>
            <a:cxnLst>
              <a:cxn ang="0">
                <a:pos x="16" y="5"/>
              </a:cxn>
              <a:cxn ang="0">
                <a:pos x="0" y="0"/>
              </a:cxn>
              <a:cxn ang="0">
                <a:pos x="0" y="104"/>
              </a:cxn>
              <a:cxn ang="0">
                <a:pos x="19" y="107"/>
              </a:cxn>
              <a:cxn ang="0">
                <a:pos x="19" y="5"/>
              </a:cxn>
              <a:cxn ang="0">
                <a:pos x="16" y="5"/>
              </a:cxn>
            </a:cxnLst>
            <a:rect l="0" t="0" r="r" b="b"/>
            <a:pathLst>
              <a:path w="19" h="107">
                <a:moveTo>
                  <a:pt x="16" y="5"/>
                </a:moveTo>
                <a:lnTo>
                  <a:pt x="0" y="0"/>
                </a:lnTo>
                <a:lnTo>
                  <a:pt x="0" y="104"/>
                </a:lnTo>
                <a:lnTo>
                  <a:pt x="19" y="107"/>
                </a:lnTo>
                <a:lnTo>
                  <a:pt x="19" y="5"/>
                </a:lnTo>
                <a:lnTo>
                  <a:pt x="16" y="5"/>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85" name="79307000"/>
          <p:cNvSpPr>
            <a:spLocks noChangeAspect="1"/>
          </p:cNvSpPr>
          <p:nvPr/>
        </p:nvSpPr>
        <p:spPr bwMode="auto">
          <a:xfrm>
            <a:off x="3015537" y="4446504"/>
            <a:ext cx="2350" cy="85108"/>
          </a:xfrm>
          <a:custGeom>
            <a:avLst/>
            <a:gdLst/>
            <a:ahLst/>
            <a:cxnLst>
              <a:cxn ang="0">
                <a:pos x="3" y="102"/>
              </a:cxn>
              <a:cxn ang="0">
                <a:pos x="3" y="99"/>
              </a:cxn>
              <a:cxn ang="0">
                <a:pos x="3" y="0"/>
              </a:cxn>
              <a:cxn ang="0">
                <a:pos x="3" y="0"/>
              </a:cxn>
              <a:cxn ang="0">
                <a:pos x="0" y="0"/>
              </a:cxn>
              <a:cxn ang="0">
                <a:pos x="3" y="0"/>
              </a:cxn>
              <a:cxn ang="0">
                <a:pos x="3" y="102"/>
              </a:cxn>
            </a:cxnLst>
            <a:rect l="0" t="0" r="r" b="b"/>
            <a:pathLst>
              <a:path w="3" h="102">
                <a:moveTo>
                  <a:pt x="3" y="102"/>
                </a:moveTo>
                <a:lnTo>
                  <a:pt x="3" y="99"/>
                </a:lnTo>
                <a:lnTo>
                  <a:pt x="3" y="0"/>
                </a:lnTo>
                <a:lnTo>
                  <a:pt x="3" y="0"/>
                </a:lnTo>
                <a:lnTo>
                  <a:pt x="0" y="0"/>
                </a:lnTo>
                <a:lnTo>
                  <a:pt x="3" y="0"/>
                </a:lnTo>
                <a:lnTo>
                  <a:pt x="3"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86" name="1632008994"/>
          <p:cNvSpPr>
            <a:spLocks noChangeAspect="1"/>
          </p:cNvSpPr>
          <p:nvPr/>
        </p:nvSpPr>
        <p:spPr bwMode="auto">
          <a:xfrm>
            <a:off x="3008488" y="4511587"/>
            <a:ext cx="9399" cy="4171"/>
          </a:xfrm>
          <a:custGeom>
            <a:avLst/>
            <a:gdLst/>
            <a:ahLst/>
            <a:cxnLst>
              <a:cxn ang="0">
                <a:pos x="5" y="2"/>
              </a:cxn>
              <a:cxn ang="0">
                <a:pos x="4" y="2"/>
              </a:cxn>
              <a:cxn ang="0">
                <a:pos x="2" y="2"/>
              </a:cxn>
              <a:cxn ang="0">
                <a:pos x="0" y="0"/>
              </a:cxn>
              <a:cxn ang="0">
                <a:pos x="0" y="0"/>
              </a:cxn>
              <a:cxn ang="0">
                <a:pos x="2" y="2"/>
              </a:cxn>
              <a:cxn ang="0">
                <a:pos x="4" y="2"/>
              </a:cxn>
              <a:cxn ang="0">
                <a:pos x="5" y="2"/>
              </a:cxn>
            </a:cxnLst>
            <a:rect l="0" t="0" r="r" b="b"/>
            <a:pathLst>
              <a:path w="5" h="2">
                <a:moveTo>
                  <a:pt x="5" y="2"/>
                </a:moveTo>
                <a:cubicBezTo>
                  <a:pt x="4" y="2"/>
                  <a:pt x="4" y="2"/>
                  <a:pt x="4" y="2"/>
                </a:cubicBezTo>
                <a:cubicBezTo>
                  <a:pt x="2" y="2"/>
                  <a:pt x="2" y="2"/>
                  <a:pt x="2" y="2"/>
                </a:cubicBezTo>
                <a:cubicBezTo>
                  <a:pt x="1" y="1"/>
                  <a:pt x="0" y="1"/>
                  <a:pt x="0" y="0"/>
                </a:cubicBezTo>
                <a:cubicBezTo>
                  <a:pt x="0" y="0"/>
                  <a:pt x="0" y="0"/>
                  <a:pt x="0" y="0"/>
                </a:cubicBezTo>
                <a:cubicBezTo>
                  <a:pt x="0" y="1"/>
                  <a:pt x="1" y="2"/>
                  <a:pt x="2" y="2"/>
                </a:cubicBezTo>
                <a:cubicBezTo>
                  <a:pt x="4" y="2"/>
                  <a:pt x="4" y="2"/>
                  <a:pt x="4" y="2"/>
                </a:cubicBezTo>
                <a:cubicBezTo>
                  <a:pt x="5" y="2"/>
                  <a:pt x="5" y="2"/>
                  <a:pt x="5"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87" name="44537059"/>
          <p:cNvSpPr>
            <a:spLocks noChangeAspect="1"/>
          </p:cNvSpPr>
          <p:nvPr/>
        </p:nvSpPr>
        <p:spPr bwMode="auto">
          <a:xfrm>
            <a:off x="3008488" y="4507415"/>
            <a:ext cx="9399" cy="8344"/>
          </a:xfrm>
          <a:custGeom>
            <a:avLst/>
            <a:gdLst/>
            <a:ahLst/>
            <a:cxnLst>
              <a:cxn ang="0">
                <a:pos x="4" y="4"/>
              </a:cxn>
              <a:cxn ang="0">
                <a:pos x="4" y="1"/>
              </a:cxn>
              <a:cxn ang="0">
                <a:pos x="5" y="1"/>
              </a:cxn>
              <a:cxn ang="0">
                <a:pos x="4" y="1"/>
              </a:cxn>
              <a:cxn ang="0">
                <a:pos x="2" y="0"/>
              </a:cxn>
              <a:cxn ang="0">
                <a:pos x="0" y="2"/>
              </a:cxn>
              <a:cxn ang="0">
                <a:pos x="2" y="3"/>
              </a:cxn>
              <a:cxn ang="0">
                <a:pos x="4" y="4"/>
              </a:cxn>
            </a:cxnLst>
            <a:rect l="0" t="0" r="r" b="b"/>
            <a:pathLst>
              <a:path w="5" h="4">
                <a:moveTo>
                  <a:pt x="4" y="4"/>
                </a:moveTo>
                <a:cubicBezTo>
                  <a:pt x="4" y="1"/>
                  <a:pt x="4" y="1"/>
                  <a:pt x="4" y="1"/>
                </a:cubicBezTo>
                <a:cubicBezTo>
                  <a:pt x="5" y="1"/>
                  <a:pt x="5" y="1"/>
                  <a:pt x="5" y="1"/>
                </a:cubicBezTo>
                <a:cubicBezTo>
                  <a:pt x="4" y="1"/>
                  <a:pt x="4" y="1"/>
                  <a:pt x="4" y="1"/>
                </a:cubicBezTo>
                <a:cubicBezTo>
                  <a:pt x="2" y="0"/>
                  <a:pt x="2" y="0"/>
                  <a:pt x="2" y="0"/>
                </a:cubicBezTo>
                <a:cubicBezTo>
                  <a:pt x="1" y="0"/>
                  <a:pt x="0" y="1"/>
                  <a:pt x="0" y="2"/>
                </a:cubicBezTo>
                <a:cubicBezTo>
                  <a:pt x="0" y="2"/>
                  <a:pt x="1" y="3"/>
                  <a:pt x="2"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88" name="1189240378"/>
          <p:cNvSpPr>
            <a:spLocks noChangeAspect="1"/>
          </p:cNvSpPr>
          <p:nvPr/>
        </p:nvSpPr>
        <p:spPr bwMode="auto">
          <a:xfrm>
            <a:off x="3010054" y="4509919"/>
            <a:ext cx="5484" cy="3338"/>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2" y="2"/>
                  <a:pt x="2" y="2"/>
                </a:cubicBezTo>
                <a:cubicBezTo>
                  <a:pt x="1" y="2"/>
                  <a:pt x="1" y="2"/>
                  <a:pt x="1" y="2"/>
                </a:cubicBezTo>
                <a:cubicBezTo>
                  <a:pt x="0" y="2"/>
                  <a:pt x="0" y="1"/>
                  <a:pt x="0" y="1"/>
                </a:cubicBezTo>
                <a:cubicBezTo>
                  <a:pt x="0" y="0"/>
                  <a:pt x="0" y="0"/>
                  <a:pt x="1" y="0"/>
                </a:cubicBezTo>
                <a:cubicBezTo>
                  <a:pt x="2" y="0"/>
                  <a:pt x="2" y="0"/>
                  <a:pt x="2" y="0"/>
                </a:cubicBezTo>
                <a:cubicBezTo>
                  <a:pt x="2"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89" name="960514352"/>
          <p:cNvSpPr>
            <a:spLocks noChangeAspect="1"/>
          </p:cNvSpPr>
          <p:nvPr/>
        </p:nvSpPr>
        <p:spPr bwMode="auto">
          <a:xfrm>
            <a:off x="3008488" y="4466530"/>
            <a:ext cx="9399" cy="3338"/>
          </a:xfrm>
          <a:custGeom>
            <a:avLst/>
            <a:gdLst/>
            <a:ahLst/>
            <a:cxnLst>
              <a:cxn ang="0">
                <a:pos x="5" y="2"/>
              </a:cxn>
              <a:cxn ang="0">
                <a:pos x="4" y="2"/>
              </a:cxn>
              <a:cxn ang="0">
                <a:pos x="2" y="1"/>
              </a:cxn>
              <a:cxn ang="0">
                <a:pos x="0" y="0"/>
              </a:cxn>
              <a:cxn ang="0">
                <a:pos x="0" y="0"/>
              </a:cxn>
              <a:cxn ang="0">
                <a:pos x="2" y="2"/>
              </a:cxn>
              <a:cxn ang="0">
                <a:pos x="4" y="2"/>
              </a:cxn>
              <a:cxn ang="0">
                <a:pos x="5" y="2"/>
              </a:cxn>
            </a:cxnLst>
            <a:rect l="0" t="0" r="r" b="b"/>
            <a:pathLst>
              <a:path w="5" h="2">
                <a:moveTo>
                  <a:pt x="5" y="2"/>
                </a:moveTo>
                <a:cubicBezTo>
                  <a:pt x="4" y="2"/>
                  <a:pt x="4" y="2"/>
                  <a:pt x="4" y="2"/>
                </a:cubicBezTo>
                <a:cubicBezTo>
                  <a:pt x="2" y="1"/>
                  <a:pt x="2" y="1"/>
                  <a:pt x="2" y="1"/>
                </a:cubicBezTo>
                <a:cubicBezTo>
                  <a:pt x="1" y="1"/>
                  <a:pt x="0" y="1"/>
                  <a:pt x="0" y="0"/>
                </a:cubicBezTo>
                <a:cubicBezTo>
                  <a:pt x="0" y="0"/>
                  <a:pt x="0" y="0"/>
                  <a:pt x="0" y="0"/>
                </a:cubicBezTo>
                <a:cubicBezTo>
                  <a:pt x="0" y="1"/>
                  <a:pt x="1" y="2"/>
                  <a:pt x="2" y="2"/>
                </a:cubicBezTo>
                <a:cubicBezTo>
                  <a:pt x="4" y="2"/>
                  <a:pt x="4" y="2"/>
                  <a:pt x="4" y="2"/>
                </a:cubicBezTo>
                <a:cubicBezTo>
                  <a:pt x="4" y="2"/>
                  <a:pt x="4" y="2"/>
                  <a:pt x="5"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90" name="399269501"/>
          <p:cNvSpPr>
            <a:spLocks noChangeAspect="1"/>
          </p:cNvSpPr>
          <p:nvPr/>
        </p:nvSpPr>
        <p:spPr bwMode="auto">
          <a:xfrm>
            <a:off x="3008488" y="4462358"/>
            <a:ext cx="9399" cy="7509"/>
          </a:xfrm>
          <a:custGeom>
            <a:avLst/>
            <a:gdLst/>
            <a:ahLst/>
            <a:cxnLst>
              <a:cxn ang="0">
                <a:pos x="4" y="4"/>
              </a:cxn>
              <a:cxn ang="0">
                <a:pos x="4" y="1"/>
              </a:cxn>
              <a:cxn ang="0">
                <a:pos x="5" y="1"/>
              </a:cxn>
              <a:cxn ang="0">
                <a:pos x="4" y="1"/>
              </a:cxn>
              <a:cxn ang="0">
                <a:pos x="2" y="0"/>
              </a:cxn>
              <a:cxn ang="0">
                <a:pos x="0" y="2"/>
              </a:cxn>
              <a:cxn ang="0">
                <a:pos x="2" y="3"/>
              </a:cxn>
              <a:cxn ang="0">
                <a:pos x="4" y="4"/>
              </a:cxn>
            </a:cxnLst>
            <a:rect l="0" t="0" r="r" b="b"/>
            <a:pathLst>
              <a:path w="5" h="4">
                <a:moveTo>
                  <a:pt x="4" y="4"/>
                </a:moveTo>
                <a:cubicBezTo>
                  <a:pt x="4" y="1"/>
                  <a:pt x="4" y="1"/>
                  <a:pt x="4" y="1"/>
                </a:cubicBezTo>
                <a:cubicBezTo>
                  <a:pt x="5" y="1"/>
                  <a:pt x="5" y="1"/>
                  <a:pt x="5" y="1"/>
                </a:cubicBezTo>
                <a:cubicBezTo>
                  <a:pt x="4" y="1"/>
                  <a:pt x="4" y="1"/>
                  <a:pt x="4" y="1"/>
                </a:cubicBezTo>
                <a:cubicBezTo>
                  <a:pt x="2" y="0"/>
                  <a:pt x="2" y="0"/>
                  <a:pt x="2" y="0"/>
                </a:cubicBezTo>
                <a:cubicBezTo>
                  <a:pt x="1" y="0"/>
                  <a:pt x="0" y="1"/>
                  <a:pt x="0" y="2"/>
                </a:cubicBezTo>
                <a:cubicBezTo>
                  <a:pt x="0" y="2"/>
                  <a:pt x="1" y="3"/>
                  <a:pt x="2"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91" name="872932878"/>
          <p:cNvSpPr>
            <a:spLocks noChangeAspect="1"/>
          </p:cNvSpPr>
          <p:nvPr/>
        </p:nvSpPr>
        <p:spPr bwMode="auto">
          <a:xfrm>
            <a:off x="3010054" y="4464027"/>
            <a:ext cx="5484" cy="4171"/>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2" y="2"/>
                  <a:pt x="2" y="2"/>
                </a:cubicBezTo>
                <a:cubicBezTo>
                  <a:pt x="1" y="2"/>
                  <a:pt x="1" y="2"/>
                  <a:pt x="1" y="2"/>
                </a:cubicBezTo>
                <a:cubicBezTo>
                  <a:pt x="0" y="2"/>
                  <a:pt x="0" y="1"/>
                  <a:pt x="0" y="1"/>
                </a:cubicBezTo>
                <a:cubicBezTo>
                  <a:pt x="0" y="0"/>
                  <a:pt x="0" y="0"/>
                  <a:pt x="1" y="0"/>
                </a:cubicBezTo>
                <a:cubicBezTo>
                  <a:pt x="2" y="0"/>
                  <a:pt x="2" y="0"/>
                  <a:pt x="2" y="0"/>
                </a:cubicBezTo>
                <a:cubicBezTo>
                  <a:pt x="2"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92" name="811839121"/>
          <p:cNvSpPr>
            <a:spLocks noChangeAspect="1"/>
          </p:cNvSpPr>
          <p:nvPr/>
        </p:nvSpPr>
        <p:spPr bwMode="auto">
          <a:xfrm>
            <a:off x="3008488" y="4314669"/>
            <a:ext cx="36815" cy="102630"/>
          </a:xfrm>
          <a:custGeom>
            <a:avLst/>
            <a:gdLst/>
            <a:ahLst/>
            <a:cxnLst>
              <a:cxn ang="0">
                <a:pos x="47" y="0"/>
              </a:cxn>
              <a:cxn ang="0">
                <a:pos x="47" y="89"/>
              </a:cxn>
              <a:cxn ang="0">
                <a:pos x="0" y="123"/>
              </a:cxn>
              <a:cxn ang="0">
                <a:pos x="0" y="23"/>
              </a:cxn>
              <a:cxn ang="0">
                <a:pos x="47" y="0"/>
              </a:cxn>
            </a:cxnLst>
            <a:rect l="0" t="0" r="r" b="b"/>
            <a:pathLst>
              <a:path w="47" h="123">
                <a:moveTo>
                  <a:pt x="47" y="0"/>
                </a:moveTo>
                <a:lnTo>
                  <a:pt x="47" y="89"/>
                </a:lnTo>
                <a:lnTo>
                  <a:pt x="0" y="123"/>
                </a:lnTo>
                <a:lnTo>
                  <a:pt x="0" y="23"/>
                </a:lnTo>
                <a:lnTo>
                  <a:pt x="4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93" name="2124059286"/>
          <p:cNvSpPr>
            <a:spLocks noChangeAspect="1" noChangeArrowheads="1"/>
          </p:cNvSpPr>
          <p:nvPr/>
        </p:nvSpPr>
        <p:spPr bwMode="auto">
          <a:xfrm>
            <a:off x="2886291" y="4318007"/>
            <a:ext cx="783" cy="2503"/>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94" name="1609405302"/>
          <p:cNvSpPr>
            <a:spLocks noChangeAspect="1" noChangeArrowheads="1"/>
          </p:cNvSpPr>
          <p:nvPr/>
        </p:nvSpPr>
        <p:spPr bwMode="auto">
          <a:xfrm>
            <a:off x="2993605" y="4336364"/>
            <a:ext cx="783" cy="584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95" name="755138324"/>
          <p:cNvSpPr>
            <a:spLocks noChangeAspect="1"/>
          </p:cNvSpPr>
          <p:nvPr/>
        </p:nvSpPr>
        <p:spPr bwMode="auto">
          <a:xfrm>
            <a:off x="2993605" y="4336364"/>
            <a:ext cx="1567" cy="5841"/>
          </a:xfrm>
          <a:custGeom>
            <a:avLst/>
            <a:gdLst/>
            <a:ahLst/>
            <a:cxnLst>
              <a:cxn ang="0">
                <a:pos x="0" y="0"/>
              </a:cxn>
              <a:cxn ang="0">
                <a:pos x="0" y="0"/>
              </a:cxn>
              <a:cxn ang="0">
                <a:pos x="0" y="0"/>
              </a:cxn>
              <a:cxn ang="0">
                <a:pos x="2" y="0"/>
              </a:cxn>
              <a:cxn ang="0">
                <a:pos x="2" y="4"/>
              </a:cxn>
              <a:cxn ang="0">
                <a:pos x="0" y="7"/>
              </a:cxn>
              <a:cxn ang="0">
                <a:pos x="0" y="0"/>
              </a:cxn>
              <a:cxn ang="0">
                <a:pos x="0" y="0"/>
              </a:cxn>
              <a:cxn ang="0">
                <a:pos x="0" y="0"/>
              </a:cxn>
            </a:cxnLst>
            <a:rect l="0" t="0" r="r" b="b"/>
            <a:pathLst>
              <a:path w="2" h="7">
                <a:moveTo>
                  <a:pt x="0" y="0"/>
                </a:moveTo>
                <a:lnTo>
                  <a:pt x="0" y="0"/>
                </a:lnTo>
                <a:lnTo>
                  <a:pt x="0" y="0"/>
                </a:lnTo>
                <a:lnTo>
                  <a:pt x="2" y="0"/>
                </a:lnTo>
                <a:lnTo>
                  <a:pt x="2" y="4"/>
                </a:lnTo>
                <a:lnTo>
                  <a:pt x="0" y="7"/>
                </a:lnTo>
                <a:lnTo>
                  <a:pt x="0"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96" name="236684915"/>
          <p:cNvSpPr>
            <a:spLocks noChangeAspect="1"/>
          </p:cNvSpPr>
          <p:nvPr/>
        </p:nvSpPr>
        <p:spPr bwMode="auto">
          <a:xfrm>
            <a:off x="2993605" y="4336364"/>
            <a:ext cx="783" cy="835"/>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97" name="1401752950"/>
          <p:cNvSpPr>
            <a:spLocks noChangeAspect="1"/>
          </p:cNvSpPr>
          <p:nvPr/>
        </p:nvSpPr>
        <p:spPr bwMode="auto">
          <a:xfrm>
            <a:off x="2993605" y="4349715"/>
            <a:ext cx="783" cy="5841"/>
          </a:xfrm>
          <a:custGeom>
            <a:avLst/>
            <a:gdLst/>
            <a:ahLst/>
            <a:cxnLst>
              <a:cxn ang="0">
                <a:pos x="0" y="7"/>
              </a:cxn>
              <a:cxn ang="0">
                <a:pos x="0" y="5"/>
              </a:cxn>
              <a:cxn ang="0">
                <a:pos x="0" y="0"/>
              </a:cxn>
              <a:cxn ang="0">
                <a:pos x="0" y="0"/>
              </a:cxn>
              <a:cxn ang="0">
                <a:pos x="0" y="7"/>
              </a:cxn>
            </a:cxnLst>
            <a:rect l="0" t="0" r="r" b="b"/>
            <a:pathLst>
              <a:path h="7">
                <a:moveTo>
                  <a:pt x="0" y="7"/>
                </a:moveTo>
                <a:lnTo>
                  <a:pt x="0" y="5"/>
                </a:lnTo>
                <a:lnTo>
                  <a:pt x="0" y="0"/>
                </a:lnTo>
                <a:lnTo>
                  <a:pt x="0" y="0"/>
                </a:lnTo>
                <a:lnTo>
                  <a:pt x="0" y="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98" name="1086077289"/>
          <p:cNvSpPr>
            <a:spLocks noChangeAspect="1"/>
          </p:cNvSpPr>
          <p:nvPr/>
        </p:nvSpPr>
        <p:spPr bwMode="auto">
          <a:xfrm>
            <a:off x="2993605" y="4349715"/>
            <a:ext cx="1567" cy="5841"/>
          </a:xfrm>
          <a:custGeom>
            <a:avLst/>
            <a:gdLst/>
            <a:ahLst/>
            <a:cxnLst>
              <a:cxn ang="0">
                <a:pos x="0" y="0"/>
              </a:cxn>
              <a:cxn ang="0">
                <a:pos x="0" y="0"/>
              </a:cxn>
              <a:cxn ang="0">
                <a:pos x="0" y="0"/>
              </a:cxn>
              <a:cxn ang="0">
                <a:pos x="2" y="0"/>
              </a:cxn>
              <a:cxn ang="0">
                <a:pos x="2" y="5"/>
              </a:cxn>
              <a:cxn ang="0">
                <a:pos x="0" y="7"/>
              </a:cxn>
              <a:cxn ang="0">
                <a:pos x="0" y="0"/>
              </a:cxn>
              <a:cxn ang="0">
                <a:pos x="0" y="0"/>
              </a:cxn>
              <a:cxn ang="0">
                <a:pos x="0" y="0"/>
              </a:cxn>
            </a:cxnLst>
            <a:rect l="0" t="0" r="r" b="b"/>
            <a:pathLst>
              <a:path w="2" h="7">
                <a:moveTo>
                  <a:pt x="0" y="0"/>
                </a:moveTo>
                <a:lnTo>
                  <a:pt x="0" y="0"/>
                </a:lnTo>
                <a:lnTo>
                  <a:pt x="0" y="0"/>
                </a:lnTo>
                <a:lnTo>
                  <a:pt x="2" y="0"/>
                </a:lnTo>
                <a:lnTo>
                  <a:pt x="2" y="5"/>
                </a:lnTo>
                <a:lnTo>
                  <a:pt x="0" y="7"/>
                </a:lnTo>
                <a:lnTo>
                  <a:pt x="0"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99" name="1240342731"/>
          <p:cNvSpPr>
            <a:spLocks noChangeAspect="1"/>
          </p:cNvSpPr>
          <p:nvPr/>
        </p:nvSpPr>
        <p:spPr bwMode="auto">
          <a:xfrm>
            <a:off x="2993605" y="4349715"/>
            <a:ext cx="783" cy="835"/>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00" name="780329534"/>
          <p:cNvSpPr>
            <a:spLocks noChangeAspect="1" noChangeArrowheads="1"/>
          </p:cNvSpPr>
          <p:nvPr/>
        </p:nvSpPr>
        <p:spPr bwMode="auto">
          <a:xfrm>
            <a:off x="2993605" y="4363899"/>
            <a:ext cx="783"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01" name="1004474534"/>
          <p:cNvSpPr>
            <a:spLocks noChangeAspect="1"/>
          </p:cNvSpPr>
          <p:nvPr/>
        </p:nvSpPr>
        <p:spPr bwMode="auto">
          <a:xfrm>
            <a:off x="2993605" y="4363899"/>
            <a:ext cx="1567" cy="3338"/>
          </a:xfrm>
          <a:custGeom>
            <a:avLst/>
            <a:gdLst/>
            <a:ahLst/>
            <a:cxnLst>
              <a:cxn ang="0">
                <a:pos x="0" y="0"/>
              </a:cxn>
              <a:cxn ang="0">
                <a:pos x="0" y="0"/>
              </a:cxn>
              <a:cxn ang="0">
                <a:pos x="0" y="0"/>
              </a:cxn>
              <a:cxn ang="0">
                <a:pos x="2" y="0"/>
              </a:cxn>
              <a:cxn ang="0">
                <a:pos x="2" y="4"/>
              </a:cxn>
              <a:cxn ang="0">
                <a:pos x="0" y="4"/>
              </a:cxn>
              <a:cxn ang="0">
                <a:pos x="0" y="0"/>
              </a:cxn>
              <a:cxn ang="0">
                <a:pos x="0" y="0"/>
              </a:cxn>
              <a:cxn ang="0">
                <a:pos x="0" y="0"/>
              </a:cxn>
            </a:cxnLst>
            <a:rect l="0" t="0" r="r" b="b"/>
            <a:pathLst>
              <a:path w="2" h="4">
                <a:moveTo>
                  <a:pt x="0" y="0"/>
                </a:moveTo>
                <a:lnTo>
                  <a:pt x="0" y="0"/>
                </a:lnTo>
                <a:lnTo>
                  <a:pt x="0" y="0"/>
                </a:lnTo>
                <a:lnTo>
                  <a:pt x="2" y="0"/>
                </a:lnTo>
                <a:lnTo>
                  <a:pt x="2" y="4"/>
                </a:lnTo>
                <a:lnTo>
                  <a:pt x="0" y="4"/>
                </a:lnTo>
                <a:lnTo>
                  <a:pt x="0"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02" name="1941888088"/>
          <p:cNvSpPr>
            <a:spLocks noChangeAspect="1"/>
          </p:cNvSpPr>
          <p:nvPr/>
        </p:nvSpPr>
        <p:spPr bwMode="auto">
          <a:xfrm>
            <a:off x="2993605" y="4363899"/>
            <a:ext cx="783" cy="835"/>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03" name="556935194"/>
          <p:cNvSpPr>
            <a:spLocks noChangeAspect="1" noChangeArrowheads="1"/>
          </p:cNvSpPr>
          <p:nvPr/>
        </p:nvSpPr>
        <p:spPr bwMode="auto">
          <a:xfrm>
            <a:off x="2993605" y="4377249"/>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04" name="234923525"/>
          <p:cNvSpPr>
            <a:spLocks noChangeAspect="1"/>
          </p:cNvSpPr>
          <p:nvPr/>
        </p:nvSpPr>
        <p:spPr bwMode="auto">
          <a:xfrm>
            <a:off x="2993605" y="4377249"/>
            <a:ext cx="1567" cy="4171"/>
          </a:xfrm>
          <a:custGeom>
            <a:avLst/>
            <a:gdLst/>
            <a:ahLst/>
            <a:cxnLst>
              <a:cxn ang="0">
                <a:pos x="0" y="0"/>
              </a:cxn>
              <a:cxn ang="0">
                <a:pos x="0" y="0"/>
              </a:cxn>
              <a:cxn ang="0">
                <a:pos x="0" y="0"/>
              </a:cxn>
              <a:cxn ang="0">
                <a:pos x="2" y="0"/>
              </a:cxn>
              <a:cxn ang="0">
                <a:pos x="2" y="5"/>
              </a:cxn>
              <a:cxn ang="0">
                <a:pos x="0" y="5"/>
              </a:cxn>
              <a:cxn ang="0">
                <a:pos x="0" y="0"/>
              </a:cxn>
              <a:cxn ang="0">
                <a:pos x="0" y="0"/>
              </a:cxn>
              <a:cxn ang="0">
                <a:pos x="0" y="0"/>
              </a:cxn>
            </a:cxnLst>
            <a:rect l="0" t="0" r="r" b="b"/>
            <a:pathLst>
              <a:path w="2" h="5">
                <a:moveTo>
                  <a:pt x="0" y="0"/>
                </a:moveTo>
                <a:lnTo>
                  <a:pt x="0" y="0"/>
                </a:lnTo>
                <a:lnTo>
                  <a:pt x="0" y="0"/>
                </a:lnTo>
                <a:lnTo>
                  <a:pt x="2" y="0"/>
                </a:lnTo>
                <a:lnTo>
                  <a:pt x="2" y="5"/>
                </a:lnTo>
                <a:lnTo>
                  <a:pt x="0" y="5"/>
                </a:lnTo>
                <a:lnTo>
                  <a:pt x="0"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05" name="1065742344"/>
          <p:cNvSpPr>
            <a:spLocks noChangeAspect="1"/>
          </p:cNvSpPr>
          <p:nvPr/>
        </p:nvSpPr>
        <p:spPr bwMode="auto">
          <a:xfrm>
            <a:off x="2993605" y="4377249"/>
            <a:ext cx="783" cy="835"/>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06" name="182915152"/>
          <p:cNvSpPr>
            <a:spLocks noChangeAspect="1" noChangeArrowheads="1"/>
          </p:cNvSpPr>
          <p:nvPr/>
        </p:nvSpPr>
        <p:spPr bwMode="auto">
          <a:xfrm>
            <a:off x="2993605" y="4391435"/>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07" name="1877149029"/>
          <p:cNvSpPr>
            <a:spLocks noChangeAspect="1"/>
          </p:cNvSpPr>
          <p:nvPr/>
        </p:nvSpPr>
        <p:spPr bwMode="auto">
          <a:xfrm>
            <a:off x="2993605" y="4391435"/>
            <a:ext cx="1567" cy="4171"/>
          </a:xfrm>
          <a:custGeom>
            <a:avLst/>
            <a:gdLst/>
            <a:ahLst/>
            <a:cxnLst>
              <a:cxn ang="0">
                <a:pos x="0" y="0"/>
              </a:cxn>
              <a:cxn ang="0">
                <a:pos x="0" y="0"/>
              </a:cxn>
              <a:cxn ang="0">
                <a:pos x="0" y="0"/>
              </a:cxn>
              <a:cxn ang="0">
                <a:pos x="2" y="0"/>
              </a:cxn>
              <a:cxn ang="0">
                <a:pos x="2" y="5"/>
              </a:cxn>
              <a:cxn ang="0">
                <a:pos x="0" y="5"/>
              </a:cxn>
              <a:cxn ang="0">
                <a:pos x="0" y="0"/>
              </a:cxn>
              <a:cxn ang="0">
                <a:pos x="0" y="0"/>
              </a:cxn>
              <a:cxn ang="0">
                <a:pos x="0" y="0"/>
              </a:cxn>
            </a:cxnLst>
            <a:rect l="0" t="0" r="r" b="b"/>
            <a:pathLst>
              <a:path w="2" h="5">
                <a:moveTo>
                  <a:pt x="0" y="0"/>
                </a:moveTo>
                <a:lnTo>
                  <a:pt x="0" y="0"/>
                </a:lnTo>
                <a:lnTo>
                  <a:pt x="0" y="0"/>
                </a:lnTo>
                <a:lnTo>
                  <a:pt x="2" y="0"/>
                </a:lnTo>
                <a:lnTo>
                  <a:pt x="2" y="5"/>
                </a:lnTo>
                <a:lnTo>
                  <a:pt x="0" y="5"/>
                </a:lnTo>
                <a:lnTo>
                  <a:pt x="0"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08" name="1594142700"/>
          <p:cNvSpPr>
            <a:spLocks noChangeAspect="1"/>
          </p:cNvSpPr>
          <p:nvPr/>
        </p:nvSpPr>
        <p:spPr bwMode="auto">
          <a:xfrm>
            <a:off x="2993605" y="4391435"/>
            <a:ext cx="783" cy="835"/>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09" name="545577293"/>
          <p:cNvSpPr>
            <a:spLocks noChangeAspect="1" noChangeArrowheads="1"/>
          </p:cNvSpPr>
          <p:nvPr/>
        </p:nvSpPr>
        <p:spPr bwMode="auto">
          <a:xfrm>
            <a:off x="2993605" y="4404785"/>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10" name="1229661269"/>
          <p:cNvSpPr>
            <a:spLocks noChangeAspect="1"/>
          </p:cNvSpPr>
          <p:nvPr/>
        </p:nvSpPr>
        <p:spPr bwMode="auto">
          <a:xfrm>
            <a:off x="2993605" y="4403116"/>
            <a:ext cx="1567" cy="5841"/>
          </a:xfrm>
          <a:custGeom>
            <a:avLst/>
            <a:gdLst/>
            <a:ahLst/>
            <a:cxnLst>
              <a:cxn ang="0">
                <a:pos x="0" y="2"/>
              </a:cxn>
              <a:cxn ang="0">
                <a:pos x="0" y="0"/>
              </a:cxn>
              <a:cxn ang="0">
                <a:pos x="0" y="2"/>
              </a:cxn>
              <a:cxn ang="0">
                <a:pos x="2" y="2"/>
              </a:cxn>
              <a:cxn ang="0">
                <a:pos x="2" y="7"/>
              </a:cxn>
              <a:cxn ang="0">
                <a:pos x="0" y="7"/>
              </a:cxn>
              <a:cxn ang="0">
                <a:pos x="0" y="2"/>
              </a:cxn>
              <a:cxn ang="0">
                <a:pos x="0" y="2"/>
              </a:cxn>
              <a:cxn ang="0">
                <a:pos x="0" y="2"/>
              </a:cxn>
            </a:cxnLst>
            <a:rect l="0" t="0" r="r" b="b"/>
            <a:pathLst>
              <a:path w="2" h="7">
                <a:moveTo>
                  <a:pt x="0" y="2"/>
                </a:moveTo>
                <a:lnTo>
                  <a:pt x="0" y="0"/>
                </a:lnTo>
                <a:lnTo>
                  <a:pt x="0" y="2"/>
                </a:lnTo>
                <a:lnTo>
                  <a:pt x="2" y="2"/>
                </a:lnTo>
                <a:lnTo>
                  <a:pt x="2" y="7"/>
                </a:lnTo>
                <a:lnTo>
                  <a:pt x="0" y="7"/>
                </a:lnTo>
                <a:lnTo>
                  <a:pt x="0" y="2"/>
                </a:lnTo>
                <a:lnTo>
                  <a:pt x="0" y="2"/>
                </a:lnTo>
                <a:lnTo>
                  <a:pt x="0" y="2"/>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11" name="1137493685"/>
          <p:cNvSpPr>
            <a:spLocks noChangeAspect="1"/>
          </p:cNvSpPr>
          <p:nvPr/>
        </p:nvSpPr>
        <p:spPr bwMode="auto">
          <a:xfrm>
            <a:off x="2993605" y="4403116"/>
            <a:ext cx="783" cy="1668"/>
          </a:xfrm>
          <a:custGeom>
            <a:avLst/>
            <a:gdLst/>
            <a:ahLst/>
            <a:cxnLst>
              <a:cxn ang="0">
                <a:pos x="0" y="2"/>
              </a:cxn>
              <a:cxn ang="0">
                <a:pos x="0" y="0"/>
              </a:cxn>
              <a:cxn ang="0">
                <a:pos x="0" y="2"/>
              </a:cxn>
              <a:cxn ang="0">
                <a:pos x="0" y="2"/>
              </a:cxn>
              <a:cxn ang="0">
                <a:pos x="0" y="2"/>
              </a:cxn>
              <a:cxn ang="0">
                <a:pos x="0" y="2"/>
              </a:cxn>
            </a:cxnLst>
            <a:rect l="0" t="0" r="r" b="b"/>
            <a:pathLst>
              <a:path h="2">
                <a:moveTo>
                  <a:pt x="0" y="2"/>
                </a:moveTo>
                <a:lnTo>
                  <a:pt x="0" y="0"/>
                </a:lnTo>
                <a:lnTo>
                  <a:pt x="0" y="2"/>
                </a:lnTo>
                <a:lnTo>
                  <a:pt x="0" y="2"/>
                </a:lnTo>
                <a:lnTo>
                  <a:pt x="0" y="2"/>
                </a:lnTo>
                <a:lnTo>
                  <a:pt x="0" y="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12" name="1264771697"/>
          <p:cNvSpPr>
            <a:spLocks noChangeAspect="1"/>
          </p:cNvSpPr>
          <p:nvPr/>
        </p:nvSpPr>
        <p:spPr bwMode="auto">
          <a:xfrm>
            <a:off x="3003004" y="4332193"/>
            <a:ext cx="14883" cy="88446"/>
          </a:xfrm>
          <a:custGeom>
            <a:avLst/>
            <a:gdLst/>
            <a:ahLst/>
            <a:cxnLst>
              <a:cxn ang="0">
                <a:pos x="16" y="2"/>
              </a:cxn>
              <a:cxn ang="0">
                <a:pos x="0" y="0"/>
              </a:cxn>
              <a:cxn ang="0">
                <a:pos x="0" y="102"/>
              </a:cxn>
              <a:cxn ang="0">
                <a:pos x="19" y="106"/>
              </a:cxn>
              <a:cxn ang="0">
                <a:pos x="19" y="5"/>
              </a:cxn>
              <a:cxn ang="0">
                <a:pos x="16" y="2"/>
              </a:cxn>
            </a:cxnLst>
            <a:rect l="0" t="0" r="r" b="b"/>
            <a:pathLst>
              <a:path w="19" h="106">
                <a:moveTo>
                  <a:pt x="16" y="2"/>
                </a:moveTo>
                <a:lnTo>
                  <a:pt x="0" y="0"/>
                </a:lnTo>
                <a:lnTo>
                  <a:pt x="0" y="102"/>
                </a:lnTo>
                <a:lnTo>
                  <a:pt x="19" y="106"/>
                </a:lnTo>
                <a:lnTo>
                  <a:pt x="19" y="5"/>
                </a:lnTo>
                <a:lnTo>
                  <a:pt x="16"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13" name="197405072"/>
          <p:cNvSpPr>
            <a:spLocks noChangeAspect="1"/>
          </p:cNvSpPr>
          <p:nvPr/>
        </p:nvSpPr>
        <p:spPr bwMode="auto">
          <a:xfrm>
            <a:off x="3015537" y="4333861"/>
            <a:ext cx="2350" cy="86777"/>
          </a:xfrm>
          <a:custGeom>
            <a:avLst/>
            <a:gdLst/>
            <a:ahLst/>
            <a:cxnLst>
              <a:cxn ang="0">
                <a:pos x="3" y="104"/>
              </a:cxn>
              <a:cxn ang="0">
                <a:pos x="3" y="102"/>
              </a:cxn>
              <a:cxn ang="0">
                <a:pos x="3" y="3"/>
              </a:cxn>
              <a:cxn ang="0">
                <a:pos x="3" y="0"/>
              </a:cxn>
              <a:cxn ang="0">
                <a:pos x="0" y="3"/>
              </a:cxn>
              <a:cxn ang="0">
                <a:pos x="3" y="3"/>
              </a:cxn>
              <a:cxn ang="0">
                <a:pos x="3" y="104"/>
              </a:cxn>
            </a:cxnLst>
            <a:rect l="0" t="0" r="r" b="b"/>
            <a:pathLst>
              <a:path w="3" h="104">
                <a:moveTo>
                  <a:pt x="3" y="104"/>
                </a:moveTo>
                <a:lnTo>
                  <a:pt x="3" y="102"/>
                </a:lnTo>
                <a:lnTo>
                  <a:pt x="3" y="3"/>
                </a:lnTo>
                <a:lnTo>
                  <a:pt x="3" y="0"/>
                </a:lnTo>
                <a:lnTo>
                  <a:pt x="0" y="3"/>
                </a:lnTo>
                <a:lnTo>
                  <a:pt x="3" y="3"/>
                </a:lnTo>
                <a:lnTo>
                  <a:pt x="3" y="104"/>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14" name="1907290209"/>
          <p:cNvSpPr>
            <a:spLocks noChangeAspect="1"/>
          </p:cNvSpPr>
          <p:nvPr/>
        </p:nvSpPr>
        <p:spPr bwMode="auto">
          <a:xfrm>
            <a:off x="3008488" y="4401447"/>
            <a:ext cx="9399" cy="3338"/>
          </a:xfrm>
          <a:custGeom>
            <a:avLst/>
            <a:gdLst/>
            <a:ahLst/>
            <a:cxnLst>
              <a:cxn ang="0">
                <a:pos x="5" y="2"/>
              </a:cxn>
              <a:cxn ang="0">
                <a:pos x="4" y="2"/>
              </a:cxn>
              <a:cxn ang="0">
                <a:pos x="2" y="1"/>
              </a:cxn>
              <a:cxn ang="0">
                <a:pos x="0" y="0"/>
              </a:cxn>
              <a:cxn ang="0">
                <a:pos x="0" y="0"/>
              </a:cxn>
              <a:cxn ang="0">
                <a:pos x="2" y="2"/>
              </a:cxn>
              <a:cxn ang="0">
                <a:pos x="4" y="2"/>
              </a:cxn>
              <a:cxn ang="0">
                <a:pos x="5" y="2"/>
              </a:cxn>
            </a:cxnLst>
            <a:rect l="0" t="0" r="r" b="b"/>
            <a:pathLst>
              <a:path w="5" h="2">
                <a:moveTo>
                  <a:pt x="5" y="2"/>
                </a:moveTo>
                <a:cubicBezTo>
                  <a:pt x="4" y="2"/>
                  <a:pt x="4" y="2"/>
                  <a:pt x="4" y="2"/>
                </a:cubicBezTo>
                <a:cubicBezTo>
                  <a:pt x="2" y="1"/>
                  <a:pt x="2" y="1"/>
                  <a:pt x="2" y="1"/>
                </a:cubicBezTo>
                <a:cubicBezTo>
                  <a:pt x="1" y="1"/>
                  <a:pt x="0" y="1"/>
                  <a:pt x="0" y="0"/>
                </a:cubicBezTo>
                <a:cubicBezTo>
                  <a:pt x="0" y="0"/>
                  <a:pt x="0" y="0"/>
                  <a:pt x="0" y="0"/>
                </a:cubicBezTo>
                <a:cubicBezTo>
                  <a:pt x="0" y="1"/>
                  <a:pt x="1" y="2"/>
                  <a:pt x="2" y="2"/>
                </a:cubicBezTo>
                <a:cubicBezTo>
                  <a:pt x="4" y="2"/>
                  <a:pt x="4" y="2"/>
                  <a:pt x="4" y="2"/>
                </a:cubicBezTo>
                <a:cubicBezTo>
                  <a:pt x="5" y="2"/>
                  <a:pt x="5" y="2"/>
                  <a:pt x="5"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15" name="869240961"/>
          <p:cNvSpPr>
            <a:spLocks noChangeAspect="1"/>
          </p:cNvSpPr>
          <p:nvPr/>
        </p:nvSpPr>
        <p:spPr bwMode="auto">
          <a:xfrm>
            <a:off x="3008488" y="4397274"/>
            <a:ext cx="9399" cy="7509"/>
          </a:xfrm>
          <a:custGeom>
            <a:avLst/>
            <a:gdLst/>
            <a:ahLst/>
            <a:cxnLst>
              <a:cxn ang="0">
                <a:pos x="4" y="4"/>
              </a:cxn>
              <a:cxn ang="0">
                <a:pos x="4" y="1"/>
              </a:cxn>
              <a:cxn ang="0">
                <a:pos x="5" y="1"/>
              </a:cxn>
              <a:cxn ang="0">
                <a:pos x="4" y="1"/>
              </a:cxn>
              <a:cxn ang="0">
                <a:pos x="2" y="0"/>
              </a:cxn>
              <a:cxn ang="0">
                <a:pos x="0" y="1"/>
              </a:cxn>
              <a:cxn ang="0">
                <a:pos x="2" y="3"/>
              </a:cxn>
              <a:cxn ang="0">
                <a:pos x="4" y="4"/>
              </a:cxn>
            </a:cxnLst>
            <a:rect l="0" t="0" r="r" b="b"/>
            <a:pathLst>
              <a:path w="5" h="4">
                <a:moveTo>
                  <a:pt x="4" y="4"/>
                </a:moveTo>
                <a:cubicBezTo>
                  <a:pt x="4" y="1"/>
                  <a:pt x="4" y="1"/>
                  <a:pt x="4" y="1"/>
                </a:cubicBezTo>
                <a:cubicBezTo>
                  <a:pt x="5" y="1"/>
                  <a:pt x="5" y="1"/>
                  <a:pt x="5" y="1"/>
                </a:cubicBezTo>
                <a:cubicBezTo>
                  <a:pt x="4" y="1"/>
                  <a:pt x="4" y="1"/>
                  <a:pt x="4" y="1"/>
                </a:cubicBezTo>
                <a:cubicBezTo>
                  <a:pt x="2" y="0"/>
                  <a:pt x="2" y="0"/>
                  <a:pt x="2" y="0"/>
                </a:cubicBezTo>
                <a:cubicBezTo>
                  <a:pt x="1" y="0"/>
                  <a:pt x="0" y="1"/>
                  <a:pt x="0" y="1"/>
                </a:cubicBezTo>
                <a:cubicBezTo>
                  <a:pt x="0" y="2"/>
                  <a:pt x="1" y="3"/>
                  <a:pt x="2"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16" name="244762083"/>
          <p:cNvSpPr>
            <a:spLocks noChangeAspect="1"/>
          </p:cNvSpPr>
          <p:nvPr/>
        </p:nvSpPr>
        <p:spPr bwMode="auto">
          <a:xfrm>
            <a:off x="3010054" y="4398944"/>
            <a:ext cx="5484" cy="4171"/>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2" y="2"/>
                  <a:pt x="2" y="2"/>
                </a:cubicBezTo>
                <a:cubicBezTo>
                  <a:pt x="1" y="2"/>
                  <a:pt x="1" y="2"/>
                  <a:pt x="1" y="2"/>
                </a:cubicBezTo>
                <a:cubicBezTo>
                  <a:pt x="0" y="1"/>
                  <a:pt x="0" y="1"/>
                  <a:pt x="0" y="1"/>
                </a:cubicBezTo>
                <a:cubicBezTo>
                  <a:pt x="0" y="0"/>
                  <a:pt x="0" y="0"/>
                  <a:pt x="1" y="0"/>
                </a:cubicBezTo>
                <a:cubicBezTo>
                  <a:pt x="2" y="0"/>
                  <a:pt x="2" y="0"/>
                  <a:pt x="2" y="0"/>
                </a:cubicBezTo>
                <a:cubicBezTo>
                  <a:pt x="2"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17" name="2087134782"/>
          <p:cNvSpPr>
            <a:spLocks noChangeAspect="1"/>
          </p:cNvSpPr>
          <p:nvPr/>
        </p:nvSpPr>
        <p:spPr bwMode="auto">
          <a:xfrm>
            <a:off x="3008488" y="4355556"/>
            <a:ext cx="9399" cy="4171"/>
          </a:xfrm>
          <a:custGeom>
            <a:avLst/>
            <a:gdLst/>
            <a:ahLst/>
            <a:cxnLst>
              <a:cxn ang="0">
                <a:pos x="5" y="2"/>
              </a:cxn>
              <a:cxn ang="0">
                <a:pos x="4" y="2"/>
              </a:cxn>
              <a:cxn ang="0">
                <a:pos x="2" y="1"/>
              </a:cxn>
              <a:cxn ang="0">
                <a:pos x="0" y="0"/>
              </a:cxn>
              <a:cxn ang="0">
                <a:pos x="0" y="0"/>
              </a:cxn>
              <a:cxn ang="0">
                <a:pos x="2" y="2"/>
              </a:cxn>
              <a:cxn ang="0">
                <a:pos x="4" y="2"/>
              </a:cxn>
              <a:cxn ang="0">
                <a:pos x="5" y="2"/>
              </a:cxn>
            </a:cxnLst>
            <a:rect l="0" t="0" r="r" b="b"/>
            <a:pathLst>
              <a:path w="5" h="2">
                <a:moveTo>
                  <a:pt x="5" y="2"/>
                </a:moveTo>
                <a:cubicBezTo>
                  <a:pt x="4" y="2"/>
                  <a:pt x="4" y="2"/>
                  <a:pt x="4" y="2"/>
                </a:cubicBezTo>
                <a:cubicBezTo>
                  <a:pt x="2" y="1"/>
                  <a:pt x="2" y="1"/>
                  <a:pt x="2" y="1"/>
                </a:cubicBezTo>
                <a:cubicBezTo>
                  <a:pt x="1" y="1"/>
                  <a:pt x="0" y="0"/>
                  <a:pt x="0" y="0"/>
                </a:cubicBezTo>
                <a:cubicBezTo>
                  <a:pt x="0" y="0"/>
                  <a:pt x="0" y="0"/>
                  <a:pt x="0" y="0"/>
                </a:cubicBezTo>
                <a:cubicBezTo>
                  <a:pt x="0" y="1"/>
                  <a:pt x="1" y="2"/>
                  <a:pt x="2" y="2"/>
                </a:cubicBezTo>
                <a:cubicBezTo>
                  <a:pt x="4" y="2"/>
                  <a:pt x="4" y="2"/>
                  <a:pt x="4" y="2"/>
                </a:cubicBezTo>
                <a:cubicBezTo>
                  <a:pt x="5" y="2"/>
                  <a:pt x="5" y="2"/>
                  <a:pt x="5"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18" name="241904744"/>
          <p:cNvSpPr>
            <a:spLocks noChangeAspect="1"/>
          </p:cNvSpPr>
          <p:nvPr/>
        </p:nvSpPr>
        <p:spPr bwMode="auto">
          <a:xfrm>
            <a:off x="3008488" y="4352218"/>
            <a:ext cx="9399" cy="7509"/>
          </a:xfrm>
          <a:custGeom>
            <a:avLst/>
            <a:gdLst/>
            <a:ahLst/>
            <a:cxnLst>
              <a:cxn ang="0">
                <a:pos x="4" y="4"/>
              </a:cxn>
              <a:cxn ang="0">
                <a:pos x="4" y="1"/>
              </a:cxn>
              <a:cxn ang="0">
                <a:pos x="5" y="1"/>
              </a:cxn>
              <a:cxn ang="0">
                <a:pos x="4" y="1"/>
              </a:cxn>
              <a:cxn ang="0">
                <a:pos x="2" y="0"/>
              </a:cxn>
              <a:cxn ang="0">
                <a:pos x="0" y="1"/>
              </a:cxn>
              <a:cxn ang="0">
                <a:pos x="2" y="3"/>
              </a:cxn>
              <a:cxn ang="0">
                <a:pos x="4" y="4"/>
              </a:cxn>
            </a:cxnLst>
            <a:rect l="0" t="0" r="r" b="b"/>
            <a:pathLst>
              <a:path w="5" h="4">
                <a:moveTo>
                  <a:pt x="4" y="4"/>
                </a:moveTo>
                <a:cubicBezTo>
                  <a:pt x="4" y="1"/>
                  <a:pt x="4" y="1"/>
                  <a:pt x="4" y="1"/>
                </a:cubicBezTo>
                <a:cubicBezTo>
                  <a:pt x="5" y="1"/>
                  <a:pt x="5" y="1"/>
                  <a:pt x="5" y="1"/>
                </a:cubicBezTo>
                <a:cubicBezTo>
                  <a:pt x="4" y="1"/>
                  <a:pt x="4" y="1"/>
                  <a:pt x="4" y="1"/>
                </a:cubicBezTo>
                <a:cubicBezTo>
                  <a:pt x="2" y="0"/>
                  <a:pt x="2" y="0"/>
                  <a:pt x="2" y="0"/>
                </a:cubicBezTo>
                <a:cubicBezTo>
                  <a:pt x="1" y="0"/>
                  <a:pt x="0" y="1"/>
                  <a:pt x="0" y="1"/>
                </a:cubicBezTo>
                <a:cubicBezTo>
                  <a:pt x="0" y="2"/>
                  <a:pt x="1" y="3"/>
                  <a:pt x="2"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19" name="1179119406"/>
          <p:cNvSpPr>
            <a:spLocks noChangeAspect="1"/>
          </p:cNvSpPr>
          <p:nvPr/>
        </p:nvSpPr>
        <p:spPr bwMode="auto">
          <a:xfrm>
            <a:off x="3010054" y="4353886"/>
            <a:ext cx="5484" cy="4171"/>
          </a:xfrm>
          <a:custGeom>
            <a:avLst/>
            <a:gdLst/>
            <a:ahLst/>
            <a:cxnLst>
              <a:cxn ang="0">
                <a:pos x="3" y="1"/>
              </a:cxn>
              <a:cxn ang="0">
                <a:pos x="2" y="2"/>
              </a:cxn>
              <a:cxn ang="0">
                <a:pos x="1" y="1"/>
              </a:cxn>
              <a:cxn ang="0">
                <a:pos x="0" y="1"/>
              </a:cxn>
              <a:cxn ang="0">
                <a:pos x="1" y="0"/>
              </a:cxn>
              <a:cxn ang="0">
                <a:pos x="2" y="0"/>
              </a:cxn>
              <a:cxn ang="0">
                <a:pos x="3" y="1"/>
              </a:cxn>
            </a:cxnLst>
            <a:rect l="0" t="0" r="r" b="b"/>
            <a:pathLst>
              <a:path w="3" h="2">
                <a:moveTo>
                  <a:pt x="3" y="1"/>
                </a:moveTo>
                <a:cubicBezTo>
                  <a:pt x="3" y="1"/>
                  <a:pt x="2" y="2"/>
                  <a:pt x="2" y="2"/>
                </a:cubicBezTo>
                <a:cubicBezTo>
                  <a:pt x="1" y="1"/>
                  <a:pt x="1" y="1"/>
                  <a:pt x="1" y="1"/>
                </a:cubicBezTo>
                <a:cubicBezTo>
                  <a:pt x="0" y="1"/>
                  <a:pt x="0" y="1"/>
                  <a:pt x="0" y="1"/>
                </a:cubicBezTo>
                <a:cubicBezTo>
                  <a:pt x="0" y="0"/>
                  <a:pt x="0" y="0"/>
                  <a:pt x="1" y="0"/>
                </a:cubicBezTo>
                <a:cubicBezTo>
                  <a:pt x="2" y="0"/>
                  <a:pt x="2" y="0"/>
                  <a:pt x="2" y="0"/>
                </a:cubicBezTo>
                <a:cubicBezTo>
                  <a:pt x="2"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20" name="1300479709"/>
          <p:cNvSpPr>
            <a:spLocks noChangeAspect="1"/>
          </p:cNvSpPr>
          <p:nvPr/>
        </p:nvSpPr>
        <p:spPr bwMode="auto">
          <a:xfrm>
            <a:off x="2793860" y="4517428"/>
            <a:ext cx="187212" cy="118484"/>
          </a:xfrm>
          <a:custGeom>
            <a:avLst/>
            <a:gdLst/>
            <a:ahLst/>
            <a:cxnLst>
              <a:cxn ang="0">
                <a:pos x="0" y="0"/>
              </a:cxn>
              <a:cxn ang="0">
                <a:pos x="0" y="102"/>
              </a:cxn>
              <a:cxn ang="0">
                <a:pos x="239" y="142"/>
              </a:cxn>
              <a:cxn ang="0">
                <a:pos x="239" y="38"/>
              </a:cxn>
              <a:cxn ang="0">
                <a:pos x="0" y="0"/>
              </a:cxn>
            </a:cxnLst>
            <a:rect l="0" t="0" r="r" b="b"/>
            <a:pathLst>
              <a:path w="239" h="142">
                <a:moveTo>
                  <a:pt x="0" y="0"/>
                </a:moveTo>
                <a:lnTo>
                  <a:pt x="0" y="102"/>
                </a:lnTo>
                <a:lnTo>
                  <a:pt x="239" y="142"/>
                </a:lnTo>
                <a:lnTo>
                  <a:pt x="239" y="38"/>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21" name="606633587"/>
          <p:cNvSpPr>
            <a:spLocks noChangeAspect="1" noChangeShapeType="1"/>
          </p:cNvSpPr>
          <p:nvPr/>
        </p:nvSpPr>
        <p:spPr bwMode="auto">
          <a:xfrm>
            <a:off x="2793860" y="4560816"/>
            <a:ext cx="224027" cy="3921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22" name="472284090"/>
          <p:cNvSpPr>
            <a:spLocks noChangeAspect="1"/>
          </p:cNvSpPr>
          <p:nvPr/>
        </p:nvSpPr>
        <p:spPr bwMode="auto">
          <a:xfrm>
            <a:off x="2793860" y="3658001"/>
            <a:ext cx="187212" cy="70924"/>
          </a:xfrm>
          <a:custGeom>
            <a:avLst/>
            <a:gdLst/>
            <a:ahLst/>
            <a:cxnLst>
              <a:cxn ang="0">
                <a:pos x="0" y="0"/>
              </a:cxn>
              <a:cxn ang="0">
                <a:pos x="0" y="47"/>
              </a:cxn>
              <a:cxn ang="0">
                <a:pos x="239" y="85"/>
              </a:cxn>
              <a:cxn ang="0">
                <a:pos x="239" y="38"/>
              </a:cxn>
              <a:cxn ang="0">
                <a:pos x="0" y="0"/>
              </a:cxn>
            </a:cxnLst>
            <a:rect l="0" t="0" r="r" b="b"/>
            <a:pathLst>
              <a:path w="239" h="85">
                <a:moveTo>
                  <a:pt x="0" y="0"/>
                </a:moveTo>
                <a:lnTo>
                  <a:pt x="0" y="47"/>
                </a:lnTo>
                <a:lnTo>
                  <a:pt x="239" y="85"/>
                </a:lnTo>
                <a:lnTo>
                  <a:pt x="239" y="38"/>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23" name="1537841543"/>
          <p:cNvSpPr>
            <a:spLocks noChangeAspect="1"/>
          </p:cNvSpPr>
          <p:nvPr/>
        </p:nvSpPr>
        <p:spPr bwMode="auto">
          <a:xfrm>
            <a:off x="2743728" y="3549530"/>
            <a:ext cx="238910" cy="45058"/>
          </a:xfrm>
          <a:custGeom>
            <a:avLst/>
            <a:gdLst/>
            <a:ahLst/>
            <a:cxnLst>
              <a:cxn ang="0">
                <a:pos x="305" y="47"/>
              </a:cxn>
              <a:cxn ang="0">
                <a:pos x="0" y="0"/>
              </a:cxn>
              <a:cxn ang="0">
                <a:pos x="0" y="7"/>
              </a:cxn>
              <a:cxn ang="0">
                <a:pos x="305" y="54"/>
              </a:cxn>
              <a:cxn ang="0">
                <a:pos x="305" y="47"/>
              </a:cxn>
            </a:cxnLst>
            <a:rect l="0" t="0" r="r" b="b"/>
            <a:pathLst>
              <a:path w="305" h="54">
                <a:moveTo>
                  <a:pt x="305" y="47"/>
                </a:moveTo>
                <a:lnTo>
                  <a:pt x="0" y="0"/>
                </a:lnTo>
                <a:lnTo>
                  <a:pt x="0" y="7"/>
                </a:lnTo>
                <a:lnTo>
                  <a:pt x="305" y="54"/>
                </a:lnTo>
                <a:lnTo>
                  <a:pt x="305" y="47"/>
                </a:lnTo>
                <a:close/>
              </a:path>
            </a:pathLst>
          </a:custGeom>
          <a:solidFill>
            <a:srgbClr val="5C75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24" name="1162596923"/>
          <p:cNvSpPr>
            <a:spLocks noChangeAspect="1"/>
          </p:cNvSpPr>
          <p:nvPr/>
        </p:nvSpPr>
        <p:spPr bwMode="auto">
          <a:xfrm>
            <a:off x="2743728" y="3549530"/>
            <a:ext cx="238910" cy="45058"/>
          </a:xfrm>
          <a:custGeom>
            <a:avLst/>
            <a:gdLst/>
            <a:ahLst/>
            <a:cxnLst>
              <a:cxn ang="0">
                <a:pos x="305" y="47"/>
              </a:cxn>
              <a:cxn ang="0">
                <a:pos x="0" y="0"/>
              </a:cxn>
              <a:cxn ang="0">
                <a:pos x="0" y="7"/>
              </a:cxn>
              <a:cxn ang="0">
                <a:pos x="305" y="54"/>
              </a:cxn>
            </a:cxnLst>
            <a:rect l="0" t="0" r="r" b="b"/>
            <a:pathLst>
              <a:path w="305" h="54">
                <a:moveTo>
                  <a:pt x="305" y="47"/>
                </a:moveTo>
                <a:lnTo>
                  <a:pt x="0" y="0"/>
                </a:lnTo>
                <a:lnTo>
                  <a:pt x="0" y="7"/>
                </a:lnTo>
                <a:lnTo>
                  <a:pt x="305" y="54"/>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25" name="1724881614"/>
          <p:cNvSpPr>
            <a:spLocks noChangeAspect="1"/>
          </p:cNvSpPr>
          <p:nvPr/>
        </p:nvSpPr>
        <p:spPr bwMode="auto">
          <a:xfrm>
            <a:off x="3008488" y="4203695"/>
            <a:ext cx="36815" cy="102630"/>
          </a:xfrm>
          <a:custGeom>
            <a:avLst/>
            <a:gdLst/>
            <a:ahLst/>
            <a:cxnLst>
              <a:cxn ang="0">
                <a:pos x="47" y="0"/>
              </a:cxn>
              <a:cxn ang="0">
                <a:pos x="47" y="90"/>
              </a:cxn>
              <a:cxn ang="0">
                <a:pos x="0" y="123"/>
              </a:cxn>
              <a:cxn ang="0">
                <a:pos x="0" y="24"/>
              </a:cxn>
              <a:cxn ang="0">
                <a:pos x="47" y="0"/>
              </a:cxn>
            </a:cxnLst>
            <a:rect l="0" t="0" r="r" b="b"/>
            <a:pathLst>
              <a:path w="47" h="123">
                <a:moveTo>
                  <a:pt x="47" y="0"/>
                </a:moveTo>
                <a:lnTo>
                  <a:pt x="47" y="90"/>
                </a:lnTo>
                <a:lnTo>
                  <a:pt x="0" y="123"/>
                </a:lnTo>
                <a:lnTo>
                  <a:pt x="0" y="24"/>
                </a:lnTo>
                <a:lnTo>
                  <a:pt x="4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26" name="1309211378"/>
          <p:cNvSpPr>
            <a:spLocks noChangeAspect="1"/>
          </p:cNvSpPr>
          <p:nvPr/>
        </p:nvSpPr>
        <p:spPr bwMode="auto">
          <a:xfrm>
            <a:off x="2833026" y="4197855"/>
            <a:ext cx="783" cy="2503"/>
          </a:xfrm>
          <a:custGeom>
            <a:avLst/>
            <a:gdLst/>
            <a:ahLst/>
            <a:cxnLst>
              <a:cxn ang="0">
                <a:pos x="0" y="3"/>
              </a:cxn>
              <a:cxn ang="0">
                <a:pos x="0" y="0"/>
              </a:cxn>
              <a:cxn ang="0">
                <a:pos x="0" y="3"/>
              </a:cxn>
              <a:cxn ang="0">
                <a:pos x="0" y="3"/>
              </a:cxn>
              <a:cxn ang="0">
                <a:pos x="0" y="3"/>
              </a:cxn>
            </a:cxnLst>
            <a:rect l="0" t="0" r="r" b="b"/>
            <a:pathLst>
              <a:path h="3">
                <a:moveTo>
                  <a:pt x="0" y="3"/>
                </a:moveTo>
                <a:lnTo>
                  <a:pt x="0" y="0"/>
                </a:lnTo>
                <a:lnTo>
                  <a:pt x="0" y="3"/>
                </a:lnTo>
                <a:lnTo>
                  <a:pt x="0" y="3"/>
                </a:lnTo>
                <a:lnTo>
                  <a:pt x="0" y="3"/>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27" name="1932105680"/>
          <p:cNvSpPr>
            <a:spLocks noChangeAspect="1" noChangeArrowheads="1"/>
          </p:cNvSpPr>
          <p:nvPr/>
        </p:nvSpPr>
        <p:spPr bwMode="auto">
          <a:xfrm>
            <a:off x="2993605" y="4225390"/>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28" name="227300885"/>
          <p:cNvSpPr>
            <a:spLocks noChangeAspect="1"/>
          </p:cNvSpPr>
          <p:nvPr/>
        </p:nvSpPr>
        <p:spPr bwMode="auto">
          <a:xfrm>
            <a:off x="2993605" y="4225390"/>
            <a:ext cx="1567" cy="4171"/>
          </a:xfrm>
          <a:custGeom>
            <a:avLst/>
            <a:gdLst/>
            <a:ahLst/>
            <a:cxnLst>
              <a:cxn ang="0">
                <a:pos x="0" y="0"/>
              </a:cxn>
              <a:cxn ang="0">
                <a:pos x="0" y="0"/>
              </a:cxn>
              <a:cxn ang="0">
                <a:pos x="0" y="0"/>
              </a:cxn>
              <a:cxn ang="0">
                <a:pos x="2" y="0"/>
              </a:cxn>
              <a:cxn ang="0">
                <a:pos x="2" y="5"/>
              </a:cxn>
              <a:cxn ang="0">
                <a:pos x="0" y="5"/>
              </a:cxn>
              <a:cxn ang="0">
                <a:pos x="0" y="0"/>
              </a:cxn>
              <a:cxn ang="0">
                <a:pos x="0" y="0"/>
              </a:cxn>
              <a:cxn ang="0">
                <a:pos x="0" y="0"/>
              </a:cxn>
            </a:cxnLst>
            <a:rect l="0" t="0" r="r" b="b"/>
            <a:pathLst>
              <a:path w="2" h="5">
                <a:moveTo>
                  <a:pt x="0" y="0"/>
                </a:moveTo>
                <a:lnTo>
                  <a:pt x="0" y="0"/>
                </a:lnTo>
                <a:lnTo>
                  <a:pt x="0" y="0"/>
                </a:lnTo>
                <a:lnTo>
                  <a:pt x="2" y="0"/>
                </a:lnTo>
                <a:lnTo>
                  <a:pt x="2" y="5"/>
                </a:lnTo>
                <a:lnTo>
                  <a:pt x="0" y="5"/>
                </a:lnTo>
                <a:lnTo>
                  <a:pt x="0"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29" name="2038384833"/>
          <p:cNvSpPr>
            <a:spLocks noChangeAspect="1"/>
          </p:cNvSpPr>
          <p:nvPr/>
        </p:nvSpPr>
        <p:spPr bwMode="auto">
          <a:xfrm>
            <a:off x="2993605" y="4225390"/>
            <a:ext cx="783" cy="835"/>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30" name="518996886"/>
          <p:cNvSpPr>
            <a:spLocks noChangeAspect="1" noChangeArrowheads="1"/>
          </p:cNvSpPr>
          <p:nvPr/>
        </p:nvSpPr>
        <p:spPr bwMode="auto">
          <a:xfrm>
            <a:off x="2993605" y="4294644"/>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31" name="1847088509"/>
          <p:cNvSpPr>
            <a:spLocks noChangeAspect="1"/>
          </p:cNvSpPr>
          <p:nvPr/>
        </p:nvSpPr>
        <p:spPr bwMode="auto">
          <a:xfrm>
            <a:off x="2993605" y="4292976"/>
            <a:ext cx="1567" cy="5841"/>
          </a:xfrm>
          <a:custGeom>
            <a:avLst/>
            <a:gdLst/>
            <a:ahLst/>
            <a:cxnLst>
              <a:cxn ang="0">
                <a:pos x="0" y="0"/>
              </a:cxn>
              <a:cxn ang="0">
                <a:pos x="0" y="0"/>
              </a:cxn>
              <a:cxn ang="0">
                <a:pos x="0" y="2"/>
              </a:cxn>
              <a:cxn ang="0">
                <a:pos x="2" y="2"/>
              </a:cxn>
              <a:cxn ang="0">
                <a:pos x="2" y="7"/>
              </a:cxn>
              <a:cxn ang="0">
                <a:pos x="0" y="7"/>
              </a:cxn>
              <a:cxn ang="0">
                <a:pos x="0" y="2"/>
              </a:cxn>
              <a:cxn ang="0">
                <a:pos x="0" y="2"/>
              </a:cxn>
              <a:cxn ang="0">
                <a:pos x="0" y="0"/>
              </a:cxn>
            </a:cxnLst>
            <a:rect l="0" t="0" r="r" b="b"/>
            <a:pathLst>
              <a:path w="2" h="7">
                <a:moveTo>
                  <a:pt x="0" y="0"/>
                </a:moveTo>
                <a:lnTo>
                  <a:pt x="0" y="0"/>
                </a:lnTo>
                <a:lnTo>
                  <a:pt x="0" y="2"/>
                </a:lnTo>
                <a:lnTo>
                  <a:pt x="2" y="2"/>
                </a:lnTo>
                <a:lnTo>
                  <a:pt x="2" y="7"/>
                </a:lnTo>
                <a:lnTo>
                  <a:pt x="0" y="7"/>
                </a:lnTo>
                <a:lnTo>
                  <a:pt x="0" y="2"/>
                </a:lnTo>
                <a:lnTo>
                  <a:pt x="0" y="2"/>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32" name="1411315597"/>
          <p:cNvSpPr>
            <a:spLocks noChangeAspect="1"/>
          </p:cNvSpPr>
          <p:nvPr/>
        </p:nvSpPr>
        <p:spPr bwMode="auto">
          <a:xfrm>
            <a:off x="2993605" y="4292976"/>
            <a:ext cx="783" cy="1668"/>
          </a:xfrm>
          <a:custGeom>
            <a:avLst/>
            <a:gdLst/>
            <a:ahLst/>
            <a:cxnLst>
              <a:cxn ang="0">
                <a:pos x="0" y="2"/>
              </a:cxn>
              <a:cxn ang="0">
                <a:pos x="0" y="0"/>
              </a:cxn>
              <a:cxn ang="0">
                <a:pos x="0" y="0"/>
              </a:cxn>
              <a:cxn ang="0">
                <a:pos x="0" y="2"/>
              </a:cxn>
              <a:cxn ang="0">
                <a:pos x="0" y="2"/>
              </a:cxn>
              <a:cxn ang="0">
                <a:pos x="0" y="2"/>
              </a:cxn>
            </a:cxnLst>
            <a:rect l="0" t="0" r="r" b="b"/>
            <a:pathLst>
              <a:path h="2">
                <a:moveTo>
                  <a:pt x="0" y="2"/>
                </a:moveTo>
                <a:lnTo>
                  <a:pt x="0" y="0"/>
                </a:lnTo>
                <a:lnTo>
                  <a:pt x="0" y="0"/>
                </a:lnTo>
                <a:lnTo>
                  <a:pt x="0" y="2"/>
                </a:lnTo>
                <a:lnTo>
                  <a:pt x="0" y="2"/>
                </a:lnTo>
                <a:lnTo>
                  <a:pt x="0" y="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33" name="45253977"/>
          <p:cNvSpPr>
            <a:spLocks noChangeAspect="1"/>
          </p:cNvSpPr>
          <p:nvPr/>
        </p:nvSpPr>
        <p:spPr bwMode="auto">
          <a:xfrm>
            <a:off x="3003004" y="4222052"/>
            <a:ext cx="14883" cy="86777"/>
          </a:xfrm>
          <a:custGeom>
            <a:avLst/>
            <a:gdLst/>
            <a:ahLst/>
            <a:cxnLst>
              <a:cxn ang="0">
                <a:pos x="16" y="2"/>
              </a:cxn>
              <a:cxn ang="0">
                <a:pos x="0" y="0"/>
              </a:cxn>
              <a:cxn ang="0">
                <a:pos x="0" y="101"/>
              </a:cxn>
              <a:cxn ang="0">
                <a:pos x="19" y="104"/>
              </a:cxn>
              <a:cxn ang="0">
                <a:pos x="19" y="4"/>
              </a:cxn>
              <a:cxn ang="0">
                <a:pos x="16" y="2"/>
              </a:cxn>
            </a:cxnLst>
            <a:rect l="0" t="0" r="r" b="b"/>
            <a:pathLst>
              <a:path w="19" h="104">
                <a:moveTo>
                  <a:pt x="16" y="2"/>
                </a:moveTo>
                <a:lnTo>
                  <a:pt x="0" y="0"/>
                </a:lnTo>
                <a:lnTo>
                  <a:pt x="0" y="101"/>
                </a:lnTo>
                <a:lnTo>
                  <a:pt x="19" y="104"/>
                </a:lnTo>
                <a:lnTo>
                  <a:pt x="19" y="4"/>
                </a:lnTo>
                <a:lnTo>
                  <a:pt x="16"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34" name="1953129292"/>
          <p:cNvSpPr>
            <a:spLocks noChangeAspect="1"/>
          </p:cNvSpPr>
          <p:nvPr/>
        </p:nvSpPr>
        <p:spPr bwMode="auto">
          <a:xfrm>
            <a:off x="3015537" y="4223721"/>
            <a:ext cx="2350" cy="85108"/>
          </a:xfrm>
          <a:custGeom>
            <a:avLst/>
            <a:gdLst/>
            <a:ahLst/>
            <a:cxnLst>
              <a:cxn ang="0">
                <a:pos x="3" y="102"/>
              </a:cxn>
              <a:cxn ang="0">
                <a:pos x="3" y="102"/>
              </a:cxn>
              <a:cxn ang="0">
                <a:pos x="3" y="0"/>
              </a:cxn>
              <a:cxn ang="0">
                <a:pos x="3" y="0"/>
              </a:cxn>
              <a:cxn ang="0">
                <a:pos x="0" y="2"/>
              </a:cxn>
              <a:cxn ang="0">
                <a:pos x="3" y="2"/>
              </a:cxn>
              <a:cxn ang="0">
                <a:pos x="3" y="102"/>
              </a:cxn>
            </a:cxnLst>
            <a:rect l="0" t="0" r="r" b="b"/>
            <a:pathLst>
              <a:path w="3" h="102">
                <a:moveTo>
                  <a:pt x="3" y="102"/>
                </a:moveTo>
                <a:lnTo>
                  <a:pt x="3" y="102"/>
                </a:lnTo>
                <a:lnTo>
                  <a:pt x="3" y="0"/>
                </a:lnTo>
                <a:lnTo>
                  <a:pt x="3" y="0"/>
                </a:lnTo>
                <a:lnTo>
                  <a:pt x="0" y="2"/>
                </a:lnTo>
                <a:lnTo>
                  <a:pt x="3" y="2"/>
                </a:lnTo>
                <a:lnTo>
                  <a:pt x="3"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35" name="1031011625"/>
          <p:cNvSpPr>
            <a:spLocks noChangeAspect="1"/>
          </p:cNvSpPr>
          <p:nvPr/>
        </p:nvSpPr>
        <p:spPr bwMode="auto">
          <a:xfrm>
            <a:off x="3008488" y="4290473"/>
            <a:ext cx="9399" cy="4171"/>
          </a:xfrm>
          <a:custGeom>
            <a:avLst/>
            <a:gdLst/>
            <a:ahLst/>
            <a:cxnLst>
              <a:cxn ang="0">
                <a:pos x="5" y="2"/>
              </a:cxn>
              <a:cxn ang="0">
                <a:pos x="4" y="2"/>
              </a:cxn>
              <a:cxn ang="0">
                <a:pos x="2" y="1"/>
              </a:cxn>
              <a:cxn ang="0">
                <a:pos x="0" y="0"/>
              </a:cxn>
              <a:cxn ang="0">
                <a:pos x="0" y="0"/>
              </a:cxn>
              <a:cxn ang="0">
                <a:pos x="2" y="2"/>
              </a:cxn>
              <a:cxn ang="0">
                <a:pos x="4" y="2"/>
              </a:cxn>
              <a:cxn ang="0">
                <a:pos x="5" y="2"/>
              </a:cxn>
            </a:cxnLst>
            <a:rect l="0" t="0" r="r" b="b"/>
            <a:pathLst>
              <a:path w="5" h="2">
                <a:moveTo>
                  <a:pt x="5" y="2"/>
                </a:moveTo>
                <a:cubicBezTo>
                  <a:pt x="4" y="2"/>
                  <a:pt x="4" y="2"/>
                  <a:pt x="4" y="2"/>
                </a:cubicBezTo>
                <a:cubicBezTo>
                  <a:pt x="2" y="1"/>
                  <a:pt x="2" y="1"/>
                  <a:pt x="2" y="1"/>
                </a:cubicBezTo>
                <a:cubicBezTo>
                  <a:pt x="1" y="1"/>
                  <a:pt x="0" y="0"/>
                  <a:pt x="0" y="0"/>
                </a:cubicBezTo>
                <a:cubicBezTo>
                  <a:pt x="0" y="0"/>
                  <a:pt x="0" y="0"/>
                  <a:pt x="0" y="0"/>
                </a:cubicBezTo>
                <a:cubicBezTo>
                  <a:pt x="0" y="1"/>
                  <a:pt x="1" y="2"/>
                  <a:pt x="2" y="2"/>
                </a:cubicBezTo>
                <a:cubicBezTo>
                  <a:pt x="4" y="2"/>
                  <a:pt x="4" y="2"/>
                  <a:pt x="4" y="2"/>
                </a:cubicBezTo>
                <a:cubicBezTo>
                  <a:pt x="4" y="2"/>
                  <a:pt x="4" y="2"/>
                  <a:pt x="5"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36" name="271928504"/>
          <p:cNvSpPr>
            <a:spLocks noChangeAspect="1"/>
          </p:cNvSpPr>
          <p:nvPr/>
        </p:nvSpPr>
        <p:spPr bwMode="auto">
          <a:xfrm>
            <a:off x="3008488" y="4287135"/>
            <a:ext cx="9399" cy="7509"/>
          </a:xfrm>
          <a:custGeom>
            <a:avLst/>
            <a:gdLst/>
            <a:ahLst/>
            <a:cxnLst>
              <a:cxn ang="0">
                <a:pos x="4" y="4"/>
              </a:cxn>
              <a:cxn ang="0">
                <a:pos x="4" y="1"/>
              </a:cxn>
              <a:cxn ang="0">
                <a:pos x="5" y="0"/>
              </a:cxn>
              <a:cxn ang="0">
                <a:pos x="4" y="0"/>
              </a:cxn>
              <a:cxn ang="0">
                <a:pos x="2" y="0"/>
              </a:cxn>
              <a:cxn ang="0">
                <a:pos x="0" y="1"/>
              </a:cxn>
              <a:cxn ang="0">
                <a:pos x="2" y="3"/>
              </a:cxn>
              <a:cxn ang="0">
                <a:pos x="4" y="4"/>
              </a:cxn>
            </a:cxnLst>
            <a:rect l="0" t="0" r="r" b="b"/>
            <a:pathLst>
              <a:path w="5" h="4">
                <a:moveTo>
                  <a:pt x="4" y="4"/>
                </a:moveTo>
                <a:cubicBezTo>
                  <a:pt x="4" y="1"/>
                  <a:pt x="4" y="1"/>
                  <a:pt x="4" y="1"/>
                </a:cubicBezTo>
                <a:cubicBezTo>
                  <a:pt x="5" y="0"/>
                  <a:pt x="5" y="0"/>
                  <a:pt x="5" y="0"/>
                </a:cubicBezTo>
                <a:cubicBezTo>
                  <a:pt x="4" y="0"/>
                  <a:pt x="4" y="0"/>
                  <a:pt x="4" y="0"/>
                </a:cubicBezTo>
                <a:cubicBezTo>
                  <a:pt x="2" y="0"/>
                  <a:pt x="2" y="0"/>
                  <a:pt x="2" y="0"/>
                </a:cubicBezTo>
                <a:cubicBezTo>
                  <a:pt x="1" y="0"/>
                  <a:pt x="0" y="0"/>
                  <a:pt x="0" y="1"/>
                </a:cubicBezTo>
                <a:cubicBezTo>
                  <a:pt x="0" y="2"/>
                  <a:pt x="1" y="3"/>
                  <a:pt x="2"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37" name="1152915402"/>
          <p:cNvSpPr>
            <a:spLocks noChangeAspect="1"/>
          </p:cNvSpPr>
          <p:nvPr/>
        </p:nvSpPr>
        <p:spPr bwMode="auto">
          <a:xfrm>
            <a:off x="3010054" y="4288803"/>
            <a:ext cx="5484" cy="4171"/>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2" y="2"/>
                  <a:pt x="2" y="2"/>
                </a:cubicBezTo>
                <a:cubicBezTo>
                  <a:pt x="1" y="1"/>
                  <a:pt x="1" y="1"/>
                  <a:pt x="1" y="1"/>
                </a:cubicBezTo>
                <a:cubicBezTo>
                  <a:pt x="0" y="1"/>
                  <a:pt x="0" y="1"/>
                  <a:pt x="0" y="0"/>
                </a:cubicBezTo>
                <a:cubicBezTo>
                  <a:pt x="0" y="0"/>
                  <a:pt x="0" y="0"/>
                  <a:pt x="1" y="0"/>
                </a:cubicBezTo>
                <a:cubicBezTo>
                  <a:pt x="2" y="0"/>
                  <a:pt x="2" y="0"/>
                  <a:pt x="2" y="0"/>
                </a:cubicBezTo>
                <a:cubicBezTo>
                  <a:pt x="2"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38" name="1233020056"/>
          <p:cNvSpPr>
            <a:spLocks noChangeAspect="1"/>
          </p:cNvSpPr>
          <p:nvPr/>
        </p:nvSpPr>
        <p:spPr bwMode="auto">
          <a:xfrm>
            <a:off x="3008488" y="4245415"/>
            <a:ext cx="9399" cy="4171"/>
          </a:xfrm>
          <a:custGeom>
            <a:avLst/>
            <a:gdLst/>
            <a:ahLst/>
            <a:cxnLst>
              <a:cxn ang="0">
                <a:pos x="5" y="2"/>
              </a:cxn>
              <a:cxn ang="0">
                <a:pos x="4" y="2"/>
              </a:cxn>
              <a:cxn ang="0">
                <a:pos x="2" y="1"/>
              </a:cxn>
              <a:cxn ang="0">
                <a:pos x="0" y="0"/>
              </a:cxn>
              <a:cxn ang="0">
                <a:pos x="0" y="0"/>
              </a:cxn>
              <a:cxn ang="0">
                <a:pos x="2" y="2"/>
              </a:cxn>
              <a:cxn ang="0">
                <a:pos x="4" y="2"/>
              </a:cxn>
              <a:cxn ang="0">
                <a:pos x="5" y="2"/>
              </a:cxn>
            </a:cxnLst>
            <a:rect l="0" t="0" r="r" b="b"/>
            <a:pathLst>
              <a:path w="5" h="2">
                <a:moveTo>
                  <a:pt x="5" y="2"/>
                </a:moveTo>
                <a:cubicBezTo>
                  <a:pt x="4" y="2"/>
                  <a:pt x="4" y="2"/>
                  <a:pt x="4" y="2"/>
                </a:cubicBezTo>
                <a:cubicBezTo>
                  <a:pt x="2" y="1"/>
                  <a:pt x="2" y="1"/>
                  <a:pt x="2" y="1"/>
                </a:cubicBezTo>
                <a:cubicBezTo>
                  <a:pt x="1" y="1"/>
                  <a:pt x="0" y="0"/>
                  <a:pt x="0" y="0"/>
                </a:cubicBezTo>
                <a:cubicBezTo>
                  <a:pt x="0" y="0"/>
                  <a:pt x="0" y="0"/>
                  <a:pt x="0" y="0"/>
                </a:cubicBezTo>
                <a:cubicBezTo>
                  <a:pt x="0" y="1"/>
                  <a:pt x="1" y="1"/>
                  <a:pt x="2" y="2"/>
                </a:cubicBezTo>
                <a:cubicBezTo>
                  <a:pt x="4" y="2"/>
                  <a:pt x="4" y="2"/>
                  <a:pt x="4" y="2"/>
                </a:cubicBezTo>
                <a:cubicBezTo>
                  <a:pt x="4" y="2"/>
                  <a:pt x="4" y="2"/>
                  <a:pt x="5"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39" name="1551055850"/>
          <p:cNvSpPr>
            <a:spLocks noChangeAspect="1"/>
          </p:cNvSpPr>
          <p:nvPr/>
        </p:nvSpPr>
        <p:spPr bwMode="auto">
          <a:xfrm>
            <a:off x="3008488" y="4241243"/>
            <a:ext cx="9399" cy="8344"/>
          </a:xfrm>
          <a:custGeom>
            <a:avLst/>
            <a:gdLst/>
            <a:ahLst/>
            <a:cxnLst>
              <a:cxn ang="0">
                <a:pos x="4" y="4"/>
              </a:cxn>
              <a:cxn ang="0">
                <a:pos x="4" y="1"/>
              </a:cxn>
              <a:cxn ang="0">
                <a:pos x="5" y="0"/>
              </a:cxn>
              <a:cxn ang="0">
                <a:pos x="4" y="0"/>
              </a:cxn>
              <a:cxn ang="0">
                <a:pos x="2" y="0"/>
              </a:cxn>
              <a:cxn ang="0">
                <a:pos x="0" y="1"/>
              </a:cxn>
              <a:cxn ang="0">
                <a:pos x="2" y="3"/>
              </a:cxn>
              <a:cxn ang="0">
                <a:pos x="4" y="4"/>
              </a:cxn>
            </a:cxnLst>
            <a:rect l="0" t="0" r="r" b="b"/>
            <a:pathLst>
              <a:path w="5" h="4">
                <a:moveTo>
                  <a:pt x="4" y="4"/>
                </a:moveTo>
                <a:cubicBezTo>
                  <a:pt x="4" y="1"/>
                  <a:pt x="4" y="1"/>
                  <a:pt x="4" y="1"/>
                </a:cubicBezTo>
                <a:cubicBezTo>
                  <a:pt x="5" y="0"/>
                  <a:pt x="5" y="0"/>
                  <a:pt x="5" y="0"/>
                </a:cubicBezTo>
                <a:cubicBezTo>
                  <a:pt x="4" y="0"/>
                  <a:pt x="4" y="0"/>
                  <a:pt x="4" y="0"/>
                </a:cubicBezTo>
                <a:cubicBezTo>
                  <a:pt x="2" y="0"/>
                  <a:pt x="2" y="0"/>
                  <a:pt x="2" y="0"/>
                </a:cubicBezTo>
                <a:cubicBezTo>
                  <a:pt x="1" y="0"/>
                  <a:pt x="0" y="0"/>
                  <a:pt x="0" y="1"/>
                </a:cubicBezTo>
                <a:cubicBezTo>
                  <a:pt x="0" y="2"/>
                  <a:pt x="1" y="3"/>
                  <a:pt x="2"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40" name="2043875495"/>
          <p:cNvSpPr>
            <a:spLocks noChangeAspect="1"/>
          </p:cNvSpPr>
          <p:nvPr/>
        </p:nvSpPr>
        <p:spPr bwMode="auto">
          <a:xfrm>
            <a:off x="3010054" y="4243746"/>
            <a:ext cx="5484" cy="3338"/>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2" y="2"/>
                  <a:pt x="2" y="2"/>
                </a:cubicBezTo>
                <a:cubicBezTo>
                  <a:pt x="1" y="1"/>
                  <a:pt x="1" y="1"/>
                  <a:pt x="1" y="1"/>
                </a:cubicBezTo>
                <a:cubicBezTo>
                  <a:pt x="0" y="1"/>
                  <a:pt x="0" y="1"/>
                  <a:pt x="0" y="0"/>
                </a:cubicBezTo>
                <a:cubicBezTo>
                  <a:pt x="0" y="0"/>
                  <a:pt x="0" y="0"/>
                  <a:pt x="1" y="0"/>
                </a:cubicBezTo>
                <a:cubicBezTo>
                  <a:pt x="2" y="0"/>
                  <a:pt x="2" y="0"/>
                  <a:pt x="2" y="0"/>
                </a:cubicBezTo>
                <a:cubicBezTo>
                  <a:pt x="2"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41" name="1902343612"/>
          <p:cNvSpPr>
            <a:spLocks noChangeAspect="1"/>
          </p:cNvSpPr>
          <p:nvPr/>
        </p:nvSpPr>
        <p:spPr bwMode="auto">
          <a:xfrm>
            <a:off x="3008488" y="4093555"/>
            <a:ext cx="36815" cy="100962"/>
          </a:xfrm>
          <a:custGeom>
            <a:avLst/>
            <a:gdLst/>
            <a:ahLst/>
            <a:cxnLst>
              <a:cxn ang="0">
                <a:pos x="47" y="0"/>
              </a:cxn>
              <a:cxn ang="0">
                <a:pos x="47" y="90"/>
              </a:cxn>
              <a:cxn ang="0">
                <a:pos x="0" y="121"/>
              </a:cxn>
              <a:cxn ang="0">
                <a:pos x="0" y="21"/>
              </a:cxn>
              <a:cxn ang="0">
                <a:pos x="47" y="0"/>
              </a:cxn>
            </a:cxnLst>
            <a:rect l="0" t="0" r="r" b="b"/>
            <a:pathLst>
              <a:path w="47" h="121">
                <a:moveTo>
                  <a:pt x="47" y="0"/>
                </a:moveTo>
                <a:lnTo>
                  <a:pt x="47" y="90"/>
                </a:lnTo>
                <a:lnTo>
                  <a:pt x="0" y="121"/>
                </a:lnTo>
                <a:lnTo>
                  <a:pt x="0" y="21"/>
                </a:lnTo>
                <a:lnTo>
                  <a:pt x="4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42" name="597878006"/>
          <p:cNvSpPr>
            <a:spLocks noChangeAspect="1"/>
          </p:cNvSpPr>
          <p:nvPr/>
        </p:nvSpPr>
        <p:spPr bwMode="auto">
          <a:xfrm>
            <a:off x="2788377" y="4076033"/>
            <a:ext cx="214628" cy="121822"/>
          </a:xfrm>
          <a:custGeom>
            <a:avLst/>
            <a:gdLst/>
            <a:ahLst/>
            <a:cxnLst>
              <a:cxn ang="0">
                <a:pos x="7" y="0"/>
              </a:cxn>
              <a:cxn ang="0">
                <a:pos x="0" y="4"/>
              </a:cxn>
              <a:cxn ang="0">
                <a:pos x="0" y="104"/>
              </a:cxn>
              <a:cxn ang="0">
                <a:pos x="272" y="146"/>
              </a:cxn>
              <a:cxn ang="0">
                <a:pos x="272" y="42"/>
              </a:cxn>
              <a:cxn ang="0">
                <a:pos x="274" y="40"/>
              </a:cxn>
              <a:cxn ang="0">
                <a:pos x="7" y="0"/>
              </a:cxn>
            </a:cxnLst>
            <a:rect l="0" t="0" r="r" b="b"/>
            <a:pathLst>
              <a:path w="274" h="146">
                <a:moveTo>
                  <a:pt x="7" y="0"/>
                </a:moveTo>
                <a:lnTo>
                  <a:pt x="0" y="4"/>
                </a:lnTo>
                <a:lnTo>
                  <a:pt x="0" y="104"/>
                </a:lnTo>
                <a:lnTo>
                  <a:pt x="272" y="146"/>
                </a:lnTo>
                <a:lnTo>
                  <a:pt x="272" y="42"/>
                </a:lnTo>
                <a:lnTo>
                  <a:pt x="274" y="40"/>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43" name="643663085"/>
          <p:cNvSpPr>
            <a:spLocks noChangeAspect="1"/>
          </p:cNvSpPr>
          <p:nvPr/>
        </p:nvSpPr>
        <p:spPr bwMode="auto">
          <a:xfrm>
            <a:off x="3003004" y="4111077"/>
            <a:ext cx="14883" cy="86777"/>
          </a:xfrm>
          <a:custGeom>
            <a:avLst/>
            <a:gdLst/>
            <a:ahLst/>
            <a:cxnLst>
              <a:cxn ang="0">
                <a:pos x="16" y="3"/>
              </a:cxn>
              <a:cxn ang="0">
                <a:pos x="0" y="0"/>
              </a:cxn>
              <a:cxn ang="0">
                <a:pos x="0" y="102"/>
              </a:cxn>
              <a:cxn ang="0">
                <a:pos x="19" y="104"/>
              </a:cxn>
              <a:cxn ang="0">
                <a:pos x="19" y="3"/>
              </a:cxn>
              <a:cxn ang="0">
                <a:pos x="16" y="3"/>
              </a:cxn>
            </a:cxnLst>
            <a:rect l="0" t="0" r="r" b="b"/>
            <a:pathLst>
              <a:path w="19" h="104">
                <a:moveTo>
                  <a:pt x="16" y="3"/>
                </a:moveTo>
                <a:lnTo>
                  <a:pt x="0" y="0"/>
                </a:lnTo>
                <a:lnTo>
                  <a:pt x="0" y="102"/>
                </a:lnTo>
                <a:lnTo>
                  <a:pt x="19" y="104"/>
                </a:lnTo>
                <a:lnTo>
                  <a:pt x="19" y="3"/>
                </a:lnTo>
                <a:lnTo>
                  <a:pt x="16" y="3"/>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44" name="1878336730"/>
          <p:cNvSpPr>
            <a:spLocks noChangeAspect="1"/>
          </p:cNvSpPr>
          <p:nvPr/>
        </p:nvSpPr>
        <p:spPr bwMode="auto">
          <a:xfrm>
            <a:off x="3015537" y="4113580"/>
            <a:ext cx="2350" cy="84273"/>
          </a:xfrm>
          <a:custGeom>
            <a:avLst/>
            <a:gdLst/>
            <a:ahLst/>
            <a:cxnLst>
              <a:cxn ang="0">
                <a:pos x="3" y="101"/>
              </a:cxn>
              <a:cxn ang="0">
                <a:pos x="3" y="101"/>
              </a:cxn>
              <a:cxn ang="0">
                <a:pos x="3" y="0"/>
              </a:cxn>
              <a:cxn ang="0">
                <a:pos x="3" y="0"/>
              </a:cxn>
              <a:cxn ang="0">
                <a:pos x="0" y="0"/>
              </a:cxn>
              <a:cxn ang="0">
                <a:pos x="3" y="0"/>
              </a:cxn>
              <a:cxn ang="0">
                <a:pos x="3" y="101"/>
              </a:cxn>
            </a:cxnLst>
            <a:rect l="0" t="0" r="r" b="b"/>
            <a:pathLst>
              <a:path w="3" h="101">
                <a:moveTo>
                  <a:pt x="3" y="101"/>
                </a:moveTo>
                <a:lnTo>
                  <a:pt x="3" y="101"/>
                </a:lnTo>
                <a:lnTo>
                  <a:pt x="3" y="0"/>
                </a:lnTo>
                <a:lnTo>
                  <a:pt x="3" y="0"/>
                </a:lnTo>
                <a:lnTo>
                  <a:pt x="0" y="0"/>
                </a:lnTo>
                <a:lnTo>
                  <a:pt x="3" y="0"/>
                </a:lnTo>
                <a:lnTo>
                  <a:pt x="3" y="101"/>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45" name="1409259463"/>
          <p:cNvSpPr>
            <a:spLocks noChangeAspect="1"/>
          </p:cNvSpPr>
          <p:nvPr/>
        </p:nvSpPr>
        <p:spPr bwMode="auto">
          <a:xfrm>
            <a:off x="3008488" y="4178663"/>
            <a:ext cx="9399" cy="5841"/>
          </a:xfrm>
          <a:custGeom>
            <a:avLst/>
            <a:gdLst/>
            <a:ahLst/>
            <a:cxnLst>
              <a:cxn ang="0">
                <a:pos x="5" y="3"/>
              </a:cxn>
              <a:cxn ang="0">
                <a:pos x="4" y="2"/>
              </a:cxn>
              <a:cxn ang="0">
                <a:pos x="2" y="2"/>
              </a:cxn>
              <a:cxn ang="0">
                <a:pos x="0" y="0"/>
              </a:cxn>
              <a:cxn ang="0">
                <a:pos x="0" y="1"/>
              </a:cxn>
              <a:cxn ang="0">
                <a:pos x="2" y="2"/>
              </a:cxn>
              <a:cxn ang="0">
                <a:pos x="4" y="3"/>
              </a:cxn>
              <a:cxn ang="0">
                <a:pos x="5" y="3"/>
              </a:cxn>
            </a:cxnLst>
            <a:rect l="0" t="0" r="r" b="b"/>
            <a:pathLst>
              <a:path w="5" h="3">
                <a:moveTo>
                  <a:pt x="5" y="3"/>
                </a:moveTo>
                <a:cubicBezTo>
                  <a:pt x="4" y="2"/>
                  <a:pt x="4" y="2"/>
                  <a:pt x="4" y="2"/>
                </a:cubicBezTo>
                <a:cubicBezTo>
                  <a:pt x="2" y="2"/>
                  <a:pt x="2" y="2"/>
                  <a:pt x="2" y="2"/>
                </a:cubicBezTo>
                <a:cubicBezTo>
                  <a:pt x="1" y="2"/>
                  <a:pt x="0" y="1"/>
                  <a:pt x="0" y="0"/>
                </a:cubicBezTo>
                <a:cubicBezTo>
                  <a:pt x="0" y="0"/>
                  <a:pt x="0" y="0"/>
                  <a:pt x="0" y="1"/>
                </a:cubicBezTo>
                <a:cubicBezTo>
                  <a:pt x="0" y="1"/>
                  <a:pt x="1" y="2"/>
                  <a:pt x="2" y="2"/>
                </a:cubicBezTo>
                <a:cubicBezTo>
                  <a:pt x="4" y="3"/>
                  <a:pt x="4" y="3"/>
                  <a:pt x="4" y="3"/>
                </a:cubicBezTo>
                <a:cubicBezTo>
                  <a:pt x="4" y="3"/>
                  <a:pt x="4" y="3"/>
                  <a:pt x="5" y="3"/>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46" name="1755644828"/>
          <p:cNvSpPr>
            <a:spLocks noChangeAspect="1"/>
          </p:cNvSpPr>
          <p:nvPr/>
        </p:nvSpPr>
        <p:spPr bwMode="auto">
          <a:xfrm>
            <a:off x="3008488" y="4176160"/>
            <a:ext cx="9399" cy="5841"/>
          </a:xfrm>
          <a:custGeom>
            <a:avLst/>
            <a:gdLst/>
            <a:ahLst/>
            <a:cxnLst>
              <a:cxn ang="0">
                <a:pos x="4" y="3"/>
              </a:cxn>
              <a:cxn ang="0">
                <a:pos x="4" y="0"/>
              </a:cxn>
              <a:cxn ang="0">
                <a:pos x="5" y="0"/>
              </a:cxn>
              <a:cxn ang="0">
                <a:pos x="4" y="0"/>
              </a:cxn>
              <a:cxn ang="0">
                <a:pos x="2" y="0"/>
              </a:cxn>
              <a:cxn ang="0">
                <a:pos x="0" y="1"/>
              </a:cxn>
              <a:cxn ang="0">
                <a:pos x="2" y="3"/>
              </a:cxn>
              <a:cxn ang="0">
                <a:pos x="4" y="3"/>
              </a:cxn>
            </a:cxnLst>
            <a:rect l="0" t="0" r="r" b="b"/>
            <a:pathLst>
              <a:path w="5" h="3">
                <a:moveTo>
                  <a:pt x="4" y="3"/>
                </a:moveTo>
                <a:cubicBezTo>
                  <a:pt x="4" y="0"/>
                  <a:pt x="4" y="0"/>
                  <a:pt x="4" y="0"/>
                </a:cubicBezTo>
                <a:cubicBezTo>
                  <a:pt x="5" y="0"/>
                  <a:pt x="5" y="0"/>
                  <a:pt x="5" y="0"/>
                </a:cubicBezTo>
                <a:cubicBezTo>
                  <a:pt x="4" y="0"/>
                  <a:pt x="4" y="0"/>
                  <a:pt x="4" y="0"/>
                </a:cubicBezTo>
                <a:cubicBezTo>
                  <a:pt x="2" y="0"/>
                  <a:pt x="2" y="0"/>
                  <a:pt x="2" y="0"/>
                </a:cubicBezTo>
                <a:cubicBezTo>
                  <a:pt x="1" y="0"/>
                  <a:pt x="0" y="0"/>
                  <a:pt x="0" y="1"/>
                </a:cubicBezTo>
                <a:cubicBezTo>
                  <a:pt x="0" y="2"/>
                  <a:pt x="1" y="3"/>
                  <a:pt x="2" y="3"/>
                </a:cubicBezTo>
                <a:lnTo>
                  <a:pt x="4" y="3"/>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47" name="614434049"/>
          <p:cNvSpPr>
            <a:spLocks noChangeAspect="1"/>
          </p:cNvSpPr>
          <p:nvPr/>
        </p:nvSpPr>
        <p:spPr bwMode="auto">
          <a:xfrm>
            <a:off x="3010054" y="4176160"/>
            <a:ext cx="5484" cy="4171"/>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2" y="2"/>
                  <a:pt x="2" y="2"/>
                </a:cubicBezTo>
                <a:cubicBezTo>
                  <a:pt x="1" y="2"/>
                  <a:pt x="1" y="2"/>
                  <a:pt x="1" y="2"/>
                </a:cubicBezTo>
                <a:cubicBezTo>
                  <a:pt x="0" y="2"/>
                  <a:pt x="0" y="2"/>
                  <a:pt x="0" y="1"/>
                </a:cubicBezTo>
                <a:cubicBezTo>
                  <a:pt x="0" y="1"/>
                  <a:pt x="0" y="0"/>
                  <a:pt x="1" y="0"/>
                </a:cubicBezTo>
                <a:cubicBezTo>
                  <a:pt x="2" y="1"/>
                  <a:pt x="2" y="1"/>
                  <a:pt x="2" y="1"/>
                </a:cubicBezTo>
                <a:cubicBezTo>
                  <a:pt x="2" y="1"/>
                  <a:pt x="3" y="1"/>
                  <a:pt x="3" y="2"/>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48" name="216769077"/>
          <p:cNvSpPr>
            <a:spLocks noChangeAspect="1"/>
          </p:cNvSpPr>
          <p:nvPr/>
        </p:nvSpPr>
        <p:spPr bwMode="auto">
          <a:xfrm>
            <a:off x="3008488" y="4132772"/>
            <a:ext cx="9399" cy="5841"/>
          </a:xfrm>
          <a:custGeom>
            <a:avLst/>
            <a:gdLst/>
            <a:ahLst/>
            <a:cxnLst>
              <a:cxn ang="0">
                <a:pos x="5" y="3"/>
              </a:cxn>
              <a:cxn ang="0">
                <a:pos x="4" y="2"/>
              </a:cxn>
              <a:cxn ang="0">
                <a:pos x="2" y="2"/>
              </a:cxn>
              <a:cxn ang="0">
                <a:pos x="0" y="0"/>
              </a:cxn>
              <a:cxn ang="0">
                <a:pos x="0" y="1"/>
              </a:cxn>
              <a:cxn ang="0">
                <a:pos x="2" y="2"/>
              </a:cxn>
              <a:cxn ang="0">
                <a:pos x="4" y="3"/>
              </a:cxn>
              <a:cxn ang="0">
                <a:pos x="5" y="3"/>
              </a:cxn>
            </a:cxnLst>
            <a:rect l="0" t="0" r="r" b="b"/>
            <a:pathLst>
              <a:path w="5" h="3">
                <a:moveTo>
                  <a:pt x="5" y="3"/>
                </a:moveTo>
                <a:cubicBezTo>
                  <a:pt x="4" y="2"/>
                  <a:pt x="4" y="2"/>
                  <a:pt x="4" y="2"/>
                </a:cubicBezTo>
                <a:cubicBezTo>
                  <a:pt x="2" y="2"/>
                  <a:pt x="2" y="2"/>
                  <a:pt x="2" y="2"/>
                </a:cubicBezTo>
                <a:cubicBezTo>
                  <a:pt x="1" y="2"/>
                  <a:pt x="0" y="1"/>
                  <a:pt x="0" y="0"/>
                </a:cubicBezTo>
                <a:cubicBezTo>
                  <a:pt x="0" y="0"/>
                  <a:pt x="0" y="0"/>
                  <a:pt x="0" y="1"/>
                </a:cubicBezTo>
                <a:cubicBezTo>
                  <a:pt x="0" y="1"/>
                  <a:pt x="1" y="2"/>
                  <a:pt x="2" y="2"/>
                </a:cubicBezTo>
                <a:cubicBezTo>
                  <a:pt x="4" y="3"/>
                  <a:pt x="4" y="3"/>
                  <a:pt x="4" y="3"/>
                </a:cubicBezTo>
                <a:cubicBezTo>
                  <a:pt x="4" y="3"/>
                  <a:pt x="4" y="3"/>
                  <a:pt x="5" y="3"/>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49" name="740164341"/>
          <p:cNvSpPr>
            <a:spLocks noChangeAspect="1"/>
          </p:cNvSpPr>
          <p:nvPr/>
        </p:nvSpPr>
        <p:spPr bwMode="auto">
          <a:xfrm>
            <a:off x="3008488" y="4131104"/>
            <a:ext cx="9399" cy="5841"/>
          </a:xfrm>
          <a:custGeom>
            <a:avLst/>
            <a:gdLst/>
            <a:ahLst/>
            <a:cxnLst>
              <a:cxn ang="0">
                <a:pos x="4" y="3"/>
              </a:cxn>
              <a:cxn ang="0">
                <a:pos x="4" y="0"/>
              </a:cxn>
              <a:cxn ang="0">
                <a:pos x="5" y="0"/>
              </a:cxn>
              <a:cxn ang="0">
                <a:pos x="4" y="0"/>
              </a:cxn>
              <a:cxn ang="0">
                <a:pos x="2" y="0"/>
              </a:cxn>
              <a:cxn ang="0">
                <a:pos x="0" y="1"/>
              </a:cxn>
              <a:cxn ang="0">
                <a:pos x="2" y="3"/>
              </a:cxn>
              <a:cxn ang="0">
                <a:pos x="4" y="3"/>
              </a:cxn>
            </a:cxnLst>
            <a:rect l="0" t="0" r="r" b="b"/>
            <a:pathLst>
              <a:path w="5" h="3">
                <a:moveTo>
                  <a:pt x="4" y="3"/>
                </a:moveTo>
                <a:cubicBezTo>
                  <a:pt x="4" y="0"/>
                  <a:pt x="4" y="0"/>
                  <a:pt x="4" y="0"/>
                </a:cubicBezTo>
                <a:cubicBezTo>
                  <a:pt x="5" y="0"/>
                  <a:pt x="5" y="0"/>
                  <a:pt x="5" y="0"/>
                </a:cubicBezTo>
                <a:cubicBezTo>
                  <a:pt x="4" y="0"/>
                  <a:pt x="4" y="0"/>
                  <a:pt x="4" y="0"/>
                </a:cubicBezTo>
                <a:cubicBezTo>
                  <a:pt x="2" y="0"/>
                  <a:pt x="2" y="0"/>
                  <a:pt x="2" y="0"/>
                </a:cubicBezTo>
                <a:cubicBezTo>
                  <a:pt x="1" y="0"/>
                  <a:pt x="0" y="0"/>
                  <a:pt x="0" y="1"/>
                </a:cubicBezTo>
                <a:cubicBezTo>
                  <a:pt x="0" y="2"/>
                  <a:pt x="1" y="3"/>
                  <a:pt x="2" y="3"/>
                </a:cubicBezTo>
                <a:lnTo>
                  <a:pt x="4" y="3"/>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50" name="510376241"/>
          <p:cNvSpPr>
            <a:spLocks noChangeAspect="1"/>
          </p:cNvSpPr>
          <p:nvPr/>
        </p:nvSpPr>
        <p:spPr bwMode="auto">
          <a:xfrm>
            <a:off x="3010054" y="4131104"/>
            <a:ext cx="5484" cy="4171"/>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2" y="2"/>
                  <a:pt x="2" y="2"/>
                </a:cubicBezTo>
                <a:cubicBezTo>
                  <a:pt x="1" y="2"/>
                  <a:pt x="1" y="2"/>
                  <a:pt x="1" y="2"/>
                </a:cubicBezTo>
                <a:cubicBezTo>
                  <a:pt x="0" y="2"/>
                  <a:pt x="0" y="2"/>
                  <a:pt x="0" y="1"/>
                </a:cubicBezTo>
                <a:cubicBezTo>
                  <a:pt x="0" y="1"/>
                  <a:pt x="0" y="0"/>
                  <a:pt x="1" y="0"/>
                </a:cubicBezTo>
                <a:cubicBezTo>
                  <a:pt x="2" y="1"/>
                  <a:pt x="2" y="1"/>
                  <a:pt x="2" y="1"/>
                </a:cubicBezTo>
                <a:cubicBezTo>
                  <a:pt x="2" y="1"/>
                  <a:pt x="3" y="1"/>
                  <a:pt x="3" y="2"/>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51" name="297033780"/>
          <p:cNvSpPr>
            <a:spLocks noChangeAspect="1"/>
          </p:cNvSpPr>
          <p:nvPr/>
        </p:nvSpPr>
        <p:spPr bwMode="auto">
          <a:xfrm>
            <a:off x="2793860" y="4164479"/>
            <a:ext cx="187212" cy="53401"/>
          </a:xfrm>
          <a:custGeom>
            <a:avLst/>
            <a:gdLst/>
            <a:ahLst/>
            <a:cxnLst>
              <a:cxn ang="0">
                <a:pos x="239" y="36"/>
              </a:cxn>
              <a:cxn ang="0">
                <a:pos x="0" y="0"/>
              </a:cxn>
              <a:cxn ang="0">
                <a:pos x="0" y="26"/>
              </a:cxn>
              <a:cxn ang="0">
                <a:pos x="239" y="64"/>
              </a:cxn>
              <a:cxn ang="0">
                <a:pos x="239" y="36"/>
              </a:cxn>
            </a:cxnLst>
            <a:rect l="0" t="0" r="r" b="b"/>
            <a:pathLst>
              <a:path w="239" h="64">
                <a:moveTo>
                  <a:pt x="239" y="36"/>
                </a:moveTo>
                <a:lnTo>
                  <a:pt x="0" y="0"/>
                </a:lnTo>
                <a:lnTo>
                  <a:pt x="0" y="26"/>
                </a:lnTo>
                <a:lnTo>
                  <a:pt x="239" y="64"/>
                </a:lnTo>
                <a:lnTo>
                  <a:pt x="239"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52" name="1159848206"/>
          <p:cNvSpPr>
            <a:spLocks noChangeAspect="1" noChangeShapeType="1"/>
          </p:cNvSpPr>
          <p:nvPr/>
        </p:nvSpPr>
        <p:spPr bwMode="auto">
          <a:xfrm>
            <a:off x="2793860" y="4186173"/>
            <a:ext cx="224027" cy="3754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53" name="2054441530"/>
          <p:cNvSpPr>
            <a:spLocks noChangeAspect="1" noChangeShapeType="1"/>
          </p:cNvSpPr>
          <p:nvPr/>
        </p:nvSpPr>
        <p:spPr bwMode="auto">
          <a:xfrm>
            <a:off x="2795426" y="4076033"/>
            <a:ext cx="222462" cy="35044"/>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54" name="2087346669"/>
          <p:cNvSpPr>
            <a:spLocks noChangeAspect="1" noChangeShapeType="1"/>
          </p:cNvSpPr>
          <p:nvPr/>
        </p:nvSpPr>
        <p:spPr bwMode="auto">
          <a:xfrm>
            <a:off x="2784460" y="4164479"/>
            <a:ext cx="233428" cy="37547"/>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55" name="173695947"/>
          <p:cNvSpPr>
            <a:spLocks noChangeAspect="1"/>
          </p:cNvSpPr>
          <p:nvPr/>
        </p:nvSpPr>
        <p:spPr bwMode="auto">
          <a:xfrm>
            <a:off x="2793860" y="3899975"/>
            <a:ext cx="187212" cy="55904"/>
          </a:xfrm>
          <a:custGeom>
            <a:avLst/>
            <a:gdLst/>
            <a:ahLst/>
            <a:cxnLst>
              <a:cxn ang="0">
                <a:pos x="239" y="36"/>
              </a:cxn>
              <a:cxn ang="0">
                <a:pos x="0" y="0"/>
              </a:cxn>
              <a:cxn ang="0">
                <a:pos x="0" y="26"/>
              </a:cxn>
              <a:cxn ang="0">
                <a:pos x="239" y="67"/>
              </a:cxn>
              <a:cxn ang="0">
                <a:pos x="239" y="36"/>
              </a:cxn>
            </a:cxnLst>
            <a:rect l="0" t="0" r="r" b="b"/>
            <a:pathLst>
              <a:path w="239" h="67">
                <a:moveTo>
                  <a:pt x="239" y="36"/>
                </a:moveTo>
                <a:lnTo>
                  <a:pt x="0" y="0"/>
                </a:lnTo>
                <a:lnTo>
                  <a:pt x="0" y="26"/>
                </a:lnTo>
                <a:lnTo>
                  <a:pt x="239" y="67"/>
                </a:lnTo>
                <a:lnTo>
                  <a:pt x="239"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56" name="532190444"/>
          <p:cNvSpPr>
            <a:spLocks noChangeAspect="1" noChangeShapeType="1"/>
          </p:cNvSpPr>
          <p:nvPr/>
        </p:nvSpPr>
        <p:spPr bwMode="auto">
          <a:xfrm>
            <a:off x="2793860" y="3921670"/>
            <a:ext cx="224027" cy="40050"/>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57" name="404046545"/>
          <p:cNvSpPr>
            <a:spLocks noChangeAspect="1" noChangeShapeType="1"/>
          </p:cNvSpPr>
          <p:nvPr/>
        </p:nvSpPr>
        <p:spPr bwMode="auto">
          <a:xfrm flipH="1" flipV="1">
            <a:off x="2793860" y="3899975"/>
            <a:ext cx="224027" cy="37547"/>
          </a:xfrm>
          <a:prstGeom prst="line">
            <a:avLst/>
          </a:prstGeom>
          <a:noFill/>
          <a:ln w="4763">
            <a:solidFill>
              <a:srgbClr val="5C7594"/>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58" name="1541821918"/>
          <p:cNvSpPr>
            <a:spLocks noChangeAspect="1"/>
          </p:cNvSpPr>
          <p:nvPr/>
        </p:nvSpPr>
        <p:spPr bwMode="auto">
          <a:xfrm>
            <a:off x="2793860" y="3943364"/>
            <a:ext cx="187212" cy="55904"/>
          </a:xfrm>
          <a:custGeom>
            <a:avLst/>
            <a:gdLst/>
            <a:ahLst/>
            <a:cxnLst>
              <a:cxn ang="0">
                <a:pos x="239" y="36"/>
              </a:cxn>
              <a:cxn ang="0">
                <a:pos x="0" y="0"/>
              </a:cxn>
              <a:cxn ang="0">
                <a:pos x="0" y="29"/>
              </a:cxn>
              <a:cxn ang="0">
                <a:pos x="239" y="67"/>
              </a:cxn>
              <a:cxn ang="0">
                <a:pos x="239" y="36"/>
              </a:cxn>
            </a:cxnLst>
            <a:rect l="0" t="0" r="r" b="b"/>
            <a:pathLst>
              <a:path w="239" h="67">
                <a:moveTo>
                  <a:pt x="239" y="36"/>
                </a:moveTo>
                <a:lnTo>
                  <a:pt x="0" y="0"/>
                </a:lnTo>
                <a:lnTo>
                  <a:pt x="0" y="29"/>
                </a:lnTo>
                <a:lnTo>
                  <a:pt x="239" y="67"/>
                </a:lnTo>
                <a:lnTo>
                  <a:pt x="239"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59" name="657525558"/>
          <p:cNvSpPr>
            <a:spLocks noChangeAspect="1" noChangeShapeType="1"/>
          </p:cNvSpPr>
          <p:nvPr/>
        </p:nvSpPr>
        <p:spPr bwMode="auto">
          <a:xfrm>
            <a:off x="2795426" y="3967562"/>
            <a:ext cx="222462" cy="3754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60" name="1904014613"/>
          <p:cNvSpPr>
            <a:spLocks noChangeAspect="1" noChangeShapeType="1"/>
          </p:cNvSpPr>
          <p:nvPr/>
        </p:nvSpPr>
        <p:spPr bwMode="auto">
          <a:xfrm flipH="1" flipV="1">
            <a:off x="2793860" y="3943364"/>
            <a:ext cx="224027" cy="3754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61" name="398293119"/>
          <p:cNvSpPr>
            <a:spLocks noChangeAspect="1" noChangeShapeType="1"/>
          </p:cNvSpPr>
          <p:nvPr/>
        </p:nvSpPr>
        <p:spPr bwMode="auto">
          <a:xfrm>
            <a:off x="2818143" y="3681364"/>
            <a:ext cx="164496" cy="30038"/>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62" name="1649848144"/>
          <p:cNvSpPr>
            <a:spLocks noChangeAspect="1" noChangeShapeType="1"/>
          </p:cNvSpPr>
          <p:nvPr/>
        </p:nvSpPr>
        <p:spPr bwMode="auto">
          <a:xfrm>
            <a:off x="2815792" y="3681364"/>
            <a:ext cx="168412" cy="30038"/>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63" name="1703241514"/>
          <p:cNvSpPr>
            <a:spLocks noChangeAspect="1"/>
          </p:cNvSpPr>
          <p:nvPr/>
        </p:nvSpPr>
        <p:spPr bwMode="auto">
          <a:xfrm>
            <a:off x="2793860" y="3652160"/>
            <a:ext cx="187212" cy="37547"/>
          </a:xfrm>
          <a:custGeom>
            <a:avLst/>
            <a:gdLst/>
            <a:ahLst/>
            <a:cxnLst>
              <a:cxn ang="0">
                <a:pos x="239" y="14"/>
              </a:cxn>
              <a:cxn ang="0">
                <a:pos x="0" y="0"/>
              </a:cxn>
              <a:cxn ang="0">
                <a:pos x="0" y="4"/>
              </a:cxn>
              <a:cxn ang="0">
                <a:pos x="239" y="45"/>
              </a:cxn>
              <a:cxn ang="0">
                <a:pos x="239" y="14"/>
              </a:cxn>
            </a:cxnLst>
            <a:rect l="0" t="0" r="r" b="b"/>
            <a:pathLst>
              <a:path w="239" h="45">
                <a:moveTo>
                  <a:pt x="239" y="14"/>
                </a:moveTo>
                <a:lnTo>
                  <a:pt x="0" y="0"/>
                </a:lnTo>
                <a:lnTo>
                  <a:pt x="0" y="4"/>
                </a:lnTo>
                <a:lnTo>
                  <a:pt x="239" y="45"/>
                </a:lnTo>
                <a:lnTo>
                  <a:pt x="239" y="14"/>
                </a:lnTo>
                <a:close/>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64" name="26580407"/>
          <p:cNvSpPr>
            <a:spLocks noChangeAspect="1" noChangeShapeType="1"/>
          </p:cNvSpPr>
          <p:nvPr/>
        </p:nvSpPr>
        <p:spPr bwMode="auto">
          <a:xfrm>
            <a:off x="2793860" y="3655498"/>
            <a:ext cx="224027" cy="40050"/>
          </a:xfrm>
          <a:prstGeom prst="line">
            <a:avLst/>
          </a:prstGeom>
          <a:noFill/>
          <a:ln w="4763">
            <a:solidFill>
              <a:srgbClr val="5C7594"/>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65" name="1530056407"/>
          <p:cNvSpPr>
            <a:spLocks noChangeAspect="1"/>
          </p:cNvSpPr>
          <p:nvPr/>
        </p:nvSpPr>
        <p:spPr bwMode="auto">
          <a:xfrm>
            <a:off x="2793860" y="3833224"/>
            <a:ext cx="187212" cy="55071"/>
          </a:xfrm>
          <a:custGeom>
            <a:avLst/>
            <a:gdLst/>
            <a:ahLst/>
            <a:cxnLst>
              <a:cxn ang="0">
                <a:pos x="239" y="36"/>
              </a:cxn>
              <a:cxn ang="0">
                <a:pos x="0" y="0"/>
              </a:cxn>
              <a:cxn ang="0">
                <a:pos x="0" y="26"/>
              </a:cxn>
              <a:cxn ang="0">
                <a:pos x="239" y="66"/>
              </a:cxn>
              <a:cxn ang="0">
                <a:pos x="239" y="36"/>
              </a:cxn>
            </a:cxnLst>
            <a:rect l="0" t="0" r="r" b="b"/>
            <a:pathLst>
              <a:path w="239" h="66">
                <a:moveTo>
                  <a:pt x="239" y="36"/>
                </a:moveTo>
                <a:lnTo>
                  <a:pt x="0" y="0"/>
                </a:lnTo>
                <a:lnTo>
                  <a:pt x="0" y="26"/>
                </a:lnTo>
                <a:lnTo>
                  <a:pt x="239" y="66"/>
                </a:lnTo>
                <a:lnTo>
                  <a:pt x="239"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66" name="1873661735"/>
          <p:cNvSpPr>
            <a:spLocks noChangeAspect="1" noChangeShapeType="1"/>
          </p:cNvSpPr>
          <p:nvPr/>
        </p:nvSpPr>
        <p:spPr bwMode="auto">
          <a:xfrm>
            <a:off x="2793860" y="3854917"/>
            <a:ext cx="224027" cy="39217"/>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67" name="1219517720"/>
          <p:cNvSpPr>
            <a:spLocks noChangeAspect="1" noChangeShapeType="1"/>
          </p:cNvSpPr>
          <p:nvPr/>
        </p:nvSpPr>
        <p:spPr bwMode="auto">
          <a:xfrm flipH="1" flipV="1">
            <a:off x="2793860" y="3833224"/>
            <a:ext cx="224027" cy="35879"/>
          </a:xfrm>
          <a:prstGeom prst="line">
            <a:avLst/>
          </a:prstGeom>
          <a:noFill/>
          <a:ln w="4763">
            <a:solidFill>
              <a:srgbClr val="5C7594"/>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68" name="391759427"/>
          <p:cNvSpPr>
            <a:spLocks noChangeAspect="1"/>
          </p:cNvSpPr>
          <p:nvPr/>
        </p:nvSpPr>
        <p:spPr bwMode="auto">
          <a:xfrm>
            <a:off x="2793860" y="3809861"/>
            <a:ext cx="187212" cy="55071"/>
          </a:xfrm>
          <a:custGeom>
            <a:avLst/>
            <a:gdLst/>
            <a:ahLst/>
            <a:cxnLst>
              <a:cxn ang="0">
                <a:pos x="239" y="35"/>
              </a:cxn>
              <a:cxn ang="0">
                <a:pos x="0" y="0"/>
              </a:cxn>
              <a:cxn ang="0">
                <a:pos x="0" y="28"/>
              </a:cxn>
              <a:cxn ang="0">
                <a:pos x="239" y="66"/>
              </a:cxn>
              <a:cxn ang="0">
                <a:pos x="239" y="35"/>
              </a:cxn>
            </a:cxnLst>
            <a:rect l="0" t="0" r="r" b="b"/>
            <a:pathLst>
              <a:path w="239" h="66">
                <a:moveTo>
                  <a:pt x="239" y="35"/>
                </a:moveTo>
                <a:lnTo>
                  <a:pt x="0" y="0"/>
                </a:lnTo>
                <a:lnTo>
                  <a:pt x="0" y="28"/>
                </a:lnTo>
                <a:lnTo>
                  <a:pt x="239" y="66"/>
                </a:lnTo>
                <a:lnTo>
                  <a:pt x="239" y="3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69" name="876278584"/>
          <p:cNvSpPr>
            <a:spLocks noChangeAspect="1" noChangeShapeType="1"/>
          </p:cNvSpPr>
          <p:nvPr/>
        </p:nvSpPr>
        <p:spPr bwMode="auto">
          <a:xfrm>
            <a:off x="2793860" y="3833224"/>
            <a:ext cx="224027" cy="3754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70" name="597312457"/>
          <p:cNvSpPr>
            <a:spLocks noChangeAspect="1" noChangeShapeType="1"/>
          </p:cNvSpPr>
          <p:nvPr/>
        </p:nvSpPr>
        <p:spPr bwMode="auto">
          <a:xfrm flipH="1" flipV="1">
            <a:off x="2793860" y="3809861"/>
            <a:ext cx="224027" cy="3754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71" name="1239330328"/>
          <p:cNvSpPr>
            <a:spLocks noChangeAspect="1"/>
          </p:cNvSpPr>
          <p:nvPr/>
        </p:nvSpPr>
        <p:spPr bwMode="auto">
          <a:xfrm>
            <a:off x="2784460" y="4164479"/>
            <a:ext cx="9399" cy="20025"/>
          </a:xfrm>
          <a:custGeom>
            <a:avLst/>
            <a:gdLst/>
            <a:ahLst/>
            <a:cxnLst>
              <a:cxn ang="0">
                <a:pos x="5" y="1"/>
              </a:cxn>
              <a:cxn ang="0">
                <a:pos x="0" y="1"/>
              </a:cxn>
              <a:cxn ang="0">
                <a:pos x="0" y="9"/>
              </a:cxn>
              <a:cxn ang="0">
                <a:pos x="5" y="10"/>
              </a:cxn>
              <a:cxn ang="0">
                <a:pos x="5" y="1"/>
              </a:cxn>
            </a:cxnLst>
            <a:rect l="0" t="0" r="r" b="b"/>
            <a:pathLst>
              <a:path w="5" h="10">
                <a:moveTo>
                  <a:pt x="5" y="1"/>
                </a:moveTo>
                <a:cubicBezTo>
                  <a:pt x="5" y="1"/>
                  <a:pt x="0" y="0"/>
                  <a:pt x="0" y="1"/>
                </a:cubicBezTo>
                <a:cubicBezTo>
                  <a:pt x="0" y="2"/>
                  <a:pt x="0" y="9"/>
                  <a:pt x="0" y="9"/>
                </a:cubicBezTo>
                <a:cubicBezTo>
                  <a:pt x="0" y="10"/>
                  <a:pt x="5" y="10"/>
                  <a:pt x="5" y="10"/>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72" name="854114726"/>
          <p:cNvSpPr>
            <a:spLocks noChangeAspect="1"/>
          </p:cNvSpPr>
          <p:nvPr/>
        </p:nvSpPr>
        <p:spPr bwMode="auto">
          <a:xfrm>
            <a:off x="2793860" y="3763969"/>
            <a:ext cx="187212" cy="55904"/>
          </a:xfrm>
          <a:custGeom>
            <a:avLst/>
            <a:gdLst/>
            <a:ahLst/>
            <a:cxnLst>
              <a:cxn ang="0">
                <a:pos x="239" y="36"/>
              </a:cxn>
              <a:cxn ang="0">
                <a:pos x="0" y="0"/>
              </a:cxn>
              <a:cxn ang="0">
                <a:pos x="0" y="26"/>
              </a:cxn>
              <a:cxn ang="0">
                <a:pos x="239" y="67"/>
              </a:cxn>
              <a:cxn ang="0">
                <a:pos x="239" y="36"/>
              </a:cxn>
            </a:cxnLst>
            <a:rect l="0" t="0" r="r" b="b"/>
            <a:pathLst>
              <a:path w="239" h="67">
                <a:moveTo>
                  <a:pt x="239" y="36"/>
                </a:moveTo>
                <a:lnTo>
                  <a:pt x="0" y="0"/>
                </a:lnTo>
                <a:lnTo>
                  <a:pt x="0" y="26"/>
                </a:lnTo>
                <a:lnTo>
                  <a:pt x="239" y="67"/>
                </a:lnTo>
                <a:lnTo>
                  <a:pt x="239"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73" name="838332541"/>
          <p:cNvSpPr>
            <a:spLocks noChangeAspect="1" noEditPoints="1"/>
          </p:cNvSpPr>
          <p:nvPr/>
        </p:nvSpPr>
        <p:spPr bwMode="auto">
          <a:xfrm>
            <a:off x="2804826" y="3859090"/>
            <a:ext cx="166845" cy="40885"/>
          </a:xfrm>
          <a:custGeom>
            <a:avLst/>
            <a:gdLst/>
            <a:ahLst/>
            <a:cxnLst>
              <a:cxn ang="0">
                <a:pos x="28" y="11"/>
              </a:cxn>
              <a:cxn ang="0">
                <a:pos x="30" y="4"/>
              </a:cxn>
              <a:cxn ang="0">
                <a:pos x="26" y="9"/>
              </a:cxn>
              <a:cxn ang="0">
                <a:pos x="45" y="14"/>
              </a:cxn>
              <a:cxn ang="0">
                <a:pos x="47" y="7"/>
              </a:cxn>
              <a:cxn ang="0">
                <a:pos x="43" y="12"/>
              </a:cxn>
              <a:cxn ang="0">
                <a:pos x="37" y="13"/>
              </a:cxn>
              <a:cxn ang="0">
                <a:pos x="39" y="6"/>
              </a:cxn>
              <a:cxn ang="0">
                <a:pos x="34" y="11"/>
              </a:cxn>
              <a:cxn ang="0">
                <a:pos x="2" y="7"/>
              </a:cxn>
              <a:cxn ang="0">
                <a:pos x="4" y="0"/>
              </a:cxn>
              <a:cxn ang="0">
                <a:pos x="0" y="5"/>
              </a:cxn>
              <a:cxn ang="0">
                <a:pos x="11" y="9"/>
              </a:cxn>
              <a:cxn ang="0">
                <a:pos x="13" y="2"/>
              </a:cxn>
              <a:cxn ang="0">
                <a:pos x="8" y="7"/>
              </a:cxn>
              <a:cxn ang="0">
                <a:pos x="19" y="10"/>
              </a:cxn>
              <a:cxn ang="0">
                <a:pos x="22" y="3"/>
              </a:cxn>
              <a:cxn ang="0">
                <a:pos x="17" y="8"/>
              </a:cxn>
              <a:cxn ang="0">
                <a:pos x="80" y="19"/>
              </a:cxn>
              <a:cxn ang="0">
                <a:pos x="82" y="13"/>
              </a:cxn>
              <a:cxn ang="0">
                <a:pos x="77" y="17"/>
              </a:cxn>
              <a:cxn ang="0">
                <a:pos x="86" y="19"/>
              </a:cxn>
              <a:cxn ang="0">
                <a:pos x="90" y="19"/>
              </a:cxn>
              <a:cxn ang="0">
                <a:pos x="86" y="13"/>
              </a:cxn>
              <a:cxn ang="0">
                <a:pos x="62" y="17"/>
              </a:cxn>
              <a:cxn ang="0">
                <a:pos x="65" y="10"/>
              </a:cxn>
              <a:cxn ang="0">
                <a:pos x="60" y="15"/>
              </a:cxn>
              <a:cxn ang="0">
                <a:pos x="71" y="18"/>
              </a:cxn>
              <a:cxn ang="0">
                <a:pos x="73" y="11"/>
              </a:cxn>
              <a:cxn ang="0">
                <a:pos x="69" y="16"/>
              </a:cxn>
              <a:cxn ang="0">
                <a:pos x="54" y="15"/>
              </a:cxn>
              <a:cxn ang="0">
                <a:pos x="56" y="9"/>
              </a:cxn>
              <a:cxn ang="0">
                <a:pos x="51" y="13"/>
              </a:cxn>
            </a:cxnLst>
            <a:rect l="0" t="0" r="r" b="b"/>
            <a:pathLst>
              <a:path w="90" h="21">
                <a:moveTo>
                  <a:pt x="26" y="9"/>
                </a:moveTo>
                <a:cubicBezTo>
                  <a:pt x="26" y="10"/>
                  <a:pt x="27" y="11"/>
                  <a:pt x="28" y="11"/>
                </a:cubicBezTo>
                <a:cubicBezTo>
                  <a:pt x="29" y="11"/>
                  <a:pt x="30" y="10"/>
                  <a:pt x="30" y="9"/>
                </a:cubicBezTo>
                <a:cubicBezTo>
                  <a:pt x="30" y="4"/>
                  <a:pt x="30" y="4"/>
                  <a:pt x="30" y="4"/>
                </a:cubicBezTo>
                <a:cubicBezTo>
                  <a:pt x="26" y="4"/>
                  <a:pt x="26" y="4"/>
                  <a:pt x="26" y="4"/>
                </a:cubicBezTo>
                <a:lnTo>
                  <a:pt x="26" y="9"/>
                </a:lnTo>
                <a:close/>
                <a:moveTo>
                  <a:pt x="43" y="12"/>
                </a:moveTo>
                <a:cubicBezTo>
                  <a:pt x="43" y="13"/>
                  <a:pt x="44" y="14"/>
                  <a:pt x="45" y="14"/>
                </a:cubicBezTo>
                <a:cubicBezTo>
                  <a:pt x="46" y="14"/>
                  <a:pt x="47" y="13"/>
                  <a:pt x="47" y="12"/>
                </a:cubicBezTo>
                <a:cubicBezTo>
                  <a:pt x="47" y="7"/>
                  <a:pt x="47" y="7"/>
                  <a:pt x="47" y="7"/>
                </a:cubicBezTo>
                <a:cubicBezTo>
                  <a:pt x="43" y="6"/>
                  <a:pt x="43" y="6"/>
                  <a:pt x="43" y="6"/>
                </a:cubicBezTo>
                <a:lnTo>
                  <a:pt x="43" y="12"/>
                </a:lnTo>
                <a:close/>
                <a:moveTo>
                  <a:pt x="34" y="11"/>
                </a:moveTo>
                <a:cubicBezTo>
                  <a:pt x="34" y="12"/>
                  <a:pt x="35" y="13"/>
                  <a:pt x="37" y="13"/>
                </a:cubicBezTo>
                <a:cubicBezTo>
                  <a:pt x="38" y="13"/>
                  <a:pt x="39" y="12"/>
                  <a:pt x="39" y="11"/>
                </a:cubicBezTo>
                <a:cubicBezTo>
                  <a:pt x="39" y="6"/>
                  <a:pt x="39" y="6"/>
                  <a:pt x="39" y="6"/>
                </a:cubicBezTo>
                <a:cubicBezTo>
                  <a:pt x="34" y="5"/>
                  <a:pt x="34" y="5"/>
                  <a:pt x="34" y="5"/>
                </a:cubicBezTo>
                <a:lnTo>
                  <a:pt x="34" y="11"/>
                </a:lnTo>
                <a:close/>
                <a:moveTo>
                  <a:pt x="0" y="5"/>
                </a:moveTo>
                <a:cubicBezTo>
                  <a:pt x="0" y="6"/>
                  <a:pt x="1" y="7"/>
                  <a:pt x="2" y="7"/>
                </a:cubicBezTo>
                <a:cubicBezTo>
                  <a:pt x="3" y="7"/>
                  <a:pt x="4" y="6"/>
                  <a:pt x="4" y="5"/>
                </a:cubicBezTo>
                <a:cubicBezTo>
                  <a:pt x="4" y="0"/>
                  <a:pt x="4" y="0"/>
                  <a:pt x="4" y="0"/>
                </a:cubicBezTo>
                <a:cubicBezTo>
                  <a:pt x="0" y="0"/>
                  <a:pt x="0" y="0"/>
                  <a:pt x="0" y="0"/>
                </a:cubicBezTo>
                <a:lnTo>
                  <a:pt x="0" y="5"/>
                </a:lnTo>
                <a:close/>
                <a:moveTo>
                  <a:pt x="8" y="7"/>
                </a:moveTo>
                <a:cubicBezTo>
                  <a:pt x="8" y="8"/>
                  <a:pt x="9" y="9"/>
                  <a:pt x="11" y="9"/>
                </a:cubicBezTo>
                <a:cubicBezTo>
                  <a:pt x="12" y="9"/>
                  <a:pt x="13" y="8"/>
                  <a:pt x="13" y="7"/>
                </a:cubicBezTo>
                <a:cubicBezTo>
                  <a:pt x="13" y="2"/>
                  <a:pt x="13" y="2"/>
                  <a:pt x="13" y="2"/>
                </a:cubicBezTo>
                <a:cubicBezTo>
                  <a:pt x="8" y="1"/>
                  <a:pt x="8" y="1"/>
                  <a:pt x="8" y="1"/>
                </a:cubicBezTo>
                <a:lnTo>
                  <a:pt x="8" y="7"/>
                </a:lnTo>
                <a:close/>
                <a:moveTo>
                  <a:pt x="17" y="8"/>
                </a:moveTo>
                <a:cubicBezTo>
                  <a:pt x="17" y="9"/>
                  <a:pt x="18" y="10"/>
                  <a:pt x="19" y="10"/>
                </a:cubicBezTo>
                <a:cubicBezTo>
                  <a:pt x="21" y="10"/>
                  <a:pt x="22" y="9"/>
                  <a:pt x="22" y="8"/>
                </a:cubicBezTo>
                <a:cubicBezTo>
                  <a:pt x="22" y="3"/>
                  <a:pt x="22" y="3"/>
                  <a:pt x="22" y="3"/>
                </a:cubicBezTo>
                <a:cubicBezTo>
                  <a:pt x="17" y="2"/>
                  <a:pt x="17" y="2"/>
                  <a:pt x="17" y="2"/>
                </a:cubicBezTo>
                <a:lnTo>
                  <a:pt x="17" y="8"/>
                </a:lnTo>
                <a:close/>
                <a:moveTo>
                  <a:pt x="77" y="17"/>
                </a:moveTo>
                <a:cubicBezTo>
                  <a:pt x="77" y="18"/>
                  <a:pt x="78" y="19"/>
                  <a:pt x="80" y="19"/>
                </a:cubicBezTo>
                <a:cubicBezTo>
                  <a:pt x="81" y="19"/>
                  <a:pt x="82" y="18"/>
                  <a:pt x="82" y="17"/>
                </a:cubicBezTo>
                <a:cubicBezTo>
                  <a:pt x="82" y="13"/>
                  <a:pt x="82" y="13"/>
                  <a:pt x="82" y="13"/>
                </a:cubicBezTo>
                <a:cubicBezTo>
                  <a:pt x="77" y="12"/>
                  <a:pt x="77" y="12"/>
                  <a:pt x="77" y="12"/>
                </a:cubicBezTo>
                <a:lnTo>
                  <a:pt x="77" y="17"/>
                </a:lnTo>
                <a:close/>
                <a:moveTo>
                  <a:pt x="86" y="13"/>
                </a:moveTo>
                <a:cubicBezTo>
                  <a:pt x="86" y="19"/>
                  <a:pt x="86" y="19"/>
                  <a:pt x="86" y="19"/>
                </a:cubicBezTo>
                <a:cubicBezTo>
                  <a:pt x="86" y="20"/>
                  <a:pt x="87" y="21"/>
                  <a:pt x="88" y="21"/>
                </a:cubicBezTo>
                <a:cubicBezTo>
                  <a:pt x="89" y="21"/>
                  <a:pt x="90" y="20"/>
                  <a:pt x="90" y="19"/>
                </a:cubicBezTo>
                <a:cubicBezTo>
                  <a:pt x="90" y="14"/>
                  <a:pt x="90" y="14"/>
                  <a:pt x="90" y="14"/>
                </a:cubicBezTo>
                <a:lnTo>
                  <a:pt x="86" y="13"/>
                </a:lnTo>
                <a:close/>
                <a:moveTo>
                  <a:pt x="60" y="15"/>
                </a:moveTo>
                <a:cubicBezTo>
                  <a:pt x="60" y="16"/>
                  <a:pt x="61" y="17"/>
                  <a:pt x="62" y="17"/>
                </a:cubicBezTo>
                <a:cubicBezTo>
                  <a:pt x="64" y="17"/>
                  <a:pt x="65" y="16"/>
                  <a:pt x="65" y="15"/>
                </a:cubicBezTo>
                <a:cubicBezTo>
                  <a:pt x="65" y="10"/>
                  <a:pt x="65" y="10"/>
                  <a:pt x="65" y="10"/>
                </a:cubicBezTo>
                <a:cubicBezTo>
                  <a:pt x="60" y="9"/>
                  <a:pt x="60" y="9"/>
                  <a:pt x="60" y="9"/>
                </a:cubicBezTo>
                <a:lnTo>
                  <a:pt x="60" y="15"/>
                </a:lnTo>
                <a:close/>
                <a:moveTo>
                  <a:pt x="69" y="16"/>
                </a:moveTo>
                <a:cubicBezTo>
                  <a:pt x="69" y="17"/>
                  <a:pt x="70" y="18"/>
                  <a:pt x="71" y="18"/>
                </a:cubicBezTo>
                <a:cubicBezTo>
                  <a:pt x="72" y="18"/>
                  <a:pt x="73" y="17"/>
                  <a:pt x="73" y="16"/>
                </a:cubicBezTo>
                <a:cubicBezTo>
                  <a:pt x="73" y="11"/>
                  <a:pt x="73" y="11"/>
                  <a:pt x="73" y="11"/>
                </a:cubicBezTo>
                <a:cubicBezTo>
                  <a:pt x="69" y="11"/>
                  <a:pt x="69" y="11"/>
                  <a:pt x="69" y="11"/>
                </a:cubicBezTo>
                <a:lnTo>
                  <a:pt x="69" y="16"/>
                </a:lnTo>
                <a:close/>
                <a:moveTo>
                  <a:pt x="51" y="13"/>
                </a:moveTo>
                <a:cubicBezTo>
                  <a:pt x="51" y="14"/>
                  <a:pt x="52" y="15"/>
                  <a:pt x="54" y="15"/>
                </a:cubicBezTo>
                <a:cubicBezTo>
                  <a:pt x="55" y="15"/>
                  <a:pt x="56" y="14"/>
                  <a:pt x="56" y="13"/>
                </a:cubicBezTo>
                <a:cubicBezTo>
                  <a:pt x="56" y="9"/>
                  <a:pt x="56" y="9"/>
                  <a:pt x="56" y="9"/>
                </a:cubicBezTo>
                <a:cubicBezTo>
                  <a:pt x="51" y="8"/>
                  <a:pt x="51" y="8"/>
                  <a:pt x="51" y="8"/>
                </a:cubicBezTo>
                <a:lnTo>
                  <a:pt x="51" y="1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74" name="1282727558"/>
          <p:cNvSpPr>
            <a:spLocks noChangeAspect="1"/>
          </p:cNvSpPr>
          <p:nvPr/>
        </p:nvSpPr>
        <p:spPr bwMode="auto">
          <a:xfrm>
            <a:off x="2793860" y="3876612"/>
            <a:ext cx="187212" cy="55071"/>
          </a:xfrm>
          <a:custGeom>
            <a:avLst/>
            <a:gdLst/>
            <a:ahLst/>
            <a:cxnLst>
              <a:cxn ang="0">
                <a:pos x="239" y="38"/>
              </a:cxn>
              <a:cxn ang="0">
                <a:pos x="0" y="0"/>
              </a:cxn>
              <a:cxn ang="0">
                <a:pos x="0" y="28"/>
              </a:cxn>
              <a:cxn ang="0">
                <a:pos x="239" y="66"/>
              </a:cxn>
              <a:cxn ang="0">
                <a:pos x="239" y="38"/>
              </a:cxn>
            </a:cxnLst>
            <a:rect l="0" t="0" r="r" b="b"/>
            <a:pathLst>
              <a:path w="239" h="66">
                <a:moveTo>
                  <a:pt x="239" y="38"/>
                </a:moveTo>
                <a:lnTo>
                  <a:pt x="0" y="0"/>
                </a:lnTo>
                <a:lnTo>
                  <a:pt x="0" y="28"/>
                </a:lnTo>
                <a:lnTo>
                  <a:pt x="239" y="66"/>
                </a:lnTo>
                <a:lnTo>
                  <a:pt x="239" y="38"/>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75" name="1545619744"/>
          <p:cNvSpPr>
            <a:spLocks noChangeAspect="1" noChangeShapeType="1"/>
          </p:cNvSpPr>
          <p:nvPr/>
        </p:nvSpPr>
        <p:spPr bwMode="auto">
          <a:xfrm>
            <a:off x="2793860" y="3899975"/>
            <a:ext cx="224027" cy="3754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76" name="8755581"/>
          <p:cNvSpPr>
            <a:spLocks noChangeAspect="1" noChangeShapeType="1"/>
          </p:cNvSpPr>
          <p:nvPr/>
        </p:nvSpPr>
        <p:spPr bwMode="auto">
          <a:xfrm flipH="1" flipV="1">
            <a:off x="2793860" y="3878281"/>
            <a:ext cx="224027" cy="35879"/>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77" name="1976104652"/>
          <p:cNvSpPr>
            <a:spLocks noChangeAspect="1" noChangeShapeType="1"/>
          </p:cNvSpPr>
          <p:nvPr/>
        </p:nvSpPr>
        <p:spPr bwMode="auto">
          <a:xfrm>
            <a:off x="2793860" y="3785663"/>
            <a:ext cx="224027" cy="40050"/>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78" name="1806988460"/>
          <p:cNvSpPr>
            <a:spLocks noChangeAspect="1" noChangeShapeType="1"/>
          </p:cNvSpPr>
          <p:nvPr/>
        </p:nvSpPr>
        <p:spPr bwMode="auto">
          <a:xfrm flipH="1" flipV="1">
            <a:off x="2793860" y="3763969"/>
            <a:ext cx="224027" cy="37547"/>
          </a:xfrm>
          <a:prstGeom prst="line">
            <a:avLst/>
          </a:prstGeom>
          <a:noFill/>
          <a:ln w="4763">
            <a:solidFill>
              <a:srgbClr val="5C7594"/>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79" name="1900821107"/>
          <p:cNvSpPr>
            <a:spLocks noChangeAspect="1"/>
          </p:cNvSpPr>
          <p:nvPr/>
        </p:nvSpPr>
        <p:spPr bwMode="auto">
          <a:xfrm>
            <a:off x="2793860" y="3697218"/>
            <a:ext cx="187212" cy="55071"/>
          </a:xfrm>
          <a:custGeom>
            <a:avLst/>
            <a:gdLst/>
            <a:ahLst/>
            <a:cxnLst>
              <a:cxn ang="0">
                <a:pos x="239" y="36"/>
              </a:cxn>
              <a:cxn ang="0">
                <a:pos x="0" y="0"/>
              </a:cxn>
              <a:cxn ang="0">
                <a:pos x="0" y="26"/>
              </a:cxn>
              <a:cxn ang="0">
                <a:pos x="239" y="66"/>
              </a:cxn>
              <a:cxn ang="0">
                <a:pos x="239" y="36"/>
              </a:cxn>
            </a:cxnLst>
            <a:rect l="0" t="0" r="r" b="b"/>
            <a:pathLst>
              <a:path w="239" h="66">
                <a:moveTo>
                  <a:pt x="239" y="36"/>
                </a:moveTo>
                <a:lnTo>
                  <a:pt x="0" y="0"/>
                </a:lnTo>
                <a:lnTo>
                  <a:pt x="0" y="26"/>
                </a:lnTo>
                <a:lnTo>
                  <a:pt x="239" y="66"/>
                </a:lnTo>
                <a:lnTo>
                  <a:pt x="239"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80" name="2116720433"/>
          <p:cNvSpPr>
            <a:spLocks noChangeAspect="1" noChangeShapeType="1"/>
          </p:cNvSpPr>
          <p:nvPr/>
        </p:nvSpPr>
        <p:spPr bwMode="auto">
          <a:xfrm flipH="1" flipV="1">
            <a:off x="2793860" y="3697218"/>
            <a:ext cx="224027" cy="35879"/>
          </a:xfrm>
          <a:prstGeom prst="line">
            <a:avLst/>
          </a:prstGeom>
          <a:noFill/>
          <a:ln w="4763">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81" name="694777329"/>
          <p:cNvSpPr>
            <a:spLocks noChangeAspect="1" noEditPoints="1"/>
          </p:cNvSpPr>
          <p:nvPr/>
        </p:nvSpPr>
        <p:spPr bwMode="auto">
          <a:xfrm>
            <a:off x="2804826" y="3723084"/>
            <a:ext cx="166845" cy="40885"/>
          </a:xfrm>
          <a:custGeom>
            <a:avLst/>
            <a:gdLst/>
            <a:ahLst/>
            <a:cxnLst>
              <a:cxn ang="0">
                <a:pos x="28" y="11"/>
              </a:cxn>
              <a:cxn ang="0">
                <a:pos x="30" y="4"/>
              </a:cxn>
              <a:cxn ang="0">
                <a:pos x="26" y="9"/>
              </a:cxn>
              <a:cxn ang="0">
                <a:pos x="45" y="14"/>
              </a:cxn>
              <a:cxn ang="0">
                <a:pos x="47" y="7"/>
              </a:cxn>
              <a:cxn ang="0">
                <a:pos x="43" y="12"/>
              </a:cxn>
              <a:cxn ang="0">
                <a:pos x="37" y="13"/>
              </a:cxn>
              <a:cxn ang="0">
                <a:pos x="39" y="6"/>
              </a:cxn>
              <a:cxn ang="0">
                <a:pos x="34" y="11"/>
              </a:cxn>
              <a:cxn ang="0">
                <a:pos x="2" y="7"/>
              </a:cxn>
              <a:cxn ang="0">
                <a:pos x="4" y="0"/>
              </a:cxn>
              <a:cxn ang="0">
                <a:pos x="0" y="5"/>
              </a:cxn>
              <a:cxn ang="0">
                <a:pos x="11" y="9"/>
              </a:cxn>
              <a:cxn ang="0">
                <a:pos x="13" y="2"/>
              </a:cxn>
              <a:cxn ang="0">
                <a:pos x="8" y="7"/>
              </a:cxn>
              <a:cxn ang="0">
                <a:pos x="19" y="10"/>
              </a:cxn>
              <a:cxn ang="0">
                <a:pos x="22" y="3"/>
              </a:cxn>
              <a:cxn ang="0">
                <a:pos x="17" y="8"/>
              </a:cxn>
              <a:cxn ang="0">
                <a:pos x="80" y="19"/>
              </a:cxn>
              <a:cxn ang="0">
                <a:pos x="82" y="13"/>
              </a:cxn>
              <a:cxn ang="0">
                <a:pos x="77" y="17"/>
              </a:cxn>
              <a:cxn ang="0">
                <a:pos x="86" y="19"/>
              </a:cxn>
              <a:cxn ang="0">
                <a:pos x="90" y="19"/>
              </a:cxn>
              <a:cxn ang="0">
                <a:pos x="86" y="13"/>
              </a:cxn>
              <a:cxn ang="0">
                <a:pos x="62" y="17"/>
              </a:cxn>
              <a:cxn ang="0">
                <a:pos x="65" y="10"/>
              </a:cxn>
              <a:cxn ang="0">
                <a:pos x="60" y="15"/>
              </a:cxn>
              <a:cxn ang="0">
                <a:pos x="71" y="18"/>
              </a:cxn>
              <a:cxn ang="0">
                <a:pos x="73" y="11"/>
              </a:cxn>
              <a:cxn ang="0">
                <a:pos x="69" y="16"/>
              </a:cxn>
              <a:cxn ang="0">
                <a:pos x="54" y="15"/>
              </a:cxn>
              <a:cxn ang="0">
                <a:pos x="56" y="9"/>
              </a:cxn>
              <a:cxn ang="0">
                <a:pos x="51" y="13"/>
              </a:cxn>
            </a:cxnLst>
            <a:rect l="0" t="0" r="r" b="b"/>
            <a:pathLst>
              <a:path w="90" h="21">
                <a:moveTo>
                  <a:pt x="26" y="9"/>
                </a:moveTo>
                <a:cubicBezTo>
                  <a:pt x="26" y="10"/>
                  <a:pt x="27" y="11"/>
                  <a:pt x="28" y="11"/>
                </a:cubicBezTo>
                <a:cubicBezTo>
                  <a:pt x="29" y="11"/>
                  <a:pt x="30" y="10"/>
                  <a:pt x="30" y="9"/>
                </a:cubicBezTo>
                <a:cubicBezTo>
                  <a:pt x="30" y="4"/>
                  <a:pt x="30" y="4"/>
                  <a:pt x="30" y="4"/>
                </a:cubicBezTo>
                <a:cubicBezTo>
                  <a:pt x="26" y="4"/>
                  <a:pt x="26" y="4"/>
                  <a:pt x="26" y="4"/>
                </a:cubicBezTo>
                <a:lnTo>
                  <a:pt x="26" y="9"/>
                </a:lnTo>
                <a:close/>
                <a:moveTo>
                  <a:pt x="43" y="12"/>
                </a:moveTo>
                <a:cubicBezTo>
                  <a:pt x="43" y="13"/>
                  <a:pt x="44" y="14"/>
                  <a:pt x="45" y="14"/>
                </a:cubicBezTo>
                <a:cubicBezTo>
                  <a:pt x="46" y="14"/>
                  <a:pt x="47" y="13"/>
                  <a:pt x="47" y="12"/>
                </a:cubicBezTo>
                <a:cubicBezTo>
                  <a:pt x="47" y="7"/>
                  <a:pt x="47" y="7"/>
                  <a:pt x="47" y="7"/>
                </a:cubicBezTo>
                <a:cubicBezTo>
                  <a:pt x="43" y="6"/>
                  <a:pt x="43" y="6"/>
                  <a:pt x="43" y="6"/>
                </a:cubicBezTo>
                <a:lnTo>
                  <a:pt x="43" y="12"/>
                </a:lnTo>
                <a:close/>
                <a:moveTo>
                  <a:pt x="34" y="11"/>
                </a:moveTo>
                <a:cubicBezTo>
                  <a:pt x="34" y="12"/>
                  <a:pt x="35" y="13"/>
                  <a:pt x="37" y="13"/>
                </a:cubicBezTo>
                <a:cubicBezTo>
                  <a:pt x="38" y="13"/>
                  <a:pt x="39" y="12"/>
                  <a:pt x="39" y="11"/>
                </a:cubicBezTo>
                <a:cubicBezTo>
                  <a:pt x="39" y="6"/>
                  <a:pt x="39" y="6"/>
                  <a:pt x="39" y="6"/>
                </a:cubicBezTo>
                <a:cubicBezTo>
                  <a:pt x="34" y="5"/>
                  <a:pt x="34" y="5"/>
                  <a:pt x="34" y="5"/>
                </a:cubicBezTo>
                <a:lnTo>
                  <a:pt x="34" y="11"/>
                </a:lnTo>
                <a:close/>
                <a:moveTo>
                  <a:pt x="0" y="5"/>
                </a:moveTo>
                <a:cubicBezTo>
                  <a:pt x="0" y="6"/>
                  <a:pt x="1" y="7"/>
                  <a:pt x="2" y="7"/>
                </a:cubicBezTo>
                <a:cubicBezTo>
                  <a:pt x="3" y="7"/>
                  <a:pt x="4" y="6"/>
                  <a:pt x="4" y="5"/>
                </a:cubicBezTo>
                <a:cubicBezTo>
                  <a:pt x="4" y="0"/>
                  <a:pt x="4" y="0"/>
                  <a:pt x="4" y="0"/>
                </a:cubicBezTo>
                <a:cubicBezTo>
                  <a:pt x="0" y="0"/>
                  <a:pt x="0" y="0"/>
                  <a:pt x="0" y="0"/>
                </a:cubicBezTo>
                <a:lnTo>
                  <a:pt x="0" y="5"/>
                </a:lnTo>
                <a:close/>
                <a:moveTo>
                  <a:pt x="8" y="7"/>
                </a:moveTo>
                <a:cubicBezTo>
                  <a:pt x="8" y="8"/>
                  <a:pt x="9" y="9"/>
                  <a:pt x="11" y="9"/>
                </a:cubicBezTo>
                <a:cubicBezTo>
                  <a:pt x="12" y="9"/>
                  <a:pt x="13" y="8"/>
                  <a:pt x="13" y="7"/>
                </a:cubicBezTo>
                <a:cubicBezTo>
                  <a:pt x="13" y="2"/>
                  <a:pt x="13" y="2"/>
                  <a:pt x="13" y="2"/>
                </a:cubicBezTo>
                <a:cubicBezTo>
                  <a:pt x="8" y="1"/>
                  <a:pt x="8" y="1"/>
                  <a:pt x="8" y="1"/>
                </a:cubicBezTo>
                <a:lnTo>
                  <a:pt x="8" y="7"/>
                </a:lnTo>
                <a:close/>
                <a:moveTo>
                  <a:pt x="17" y="8"/>
                </a:moveTo>
                <a:cubicBezTo>
                  <a:pt x="17" y="9"/>
                  <a:pt x="18" y="10"/>
                  <a:pt x="19" y="10"/>
                </a:cubicBezTo>
                <a:cubicBezTo>
                  <a:pt x="21" y="10"/>
                  <a:pt x="22" y="9"/>
                  <a:pt x="22" y="8"/>
                </a:cubicBezTo>
                <a:cubicBezTo>
                  <a:pt x="22" y="3"/>
                  <a:pt x="22" y="3"/>
                  <a:pt x="22" y="3"/>
                </a:cubicBezTo>
                <a:cubicBezTo>
                  <a:pt x="17" y="2"/>
                  <a:pt x="17" y="2"/>
                  <a:pt x="17" y="2"/>
                </a:cubicBezTo>
                <a:lnTo>
                  <a:pt x="17" y="8"/>
                </a:lnTo>
                <a:close/>
                <a:moveTo>
                  <a:pt x="77" y="17"/>
                </a:moveTo>
                <a:cubicBezTo>
                  <a:pt x="77" y="18"/>
                  <a:pt x="78" y="19"/>
                  <a:pt x="80" y="19"/>
                </a:cubicBezTo>
                <a:cubicBezTo>
                  <a:pt x="81" y="19"/>
                  <a:pt x="82" y="18"/>
                  <a:pt x="82" y="17"/>
                </a:cubicBezTo>
                <a:cubicBezTo>
                  <a:pt x="82" y="13"/>
                  <a:pt x="82" y="13"/>
                  <a:pt x="82" y="13"/>
                </a:cubicBezTo>
                <a:cubicBezTo>
                  <a:pt x="77" y="12"/>
                  <a:pt x="77" y="12"/>
                  <a:pt x="77" y="12"/>
                </a:cubicBezTo>
                <a:lnTo>
                  <a:pt x="77" y="17"/>
                </a:lnTo>
                <a:close/>
                <a:moveTo>
                  <a:pt x="86" y="13"/>
                </a:moveTo>
                <a:cubicBezTo>
                  <a:pt x="86" y="19"/>
                  <a:pt x="86" y="19"/>
                  <a:pt x="86" y="19"/>
                </a:cubicBezTo>
                <a:cubicBezTo>
                  <a:pt x="86" y="20"/>
                  <a:pt x="87" y="21"/>
                  <a:pt x="88" y="21"/>
                </a:cubicBezTo>
                <a:cubicBezTo>
                  <a:pt x="89" y="21"/>
                  <a:pt x="90" y="20"/>
                  <a:pt x="90" y="19"/>
                </a:cubicBezTo>
                <a:cubicBezTo>
                  <a:pt x="90" y="14"/>
                  <a:pt x="90" y="14"/>
                  <a:pt x="90" y="14"/>
                </a:cubicBezTo>
                <a:lnTo>
                  <a:pt x="86" y="13"/>
                </a:lnTo>
                <a:close/>
                <a:moveTo>
                  <a:pt x="60" y="15"/>
                </a:moveTo>
                <a:cubicBezTo>
                  <a:pt x="60" y="16"/>
                  <a:pt x="61" y="17"/>
                  <a:pt x="62" y="17"/>
                </a:cubicBezTo>
                <a:cubicBezTo>
                  <a:pt x="64" y="17"/>
                  <a:pt x="65" y="16"/>
                  <a:pt x="65" y="15"/>
                </a:cubicBezTo>
                <a:cubicBezTo>
                  <a:pt x="65" y="10"/>
                  <a:pt x="65" y="10"/>
                  <a:pt x="65" y="10"/>
                </a:cubicBezTo>
                <a:cubicBezTo>
                  <a:pt x="60" y="9"/>
                  <a:pt x="60" y="9"/>
                  <a:pt x="60" y="9"/>
                </a:cubicBezTo>
                <a:lnTo>
                  <a:pt x="60" y="15"/>
                </a:lnTo>
                <a:close/>
                <a:moveTo>
                  <a:pt x="69" y="16"/>
                </a:moveTo>
                <a:cubicBezTo>
                  <a:pt x="69" y="17"/>
                  <a:pt x="70" y="18"/>
                  <a:pt x="71" y="18"/>
                </a:cubicBezTo>
                <a:cubicBezTo>
                  <a:pt x="72" y="18"/>
                  <a:pt x="73" y="17"/>
                  <a:pt x="73" y="16"/>
                </a:cubicBezTo>
                <a:cubicBezTo>
                  <a:pt x="73" y="11"/>
                  <a:pt x="73" y="11"/>
                  <a:pt x="73" y="11"/>
                </a:cubicBezTo>
                <a:cubicBezTo>
                  <a:pt x="69" y="11"/>
                  <a:pt x="69" y="11"/>
                  <a:pt x="69" y="11"/>
                </a:cubicBezTo>
                <a:lnTo>
                  <a:pt x="69" y="16"/>
                </a:lnTo>
                <a:close/>
                <a:moveTo>
                  <a:pt x="51" y="13"/>
                </a:moveTo>
                <a:cubicBezTo>
                  <a:pt x="51" y="14"/>
                  <a:pt x="52" y="15"/>
                  <a:pt x="54" y="15"/>
                </a:cubicBezTo>
                <a:cubicBezTo>
                  <a:pt x="55" y="15"/>
                  <a:pt x="56" y="14"/>
                  <a:pt x="56" y="13"/>
                </a:cubicBezTo>
                <a:cubicBezTo>
                  <a:pt x="56" y="9"/>
                  <a:pt x="56" y="9"/>
                  <a:pt x="56" y="9"/>
                </a:cubicBezTo>
                <a:cubicBezTo>
                  <a:pt x="51" y="8"/>
                  <a:pt x="51" y="8"/>
                  <a:pt x="51" y="8"/>
                </a:cubicBezTo>
                <a:lnTo>
                  <a:pt x="51" y="1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82" name="1715336603"/>
          <p:cNvSpPr>
            <a:spLocks noChangeAspect="1"/>
          </p:cNvSpPr>
          <p:nvPr/>
        </p:nvSpPr>
        <p:spPr bwMode="auto">
          <a:xfrm>
            <a:off x="2793860" y="3740606"/>
            <a:ext cx="187212" cy="55071"/>
          </a:xfrm>
          <a:custGeom>
            <a:avLst/>
            <a:gdLst/>
            <a:ahLst/>
            <a:cxnLst>
              <a:cxn ang="0">
                <a:pos x="239" y="38"/>
              </a:cxn>
              <a:cxn ang="0">
                <a:pos x="0" y="0"/>
              </a:cxn>
              <a:cxn ang="0">
                <a:pos x="0" y="28"/>
              </a:cxn>
              <a:cxn ang="0">
                <a:pos x="239" y="66"/>
              </a:cxn>
              <a:cxn ang="0">
                <a:pos x="239" y="38"/>
              </a:cxn>
            </a:cxnLst>
            <a:rect l="0" t="0" r="r" b="b"/>
            <a:pathLst>
              <a:path w="239" h="66">
                <a:moveTo>
                  <a:pt x="239" y="38"/>
                </a:moveTo>
                <a:lnTo>
                  <a:pt x="0" y="0"/>
                </a:lnTo>
                <a:lnTo>
                  <a:pt x="0" y="28"/>
                </a:lnTo>
                <a:lnTo>
                  <a:pt x="239" y="66"/>
                </a:lnTo>
                <a:lnTo>
                  <a:pt x="239" y="38"/>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83" name="1634620191"/>
          <p:cNvSpPr>
            <a:spLocks noChangeAspect="1" noChangeShapeType="1"/>
          </p:cNvSpPr>
          <p:nvPr/>
        </p:nvSpPr>
        <p:spPr bwMode="auto">
          <a:xfrm>
            <a:off x="2793860" y="3718911"/>
            <a:ext cx="224027" cy="39217"/>
          </a:xfrm>
          <a:prstGeom prst="line">
            <a:avLst/>
          </a:prstGeom>
          <a:noFill/>
          <a:ln w="7938">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84" name="1528008592"/>
          <p:cNvSpPr>
            <a:spLocks noChangeAspect="1" noChangeShapeType="1"/>
          </p:cNvSpPr>
          <p:nvPr/>
        </p:nvSpPr>
        <p:spPr bwMode="auto">
          <a:xfrm>
            <a:off x="2818143" y="3713070"/>
            <a:ext cx="164496" cy="27535"/>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85" name="221963106"/>
          <p:cNvSpPr>
            <a:spLocks noChangeAspect="1" noChangeShapeType="1"/>
          </p:cNvSpPr>
          <p:nvPr/>
        </p:nvSpPr>
        <p:spPr bwMode="auto">
          <a:xfrm>
            <a:off x="2815792" y="3711402"/>
            <a:ext cx="168412" cy="29204"/>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86" name="687240303"/>
          <p:cNvSpPr>
            <a:spLocks noChangeAspect="1" noChangeShapeType="1"/>
          </p:cNvSpPr>
          <p:nvPr/>
        </p:nvSpPr>
        <p:spPr bwMode="auto">
          <a:xfrm>
            <a:off x="2818143" y="3756460"/>
            <a:ext cx="164496" cy="2920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87" name="1504357714"/>
          <p:cNvSpPr>
            <a:spLocks noChangeAspect="1" noChangeShapeType="1"/>
          </p:cNvSpPr>
          <p:nvPr/>
        </p:nvSpPr>
        <p:spPr bwMode="auto">
          <a:xfrm>
            <a:off x="2815792" y="3754790"/>
            <a:ext cx="168412" cy="29204"/>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88" name="105390955"/>
          <p:cNvSpPr>
            <a:spLocks noChangeAspect="1" noChangeShapeType="1"/>
          </p:cNvSpPr>
          <p:nvPr/>
        </p:nvSpPr>
        <p:spPr bwMode="auto">
          <a:xfrm>
            <a:off x="2818143" y="3779823"/>
            <a:ext cx="164496" cy="27535"/>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89" name="1779433345"/>
          <p:cNvSpPr>
            <a:spLocks noChangeAspect="1" noChangeShapeType="1"/>
          </p:cNvSpPr>
          <p:nvPr/>
        </p:nvSpPr>
        <p:spPr bwMode="auto">
          <a:xfrm>
            <a:off x="2815792" y="3778153"/>
            <a:ext cx="168412" cy="29204"/>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0" name="498821181"/>
          <p:cNvSpPr>
            <a:spLocks noChangeAspect="1" noChangeShapeType="1"/>
          </p:cNvSpPr>
          <p:nvPr/>
        </p:nvSpPr>
        <p:spPr bwMode="auto">
          <a:xfrm>
            <a:off x="2818143" y="3825715"/>
            <a:ext cx="164496" cy="27535"/>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1" name="2015365606"/>
          <p:cNvSpPr>
            <a:spLocks noChangeAspect="1" noChangeShapeType="1"/>
          </p:cNvSpPr>
          <p:nvPr/>
        </p:nvSpPr>
        <p:spPr bwMode="auto">
          <a:xfrm>
            <a:off x="2815792" y="3823211"/>
            <a:ext cx="168412" cy="30038"/>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2" name="1758577131"/>
          <p:cNvSpPr>
            <a:spLocks noChangeAspect="1" noChangeShapeType="1"/>
          </p:cNvSpPr>
          <p:nvPr/>
        </p:nvSpPr>
        <p:spPr bwMode="auto">
          <a:xfrm>
            <a:off x="2818143" y="3847408"/>
            <a:ext cx="164496" cy="2920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3" name="575494498"/>
          <p:cNvSpPr>
            <a:spLocks noChangeAspect="1" noChangeShapeType="1"/>
          </p:cNvSpPr>
          <p:nvPr/>
        </p:nvSpPr>
        <p:spPr bwMode="auto">
          <a:xfrm>
            <a:off x="2815792" y="3847408"/>
            <a:ext cx="168412" cy="27535"/>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4" name="1794524884"/>
          <p:cNvSpPr>
            <a:spLocks noChangeAspect="1" noChangeShapeType="1"/>
          </p:cNvSpPr>
          <p:nvPr/>
        </p:nvSpPr>
        <p:spPr bwMode="auto">
          <a:xfrm>
            <a:off x="2818143" y="3892466"/>
            <a:ext cx="164496" cy="27535"/>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5" name="1645582376"/>
          <p:cNvSpPr>
            <a:spLocks noChangeAspect="1" noChangeShapeType="1"/>
          </p:cNvSpPr>
          <p:nvPr/>
        </p:nvSpPr>
        <p:spPr bwMode="auto">
          <a:xfrm>
            <a:off x="2815792" y="3890798"/>
            <a:ext cx="168412" cy="29204"/>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6" name="252495468"/>
          <p:cNvSpPr>
            <a:spLocks noChangeAspect="1" noChangeShapeType="1"/>
          </p:cNvSpPr>
          <p:nvPr/>
        </p:nvSpPr>
        <p:spPr bwMode="auto">
          <a:xfrm>
            <a:off x="2818143" y="3915829"/>
            <a:ext cx="164496" cy="27535"/>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7" name="1042120139"/>
          <p:cNvSpPr>
            <a:spLocks noChangeAspect="1" noChangeShapeType="1"/>
          </p:cNvSpPr>
          <p:nvPr/>
        </p:nvSpPr>
        <p:spPr bwMode="auto">
          <a:xfrm>
            <a:off x="2815792" y="3914161"/>
            <a:ext cx="168412" cy="29204"/>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8" name="617082678"/>
          <p:cNvSpPr>
            <a:spLocks noChangeAspect="1" noChangeShapeType="1"/>
          </p:cNvSpPr>
          <p:nvPr/>
        </p:nvSpPr>
        <p:spPr bwMode="auto">
          <a:xfrm>
            <a:off x="2818143" y="3959217"/>
            <a:ext cx="164496" cy="27535"/>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9" name="348280323"/>
          <p:cNvSpPr>
            <a:spLocks noChangeAspect="1" noChangeShapeType="1"/>
          </p:cNvSpPr>
          <p:nvPr/>
        </p:nvSpPr>
        <p:spPr bwMode="auto">
          <a:xfrm>
            <a:off x="2815792" y="3957549"/>
            <a:ext cx="168412" cy="29204"/>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0" name="1683081375"/>
          <p:cNvSpPr>
            <a:spLocks noChangeAspect="1" noChangeShapeType="1"/>
          </p:cNvSpPr>
          <p:nvPr/>
        </p:nvSpPr>
        <p:spPr bwMode="auto">
          <a:xfrm>
            <a:off x="2818143" y="4178663"/>
            <a:ext cx="164496" cy="27535"/>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1" name="536127108"/>
          <p:cNvSpPr>
            <a:spLocks noChangeAspect="1" noChangeShapeType="1"/>
          </p:cNvSpPr>
          <p:nvPr/>
        </p:nvSpPr>
        <p:spPr bwMode="auto">
          <a:xfrm>
            <a:off x="2815792" y="4176160"/>
            <a:ext cx="168412" cy="30038"/>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2" name="222674622"/>
          <p:cNvSpPr>
            <a:spLocks noChangeAspect="1" noChangeShapeType="1"/>
          </p:cNvSpPr>
          <p:nvPr/>
        </p:nvSpPr>
        <p:spPr bwMode="auto">
          <a:xfrm>
            <a:off x="2818143" y="4543294"/>
            <a:ext cx="164496" cy="27535"/>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3" name="1487974140"/>
          <p:cNvSpPr>
            <a:spLocks noChangeAspect="1" noChangeShapeType="1"/>
          </p:cNvSpPr>
          <p:nvPr/>
        </p:nvSpPr>
        <p:spPr bwMode="auto">
          <a:xfrm>
            <a:off x="2815792" y="4540791"/>
            <a:ext cx="168412" cy="30038"/>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4" name="142851884"/>
          <p:cNvSpPr>
            <a:spLocks noChangeAspect="1" noChangeShapeType="1"/>
          </p:cNvSpPr>
          <p:nvPr/>
        </p:nvSpPr>
        <p:spPr bwMode="auto">
          <a:xfrm>
            <a:off x="2818143" y="4586683"/>
            <a:ext cx="164496" cy="2920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5" name="1418529560"/>
          <p:cNvSpPr>
            <a:spLocks noChangeAspect="1" noChangeShapeType="1"/>
          </p:cNvSpPr>
          <p:nvPr/>
        </p:nvSpPr>
        <p:spPr bwMode="auto">
          <a:xfrm>
            <a:off x="2815792" y="4584179"/>
            <a:ext cx="168412" cy="30038"/>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6" name="1590402701"/>
          <p:cNvSpPr>
            <a:spLocks noChangeAspect="1" noChangeShapeType="1"/>
          </p:cNvSpPr>
          <p:nvPr/>
        </p:nvSpPr>
        <p:spPr bwMode="auto">
          <a:xfrm>
            <a:off x="2793860" y="3763969"/>
            <a:ext cx="224027" cy="3754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7" name="321515665"/>
          <p:cNvSpPr>
            <a:spLocks noChangeAspect="1" noChangeShapeType="1"/>
          </p:cNvSpPr>
          <p:nvPr/>
        </p:nvSpPr>
        <p:spPr bwMode="auto">
          <a:xfrm flipH="1" flipV="1">
            <a:off x="2793860" y="3742275"/>
            <a:ext cx="224027" cy="35879"/>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8" name="771713972"/>
          <p:cNvSpPr>
            <a:spLocks noChangeAspect="1" noEditPoints="1"/>
          </p:cNvSpPr>
          <p:nvPr/>
        </p:nvSpPr>
        <p:spPr bwMode="auto">
          <a:xfrm>
            <a:off x="2804826" y="3789836"/>
            <a:ext cx="166845" cy="41720"/>
          </a:xfrm>
          <a:custGeom>
            <a:avLst/>
            <a:gdLst/>
            <a:ahLst/>
            <a:cxnLst>
              <a:cxn ang="0">
                <a:pos x="28" y="11"/>
              </a:cxn>
              <a:cxn ang="0">
                <a:pos x="30" y="5"/>
              </a:cxn>
              <a:cxn ang="0">
                <a:pos x="26" y="10"/>
              </a:cxn>
              <a:cxn ang="0">
                <a:pos x="45" y="14"/>
              </a:cxn>
              <a:cxn ang="0">
                <a:pos x="47" y="7"/>
              </a:cxn>
              <a:cxn ang="0">
                <a:pos x="43" y="12"/>
              </a:cxn>
              <a:cxn ang="0">
                <a:pos x="37" y="13"/>
              </a:cxn>
              <a:cxn ang="0">
                <a:pos x="39" y="6"/>
              </a:cxn>
              <a:cxn ang="0">
                <a:pos x="34" y="11"/>
              </a:cxn>
              <a:cxn ang="0">
                <a:pos x="2" y="7"/>
              </a:cxn>
              <a:cxn ang="0">
                <a:pos x="4" y="1"/>
              </a:cxn>
              <a:cxn ang="0">
                <a:pos x="0" y="6"/>
              </a:cxn>
              <a:cxn ang="0">
                <a:pos x="11" y="9"/>
              </a:cxn>
              <a:cxn ang="0">
                <a:pos x="13" y="2"/>
              </a:cxn>
              <a:cxn ang="0">
                <a:pos x="8" y="7"/>
              </a:cxn>
              <a:cxn ang="0">
                <a:pos x="19" y="10"/>
              </a:cxn>
              <a:cxn ang="0">
                <a:pos x="22" y="3"/>
              </a:cxn>
              <a:cxn ang="0">
                <a:pos x="17" y="8"/>
              </a:cxn>
              <a:cxn ang="0">
                <a:pos x="80" y="19"/>
              </a:cxn>
              <a:cxn ang="0">
                <a:pos x="82" y="13"/>
              </a:cxn>
              <a:cxn ang="0">
                <a:pos x="77" y="17"/>
              </a:cxn>
              <a:cxn ang="0">
                <a:pos x="86" y="19"/>
              </a:cxn>
              <a:cxn ang="0">
                <a:pos x="90" y="19"/>
              </a:cxn>
              <a:cxn ang="0">
                <a:pos x="86" y="14"/>
              </a:cxn>
              <a:cxn ang="0">
                <a:pos x="62" y="17"/>
              </a:cxn>
              <a:cxn ang="0">
                <a:pos x="65" y="10"/>
              </a:cxn>
              <a:cxn ang="0">
                <a:pos x="60" y="15"/>
              </a:cxn>
              <a:cxn ang="0">
                <a:pos x="71" y="18"/>
              </a:cxn>
              <a:cxn ang="0">
                <a:pos x="73" y="12"/>
              </a:cxn>
              <a:cxn ang="0">
                <a:pos x="69" y="16"/>
              </a:cxn>
              <a:cxn ang="0">
                <a:pos x="54" y="15"/>
              </a:cxn>
              <a:cxn ang="0">
                <a:pos x="56" y="9"/>
              </a:cxn>
              <a:cxn ang="0">
                <a:pos x="51" y="13"/>
              </a:cxn>
            </a:cxnLst>
            <a:rect l="0" t="0" r="r" b="b"/>
            <a:pathLst>
              <a:path w="90" h="21">
                <a:moveTo>
                  <a:pt x="26" y="10"/>
                </a:moveTo>
                <a:cubicBezTo>
                  <a:pt x="26" y="11"/>
                  <a:pt x="27" y="11"/>
                  <a:pt x="28" y="11"/>
                </a:cubicBezTo>
                <a:cubicBezTo>
                  <a:pt x="29" y="11"/>
                  <a:pt x="30" y="11"/>
                  <a:pt x="30" y="10"/>
                </a:cubicBezTo>
                <a:cubicBezTo>
                  <a:pt x="30" y="5"/>
                  <a:pt x="30" y="5"/>
                  <a:pt x="30" y="5"/>
                </a:cubicBezTo>
                <a:cubicBezTo>
                  <a:pt x="26" y="4"/>
                  <a:pt x="26" y="4"/>
                  <a:pt x="26" y="4"/>
                </a:cubicBezTo>
                <a:lnTo>
                  <a:pt x="26" y="10"/>
                </a:lnTo>
                <a:close/>
                <a:moveTo>
                  <a:pt x="43" y="12"/>
                </a:moveTo>
                <a:cubicBezTo>
                  <a:pt x="43" y="13"/>
                  <a:pt x="44" y="14"/>
                  <a:pt x="45" y="14"/>
                </a:cubicBezTo>
                <a:cubicBezTo>
                  <a:pt x="46" y="14"/>
                  <a:pt x="47" y="13"/>
                  <a:pt x="47" y="12"/>
                </a:cubicBezTo>
                <a:cubicBezTo>
                  <a:pt x="47" y="7"/>
                  <a:pt x="47" y="7"/>
                  <a:pt x="47" y="7"/>
                </a:cubicBezTo>
                <a:cubicBezTo>
                  <a:pt x="43" y="7"/>
                  <a:pt x="43" y="7"/>
                  <a:pt x="43" y="7"/>
                </a:cubicBezTo>
                <a:lnTo>
                  <a:pt x="43" y="12"/>
                </a:lnTo>
                <a:close/>
                <a:moveTo>
                  <a:pt x="34" y="11"/>
                </a:moveTo>
                <a:cubicBezTo>
                  <a:pt x="34" y="12"/>
                  <a:pt x="35" y="13"/>
                  <a:pt x="37" y="13"/>
                </a:cubicBezTo>
                <a:cubicBezTo>
                  <a:pt x="38" y="13"/>
                  <a:pt x="39" y="12"/>
                  <a:pt x="39" y="11"/>
                </a:cubicBezTo>
                <a:cubicBezTo>
                  <a:pt x="39" y="6"/>
                  <a:pt x="39" y="6"/>
                  <a:pt x="39" y="6"/>
                </a:cubicBezTo>
                <a:cubicBezTo>
                  <a:pt x="34" y="5"/>
                  <a:pt x="34" y="5"/>
                  <a:pt x="34" y="5"/>
                </a:cubicBezTo>
                <a:lnTo>
                  <a:pt x="34" y="11"/>
                </a:lnTo>
                <a:close/>
                <a:moveTo>
                  <a:pt x="0" y="6"/>
                </a:moveTo>
                <a:cubicBezTo>
                  <a:pt x="0" y="7"/>
                  <a:pt x="1" y="7"/>
                  <a:pt x="2" y="7"/>
                </a:cubicBezTo>
                <a:cubicBezTo>
                  <a:pt x="3" y="7"/>
                  <a:pt x="4" y="7"/>
                  <a:pt x="4" y="6"/>
                </a:cubicBezTo>
                <a:cubicBezTo>
                  <a:pt x="4" y="1"/>
                  <a:pt x="4" y="1"/>
                  <a:pt x="4" y="1"/>
                </a:cubicBezTo>
                <a:cubicBezTo>
                  <a:pt x="0" y="0"/>
                  <a:pt x="0" y="0"/>
                  <a:pt x="0" y="0"/>
                </a:cubicBezTo>
                <a:lnTo>
                  <a:pt x="0" y="6"/>
                </a:lnTo>
                <a:close/>
                <a:moveTo>
                  <a:pt x="8" y="7"/>
                </a:moveTo>
                <a:cubicBezTo>
                  <a:pt x="8" y="8"/>
                  <a:pt x="9" y="9"/>
                  <a:pt x="11" y="9"/>
                </a:cubicBezTo>
                <a:cubicBezTo>
                  <a:pt x="12" y="9"/>
                  <a:pt x="13" y="8"/>
                  <a:pt x="13" y="7"/>
                </a:cubicBezTo>
                <a:cubicBezTo>
                  <a:pt x="13" y="2"/>
                  <a:pt x="13" y="2"/>
                  <a:pt x="13" y="2"/>
                </a:cubicBezTo>
                <a:cubicBezTo>
                  <a:pt x="8" y="1"/>
                  <a:pt x="8" y="1"/>
                  <a:pt x="8" y="1"/>
                </a:cubicBezTo>
                <a:lnTo>
                  <a:pt x="8" y="7"/>
                </a:lnTo>
                <a:close/>
                <a:moveTo>
                  <a:pt x="17" y="8"/>
                </a:moveTo>
                <a:cubicBezTo>
                  <a:pt x="17" y="9"/>
                  <a:pt x="18" y="10"/>
                  <a:pt x="19" y="10"/>
                </a:cubicBezTo>
                <a:cubicBezTo>
                  <a:pt x="21" y="10"/>
                  <a:pt x="22" y="9"/>
                  <a:pt x="22" y="8"/>
                </a:cubicBezTo>
                <a:cubicBezTo>
                  <a:pt x="22" y="3"/>
                  <a:pt x="22" y="3"/>
                  <a:pt x="22" y="3"/>
                </a:cubicBezTo>
                <a:cubicBezTo>
                  <a:pt x="17" y="3"/>
                  <a:pt x="17" y="3"/>
                  <a:pt x="17" y="3"/>
                </a:cubicBezTo>
                <a:lnTo>
                  <a:pt x="17" y="8"/>
                </a:lnTo>
                <a:close/>
                <a:moveTo>
                  <a:pt x="77" y="17"/>
                </a:moveTo>
                <a:cubicBezTo>
                  <a:pt x="77" y="19"/>
                  <a:pt x="78" y="19"/>
                  <a:pt x="80" y="19"/>
                </a:cubicBezTo>
                <a:cubicBezTo>
                  <a:pt x="81" y="19"/>
                  <a:pt x="82" y="19"/>
                  <a:pt x="82" y="17"/>
                </a:cubicBezTo>
                <a:cubicBezTo>
                  <a:pt x="82" y="13"/>
                  <a:pt x="82" y="13"/>
                  <a:pt x="82" y="13"/>
                </a:cubicBezTo>
                <a:cubicBezTo>
                  <a:pt x="77" y="12"/>
                  <a:pt x="77" y="12"/>
                  <a:pt x="77" y="12"/>
                </a:cubicBezTo>
                <a:lnTo>
                  <a:pt x="77" y="17"/>
                </a:lnTo>
                <a:close/>
                <a:moveTo>
                  <a:pt x="86" y="14"/>
                </a:moveTo>
                <a:cubicBezTo>
                  <a:pt x="86" y="19"/>
                  <a:pt x="86" y="19"/>
                  <a:pt x="86" y="19"/>
                </a:cubicBezTo>
                <a:cubicBezTo>
                  <a:pt x="86" y="20"/>
                  <a:pt x="87" y="21"/>
                  <a:pt x="88" y="21"/>
                </a:cubicBezTo>
                <a:cubicBezTo>
                  <a:pt x="89" y="21"/>
                  <a:pt x="90" y="20"/>
                  <a:pt x="90" y="19"/>
                </a:cubicBezTo>
                <a:cubicBezTo>
                  <a:pt x="90" y="14"/>
                  <a:pt x="90" y="14"/>
                  <a:pt x="90" y="14"/>
                </a:cubicBezTo>
                <a:lnTo>
                  <a:pt x="86" y="14"/>
                </a:lnTo>
                <a:close/>
                <a:moveTo>
                  <a:pt x="60" y="15"/>
                </a:moveTo>
                <a:cubicBezTo>
                  <a:pt x="60" y="16"/>
                  <a:pt x="61" y="17"/>
                  <a:pt x="62" y="17"/>
                </a:cubicBezTo>
                <a:cubicBezTo>
                  <a:pt x="64" y="17"/>
                  <a:pt x="65" y="16"/>
                  <a:pt x="65" y="15"/>
                </a:cubicBezTo>
                <a:cubicBezTo>
                  <a:pt x="65" y="10"/>
                  <a:pt x="65" y="10"/>
                  <a:pt x="65" y="10"/>
                </a:cubicBezTo>
                <a:cubicBezTo>
                  <a:pt x="60" y="10"/>
                  <a:pt x="60" y="10"/>
                  <a:pt x="60" y="10"/>
                </a:cubicBezTo>
                <a:lnTo>
                  <a:pt x="60" y="15"/>
                </a:lnTo>
                <a:close/>
                <a:moveTo>
                  <a:pt x="69" y="16"/>
                </a:moveTo>
                <a:cubicBezTo>
                  <a:pt x="69" y="17"/>
                  <a:pt x="70" y="18"/>
                  <a:pt x="71" y="18"/>
                </a:cubicBezTo>
                <a:cubicBezTo>
                  <a:pt x="72" y="18"/>
                  <a:pt x="73" y="17"/>
                  <a:pt x="73" y="16"/>
                </a:cubicBezTo>
                <a:cubicBezTo>
                  <a:pt x="73" y="12"/>
                  <a:pt x="73" y="12"/>
                  <a:pt x="73" y="12"/>
                </a:cubicBezTo>
                <a:cubicBezTo>
                  <a:pt x="69" y="11"/>
                  <a:pt x="69" y="11"/>
                  <a:pt x="69" y="11"/>
                </a:cubicBezTo>
                <a:lnTo>
                  <a:pt x="69" y="16"/>
                </a:lnTo>
                <a:close/>
                <a:moveTo>
                  <a:pt x="51" y="13"/>
                </a:moveTo>
                <a:cubicBezTo>
                  <a:pt x="51" y="15"/>
                  <a:pt x="52" y="15"/>
                  <a:pt x="54" y="15"/>
                </a:cubicBezTo>
                <a:cubicBezTo>
                  <a:pt x="55" y="15"/>
                  <a:pt x="56" y="15"/>
                  <a:pt x="56" y="13"/>
                </a:cubicBezTo>
                <a:cubicBezTo>
                  <a:pt x="56" y="9"/>
                  <a:pt x="56" y="9"/>
                  <a:pt x="56" y="9"/>
                </a:cubicBezTo>
                <a:cubicBezTo>
                  <a:pt x="51" y="8"/>
                  <a:pt x="51" y="8"/>
                  <a:pt x="51" y="8"/>
                </a:cubicBezTo>
                <a:lnTo>
                  <a:pt x="51" y="1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9" name="541726925"/>
          <p:cNvSpPr>
            <a:spLocks noChangeAspect="1"/>
          </p:cNvSpPr>
          <p:nvPr/>
        </p:nvSpPr>
        <p:spPr bwMode="auto">
          <a:xfrm>
            <a:off x="2793860" y="3602931"/>
            <a:ext cx="214628" cy="90115"/>
          </a:xfrm>
          <a:custGeom>
            <a:avLst/>
            <a:gdLst/>
            <a:ahLst/>
            <a:cxnLst>
              <a:cxn ang="0">
                <a:pos x="274" y="108"/>
              </a:cxn>
              <a:cxn ang="0">
                <a:pos x="0" y="66"/>
              </a:cxn>
              <a:cxn ang="0">
                <a:pos x="0" y="0"/>
              </a:cxn>
              <a:cxn ang="0">
                <a:pos x="274" y="47"/>
              </a:cxn>
              <a:cxn ang="0">
                <a:pos x="274" y="108"/>
              </a:cxn>
            </a:cxnLst>
            <a:rect l="0" t="0" r="r" b="b"/>
            <a:pathLst>
              <a:path w="274" h="108">
                <a:moveTo>
                  <a:pt x="274" y="108"/>
                </a:moveTo>
                <a:lnTo>
                  <a:pt x="0" y="66"/>
                </a:lnTo>
                <a:lnTo>
                  <a:pt x="0" y="0"/>
                </a:lnTo>
                <a:lnTo>
                  <a:pt x="274" y="47"/>
                </a:lnTo>
                <a:lnTo>
                  <a:pt x="274" y="108"/>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0" name="164940366"/>
          <p:cNvSpPr>
            <a:spLocks noChangeAspect="1"/>
          </p:cNvSpPr>
          <p:nvPr/>
        </p:nvSpPr>
        <p:spPr bwMode="auto">
          <a:xfrm>
            <a:off x="2795426" y="3602931"/>
            <a:ext cx="214628" cy="88446"/>
          </a:xfrm>
          <a:custGeom>
            <a:avLst/>
            <a:gdLst/>
            <a:ahLst/>
            <a:cxnLst>
              <a:cxn ang="0">
                <a:pos x="274" y="106"/>
              </a:cxn>
              <a:cxn ang="0">
                <a:pos x="0" y="61"/>
              </a:cxn>
              <a:cxn ang="0">
                <a:pos x="0" y="0"/>
              </a:cxn>
              <a:cxn ang="0">
                <a:pos x="274" y="45"/>
              </a:cxn>
              <a:cxn ang="0">
                <a:pos x="274" y="106"/>
              </a:cxn>
            </a:cxnLst>
            <a:rect l="0" t="0" r="r" b="b"/>
            <a:pathLst>
              <a:path w="274" h="106">
                <a:moveTo>
                  <a:pt x="274" y="106"/>
                </a:moveTo>
                <a:lnTo>
                  <a:pt x="0" y="61"/>
                </a:lnTo>
                <a:lnTo>
                  <a:pt x="0" y="0"/>
                </a:lnTo>
                <a:lnTo>
                  <a:pt x="274" y="45"/>
                </a:lnTo>
                <a:lnTo>
                  <a:pt x="274" y="106"/>
                </a:lnTo>
                <a:close/>
              </a:path>
            </a:pathLst>
          </a:custGeom>
          <a:solidFill>
            <a:srgbClr val="587E9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1" name="703569439"/>
          <p:cNvSpPr>
            <a:spLocks noChangeAspect="1"/>
          </p:cNvSpPr>
          <p:nvPr/>
        </p:nvSpPr>
        <p:spPr bwMode="auto">
          <a:xfrm>
            <a:off x="2793860" y="3602931"/>
            <a:ext cx="214628" cy="90115"/>
          </a:xfrm>
          <a:custGeom>
            <a:avLst/>
            <a:gdLst/>
            <a:ahLst/>
            <a:cxnLst>
              <a:cxn ang="0">
                <a:pos x="2" y="61"/>
              </a:cxn>
              <a:cxn ang="0">
                <a:pos x="2" y="0"/>
              </a:cxn>
              <a:cxn ang="0">
                <a:pos x="0" y="0"/>
              </a:cxn>
              <a:cxn ang="0">
                <a:pos x="0" y="66"/>
              </a:cxn>
              <a:cxn ang="0">
                <a:pos x="274" y="108"/>
              </a:cxn>
              <a:cxn ang="0">
                <a:pos x="274" y="104"/>
              </a:cxn>
              <a:cxn ang="0">
                <a:pos x="2" y="61"/>
              </a:cxn>
            </a:cxnLst>
            <a:rect l="0" t="0" r="r" b="b"/>
            <a:pathLst>
              <a:path w="274" h="108">
                <a:moveTo>
                  <a:pt x="2" y="61"/>
                </a:moveTo>
                <a:lnTo>
                  <a:pt x="2" y="0"/>
                </a:lnTo>
                <a:lnTo>
                  <a:pt x="0" y="0"/>
                </a:lnTo>
                <a:lnTo>
                  <a:pt x="0" y="66"/>
                </a:lnTo>
                <a:lnTo>
                  <a:pt x="274" y="108"/>
                </a:lnTo>
                <a:lnTo>
                  <a:pt x="274" y="104"/>
                </a:lnTo>
                <a:lnTo>
                  <a:pt x="2" y="61"/>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2" name="744541732"/>
          <p:cNvSpPr>
            <a:spLocks noChangeAspect="1"/>
          </p:cNvSpPr>
          <p:nvPr/>
        </p:nvSpPr>
        <p:spPr bwMode="auto">
          <a:xfrm>
            <a:off x="2801693" y="3612110"/>
            <a:ext cx="190345" cy="65083"/>
          </a:xfrm>
          <a:custGeom>
            <a:avLst/>
            <a:gdLst/>
            <a:ahLst/>
            <a:cxnLst>
              <a:cxn ang="0">
                <a:pos x="243" y="78"/>
              </a:cxn>
              <a:cxn ang="0">
                <a:pos x="0" y="41"/>
              </a:cxn>
              <a:cxn ang="0">
                <a:pos x="0" y="0"/>
              </a:cxn>
              <a:cxn ang="0">
                <a:pos x="243" y="38"/>
              </a:cxn>
              <a:cxn ang="0">
                <a:pos x="243" y="78"/>
              </a:cxn>
            </a:cxnLst>
            <a:rect l="0" t="0" r="r" b="b"/>
            <a:pathLst>
              <a:path w="243" h="78">
                <a:moveTo>
                  <a:pt x="243" y="78"/>
                </a:moveTo>
                <a:lnTo>
                  <a:pt x="0" y="41"/>
                </a:lnTo>
                <a:lnTo>
                  <a:pt x="0" y="0"/>
                </a:lnTo>
                <a:lnTo>
                  <a:pt x="243" y="38"/>
                </a:lnTo>
                <a:lnTo>
                  <a:pt x="243" y="7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3" name="1788484458"/>
          <p:cNvSpPr>
            <a:spLocks noChangeAspect="1"/>
          </p:cNvSpPr>
          <p:nvPr/>
        </p:nvSpPr>
        <p:spPr bwMode="auto">
          <a:xfrm>
            <a:off x="2804826" y="3620453"/>
            <a:ext cx="5484" cy="20025"/>
          </a:xfrm>
          <a:custGeom>
            <a:avLst/>
            <a:gdLst/>
            <a:ahLst/>
            <a:cxnLst>
              <a:cxn ang="0">
                <a:pos x="7" y="24"/>
              </a:cxn>
              <a:cxn ang="0">
                <a:pos x="0" y="21"/>
              </a:cxn>
              <a:cxn ang="0">
                <a:pos x="0" y="0"/>
              </a:cxn>
              <a:cxn ang="0">
                <a:pos x="7" y="0"/>
              </a:cxn>
              <a:cxn ang="0">
                <a:pos x="7" y="24"/>
              </a:cxn>
            </a:cxnLst>
            <a:rect l="0" t="0" r="r" b="b"/>
            <a:pathLst>
              <a:path w="7" h="24">
                <a:moveTo>
                  <a:pt x="7" y="24"/>
                </a:moveTo>
                <a:lnTo>
                  <a:pt x="0" y="21"/>
                </a:lnTo>
                <a:lnTo>
                  <a:pt x="0" y="0"/>
                </a:lnTo>
                <a:lnTo>
                  <a:pt x="7" y="0"/>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4" name="688288772"/>
          <p:cNvSpPr>
            <a:spLocks noChangeAspect="1"/>
          </p:cNvSpPr>
          <p:nvPr/>
        </p:nvSpPr>
        <p:spPr bwMode="auto">
          <a:xfrm>
            <a:off x="2814226" y="3620453"/>
            <a:ext cx="5484" cy="20025"/>
          </a:xfrm>
          <a:custGeom>
            <a:avLst/>
            <a:gdLst/>
            <a:ahLst/>
            <a:cxnLst>
              <a:cxn ang="0">
                <a:pos x="7" y="24"/>
              </a:cxn>
              <a:cxn ang="0">
                <a:pos x="0" y="24"/>
              </a:cxn>
              <a:cxn ang="0">
                <a:pos x="0" y="0"/>
              </a:cxn>
              <a:cxn ang="0">
                <a:pos x="7" y="2"/>
              </a:cxn>
              <a:cxn ang="0">
                <a:pos x="7" y="24"/>
              </a:cxn>
            </a:cxnLst>
            <a:rect l="0" t="0" r="r" b="b"/>
            <a:pathLst>
              <a:path w="7" h="24">
                <a:moveTo>
                  <a:pt x="7" y="24"/>
                </a:moveTo>
                <a:lnTo>
                  <a:pt x="0" y="24"/>
                </a:lnTo>
                <a:lnTo>
                  <a:pt x="0" y="0"/>
                </a:lnTo>
                <a:lnTo>
                  <a:pt x="7" y="2"/>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5" name="1209237284"/>
          <p:cNvSpPr>
            <a:spLocks noChangeAspect="1"/>
          </p:cNvSpPr>
          <p:nvPr/>
        </p:nvSpPr>
        <p:spPr bwMode="auto">
          <a:xfrm>
            <a:off x="2821276" y="3622122"/>
            <a:ext cx="7833" cy="20025"/>
          </a:xfrm>
          <a:custGeom>
            <a:avLst/>
            <a:gdLst/>
            <a:ahLst/>
            <a:cxnLst>
              <a:cxn ang="0">
                <a:pos x="10" y="24"/>
              </a:cxn>
              <a:cxn ang="0">
                <a:pos x="0" y="24"/>
              </a:cxn>
              <a:cxn ang="0">
                <a:pos x="0" y="0"/>
              </a:cxn>
              <a:cxn ang="0">
                <a:pos x="10" y="3"/>
              </a:cxn>
              <a:cxn ang="0">
                <a:pos x="10" y="24"/>
              </a:cxn>
            </a:cxnLst>
            <a:rect l="0" t="0" r="r" b="b"/>
            <a:pathLst>
              <a:path w="10" h="24">
                <a:moveTo>
                  <a:pt x="10" y="24"/>
                </a:moveTo>
                <a:lnTo>
                  <a:pt x="0" y="24"/>
                </a:lnTo>
                <a:lnTo>
                  <a:pt x="0" y="0"/>
                </a:lnTo>
                <a:lnTo>
                  <a:pt x="10" y="3"/>
                </a:lnTo>
                <a:lnTo>
                  <a:pt x="10"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6" name="830440163"/>
          <p:cNvSpPr>
            <a:spLocks noChangeAspect="1"/>
          </p:cNvSpPr>
          <p:nvPr/>
        </p:nvSpPr>
        <p:spPr bwMode="auto">
          <a:xfrm>
            <a:off x="2829109" y="3624625"/>
            <a:ext cx="7050" cy="19192"/>
          </a:xfrm>
          <a:custGeom>
            <a:avLst/>
            <a:gdLst/>
            <a:ahLst/>
            <a:cxnLst>
              <a:cxn ang="0">
                <a:pos x="9" y="23"/>
              </a:cxn>
              <a:cxn ang="0">
                <a:pos x="0" y="21"/>
              </a:cxn>
              <a:cxn ang="0">
                <a:pos x="0" y="0"/>
              </a:cxn>
              <a:cxn ang="0">
                <a:pos x="9" y="0"/>
              </a:cxn>
              <a:cxn ang="0">
                <a:pos x="9" y="23"/>
              </a:cxn>
            </a:cxnLst>
            <a:rect l="0" t="0" r="r" b="b"/>
            <a:pathLst>
              <a:path w="9" h="23">
                <a:moveTo>
                  <a:pt x="9" y="23"/>
                </a:moveTo>
                <a:lnTo>
                  <a:pt x="0" y="21"/>
                </a:lnTo>
                <a:lnTo>
                  <a:pt x="0" y="0"/>
                </a:lnTo>
                <a:lnTo>
                  <a:pt x="9" y="0"/>
                </a:lnTo>
                <a:lnTo>
                  <a:pt x="9"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7" name="15227953"/>
          <p:cNvSpPr>
            <a:spLocks noChangeAspect="1"/>
          </p:cNvSpPr>
          <p:nvPr/>
        </p:nvSpPr>
        <p:spPr bwMode="auto">
          <a:xfrm>
            <a:off x="2838508" y="3626294"/>
            <a:ext cx="5484" cy="20025"/>
          </a:xfrm>
          <a:custGeom>
            <a:avLst/>
            <a:gdLst/>
            <a:ahLst/>
            <a:cxnLst>
              <a:cxn ang="0">
                <a:pos x="7" y="24"/>
              </a:cxn>
              <a:cxn ang="0">
                <a:pos x="0" y="21"/>
              </a:cxn>
              <a:cxn ang="0">
                <a:pos x="0" y="0"/>
              </a:cxn>
              <a:cxn ang="0">
                <a:pos x="7" y="0"/>
              </a:cxn>
              <a:cxn ang="0">
                <a:pos x="7" y="24"/>
              </a:cxn>
            </a:cxnLst>
            <a:rect l="0" t="0" r="r" b="b"/>
            <a:pathLst>
              <a:path w="7" h="24">
                <a:moveTo>
                  <a:pt x="7" y="24"/>
                </a:moveTo>
                <a:lnTo>
                  <a:pt x="0" y="21"/>
                </a:lnTo>
                <a:lnTo>
                  <a:pt x="0" y="0"/>
                </a:lnTo>
                <a:lnTo>
                  <a:pt x="7" y="0"/>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8" name="175232922"/>
          <p:cNvSpPr>
            <a:spLocks noChangeAspect="1"/>
          </p:cNvSpPr>
          <p:nvPr/>
        </p:nvSpPr>
        <p:spPr bwMode="auto">
          <a:xfrm>
            <a:off x="2845558" y="3626294"/>
            <a:ext cx="5484" cy="20025"/>
          </a:xfrm>
          <a:custGeom>
            <a:avLst/>
            <a:gdLst/>
            <a:ahLst/>
            <a:cxnLst>
              <a:cxn ang="0">
                <a:pos x="7" y="24"/>
              </a:cxn>
              <a:cxn ang="0">
                <a:pos x="0" y="24"/>
              </a:cxn>
              <a:cxn ang="0">
                <a:pos x="0" y="0"/>
              </a:cxn>
              <a:cxn ang="0">
                <a:pos x="7" y="2"/>
              </a:cxn>
              <a:cxn ang="0">
                <a:pos x="7" y="24"/>
              </a:cxn>
            </a:cxnLst>
            <a:rect l="0" t="0" r="r" b="b"/>
            <a:pathLst>
              <a:path w="7" h="24">
                <a:moveTo>
                  <a:pt x="7" y="24"/>
                </a:moveTo>
                <a:lnTo>
                  <a:pt x="0" y="24"/>
                </a:lnTo>
                <a:lnTo>
                  <a:pt x="0" y="0"/>
                </a:lnTo>
                <a:lnTo>
                  <a:pt x="7" y="2"/>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9" name="1952100948"/>
          <p:cNvSpPr>
            <a:spLocks noChangeAspect="1"/>
          </p:cNvSpPr>
          <p:nvPr/>
        </p:nvSpPr>
        <p:spPr bwMode="auto">
          <a:xfrm>
            <a:off x="2853391" y="3627962"/>
            <a:ext cx="7050" cy="20025"/>
          </a:xfrm>
          <a:custGeom>
            <a:avLst/>
            <a:gdLst/>
            <a:ahLst/>
            <a:cxnLst>
              <a:cxn ang="0">
                <a:pos x="9" y="24"/>
              </a:cxn>
              <a:cxn ang="0">
                <a:pos x="0" y="22"/>
              </a:cxn>
              <a:cxn ang="0">
                <a:pos x="0" y="0"/>
              </a:cxn>
              <a:cxn ang="0">
                <a:pos x="9" y="0"/>
              </a:cxn>
              <a:cxn ang="0">
                <a:pos x="9" y="24"/>
              </a:cxn>
            </a:cxnLst>
            <a:rect l="0" t="0" r="r" b="b"/>
            <a:pathLst>
              <a:path w="9" h="24">
                <a:moveTo>
                  <a:pt x="9" y="24"/>
                </a:moveTo>
                <a:lnTo>
                  <a:pt x="0" y="22"/>
                </a:lnTo>
                <a:lnTo>
                  <a:pt x="0" y="0"/>
                </a:lnTo>
                <a:lnTo>
                  <a:pt x="9" y="0"/>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0" name="842816104"/>
          <p:cNvSpPr>
            <a:spLocks noChangeAspect="1"/>
          </p:cNvSpPr>
          <p:nvPr/>
        </p:nvSpPr>
        <p:spPr bwMode="auto">
          <a:xfrm>
            <a:off x="2862008" y="3630465"/>
            <a:ext cx="6267" cy="19192"/>
          </a:xfrm>
          <a:custGeom>
            <a:avLst/>
            <a:gdLst/>
            <a:ahLst/>
            <a:cxnLst>
              <a:cxn ang="0">
                <a:pos x="8" y="23"/>
              </a:cxn>
              <a:cxn ang="0">
                <a:pos x="0" y="21"/>
              </a:cxn>
              <a:cxn ang="0">
                <a:pos x="0" y="0"/>
              </a:cxn>
              <a:cxn ang="0">
                <a:pos x="8" y="0"/>
              </a:cxn>
              <a:cxn ang="0">
                <a:pos x="8" y="23"/>
              </a:cxn>
            </a:cxnLst>
            <a:rect l="0" t="0" r="r" b="b"/>
            <a:pathLst>
              <a:path w="8" h="23">
                <a:moveTo>
                  <a:pt x="8" y="23"/>
                </a:moveTo>
                <a:lnTo>
                  <a:pt x="0" y="21"/>
                </a:lnTo>
                <a:lnTo>
                  <a:pt x="0" y="0"/>
                </a:lnTo>
                <a:lnTo>
                  <a:pt x="8" y="0"/>
                </a:lnTo>
                <a:lnTo>
                  <a:pt x="8"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1" name="369304021"/>
          <p:cNvSpPr>
            <a:spLocks noChangeAspect="1"/>
          </p:cNvSpPr>
          <p:nvPr/>
        </p:nvSpPr>
        <p:spPr bwMode="auto">
          <a:xfrm>
            <a:off x="2869841" y="3630465"/>
            <a:ext cx="5484" cy="19192"/>
          </a:xfrm>
          <a:custGeom>
            <a:avLst/>
            <a:gdLst/>
            <a:ahLst/>
            <a:cxnLst>
              <a:cxn ang="0">
                <a:pos x="7" y="23"/>
              </a:cxn>
              <a:cxn ang="0">
                <a:pos x="0" y="23"/>
              </a:cxn>
              <a:cxn ang="0">
                <a:pos x="0" y="0"/>
              </a:cxn>
              <a:cxn ang="0">
                <a:pos x="7" y="2"/>
              </a:cxn>
              <a:cxn ang="0">
                <a:pos x="7" y="23"/>
              </a:cxn>
            </a:cxnLst>
            <a:rect l="0" t="0" r="r" b="b"/>
            <a:pathLst>
              <a:path w="7" h="23">
                <a:moveTo>
                  <a:pt x="7" y="23"/>
                </a:moveTo>
                <a:lnTo>
                  <a:pt x="0" y="23"/>
                </a:lnTo>
                <a:lnTo>
                  <a:pt x="0" y="0"/>
                </a:lnTo>
                <a:lnTo>
                  <a:pt x="7" y="2"/>
                </a:lnTo>
                <a:lnTo>
                  <a:pt x="7"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2" name="1114126765"/>
          <p:cNvSpPr>
            <a:spLocks noChangeAspect="1"/>
          </p:cNvSpPr>
          <p:nvPr/>
        </p:nvSpPr>
        <p:spPr bwMode="auto">
          <a:xfrm>
            <a:off x="2876891" y="3632135"/>
            <a:ext cx="7833" cy="20025"/>
          </a:xfrm>
          <a:custGeom>
            <a:avLst/>
            <a:gdLst/>
            <a:ahLst/>
            <a:cxnLst>
              <a:cxn ang="0">
                <a:pos x="10" y="24"/>
              </a:cxn>
              <a:cxn ang="0">
                <a:pos x="0" y="21"/>
              </a:cxn>
              <a:cxn ang="0">
                <a:pos x="0" y="0"/>
              </a:cxn>
              <a:cxn ang="0">
                <a:pos x="10" y="2"/>
              </a:cxn>
              <a:cxn ang="0">
                <a:pos x="10" y="24"/>
              </a:cxn>
            </a:cxnLst>
            <a:rect l="0" t="0" r="r" b="b"/>
            <a:pathLst>
              <a:path w="10" h="24">
                <a:moveTo>
                  <a:pt x="10" y="24"/>
                </a:moveTo>
                <a:lnTo>
                  <a:pt x="0" y="21"/>
                </a:lnTo>
                <a:lnTo>
                  <a:pt x="0" y="0"/>
                </a:lnTo>
                <a:lnTo>
                  <a:pt x="10" y="2"/>
                </a:lnTo>
                <a:lnTo>
                  <a:pt x="10"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3" name="759809729"/>
          <p:cNvSpPr>
            <a:spLocks noChangeAspect="1"/>
          </p:cNvSpPr>
          <p:nvPr/>
        </p:nvSpPr>
        <p:spPr bwMode="auto">
          <a:xfrm>
            <a:off x="2884724" y="3633803"/>
            <a:ext cx="7050" cy="20025"/>
          </a:xfrm>
          <a:custGeom>
            <a:avLst/>
            <a:gdLst/>
            <a:ahLst/>
            <a:cxnLst>
              <a:cxn ang="0">
                <a:pos x="9" y="24"/>
              </a:cxn>
              <a:cxn ang="0">
                <a:pos x="0" y="22"/>
              </a:cxn>
              <a:cxn ang="0">
                <a:pos x="0" y="0"/>
              </a:cxn>
              <a:cxn ang="0">
                <a:pos x="9" y="0"/>
              </a:cxn>
              <a:cxn ang="0">
                <a:pos x="9" y="24"/>
              </a:cxn>
            </a:cxnLst>
            <a:rect l="0" t="0" r="r" b="b"/>
            <a:pathLst>
              <a:path w="9" h="24">
                <a:moveTo>
                  <a:pt x="9" y="24"/>
                </a:moveTo>
                <a:lnTo>
                  <a:pt x="0" y="22"/>
                </a:lnTo>
                <a:lnTo>
                  <a:pt x="0" y="0"/>
                </a:lnTo>
                <a:lnTo>
                  <a:pt x="9" y="0"/>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4" name="377457403"/>
          <p:cNvSpPr>
            <a:spLocks noChangeAspect="1"/>
          </p:cNvSpPr>
          <p:nvPr/>
        </p:nvSpPr>
        <p:spPr bwMode="auto">
          <a:xfrm>
            <a:off x="2894124" y="3633803"/>
            <a:ext cx="5484" cy="20025"/>
          </a:xfrm>
          <a:custGeom>
            <a:avLst/>
            <a:gdLst/>
            <a:ahLst/>
            <a:cxnLst>
              <a:cxn ang="0">
                <a:pos x="7" y="24"/>
              </a:cxn>
              <a:cxn ang="0">
                <a:pos x="0" y="24"/>
              </a:cxn>
              <a:cxn ang="0">
                <a:pos x="0" y="0"/>
              </a:cxn>
              <a:cxn ang="0">
                <a:pos x="7" y="3"/>
              </a:cxn>
              <a:cxn ang="0">
                <a:pos x="7" y="24"/>
              </a:cxn>
            </a:cxnLst>
            <a:rect l="0" t="0" r="r" b="b"/>
            <a:pathLst>
              <a:path w="7" h="24">
                <a:moveTo>
                  <a:pt x="7" y="24"/>
                </a:moveTo>
                <a:lnTo>
                  <a:pt x="0" y="24"/>
                </a:lnTo>
                <a:lnTo>
                  <a:pt x="0" y="0"/>
                </a:lnTo>
                <a:lnTo>
                  <a:pt x="7" y="3"/>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5" name="729430498"/>
          <p:cNvSpPr>
            <a:spLocks noChangeAspect="1"/>
          </p:cNvSpPr>
          <p:nvPr/>
        </p:nvSpPr>
        <p:spPr bwMode="auto">
          <a:xfrm>
            <a:off x="2901174" y="3636306"/>
            <a:ext cx="5484" cy="19192"/>
          </a:xfrm>
          <a:custGeom>
            <a:avLst/>
            <a:gdLst/>
            <a:ahLst/>
            <a:cxnLst>
              <a:cxn ang="0">
                <a:pos x="7" y="23"/>
              </a:cxn>
              <a:cxn ang="0">
                <a:pos x="0" y="21"/>
              </a:cxn>
              <a:cxn ang="0">
                <a:pos x="0" y="0"/>
              </a:cxn>
              <a:cxn ang="0">
                <a:pos x="7" y="2"/>
              </a:cxn>
              <a:cxn ang="0">
                <a:pos x="7" y="23"/>
              </a:cxn>
            </a:cxnLst>
            <a:rect l="0" t="0" r="r" b="b"/>
            <a:pathLst>
              <a:path w="7" h="23">
                <a:moveTo>
                  <a:pt x="7" y="23"/>
                </a:moveTo>
                <a:lnTo>
                  <a:pt x="0" y="21"/>
                </a:lnTo>
                <a:lnTo>
                  <a:pt x="0" y="0"/>
                </a:lnTo>
                <a:lnTo>
                  <a:pt x="7" y="2"/>
                </a:lnTo>
                <a:lnTo>
                  <a:pt x="7"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6" name="1628236844"/>
          <p:cNvSpPr>
            <a:spLocks noChangeAspect="1"/>
          </p:cNvSpPr>
          <p:nvPr/>
        </p:nvSpPr>
        <p:spPr bwMode="auto">
          <a:xfrm>
            <a:off x="2908224" y="3637975"/>
            <a:ext cx="7833" cy="20025"/>
          </a:xfrm>
          <a:custGeom>
            <a:avLst/>
            <a:gdLst/>
            <a:ahLst/>
            <a:cxnLst>
              <a:cxn ang="0">
                <a:pos x="10" y="24"/>
              </a:cxn>
              <a:cxn ang="0">
                <a:pos x="0" y="21"/>
              </a:cxn>
              <a:cxn ang="0">
                <a:pos x="0" y="0"/>
              </a:cxn>
              <a:cxn ang="0">
                <a:pos x="10" y="0"/>
              </a:cxn>
              <a:cxn ang="0">
                <a:pos x="10" y="24"/>
              </a:cxn>
            </a:cxnLst>
            <a:rect l="0" t="0" r="r" b="b"/>
            <a:pathLst>
              <a:path w="10" h="24">
                <a:moveTo>
                  <a:pt x="10" y="24"/>
                </a:moveTo>
                <a:lnTo>
                  <a:pt x="0" y="21"/>
                </a:lnTo>
                <a:lnTo>
                  <a:pt x="0" y="0"/>
                </a:lnTo>
                <a:lnTo>
                  <a:pt x="10" y="0"/>
                </a:lnTo>
                <a:lnTo>
                  <a:pt x="10"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7" name="278620228"/>
          <p:cNvSpPr>
            <a:spLocks noChangeAspect="1"/>
          </p:cNvSpPr>
          <p:nvPr/>
        </p:nvSpPr>
        <p:spPr bwMode="auto">
          <a:xfrm>
            <a:off x="2916057" y="3637975"/>
            <a:ext cx="7050" cy="20025"/>
          </a:xfrm>
          <a:custGeom>
            <a:avLst/>
            <a:gdLst/>
            <a:ahLst/>
            <a:cxnLst>
              <a:cxn ang="0">
                <a:pos x="9" y="24"/>
              </a:cxn>
              <a:cxn ang="0">
                <a:pos x="0" y="24"/>
              </a:cxn>
              <a:cxn ang="0">
                <a:pos x="0" y="0"/>
              </a:cxn>
              <a:cxn ang="0">
                <a:pos x="9" y="3"/>
              </a:cxn>
              <a:cxn ang="0">
                <a:pos x="9" y="24"/>
              </a:cxn>
            </a:cxnLst>
            <a:rect l="0" t="0" r="r" b="b"/>
            <a:pathLst>
              <a:path w="9" h="24">
                <a:moveTo>
                  <a:pt x="9" y="24"/>
                </a:moveTo>
                <a:lnTo>
                  <a:pt x="0" y="24"/>
                </a:lnTo>
                <a:lnTo>
                  <a:pt x="0" y="0"/>
                </a:lnTo>
                <a:lnTo>
                  <a:pt x="9" y="3"/>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8" name="1191291304"/>
          <p:cNvSpPr>
            <a:spLocks noChangeAspect="1"/>
          </p:cNvSpPr>
          <p:nvPr/>
        </p:nvSpPr>
        <p:spPr bwMode="auto">
          <a:xfrm>
            <a:off x="2925456" y="3640479"/>
            <a:ext cx="5484" cy="19192"/>
          </a:xfrm>
          <a:custGeom>
            <a:avLst/>
            <a:gdLst/>
            <a:ahLst/>
            <a:cxnLst>
              <a:cxn ang="0">
                <a:pos x="7" y="23"/>
              </a:cxn>
              <a:cxn ang="0">
                <a:pos x="0" y="23"/>
              </a:cxn>
              <a:cxn ang="0">
                <a:pos x="0" y="0"/>
              </a:cxn>
              <a:cxn ang="0">
                <a:pos x="7" y="2"/>
              </a:cxn>
              <a:cxn ang="0">
                <a:pos x="7" y="23"/>
              </a:cxn>
            </a:cxnLst>
            <a:rect l="0" t="0" r="r" b="b"/>
            <a:pathLst>
              <a:path w="7" h="23">
                <a:moveTo>
                  <a:pt x="7" y="23"/>
                </a:moveTo>
                <a:lnTo>
                  <a:pt x="0" y="23"/>
                </a:lnTo>
                <a:lnTo>
                  <a:pt x="0" y="0"/>
                </a:lnTo>
                <a:lnTo>
                  <a:pt x="7" y="2"/>
                </a:lnTo>
                <a:lnTo>
                  <a:pt x="7"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9" name="1784628829"/>
          <p:cNvSpPr>
            <a:spLocks noChangeAspect="1"/>
          </p:cNvSpPr>
          <p:nvPr/>
        </p:nvSpPr>
        <p:spPr bwMode="auto">
          <a:xfrm>
            <a:off x="2932506" y="3642148"/>
            <a:ext cx="7833" cy="20025"/>
          </a:xfrm>
          <a:custGeom>
            <a:avLst/>
            <a:gdLst/>
            <a:ahLst/>
            <a:cxnLst>
              <a:cxn ang="0">
                <a:pos x="10" y="24"/>
              </a:cxn>
              <a:cxn ang="0">
                <a:pos x="0" y="21"/>
              </a:cxn>
              <a:cxn ang="0">
                <a:pos x="0" y="0"/>
              </a:cxn>
              <a:cxn ang="0">
                <a:pos x="10" y="0"/>
              </a:cxn>
              <a:cxn ang="0">
                <a:pos x="10" y="24"/>
              </a:cxn>
            </a:cxnLst>
            <a:rect l="0" t="0" r="r" b="b"/>
            <a:pathLst>
              <a:path w="10" h="24">
                <a:moveTo>
                  <a:pt x="10" y="24"/>
                </a:moveTo>
                <a:lnTo>
                  <a:pt x="0" y="21"/>
                </a:lnTo>
                <a:lnTo>
                  <a:pt x="0" y="0"/>
                </a:lnTo>
                <a:lnTo>
                  <a:pt x="10" y="0"/>
                </a:lnTo>
                <a:lnTo>
                  <a:pt x="10"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0" name="1293124276"/>
          <p:cNvSpPr>
            <a:spLocks noChangeAspect="1"/>
          </p:cNvSpPr>
          <p:nvPr/>
        </p:nvSpPr>
        <p:spPr bwMode="auto">
          <a:xfrm>
            <a:off x="2940339" y="3642148"/>
            <a:ext cx="7050" cy="21695"/>
          </a:xfrm>
          <a:custGeom>
            <a:avLst/>
            <a:gdLst/>
            <a:ahLst/>
            <a:cxnLst>
              <a:cxn ang="0">
                <a:pos x="9" y="26"/>
              </a:cxn>
              <a:cxn ang="0">
                <a:pos x="0" y="24"/>
              </a:cxn>
              <a:cxn ang="0">
                <a:pos x="0" y="0"/>
              </a:cxn>
              <a:cxn ang="0">
                <a:pos x="9" y="2"/>
              </a:cxn>
              <a:cxn ang="0">
                <a:pos x="9" y="26"/>
              </a:cxn>
            </a:cxnLst>
            <a:rect l="0" t="0" r="r" b="b"/>
            <a:pathLst>
              <a:path w="9" h="26">
                <a:moveTo>
                  <a:pt x="9" y="26"/>
                </a:moveTo>
                <a:lnTo>
                  <a:pt x="0" y="24"/>
                </a:lnTo>
                <a:lnTo>
                  <a:pt x="0" y="0"/>
                </a:lnTo>
                <a:lnTo>
                  <a:pt x="9" y="2"/>
                </a:lnTo>
                <a:lnTo>
                  <a:pt x="9" y="26"/>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1" name="1114119089"/>
          <p:cNvSpPr>
            <a:spLocks noChangeAspect="1"/>
          </p:cNvSpPr>
          <p:nvPr/>
        </p:nvSpPr>
        <p:spPr bwMode="auto">
          <a:xfrm>
            <a:off x="2948956" y="3643816"/>
            <a:ext cx="6267" cy="20025"/>
          </a:xfrm>
          <a:custGeom>
            <a:avLst/>
            <a:gdLst/>
            <a:ahLst/>
            <a:cxnLst>
              <a:cxn ang="0">
                <a:pos x="8" y="24"/>
              </a:cxn>
              <a:cxn ang="0">
                <a:pos x="0" y="24"/>
              </a:cxn>
              <a:cxn ang="0">
                <a:pos x="0" y="0"/>
              </a:cxn>
              <a:cxn ang="0">
                <a:pos x="8" y="3"/>
              </a:cxn>
              <a:cxn ang="0">
                <a:pos x="8" y="24"/>
              </a:cxn>
            </a:cxnLst>
            <a:rect l="0" t="0" r="r" b="b"/>
            <a:pathLst>
              <a:path w="8" h="24">
                <a:moveTo>
                  <a:pt x="8" y="24"/>
                </a:moveTo>
                <a:lnTo>
                  <a:pt x="0" y="24"/>
                </a:lnTo>
                <a:lnTo>
                  <a:pt x="0" y="0"/>
                </a:lnTo>
                <a:lnTo>
                  <a:pt x="8" y="3"/>
                </a:lnTo>
                <a:lnTo>
                  <a:pt x="8"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2" name="1359021974"/>
          <p:cNvSpPr>
            <a:spLocks noChangeAspect="1"/>
          </p:cNvSpPr>
          <p:nvPr/>
        </p:nvSpPr>
        <p:spPr bwMode="auto">
          <a:xfrm>
            <a:off x="2956789" y="3646319"/>
            <a:ext cx="5484" cy="19192"/>
          </a:xfrm>
          <a:custGeom>
            <a:avLst/>
            <a:gdLst/>
            <a:ahLst/>
            <a:cxnLst>
              <a:cxn ang="0">
                <a:pos x="7" y="23"/>
              </a:cxn>
              <a:cxn ang="0">
                <a:pos x="0" y="21"/>
              </a:cxn>
              <a:cxn ang="0">
                <a:pos x="0" y="0"/>
              </a:cxn>
              <a:cxn ang="0">
                <a:pos x="7" y="0"/>
              </a:cxn>
              <a:cxn ang="0">
                <a:pos x="7" y="23"/>
              </a:cxn>
            </a:cxnLst>
            <a:rect l="0" t="0" r="r" b="b"/>
            <a:pathLst>
              <a:path w="7" h="23">
                <a:moveTo>
                  <a:pt x="7" y="23"/>
                </a:moveTo>
                <a:lnTo>
                  <a:pt x="0" y="21"/>
                </a:lnTo>
                <a:lnTo>
                  <a:pt x="0" y="0"/>
                </a:lnTo>
                <a:lnTo>
                  <a:pt x="7" y="0"/>
                </a:lnTo>
                <a:lnTo>
                  <a:pt x="7"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3" name="1458708137"/>
          <p:cNvSpPr>
            <a:spLocks noChangeAspect="1"/>
          </p:cNvSpPr>
          <p:nvPr/>
        </p:nvSpPr>
        <p:spPr bwMode="auto">
          <a:xfrm>
            <a:off x="2963839" y="3647989"/>
            <a:ext cx="7833" cy="20025"/>
          </a:xfrm>
          <a:custGeom>
            <a:avLst/>
            <a:gdLst/>
            <a:ahLst/>
            <a:cxnLst>
              <a:cxn ang="0">
                <a:pos x="10" y="24"/>
              </a:cxn>
              <a:cxn ang="0">
                <a:pos x="0" y="21"/>
              </a:cxn>
              <a:cxn ang="0">
                <a:pos x="0" y="0"/>
              </a:cxn>
              <a:cxn ang="0">
                <a:pos x="10" y="0"/>
              </a:cxn>
              <a:cxn ang="0">
                <a:pos x="10" y="24"/>
              </a:cxn>
            </a:cxnLst>
            <a:rect l="0" t="0" r="r" b="b"/>
            <a:pathLst>
              <a:path w="10" h="24">
                <a:moveTo>
                  <a:pt x="10" y="24"/>
                </a:moveTo>
                <a:lnTo>
                  <a:pt x="0" y="21"/>
                </a:lnTo>
                <a:lnTo>
                  <a:pt x="0" y="0"/>
                </a:lnTo>
                <a:lnTo>
                  <a:pt x="10" y="0"/>
                </a:lnTo>
                <a:lnTo>
                  <a:pt x="10"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4" name="217739732"/>
          <p:cNvSpPr>
            <a:spLocks noChangeAspect="1"/>
          </p:cNvSpPr>
          <p:nvPr/>
        </p:nvSpPr>
        <p:spPr bwMode="auto">
          <a:xfrm>
            <a:off x="2971672" y="3647989"/>
            <a:ext cx="7050" cy="20025"/>
          </a:xfrm>
          <a:custGeom>
            <a:avLst/>
            <a:gdLst/>
            <a:ahLst/>
            <a:cxnLst>
              <a:cxn ang="0">
                <a:pos x="9" y="24"/>
              </a:cxn>
              <a:cxn ang="0">
                <a:pos x="0" y="24"/>
              </a:cxn>
              <a:cxn ang="0">
                <a:pos x="0" y="0"/>
              </a:cxn>
              <a:cxn ang="0">
                <a:pos x="9" y="2"/>
              </a:cxn>
              <a:cxn ang="0">
                <a:pos x="9" y="24"/>
              </a:cxn>
            </a:cxnLst>
            <a:rect l="0" t="0" r="r" b="b"/>
            <a:pathLst>
              <a:path w="9" h="24">
                <a:moveTo>
                  <a:pt x="9" y="24"/>
                </a:moveTo>
                <a:lnTo>
                  <a:pt x="0" y="24"/>
                </a:lnTo>
                <a:lnTo>
                  <a:pt x="0" y="0"/>
                </a:lnTo>
                <a:lnTo>
                  <a:pt x="9" y="2"/>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5" name="1580593325"/>
          <p:cNvSpPr>
            <a:spLocks noChangeAspect="1"/>
          </p:cNvSpPr>
          <p:nvPr/>
        </p:nvSpPr>
        <p:spPr bwMode="auto">
          <a:xfrm>
            <a:off x="2799343" y="3647989"/>
            <a:ext cx="3917" cy="4171"/>
          </a:xfrm>
          <a:custGeom>
            <a:avLst/>
            <a:gdLst/>
            <a:ahLst/>
            <a:cxnLst>
              <a:cxn ang="0">
                <a:pos x="2" y="1"/>
              </a:cxn>
              <a:cxn ang="0">
                <a:pos x="1" y="2"/>
              </a:cxn>
              <a:cxn ang="0">
                <a:pos x="0" y="1"/>
              </a:cxn>
              <a:cxn ang="0">
                <a:pos x="1" y="0"/>
              </a:cxn>
              <a:cxn ang="0">
                <a:pos x="2" y="1"/>
              </a:cxn>
            </a:cxnLst>
            <a:rect l="0" t="0" r="r" b="b"/>
            <a:pathLst>
              <a:path w="2" h="2">
                <a:moveTo>
                  <a:pt x="2" y="1"/>
                </a:moveTo>
                <a:cubicBezTo>
                  <a:pt x="2" y="2"/>
                  <a:pt x="1" y="2"/>
                  <a:pt x="1" y="2"/>
                </a:cubicBezTo>
                <a:cubicBezTo>
                  <a:pt x="0" y="2"/>
                  <a:pt x="0" y="1"/>
                  <a:pt x="0" y="1"/>
                </a:cubicBezTo>
                <a:cubicBezTo>
                  <a:pt x="0" y="1"/>
                  <a:pt x="0" y="0"/>
                  <a:pt x="1" y="0"/>
                </a:cubicBezTo>
                <a:cubicBezTo>
                  <a:pt x="1" y="0"/>
                  <a:pt x="2" y="1"/>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6" name="472102707"/>
          <p:cNvSpPr>
            <a:spLocks noChangeAspect="1"/>
          </p:cNvSpPr>
          <p:nvPr/>
        </p:nvSpPr>
        <p:spPr bwMode="auto">
          <a:xfrm>
            <a:off x="2894124" y="3665511"/>
            <a:ext cx="3134" cy="2503"/>
          </a:xfrm>
          <a:custGeom>
            <a:avLst/>
            <a:gdLst/>
            <a:ahLst/>
            <a:cxnLst>
              <a:cxn ang="0">
                <a:pos x="2" y="1"/>
              </a:cxn>
              <a:cxn ang="0">
                <a:pos x="1" y="1"/>
              </a:cxn>
              <a:cxn ang="0">
                <a:pos x="0" y="0"/>
              </a:cxn>
              <a:cxn ang="0">
                <a:pos x="1" y="0"/>
              </a:cxn>
              <a:cxn ang="0">
                <a:pos x="2" y="1"/>
              </a:cxn>
            </a:cxnLst>
            <a:rect l="0" t="0" r="r" b="b"/>
            <a:pathLst>
              <a:path w="2" h="1">
                <a:moveTo>
                  <a:pt x="2" y="1"/>
                </a:moveTo>
                <a:cubicBezTo>
                  <a:pt x="2" y="1"/>
                  <a:pt x="2" y="1"/>
                  <a:pt x="1" y="1"/>
                </a:cubicBezTo>
                <a:cubicBezTo>
                  <a:pt x="1" y="1"/>
                  <a:pt x="0" y="1"/>
                  <a:pt x="0" y="0"/>
                </a:cubicBezTo>
                <a:cubicBezTo>
                  <a:pt x="0" y="0"/>
                  <a:pt x="1" y="0"/>
                  <a:pt x="1" y="0"/>
                </a:cubicBezTo>
                <a:cubicBezTo>
                  <a:pt x="2" y="0"/>
                  <a:pt x="2" y="0"/>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7" name="227362463"/>
          <p:cNvSpPr>
            <a:spLocks noChangeAspect="1"/>
          </p:cNvSpPr>
          <p:nvPr/>
        </p:nvSpPr>
        <p:spPr bwMode="auto">
          <a:xfrm>
            <a:off x="2982638" y="3637975"/>
            <a:ext cx="3917" cy="2503"/>
          </a:xfrm>
          <a:custGeom>
            <a:avLst/>
            <a:gdLst/>
            <a:ahLst/>
            <a:cxnLst>
              <a:cxn ang="0">
                <a:pos x="2" y="1"/>
              </a:cxn>
              <a:cxn ang="0">
                <a:pos x="1" y="1"/>
              </a:cxn>
              <a:cxn ang="0">
                <a:pos x="0" y="1"/>
              </a:cxn>
              <a:cxn ang="0">
                <a:pos x="1" y="0"/>
              </a:cxn>
              <a:cxn ang="0">
                <a:pos x="2" y="1"/>
              </a:cxn>
            </a:cxnLst>
            <a:rect l="0" t="0" r="r" b="b"/>
            <a:pathLst>
              <a:path w="2" h="1">
                <a:moveTo>
                  <a:pt x="2" y="1"/>
                </a:moveTo>
                <a:cubicBezTo>
                  <a:pt x="2" y="1"/>
                  <a:pt x="2" y="1"/>
                  <a:pt x="1" y="1"/>
                </a:cubicBezTo>
                <a:cubicBezTo>
                  <a:pt x="1" y="1"/>
                  <a:pt x="0" y="1"/>
                  <a:pt x="0" y="1"/>
                </a:cubicBezTo>
                <a:cubicBezTo>
                  <a:pt x="0" y="0"/>
                  <a:pt x="1" y="0"/>
                  <a:pt x="1" y="0"/>
                </a:cubicBezTo>
                <a:cubicBezTo>
                  <a:pt x="2" y="0"/>
                  <a:pt x="2" y="1"/>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8" name="1491768307"/>
          <p:cNvSpPr>
            <a:spLocks noChangeAspect="1"/>
          </p:cNvSpPr>
          <p:nvPr/>
        </p:nvSpPr>
        <p:spPr bwMode="auto">
          <a:xfrm>
            <a:off x="2940339" y="4172822"/>
            <a:ext cx="47783" cy="23363"/>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9" name="109479032"/>
          <p:cNvSpPr>
            <a:spLocks noChangeAspect="1"/>
          </p:cNvSpPr>
          <p:nvPr/>
        </p:nvSpPr>
        <p:spPr bwMode="auto">
          <a:xfrm>
            <a:off x="2940339" y="4174492"/>
            <a:ext cx="8616" cy="13351"/>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0" name="779044052"/>
          <p:cNvSpPr>
            <a:spLocks noChangeAspect="1"/>
          </p:cNvSpPr>
          <p:nvPr/>
        </p:nvSpPr>
        <p:spPr bwMode="auto">
          <a:xfrm>
            <a:off x="2948956" y="4176160"/>
            <a:ext cx="29766"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1" name="365724638"/>
          <p:cNvSpPr>
            <a:spLocks noChangeAspect="1"/>
          </p:cNvSpPr>
          <p:nvPr/>
        </p:nvSpPr>
        <p:spPr bwMode="auto">
          <a:xfrm>
            <a:off x="2940339" y="4172822"/>
            <a:ext cx="8616" cy="3338"/>
          </a:xfrm>
          <a:custGeom>
            <a:avLst/>
            <a:gdLst/>
            <a:ahLst/>
            <a:cxnLst>
              <a:cxn ang="0">
                <a:pos x="0" y="2"/>
              </a:cxn>
              <a:cxn ang="0">
                <a:pos x="0" y="0"/>
              </a:cxn>
              <a:cxn ang="0">
                <a:pos x="11" y="2"/>
              </a:cxn>
              <a:cxn ang="0">
                <a:pos x="11" y="4"/>
              </a:cxn>
              <a:cxn ang="0">
                <a:pos x="0" y="2"/>
              </a:cxn>
            </a:cxnLst>
            <a:rect l="0" t="0" r="r" b="b"/>
            <a:pathLst>
              <a:path w="11" h="4">
                <a:moveTo>
                  <a:pt x="0" y="2"/>
                </a:moveTo>
                <a:lnTo>
                  <a:pt x="0" y="0"/>
                </a:lnTo>
                <a:lnTo>
                  <a:pt x="11" y="2"/>
                </a:lnTo>
                <a:lnTo>
                  <a:pt x="11"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2" name="732643742"/>
          <p:cNvSpPr>
            <a:spLocks noChangeAspect="1"/>
          </p:cNvSpPr>
          <p:nvPr/>
        </p:nvSpPr>
        <p:spPr bwMode="auto">
          <a:xfrm>
            <a:off x="2948956" y="4174492"/>
            <a:ext cx="29766" cy="7509"/>
          </a:xfrm>
          <a:custGeom>
            <a:avLst/>
            <a:gdLst/>
            <a:ahLst/>
            <a:cxnLst>
              <a:cxn ang="0">
                <a:pos x="0" y="0"/>
              </a:cxn>
              <a:cxn ang="0">
                <a:pos x="15" y="4"/>
              </a:cxn>
              <a:cxn ang="0">
                <a:pos x="16" y="4"/>
              </a:cxn>
              <a:cxn ang="0">
                <a:pos x="4" y="3"/>
              </a:cxn>
              <a:cxn ang="0">
                <a:pos x="0" y="1"/>
              </a:cxn>
              <a:cxn ang="0">
                <a:pos x="0" y="0"/>
              </a:cxn>
            </a:cxnLst>
            <a:rect l="0" t="0" r="r" b="b"/>
            <a:pathLst>
              <a:path w="16" h="4">
                <a:moveTo>
                  <a:pt x="0" y="0"/>
                </a:moveTo>
                <a:cubicBezTo>
                  <a:pt x="0" y="0"/>
                  <a:pt x="4" y="4"/>
                  <a:pt x="15" y="4"/>
                </a:cubicBezTo>
                <a:cubicBezTo>
                  <a:pt x="16" y="4"/>
                  <a:pt x="16" y="4"/>
                  <a:pt x="16" y="4"/>
                </a:cubicBezTo>
                <a:cubicBezTo>
                  <a:pt x="16"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3" name="1711147677"/>
          <p:cNvSpPr>
            <a:spLocks noChangeAspect="1" noChangeArrowheads="1"/>
          </p:cNvSpPr>
          <p:nvPr/>
        </p:nvSpPr>
        <p:spPr bwMode="auto">
          <a:xfrm>
            <a:off x="2978722" y="4182001"/>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4" name="1614492979"/>
          <p:cNvSpPr>
            <a:spLocks noChangeAspect="1"/>
          </p:cNvSpPr>
          <p:nvPr/>
        </p:nvSpPr>
        <p:spPr bwMode="auto">
          <a:xfrm>
            <a:off x="2940339" y="4154465"/>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5" name="1942735389"/>
          <p:cNvSpPr>
            <a:spLocks noChangeAspect="1"/>
          </p:cNvSpPr>
          <p:nvPr/>
        </p:nvSpPr>
        <p:spPr bwMode="auto">
          <a:xfrm>
            <a:off x="2940339" y="4156969"/>
            <a:ext cx="8616" cy="13351"/>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6" name="1270823874"/>
          <p:cNvSpPr>
            <a:spLocks noChangeAspect="1"/>
          </p:cNvSpPr>
          <p:nvPr/>
        </p:nvSpPr>
        <p:spPr bwMode="auto">
          <a:xfrm>
            <a:off x="2948956" y="4158638"/>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7" name="2117576320"/>
          <p:cNvSpPr>
            <a:spLocks noChangeAspect="1"/>
          </p:cNvSpPr>
          <p:nvPr/>
        </p:nvSpPr>
        <p:spPr bwMode="auto">
          <a:xfrm>
            <a:off x="2940339" y="4156969"/>
            <a:ext cx="8616" cy="1668"/>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8" name="2034689373"/>
          <p:cNvSpPr>
            <a:spLocks noChangeAspect="1"/>
          </p:cNvSpPr>
          <p:nvPr/>
        </p:nvSpPr>
        <p:spPr bwMode="auto">
          <a:xfrm>
            <a:off x="2948956" y="4158638"/>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9" name="585287600"/>
          <p:cNvSpPr>
            <a:spLocks noChangeAspect="1" noChangeArrowheads="1"/>
          </p:cNvSpPr>
          <p:nvPr/>
        </p:nvSpPr>
        <p:spPr bwMode="auto">
          <a:xfrm>
            <a:off x="2978722" y="4164479"/>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0" name="815142213"/>
          <p:cNvSpPr>
            <a:spLocks noChangeAspect="1"/>
          </p:cNvSpPr>
          <p:nvPr/>
        </p:nvSpPr>
        <p:spPr bwMode="auto">
          <a:xfrm>
            <a:off x="2940339" y="4138613"/>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1" name="237267515"/>
          <p:cNvSpPr>
            <a:spLocks noChangeAspect="1"/>
          </p:cNvSpPr>
          <p:nvPr/>
        </p:nvSpPr>
        <p:spPr bwMode="auto">
          <a:xfrm>
            <a:off x="2940339" y="4138613"/>
            <a:ext cx="8616" cy="14185"/>
          </a:xfrm>
          <a:custGeom>
            <a:avLst/>
            <a:gdLst/>
            <a:ahLst/>
            <a:cxnLst>
              <a:cxn ang="0">
                <a:pos x="0" y="17"/>
              </a:cxn>
              <a:cxn ang="0">
                <a:pos x="11" y="17"/>
              </a:cxn>
              <a:cxn ang="0">
                <a:pos x="11" y="5"/>
              </a:cxn>
              <a:cxn ang="0">
                <a:pos x="0" y="0"/>
              </a:cxn>
              <a:cxn ang="0">
                <a:pos x="0" y="17"/>
              </a:cxn>
            </a:cxnLst>
            <a:rect l="0" t="0" r="r" b="b"/>
            <a:pathLst>
              <a:path w="11" h="17">
                <a:moveTo>
                  <a:pt x="0" y="17"/>
                </a:moveTo>
                <a:lnTo>
                  <a:pt x="11" y="17"/>
                </a:lnTo>
                <a:lnTo>
                  <a:pt x="11"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2" name="866887217"/>
          <p:cNvSpPr>
            <a:spLocks noChangeAspect="1"/>
          </p:cNvSpPr>
          <p:nvPr/>
        </p:nvSpPr>
        <p:spPr bwMode="auto">
          <a:xfrm>
            <a:off x="2948956" y="4142784"/>
            <a:ext cx="29766" cy="17522"/>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3" name="812465377"/>
          <p:cNvSpPr>
            <a:spLocks noChangeAspect="1"/>
          </p:cNvSpPr>
          <p:nvPr/>
        </p:nvSpPr>
        <p:spPr bwMode="auto">
          <a:xfrm>
            <a:off x="2940339" y="4138613"/>
            <a:ext cx="8616" cy="4171"/>
          </a:xfrm>
          <a:custGeom>
            <a:avLst/>
            <a:gdLst/>
            <a:ahLst/>
            <a:cxnLst>
              <a:cxn ang="0">
                <a:pos x="0" y="0"/>
              </a:cxn>
              <a:cxn ang="0">
                <a:pos x="0" y="0"/>
              </a:cxn>
              <a:cxn ang="0">
                <a:pos x="11" y="3"/>
              </a:cxn>
              <a:cxn ang="0">
                <a:pos x="11" y="5"/>
              </a:cxn>
              <a:cxn ang="0">
                <a:pos x="0" y="0"/>
              </a:cxn>
            </a:cxnLst>
            <a:rect l="0" t="0" r="r" b="b"/>
            <a:pathLst>
              <a:path w="11" h="5">
                <a:moveTo>
                  <a:pt x="0" y="0"/>
                </a:moveTo>
                <a:lnTo>
                  <a:pt x="0" y="0"/>
                </a:lnTo>
                <a:lnTo>
                  <a:pt x="11" y="3"/>
                </a:lnTo>
                <a:lnTo>
                  <a:pt x="11"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4" name="1652947866"/>
          <p:cNvSpPr>
            <a:spLocks noChangeAspect="1"/>
          </p:cNvSpPr>
          <p:nvPr/>
        </p:nvSpPr>
        <p:spPr bwMode="auto">
          <a:xfrm>
            <a:off x="2948956" y="4141116"/>
            <a:ext cx="29766" cy="7509"/>
          </a:xfrm>
          <a:custGeom>
            <a:avLst/>
            <a:gdLst/>
            <a:ahLst/>
            <a:cxnLst>
              <a:cxn ang="0">
                <a:pos x="0" y="0"/>
              </a:cxn>
              <a:cxn ang="0">
                <a:pos x="15" y="3"/>
              </a:cxn>
              <a:cxn ang="0">
                <a:pos x="16" y="3"/>
              </a:cxn>
              <a:cxn ang="0">
                <a:pos x="4" y="2"/>
              </a:cxn>
              <a:cxn ang="0">
                <a:pos x="0" y="1"/>
              </a:cxn>
              <a:cxn ang="0">
                <a:pos x="0" y="0"/>
              </a:cxn>
            </a:cxnLst>
            <a:rect l="0" t="0" r="r" b="b"/>
            <a:pathLst>
              <a:path w="16" h="4">
                <a:moveTo>
                  <a:pt x="0" y="0"/>
                </a:moveTo>
                <a:cubicBezTo>
                  <a:pt x="0" y="0"/>
                  <a:pt x="4" y="3"/>
                  <a:pt x="15" y="3"/>
                </a:cubicBezTo>
                <a:cubicBezTo>
                  <a:pt x="16" y="4"/>
                  <a:pt x="16" y="3"/>
                  <a:pt x="16" y="3"/>
                </a:cubicBezTo>
                <a:cubicBezTo>
                  <a:pt x="16"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5" name="1313777354"/>
          <p:cNvSpPr>
            <a:spLocks noChangeAspect="1"/>
          </p:cNvSpPr>
          <p:nvPr/>
        </p:nvSpPr>
        <p:spPr bwMode="auto">
          <a:xfrm>
            <a:off x="2978722" y="4146956"/>
            <a:ext cx="783" cy="5841"/>
          </a:xfrm>
          <a:custGeom>
            <a:avLst/>
            <a:gdLst/>
            <a:ahLst/>
            <a:cxnLst>
              <a:cxn ang="0">
                <a:pos x="0" y="5"/>
              </a:cxn>
              <a:cxn ang="0">
                <a:pos x="0" y="7"/>
              </a:cxn>
              <a:cxn ang="0">
                <a:pos x="0" y="0"/>
              </a:cxn>
              <a:cxn ang="0">
                <a:pos x="0" y="2"/>
              </a:cxn>
              <a:cxn ang="0">
                <a:pos x="0" y="5"/>
              </a:cxn>
            </a:cxnLst>
            <a:rect l="0" t="0" r="r" b="b"/>
            <a:pathLst>
              <a:path h="7">
                <a:moveTo>
                  <a:pt x="0" y="5"/>
                </a:moveTo>
                <a:lnTo>
                  <a:pt x="0" y="7"/>
                </a:lnTo>
                <a:lnTo>
                  <a:pt x="0" y="0"/>
                </a:lnTo>
                <a:lnTo>
                  <a:pt x="0" y="2"/>
                </a:lnTo>
                <a:lnTo>
                  <a:pt x="0"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6" name="1569483990"/>
          <p:cNvSpPr>
            <a:spLocks noChangeAspect="1"/>
          </p:cNvSpPr>
          <p:nvPr/>
        </p:nvSpPr>
        <p:spPr bwMode="auto">
          <a:xfrm>
            <a:off x="2940339" y="4121090"/>
            <a:ext cx="47783" cy="23363"/>
          </a:xfrm>
          <a:custGeom>
            <a:avLst/>
            <a:gdLst/>
            <a:ahLst/>
            <a:cxnLst>
              <a:cxn ang="0">
                <a:pos x="0" y="0"/>
              </a:cxn>
              <a:cxn ang="0">
                <a:pos x="61" y="10"/>
              </a:cxn>
              <a:cxn ang="0">
                <a:pos x="61" y="28"/>
              </a:cxn>
              <a:cxn ang="0">
                <a:pos x="0" y="19"/>
              </a:cxn>
              <a:cxn ang="0">
                <a:pos x="0" y="0"/>
              </a:cxn>
            </a:cxnLst>
            <a:rect l="0" t="0" r="r" b="b"/>
            <a:pathLst>
              <a:path w="61" h="28">
                <a:moveTo>
                  <a:pt x="0" y="0"/>
                </a:moveTo>
                <a:lnTo>
                  <a:pt x="61" y="10"/>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7" name="1610348540"/>
          <p:cNvSpPr>
            <a:spLocks noChangeAspect="1"/>
          </p:cNvSpPr>
          <p:nvPr/>
        </p:nvSpPr>
        <p:spPr bwMode="auto">
          <a:xfrm>
            <a:off x="2940339" y="4122759"/>
            <a:ext cx="8616" cy="14185"/>
          </a:xfrm>
          <a:custGeom>
            <a:avLst/>
            <a:gdLst/>
            <a:ahLst/>
            <a:cxnLst>
              <a:cxn ang="0">
                <a:pos x="0" y="15"/>
              </a:cxn>
              <a:cxn ang="0">
                <a:pos x="11" y="17"/>
              </a:cxn>
              <a:cxn ang="0">
                <a:pos x="11" y="3"/>
              </a:cxn>
              <a:cxn ang="0">
                <a:pos x="0" y="0"/>
              </a:cxn>
              <a:cxn ang="0">
                <a:pos x="0" y="15"/>
              </a:cxn>
            </a:cxnLst>
            <a:rect l="0" t="0" r="r" b="b"/>
            <a:pathLst>
              <a:path w="11" h="17">
                <a:moveTo>
                  <a:pt x="0" y="15"/>
                </a:moveTo>
                <a:lnTo>
                  <a:pt x="11" y="17"/>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8" name="1110516737"/>
          <p:cNvSpPr>
            <a:spLocks noChangeAspect="1"/>
          </p:cNvSpPr>
          <p:nvPr/>
        </p:nvSpPr>
        <p:spPr bwMode="auto">
          <a:xfrm>
            <a:off x="2948956" y="4125262"/>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9" name="1560905033"/>
          <p:cNvSpPr>
            <a:spLocks noChangeAspect="1"/>
          </p:cNvSpPr>
          <p:nvPr/>
        </p:nvSpPr>
        <p:spPr bwMode="auto">
          <a:xfrm>
            <a:off x="2940339" y="4121090"/>
            <a:ext cx="8616" cy="4171"/>
          </a:xfrm>
          <a:custGeom>
            <a:avLst/>
            <a:gdLst/>
            <a:ahLst/>
            <a:cxnLst>
              <a:cxn ang="0">
                <a:pos x="0" y="2"/>
              </a:cxn>
              <a:cxn ang="0">
                <a:pos x="0" y="0"/>
              </a:cxn>
              <a:cxn ang="0">
                <a:pos x="11" y="2"/>
              </a:cxn>
              <a:cxn ang="0">
                <a:pos x="11" y="5"/>
              </a:cxn>
              <a:cxn ang="0">
                <a:pos x="0" y="2"/>
              </a:cxn>
            </a:cxnLst>
            <a:rect l="0" t="0" r="r" b="b"/>
            <a:pathLst>
              <a:path w="11" h="5">
                <a:moveTo>
                  <a:pt x="0" y="2"/>
                </a:moveTo>
                <a:lnTo>
                  <a:pt x="0" y="0"/>
                </a:lnTo>
                <a:lnTo>
                  <a:pt x="11" y="2"/>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0" name="1937776363"/>
          <p:cNvSpPr>
            <a:spLocks noChangeAspect="1"/>
          </p:cNvSpPr>
          <p:nvPr/>
        </p:nvSpPr>
        <p:spPr bwMode="auto">
          <a:xfrm>
            <a:off x="2948956" y="4122759"/>
            <a:ext cx="29766" cy="8344"/>
          </a:xfrm>
          <a:custGeom>
            <a:avLst/>
            <a:gdLst/>
            <a:ahLst/>
            <a:cxnLst>
              <a:cxn ang="0">
                <a:pos x="0" y="0"/>
              </a:cxn>
              <a:cxn ang="0">
                <a:pos x="15" y="4"/>
              </a:cxn>
              <a:cxn ang="0">
                <a:pos x="16" y="4"/>
              </a:cxn>
              <a:cxn ang="0">
                <a:pos x="4" y="3"/>
              </a:cxn>
              <a:cxn ang="0">
                <a:pos x="0" y="1"/>
              </a:cxn>
              <a:cxn ang="0">
                <a:pos x="0" y="0"/>
              </a:cxn>
            </a:cxnLst>
            <a:rect l="0" t="0" r="r" b="b"/>
            <a:pathLst>
              <a:path w="16" h="4">
                <a:moveTo>
                  <a:pt x="0" y="0"/>
                </a:moveTo>
                <a:cubicBezTo>
                  <a:pt x="0" y="0"/>
                  <a:pt x="4" y="4"/>
                  <a:pt x="15" y="4"/>
                </a:cubicBezTo>
                <a:cubicBezTo>
                  <a:pt x="16" y="4"/>
                  <a:pt x="16" y="4"/>
                  <a:pt x="16" y="4"/>
                </a:cubicBezTo>
                <a:cubicBezTo>
                  <a:pt x="16"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1" name="1311782473"/>
          <p:cNvSpPr>
            <a:spLocks noChangeAspect="1" noChangeArrowheads="1"/>
          </p:cNvSpPr>
          <p:nvPr/>
        </p:nvSpPr>
        <p:spPr bwMode="auto">
          <a:xfrm>
            <a:off x="2978722" y="4131104"/>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2" name="1277708008"/>
          <p:cNvSpPr>
            <a:spLocks noChangeAspect="1"/>
          </p:cNvSpPr>
          <p:nvPr/>
        </p:nvSpPr>
        <p:spPr bwMode="auto">
          <a:xfrm>
            <a:off x="2940339" y="4103568"/>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3" name="1134568790"/>
          <p:cNvSpPr>
            <a:spLocks noChangeAspect="1"/>
          </p:cNvSpPr>
          <p:nvPr/>
        </p:nvSpPr>
        <p:spPr bwMode="auto">
          <a:xfrm>
            <a:off x="2940339" y="4105237"/>
            <a:ext cx="8616" cy="14185"/>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4" name="1396086296"/>
          <p:cNvSpPr>
            <a:spLocks noChangeAspect="1"/>
          </p:cNvSpPr>
          <p:nvPr/>
        </p:nvSpPr>
        <p:spPr bwMode="auto">
          <a:xfrm>
            <a:off x="2948956" y="4107740"/>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5" name="1198304924"/>
          <p:cNvSpPr>
            <a:spLocks noChangeAspect="1"/>
          </p:cNvSpPr>
          <p:nvPr/>
        </p:nvSpPr>
        <p:spPr bwMode="auto">
          <a:xfrm>
            <a:off x="2940339" y="4105237"/>
            <a:ext cx="8616" cy="2503"/>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6" name="1492031112"/>
          <p:cNvSpPr>
            <a:spLocks noChangeAspect="1"/>
          </p:cNvSpPr>
          <p:nvPr/>
        </p:nvSpPr>
        <p:spPr bwMode="auto">
          <a:xfrm>
            <a:off x="2948956" y="4107740"/>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7" name="1433317242"/>
          <p:cNvSpPr>
            <a:spLocks noChangeAspect="1" noChangeArrowheads="1"/>
          </p:cNvSpPr>
          <p:nvPr/>
        </p:nvSpPr>
        <p:spPr bwMode="auto">
          <a:xfrm>
            <a:off x="2978722" y="4113580"/>
            <a:ext cx="783"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8" name="1570744726"/>
          <p:cNvSpPr>
            <a:spLocks noChangeAspect="1"/>
          </p:cNvSpPr>
          <p:nvPr/>
        </p:nvSpPr>
        <p:spPr bwMode="auto">
          <a:xfrm>
            <a:off x="2788377" y="4146956"/>
            <a:ext cx="50133" cy="23363"/>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9" name="1255179094"/>
          <p:cNvSpPr>
            <a:spLocks noChangeAspect="1"/>
          </p:cNvSpPr>
          <p:nvPr/>
        </p:nvSpPr>
        <p:spPr bwMode="auto">
          <a:xfrm>
            <a:off x="2788377" y="4148626"/>
            <a:ext cx="9399" cy="14185"/>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0" name="737134577"/>
          <p:cNvSpPr>
            <a:spLocks noChangeAspect="1"/>
          </p:cNvSpPr>
          <p:nvPr/>
        </p:nvSpPr>
        <p:spPr bwMode="auto">
          <a:xfrm>
            <a:off x="2797776" y="4151129"/>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1" name="603077700"/>
          <p:cNvSpPr>
            <a:spLocks noChangeAspect="1"/>
          </p:cNvSpPr>
          <p:nvPr/>
        </p:nvSpPr>
        <p:spPr bwMode="auto">
          <a:xfrm>
            <a:off x="2788377" y="4148626"/>
            <a:ext cx="9399" cy="2503"/>
          </a:xfrm>
          <a:custGeom>
            <a:avLst/>
            <a:gdLst/>
            <a:ahLst/>
            <a:cxnLst>
              <a:cxn ang="0">
                <a:pos x="0" y="0"/>
              </a:cxn>
              <a:cxn ang="0">
                <a:pos x="2" y="0"/>
              </a:cxn>
              <a:cxn ang="0">
                <a:pos x="12" y="3"/>
              </a:cxn>
              <a:cxn ang="0">
                <a:pos x="12" y="3"/>
              </a:cxn>
              <a:cxn ang="0">
                <a:pos x="0" y="0"/>
              </a:cxn>
            </a:cxnLst>
            <a:rect l="0" t="0" r="r" b="b"/>
            <a:pathLst>
              <a:path w="12" h="3">
                <a:moveTo>
                  <a:pt x="0" y="0"/>
                </a:moveTo>
                <a:lnTo>
                  <a:pt x="2"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2" name="670943293"/>
          <p:cNvSpPr>
            <a:spLocks noChangeAspect="1"/>
          </p:cNvSpPr>
          <p:nvPr/>
        </p:nvSpPr>
        <p:spPr bwMode="auto">
          <a:xfrm>
            <a:off x="2797776" y="4151129"/>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3" name="65753890"/>
          <p:cNvSpPr>
            <a:spLocks noChangeAspect="1" noChangeArrowheads="1"/>
          </p:cNvSpPr>
          <p:nvPr/>
        </p:nvSpPr>
        <p:spPr bwMode="auto">
          <a:xfrm>
            <a:off x="2827542" y="4156969"/>
            <a:ext cx="1567"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4" name="1173056896"/>
          <p:cNvSpPr>
            <a:spLocks noChangeAspect="1"/>
          </p:cNvSpPr>
          <p:nvPr/>
        </p:nvSpPr>
        <p:spPr bwMode="auto">
          <a:xfrm>
            <a:off x="2788377" y="4129434"/>
            <a:ext cx="50133" cy="23363"/>
          </a:xfrm>
          <a:custGeom>
            <a:avLst/>
            <a:gdLst/>
            <a:ahLst/>
            <a:cxnLst>
              <a:cxn ang="0">
                <a:pos x="2" y="0"/>
              </a:cxn>
              <a:cxn ang="0">
                <a:pos x="64" y="9"/>
              </a:cxn>
              <a:cxn ang="0">
                <a:pos x="64" y="28"/>
              </a:cxn>
              <a:cxn ang="0">
                <a:pos x="0" y="18"/>
              </a:cxn>
              <a:cxn ang="0">
                <a:pos x="2" y="0"/>
              </a:cxn>
            </a:cxnLst>
            <a:rect l="0" t="0" r="r" b="b"/>
            <a:pathLst>
              <a:path w="64" h="28">
                <a:moveTo>
                  <a:pt x="2" y="0"/>
                </a:moveTo>
                <a:lnTo>
                  <a:pt x="64" y="9"/>
                </a:lnTo>
                <a:lnTo>
                  <a:pt x="64" y="28"/>
                </a:lnTo>
                <a:lnTo>
                  <a:pt x="0" y="18"/>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5" name="477091466"/>
          <p:cNvSpPr>
            <a:spLocks noChangeAspect="1"/>
          </p:cNvSpPr>
          <p:nvPr/>
        </p:nvSpPr>
        <p:spPr bwMode="auto">
          <a:xfrm>
            <a:off x="2788377" y="4131104"/>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6" name="1784143926"/>
          <p:cNvSpPr>
            <a:spLocks noChangeAspect="1"/>
          </p:cNvSpPr>
          <p:nvPr/>
        </p:nvSpPr>
        <p:spPr bwMode="auto">
          <a:xfrm>
            <a:off x="2797776" y="4132772"/>
            <a:ext cx="29766"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7" name="1550462735"/>
          <p:cNvSpPr>
            <a:spLocks noChangeAspect="1"/>
          </p:cNvSpPr>
          <p:nvPr/>
        </p:nvSpPr>
        <p:spPr bwMode="auto">
          <a:xfrm>
            <a:off x="2788377" y="4131104"/>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8" name="1292800397"/>
          <p:cNvSpPr>
            <a:spLocks noChangeAspect="1"/>
          </p:cNvSpPr>
          <p:nvPr/>
        </p:nvSpPr>
        <p:spPr bwMode="auto">
          <a:xfrm>
            <a:off x="2797776" y="4132772"/>
            <a:ext cx="29766" cy="8344"/>
          </a:xfrm>
          <a:custGeom>
            <a:avLst/>
            <a:gdLst/>
            <a:ahLst/>
            <a:cxnLst>
              <a:cxn ang="0">
                <a:pos x="0" y="0"/>
              </a:cxn>
              <a:cxn ang="0">
                <a:pos x="16" y="3"/>
              </a:cxn>
              <a:cxn ang="0">
                <a:pos x="16" y="3"/>
              </a:cxn>
              <a:cxn ang="0">
                <a:pos x="5" y="2"/>
              </a:cxn>
              <a:cxn ang="0">
                <a:pos x="0" y="0"/>
              </a:cxn>
            </a:cxnLst>
            <a:rect l="0" t="0" r="r" b="b"/>
            <a:pathLst>
              <a:path w="16" h="4">
                <a:moveTo>
                  <a:pt x="0" y="0"/>
                </a:moveTo>
                <a:cubicBezTo>
                  <a:pt x="0" y="0"/>
                  <a:pt x="4" y="3"/>
                  <a:pt x="16" y="3"/>
                </a:cubicBezTo>
                <a:cubicBezTo>
                  <a:pt x="16" y="4"/>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9" name="582205661"/>
          <p:cNvSpPr>
            <a:spLocks noChangeAspect="1" noChangeArrowheads="1"/>
          </p:cNvSpPr>
          <p:nvPr/>
        </p:nvSpPr>
        <p:spPr bwMode="auto">
          <a:xfrm>
            <a:off x="2827542" y="4138613"/>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0" name="1606090271"/>
          <p:cNvSpPr>
            <a:spLocks noChangeAspect="1"/>
          </p:cNvSpPr>
          <p:nvPr/>
        </p:nvSpPr>
        <p:spPr bwMode="auto">
          <a:xfrm>
            <a:off x="2788377" y="4113580"/>
            <a:ext cx="50133" cy="23363"/>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1" name="1658144171"/>
          <p:cNvSpPr>
            <a:spLocks noChangeAspect="1"/>
          </p:cNvSpPr>
          <p:nvPr/>
        </p:nvSpPr>
        <p:spPr bwMode="auto">
          <a:xfrm>
            <a:off x="2788377" y="4115250"/>
            <a:ext cx="9399" cy="1418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2" name="391414502"/>
          <p:cNvSpPr>
            <a:spLocks noChangeAspect="1"/>
          </p:cNvSpPr>
          <p:nvPr/>
        </p:nvSpPr>
        <p:spPr bwMode="auto">
          <a:xfrm>
            <a:off x="2797776" y="4116918"/>
            <a:ext cx="29766"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3" name="606003704"/>
          <p:cNvSpPr>
            <a:spLocks noChangeAspect="1"/>
          </p:cNvSpPr>
          <p:nvPr/>
        </p:nvSpPr>
        <p:spPr bwMode="auto">
          <a:xfrm>
            <a:off x="2788377" y="4113580"/>
            <a:ext cx="9399" cy="3338"/>
          </a:xfrm>
          <a:custGeom>
            <a:avLst/>
            <a:gdLst/>
            <a:ahLst/>
            <a:cxnLst>
              <a:cxn ang="0">
                <a:pos x="0" y="2"/>
              </a:cxn>
              <a:cxn ang="0">
                <a:pos x="2" y="0"/>
              </a:cxn>
              <a:cxn ang="0">
                <a:pos x="12" y="2"/>
              </a:cxn>
              <a:cxn ang="0">
                <a:pos x="12" y="4"/>
              </a:cxn>
              <a:cxn ang="0">
                <a:pos x="0" y="2"/>
              </a:cxn>
            </a:cxnLst>
            <a:rect l="0" t="0" r="r" b="b"/>
            <a:pathLst>
              <a:path w="12" h="4">
                <a:moveTo>
                  <a:pt x="0" y="2"/>
                </a:moveTo>
                <a:lnTo>
                  <a:pt x="2"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4" name="969486616"/>
          <p:cNvSpPr>
            <a:spLocks noChangeAspect="1"/>
          </p:cNvSpPr>
          <p:nvPr/>
        </p:nvSpPr>
        <p:spPr bwMode="auto">
          <a:xfrm>
            <a:off x="2797776" y="4115250"/>
            <a:ext cx="29766" cy="7509"/>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5" name="1055856761"/>
          <p:cNvSpPr>
            <a:spLocks noChangeAspect="1" noChangeArrowheads="1"/>
          </p:cNvSpPr>
          <p:nvPr/>
        </p:nvSpPr>
        <p:spPr bwMode="auto">
          <a:xfrm>
            <a:off x="2827542" y="4122759"/>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6" name="247231872"/>
          <p:cNvSpPr>
            <a:spLocks noChangeAspect="1"/>
          </p:cNvSpPr>
          <p:nvPr/>
        </p:nvSpPr>
        <p:spPr bwMode="auto">
          <a:xfrm>
            <a:off x="2788377" y="4095223"/>
            <a:ext cx="50133" cy="24198"/>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7" name="546556597"/>
          <p:cNvSpPr>
            <a:spLocks noChangeAspect="1"/>
          </p:cNvSpPr>
          <p:nvPr/>
        </p:nvSpPr>
        <p:spPr bwMode="auto">
          <a:xfrm>
            <a:off x="2788377" y="4097727"/>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8" name="1953243918"/>
          <p:cNvSpPr>
            <a:spLocks noChangeAspect="1"/>
          </p:cNvSpPr>
          <p:nvPr/>
        </p:nvSpPr>
        <p:spPr bwMode="auto">
          <a:xfrm>
            <a:off x="2797776" y="4099396"/>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9" name="1051446025"/>
          <p:cNvSpPr>
            <a:spLocks noChangeAspect="1"/>
          </p:cNvSpPr>
          <p:nvPr/>
        </p:nvSpPr>
        <p:spPr bwMode="auto">
          <a:xfrm>
            <a:off x="2788377" y="4097727"/>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0" name="11109335"/>
          <p:cNvSpPr>
            <a:spLocks noChangeAspect="1"/>
          </p:cNvSpPr>
          <p:nvPr/>
        </p:nvSpPr>
        <p:spPr bwMode="auto">
          <a:xfrm>
            <a:off x="2797776" y="4099396"/>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1" name="1009237814"/>
          <p:cNvSpPr>
            <a:spLocks noChangeAspect="1" noChangeArrowheads="1"/>
          </p:cNvSpPr>
          <p:nvPr/>
        </p:nvSpPr>
        <p:spPr bwMode="auto">
          <a:xfrm>
            <a:off x="2827542" y="4105237"/>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2" name="1264329373"/>
          <p:cNvSpPr>
            <a:spLocks noChangeAspect="1"/>
          </p:cNvSpPr>
          <p:nvPr/>
        </p:nvSpPr>
        <p:spPr bwMode="auto">
          <a:xfrm>
            <a:off x="2788377" y="4077701"/>
            <a:ext cx="50133" cy="25866"/>
          </a:xfrm>
          <a:custGeom>
            <a:avLst/>
            <a:gdLst/>
            <a:ahLst/>
            <a:cxnLst>
              <a:cxn ang="0">
                <a:pos x="2" y="0"/>
              </a:cxn>
              <a:cxn ang="0">
                <a:pos x="64" y="10"/>
              </a:cxn>
              <a:cxn ang="0">
                <a:pos x="64" y="31"/>
              </a:cxn>
              <a:cxn ang="0">
                <a:pos x="0" y="19"/>
              </a:cxn>
              <a:cxn ang="0">
                <a:pos x="2" y="0"/>
              </a:cxn>
            </a:cxnLst>
            <a:rect l="0" t="0" r="r" b="b"/>
            <a:pathLst>
              <a:path w="64" h="31">
                <a:moveTo>
                  <a:pt x="2" y="0"/>
                </a:moveTo>
                <a:lnTo>
                  <a:pt x="64" y="10"/>
                </a:lnTo>
                <a:lnTo>
                  <a:pt x="64" y="31"/>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3" name="2078346921"/>
          <p:cNvSpPr>
            <a:spLocks noChangeAspect="1"/>
          </p:cNvSpPr>
          <p:nvPr/>
        </p:nvSpPr>
        <p:spPr bwMode="auto">
          <a:xfrm>
            <a:off x="2788377" y="4079371"/>
            <a:ext cx="9399" cy="14185"/>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4" name="319186316"/>
          <p:cNvSpPr>
            <a:spLocks noChangeAspect="1"/>
          </p:cNvSpPr>
          <p:nvPr/>
        </p:nvSpPr>
        <p:spPr bwMode="auto">
          <a:xfrm>
            <a:off x="2797776" y="4081874"/>
            <a:ext cx="29766" cy="19192"/>
          </a:xfrm>
          <a:custGeom>
            <a:avLst/>
            <a:gdLst/>
            <a:ahLst/>
            <a:cxnLst>
              <a:cxn ang="0">
                <a:pos x="0" y="6"/>
              </a:cxn>
              <a:cxn ang="0">
                <a:pos x="16" y="6"/>
              </a:cxn>
              <a:cxn ang="0">
                <a:pos x="16" y="3"/>
              </a:cxn>
              <a:cxn ang="0">
                <a:pos x="0" y="0"/>
              </a:cxn>
              <a:cxn ang="0">
                <a:pos x="0" y="6"/>
              </a:cxn>
            </a:cxnLst>
            <a:rect l="0" t="0" r="r" b="b"/>
            <a:pathLst>
              <a:path w="16" h="10">
                <a:moveTo>
                  <a:pt x="0" y="6"/>
                </a:moveTo>
                <a:cubicBezTo>
                  <a:pt x="0" y="6"/>
                  <a:pt x="7" y="10"/>
                  <a:pt x="16" y="6"/>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5" name="1614745226"/>
          <p:cNvSpPr>
            <a:spLocks noChangeAspect="1"/>
          </p:cNvSpPr>
          <p:nvPr/>
        </p:nvSpPr>
        <p:spPr bwMode="auto">
          <a:xfrm>
            <a:off x="2788377" y="4079371"/>
            <a:ext cx="9399" cy="2503"/>
          </a:xfrm>
          <a:custGeom>
            <a:avLst/>
            <a:gdLst/>
            <a:ahLst/>
            <a:cxnLst>
              <a:cxn ang="0">
                <a:pos x="0" y="0"/>
              </a:cxn>
              <a:cxn ang="0">
                <a:pos x="2" y="0"/>
              </a:cxn>
              <a:cxn ang="0">
                <a:pos x="12" y="3"/>
              </a:cxn>
              <a:cxn ang="0">
                <a:pos x="12" y="3"/>
              </a:cxn>
              <a:cxn ang="0">
                <a:pos x="0" y="0"/>
              </a:cxn>
            </a:cxnLst>
            <a:rect l="0" t="0" r="r" b="b"/>
            <a:pathLst>
              <a:path w="12" h="3">
                <a:moveTo>
                  <a:pt x="0" y="0"/>
                </a:moveTo>
                <a:lnTo>
                  <a:pt x="2"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6" name="1235500277"/>
          <p:cNvSpPr>
            <a:spLocks noChangeAspect="1"/>
          </p:cNvSpPr>
          <p:nvPr/>
        </p:nvSpPr>
        <p:spPr bwMode="auto">
          <a:xfrm>
            <a:off x="2797776" y="4081874"/>
            <a:ext cx="29766" cy="7509"/>
          </a:xfrm>
          <a:custGeom>
            <a:avLst/>
            <a:gdLst/>
            <a:ahLst/>
            <a:cxnLst>
              <a:cxn ang="0">
                <a:pos x="0" y="0"/>
              </a:cxn>
              <a:cxn ang="0">
                <a:pos x="16" y="3"/>
              </a:cxn>
              <a:cxn ang="0">
                <a:pos x="16" y="3"/>
              </a:cxn>
              <a:cxn ang="0">
                <a:pos x="5" y="2"/>
              </a:cxn>
              <a:cxn ang="0">
                <a:pos x="0" y="0"/>
              </a:cxn>
            </a:cxnLst>
            <a:rect l="0" t="0" r="r" b="b"/>
            <a:pathLst>
              <a:path w="16" h="4">
                <a:moveTo>
                  <a:pt x="0" y="0"/>
                </a:moveTo>
                <a:cubicBezTo>
                  <a:pt x="0" y="0"/>
                  <a:pt x="4" y="3"/>
                  <a:pt x="16"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7" name="1745558599"/>
          <p:cNvSpPr>
            <a:spLocks noChangeAspect="1"/>
          </p:cNvSpPr>
          <p:nvPr/>
        </p:nvSpPr>
        <p:spPr bwMode="auto">
          <a:xfrm>
            <a:off x="2827542" y="4087714"/>
            <a:ext cx="1567" cy="5841"/>
          </a:xfrm>
          <a:custGeom>
            <a:avLst/>
            <a:gdLst/>
            <a:ahLst/>
            <a:cxnLst>
              <a:cxn ang="0">
                <a:pos x="2" y="5"/>
              </a:cxn>
              <a:cxn ang="0">
                <a:pos x="0" y="7"/>
              </a:cxn>
              <a:cxn ang="0">
                <a:pos x="0" y="0"/>
              </a:cxn>
              <a:cxn ang="0">
                <a:pos x="2" y="2"/>
              </a:cxn>
              <a:cxn ang="0">
                <a:pos x="2" y="5"/>
              </a:cxn>
            </a:cxnLst>
            <a:rect l="0" t="0" r="r" b="b"/>
            <a:pathLst>
              <a:path w="2" h="7">
                <a:moveTo>
                  <a:pt x="2" y="5"/>
                </a:moveTo>
                <a:lnTo>
                  <a:pt x="0" y="7"/>
                </a:lnTo>
                <a:lnTo>
                  <a:pt x="0" y="0"/>
                </a:lnTo>
                <a:lnTo>
                  <a:pt x="2" y="2"/>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8" name="315061381"/>
          <p:cNvSpPr>
            <a:spLocks noChangeAspect="1"/>
          </p:cNvSpPr>
          <p:nvPr/>
        </p:nvSpPr>
        <p:spPr bwMode="auto">
          <a:xfrm>
            <a:off x="2840075" y="4154465"/>
            <a:ext cx="48566" cy="24198"/>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9" name="416188055"/>
          <p:cNvSpPr>
            <a:spLocks noChangeAspect="1"/>
          </p:cNvSpPr>
          <p:nvPr/>
        </p:nvSpPr>
        <p:spPr bwMode="auto">
          <a:xfrm>
            <a:off x="2840075" y="4156969"/>
            <a:ext cx="7833" cy="13351"/>
          </a:xfrm>
          <a:custGeom>
            <a:avLst/>
            <a:gdLst/>
            <a:ahLst/>
            <a:cxnLst>
              <a:cxn ang="0">
                <a:pos x="0" y="14"/>
              </a:cxn>
              <a:cxn ang="0">
                <a:pos x="10" y="16"/>
              </a:cxn>
              <a:cxn ang="0">
                <a:pos x="10" y="2"/>
              </a:cxn>
              <a:cxn ang="0">
                <a:pos x="0" y="0"/>
              </a:cxn>
              <a:cxn ang="0">
                <a:pos x="0" y="14"/>
              </a:cxn>
            </a:cxnLst>
            <a:rect l="0" t="0" r="r" b="b"/>
            <a:pathLst>
              <a:path w="10" h="16">
                <a:moveTo>
                  <a:pt x="0" y="14"/>
                </a:moveTo>
                <a:lnTo>
                  <a:pt x="10" y="16"/>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0" name="450704277"/>
          <p:cNvSpPr>
            <a:spLocks noChangeAspect="1"/>
          </p:cNvSpPr>
          <p:nvPr/>
        </p:nvSpPr>
        <p:spPr bwMode="auto">
          <a:xfrm>
            <a:off x="2847909" y="4158638"/>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1" name="1984990279"/>
          <p:cNvSpPr>
            <a:spLocks noChangeAspect="1"/>
          </p:cNvSpPr>
          <p:nvPr/>
        </p:nvSpPr>
        <p:spPr bwMode="auto">
          <a:xfrm>
            <a:off x="2840075" y="4156969"/>
            <a:ext cx="7833" cy="1668"/>
          </a:xfrm>
          <a:custGeom>
            <a:avLst/>
            <a:gdLst/>
            <a:ahLst/>
            <a:cxnLst>
              <a:cxn ang="0">
                <a:pos x="0" y="0"/>
              </a:cxn>
              <a:cxn ang="0">
                <a:pos x="0" y="0"/>
              </a:cxn>
              <a:cxn ang="0">
                <a:pos x="10" y="2"/>
              </a:cxn>
              <a:cxn ang="0">
                <a:pos x="10" y="2"/>
              </a:cxn>
              <a:cxn ang="0">
                <a:pos x="0" y="0"/>
              </a:cxn>
            </a:cxnLst>
            <a:rect l="0" t="0" r="r" b="b"/>
            <a:pathLst>
              <a:path w="10" h="2">
                <a:moveTo>
                  <a:pt x="0" y="0"/>
                </a:moveTo>
                <a:lnTo>
                  <a:pt x="0" y="0"/>
                </a:lnTo>
                <a:lnTo>
                  <a:pt x="10" y="2"/>
                </a:lnTo>
                <a:lnTo>
                  <a:pt x="10"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2" name="546831594"/>
          <p:cNvSpPr>
            <a:spLocks noChangeAspect="1"/>
          </p:cNvSpPr>
          <p:nvPr/>
        </p:nvSpPr>
        <p:spPr bwMode="auto">
          <a:xfrm>
            <a:off x="2847909" y="4158638"/>
            <a:ext cx="28983"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5"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3" name="779510279"/>
          <p:cNvSpPr>
            <a:spLocks noChangeAspect="1" noChangeArrowheads="1"/>
          </p:cNvSpPr>
          <p:nvPr/>
        </p:nvSpPr>
        <p:spPr bwMode="auto">
          <a:xfrm>
            <a:off x="2876891" y="4164479"/>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4" name="1995636670"/>
          <p:cNvSpPr>
            <a:spLocks noChangeAspect="1"/>
          </p:cNvSpPr>
          <p:nvPr/>
        </p:nvSpPr>
        <p:spPr bwMode="auto">
          <a:xfrm>
            <a:off x="2840075" y="4138613"/>
            <a:ext cx="48566" cy="24198"/>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5" name="212064513"/>
          <p:cNvSpPr>
            <a:spLocks noChangeAspect="1"/>
          </p:cNvSpPr>
          <p:nvPr/>
        </p:nvSpPr>
        <p:spPr bwMode="auto">
          <a:xfrm>
            <a:off x="2840075" y="4141116"/>
            <a:ext cx="7833" cy="11681"/>
          </a:xfrm>
          <a:custGeom>
            <a:avLst/>
            <a:gdLst/>
            <a:ahLst/>
            <a:cxnLst>
              <a:cxn ang="0">
                <a:pos x="0" y="14"/>
              </a:cxn>
              <a:cxn ang="0">
                <a:pos x="10" y="14"/>
              </a:cxn>
              <a:cxn ang="0">
                <a:pos x="10" y="2"/>
              </a:cxn>
              <a:cxn ang="0">
                <a:pos x="0" y="0"/>
              </a:cxn>
              <a:cxn ang="0">
                <a:pos x="0" y="14"/>
              </a:cxn>
            </a:cxnLst>
            <a:rect l="0" t="0" r="r" b="b"/>
            <a:pathLst>
              <a:path w="10" h="14">
                <a:moveTo>
                  <a:pt x="0" y="14"/>
                </a:moveTo>
                <a:lnTo>
                  <a:pt x="10" y="14"/>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6" name="1713807869"/>
          <p:cNvSpPr>
            <a:spLocks noChangeAspect="1"/>
          </p:cNvSpPr>
          <p:nvPr/>
        </p:nvSpPr>
        <p:spPr bwMode="auto">
          <a:xfrm>
            <a:off x="2847909" y="4142784"/>
            <a:ext cx="28983" cy="1752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7" name="801133327"/>
          <p:cNvSpPr>
            <a:spLocks noChangeAspect="1"/>
          </p:cNvSpPr>
          <p:nvPr/>
        </p:nvSpPr>
        <p:spPr bwMode="auto">
          <a:xfrm>
            <a:off x="2840075" y="4138613"/>
            <a:ext cx="7833" cy="4171"/>
          </a:xfrm>
          <a:custGeom>
            <a:avLst/>
            <a:gdLst/>
            <a:ahLst/>
            <a:cxnLst>
              <a:cxn ang="0">
                <a:pos x="0" y="3"/>
              </a:cxn>
              <a:cxn ang="0">
                <a:pos x="0" y="0"/>
              </a:cxn>
              <a:cxn ang="0">
                <a:pos x="10" y="3"/>
              </a:cxn>
              <a:cxn ang="0">
                <a:pos x="10" y="5"/>
              </a:cxn>
              <a:cxn ang="0">
                <a:pos x="0" y="3"/>
              </a:cxn>
            </a:cxnLst>
            <a:rect l="0" t="0" r="r" b="b"/>
            <a:pathLst>
              <a:path w="10" h="5">
                <a:moveTo>
                  <a:pt x="0" y="3"/>
                </a:moveTo>
                <a:lnTo>
                  <a:pt x="0" y="0"/>
                </a:lnTo>
                <a:lnTo>
                  <a:pt x="10" y="3"/>
                </a:lnTo>
                <a:lnTo>
                  <a:pt x="10"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8" name="1786892128"/>
          <p:cNvSpPr>
            <a:spLocks noChangeAspect="1"/>
          </p:cNvSpPr>
          <p:nvPr/>
        </p:nvSpPr>
        <p:spPr bwMode="auto">
          <a:xfrm>
            <a:off x="2847909" y="4141116"/>
            <a:ext cx="28983" cy="7509"/>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5"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9" name="1175856400"/>
          <p:cNvSpPr>
            <a:spLocks noChangeAspect="1"/>
          </p:cNvSpPr>
          <p:nvPr/>
        </p:nvSpPr>
        <p:spPr bwMode="auto">
          <a:xfrm>
            <a:off x="2876891" y="4148626"/>
            <a:ext cx="2350" cy="4171"/>
          </a:xfrm>
          <a:custGeom>
            <a:avLst/>
            <a:gdLst/>
            <a:ahLst/>
            <a:cxnLst>
              <a:cxn ang="0">
                <a:pos x="3" y="3"/>
              </a:cxn>
              <a:cxn ang="0">
                <a:pos x="0" y="5"/>
              </a:cxn>
              <a:cxn ang="0">
                <a:pos x="0" y="0"/>
              </a:cxn>
              <a:cxn ang="0">
                <a:pos x="3" y="0"/>
              </a:cxn>
              <a:cxn ang="0">
                <a:pos x="3" y="3"/>
              </a:cxn>
            </a:cxnLst>
            <a:rect l="0" t="0" r="r" b="b"/>
            <a:pathLst>
              <a:path w="3" h="5">
                <a:moveTo>
                  <a:pt x="3" y="3"/>
                </a:moveTo>
                <a:lnTo>
                  <a:pt x="0" y="5"/>
                </a:lnTo>
                <a:lnTo>
                  <a:pt x="0" y="0"/>
                </a:lnTo>
                <a:lnTo>
                  <a:pt x="3" y="0"/>
                </a:lnTo>
                <a:lnTo>
                  <a:pt x="3"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0" name="1677117075"/>
          <p:cNvSpPr>
            <a:spLocks noChangeAspect="1"/>
          </p:cNvSpPr>
          <p:nvPr/>
        </p:nvSpPr>
        <p:spPr bwMode="auto">
          <a:xfrm>
            <a:off x="2840075" y="4121090"/>
            <a:ext cx="48566" cy="23363"/>
          </a:xfrm>
          <a:custGeom>
            <a:avLst/>
            <a:gdLst/>
            <a:ahLst/>
            <a:cxnLst>
              <a:cxn ang="0">
                <a:pos x="0" y="0"/>
              </a:cxn>
              <a:cxn ang="0">
                <a:pos x="62" y="10"/>
              </a:cxn>
              <a:cxn ang="0">
                <a:pos x="62" y="28"/>
              </a:cxn>
              <a:cxn ang="0">
                <a:pos x="0" y="19"/>
              </a:cxn>
              <a:cxn ang="0">
                <a:pos x="0" y="0"/>
              </a:cxn>
            </a:cxnLst>
            <a:rect l="0" t="0" r="r" b="b"/>
            <a:pathLst>
              <a:path w="62" h="28">
                <a:moveTo>
                  <a:pt x="0" y="0"/>
                </a:moveTo>
                <a:lnTo>
                  <a:pt x="62" y="10"/>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1" name="19021255"/>
          <p:cNvSpPr>
            <a:spLocks noChangeAspect="1"/>
          </p:cNvSpPr>
          <p:nvPr/>
        </p:nvSpPr>
        <p:spPr bwMode="auto">
          <a:xfrm>
            <a:off x="2840075" y="4122759"/>
            <a:ext cx="7833" cy="14185"/>
          </a:xfrm>
          <a:custGeom>
            <a:avLst/>
            <a:gdLst/>
            <a:ahLst/>
            <a:cxnLst>
              <a:cxn ang="0">
                <a:pos x="0" y="15"/>
              </a:cxn>
              <a:cxn ang="0">
                <a:pos x="10" y="17"/>
              </a:cxn>
              <a:cxn ang="0">
                <a:pos x="10" y="3"/>
              </a:cxn>
              <a:cxn ang="0">
                <a:pos x="0" y="0"/>
              </a:cxn>
              <a:cxn ang="0">
                <a:pos x="0" y="15"/>
              </a:cxn>
            </a:cxnLst>
            <a:rect l="0" t="0" r="r" b="b"/>
            <a:pathLst>
              <a:path w="10" h="17">
                <a:moveTo>
                  <a:pt x="0" y="15"/>
                </a:moveTo>
                <a:lnTo>
                  <a:pt x="10" y="17"/>
                </a:lnTo>
                <a:lnTo>
                  <a:pt x="10"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2" name="317548143"/>
          <p:cNvSpPr>
            <a:spLocks noChangeAspect="1"/>
          </p:cNvSpPr>
          <p:nvPr/>
        </p:nvSpPr>
        <p:spPr bwMode="auto">
          <a:xfrm>
            <a:off x="2847909" y="4125262"/>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3" name="528311076"/>
          <p:cNvSpPr>
            <a:spLocks noChangeAspect="1"/>
          </p:cNvSpPr>
          <p:nvPr/>
        </p:nvSpPr>
        <p:spPr bwMode="auto">
          <a:xfrm>
            <a:off x="2840075" y="4122759"/>
            <a:ext cx="7833" cy="2503"/>
          </a:xfrm>
          <a:custGeom>
            <a:avLst/>
            <a:gdLst/>
            <a:ahLst/>
            <a:cxnLst>
              <a:cxn ang="0">
                <a:pos x="0" y="0"/>
              </a:cxn>
              <a:cxn ang="0">
                <a:pos x="0" y="0"/>
              </a:cxn>
              <a:cxn ang="0">
                <a:pos x="10" y="3"/>
              </a:cxn>
              <a:cxn ang="0">
                <a:pos x="10" y="3"/>
              </a:cxn>
              <a:cxn ang="0">
                <a:pos x="0" y="0"/>
              </a:cxn>
            </a:cxnLst>
            <a:rect l="0" t="0" r="r" b="b"/>
            <a:pathLst>
              <a:path w="10" h="3">
                <a:moveTo>
                  <a:pt x="0" y="0"/>
                </a:moveTo>
                <a:lnTo>
                  <a:pt x="0" y="0"/>
                </a:lnTo>
                <a:lnTo>
                  <a:pt x="10" y="3"/>
                </a:lnTo>
                <a:lnTo>
                  <a:pt x="10"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4" name="2102298409"/>
          <p:cNvSpPr>
            <a:spLocks noChangeAspect="1"/>
          </p:cNvSpPr>
          <p:nvPr/>
        </p:nvSpPr>
        <p:spPr bwMode="auto">
          <a:xfrm>
            <a:off x="2847909" y="4125262"/>
            <a:ext cx="28983"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5"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5" name="279632192"/>
          <p:cNvSpPr>
            <a:spLocks noChangeAspect="1" noChangeArrowheads="1"/>
          </p:cNvSpPr>
          <p:nvPr/>
        </p:nvSpPr>
        <p:spPr bwMode="auto">
          <a:xfrm>
            <a:off x="2876891" y="4131104"/>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6" name="920367971"/>
          <p:cNvSpPr>
            <a:spLocks noChangeAspect="1"/>
          </p:cNvSpPr>
          <p:nvPr/>
        </p:nvSpPr>
        <p:spPr bwMode="auto">
          <a:xfrm>
            <a:off x="2840075" y="4103568"/>
            <a:ext cx="48566" cy="23363"/>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7" name="671704304"/>
          <p:cNvSpPr>
            <a:spLocks noChangeAspect="1"/>
          </p:cNvSpPr>
          <p:nvPr/>
        </p:nvSpPr>
        <p:spPr bwMode="auto">
          <a:xfrm>
            <a:off x="2840075" y="4105237"/>
            <a:ext cx="7833" cy="14185"/>
          </a:xfrm>
          <a:custGeom>
            <a:avLst/>
            <a:gdLst/>
            <a:ahLst/>
            <a:cxnLst>
              <a:cxn ang="0">
                <a:pos x="0" y="14"/>
              </a:cxn>
              <a:cxn ang="0">
                <a:pos x="10" y="17"/>
              </a:cxn>
              <a:cxn ang="0">
                <a:pos x="10" y="3"/>
              </a:cxn>
              <a:cxn ang="0">
                <a:pos x="0" y="0"/>
              </a:cxn>
              <a:cxn ang="0">
                <a:pos x="0" y="14"/>
              </a:cxn>
            </a:cxnLst>
            <a:rect l="0" t="0" r="r" b="b"/>
            <a:pathLst>
              <a:path w="10" h="17">
                <a:moveTo>
                  <a:pt x="0" y="14"/>
                </a:moveTo>
                <a:lnTo>
                  <a:pt x="10" y="17"/>
                </a:lnTo>
                <a:lnTo>
                  <a:pt x="10"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8" name="165082174"/>
          <p:cNvSpPr>
            <a:spLocks noChangeAspect="1"/>
          </p:cNvSpPr>
          <p:nvPr/>
        </p:nvSpPr>
        <p:spPr bwMode="auto">
          <a:xfrm>
            <a:off x="2847909" y="4107740"/>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9" name="340229535"/>
          <p:cNvSpPr>
            <a:spLocks noChangeAspect="1"/>
          </p:cNvSpPr>
          <p:nvPr/>
        </p:nvSpPr>
        <p:spPr bwMode="auto">
          <a:xfrm>
            <a:off x="2840075" y="4105237"/>
            <a:ext cx="7833" cy="2503"/>
          </a:xfrm>
          <a:custGeom>
            <a:avLst/>
            <a:gdLst/>
            <a:ahLst/>
            <a:cxnLst>
              <a:cxn ang="0">
                <a:pos x="0" y="0"/>
              </a:cxn>
              <a:cxn ang="0">
                <a:pos x="0" y="0"/>
              </a:cxn>
              <a:cxn ang="0">
                <a:pos x="10" y="3"/>
              </a:cxn>
              <a:cxn ang="0">
                <a:pos x="10" y="3"/>
              </a:cxn>
              <a:cxn ang="0">
                <a:pos x="0" y="0"/>
              </a:cxn>
            </a:cxnLst>
            <a:rect l="0" t="0" r="r" b="b"/>
            <a:pathLst>
              <a:path w="10" h="3">
                <a:moveTo>
                  <a:pt x="0" y="0"/>
                </a:moveTo>
                <a:lnTo>
                  <a:pt x="0" y="0"/>
                </a:lnTo>
                <a:lnTo>
                  <a:pt x="10" y="3"/>
                </a:lnTo>
                <a:lnTo>
                  <a:pt x="10"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0" name="951073052"/>
          <p:cNvSpPr>
            <a:spLocks noChangeAspect="1"/>
          </p:cNvSpPr>
          <p:nvPr/>
        </p:nvSpPr>
        <p:spPr bwMode="auto">
          <a:xfrm>
            <a:off x="2847909" y="4107740"/>
            <a:ext cx="28983"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5"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1" name="945474515"/>
          <p:cNvSpPr>
            <a:spLocks noChangeAspect="1" noChangeArrowheads="1"/>
          </p:cNvSpPr>
          <p:nvPr/>
        </p:nvSpPr>
        <p:spPr bwMode="auto">
          <a:xfrm>
            <a:off x="2876891" y="4113580"/>
            <a:ext cx="2350"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2" name="1627556971"/>
          <p:cNvSpPr>
            <a:spLocks noChangeAspect="1"/>
          </p:cNvSpPr>
          <p:nvPr/>
        </p:nvSpPr>
        <p:spPr bwMode="auto">
          <a:xfrm>
            <a:off x="2840075" y="4087714"/>
            <a:ext cx="48566" cy="23363"/>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3" name="519298701"/>
          <p:cNvSpPr>
            <a:spLocks noChangeAspect="1"/>
          </p:cNvSpPr>
          <p:nvPr/>
        </p:nvSpPr>
        <p:spPr bwMode="auto">
          <a:xfrm>
            <a:off x="2840075" y="4089384"/>
            <a:ext cx="7833" cy="11681"/>
          </a:xfrm>
          <a:custGeom>
            <a:avLst/>
            <a:gdLst/>
            <a:ahLst/>
            <a:cxnLst>
              <a:cxn ang="0">
                <a:pos x="0" y="14"/>
              </a:cxn>
              <a:cxn ang="0">
                <a:pos x="10" y="14"/>
              </a:cxn>
              <a:cxn ang="0">
                <a:pos x="10" y="3"/>
              </a:cxn>
              <a:cxn ang="0">
                <a:pos x="0" y="0"/>
              </a:cxn>
              <a:cxn ang="0">
                <a:pos x="0" y="14"/>
              </a:cxn>
            </a:cxnLst>
            <a:rect l="0" t="0" r="r" b="b"/>
            <a:pathLst>
              <a:path w="10" h="14">
                <a:moveTo>
                  <a:pt x="0" y="14"/>
                </a:moveTo>
                <a:lnTo>
                  <a:pt x="10" y="14"/>
                </a:lnTo>
                <a:lnTo>
                  <a:pt x="10"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4" name="1244069759"/>
          <p:cNvSpPr>
            <a:spLocks noChangeAspect="1"/>
          </p:cNvSpPr>
          <p:nvPr/>
        </p:nvSpPr>
        <p:spPr bwMode="auto">
          <a:xfrm>
            <a:off x="2847909" y="4091887"/>
            <a:ext cx="28983" cy="1752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5" name="1875380410"/>
          <p:cNvSpPr>
            <a:spLocks noChangeAspect="1"/>
          </p:cNvSpPr>
          <p:nvPr/>
        </p:nvSpPr>
        <p:spPr bwMode="auto">
          <a:xfrm>
            <a:off x="2840075" y="4087714"/>
            <a:ext cx="7833" cy="4171"/>
          </a:xfrm>
          <a:custGeom>
            <a:avLst/>
            <a:gdLst/>
            <a:ahLst/>
            <a:cxnLst>
              <a:cxn ang="0">
                <a:pos x="0" y="2"/>
              </a:cxn>
              <a:cxn ang="0">
                <a:pos x="0" y="0"/>
              </a:cxn>
              <a:cxn ang="0">
                <a:pos x="10" y="2"/>
              </a:cxn>
              <a:cxn ang="0">
                <a:pos x="10" y="5"/>
              </a:cxn>
              <a:cxn ang="0">
                <a:pos x="0" y="2"/>
              </a:cxn>
            </a:cxnLst>
            <a:rect l="0" t="0" r="r" b="b"/>
            <a:pathLst>
              <a:path w="10" h="5">
                <a:moveTo>
                  <a:pt x="0" y="2"/>
                </a:moveTo>
                <a:lnTo>
                  <a:pt x="0" y="0"/>
                </a:lnTo>
                <a:lnTo>
                  <a:pt x="10" y="2"/>
                </a:lnTo>
                <a:lnTo>
                  <a:pt x="10"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6" name="1486231974"/>
          <p:cNvSpPr>
            <a:spLocks noChangeAspect="1"/>
          </p:cNvSpPr>
          <p:nvPr/>
        </p:nvSpPr>
        <p:spPr bwMode="auto">
          <a:xfrm>
            <a:off x="2847909" y="4089384"/>
            <a:ext cx="28983" cy="8344"/>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5"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7" name="740080019"/>
          <p:cNvSpPr>
            <a:spLocks noChangeAspect="1" noChangeArrowheads="1"/>
          </p:cNvSpPr>
          <p:nvPr/>
        </p:nvSpPr>
        <p:spPr bwMode="auto">
          <a:xfrm>
            <a:off x="2876891" y="4097727"/>
            <a:ext cx="2350"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8" name="1894051221"/>
          <p:cNvSpPr>
            <a:spLocks noChangeAspect="1"/>
          </p:cNvSpPr>
          <p:nvPr/>
        </p:nvSpPr>
        <p:spPr bwMode="auto">
          <a:xfrm>
            <a:off x="2890207" y="4164479"/>
            <a:ext cx="47783" cy="23363"/>
          </a:xfrm>
          <a:custGeom>
            <a:avLst/>
            <a:gdLst/>
            <a:ahLst/>
            <a:cxnLst>
              <a:cxn ang="0">
                <a:pos x="0" y="0"/>
              </a:cxn>
              <a:cxn ang="0">
                <a:pos x="61" y="10"/>
              </a:cxn>
              <a:cxn ang="0">
                <a:pos x="61" y="28"/>
              </a:cxn>
              <a:cxn ang="0">
                <a:pos x="0" y="19"/>
              </a:cxn>
              <a:cxn ang="0">
                <a:pos x="0" y="0"/>
              </a:cxn>
            </a:cxnLst>
            <a:rect l="0" t="0" r="r" b="b"/>
            <a:pathLst>
              <a:path w="61" h="28">
                <a:moveTo>
                  <a:pt x="0" y="0"/>
                </a:moveTo>
                <a:lnTo>
                  <a:pt x="61" y="10"/>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9" name="1705795317"/>
          <p:cNvSpPr>
            <a:spLocks noChangeAspect="1"/>
          </p:cNvSpPr>
          <p:nvPr/>
        </p:nvSpPr>
        <p:spPr bwMode="auto">
          <a:xfrm>
            <a:off x="2890207" y="4166148"/>
            <a:ext cx="9399" cy="12516"/>
          </a:xfrm>
          <a:custGeom>
            <a:avLst/>
            <a:gdLst/>
            <a:ahLst/>
            <a:cxnLst>
              <a:cxn ang="0">
                <a:pos x="0" y="15"/>
              </a:cxn>
              <a:cxn ang="0">
                <a:pos x="12" y="15"/>
              </a:cxn>
              <a:cxn ang="0">
                <a:pos x="12" y="3"/>
              </a:cxn>
              <a:cxn ang="0">
                <a:pos x="0" y="0"/>
              </a:cxn>
              <a:cxn ang="0">
                <a:pos x="0" y="15"/>
              </a:cxn>
            </a:cxnLst>
            <a:rect l="0" t="0" r="r" b="b"/>
            <a:pathLst>
              <a:path w="12" h="15">
                <a:moveTo>
                  <a:pt x="0" y="15"/>
                </a:moveTo>
                <a:lnTo>
                  <a:pt x="12" y="15"/>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0" name="1389074836"/>
          <p:cNvSpPr>
            <a:spLocks noChangeAspect="1"/>
          </p:cNvSpPr>
          <p:nvPr/>
        </p:nvSpPr>
        <p:spPr bwMode="auto">
          <a:xfrm>
            <a:off x="2899607" y="4168651"/>
            <a:ext cx="27416" cy="17522"/>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1" name="38585327"/>
          <p:cNvSpPr>
            <a:spLocks noChangeAspect="1"/>
          </p:cNvSpPr>
          <p:nvPr/>
        </p:nvSpPr>
        <p:spPr bwMode="auto">
          <a:xfrm>
            <a:off x="2890207" y="4164479"/>
            <a:ext cx="9399" cy="4171"/>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2" name="1235401354"/>
          <p:cNvSpPr>
            <a:spLocks noChangeAspect="1"/>
          </p:cNvSpPr>
          <p:nvPr/>
        </p:nvSpPr>
        <p:spPr bwMode="auto">
          <a:xfrm>
            <a:off x="2899607" y="4166148"/>
            <a:ext cx="27416" cy="8344"/>
          </a:xfrm>
          <a:custGeom>
            <a:avLst/>
            <a:gdLst/>
            <a:ahLst/>
            <a:cxnLst>
              <a:cxn ang="0">
                <a:pos x="0" y="0"/>
              </a:cxn>
              <a:cxn ang="0">
                <a:pos x="15" y="3"/>
              </a:cxn>
              <a:cxn ang="0">
                <a:pos x="15" y="4"/>
              </a:cxn>
              <a:cxn ang="0">
                <a:pos x="4" y="3"/>
              </a:cxn>
              <a:cxn ang="0">
                <a:pos x="0" y="1"/>
              </a:cxn>
              <a:cxn ang="0">
                <a:pos x="0" y="0"/>
              </a:cxn>
            </a:cxnLst>
            <a:rect l="0" t="0" r="r" b="b"/>
            <a:pathLst>
              <a:path w="15" h="4">
                <a:moveTo>
                  <a:pt x="0" y="0"/>
                </a:moveTo>
                <a:cubicBezTo>
                  <a:pt x="0" y="0"/>
                  <a:pt x="4" y="4"/>
                  <a:pt x="15" y="3"/>
                </a:cubicBezTo>
                <a:cubicBezTo>
                  <a:pt x="15"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3" name="876612342"/>
          <p:cNvSpPr>
            <a:spLocks noChangeAspect="1" noChangeArrowheads="1"/>
          </p:cNvSpPr>
          <p:nvPr/>
        </p:nvSpPr>
        <p:spPr bwMode="auto">
          <a:xfrm>
            <a:off x="2927023" y="4174492"/>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4" name="131501384"/>
          <p:cNvSpPr>
            <a:spLocks noChangeAspect="1"/>
          </p:cNvSpPr>
          <p:nvPr/>
        </p:nvSpPr>
        <p:spPr bwMode="auto">
          <a:xfrm>
            <a:off x="2890207" y="4146956"/>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5" name="1768583639"/>
          <p:cNvSpPr>
            <a:spLocks noChangeAspect="1"/>
          </p:cNvSpPr>
          <p:nvPr/>
        </p:nvSpPr>
        <p:spPr bwMode="auto">
          <a:xfrm>
            <a:off x="2890207" y="4148626"/>
            <a:ext cx="9399" cy="14185"/>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6" name="1111312577"/>
          <p:cNvSpPr>
            <a:spLocks noChangeAspect="1"/>
          </p:cNvSpPr>
          <p:nvPr/>
        </p:nvSpPr>
        <p:spPr bwMode="auto">
          <a:xfrm>
            <a:off x="2899607" y="4151129"/>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7" name="1759387870"/>
          <p:cNvSpPr>
            <a:spLocks noChangeAspect="1"/>
          </p:cNvSpPr>
          <p:nvPr/>
        </p:nvSpPr>
        <p:spPr bwMode="auto">
          <a:xfrm>
            <a:off x="2890207" y="4146956"/>
            <a:ext cx="9399" cy="4171"/>
          </a:xfrm>
          <a:custGeom>
            <a:avLst/>
            <a:gdLst/>
            <a:ahLst/>
            <a:cxnLst>
              <a:cxn ang="0">
                <a:pos x="0" y="2"/>
              </a:cxn>
              <a:cxn ang="0">
                <a:pos x="0" y="0"/>
              </a:cxn>
              <a:cxn ang="0">
                <a:pos x="12" y="5"/>
              </a:cxn>
              <a:cxn ang="0">
                <a:pos x="12" y="5"/>
              </a:cxn>
              <a:cxn ang="0">
                <a:pos x="0" y="2"/>
              </a:cxn>
            </a:cxnLst>
            <a:rect l="0" t="0" r="r" b="b"/>
            <a:pathLst>
              <a:path w="12" h="5">
                <a:moveTo>
                  <a:pt x="0" y="2"/>
                </a:moveTo>
                <a:lnTo>
                  <a:pt x="0" y="0"/>
                </a:lnTo>
                <a:lnTo>
                  <a:pt x="12" y="5"/>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8" name="757850681"/>
          <p:cNvSpPr>
            <a:spLocks noChangeAspect="1"/>
          </p:cNvSpPr>
          <p:nvPr/>
        </p:nvSpPr>
        <p:spPr bwMode="auto">
          <a:xfrm>
            <a:off x="2899607" y="4151129"/>
            <a:ext cx="27416" cy="5841"/>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9" name="757422103"/>
          <p:cNvSpPr>
            <a:spLocks noChangeAspect="1" noChangeArrowheads="1"/>
          </p:cNvSpPr>
          <p:nvPr/>
        </p:nvSpPr>
        <p:spPr bwMode="auto">
          <a:xfrm>
            <a:off x="2927023" y="4156969"/>
            <a:ext cx="1567"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0" name="1489532539"/>
          <p:cNvSpPr>
            <a:spLocks noChangeAspect="1"/>
          </p:cNvSpPr>
          <p:nvPr/>
        </p:nvSpPr>
        <p:spPr bwMode="auto">
          <a:xfrm>
            <a:off x="2890207" y="4129434"/>
            <a:ext cx="47783" cy="23363"/>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1" name="1593582192"/>
          <p:cNvSpPr>
            <a:spLocks noChangeAspect="1"/>
          </p:cNvSpPr>
          <p:nvPr/>
        </p:nvSpPr>
        <p:spPr bwMode="auto">
          <a:xfrm>
            <a:off x="2890207" y="4131104"/>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2" name="907148116"/>
          <p:cNvSpPr>
            <a:spLocks noChangeAspect="1"/>
          </p:cNvSpPr>
          <p:nvPr/>
        </p:nvSpPr>
        <p:spPr bwMode="auto">
          <a:xfrm>
            <a:off x="2899607" y="4132772"/>
            <a:ext cx="27416" cy="18357"/>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3" name="777387518"/>
          <p:cNvSpPr>
            <a:spLocks noChangeAspect="1"/>
          </p:cNvSpPr>
          <p:nvPr/>
        </p:nvSpPr>
        <p:spPr bwMode="auto">
          <a:xfrm>
            <a:off x="2890207" y="4131104"/>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4" name="1521812597"/>
          <p:cNvSpPr>
            <a:spLocks noChangeAspect="1"/>
          </p:cNvSpPr>
          <p:nvPr/>
        </p:nvSpPr>
        <p:spPr bwMode="auto">
          <a:xfrm>
            <a:off x="2899607" y="4132772"/>
            <a:ext cx="27416" cy="5841"/>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5" name="2139571727"/>
          <p:cNvSpPr>
            <a:spLocks noChangeAspect="1" noChangeArrowheads="1"/>
          </p:cNvSpPr>
          <p:nvPr/>
        </p:nvSpPr>
        <p:spPr bwMode="auto">
          <a:xfrm>
            <a:off x="2927023" y="4138613"/>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6" name="691689671"/>
          <p:cNvSpPr>
            <a:spLocks noChangeAspect="1"/>
          </p:cNvSpPr>
          <p:nvPr/>
        </p:nvSpPr>
        <p:spPr bwMode="auto">
          <a:xfrm>
            <a:off x="2890207" y="4113580"/>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7" name="736018297"/>
          <p:cNvSpPr>
            <a:spLocks noChangeAspect="1"/>
          </p:cNvSpPr>
          <p:nvPr/>
        </p:nvSpPr>
        <p:spPr bwMode="auto">
          <a:xfrm>
            <a:off x="2890207" y="4115250"/>
            <a:ext cx="9399" cy="11681"/>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8" name="2123532159"/>
          <p:cNvSpPr>
            <a:spLocks noChangeAspect="1"/>
          </p:cNvSpPr>
          <p:nvPr/>
        </p:nvSpPr>
        <p:spPr bwMode="auto">
          <a:xfrm>
            <a:off x="2899607" y="4116918"/>
            <a:ext cx="27416" cy="18357"/>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9" name="39554124"/>
          <p:cNvSpPr>
            <a:spLocks noChangeAspect="1"/>
          </p:cNvSpPr>
          <p:nvPr/>
        </p:nvSpPr>
        <p:spPr bwMode="auto">
          <a:xfrm>
            <a:off x="2890207" y="4113580"/>
            <a:ext cx="9399" cy="3338"/>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0" name="694377255"/>
          <p:cNvSpPr>
            <a:spLocks noChangeAspect="1"/>
          </p:cNvSpPr>
          <p:nvPr/>
        </p:nvSpPr>
        <p:spPr bwMode="auto">
          <a:xfrm>
            <a:off x="2899607" y="4115250"/>
            <a:ext cx="27416" cy="7509"/>
          </a:xfrm>
          <a:custGeom>
            <a:avLst/>
            <a:gdLst/>
            <a:ahLst/>
            <a:cxnLst>
              <a:cxn ang="0">
                <a:pos x="0" y="0"/>
              </a:cxn>
              <a:cxn ang="0">
                <a:pos x="15" y="3"/>
              </a:cxn>
              <a:cxn ang="0">
                <a:pos x="15" y="4"/>
              </a:cxn>
              <a:cxn ang="0">
                <a:pos x="4" y="3"/>
              </a:cxn>
              <a:cxn ang="0">
                <a:pos x="0" y="1"/>
              </a:cxn>
              <a:cxn ang="0">
                <a:pos x="0" y="0"/>
              </a:cxn>
            </a:cxnLst>
            <a:rect l="0" t="0" r="r" b="b"/>
            <a:pathLst>
              <a:path w="15" h="4">
                <a:moveTo>
                  <a:pt x="0" y="0"/>
                </a:moveTo>
                <a:cubicBezTo>
                  <a:pt x="0" y="0"/>
                  <a:pt x="4" y="4"/>
                  <a:pt x="15" y="3"/>
                </a:cubicBezTo>
                <a:cubicBezTo>
                  <a:pt x="15"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1" name="563795973"/>
          <p:cNvSpPr>
            <a:spLocks noChangeAspect="1" noChangeArrowheads="1"/>
          </p:cNvSpPr>
          <p:nvPr/>
        </p:nvSpPr>
        <p:spPr bwMode="auto">
          <a:xfrm>
            <a:off x="2927023" y="4122759"/>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2" name="1580476425"/>
          <p:cNvSpPr>
            <a:spLocks noChangeAspect="1"/>
          </p:cNvSpPr>
          <p:nvPr/>
        </p:nvSpPr>
        <p:spPr bwMode="auto">
          <a:xfrm>
            <a:off x="2890207" y="4095223"/>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3" name="2122315493"/>
          <p:cNvSpPr>
            <a:spLocks noChangeAspect="1"/>
          </p:cNvSpPr>
          <p:nvPr/>
        </p:nvSpPr>
        <p:spPr bwMode="auto">
          <a:xfrm>
            <a:off x="2890207" y="4097727"/>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4" name="1612598650"/>
          <p:cNvSpPr>
            <a:spLocks noChangeAspect="1"/>
          </p:cNvSpPr>
          <p:nvPr/>
        </p:nvSpPr>
        <p:spPr bwMode="auto">
          <a:xfrm>
            <a:off x="2899607" y="4099396"/>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5" name="1652713409"/>
          <p:cNvSpPr>
            <a:spLocks noChangeAspect="1"/>
          </p:cNvSpPr>
          <p:nvPr/>
        </p:nvSpPr>
        <p:spPr bwMode="auto">
          <a:xfrm>
            <a:off x="2890207" y="4097727"/>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6" name="357433308"/>
          <p:cNvSpPr>
            <a:spLocks noChangeAspect="1"/>
          </p:cNvSpPr>
          <p:nvPr/>
        </p:nvSpPr>
        <p:spPr bwMode="auto">
          <a:xfrm>
            <a:off x="2899607" y="4099396"/>
            <a:ext cx="27416" cy="5841"/>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7" name="27532893"/>
          <p:cNvSpPr>
            <a:spLocks noChangeAspect="1" noChangeArrowheads="1"/>
          </p:cNvSpPr>
          <p:nvPr/>
        </p:nvSpPr>
        <p:spPr bwMode="auto">
          <a:xfrm>
            <a:off x="2927023" y="4105237"/>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8" name="1682924167"/>
          <p:cNvSpPr>
            <a:spLocks noChangeAspect="1" noEditPoints="1"/>
          </p:cNvSpPr>
          <p:nvPr/>
        </p:nvSpPr>
        <p:spPr bwMode="auto">
          <a:xfrm>
            <a:off x="2804825" y="3925842"/>
            <a:ext cx="166846" cy="41720"/>
          </a:xfrm>
          <a:custGeom>
            <a:avLst/>
            <a:gdLst/>
            <a:ahLst/>
            <a:cxnLst>
              <a:cxn ang="0">
                <a:pos x="28" y="11"/>
              </a:cxn>
              <a:cxn ang="0">
                <a:pos x="30" y="5"/>
              </a:cxn>
              <a:cxn ang="0">
                <a:pos x="26" y="10"/>
              </a:cxn>
              <a:cxn ang="0">
                <a:pos x="45" y="14"/>
              </a:cxn>
              <a:cxn ang="0">
                <a:pos x="47" y="7"/>
              </a:cxn>
              <a:cxn ang="0">
                <a:pos x="43" y="12"/>
              </a:cxn>
              <a:cxn ang="0">
                <a:pos x="37" y="13"/>
              </a:cxn>
              <a:cxn ang="0">
                <a:pos x="39" y="6"/>
              </a:cxn>
              <a:cxn ang="0">
                <a:pos x="34" y="11"/>
              </a:cxn>
              <a:cxn ang="0">
                <a:pos x="2" y="7"/>
              </a:cxn>
              <a:cxn ang="0">
                <a:pos x="4" y="1"/>
              </a:cxn>
              <a:cxn ang="0">
                <a:pos x="0" y="6"/>
              </a:cxn>
              <a:cxn ang="0">
                <a:pos x="11" y="9"/>
              </a:cxn>
              <a:cxn ang="0">
                <a:pos x="13" y="2"/>
              </a:cxn>
              <a:cxn ang="0">
                <a:pos x="8" y="7"/>
              </a:cxn>
              <a:cxn ang="0">
                <a:pos x="19" y="10"/>
              </a:cxn>
              <a:cxn ang="0">
                <a:pos x="22" y="3"/>
              </a:cxn>
              <a:cxn ang="0">
                <a:pos x="17" y="8"/>
              </a:cxn>
              <a:cxn ang="0">
                <a:pos x="80" y="19"/>
              </a:cxn>
              <a:cxn ang="0">
                <a:pos x="82" y="13"/>
              </a:cxn>
              <a:cxn ang="0">
                <a:pos x="77" y="17"/>
              </a:cxn>
              <a:cxn ang="0">
                <a:pos x="86" y="19"/>
              </a:cxn>
              <a:cxn ang="0">
                <a:pos x="90" y="19"/>
              </a:cxn>
              <a:cxn ang="0">
                <a:pos x="86" y="14"/>
              </a:cxn>
              <a:cxn ang="0">
                <a:pos x="62" y="17"/>
              </a:cxn>
              <a:cxn ang="0">
                <a:pos x="65" y="10"/>
              </a:cxn>
              <a:cxn ang="0">
                <a:pos x="60" y="15"/>
              </a:cxn>
              <a:cxn ang="0">
                <a:pos x="71" y="18"/>
              </a:cxn>
              <a:cxn ang="0">
                <a:pos x="73" y="12"/>
              </a:cxn>
              <a:cxn ang="0">
                <a:pos x="69" y="16"/>
              </a:cxn>
              <a:cxn ang="0">
                <a:pos x="54" y="15"/>
              </a:cxn>
              <a:cxn ang="0">
                <a:pos x="56" y="9"/>
              </a:cxn>
              <a:cxn ang="0">
                <a:pos x="51" y="13"/>
              </a:cxn>
            </a:cxnLst>
            <a:rect l="0" t="0" r="r" b="b"/>
            <a:pathLst>
              <a:path w="90" h="21">
                <a:moveTo>
                  <a:pt x="26" y="10"/>
                </a:moveTo>
                <a:cubicBezTo>
                  <a:pt x="26" y="11"/>
                  <a:pt x="27" y="11"/>
                  <a:pt x="28" y="11"/>
                </a:cubicBezTo>
                <a:cubicBezTo>
                  <a:pt x="29" y="11"/>
                  <a:pt x="30" y="11"/>
                  <a:pt x="30" y="10"/>
                </a:cubicBezTo>
                <a:cubicBezTo>
                  <a:pt x="30" y="5"/>
                  <a:pt x="30" y="5"/>
                  <a:pt x="30" y="5"/>
                </a:cubicBezTo>
                <a:cubicBezTo>
                  <a:pt x="26" y="4"/>
                  <a:pt x="26" y="4"/>
                  <a:pt x="26" y="4"/>
                </a:cubicBezTo>
                <a:lnTo>
                  <a:pt x="26" y="10"/>
                </a:lnTo>
                <a:close/>
                <a:moveTo>
                  <a:pt x="43" y="12"/>
                </a:moveTo>
                <a:cubicBezTo>
                  <a:pt x="43" y="13"/>
                  <a:pt x="44" y="14"/>
                  <a:pt x="45" y="14"/>
                </a:cubicBezTo>
                <a:cubicBezTo>
                  <a:pt x="46" y="14"/>
                  <a:pt x="47" y="13"/>
                  <a:pt x="47" y="12"/>
                </a:cubicBezTo>
                <a:cubicBezTo>
                  <a:pt x="47" y="7"/>
                  <a:pt x="47" y="7"/>
                  <a:pt x="47" y="7"/>
                </a:cubicBezTo>
                <a:cubicBezTo>
                  <a:pt x="43" y="7"/>
                  <a:pt x="43" y="7"/>
                  <a:pt x="43" y="7"/>
                </a:cubicBezTo>
                <a:lnTo>
                  <a:pt x="43" y="12"/>
                </a:lnTo>
                <a:close/>
                <a:moveTo>
                  <a:pt x="34" y="11"/>
                </a:moveTo>
                <a:cubicBezTo>
                  <a:pt x="34" y="12"/>
                  <a:pt x="35" y="13"/>
                  <a:pt x="37" y="13"/>
                </a:cubicBezTo>
                <a:cubicBezTo>
                  <a:pt x="38" y="13"/>
                  <a:pt x="39" y="12"/>
                  <a:pt x="39" y="11"/>
                </a:cubicBezTo>
                <a:cubicBezTo>
                  <a:pt x="39" y="6"/>
                  <a:pt x="39" y="6"/>
                  <a:pt x="39" y="6"/>
                </a:cubicBezTo>
                <a:cubicBezTo>
                  <a:pt x="34" y="5"/>
                  <a:pt x="34" y="5"/>
                  <a:pt x="34" y="5"/>
                </a:cubicBezTo>
                <a:lnTo>
                  <a:pt x="34" y="11"/>
                </a:lnTo>
                <a:close/>
                <a:moveTo>
                  <a:pt x="0" y="6"/>
                </a:moveTo>
                <a:cubicBezTo>
                  <a:pt x="0" y="7"/>
                  <a:pt x="1" y="7"/>
                  <a:pt x="2" y="7"/>
                </a:cubicBezTo>
                <a:cubicBezTo>
                  <a:pt x="3" y="7"/>
                  <a:pt x="4" y="7"/>
                  <a:pt x="4" y="6"/>
                </a:cubicBezTo>
                <a:cubicBezTo>
                  <a:pt x="4" y="1"/>
                  <a:pt x="4" y="1"/>
                  <a:pt x="4" y="1"/>
                </a:cubicBezTo>
                <a:cubicBezTo>
                  <a:pt x="0" y="0"/>
                  <a:pt x="0" y="0"/>
                  <a:pt x="0" y="0"/>
                </a:cubicBezTo>
                <a:lnTo>
                  <a:pt x="0" y="6"/>
                </a:lnTo>
                <a:close/>
                <a:moveTo>
                  <a:pt x="8" y="7"/>
                </a:moveTo>
                <a:cubicBezTo>
                  <a:pt x="8" y="8"/>
                  <a:pt x="9" y="9"/>
                  <a:pt x="11" y="9"/>
                </a:cubicBezTo>
                <a:cubicBezTo>
                  <a:pt x="12" y="9"/>
                  <a:pt x="13" y="8"/>
                  <a:pt x="13" y="7"/>
                </a:cubicBezTo>
                <a:cubicBezTo>
                  <a:pt x="13" y="2"/>
                  <a:pt x="13" y="2"/>
                  <a:pt x="13" y="2"/>
                </a:cubicBezTo>
                <a:cubicBezTo>
                  <a:pt x="8" y="1"/>
                  <a:pt x="8" y="1"/>
                  <a:pt x="8" y="1"/>
                </a:cubicBezTo>
                <a:lnTo>
                  <a:pt x="8" y="7"/>
                </a:lnTo>
                <a:close/>
                <a:moveTo>
                  <a:pt x="17" y="8"/>
                </a:moveTo>
                <a:cubicBezTo>
                  <a:pt x="17" y="9"/>
                  <a:pt x="18" y="10"/>
                  <a:pt x="19" y="10"/>
                </a:cubicBezTo>
                <a:cubicBezTo>
                  <a:pt x="21" y="10"/>
                  <a:pt x="22" y="9"/>
                  <a:pt x="22" y="8"/>
                </a:cubicBezTo>
                <a:cubicBezTo>
                  <a:pt x="22" y="3"/>
                  <a:pt x="22" y="3"/>
                  <a:pt x="22" y="3"/>
                </a:cubicBezTo>
                <a:cubicBezTo>
                  <a:pt x="17" y="3"/>
                  <a:pt x="17" y="3"/>
                  <a:pt x="17" y="3"/>
                </a:cubicBezTo>
                <a:lnTo>
                  <a:pt x="17" y="8"/>
                </a:lnTo>
                <a:close/>
                <a:moveTo>
                  <a:pt x="77" y="17"/>
                </a:moveTo>
                <a:cubicBezTo>
                  <a:pt x="77" y="19"/>
                  <a:pt x="78" y="19"/>
                  <a:pt x="80" y="19"/>
                </a:cubicBezTo>
                <a:cubicBezTo>
                  <a:pt x="81" y="19"/>
                  <a:pt x="82" y="19"/>
                  <a:pt x="82" y="17"/>
                </a:cubicBezTo>
                <a:cubicBezTo>
                  <a:pt x="82" y="13"/>
                  <a:pt x="82" y="13"/>
                  <a:pt x="82" y="13"/>
                </a:cubicBezTo>
                <a:cubicBezTo>
                  <a:pt x="77" y="12"/>
                  <a:pt x="77" y="12"/>
                  <a:pt x="77" y="12"/>
                </a:cubicBezTo>
                <a:lnTo>
                  <a:pt x="77" y="17"/>
                </a:lnTo>
                <a:close/>
                <a:moveTo>
                  <a:pt x="86" y="14"/>
                </a:moveTo>
                <a:cubicBezTo>
                  <a:pt x="86" y="19"/>
                  <a:pt x="86" y="19"/>
                  <a:pt x="86" y="19"/>
                </a:cubicBezTo>
                <a:cubicBezTo>
                  <a:pt x="86" y="20"/>
                  <a:pt x="87" y="21"/>
                  <a:pt x="88" y="21"/>
                </a:cubicBezTo>
                <a:cubicBezTo>
                  <a:pt x="89" y="21"/>
                  <a:pt x="90" y="20"/>
                  <a:pt x="90" y="19"/>
                </a:cubicBezTo>
                <a:cubicBezTo>
                  <a:pt x="90" y="14"/>
                  <a:pt x="90" y="14"/>
                  <a:pt x="90" y="14"/>
                </a:cubicBezTo>
                <a:lnTo>
                  <a:pt x="86" y="14"/>
                </a:lnTo>
                <a:close/>
                <a:moveTo>
                  <a:pt x="60" y="15"/>
                </a:moveTo>
                <a:cubicBezTo>
                  <a:pt x="60" y="16"/>
                  <a:pt x="61" y="17"/>
                  <a:pt x="62" y="17"/>
                </a:cubicBezTo>
                <a:cubicBezTo>
                  <a:pt x="64" y="17"/>
                  <a:pt x="65" y="16"/>
                  <a:pt x="65" y="15"/>
                </a:cubicBezTo>
                <a:cubicBezTo>
                  <a:pt x="65" y="10"/>
                  <a:pt x="65" y="10"/>
                  <a:pt x="65" y="10"/>
                </a:cubicBezTo>
                <a:cubicBezTo>
                  <a:pt x="60" y="10"/>
                  <a:pt x="60" y="10"/>
                  <a:pt x="60" y="10"/>
                </a:cubicBezTo>
                <a:lnTo>
                  <a:pt x="60" y="15"/>
                </a:lnTo>
                <a:close/>
                <a:moveTo>
                  <a:pt x="69" y="16"/>
                </a:moveTo>
                <a:cubicBezTo>
                  <a:pt x="69" y="17"/>
                  <a:pt x="70" y="18"/>
                  <a:pt x="71" y="18"/>
                </a:cubicBezTo>
                <a:cubicBezTo>
                  <a:pt x="72" y="18"/>
                  <a:pt x="73" y="17"/>
                  <a:pt x="73" y="16"/>
                </a:cubicBezTo>
                <a:cubicBezTo>
                  <a:pt x="73" y="12"/>
                  <a:pt x="73" y="12"/>
                  <a:pt x="73" y="12"/>
                </a:cubicBezTo>
                <a:cubicBezTo>
                  <a:pt x="69" y="11"/>
                  <a:pt x="69" y="11"/>
                  <a:pt x="69" y="11"/>
                </a:cubicBezTo>
                <a:lnTo>
                  <a:pt x="69" y="16"/>
                </a:lnTo>
                <a:close/>
                <a:moveTo>
                  <a:pt x="51" y="13"/>
                </a:moveTo>
                <a:cubicBezTo>
                  <a:pt x="51" y="15"/>
                  <a:pt x="52" y="15"/>
                  <a:pt x="54" y="15"/>
                </a:cubicBezTo>
                <a:cubicBezTo>
                  <a:pt x="55" y="15"/>
                  <a:pt x="56" y="15"/>
                  <a:pt x="56" y="13"/>
                </a:cubicBezTo>
                <a:cubicBezTo>
                  <a:pt x="56" y="9"/>
                  <a:pt x="56" y="9"/>
                  <a:pt x="56" y="9"/>
                </a:cubicBezTo>
                <a:cubicBezTo>
                  <a:pt x="51" y="8"/>
                  <a:pt x="51" y="8"/>
                  <a:pt x="51" y="8"/>
                </a:cubicBezTo>
                <a:lnTo>
                  <a:pt x="51" y="1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9" name="120256260"/>
          <p:cNvSpPr>
            <a:spLocks noChangeAspect="1" noChangeArrowheads="1"/>
          </p:cNvSpPr>
          <p:nvPr/>
        </p:nvSpPr>
        <p:spPr bwMode="auto">
          <a:xfrm>
            <a:off x="2786810" y="3662173"/>
            <a:ext cx="3134" cy="3338"/>
          </a:xfrm>
          <a:prstGeom prst="ellipse">
            <a:avLst/>
          </a:prstGeom>
          <a:solidFill>
            <a:srgbClr val="8BA2B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0" name="873316186"/>
          <p:cNvSpPr>
            <a:spLocks noChangeAspect="1" noChangeArrowheads="1"/>
          </p:cNvSpPr>
          <p:nvPr/>
        </p:nvSpPr>
        <p:spPr bwMode="auto">
          <a:xfrm>
            <a:off x="2786810" y="3685536"/>
            <a:ext cx="3134" cy="4171"/>
          </a:xfrm>
          <a:prstGeom prst="ellipse">
            <a:avLst/>
          </a:prstGeom>
          <a:solidFill>
            <a:srgbClr val="8BA2B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1" name="973727850"/>
          <p:cNvSpPr>
            <a:spLocks noChangeAspect="1" noChangeArrowheads="1"/>
          </p:cNvSpPr>
          <p:nvPr/>
        </p:nvSpPr>
        <p:spPr bwMode="auto">
          <a:xfrm>
            <a:off x="2786810" y="4060179"/>
            <a:ext cx="3134" cy="4171"/>
          </a:xfrm>
          <a:prstGeom prst="ellipse">
            <a:avLst/>
          </a:prstGeom>
          <a:solidFill>
            <a:srgbClr val="8BA2B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2" name="1054565753"/>
          <p:cNvSpPr>
            <a:spLocks noChangeAspect="1"/>
          </p:cNvSpPr>
          <p:nvPr/>
        </p:nvSpPr>
        <p:spPr bwMode="auto">
          <a:xfrm>
            <a:off x="2753127" y="4602536"/>
            <a:ext cx="227945" cy="56739"/>
          </a:xfrm>
          <a:custGeom>
            <a:avLst/>
            <a:gdLst/>
            <a:ahLst/>
            <a:cxnLst>
              <a:cxn ang="0">
                <a:pos x="40" y="0"/>
              </a:cxn>
              <a:cxn ang="0">
                <a:pos x="0" y="19"/>
              </a:cxn>
              <a:cxn ang="0">
                <a:pos x="291" y="68"/>
              </a:cxn>
              <a:cxn ang="0">
                <a:pos x="291" y="40"/>
              </a:cxn>
              <a:cxn ang="0">
                <a:pos x="40" y="0"/>
              </a:cxn>
            </a:cxnLst>
            <a:rect l="0" t="0" r="r" b="b"/>
            <a:pathLst>
              <a:path w="291" h="68">
                <a:moveTo>
                  <a:pt x="40" y="0"/>
                </a:moveTo>
                <a:lnTo>
                  <a:pt x="0" y="19"/>
                </a:lnTo>
                <a:lnTo>
                  <a:pt x="291" y="68"/>
                </a:lnTo>
                <a:lnTo>
                  <a:pt x="291" y="40"/>
                </a:lnTo>
                <a:lnTo>
                  <a:pt x="4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3" name="81096811"/>
          <p:cNvSpPr>
            <a:spLocks noChangeAspect="1"/>
          </p:cNvSpPr>
          <p:nvPr/>
        </p:nvSpPr>
        <p:spPr bwMode="auto">
          <a:xfrm>
            <a:off x="2784460" y="3762300"/>
            <a:ext cx="9399" cy="23363"/>
          </a:xfrm>
          <a:custGeom>
            <a:avLst/>
            <a:gdLst/>
            <a:ahLst/>
            <a:cxnLst>
              <a:cxn ang="0">
                <a:pos x="5" y="2"/>
              </a:cxn>
              <a:cxn ang="0">
                <a:pos x="0" y="2"/>
              </a:cxn>
              <a:cxn ang="0">
                <a:pos x="0" y="11"/>
              </a:cxn>
              <a:cxn ang="0">
                <a:pos x="5" y="12"/>
              </a:cxn>
              <a:cxn ang="0">
                <a:pos x="5" y="2"/>
              </a:cxn>
            </a:cxnLst>
            <a:rect l="0" t="0" r="r" b="b"/>
            <a:pathLst>
              <a:path w="5" h="12">
                <a:moveTo>
                  <a:pt x="5" y="2"/>
                </a:moveTo>
                <a:cubicBezTo>
                  <a:pt x="5" y="2"/>
                  <a:pt x="0" y="0"/>
                  <a:pt x="0" y="2"/>
                </a:cubicBezTo>
                <a:cubicBezTo>
                  <a:pt x="0" y="3"/>
                  <a:pt x="0" y="10"/>
                  <a:pt x="0" y="11"/>
                </a:cubicBezTo>
                <a:cubicBezTo>
                  <a:pt x="0"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4" name="1934265211"/>
          <p:cNvSpPr>
            <a:spLocks noChangeAspect="1" noChangeArrowheads="1"/>
          </p:cNvSpPr>
          <p:nvPr/>
        </p:nvSpPr>
        <p:spPr bwMode="auto">
          <a:xfrm>
            <a:off x="2786810" y="3773982"/>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5" name="1638531748"/>
          <p:cNvSpPr>
            <a:spLocks noChangeAspect="1"/>
          </p:cNvSpPr>
          <p:nvPr/>
        </p:nvSpPr>
        <p:spPr bwMode="auto">
          <a:xfrm>
            <a:off x="2784460" y="3783995"/>
            <a:ext cx="9399" cy="25866"/>
          </a:xfrm>
          <a:custGeom>
            <a:avLst/>
            <a:gdLst/>
            <a:ahLst/>
            <a:cxnLst>
              <a:cxn ang="0">
                <a:pos x="5" y="2"/>
              </a:cxn>
              <a:cxn ang="0">
                <a:pos x="0" y="2"/>
              </a:cxn>
              <a:cxn ang="0">
                <a:pos x="0" y="12"/>
              </a:cxn>
              <a:cxn ang="0">
                <a:pos x="5" y="13"/>
              </a:cxn>
              <a:cxn ang="0">
                <a:pos x="5" y="2"/>
              </a:cxn>
            </a:cxnLst>
            <a:rect l="0" t="0" r="r" b="b"/>
            <a:pathLst>
              <a:path w="5" h="13">
                <a:moveTo>
                  <a:pt x="5" y="2"/>
                </a:moveTo>
                <a:cubicBezTo>
                  <a:pt x="5" y="2"/>
                  <a:pt x="0" y="0"/>
                  <a:pt x="0" y="2"/>
                </a:cubicBezTo>
                <a:cubicBezTo>
                  <a:pt x="0" y="3"/>
                  <a:pt x="0" y="11"/>
                  <a:pt x="0" y="12"/>
                </a:cubicBezTo>
                <a:cubicBezTo>
                  <a:pt x="0" y="13"/>
                  <a:pt x="5" y="13"/>
                  <a:pt x="5" y="13"/>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6" name="931103548"/>
          <p:cNvSpPr>
            <a:spLocks noChangeAspect="1" noChangeArrowheads="1"/>
          </p:cNvSpPr>
          <p:nvPr/>
        </p:nvSpPr>
        <p:spPr bwMode="auto">
          <a:xfrm>
            <a:off x="2786810" y="3795675"/>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7" name="1588419448"/>
          <p:cNvSpPr>
            <a:spLocks noChangeAspect="1"/>
          </p:cNvSpPr>
          <p:nvPr/>
        </p:nvSpPr>
        <p:spPr bwMode="auto">
          <a:xfrm>
            <a:off x="2784460" y="3807358"/>
            <a:ext cx="9399" cy="24198"/>
          </a:xfrm>
          <a:custGeom>
            <a:avLst/>
            <a:gdLst/>
            <a:ahLst/>
            <a:cxnLst>
              <a:cxn ang="0">
                <a:pos x="5" y="2"/>
              </a:cxn>
              <a:cxn ang="0">
                <a:pos x="0" y="1"/>
              </a:cxn>
              <a:cxn ang="0">
                <a:pos x="0" y="11"/>
              </a:cxn>
              <a:cxn ang="0">
                <a:pos x="5" y="12"/>
              </a:cxn>
              <a:cxn ang="0">
                <a:pos x="5" y="2"/>
              </a:cxn>
            </a:cxnLst>
            <a:rect l="0" t="0" r="r" b="b"/>
            <a:pathLst>
              <a:path w="5" h="12">
                <a:moveTo>
                  <a:pt x="5" y="2"/>
                </a:moveTo>
                <a:cubicBezTo>
                  <a:pt x="5" y="2"/>
                  <a:pt x="0" y="0"/>
                  <a:pt x="0" y="1"/>
                </a:cubicBezTo>
                <a:cubicBezTo>
                  <a:pt x="0" y="3"/>
                  <a:pt x="0" y="11"/>
                  <a:pt x="0" y="11"/>
                </a:cubicBezTo>
                <a:cubicBezTo>
                  <a:pt x="0"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8" name="396809692"/>
          <p:cNvSpPr>
            <a:spLocks noChangeAspect="1" noChangeArrowheads="1"/>
          </p:cNvSpPr>
          <p:nvPr/>
        </p:nvSpPr>
        <p:spPr bwMode="auto">
          <a:xfrm>
            <a:off x="2786810" y="3819873"/>
            <a:ext cx="3134" cy="333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9" name="333714770"/>
          <p:cNvSpPr>
            <a:spLocks noChangeAspect="1"/>
          </p:cNvSpPr>
          <p:nvPr/>
        </p:nvSpPr>
        <p:spPr bwMode="auto">
          <a:xfrm>
            <a:off x="2784460" y="3831554"/>
            <a:ext cx="9399" cy="23363"/>
          </a:xfrm>
          <a:custGeom>
            <a:avLst/>
            <a:gdLst/>
            <a:ahLst/>
            <a:cxnLst>
              <a:cxn ang="0">
                <a:pos x="5" y="1"/>
              </a:cxn>
              <a:cxn ang="0">
                <a:pos x="0" y="1"/>
              </a:cxn>
              <a:cxn ang="0">
                <a:pos x="0" y="11"/>
              </a:cxn>
              <a:cxn ang="0">
                <a:pos x="5" y="12"/>
              </a:cxn>
              <a:cxn ang="0">
                <a:pos x="5" y="1"/>
              </a:cxn>
            </a:cxnLst>
            <a:rect l="0" t="0" r="r" b="b"/>
            <a:pathLst>
              <a:path w="5" h="12">
                <a:moveTo>
                  <a:pt x="5" y="1"/>
                </a:moveTo>
                <a:cubicBezTo>
                  <a:pt x="5" y="1"/>
                  <a:pt x="0" y="0"/>
                  <a:pt x="0" y="1"/>
                </a:cubicBezTo>
                <a:cubicBezTo>
                  <a:pt x="0" y="3"/>
                  <a:pt x="0" y="10"/>
                  <a:pt x="0" y="11"/>
                </a:cubicBezTo>
                <a:cubicBezTo>
                  <a:pt x="0" y="12"/>
                  <a:pt x="5" y="12"/>
                  <a:pt x="5" y="12"/>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0" name="1315803262"/>
          <p:cNvSpPr>
            <a:spLocks noChangeAspect="1" noChangeArrowheads="1"/>
          </p:cNvSpPr>
          <p:nvPr/>
        </p:nvSpPr>
        <p:spPr bwMode="auto">
          <a:xfrm>
            <a:off x="2786810" y="3841568"/>
            <a:ext cx="3134" cy="333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1" name="1308463748"/>
          <p:cNvSpPr>
            <a:spLocks noChangeAspect="1"/>
          </p:cNvSpPr>
          <p:nvPr/>
        </p:nvSpPr>
        <p:spPr bwMode="auto">
          <a:xfrm>
            <a:off x="2784460" y="3853249"/>
            <a:ext cx="9399" cy="23363"/>
          </a:xfrm>
          <a:custGeom>
            <a:avLst/>
            <a:gdLst/>
            <a:ahLst/>
            <a:cxnLst>
              <a:cxn ang="0">
                <a:pos x="5" y="2"/>
              </a:cxn>
              <a:cxn ang="0">
                <a:pos x="0" y="1"/>
              </a:cxn>
              <a:cxn ang="0">
                <a:pos x="0" y="11"/>
              </a:cxn>
              <a:cxn ang="0">
                <a:pos x="5" y="12"/>
              </a:cxn>
              <a:cxn ang="0">
                <a:pos x="5" y="2"/>
              </a:cxn>
            </a:cxnLst>
            <a:rect l="0" t="0" r="r" b="b"/>
            <a:pathLst>
              <a:path w="5" h="12">
                <a:moveTo>
                  <a:pt x="5" y="2"/>
                </a:moveTo>
                <a:cubicBezTo>
                  <a:pt x="5" y="2"/>
                  <a:pt x="0" y="0"/>
                  <a:pt x="0" y="1"/>
                </a:cubicBezTo>
                <a:cubicBezTo>
                  <a:pt x="0" y="3"/>
                  <a:pt x="0" y="10"/>
                  <a:pt x="0" y="11"/>
                </a:cubicBezTo>
                <a:cubicBezTo>
                  <a:pt x="0"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2" name="2061337270"/>
          <p:cNvSpPr>
            <a:spLocks noChangeAspect="1" noChangeArrowheads="1"/>
          </p:cNvSpPr>
          <p:nvPr/>
        </p:nvSpPr>
        <p:spPr bwMode="auto">
          <a:xfrm>
            <a:off x="2786810" y="3864931"/>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3" name="1555143718"/>
          <p:cNvSpPr>
            <a:spLocks noChangeAspect="1"/>
          </p:cNvSpPr>
          <p:nvPr/>
        </p:nvSpPr>
        <p:spPr bwMode="auto">
          <a:xfrm>
            <a:off x="2784460" y="3874944"/>
            <a:ext cx="9399" cy="23363"/>
          </a:xfrm>
          <a:custGeom>
            <a:avLst/>
            <a:gdLst/>
            <a:ahLst/>
            <a:cxnLst>
              <a:cxn ang="0">
                <a:pos x="5" y="2"/>
              </a:cxn>
              <a:cxn ang="0">
                <a:pos x="0" y="2"/>
              </a:cxn>
              <a:cxn ang="0">
                <a:pos x="0" y="11"/>
              </a:cxn>
              <a:cxn ang="0">
                <a:pos x="5" y="12"/>
              </a:cxn>
              <a:cxn ang="0">
                <a:pos x="5" y="2"/>
              </a:cxn>
            </a:cxnLst>
            <a:rect l="0" t="0" r="r" b="b"/>
            <a:pathLst>
              <a:path w="5" h="12">
                <a:moveTo>
                  <a:pt x="5" y="2"/>
                </a:moveTo>
                <a:cubicBezTo>
                  <a:pt x="5" y="2"/>
                  <a:pt x="0" y="0"/>
                  <a:pt x="0" y="2"/>
                </a:cubicBezTo>
                <a:cubicBezTo>
                  <a:pt x="0" y="3"/>
                  <a:pt x="0" y="11"/>
                  <a:pt x="0" y="11"/>
                </a:cubicBezTo>
                <a:cubicBezTo>
                  <a:pt x="0"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4" name="998180643"/>
          <p:cNvSpPr>
            <a:spLocks noChangeAspect="1" noChangeArrowheads="1"/>
          </p:cNvSpPr>
          <p:nvPr/>
        </p:nvSpPr>
        <p:spPr bwMode="auto">
          <a:xfrm>
            <a:off x="2786810" y="3886625"/>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5" name="1504974507"/>
          <p:cNvSpPr>
            <a:spLocks noChangeAspect="1"/>
          </p:cNvSpPr>
          <p:nvPr/>
        </p:nvSpPr>
        <p:spPr bwMode="auto">
          <a:xfrm>
            <a:off x="2784460" y="3898307"/>
            <a:ext cx="9399" cy="23363"/>
          </a:xfrm>
          <a:custGeom>
            <a:avLst/>
            <a:gdLst/>
            <a:ahLst/>
            <a:cxnLst>
              <a:cxn ang="0">
                <a:pos x="5" y="2"/>
              </a:cxn>
              <a:cxn ang="0">
                <a:pos x="0" y="1"/>
              </a:cxn>
              <a:cxn ang="0">
                <a:pos x="0" y="11"/>
              </a:cxn>
              <a:cxn ang="0">
                <a:pos x="5" y="12"/>
              </a:cxn>
              <a:cxn ang="0">
                <a:pos x="5" y="2"/>
              </a:cxn>
            </a:cxnLst>
            <a:rect l="0" t="0" r="r" b="b"/>
            <a:pathLst>
              <a:path w="5" h="12">
                <a:moveTo>
                  <a:pt x="5" y="2"/>
                </a:moveTo>
                <a:cubicBezTo>
                  <a:pt x="5" y="2"/>
                  <a:pt x="0" y="0"/>
                  <a:pt x="0" y="1"/>
                </a:cubicBezTo>
                <a:cubicBezTo>
                  <a:pt x="0" y="3"/>
                  <a:pt x="0" y="10"/>
                  <a:pt x="0" y="11"/>
                </a:cubicBezTo>
                <a:cubicBezTo>
                  <a:pt x="0"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6" name="38326399"/>
          <p:cNvSpPr>
            <a:spLocks noChangeAspect="1" noChangeArrowheads="1"/>
          </p:cNvSpPr>
          <p:nvPr/>
        </p:nvSpPr>
        <p:spPr bwMode="auto">
          <a:xfrm>
            <a:off x="2786810" y="3909988"/>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7" name="850169453"/>
          <p:cNvSpPr>
            <a:spLocks noChangeAspect="1"/>
          </p:cNvSpPr>
          <p:nvPr/>
        </p:nvSpPr>
        <p:spPr bwMode="auto">
          <a:xfrm>
            <a:off x="2784460" y="3920001"/>
            <a:ext cx="9399" cy="23363"/>
          </a:xfrm>
          <a:custGeom>
            <a:avLst/>
            <a:gdLst/>
            <a:ahLst/>
            <a:cxnLst>
              <a:cxn ang="0">
                <a:pos x="5" y="2"/>
              </a:cxn>
              <a:cxn ang="0">
                <a:pos x="0" y="2"/>
              </a:cxn>
              <a:cxn ang="0">
                <a:pos x="0" y="11"/>
              </a:cxn>
              <a:cxn ang="0">
                <a:pos x="5" y="12"/>
              </a:cxn>
              <a:cxn ang="0">
                <a:pos x="5" y="2"/>
              </a:cxn>
            </a:cxnLst>
            <a:rect l="0" t="0" r="r" b="b"/>
            <a:pathLst>
              <a:path w="5" h="12">
                <a:moveTo>
                  <a:pt x="5" y="2"/>
                </a:moveTo>
                <a:cubicBezTo>
                  <a:pt x="5" y="2"/>
                  <a:pt x="0" y="0"/>
                  <a:pt x="0" y="2"/>
                </a:cubicBezTo>
                <a:cubicBezTo>
                  <a:pt x="0" y="3"/>
                  <a:pt x="0" y="10"/>
                  <a:pt x="0" y="11"/>
                </a:cubicBezTo>
                <a:cubicBezTo>
                  <a:pt x="0"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8" name="1144969751"/>
          <p:cNvSpPr>
            <a:spLocks noChangeAspect="1" noChangeArrowheads="1"/>
          </p:cNvSpPr>
          <p:nvPr/>
        </p:nvSpPr>
        <p:spPr bwMode="auto">
          <a:xfrm>
            <a:off x="2786810" y="3931683"/>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9" name="1251981679"/>
          <p:cNvSpPr>
            <a:spLocks noChangeAspect="1"/>
          </p:cNvSpPr>
          <p:nvPr/>
        </p:nvSpPr>
        <p:spPr bwMode="auto">
          <a:xfrm>
            <a:off x="2784460" y="3941695"/>
            <a:ext cx="9399" cy="23363"/>
          </a:xfrm>
          <a:custGeom>
            <a:avLst/>
            <a:gdLst/>
            <a:ahLst/>
            <a:cxnLst>
              <a:cxn ang="0">
                <a:pos x="5" y="2"/>
              </a:cxn>
              <a:cxn ang="0">
                <a:pos x="0" y="2"/>
              </a:cxn>
              <a:cxn ang="0">
                <a:pos x="0" y="11"/>
              </a:cxn>
              <a:cxn ang="0">
                <a:pos x="5" y="12"/>
              </a:cxn>
              <a:cxn ang="0">
                <a:pos x="5" y="2"/>
              </a:cxn>
            </a:cxnLst>
            <a:rect l="0" t="0" r="r" b="b"/>
            <a:pathLst>
              <a:path w="5" h="12">
                <a:moveTo>
                  <a:pt x="5" y="2"/>
                </a:moveTo>
                <a:cubicBezTo>
                  <a:pt x="5" y="2"/>
                  <a:pt x="0" y="0"/>
                  <a:pt x="0" y="2"/>
                </a:cubicBezTo>
                <a:cubicBezTo>
                  <a:pt x="0" y="3"/>
                  <a:pt x="0" y="10"/>
                  <a:pt x="0" y="11"/>
                </a:cubicBezTo>
                <a:cubicBezTo>
                  <a:pt x="0"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0" name="1183690739"/>
          <p:cNvSpPr>
            <a:spLocks noChangeAspect="1" noChangeArrowheads="1"/>
          </p:cNvSpPr>
          <p:nvPr/>
        </p:nvSpPr>
        <p:spPr bwMode="auto">
          <a:xfrm>
            <a:off x="2786810" y="3953376"/>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1" name="750213677"/>
          <p:cNvSpPr>
            <a:spLocks noChangeAspect="1"/>
          </p:cNvSpPr>
          <p:nvPr/>
        </p:nvSpPr>
        <p:spPr bwMode="auto">
          <a:xfrm>
            <a:off x="2784460" y="4050167"/>
            <a:ext cx="9399" cy="23363"/>
          </a:xfrm>
          <a:custGeom>
            <a:avLst/>
            <a:gdLst/>
            <a:ahLst/>
            <a:cxnLst>
              <a:cxn ang="0">
                <a:pos x="5" y="2"/>
              </a:cxn>
              <a:cxn ang="0">
                <a:pos x="0" y="1"/>
              </a:cxn>
              <a:cxn ang="0">
                <a:pos x="0" y="11"/>
              </a:cxn>
              <a:cxn ang="0">
                <a:pos x="5" y="12"/>
              </a:cxn>
              <a:cxn ang="0">
                <a:pos x="5" y="2"/>
              </a:cxn>
            </a:cxnLst>
            <a:rect l="0" t="0" r="r" b="b"/>
            <a:pathLst>
              <a:path w="5" h="12">
                <a:moveTo>
                  <a:pt x="5" y="2"/>
                </a:moveTo>
                <a:cubicBezTo>
                  <a:pt x="5" y="2"/>
                  <a:pt x="0" y="0"/>
                  <a:pt x="0" y="1"/>
                </a:cubicBezTo>
                <a:cubicBezTo>
                  <a:pt x="0" y="3"/>
                  <a:pt x="0" y="10"/>
                  <a:pt x="0" y="11"/>
                </a:cubicBezTo>
                <a:cubicBezTo>
                  <a:pt x="0"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2" name="764031507"/>
          <p:cNvSpPr>
            <a:spLocks noChangeAspect="1" noChangeArrowheads="1"/>
          </p:cNvSpPr>
          <p:nvPr/>
        </p:nvSpPr>
        <p:spPr bwMode="auto">
          <a:xfrm>
            <a:off x="2786810" y="4061848"/>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3" name="1854497097"/>
          <p:cNvSpPr>
            <a:spLocks noChangeAspect="1" noChangeArrowheads="1"/>
          </p:cNvSpPr>
          <p:nvPr/>
        </p:nvSpPr>
        <p:spPr bwMode="auto">
          <a:xfrm>
            <a:off x="2786810" y="4172822"/>
            <a:ext cx="3134" cy="333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4" name="1011418062"/>
          <p:cNvSpPr>
            <a:spLocks noChangeAspect="1"/>
          </p:cNvSpPr>
          <p:nvPr/>
        </p:nvSpPr>
        <p:spPr bwMode="auto">
          <a:xfrm>
            <a:off x="2784460" y="3963389"/>
            <a:ext cx="9399" cy="43388"/>
          </a:xfrm>
          <a:custGeom>
            <a:avLst/>
            <a:gdLst/>
            <a:ahLst/>
            <a:cxnLst>
              <a:cxn ang="0">
                <a:pos x="5" y="2"/>
              </a:cxn>
              <a:cxn ang="0">
                <a:pos x="0" y="2"/>
              </a:cxn>
              <a:cxn ang="0">
                <a:pos x="0" y="22"/>
              </a:cxn>
              <a:cxn ang="0">
                <a:pos x="5" y="22"/>
              </a:cxn>
              <a:cxn ang="0">
                <a:pos x="5" y="2"/>
              </a:cxn>
            </a:cxnLst>
            <a:rect l="0" t="0" r="r" b="b"/>
            <a:pathLst>
              <a:path w="5" h="22">
                <a:moveTo>
                  <a:pt x="5" y="2"/>
                </a:moveTo>
                <a:cubicBezTo>
                  <a:pt x="5" y="2"/>
                  <a:pt x="0" y="0"/>
                  <a:pt x="0" y="2"/>
                </a:cubicBezTo>
                <a:cubicBezTo>
                  <a:pt x="0" y="3"/>
                  <a:pt x="0" y="21"/>
                  <a:pt x="0" y="22"/>
                </a:cubicBezTo>
                <a:cubicBezTo>
                  <a:pt x="0" y="22"/>
                  <a:pt x="5" y="22"/>
                  <a:pt x="5" y="2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5" name="825278863"/>
          <p:cNvSpPr>
            <a:spLocks noChangeAspect="1" noChangeArrowheads="1"/>
          </p:cNvSpPr>
          <p:nvPr/>
        </p:nvSpPr>
        <p:spPr bwMode="auto">
          <a:xfrm>
            <a:off x="2786810" y="3975071"/>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6" name="605592549"/>
          <p:cNvSpPr>
            <a:spLocks noChangeAspect="1" noChangeArrowheads="1"/>
          </p:cNvSpPr>
          <p:nvPr/>
        </p:nvSpPr>
        <p:spPr bwMode="auto">
          <a:xfrm>
            <a:off x="2786810" y="3995096"/>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7" name="1260569508"/>
          <p:cNvSpPr>
            <a:spLocks noChangeAspect="1"/>
          </p:cNvSpPr>
          <p:nvPr/>
        </p:nvSpPr>
        <p:spPr bwMode="auto">
          <a:xfrm>
            <a:off x="2784460" y="3653828"/>
            <a:ext cx="9399" cy="41720"/>
          </a:xfrm>
          <a:custGeom>
            <a:avLst/>
            <a:gdLst/>
            <a:ahLst/>
            <a:cxnLst>
              <a:cxn ang="0">
                <a:pos x="5" y="2"/>
              </a:cxn>
              <a:cxn ang="0">
                <a:pos x="0" y="1"/>
              </a:cxn>
              <a:cxn ang="0">
                <a:pos x="0" y="21"/>
              </a:cxn>
              <a:cxn ang="0">
                <a:pos x="5" y="21"/>
              </a:cxn>
              <a:cxn ang="0">
                <a:pos x="5" y="2"/>
              </a:cxn>
            </a:cxnLst>
            <a:rect l="0" t="0" r="r" b="b"/>
            <a:pathLst>
              <a:path w="5" h="21">
                <a:moveTo>
                  <a:pt x="5" y="2"/>
                </a:moveTo>
                <a:cubicBezTo>
                  <a:pt x="5" y="2"/>
                  <a:pt x="0" y="0"/>
                  <a:pt x="0" y="1"/>
                </a:cubicBezTo>
                <a:cubicBezTo>
                  <a:pt x="0" y="3"/>
                  <a:pt x="0" y="20"/>
                  <a:pt x="0" y="21"/>
                </a:cubicBezTo>
                <a:cubicBezTo>
                  <a:pt x="0" y="21"/>
                  <a:pt x="5" y="21"/>
                  <a:pt x="5" y="21"/>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8" name="1411497339"/>
          <p:cNvSpPr>
            <a:spLocks noChangeAspect="1"/>
          </p:cNvSpPr>
          <p:nvPr/>
        </p:nvSpPr>
        <p:spPr bwMode="auto">
          <a:xfrm>
            <a:off x="2784460" y="3602931"/>
            <a:ext cx="9399" cy="50898"/>
          </a:xfrm>
          <a:custGeom>
            <a:avLst/>
            <a:gdLst/>
            <a:ahLst/>
            <a:cxnLst>
              <a:cxn ang="0">
                <a:pos x="5" y="2"/>
              </a:cxn>
              <a:cxn ang="0">
                <a:pos x="0" y="2"/>
              </a:cxn>
              <a:cxn ang="0">
                <a:pos x="0" y="25"/>
              </a:cxn>
              <a:cxn ang="0">
                <a:pos x="5" y="26"/>
              </a:cxn>
              <a:cxn ang="0">
                <a:pos x="5" y="2"/>
              </a:cxn>
            </a:cxnLst>
            <a:rect l="0" t="0" r="r" b="b"/>
            <a:pathLst>
              <a:path w="5" h="26">
                <a:moveTo>
                  <a:pt x="5" y="2"/>
                </a:moveTo>
                <a:cubicBezTo>
                  <a:pt x="5" y="2"/>
                  <a:pt x="0" y="0"/>
                  <a:pt x="0" y="2"/>
                </a:cubicBezTo>
                <a:cubicBezTo>
                  <a:pt x="0" y="3"/>
                  <a:pt x="0" y="24"/>
                  <a:pt x="0" y="25"/>
                </a:cubicBezTo>
                <a:cubicBezTo>
                  <a:pt x="0" y="26"/>
                  <a:pt x="5" y="26"/>
                  <a:pt x="5" y="26"/>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9" name="626271622"/>
          <p:cNvSpPr>
            <a:spLocks noChangeAspect="1" noChangeArrowheads="1"/>
          </p:cNvSpPr>
          <p:nvPr/>
        </p:nvSpPr>
        <p:spPr bwMode="auto">
          <a:xfrm>
            <a:off x="2786810" y="3665511"/>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0" name="1411150331"/>
          <p:cNvSpPr>
            <a:spLocks noChangeAspect="1" noChangeArrowheads="1"/>
          </p:cNvSpPr>
          <p:nvPr/>
        </p:nvSpPr>
        <p:spPr bwMode="auto">
          <a:xfrm>
            <a:off x="2786810" y="3683867"/>
            <a:ext cx="3134" cy="333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1" name="1083779684"/>
          <p:cNvSpPr>
            <a:spLocks noChangeAspect="1" noChangeArrowheads="1"/>
          </p:cNvSpPr>
          <p:nvPr/>
        </p:nvSpPr>
        <p:spPr bwMode="auto">
          <a:xfrm>
            <a:off x="2786810" y="3616281"/>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2" name="76463703"/>
          <p:cNvSpPr>
            <a:spLocks noChangeAspect="1" noChangeArrowheads="1"/>
          </p:cNvSpPr>
          <p:nvPr/>
        </p:nvSpPr>
        <p:spPr bwMode="auto">
          <a:xfrm>
            <a:off x="2786810" y="3637975"/>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3" name="637594421"/>
          <p:cNvSpPr>
            <a:spLocks noChangeAspect="1"/>
          </p:cNvSpPr>
          <p:nvPr/>
        </p:nvSpPr>
        <p:spPr bwMode="auto">
          <a:xfrm>
            <a:off x="2784460" y="4006778"/>
            <a:ext cx="9399" cy="45058"/>
          </a:xfrm>
          <a:custGeom>
            <a:avLst/>
            <a:gdLst/>
            <a:ahLst/>
            <a:cxnLst>
              <a:cxn ang="0">
                <a:pos x="5" y="1"/>
              </a:cxn>
              <a:cxn ang="0">
                <a:pos x="0" y="1"/>
              </a:cxn>
              <a:cxn ang="0">
                <a:pos x="0" y="22"/>
              </a:cxn>
              <a:cxn ang="0">
                <a:pos x="5" y="23"/>
              </a:cxn>
              <a:cxn ang="0">
                <a:pos x="5" y="1"/>
              </a:cxn>
            </a:cxnLst>
            <a:rect l="0" t="0" r="r" b="b"/>
            <a:pathLst>
              <a:path w="5" h="23">
                <a:moveTo>
                  <a:pt x="5" y="1"/>
                </a:moveTo>
                <a:cubicBezTo>
                  <a:pt x="5" y="1"/>
                  <a:pt x="0" y="0"/>
                  <a:pt x="0" y="1"/>
                </a:cubicBezTo>
                <a:cubicBezTo>
                  <a:pt x="0" y="3"/>
                  <a:pt x="0" y="21"/>
                  <a:pt x="0" y="22"/>
                </a:cubicBezTo>
                <a:cubicBezTo>
                  <a:pt x="0" y="23"/>
                  <a:pt x="5" y="23"/>
                  <a:pt x="5" y="23"/>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4" name="2031589564"/>
          <p:cNvSpPr>
            <a:spLocks noChangeAspect="1" noChangeArrowheads="1"/>
          </p:cNvSpPr>
          <p:nvPr/>
        </p:nvSpPr>
        <p:spPr bwMode="auto">
          <a:xfrm>
            <a:off x="2786810" y="4016791"/>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5" name="515804689"/>
          <p:cNvSpPr>
            <a:spLocks noChangeAspect="1" noChangeArrowheads="1"/>
          </p:cNvSpPr>
          <p:nvPr/>
        </p:nvSpPr>
        <p:spPr bwMode="auto">
          <a:xfrm>
            <a:off x="2786810" y="4038485"/>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6" name="539016439"/>
          <p:cNvSpPr>
            <a:spLocks noChangeAspect="1"/>
          </p:cNvSpPr>
          <p:nvPr/>
        </p:nvSpPr>
        <p:spPr bwMode="auto">
          <a:xfrm>
            <a:off x="2784460" y="4515760"/>
            <a:ext cx="9399" cy="43388"/>
          </a:xfrm>
          <a:custGeom>
            <a:avLst/>
            <a:gdLst/>
            <a:ahLst/>
            <a:cxnLst>
              <a:cxn ang="0">
                <a:pos x="5" y="1"/>
              </a:cxn>
              <a:cxn ang="0">
                <a:pos x="0" y="1"/>
              </a:cxn>
              <a:cxn ang="0">
                <a:pos x="0" y="22"/>
              </a:cxn>
              <a:cxn ang="0">
                <a:pos x="5" y="22"/>
              </a:cxn>
              <a:cxn ang="0">
                <a:pos x="5" y="1"/>
              </a:cxn>
            </a:cxnLst>
            <a:rect l="0" t="0" r="r" b="b"/>
            <a:pathLst>
              <a:path w="5" h="22">
                <a:moveTo>
                  <a:pt x="5" y="1"/>
                </a:moveTo>
                <a:cubicBezTo>
                  <a:pt x="5" y="1"/>
                  <a:pt x="0" y="0"/>
                  <a:pt x="0" y="1"/>
                </a:cubicBezTo>
                <a:cubicBezTo>
                  <a:pt x="0" y="2"/>
                  <a:pt x="0" y="21"/>
                  <a:pt x="0" y="22"/>
                </a:cubicBezTo>
                <a:cubicBezTo>
                  <a:pt x="0" y="22"/>
                  <a:pt x="5" y="22"/>
                  <a:pt x="5" y="22"/>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7" name="826051305"/>
          <p:cNvSpPr>
            <a:spLocks noChangeAspect="1" noChangeArrowheads="1"/>
          </p:cNvSpPr>
          <p:nvPr/>
        </p:nvSpPr>
        <p:spPr bwMode="auto">
          <a:xfrm>
            <a:off x="2786810" y="4524937"/>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8" name="990605954"/>
          <p:cNvSpPr>
            <a:spLocks noChangeAspect="1" noChangeArrowheads="1"/>
          </p:cNvSpPr>
          <p:nvPr/>
        </p:nvSpPr>
        <p:spPr bwMode="auto">
          <a:xfrm>
            <a:off x="2786810" y="4546632"/>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9" name="2030764496"/>
          <p:cNvSpPr>
            <a:spLocks noChangeAspect="1"/>
          </p:cNvSpPr>
          <p:nvPr/>
        </p:nvSpPr>
        <p:spPr bwMode="auto">
          <a:xfrm>
            <a:off x="2784460" y="4559148"/>
            <a:ext cx="9399" cy="43388"/>
          </a:xfrm>
          <a:custGeom>
            <a:avLst/>
            <a:gdLst/>
            <a:ahLst/>
            <a:cxnLst>
              <a:cxn ang="0">
                <a:pos x="5" y="2"/>
              </a:cxn>
              <a:cxn ang="0">
                <a:pos x="0" y="1"/>
              </a:cxn>
              <a:cxn ang="0">
                <a:pos x="0" y="21"/>
              </a:cxn>
              <a:cxn ang="0">
                <a:pos x="5" y="22"/>
              </a:cxn>
              <a:cxn ang="0">
                <a:pos x="5" y="2"/>
              </a:cxn>
            </a:cxnLst>
            <a:rect l="0" t="0" r="r" b="b"/>
            <a:pathLst>
              <a:path w="5" h="22">
                <a:moveTo>
                  <a:pt x="5" y="2"/>
                </a:moveTo>
                <a:cubicBezTo>
                  <a:pt x="5" y="2"/>
                  <a:pt x="0" y="0"/>
                  <a:pt x="0" y="1"/>
                </a:cubicBezTo>
                <a:cubicBezTo>
                  <a:pt x="0" y="3"/>
                  <a:pt x="0" y="21"/>
                  <a:pt x="0" y="21"/>
                </a:cubicBezTo>
                <a:cubicBezTo>
                  <a:pt x="0" y="22"/>
                  <a:pt x="5" y="22"/>
                  <a:pt x="5" y="2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0" name="1208468179"/>
          <p:cNvSpPr>
            <a:spLocks noChangeAspect="1" noChangeArrowheads="1"/>
          </p:cNvSpPr>
          <p:nvPr/>
        </p:nvSpPr>
        <p:spPr bwMode="auto">
          <a:xfrm>
            <a:off x="2786810" y="4570829"/>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1" name="1250753870"/>
          <p:cNvSpPr>
            <a:spLocks noChangeAspect="1" noChangeArrowheads="1"/>
          </p:cNvSpPr>
          <p:nvPr/>
        </p:nvSpPr>
        <p:spPr bwMode="auto">
          <a:xfrm>
            <a:off x="2786810" y="4590021"/>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2" name="339208605"/>
          <p:cNvSpPr>
            <a:spLocks noChangeAspect="1"/>
          </p:cNvSpPr>
          <p:nvPr/>
        </p:nvSpPr>
        <p:spPr bwMode="auto">
          <a:xfrm>
            <a:off x="2784460" y="3740606"/>
            <a:ext cx="9399" cy="21695"/>
          </a:xfrm>
          <a:custGeom>
            <a:avLst/>
            <a:gdLst/>
            <a:ahLst/>
            <a:cxnLst>
              <a:cxn ang="0">
                <a:pos x="5" y="1"/>
              </a:cxn>
              <a:cxn ang="0">
                <a:pos x="0" y="1"/>
              </a:cxn>
              <a:cxn ang="0">
                <a:pos x="0" y="10"/>
              </a:cxn>
              <a:cxn ang="0">
                <a:pos x="5" y="11"/>
              </a:cxn>
              <a:cxn ang="0">
                <a:pos x="5" y="1"/>
              </a:cxn>
            </a:cxnLst>
            <a:rect l="0" t="0" r="r" b="b"/>
            <a:pathLst>
              <a:path w="5" h="11">
                <a:moveTo>
                  <a:pt x="5" y="1"/>
                </a:moveTo>
                <a:cubicBezTo>
                  <a:pt x="5" y="1"/>
                  <a:pt x="0" y="0"/>
                  <a:pt x="0" y="1"/>
                </a:cubicBezTo>
                <a:cubicBezTo>
                  <a:pt x="0" y="2"/>
                  <a:pt x="0" y="10"/>
                  <a:pt x="0" y="10"/>
                </a:cubicBezTo>
                <a:cubicBezTo>
                  <a:pt x="0" y="11"/>
                  <a:pt x="5" y="11"/>
                  <a:pt x="5" y="11"/>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3" name="1789817389"/>
          <p:cNvSpPr>
            <a:spLocks noChangeAspect="1" noChangeArrowheads="1"/>
          </p:cNvSpPr>
          <p:nvPr/>
        </p:nvSpPr>
        <p:spPr bwMode="auto">
          <a:xfrm>
            <a:off x="2786810" y="3750619"/>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4" name="871234509"/>
          <p:cNvSpPr>
            <a:spLocks noChangeAspect="1"/>
          </p:cNvSpPr>
          <p:nvPr/>
        </p:nvSpPr>
        <p:spPr bwMode="auto">
          <a:xfrm>
            <a:off x="2784460" y="3717243"/>
            <a:ext cx="9399" cy="23363"/>
          </a:xfrm>
          <a:custGeom>
            <a:avLst/>
            <a:gdLst/>
            <a:ahLst/>
            <a:cxnLst>
              <a:cxn ang="0">
                <a:pos x="5" y="2"/>
              </a:cxn>
              <a:cxn ang="0">
                <a:pos x="0" y="2"/>
              </a:cxn>
              <a:cxn ang="0">
                <a:pos x="0" y="11"/>
              </a:cxn>
              <a:cxn ang="0">
                <a:pos x="5" y="12"/>
              </a:cxn>
              <a:cxn ang="0">
                <a:pos x="5" y="2"/>
              </a:cxn>
            </a:cxnLst>
            <a:rect l="0" t="0" r="r" b="b"/>
            <a:pathLst>
              <a:path w="5" h="12">
                <a:moveTo>
                  <a:pt x="5" y="2"/>
                </a:moveTo>
                <a:cubicBezTo>
                  <a:pt x="5" y="2"/>
                  <a:pt x="0" y="0"/>
                  <a:pt x="0" y="2"/>
                </a:cubicBezTo>
                <a:cubicBezTo>
                  <a:pt x="0" y="3"/>
                  <a:pt x="0" y="10"/>
                  <a:pt x="0" y="11"/>
                </a:cubicBezTo>
                <a:cubicBezTo>
                  <a:pt x="0"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5" name="1533397154"/>
          <p:cNvSpPr>
            <a:spLocks noChangeAspect="1" noChangeArrowheads="1"/>
          </p:cNvSpPr>
          <p:nvPr/>
        </p:nvSpPr>
        <p:spPr bwMode="auto">
          <a:xfrm>
            <a:off x="2786810" y="3728924"/>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6" name="649942350"/>
          <p:cNvSpPr>
            <a:spLocks noChangeAspect="1"/>
          </p:cNvSpPr>
          <p:nvPr/>
        </p:nvSpPr>
        <p:spPr bwMode="auto">
          <a:xfrm>
            <a:off x="2784460" y="3695548"/>
            <a:ext cx="9399" cy="21695"/>
          </a:xfrm>
          <a:custGeom>
            <a:avLst/>
            <a:gdLst/>
            <a:ahLst/>
            <a:cxnLst>
              <a:cxn ang="0">
                <a:pos x="5" y="1"/>
              </a:cxn>
              <a:cxn ang="0">
                <a:pos x="0" y="1"/>
              </a:cxn>
              <a:cxn ang="0">
                <a:pos x="0" y="11"/>
              </a:cxn>
              <a:cxn ang="0">
                <a:pos x="5" y="11"/>
              </a:cxn>
              <a:cxn ang="0">
                <a:pos x="5" y="1"/>
              </a:cxn>
            </a:cxnLst>
            <a:rect l="0" t="0" r="r" b="b"/>
            <a:pathLst>
              <a:path w="5" h="11">
                <a:moveTo>
                  <a:pt x="5" y="1"/>
                </a:moveTo>
                <a:cubicBezTo>
                  <a:pt x="5" y="1"/>
                  <a:pt x="0" y="0"/>
                  <a:pt x="0" y="1"/>
                </a:cubicBezTo>
                <a:cubicBezTo>
                  <a:pt x="0" y="2"/>
                  <a:pt x="0" y="10"/>
                  <a:pt x="0" y="11"/>
                </a:cubicBezTo>
                <a:cubicBezTo>
                  <a:pt x="0" y="11"/>
                  <a:pt x="5" y="11"/>
                  <a:pt x="5" y="11"/>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7" name="25332707"/>
          <p:cNvSpPr>
            <a:spLocks noChangeAspect="1" noChangeArrowheads="1"/>
          </p:cNvSpPr>
          <p:nvPr/>
        </p:nvSpPr>
        <p:spPr bwMode="auto">
          <a:xfrm>
            <a:off x="2786810" y="3705561"/>
            <a:ext cx="3134" cy="3338"/>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8" name="1124134850"/>
          <p:cNvSpPr>
            <a:spLocks noChangeAspect="1"/>
          </p:cNvSpPr>
          <p:nvPr/>
        </p:nvSpPr>
        <p:spPr bwMode="auto">
          <a:xfrm>
            <a:off x="2788377" y="4184504"/>
            <a:ext cx="214628" cy="124325"/>
          </a:xfrm>
          <a:custGeom>
            <a:avLst/>
            <a:gdLst/>
            <a:ahLst/>
            <a:cxnLst>
              <a:cxn ang="0">
                <a:pos x="7" y="0"/>
              </a:cxn>
              <a:cxn ang="0">
                <a:pos x="0" y="4"/>
              </a:cxn>
              <a:cxn ang="0">
                <a:pos x="0" y="106"/>
              </a:cxn>
              <a:cxn ang="0">
                <a:pos x="272" y="149"/>
              </a:cxn>
              <a:cxn ang="0">
                <a:pos x="272" y="45"/>
              </a:cxn>
              <a:cxn ang="0">
                <a:pos x="274" y="42"/>
              </a:cxn>
              <a:cxn ang="0">
                <a:pos x="7" y="0"/>
              </a:cxn>
            </a:cxnLst>
            <a:rect l="0" t="0" r="r" b="b"/>
            <a:pathLst>
              <a:path w="274" h="149">
                <a:moveTo>
                  <a:pt x="7" y="0"/>
                </a:moveTo>
                <a:lnTo>
                  <a:pt x="0" y="4"/>
                </a:lnTo>
                <a:lnTo>
                  <a:pt x="0" y="106"/>
                </a:lnTo>
                <a:lnTo>
                  <a:pt x="272" y="149"/>
                </a:lnTo>
                <a:lnTo>
                  <a:pt x="272" y="45"/>
                </a:lnTo>
                <a:lnTo>
                  <a:pt x="274" y="42"/>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9" name="107624143"/>
          <p:cNvSpPr>
            <a:spLocks noChangeAspect="1"/>
          </p:cNvSpPr>
          <p:nvPr/>
        </p:nvSpPr>
        <p:spPr bwMode="auto">
          <a:xfrm>
            <a:off x="2793859" y="4274619"/>
            <a:ext cx="187212" cy="53401"/>
          </a:xfrm>
          <a:custGeom>
            <a:avLst/>
            <a:gdLst/>
            <a:ahLst/>
            <a:cxnLst>
              <a:cxn ang="0">
                <a:pos x="239" y="38"/>
              </a:cxn>
              <a:cxn ang="0">
                <a:pos x="0" y="0"/>
              </a:cxn>
              <a:cxn ang="0">
                <a:pos x="0" y="24"/>
              </a:cxn>
              <a:cxn ang="0">
                <a:pos x="239" y="64"/>
              </a:cxn>
              <a:cxn ang="0">
                <a:pos x="239" y="38"/>
              </a:cxn>
            </a:cxnLst>
            <a:rect l="0" t="0" r="r" b="b"/>
            <a:pathLst>
              <a:path w="239" h="64">
                <a:moveTo>
                  <a:pt x="239" y="38"/>
                </a:moveTo>
                <a:lnTo>
                  <a:pt x="0" y="0"/>
                </a:lnTo>
                <a:lnTo>
                  <a:pt x="0" y="24"/>
                </a:lnTo>
                <a:lnTo>
                  <a:pt x="239" y="64"/>
                </a:lnTo>
                <a:lnTo>
                  <a:pt x="239" y="38"/>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0" name="1614387010"/>
          <p:cNvSpPr>
            <a:spLocks noChangeAspect="1" noChangeShapeType="1"/>
          </p:cNvSpPr>
          <p:nvPr/>
        </p:nvSpPr>
        <p:spPr bwMode="auto">
          <a:xfrm>
            <a:off x="2795426" y="4296314"/>
            <a:ext cx="222462" cy="3754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1" name="1654747502"/>
          <p:cNvSpPr>
            <a:spLocks noChangeAspect="1" noChangeShapeType="1"/>
          </p:cNvSpPr>
          <p:nvPr/>
        </p:nvSpPr>
        <p:spPr bwMode="auto">
          <a:xfrm>
            <a:off x="2795426" y="4407288"/>
            <a:ext cx="222462" cy="3754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2" name="1030046789"/>
          <p:cNvSpPr>
            <a:spLocks noChangeAspect="1" noChangeShapeType="1"/>
          </p:cNvSpPr>
          <p:nvPr/>
        </p:nvSpPr>
        <p:spPr bwMode="auto">
          <a:xfrm>
            <a:off x="2784460" y="4272951"/>
            <a:ext cx="233428" cy="39217"/>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3" name="430942488"/>
          <p:cNvSpPr>
            <a:spLocks noChangeAspect="1"/>
          </p:cNvSpPr>
          <p:nvPr/>
        </p:nvSpPr>
        <p:spPr bwMode="auto">
          <a:xfrm>
            <a:off x="2784460" y="4272951"/>
            <a:ext cx="9399" cy="21695"/>
          </a:xfrm>
          <a:custGeom>
            <a:avLst/>
            <a:gdLst/>
            <a:ahLst/>
            <a:cxnLst>
              <a:cxn ang="0">
                <a:pos x="5" y="2"/>
              </a:cxn>
              <a:cxn ang="0">
                <a:pos x="0" y="2"/>
              </a:cxn>
              <a:cxn ang="0">
                <a:pos x="0" y="10"/>
              </a:cxn>
              <a:cxn ang="0">
                <a:pos x="5" y="11"/>
              </a:cxn>
              <a:cxn ang="0">
                <a:pos x="5" y="2"/>
              </a:cxn>
            </a:cxnLst>
            <a:rect l="0" t="0" r="r" b="b"/>
            <a:pathLst>
              <a:path w="5" h="11">
                <a:moveTo>
                  <a:pt x="5" y="2"/>
                </a:moveTo>
                <a:cubicBezTo>
                  <a:pt x="5" y="2"/>
                  <a:pt x="0" y="0"/>
                  <a:pt x="0" y="2"/>
                </a:cubicBezTo>
                <a:cubicBezTo>
                  <a:pt x="0" y="3"/>
                  <a:pt x="0" y="9"/>
                  <a:pt x="0" y="10"/>
                </a:cubicBezTo>
                <a:cubicBezTo>
                  <a:pt x="0" y="11"/>
                  <a:pt x="5" y="11"/>
                  <a:pt x="5" y="11"/>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4" name="1084049168"/>
          <p:cNvSpPr>
            <a:spLocks noChangeAspect="1" noChangeShapeType="1"/>
          </p:cNvSpPr>
          <p:nvPr/>
        </p:nvSpPr>
        <p:spPr bwMode="auto">
          <a:xfrm>
            <a:off x="2818143" y="4287135"/>
            <a:ext cx="164496" cy="2920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5" name="123102509"/>
          <p:cNvSpPr>
            <a:spLocks noChangeAspect="1" noChangeShapeType="1"/>
          </p:cNvSpPr>
          <p:nvPr/>
        </p:nvSpPr>
        <p:spPr bwMode="auto">
          <a:xfrm>
            <a:off x="2815792" y="4287135"/>
            <a:ext cx="168413" cy="29204"/>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6" name="209696343"/>
          <p:cNvSpPr>
            <a:spLocks noChangeAspect="1"/>
          </p:cNvSpPr>
          <p:nvPr/>
        </p:nvSpPr>
        <p:spPr bwMode="auto">
          <a:xfrm>
            <a:off x="2940339" y="4282963"/>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7" name="1347552303"/>
          <p:cNvSpPr>
            <a:spLocks noChangeAspect="1"/>
          </p:cNvSpPr>
          <p:nvPr/>
        </p:nvSpPr>
        <p:spPr bwMode="auto">
          <a:xfrm>
            <a:off x="2940339" y="4282963"/>
            <a:ext cx="8616" cy="13351"/>
          </a:xfrm>
          <a:custGeom>
            <a:avLst/>
            <a:gdLst/>
            <a:ahLst/>
            <a:cxnLst>
              <a:cxn ang="0">
                <a:pos x="0" y="16"/>
              </a:cxn>
              <a:cxn ang="0">
                <a:pos x="11" y="16"/>
              </a:cxn>
              <a:cxn ang="0">
                <a:pos x="11" y="5"/>
              </a:cxn>
              <a:cxn ang="0">
                <a:pos x="0" y="0"/>
              </a:cxn>
              <a:cxn ang="0">
                <a:pos x="0" y="16"/>
              </a:cxn>
            </a:cxnLst>
            <a:rect l="0" t="0" r="r" b="b"/>
            <a:pathLst>
              <a:path w="11" h="16">
                <a:moveTo>
                  <a:pt x="0" y="16"/>
                </a:moveTo>
                <a:lnTo>
                  <a:pt x="11" y="16"/>
                </a:lnTo>
                <a:lnTo>
                  <a:pt x="11" y="5"/>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8" name="1217162396"/>
          <p:cNvSpPr>
            <a:spLocks noChangeAspect="1"/>
          </p:cNvSpPr>
          <p:nvPr/>
        </p:nvSpPr>
        <p:spPr bwMode="auto">
          <a:xfrm>
            <a:off x="2948956" y="4287135"/>
            <a:ext cx="29766" cy="17522"/>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9" name="1108986348"/>
          <p:cNvSpPr>
            <a:spLocks noChangeAspect="1"/>
          </p:cNvSpPr>
          <p:nvPr/>
        </p:nvSpPr>
        <p:spPr bwMode="auto">
          <a:xfrm>
            <a:off x="2940339" y="4282963"/>
            <a:ext cx="8616" cy="4171"/>
          </a:xfrm>
          <a:custGeom>
            <a:avLst/>
            <a:gdLst/>
            <a:ahLst/>
            <a:cxnLst>
              <a:cxn ang="0">
                <a:pos x="0" y="0"/>
              </a:cxn>
              <a:cxn ang="0">
                <a:pos x="0" y="0"/>
              </a:cxn>
              <a:cxn ang="0">
                <a:pos x="11" y="2"/>
              </a:cxn>
              <a:cxn ang="0">
                <a:pos x="11" y="5"/>
              </a:cxn>
              <a:cxn ang="0">
                <a:pos x="0" y="0"/>
              </a:cxn>
            </a:cxnLst>
            <a:rect l="0" t="0" r="r" b="b"/>
            <a:pathLst>
              <a:path w="11" h="5">
                <a:moveTo>
                  <a:pt x="0" y="0"/>
                </a:moveTo>
                <a:lnTo>
                  <a:pt x="0" y="0"/>
                </a:lnTo>
                <a:lnTo>
                  <a:pt x="11" y="2"/>
                </a:lnTo>
                <a:lnTo>
                  <a:pt x="11"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0" name="1032939199"/>
          <p:cNvSpPr>
            <a:spLocks noChangeAspect="1"/>
          </p:cNvSpPr>
          <p:nvPr/>
        </p:nvSpPr>
        <p:spPr bwMode="auto">
          <a:xfrm>
            <a:off x="2948956" y="4284632"/>
            <a:ext cx="29766" cy="8344"/>
          </a:xfrm>
          <a:custGeom>
            <a:avLst/>
            <a:gdLst/>
            <a:ahLst/>
            <a:cxnLst>
              <a:cxn ang="0">
                <a:pos x="0" y="0"/>
              </a:cxn>
              <a:cxn ang="0">
                <a:pos x="15" y="3"/>
              </a:cxn>
              <a:cxn ang="0">
                <a:pos x="16" y="3"/>
              </a:cxn>
              <a:cxn ang="0">
                <a:pos x="4" y="2"/>
              </a:cxn>
              <a:cxn ang="0">
                <a:pos x="0" y="1"/>
              </a:cxn>
              <a:cxn ang="0">
                <a:pos x="0" y="0"/>
              </a:cxn>
            </a:cxnLst>
            <a:rect l="0" t="0" r="r" b="b"/>
            <a:pathLst>
              <a:path w="16" h="4">
                <a:moveTo>
                  <a:pt x="0" y="0"/>
                </a:moveTo>
                <a:cubicBezTo>
                  <a:pt x="0" y="0"/>
                  <a:pt x="4" y="4"/>
                  <a:pt x="15" y="3"/>
                </a:cubicBezTo>
                <a:cubicBezTo>
                  <a:pt x="16" y="4"/>
                  <a:pt x="16" y="3"/>
                  <a:pt x="16" y="3"/>
                </a:cubicBezTo>
                <a:cubicBezTo>
                  <a:pt x="16"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1" name="1818017687"/>
          <p:cNvSpPr>
            <a:spLocks noChangeAspect="1"/>
          </p:cNvSpPr>
          <p:nvPr/>
        </p:nvSpPr>
        <p:spPr bwMode="auto">
          <a:xfrm>
            <a:off x="2978722" y="4292976"/>
            <a:ext cx="783" cy="3338"/>
          </a:xfrm>
          <a:custGeom>
            <a:avLst/>
            <a:gdLst/>
            <a:ahLst/>
            <a:cxnLst>
              <a:cxn ang="0">
                <a:pos x="0" y="2"/>
              </a:cxn>
              <a:cxn ang="0">
                <a:pos x="0" y="4"/>
              </a:cxn>
              <a:cxn ang="0">
                <a:pos x="0" y="0"/>
              </a:cxn>
              <a:cxn ang="0">
                <a:pos x="0" y="0"/>
              </a:cxn>
              <a:cxn ang="0">
                <a:pos x="0" y="2"/>
              </a:cxn>
            </a:cxnLst>
            <a:rect l="0" t="0" r="r" b="b"/>
            <a:pathLst>
              <a:path h="4">
                <a:moveTo>
                  <a:pt x="0" y="2"/>
                </a:moveTo>
                <a:lnTo>
                  <a:pt x="0" y="4"/>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2" name="176922109"/>
          <p:cNvSpPr>
            <a:spLocks noChangeAspect="1"/>
          </p:cNvSpPr>
          <p:nvPr/>
        </p:nvSpPr>
        <p:spPr bwMode="auto">
          <a:xfrm>
            <a:off x="2940339" y="4265440"/>
            <a:ext cx="47783" cy="23363"/>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3" name="1918021717"/>
          <p:cNvSpPr>
            <a:spLocks noChangeAspect="1"/>
          </p:cNvSpPr>
          <p:nvPr/>
        </p:nvSpPr>
        <p:spPr bwMode="auto">
          <a:xfrm>
            <a:off x="2940339" y="4267110"/>
            <a:ext cx="8616" cy="13351"/>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4" name="1070048086"/>
          <p:cNvSpPr>
            <a:spLocks noChangeAspect="1"/>
          </p:cNvSpPr>
          <p:nvPr/>
        </p:nvSpPr>
        <p:spPr bwMode="auto">
          <a:xfrm>
            <a:off x="2948956" y="4268778"/>
            <a:ext cx="29766"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5" name="232023578"/>
          <p:cNvSpPr>
            <a:spLocks noChangeAspect="1"/>
          </p:cNvSpPr>
          <p:nvPr/>
        </p:nvSpPr>
        <p:spPr bwMode="auto">
          <a:xfrm>
            <a:off x="2940339" y="4265440"/>
            <a:ext cx="8616" cy="3338"/>
          </a:xfrm>
          <a:custGeom>
            <a:avLst/>
            <a:gdLst/>
            <a:ahLst/>
            <a:cxnLst>
              <a:cxn ang="0">
                <a:pos x="0" y="2"/>
              </a:cxn>
              <a:cxn ang="0">
                <a:pos x="0" y="0"/>
              </a:cxn>
              <a:cxn ang="0">
                <a:pos x="11" y="2"/>
              </a:cxn>
              <a:cxn ang="0">
                <a:pos x="11" y="4"/>
              </a:cxn>
              <a:cxn ang="0">
                <a:pos x="0" y="2"/>
              </a:cxn>
            </a:cxnLst>
            <a:rect l="0" t="0" r="r" b="b"/>
            <a:pathLst>
              <a:path w="11" h="4">
                <a:moveTo>
                  <a:pt x="0" y="2"/>
                </a:moveTo>
                <a:lnTo>
                  <a:pt x="0" y="0"/>
                </a:lnTo>
                <a:lnTo>
                  <a:pt x="11" y="2"/>
                </a:lnTo>
                <a:lnTo>
                  <a:pt x="11"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6" name="1232000045"/>
          <p:cNvSpPr>
            <a:spLocks noChangeAspect="1"/>
          </p:cNvSpPr>
          <p:nvPr/>
        </p:nvSpPr>
        <p:spPr bwMode="auto">
          <a:xfrm>
            <a:off x="2948956" y="4267110"/>
            <a:ext cx="29766" cy="7509"/>
          </a:xfrm>
          <a:custGeom>
            <a:avLst/>
            <a:gdLst/>
            <a:ahLst/>
            <a:cxnLst>
              <a:cxn ang="0">
                <a:pos x="0" y="0"/>
              </a:cxn>
              <a:cxn ang="0">
                <a:pos x="15" y="4"/>
              </a:cxn>
              <a:cxn ang="0">
                <a:pos x="16" y="4"/>
              </a:cxn>
              <a:cxn ang="0">
                <a:pos x="4" y="3"/>
              </a:cxn>
              <a:cxn ang="0">
                <a:pos x="0" y="1"/>
              </a:cxn>
              <a:cxn ang="0">
                <a:pos x="0" y="0"/>
              </a:cxn>
            </a:cxnLst>
            <a:rect l="0" t="0" r="r" b="b"/>
            <a:pathLst>
              <a:path w="16" h="4">
                <a:moveTo>
                  <a:pt x="0" y="0"/>
                </a:moveTo>
                <a:cubicBezTo>
                  <a:pt x="0" y="0"/>
                  <a:pt x="4" y="4"/>
                  <a:pt x="15" y="4"/>
                </a:cubicBezTo>
                <a:cubicBezTo>
                  <a:pt x="16" y="4"/>
                  <a:pt x="16" y="4"/>
                  <a:pt x="16" y="4"/>
                </a:cubicBezTo>
                <a:cubicBezTo>
                  <a:pt x="16"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7" name="1423742849"/>
          <p:cNvSpPr>
            <a:spLocks noChangeAspect="1" noChangeArrowheads="1"/>
          </p:cNvSpPr>
          <p:nvPr/>
        </p:nvSpPr>
        <p:spPr bwMode="auto">
          <a:xfrm>
            <a:off x="2978722" y="4274619"/>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8" name="1671037801"/>
          <p:cNvSpPr>
            <a:spLocks noChangeAspect="1"/>
          </p:cNvSpPr>
          <p:nvPr/>
        </p:nvSpPr>
        <p:spPr bwMode="auto">
          <a:xfrm>
            <a:off x="2940339" y="4247084"/>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9" name="482375954"/>
          <p:cNvSpPr>
            <a:spLocks noChangeAspect="1"/>
          </p:cNvSpPr>
          <p:nvPr/>
        </p:nvSpPr>
        <p:spPr bwMode="auto">
          <a:xfrm>
            <a:off x="2940339" y="4249588"/>
            <a:ext cx="8616" cy="13351"/>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0" name="965958068"/>
          <p:cNvSpPr>
            <a:spLocks noChangeAspect="1"/>
          </p:cNvSpPr>
          <p:nvPr/>
        </p:nvSpPr>
        <p:spPr bwMode="auto">
          <a:xfrm>
            <a:off x="2948956" y="4251256"/>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1" name="1359758741"/>
          <p:cNvSpPr>
            <a:spLocks noChangeAspect="1"/>
          </p:cNvSpPr>
          <p:nvPr/>
        </p:nvSpPr>
        <p:spPr bwMode="auto">
          <a:xfrm>
            <a:off x="2940339" y="4249588"/>
            <a:ext cx="8616" cy="1668"/>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2" name="2007047146"/>
          <p:cNvSpPr>
            <a:spLocks noChangeAspect="1"/>
          </p:cNvSpPr>
          <p:nvPr/>
        </p:nvSpPr>
        <p:spPr bwMode="auto">
          <a:xfrm>
            <a:off x="2948956" y="4251256"/>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3" name="1261688902"/>
          <p:cNvSpPr>
            <a:spLocks noChangeAspect="1" noChangeArrowheads="1"/>
          </p:cNvSpPr>
          <p:nvPr/>
        </p:nvSpPr>
        <p:spPr bwMode="auto">
          <a:xfrm>
            <a:off x="2978722" y="4257097"/>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4" name="43513500"/>
          <p:cNvSpPr>
            <a:spLocks noChangeAspect="1"/>
          </p:cNvSpPr>
          <p:nvPr/>
        </p:nvSpPr>
        <p:spPr bwMode="auto">
          <a:xfrm>
            <a:off x="2940339" y="4231231"/>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5" name="2080420516"/>
          <p:cNvSpPr>
            <a:spLocks noChangeAspect="1"/>
          </p:cNvSpPr>
          <p:nvPr/>
        </p:nvSpPr>
        <p:spPr bwMode="auto">
          <a:xfrm>
            <a:off x="2940339" y="4231231"/>
            <a:ext cx="8616" cy="14185"/>
          </a:xfrm>
          <a:custGeom>
            <a:avLst/>
            <a:gdLst/>
            <a:ahLst/>
            <a:cxnLst>
              <a:cxn ang="0">
                <a:pos x="0" y="17"/>
              </a:cxn>
              <a:cxn ang="0">
                <a:pos x="11" y="17"/>
              </a:cxn>
              <a:cxn ang="0">
                <a:pos x="11" y="5"/>
              </a:cxn>
              <a:cxn ang="0">
                <a:pos x="0" y="0"/>
              </a:cxn>
              <a:cxn ang="0">
                <a:pos x="0" y="17"/>
              </a:cxn>
            </a:cxnLst>
            <a:rect l="0" t="0" r="r" b="b"/>
            <a:pathLst>
              <a:path w="11" h="17">
                <a:moveTo>
                  <a:pt x="0" y="17"/>
                </a:moveTo>
                <a:lnTo>
                  <a:pt x="11" y="17"/>
                </a:lnTo>
                <a:lnTo>
                  <a:pt x="11" y="5"/>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6" name="411005072"/>
          <p:cNvSpPr>
            <a:spLocks noChangeAspect="1"/>
          </p:cNvSpPr>
          <p:nvPr/>
        </p:nvSpPr>
        <p:spPr bwMode="auto">
          <a:xfrm>
            <a:off x="2948956" y="4235402"/>
            <a:ext cx="29766" cy="17522"/>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7" name="1121697765"/>
          <p:cNvSpPr>
            <a:spLocks noChangeAspect="1"/>
          </p:cNvSpPr>
          <p:nvPr/>
        </p:nvSpPr>
        <p:spPr bwMode="auto">
          <a:xfrm>
            <a:off x="2940339" y="4231231"/>
            <a:ext cx="8616" cy="4171"/>
          </a:xfrm>
          <a:custGeom>
            <a:avLst/>
            <a:gdLst/>
            <a:ahLst/>
            <a:cxnLst>
              <a:cxn ang="0">
                <a:pos x="0" y="0"/>
              </a:cxn>
              <a:cxn ang="0">
                <a:pos x="0" y="0"/>
              </a:cxn>
              <a:cxn ang="0">
                <a:pos x="11" y="3"/>
              </a:cxn>
              <a:cxn ang="0">
                <a:pos x="11" y="5"/>
              </a:cxn>
              <a:cxn ang="0">
                <a:pos x="0" y="0"/>
              </a:cxn>
            </a:cxnLst>
            <a:rect l="0" t="0" r="r" b="b"/>
            <a:pathLst>
              <a:path w="11" h="5">
                <a:moveTo>
                  <a:pt x="0" y="0"/>
                </a:moveTo>
                <a:lnTo>
                  <a:pt x="0" y="0"/>
                </a:lnTo>
                <a:lnTo>
                  <a:pt x="11" y="3"/>
                </a:lnTo>
                <a:lnTo>
                  <a:pt x="11"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8" name="983262588"/>
          <p:cNvSpPr>
            <a:spLocks noChangeAspect="1"/>
          </p:cNvSpPr>
          <p:nvPr/>
        </p:nvSpPr>
        <p:spPr bwMode="auto">
          <a:xfrm>
            <a:off x="2948956" y="4233734"/>
            <a:ext cx="29766" cy="7509"/>
          </a:xfrm>
          <a:custGeom>
            <a:avLst/>
            <a:gdLst/>
            <a:ahLst/>
            <a:cxnLst>
              <a:cxn ang="0">
                <a:pos x="0" y="0"/>
              </a:cxn>
              <a:cxn ang="0">
                <a:pos x="15" y="3"/>
              </a:cxn>
              <a:cxn ang="0">
                <a:pos x="16" y="3"/>
              </a:cxn>
              <a:cxn ang="0">
                <a:pos x="4" y="2"/>
              </a:cxn>
              <a:cxn ang="0">
                <a:pos x="0" y="1"/>
              </a:cxn>
              <a:cxn ang="0">
                <a:pos x="0" y="0"/>
              </a:cxn>
            </a:cxnLst>
            <a:rect l="0" t="0" r="r" b="b"/>
            <a:pathLst>
              <a:path w="16" h="4">
                <a:moveTo>
                  <a:pt x="0" y="0"/>
                </a:moveTo>
                <a:cubicBezTo>
                  <a:pt x="0" y="0"/>
                  <a:pt x="4" y="4"/>
                  <a:pt x="15" y="3"/>
                </a:cubicBezTo>
                <a:cubicBezTo>
                  <a:pt x="16" y="4"/>
                  <a:pt x="16" y="3"/>
                  <a:pt x="16" y="3"/>
                </a:cubicBezTo>
                <a:cubicBezTo>
                  <a:pt x="16"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9" name="1625504555"/>
          <p:cNvSpPr>
            <a:spLocks noChangeAspect="1"/>
          </p:cNvSpPr>
          <p:nvPr/>
        </p:nvSpPr>
        <p:spPr bwMode="auto">
          <a:xfrm>
            <a:off x="2978722" y="4241243"/>
            <a:ext cx="783" cy="4171"/>
          </a:xfrm>
          <a:custGeom>
            <a:avLst/>
            <a:gdLst/>
            <a:ahLst/>
            <a:cxnLst>
              <a:cxn ang="0">
                <a:pos x="0" y="3"/>
              </a:cxn>
              <a:cxn ang="0">
                <a:pos x="0" y="5"/>
              </a:cxn>
              <a:cxn ang="0">
                <a:pos x="0" y="0"/>
              </a:cxn>
              <a:cxn ang="0">
                <a:pos x="0" y="0"/>
              </a:cxn>
              <a:cxn ang="0">
                <a:pos x="0" y="3"/>
              </a:cxn>
            </a:cxnLst>
            <a:rect l="0" t="0" r="r" b="b"/>
            <a:pathLst>
              <a:path h="5">
                <a:moveTo>
                  <a:pt x="0" y="3"/>
                </a:moveTo>
                <a:lnTo>
                  <a:pt x="0" y="5"/>
                </a:lnTo>
                <a:lnTo>
                  <a:pt x="0" y="0"/>
                </a:lnTo>
                <a:lnTo>
                  <a:pt x="0" y="0"/>
                </a:lnTo>
                <a:lnTo>
                  <a:pt x="0"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0" name="175336513"/>
          <p:cNvSpPr>
            <a:spLocks noChangeAspect="1"/>
          </p:cNvSpPr>
          <p:nvPr/>
        </p:nvSpPr>
        <p:spPr bwMode="auto">
          <a:xfrm>
            <a:off x="2940339" y="4213709"/>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1" name="580259842"/>
          <p:cNvSpPr>
            <a:spLocks noChangeAspect="1"/>
          </p:cNvSpPr>
          <p:nvPr/>
        </p:nvSpPr>
        <p:spPr bwMode="auto">
          <a:xfrm>
            <a:off x="2940339" y="4216212"/>
            <a:ext cx="8616" cy="13351"/>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2" name="136434658"/>
          <p:cNvSpPr>
            <a:spLocks noChangeAspect="1"/>
          </p:cNvSpPr>
          <p:nvPr/>
        </p:nvSpPr>
        <p:spPr bwMode="auto">
          <a:xfrm>
            <a:off x="2948956" y="4217880"/>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3" name="1303873196"/>
          <p:cNvSpPr>
            <a:spLocks noChangeAspect="1"/>
          </p:cNvSpPr>
          <p:nvPr/>
        </p:nvSpPr>
        <p:spPr bwMode="auto">
          <a:xfrm>
            <a:off x="2940339" y="4213709"/>
            <a:ext cx="8616" cy="4171"/>
          </a:xfrm>
          <a:custGeom>
            <a:avLst/>
            <a:gdLst/>
            <a:ahLst/>
            <a:cxnLst>
              <a:cxn ang="0">
                <a:pos x="0" y="3"/>
              </a:cxn>
              <a:cxn ang="0">
                <a:pos x="0" y="0"/>
              </a:cxn>
              <a:cxn ang="0">
                <a:pos x="11" y="5"/>
              </a:cxn>
              <a:cxn ang="0">
                <a:pos x="11" y="5"/>
              </a:cxn>
              <a:cxn ang="0">
                <a:pos x="0" y="3"/>
              </a:cxn>
            </a:cxnLst>
            <a:rect l="0" t="0" r="r" b="b"/>
            <a:pathLst>
              <a:path w="11" h="5">
                <a:moveTo>
                  <a:pt x="0" y="3"/>
                </a:moveTo>
                <a:lnTo>
                  <a:pt x="0" y="0"/>
                </a:lnTo>
                <a:lnTo>
                  <a:pt x="11" y="5"/>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4" name="1159368259"/>
          <p:cNvSpPr>
            <a:spLocks noChangeAspect="1"/>
          </p:cNvSpPr>
          <p:nvPr/>
        </p:nvSpPr>
        <p:spPr bwMode="auto">
          <a:xfrm>
            <a:off x="2948956" y="4217880"/>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5" name="1903886476"/>
          <p:cNvSpPr>
            <a:spLocks noChangeAspect="1" noChangeArrowheads="1"/>
          </p:cNvSpPr>
          <p:nvPr/>
        </p:nvSpPr>
        <p:spPr bwMode="auto">
          <a:xfrm>
            <a:off x="2978722" y="4223721"/>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6" name="53732895"/>
          <p:cNvSpPr>
            <a:spLocks noChangeAspect="1"/>
          </p:cNvSpPr>
          <p:nvPr/>
        </p:nvSpPr>
        <p:spPr bwMode="auto">
          <a:xfrm>
            <a:off x="2788377" y="4257097"/>
            <a:ext cx="50133" cy="23363"/>
          </a:xfrm>
          <a:custGeom>
            <a:avLst/>
            <a:gdLst/>
            <a:ahLst/>
            <a:cxnLst>
              <a:cxn ang="0">
                <a:pos x="2" y="0"/>
              </a:cxn>
              <a:cxn ang="0">
                <a:pos x="64" y="10"/>
              </a:cxn>
              <a:cxn ang="0">
                <a:pos x="64" y="28"/>
              </a:cxn>
              <a:cxn ang="0">
                <a:pos x="0" y="19"/>
              </a:cxn>
              <a:cxn ang="0">
                <a:pos x="2" y="0"/>
              </a:cxn>
            </a:cxnLst>
            <a:rect l="0" t="0" r="r" b="b"/>
            <a:pathLst>
              <a:path w="64" h="28">
                <a:moveTo>
                  <a:pt x="2" y="0"/>
                </a:moveTo>
                <a:lnTo>
                  <a:pt x="64" y="10"/>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7" name="1793004862"/>
          <p:cNvSpPr>
            <a:spLocks noChangeAspect="1"/>
          </p:cNvSpPr>
          <p:nvPr/>
        </p:nvSpPr>
        <p:spPr bwMode="auto">
          <a:xfrm>
            <a:off x="2788377" y="4258765"/>
            <a:ext cx="9399" cy="14185"/>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8" name="1701028900"/>
          <p:cNvSpPr>
            <a:spLocks noChangeAspect="1"/>
          </p:cNvSpPr>
          <p:nvPr/>
        </p:nvSpPr>
        <p:spPr bwMode="auto">
          <a:xfrm>
            <a:off x="2797776" y="4261268"/>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9" name="1908487055"/>
          <p:cNvSpPr>
            <a:spLocks noChangeAspect="1"/>
          </p:cNvSpPr>
          <p:nvPr/>
        </p:nvSpPr>
        <p:spPr bwMode="auto">
          <a:xfrm>
            <a:off x="2788377" y="4257097"/>
            <a:ext cx="9399" cy="4171"/>
          </a:xfrm>
          <a:custGeom>
            <a:avLst/>
            <a:gdLst/>
            <a:ahLst/>
            <a:cxnLst>
              <a:cxn ang="0">
                <a:pos x="0" y="2"/>
              </a:cxn>
              <a:cxn ang="0">
                <a:pos x="2" y="0"/>
              </a:cxn>
              <a:cxn ang="0">
                <a:pos x="12" y="2"/>
              </a:cxn>
              <a:cxn ang="0">
                <a:pos x="12" y="5"/>
              </a:cxn>
              <a:cxn ang="0">
                <a:pos x="0" y="2"/>
              </a:cxn>
            </a:cxnLst>
            <a:rect l="0" t="0" r="r" b="b"/>
            <a:pathLst>
              <a:path w="12" h="5">
                <a:moveTo>
                  <a:pt x="0" y="2"/>
                </a:moveTo>
                <a:lnTo>
                  <a:pt x="2"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0" name="306108346"/>
          <p:cNvSpPr>
            <a:spLocks noChangeAspect="1"/>
          </p:cNvSpPr>
          <p:nvPr/>
        </p:nvSpPr>
        <p:spPr bwMode="auto">
          <a:xfrm>
            <a:off x="2797776" y="4258765"/>
            <a:ext cx="29766" cy="8344"/>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1" name="1338947783"/>
          <p:cNvSpPr>
            <a:spLocks noChangeAspect="1" noChangeArrowheads="1"/>
          </p:cNvSpPr>
          <p:nvPr/>
        </p:nvSpPr>
        <p:spPr bwMode="auto">
          <a:xfrm>
            <a:off x="2827542" y="4267110"/>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2" name="1756372556"/>
          <p:cNvSpPr>
            <a:spLocks noChangeAspect="1"/>
          </p:cNvSpPr>
          <p:nvPr/>
        </p:nvSpPr>
        <p:spPr bwMode="auto">
          <a:xfrm>
            <a:off x="2788377" y="4239575"/>
            <a:ext cx="50133" cy="23363"/>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3" name="2029103253"/>
          <p:cNvSpPr>
            <a:spLocks noChangeAspect="1"/>
          </p:cNvSpPr>
          <p:nvPr/>
        </p:nvSpPr>
        <p:spPr bwMode="auto">
          <a:xfrm>
            <a:off x="2788377" y="4241243"/>
            <a:ext cx="9399" cy="14185"/>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4" name="997825297"/>
          <p:cNvSpPr>
            <a:spLocks noChangeAspect="1"/>
          </p:cNvSpPr>
          <p:nvPr/>
        </p:nvSpPr>
        <p:spPr bwMode="auto">
          <a:xfrm>
            <a:off x="2797776" y="4243746"/>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5" name="1537934139"/>
          <p:cNvSpPr>
            <a:spLocks noChangeAspect="1"/>
          </p:cNvSpPr>
          <p:nvPr/>
        </p:nvSpPr>
        <p:spPr bwMode="auto">
          <a:xfrm>
            <a:off x="2788377" y="4241243"/>
            <a:ext cx="9399" cy="2503"/>
          </a:xfrm>
          <a:custGeom>
            <a:avLst/>
            <a:gdLst/>
            <a:ahLst/>
            <a:cxnLst>
              <a:cxn ang="0">
                <a:pos x="0" y="0"/>
              </a:cxn>
              <a:cxn ang="0">
                <a:pos x="2" y="0"/>
              </a:cxn>
              <a:cxn ang="0">
                <a:pos x="12" y="3"/>
              </a:cxn>
              <a:cxn ang="0">
                <a:pos x="12" y="3"/>
              </a:cxn>
              <a:cxn ang="0">
                <a:pos x="0" y="0"/>
              </a:cxn>
            </a:cxnLst>
            <a:rect l="0" t="0" r="r" b="b"/>
            <a:pathLst>
              <a:path w="12" h="3">
                <a:moveTo>
                  <a:pt x="0" y="0"/>
                </a:moveTo>
                <a:lnTo>
                  <a:pt x="2"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6" name="1073831761"/>
          <p:cNvSpPr>
            <a:spLocks noChangeAspect="1"/>
          </p:cNvSpPr>
          <p:nvPr/>
        </p:nvSpPr>
        <p:spPr bwMode="auto">
          <a:xfrm>
            <a:off x="2797776" y="4243746"/>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7" name="568670535"/>
          <p:cNvSpPr>
            <a:spLocks noChangeAspect="1" noChangeArrowheads="1"/>
          </p:cNvSpPr>
          <p:nvPr/>
        </p:nvSpPr>
        <p:spPr bwMode="auto">
          <a:xfrm>
            <a:off x="2827542" y="4249588"/>
            <a:ext cx="1567"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8" name="719769303"/>
          <p:cNvSpPr>
            <a:spLocks noChangeAspect="1"/>
          </p:cNvSpPr>
          <p:nvPr/>
        </p:nvSpPr>
        <p:spPr bwMode="auto">
          <a:xfrm>
            <a:off x="2788377" y="4223721"/>
            <a:ext cx="50133" cy="23363"/>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9" name="639210931"/>
          <p:cNvSpPr>
            <a:spLocks noChangeAspect="1"/>
          </p:cNvSpPr>
          <p:nvPr/>
        </p:nvSpPr>
        <p:spPr bwMode="auto">
          <a:xfrm>
            <a:off x="2788377" y="4223721"/>
            <a:ext cx="9399" cy="14185"/>
          </a:xfrm>
          <a:custGeom>
            <a:avLst/>
            <a:gdLst/>
            <a:ahLst/>
            <a:cxnLst>
              <a:cxn ang="0">
                <a:pos x="0" y="17"/>
              </a:cxn>
              <a:cxn ang="0">
                <a:pos x="12" y="17"/>
              </a:cxn>
              <a:cxn ang="0">
                <a:pos x="12" y="2"/>
              </a:cxn>
              <a:cxn ang="0">
                <a:pos x="0" y="0"/>
              </a:cxn>
              <a:cxn ang="0">
                <a:pos x="0" y="17"/>
              </a:cxn>
            </a:cxnLst>
            <a:rect l="0" t="0" r="r" b="b"/>
            <a:pathLst>
              <a:path w="12" h="17">
                <a:moveTo>
                  <a:pt x="0" y="17"/>
                </a:moveTo>
                <a:lnTo>
                  <a:pt x="12" y="17"/>
                </a:lnTo>
                <a:lnTo>
                  <a:pt x="12" y="2"/>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0" name="301397109"/>
          <p:cNvSpPr>
            <a:spLocks noChangeAspect="1"/>
          </p:cNvSpPr>
          <p:nvPr/>
        </p:nvSpPr>
        <p:spPr bwMode="auto">
          <a:xfrm>
            <a:off x="2797776" y="4225390"/>
            <a:ext cx="29766" cy="20025"/>
          </a:xfrm>
          <a:custGeom>
            <a:avLst/>
            <a:gdLst/>
            <a:ahLst/>
            <a:cxnLst>
              <a:cxn ang="0">
                <a:pos x="0" y="6"/>
              </a:cxn>
              <a:cxn ang="0">
                <a:pos x="16" y="6"/>
              </a:cxn>
              <a:cxn ang="0">
                <a:pos x="16" y="3"/>
              </a:cxn>
              <a:cxn ang="0">
                <a:pos x="0" y="0"/>
              </a:cxn>
              <a:cxn ang="0">
                <a:pos x="0" y="6"/>
              </a:cxn>
            </a:cxnLst>
            <a:rect l="0" t="0" r="r" b="b"/>
            <a:pathLst>
              <a:path w="16" h="10">
                <a:moveTo>
                  <a:pt x="0" y="6"/>
                </a:moveTo>
                <a:cubicBezTo>
                  <a:pt x="0" y="6"/>
                  <a:pt x="7" y="10"/>
                  <a:pt x="16" y="6"/>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1" name="1373683148"/>
          <p:cNvSpPr>
            <a:spLocks noChangeAspect="1"/>
          </p:cNvSpPr>
          <p:nvPr/>
        </p:nvSpPr>
        <p:spPr bwMode="auto">
          <a:xfrm>
            <a:off x="2788377" y="4223721"/>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2" name="501778553"/>
          <p:cNvSpPr>
            <a:spLocks noChangeAspect="1"/>
          </p:cNvSpPr>
          <p:nvPr/>
        </p:nvSpPr>
        <p:spPr bwMode="auto">
          <a:xfrm>
            <a:off x="2797776" y="4225390"/>
            <a:ext cx="29766" cy="8344"/>
          </a:xfrm>
          <a:custGeom>
            <a:avLst/>
            <a:gdLst/>
            <a:ahLst/>
            <a:cxnLst>
              <a:cxn ang="0">
                <a:pos x="0" y="0"/>
              </a:cxn>
              <a:cxn ang="0">
                <a:pos x="16" y="3"/>
              </a:cxn>
              <a:cxn ang="0">
                <a:pos x="16" y="3"/>
              </a:cxn>
              <a:cxn ang="0">
                <a:pos x="5" y="2"/>
              </a:cxn>
              <a:cxn ang="0">
                <a:pos x="0" y="0"/>
              </a:cxn>
            </a:cxnLst>
            <a:rect l="0" t="0" r="r" b="b"/>
            <a:pathLst>
              <a:path w="16" h="4">
                <a:moveTo>
                  <a:pt x="0" y="0"/>
                </a:moveTo>
                <a:cubicBezTo>
                  <a:pt x="0" y="0"/>
                  <a:pt x="4" y="3"/>
                  <a:pt x="16"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3" name="641758896"/>
          <p:cNvSpPr>
            <a:spLocks noChangeAspect="1"/>
          </p:cNvSpPr>
          <p:nvPr/>
        </p:nvSpPr>
        <p:spPr bwMode="auto">
          <a:xfrm>
            <a:off x="2827542" y="4231231"/>
            <a:ext cx="1567" cy="6675"/>
          </a:xfrm>
          <a:custGeom>
            <a:avLst/>
            <a:gdLst/>
            <a:ahLst/>
            <a:cxnLst>
              <a:cxn ang="0">
                <a:pos x="2" y="5"/>
              </a:cxn>
              <a:cxn ang="0">
                <a:pos x="0" y="8"/>
              </a:cxn>
              <a:cxn ang="0">
                <a:pos x="0" y="0"/>
              </a:cxn>
              <a:cxn ang="0">
                <a:pos x="2" y="3"/>
              </a:cxn>
              <a:cxn ang="0">
                <a:pos x="2" y="5"/>
              </a:cxn>
            </a:cxnLst>
            <a:rect l="0" t="0" r="r" b="b"/>
            <a:pathLst>
              <a:path w="2" h="8">
                <a:moveTo>
                  <a:pt x="2" y="5"/>
                </a:moveTo>
                <a:lnTo>
                  <a:pt x="0" y="8"/>
                </a:lnTo>
                <a:lnTo>
                  <a:pt x="0" y="0"/>
                </a:lnTo>
                <a:lnTo>
                  <a:pt x="2" y="3"/>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4" name="1289149722"/>
          <p:cNvSpPr>
            <a:spLocks noChangeAspect="1"/>
          </p:cNvSpPr>
          <p:nvPr/>
        </p:nvSpPr>
        <p:spPr bwMode="auto">
          <a:xfrm>
            <a:off x="2788377" y="4206198"/>
            <a:ext cx="50133" cy="23363"/>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5" name="254628269"/>
          <p:cNvSpPr>
            <a:spLocks noChangeAspect="1"/>
          </p:cNvSpPr>
          <p:nvPr/>
        </p:nvSpPr>
        <p:spPr bwMode="auto">
          <a:xfrm>
            <a:off x="2788377" y="4207868"/>
            <a:ext cx="9399" cy="1418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6" name="1795184003"/>
          <p:cNvSpPr>
            <a:spLocks noChangeAspect="1"/>
          </p:cNvSpPr>
          <p:nvPr/>
        </p:nvSpPr>
        <p:spPr bwMode="auto">
          <a:xfrm>
            <a:off x="2797776" y="4209536"/>
            <a:ext cx="29766"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7" name="1915841534"/>
          <p:cNvSpPr>
            <a:spLocks noChangeAspect="1"/>
          </p:cNvSpPr>
          <p:nvPr/>
        </p:nvSpPr>
        <p:spPr bwMode="auto">
          <a:xfrm>
            <a:off x="2788377" y="4206198"/>
            <a:ext cx="9399" cy="3338"/>
          </a:xfrm>
          <a:custGeom>
            <a:avLst/>
            <a:gdLst/>
            <a:ahLst/>
            <a:cxnLst>
              <a:cxn ang="0">
                <a:pos x="0" y="2"/>
              </a:cxn>
              <a:cxn ang="0">
                <a:pos x="2" y="0"/>
              </a:cxn>
              <a:cxn ang="0">
                <a:pos x="12" y="2"/>
              </a:cxn>
              <a:cxn ang="0">
                <a:pos x="12" y="4"/>
              </a:cxn>
              <a:cxn ang="0">
                <a:pos x="0" y="2"/>
              </a:cxn>
            </a:cxnLst>
            <a:rect l="0" t="0" r="r" b="b"/>
            <a:pathLst>
              <a:path w="12" h="4">
                <a:moveTo>
                  <a:pt x="0" y="2"/>
                </a:moveTo>
                <a:lnTo>
                  <a:pt x="2"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8" name="387428988"/>
          <p:cNvSpPr>
            <a:spLocks noChangeAspect="1"/>
          </p:cNvSpPr>
          <p:nvPr/>
        </p:nvSpPr>
        <p:spPr bwMode="auto">
          <a:xfrm>
            <a:off x="2797776" y="4207868"/>
            <a:ext cx="29766" cy="8344"/>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9" name="1151112299"/>
          <p:cNvSpPr>
            <a:spLocks noChangeAspect="1" noChangeArrowheads="1"/>
          </p:cNvSpPr>
          <p:nvPr/>
        </p:nvSpPr>
        <p:spPr bwMode="auto">
          <a:xfrm>
            <a:off x="2827542" y="4216212"/>
            <a:ext cx="1567"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0" name="1859581084"/>
          <p:cNvSpPr>
            <a:spLocks noChangeAspect="1"/>
          </p:cNvSpPr>
          <p:nvPr/>
        </p:nvSpPr>
        <p:spPr bwMode="auto">
          <a:xfrm>
            <a:off x="2788377" y="4187842"/>
            <a:ext cx="50133" cy="24198"/>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1" name="1235482225"/>
          <p:cNvSpPr>
            <a:spLocks noChangeAspect="1"/>
          </p:cNvSpPr>
          <p:nvPr/>
        </p:nvSpPr>
        <p:spPr bwMode="auto">
          <a:xfrm>
            <a:off x="2788377" y="4190346"/>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2" name="364289715"/>
          <p:cNvSpPr>
            <a:spLocks noChangeAspect="1"/>
          </p:cNvSpPr>
          <p:nvPr/>
        </p:nvSpPr>
        <p:spPr bwMode="auto">
          <a:xfrm>
            <a:off x="2797776" y="4192014"/>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3" name="1739141488"/>
          <p:cNvSpPr>
            <a:spLocks noChangeAspect="1"/>
          </p:cNvSpPr>
          <p:nvPr/>
        </p:nvSpPr>
        <p:spPr bwMode="auto">
          <a:xfrm>
            <a:off x="2788377" y="4190346"/>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4" name="933649835"/>
          <p:cNvSpPr>
            <a:spLocks noChangeAspect="1"/>
          </p:cNvSpPr>
          <p:nvPr/>
        </p:nvSpPr>
        <p:spPr bwMode="auto">
          <a:xfrm>
            <a:off x="2797776" y="4192014"/>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5" name="452679357"/>
          <p:cNvSpPr>
            <a:spLocks noChangeAspect="1" noChangeArrowheads="1"/>
          </p:cNvSpPr>
          <p:nvPr/>
        </p:nvSpPr>
        <p:spPr bwMode="auto">
          <a:xfrm>
            <a:off x="2827542" y="4197855"/>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6" name="1681583029"/>
          <p:cNvSpPr>
            <a:spLocks noChangeAspect="1"/>
          </p:cNvSpPr>
          <p:nvPr/>
        </p:nvSpPr>
        <p:spPr bwMode="auto">
          <a:xfrm>
            <a:off x="2840075" y="4265440"/>
            <a:ext cx="48566" cy="23363"/>
          </a:xfrm>
          <a:custGeom>
            <a:avLst/>
            <a:gdLst/>
            <a:ahLst/>
            <a:cxnLst>
              <a:cxn ang="0">
                <a:pos x="0" y="0"/>
              </a:cxn>
              <a:cxn ang="0">
                <a:pos x="62" y="9"/>
              </a:cxn>
              <a:cxn ang="0">
                <a:pos x="62" y="28"/>
              </a:cxn>
              <a:cxn ang="0">
                <a:pos x="0" y="18"/>
              </a:cxn>
              <a:cxn ang="0">
                <a:pos x="0" y="0"/>
              </a:cxn>
            </a:cxnLst>
            <a:rect l="0" t="0" r="r" b="b"/>
            <a:pathLst>
              <a:path w="62" h="28">
                <a:moveTo>
                  <a:pt x="0" y="0"/>
                </a:moveTo>
                <a:lnTo>
                  <a:pt x="62" y="9"/>
                </a:lnTo>
                <a:lnTo>
                  <a:pt x="62"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7" name="1020532560"/>
          <p:cNvSpPr>
            <a:spLocks noChangeAspect="1"/>
          </p:cNvSpPr>
          <p:nvPr/>
        </p:nvSpPr>
        <p:spPr bwMode="auto">
          <a:xfrm>
            <a:off x="2840075" y="4267110"/>
            <a:ext cx="7833" cy="13351"/>
          </a:xfrm>
          <a:custGeom>
            <a:avLst/>
            <a:gdLst/>
            <a:ahLst/>
            <a:cxnLst>
              <a:cxn ang="0">
                <a:pos x="0" y="14"/>
              </a:cxn>
              <a:cxn ang="0">
                <a:pos x="10" y="16"/>
              </a:cxn>
              <a:cxn ang="0">
                <a:pos x="10" y="2"/>
              </a:cxn>
              <a:cxn ang="0">
                <a:pos x="0" y="0"/>
              </a:cxn>
              <a:cxn ang="0">
                <a:pos x="0" y="14"/>
              </a:cxn>
            </a:cxnLst>
            <a:rect l="0" t="0" r="r" b="b"/>
            <a:pathLst>
              <a:path w="10" h="16">
                <a:moveTo>
                  <a:pt x="0" y="14"/>
                </a:moveTo>
                <a:lnTo>
                  <a:pt x="10" y="16"/>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8" name="758653458"/>
          <p:cNvSpPr>
            <a:spLocks noChangeAspect="1"/>
          </p:cNvSpPr>
          <p:nvPr/>
        </p:nvSpPr>
        <p:spPr bwMode="auto">
          <a:xfrm>
            <a:off x="2847907" y="4268778"/>
            <a:ext cx="28983"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9" name="1313645257"/>
          <p:cNvSpPr>
            <a:spLocks noChangeAspect="1"/>
          </p:cNvSpPr>
          <p:nvPr/>
        </p:nvSpPr>
        <p:spPr bwMode="auto">
          <a:xfrm>
            <a:off x="2840075" y="4267110"/>
            <a:ext cx="7833" cy="1668"/>
          </a:xfrm>
          <a:custGeom>
            <a:avLst/>
            <a:gdLst/>
            <a:ahLst/>
            <a:cxnLst>
              <a:cxn ang="0">
                <a:pos x="0" y="0"/>
              </a:cxn>
              <a:cxn ang="0">
                <a:pos x="0" y="0"/>
              </a:cxn>
              <a:cxn ang="0">
                <a:pos x="10" y="2"/>
              </a:cxn>
              <a:cxn ang="0">
                <a:pos x="10" y="2"/>
              </a:cxn>
              <a:cxn ang="0">
                <a:pos x="0" y="0"/>
              </a:cxn>
            </a:cxnLst>
            <a:rect l="0" t="0" r="r" b="b"/>
            <a:pathLst>
              <a:path w="10" h="2">
                <a:moveTo>
                  <a:pt x="0" y="0"/>
                </a:moveTo>
                <a:lnTo>
                  <a:pt x="0" y="0"/>
                </a:lnTo>
                <a:lnTo>
                  <a:pt x="10" y="2"/>
                </a:lnTo>
                <a:lnTo>
                  <a:pt x="10"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0" name="178290683"/>
          <p:cNvSpPr>
            <a:spLocks noChangeAspect="1"/>
          </p:cNvSpPr>
          <p:nvPr/>
        </p:nvSpPr>
        <p:spPr bwMode="auto">
          <a:xfrm>
            <a:off x="2847907" y="4268778"/>
            <a:ext cx="28983"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5"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1" name="1586478830"/>
          <p:cNvSpPr>
            <a:spLocks noChangeAspect="1" noChangeArrowheads="1"/>
          </p:cNvSpPr>
          <p:nvPr/>
        </p:nvSpPr>
        <p:spPr bwMode="auto">
          <a:xfrm>
            <a:off x="2876890" y="4274619"/>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2" name="1870197596"/>
          <p:cNvSpPr>
            <a:spLocks noChangeAspect="1"/>
          </p:cNvSpPr>
          <p:nvPr/>
        </p:nvSpPr>
        <p:spPr bwMode="auto">
          <a:xfrm>
            <a:off x="2840075" y="4247083"/>
            <a:ext cx="48566" cy="24198"/>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3" name="1910034393"/>
          <p:cNvSpPr>
            <a:spLocks noChangeAspect="1"/>
          </p:cNvSpPr>
          <p:nvPr/>
        </p:nvSpPr>
        <p:spPr bwMode="auto">
          <a:xfrm>
            <a:off x="2840075" y="4249586"/>
            <a:ext cx="7833" cy="13351"/>
          </a:xfrm>
          <a:custGeom>
            <a:avLst/>
            <a:gdLst/>
            <a:ahLst/>
            <a:cxnLst>
              <a:cxn ang="0">
                <a:pos x="0" y="14"/>
              </a:cxn>
              <a:cxn ang="0">
                <a:pos x="10" y="16"/>
              </a:cxn>
              <a:cxn ang="0">
                <a:pos x="10" y="2"/>
              </a:cxn>
              <a:cxn ang="0">
                <a:pos x="0" y="0"/>
              </a:cxn>
              <a:cxn ang="0">
                <a:pos x="0" y="14"/>
              </a:cxn>
            </a:cxnLst>
            <a:rect l="0" t="0" r="r" b="b"/>
            <a:pathLst>
              <a:path w="10" h="16">
                <a:moveTo>
                  <a:pt x="0" y="14"/>
                </a:moveTo>
                <a:lnTo>
                  <a:pt x="10" y="16"/>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4" name="176267608"/>
          <p:cNvSpPr>
            <a:spLocks noChangeAspect="1"/>
          </p:cNvSpPr>
          <p:nvPr/>
        </p:nvSpPr>
        <p:spPr bwMode="auto">
          <a:xfrm>
            <a:off x="2847907" y="4251256"/>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5" name="1774493932"/>
          <p:cNvSpPr>
            <a:spLocks noChangeAspect="1"/>
          </p:cNvSpPr>
          <p:nvPr/>
        </p:nvSpPr>
        <p:spPr bwMode="auto">
          <a:xfrm>
            <a:off x="2840075" y="4249586"/>
            <a:ext cx="7833" cy="1668"/>
          </a:xfrm>
          <a:custGeom>
            <a:avLst/>
            <a:gdLst/>
            <a:ahLst/>
            <a:cxnLst>
              <a:cxn ang="0">
                <a:pos x="0" y="0"/>
              </a:cxn>
              <a:cxn ang="0">
                <a:pos x="0" y="0"/>
              </a:cxn>
              <a:cxn ang="0">
                <a:pos x="10" y="2"/>
              </a:cxn>
              <a:cxn ang="0">
                <a:pos x="10" y="2"/>
              </a:cxn>
              <a:cxn ang="0">
                <a:pos x="0" y="0"/>
              </a:cxn>
            </a:cxnLst>
            <a:rect l="0" t="0" r="r" b="b"/>
            <a:pathLst>
              <a:path w="10" h="2">
                <a:moveTo>
                  <a:pt x="0" y="0"/>
                </a:moveTo>
                <a:lnTo>
                  <a:pt x="0" y="0"/>
                </a:lnTo>
                <a:lnTo>
                  <a:pt x="10" y="2"/>
                </a:lnTo>
                <a:lnTo>
                  <a:pt x="10"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6" name="1750869832"/>
          <p:cNvSpPr>
            <a:spLocks noChangeAspect="1"/>
          </p:cNvSpPr>
          <p:nvPr/>
        </p:nvSpPr>
        <p:spPr bwMode="auto">
          <a:xfrm>
            <a:off x="2847907" y="4251256"/>
            <a:ext cx="28983" cy="7509"/>
          </a:xfrm>
          <a:custGeom>
            <a:avLst/>
            <a:gdLst/>
            <a:ahLst/>
            <a:cxnLst>
              <a:cxn ang="0">
                <a:pos x="0" y="0"/>
              </a:cxn>
              <a:cxn ang="0">
                <a:pos x="16" y="3"/>
              </a:cxn>
              <a:cxn ang="0">
                <a:pos x="16" y="3"/>
              </a:cxn>
              <a:cxn ang="0">
                <a:pos x="5" y="2"/>
              </a:cxn>
              <a:cxn ang="0">
                <a:pos x="0" y="0"/>
              </a:cxn>
            </a:cxnLst>
            <a:rect l="0" t="0" r="r" b="b"/>
            <a:pathLst>
              <a:path w="16" h="4">
                <a:moveTo>
                  <a:pt x="0" y="0"/>
                </a:moveTo>
                <a:cubicBezTo>
                  <a:pt x="0" y="0"/>
                  <a:pt x="5" y="3"/>
                  <a:pt x="16" y="3"/>
                </a:cubicBezTo>
                <a:cubicBezTo>
                  <a:pt x="16" y="4"/>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7" name="2125427540"/>
          <p:cNvSpPr>
            <a:spLocks noChangeAspect="1" noChangeArrowheads="1"/>
          </p:cNvSpPr>
          <p:nvPr/>
        </p:nvSpPr>
        <p:spPr bwMode="auto">
          <a:xfrm>
            <a:off x="2876890" y="4257097"/>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8" name="263863605"/>
          <p:cNvSpPr>
            <a:spLocks noChangeAspect="1"/>
          </p:cNvSpPr>
          <p:nvPr/>
        </p:nvSpPr>
        <p:spPr bwMode="auto">
          <a:xfrm>
            <a:off x="2840075" y="4231231"/>
            <a:ext cx="48566" cy="24198"/>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9" name="653063008"/>
          <p:cNvSpPr>
            <a:spLocks noChangeAspect="1"/>
          </p:cNvSpPr>
          <p:nvPr/>
        </p:nvSpPr>
        <p:spPr bwMode="auto">
          <a:xfrm>
            <a:off x="2840075" y="4233734"/>
            <a:ext cx="7833" cy="13351"/>
          </a:xfrm>
          <a:custGeom>
            <a:avLst/>
            <a:gdLst/>
            <a:ahLst/>
            <a:cxnLst>
              <a:cxn ang="0">
                <a:pos x="0" y="14"/>
              </a:cxn>
              <a:cxn ang="0">
                <a:pos x="10" y="16"/>
              </a:cxn>
              <a:cxn ang="0">
                <a:pos x="10" y="2"/>
              </a:cxn>
              <a:cxn ang="0">
                <a:pos x="0" y="0"/>
              </a:cxn>
              <a:cxn ang="0">
                <a:pos x="0" y="14"/>
              </a:cxn>
            </a:cxnLst>
            <a:rect l="0" t="0" r="r" b="b"/>
            <a:pathLst>
              <a:path w="10" h="16">
                <a:moveTo>
                  <a:pt x="0" y="14"/>
                </a:moveTo>
                <a:lnTo>
                  <a:pt x="10" y="16"/>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0" name="1006588755"/>
          <p:cNvSpPr>
            <a:spLocks noChangeAspect="1"/>
          </p:cNvSpPr>
          <p:nvPr/>
        </p:nvSpPr>
        <p:spPr bwMode="auto">
          <a:xfrm>
            <a:off x="2847907" y="4235402"/>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1" name="1989818184"/>
          <p:cNvSpPr>
            <a:spLocks noChangeAspect="1"/>
          </p:cNvSpPr>
          <p:nvPr/>
        </p:nvSpPr>
        <p:spPr bwMode="auto">
          <a:xfrm>
            <a:off x="2840075" y="4231231"/>
            <a:ext cx="7833" cy="4171"/>
          </a:xfrm>
          <a:custGeom>
            <a:avLst/>
            <a:gdLst/>
            <a:ahLst/>
            <a:cxnLst>
              <a:cxn ang="0">
                <a:pos x="0" y="3"/>
              </a:cxn>
              <a:cxn ang="0">
                <a:pos x="0" y="0"/>
              </a:cxn>
              <a:cxn ang="0">
                <a:pos x="10" y="3"/>
              </a:cxn>
              <a:cxn ang="0">
                <a:pos x="10" y="5"/>
              </a:cxn>
              <a:cxn ang="0">
                <a:pos x="0" y="3"/>
              </a:cxn>
            </a:cxnLst>
            <a:rect l="0" t="0" r="r" b="b"/>
            <a:pathLst>
              <a:path w="10" h="5">
                <a:moveTo>
                  <a:pt x="0" y="3"/>
                </a:moveTo>
                <a:lnTo>
                  <a:pt x="0" y="0"/>
                </a:lnTo>
                <a:lnTo>
                  <a:pt x="10" y="3"/>
                </a:lnTo>
                <a:lnTo>
                  <a:pt x="10"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2" name="401928462"/>
          <p:cNvSpPr>
            <a:spLocks noChangeAspect="1"/>
          </p:cNvSpPr>
          <p:nvPr/>
        </p:nvSpPr>
        <p:spPr bwMode="auto">
          <a:xfrm>
            <a:off x="2847907" y="4233734"/>
            <a:ext cx="28983" cy="7509"/>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5"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3" name="344051657"/>
          <p:cNvSpPr>
            <a:spLocks noChangeAspect="1" noChangeArrowheads="1"/>
          </p:cNvSpPr>
          <p:nvPr/>
        </p:nvSpPr>
        <p:spPr bwMode="auto">
          <a:xfrm>
            <a:off x="2876890" y="4241243"/>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4" name="1324107446"/>
          <p:cNvSpPr>
            <a:spLocks noChangeAspect="1"/>
          </p:cNvSpPr>
          <p:nvPr/>
        </p:nvSpPr>
        <p:spPr bwMode="auto">
          <a:xfrm>
            <a:off x="2840075" y="4213707"/>
            <a:ext cx="48566" cy="24198"/>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5" name="949137012"/>
          <p:cNvSpPr>
            <a:spLocks noChangeAspect="1"/>
          </p:cNvSpPr>
          <p:nvPr/>
        </p:nvSpPr>
        <p:spPr bwMode="auto">
          <a:xfrm>
            <a:off x="2840075" y="4216210"/>
            <a:ext cx="7833" cy="13351"/>
          </a:xfrm>
          <a:custGeom>
            <a:avLst/>
            <a:gdLst/>
            <a:ahLst/>
            <a:cxnLst>
              <a:cxn ang="0">
                <a:pos x="0" y="14"/>
              </a:cxn>
              <a:cxn ang="0">
                <a:pos x="10" y="16"/>
              </a:cxn>
              <a:cxn ang="0">
                <a:pos x="10" y="2"/>
              </a:cxn>
              <a:cxn ang="0">
                <a:pos x="0" y="0"/>
              </a:cxn>
              <a:cxn ang="0">
                <a:pos x="0" y="14"/>
              </a:cxn>
            </a:cxnLst>
            <a:rect l="0" t="0" r="r" b="b"/>
            <a:pathLst>
              <a:path w="10" h="16">
                <a:moveTo>
                  <a:pt x="0" y="14"/>
                </a:moveTo>
                <a:lnTo>
                  <a:pt x="10" y="16"/>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6" name="78481289"/>
          <p:cNvSpPr>
            <a:spLocks noChangeAspect="1"/>
          </p:cNvSpPr>
          <p:nvPr/>
        </p:nvSpPr>
        <p:spPr bwMode="auto">
          <a:xfrm>
            <a:off x="2847907" y="4217880"/>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7" name="1642159409"/>
          <p:cNvSpPr>
            <a:spLocks noChangeAspect="1"/>
          </p:cNvSpPr>
          <p:nvPr/>
        </p:nvSpPr>
        <p:spPr bwMode="auto">
          <a:xfrm>
            <a:off x="2840075" y="4216210"/>
            <a:ext cx="7833" cy="1668"/>
          </a:xfrm>
          <a:custGeom>
            <a:avLst/>
            <a:gdLst/>
            <a:ahLst/>
            <a:cxnLst>
              <a:cxn ang="0">
                <a:pos x="0" y="0"/>
              </a:cxn>
              <a:cxn ang="0">
                <a:pos x="0" y="0"/>
              </a:cxn>
              <a:cxn ang="0">
                <a:pos x="10" y="2"/>
              </a:cxn>
              <a:cxn ang="0">
                <a:pos x="10" y="2"/>
              </a:cxn>
              <a:cxn ang="0">
                <a:pos x="0" y="0"/>
              </a:cxn>
            </a:cxnLst>
            <a:rect l="0" t="0" r="r" b="b"/>
            <a:pathLst>
              <a:path w="10" h="2">
                <a:moveTo>
                  <a:pt x="0" y="0"/>
                </a:moveTo>
                <a:lnTo>
                  <a:pt x="0" y="0"/>
                </a:lnTo>
                <a:lnTo>
                  <a:pt x="10" y="2"/>
                </a:lnTo>
                <a:lnTo>
                  <a:pt x="10"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8" name="14723474"/>
          <p:cNvSpPr>
            <a:spLocks noChangeAspect="1"/>
          </p:cNvSpPr>
          <p:nvPr/>
        </p:nvSpPr>
        <p:spPr bwMode="auto">
          <a:xfrm>
            <a:off x="2847907" y="4217880"/>
            <a:ext cx="28983"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5"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9" name="904739990"/>
          <p:cNvSpPr>
            <a:spLocks noChangeAspect="1" noChangeArrowheads="1"/>
          </p:cNvSpPr>
          <p:nvPr/>
        </p:nvSpPr>
        <p:spPr bwMode="auto">
          <a:xfrm>
            <a:off x="2876890" y="4223720"/>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00" name="108702473"/>
          <p:cNvSpPr>
            <a:spLocks noChangeAspect="1"/>
          </p:cNvSpPr>
          <p:nvPr/>
        </p:nvSpPr>
        <p:spPr bwMode="auto">
          <a:xfrm>
            <a:off x="2840075" y="4196185"/>
            <a:ext cx="48566" cy="25866"/>
          </a:xfrm>
          <a:custGeom>
            <a:avLst/>
            <a:gdLst/>
            <a:ahLst/>
            <a:cxnLst>
              <a:cxn ang="0">
                <a:pos x="0" y="0"/>
              </a:cxn>
              <a:cxn ang="0">
                <a:pos x="62" y="9"/>
              </a:cxn>
              <a:cxn ang="0">
                <a:pos x="62" y="31"/>
              </a:cxn>
              <a:cxn ang="0">
                <a:pos x="0" y="19"/>
              </a:cxn>
              <a:cxn ang="0">
                <a:pos x="0" y="0"/>
              </a:cxn>
            </a:cxnLst>
            <a:rect l="0" t="0" r="r" b="b"/>
            <a:pathLst>
              <a:path w="62" h="31">
                <a:moveTo>
                  <a:pt x="0" y="0"/>
                </a:moveTo>
                <a:lnTo>
                  <a:pt x="62" y="9"/>
                </a:lnTo>
                <a:lnTo>
                  <a:pt x="62" y="31"/>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01" name="285375008"/>
          <p:cNvSpPr>
            <a:spLocks noChangeAspect="1"/>
          </p:cNvSpPr>
          <p:nvPr/>
        </p:nvSpPr>
        <p:spPr bwMode="auto">
          <a:xfrm>
            <a:off x="2840075" y="4197854"/>
            <a:ext cx="7833" cy="14185"/>
          </a:xfrm>
          <a:custGeom>
            <a:avLst/>
            <a:gdLst/>
            <a:ahLst/>
            <a:cxnLst>
              <a:cxn ang="0">
                <a:pos x="0" y="14"/>
              </a:cxn>
              <a:cxn ang="0">
                <a:pos x="10" y="17"/>
              </a:cxn>
              <a:cxn ang="0">
                <a:pos x="10" y="3"/>
              </a:cxn>
              <a:cxn ang="0">
                <a:pos x="0" y="0"/>
              </a:cxn>
              <a:cxn ang="0">
                <a:pos x="0" y="14"/>
              </a:cxn>
            </a:cxnLst>
            <a:rect l="0" t="0" r="r" b="b"/>
            <a:pathLst>
              <a:path w="10" h="17">
                <a:moveTo>
                  <a:pt x="0" y="14"/>
                </a:moveTo>
                <a:lnTo>
                  <a:pt x="10" y="17"/>
                </a:lnTo>
                <a:lnTo>
                  <a:pt x="10"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02" name="1405575874"/>
          <p:cNvSpPr>
            <a:spLocks noChangeAspect="1"/>
          </p:cNvSpPr>
          <p:nvPr/>
        </p:nvSpPr>
        <p:spPr bwMode="auto">
          <a:xfrm>
            <a:off x="2847907" y="4200358"/>
            <a:ext cx="28983" cy="19192"/>
          </a:xfrm>
          <a:custGeom>
            <a:avLst/>
            <a:gdLst/>
            <a:ahLst/>
            <a:cxnLst>
              <a:cxn ang="0">
                <a:pos x="0" y="6"/>
              </a:cxn>
              <a:cxn ang="0">
                <a:pos x="16" y="5"/>
              </a:cxn>
              <a:cxn ang="0">
                <a:pos x="16" y="3"/>
              </a:cxn>
              <a:cxn ang="0">
                <a:pos x="0" y="0"/>
              </a:cxn>
              <a:cxn ang="0">
                <a:pos x="0" y="6"/>
              </a:cxn>
            </a:cxnLst>
            <a:rect l="0" t="0" r="r" b="b"/>
            <a:pathLst>
              <a:path w="16" h="10">
                <a:moveTo>
                  <a:pt x="0" y="6"/>
                </a:moveTo>
                <a:cubicBezTo>
                  <a:pt x="0" y="6"/>
                  <a:pt x="7" y="10"/>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03" name="549916601"/>
          <p:cNvSpPr>
            <a:spLocks noChangeAspect="1"/>
          </p:cNvSpPr>
          <p:nvPr/>
        </p:nvSpPr>
        <p:spPr bwMode="auto">
          <a:xfrm>
            <a:off x="2840075" y="4197854"/>
            <a:ext cx="7833" cy="2503"/>
          </a:xfrm>
          <a:custGeom>
            <a:avLst/>
            <a:gdLst/>
            <a:ahLst/>
            <a:cxnLst>
              <a:cxn ang="0">
                <a:pos x="0" y="0"/>
              </a:cxn>
              <a:cxn ang="0">
                <a:pos x="0" y="0"/>
              </a:cxn>
              <a:cxn ang="0">
                <a:pos x="10" y="3"/>
              </a:cxn>
              <a:cxn ang="0">
                <a:pos x="10" y="3"/>
              </a:cxn>
              <a:cxn ang="0">
                <a:pos x="0" y="0"/>
              </a:cxn>
            </a:cxnLst>
            <a:rect l="0" t="0" r="r" b="b"/>
            <a:pathLst>
              <a:path w="10" h="3">
                <a:moveTo>
                  <a:pt x="0" y="0"/>
                </a:moveTo>
                <a:lnTo>
                  <a:pt x="0" y="0"/>
                </a:lnTo>
                <a:lnTo>
                  <a:pt x="10" y="3"/>
                </a:lnTo>
                <a:lnTo>
                  <a:pt x="10"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04" name="48905971"/>
          <p:cNvSpPr>
            <a:spLocks noChangeAspect="1"/>
          </p:cNvSpPr>
          <p:nvPr/>
        </p:nvSpPr>
        <p:spPr bwMode="auto">
          <a:xfrm>
            <a:off x="2847907" y="4200358"/>
            <a:ext cx="28983" cy="7509"/>
          </a:xfrm>
          <a:custGeom>
            <a:avLst/>
            <a:gdLst/>
            <a:ahLst/>
            <a:cxnLst>
              <a:cxn ang="0">
                <a:pos x="0" y="0"/>
              </a:cxn>
              <a:cxn ang="0">
                <a:pos x="16" y="3"/>
              </a:cxn>
              <a:cxn ang="0">
                <a:pos x="16" y="3"/>
              </a:cxn>
              <a:cxn ang="0">
                <a:pos x="5" y="2"/>
              </a:cxn>
              <a:cxn ang="0">
                <a:pos x="0" y="0"/>
              </a:cxn>
            </a:cxnLst>
            <a:rect l="0" t="0" r="r" b="b"/>
            <a:pathLst>
              <a:path w="16" h="4">
                <a:moveTo>
                  <a:pt x="0" y="0"/>
                </a:moveTo>
                <a:cubicBezTo>
                  <a:pt x="0" y="0"/>
                  <a:pt x="5" y="3"/>
                  <a:pt x="16"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05" name="1218109768"/>
          <p:cNvSpPr>
            <a:spLocks noChangeAspect="1" noChangeArrowheads="1"/>
          </p:cNvSpPr>
          <p:nvPr/>
        </p:nvSpPr>
        <p:spPr bwMode="auto">
          <a:xfrm>
            <a:off x="2876890" y="4206198"/>
            <a:ext cx="2350"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06" name="974658068"/>
          <p:cNvSpPr>
            <a:spLocks noChangeAspect="1"/>
          </p:cNvSpPr>
          <p:nvPr/>
        </p:nvSpPr>
        <p:spPr bwMode="auto">
          <a:xfrm>
            <a:off x="2890207" y="4272949"/>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07" name="17231068"/>
          <p:cNvSpPr>
            <a:spLocks noChangeAspect="1"/>
          </p:cNvSpPr>
          <p:nvPr/>
        </p:nvSpPr>
        <p:spPr bwMode="auto">
          <a:xfrm>
            <a:off x="2890207" y="4274619"/>
            <a:ext cx="9399" cy="14185"/>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08" name="1095453418"/>
          <p:cNvSpPr>
            <a:spLocks noChangeAspect="1"/>
          </p:cNvSpPr>
          <p:nvPr/>
        </p:nvSpPr>
        <p:spPr bwMode="auto">
          <a:xfrm>
            <a:off x="2899607" y="4277122"/>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09" name="545145940"/>
          <p:cNvSpPr>
            <a:spLocks noChangeAspect="1"/>
          </p:cNvSpPr>
          <p:nvPr/>
        </p:nvSpPr>
        <p:spPr bwMode="auto">
          <a:xfrm>
            <a:off x="2890207" y="4274619"/>
            <a:ext cx="9399" cy="2503"/>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10" name="2003834757"/>
          <p:cNvSpPr>
            <a:spLocks noChangeAspect="1"/>
          </p:cNvSpPr>
          <p:nvPr/>
        </p:nvSpPr>
        <p:spPr bwMode="auto">
          <a:xfrm>
            <a:off x="2899607" y="4277122"/>
            <a:ext cx="27416" cy="7509"/>
          </a:xfrm>
          <a:custGeom>
            <a:avLst/>
            <a:gdLst/>
            <a:ahLst/>
            <a:cxnLst>
              <a:cxn ang="0">
                <a:pos x="0" y="0"/>
              </a:cxn>
              <a:cxn ang="0">
                <a:pos x="15" y="3"/>
              </a:cxn>
              <a:cxn ang="0">
                <a:pos x="15" y="3"/>
              </a:cxn>
              <a:cxn ang="0">
                <a:pos x="4" y="2"/>
              </a:cxn>
              <a:cxn ang="0">
                <a:pos x="0" y="0"/>
              </a:cxn>
            </a:cxnLst>
            <a:rect l="0" t="0" r="r" b="b"/>
            <a:pathLst>
              <a:path w="15" h="4">
                <a:moveTo>
                  <a:pt x="0" y="0"/>
                </a:moveTo>
                <a:cubicBezTo>
                  <a:pt x="0" y="0"/>
                  <a:pt x="4" y="3"/>
                  <a:pt x="15" y="3"/>
                </a:cubicBezTo>
                <a:cubicBezTo>
                  <a:pt x="15" y="4"/>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11" name="53299201"/>
          <p:cNvSpPr>
            <a:spLocks noChangeAspect="1" noChangeArrowheads="1"/>
          </p:cNvSpPr>
          <p:nvPr/>
        </p:nvSpPr>
        <p:spPr bwMode="auto">
          <a:xfrm>
            <a:off x="2927023" y="4282962"/>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12" name="1957500724"/>
          <p:cNvSpPr>
            <a:spLocks noChangeAspect="1"/>
          </p:cNvSpPr>
          <p:nvPr/>
        </p:nvSpPr>
        <p:spPr bwMode="auto">
          <a:xfrm>
            <a:off x="2890207" y="4257097"/>
            <a:ext cx="47783" cy="23363"/>
          </a:xfrm>
          <a:custGeom>
            <a:avLst/>
            <a:gdLst/>
            <a:ahLst/>
            <a:cxnLst>
              <a:cxn ang="0">
                <a:pos x="0" y="0"/>
              </a:cxn>
              <a:cxn ang="0">
                <a:pos x="61" y="10"/>
              </a:cxn>
              <a:cxn ang="0">
                <a:pos x="61" y="28"/>
              </a:cxn>
              <a:cxn ang="0">
                <a:pos x="0" y="19"/>
              </a:cxn>
              <a:cxn ang="0">
                <a:pos x="0" y="0"/>
              </a:cxn>
            </a:cxnLst>
            <a:rect l="0" t="0" r="r" b="b"/>
            <a:pathLst>
              <a:path w="61" h="28">
                <a:moveTo>
                  <a:pt x="0" y="0"/>
                </a:moveTo>
                <a:lnTo>
                  <a:pt x="61" y="10"/>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13" name="1553607693"/>
          <p:cNvSpPr>
            <a:spLocks noChangeAspect="1"/>
          </p:cNvSpPr>
          <p:nvPr/>
        </p:nvSpPr>
        <p:spPr bwMode="auto">
          <a:xfrm>
            <a:off x="2890207" y="4258765"/>
            <a:ext cx="9399" cy="12516"/>
          </a:xfrm>
          <a:custGeom>
            <a:avLst/>
            <a:gdLst/>
            <a:ahLst/>
            <a:cxnLst>
              <a:cxn ang="0">
                <a:pos x="0" y="15"/>
              </a:cxn>
              <a:cxn ang="0">
                <a:pos x="12" y="15"/>
              </a:cxn>
              <a:cxn ang="0">
                <a:pos x="12" y="3"/>
              </a:cxn>
              <a:cxn ang="0">
                <a:pos x="0" y="0"/>
              </a:cxn>
              <a:cxn ang="0">
                <a:pos x="0" y="15"/>
              </a:cxn>
            </a:cxnLst>
            <a:rect l="0" t="0" r="r" b="b"/>
            <a:pathLst>
              <a:path w="12" h="15">
                <a:moveTo>
                  <a:pt x="0" y="15"/>
                </a:moveTo>
                <a:lnTo>
                  <a:pt x="12" y="15"/>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14" name="460920248"/>
          <p:cNvSpPr>
            <a:spLocks noChangeAspect="1"/>
          </p:cNvSpPr>
          <p:nvPr/>
        </p:nvSpPr>
        <p:spPr bwMode="auto">
          <a:xfrm>
            <a:off x="2899607" y="4261268"/>
            <a:ext cx="27416" cy="17522"/>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15" name="862401926"/>
          <p:cNvSpPr>
            <a:spLocks noChangeAspect="1"/>
          </p:cNvSpPr>
          <p:nvPr/>
        </p:nvSpPr>
        <p:spPr bwMode="auto">
          <a:xfrm>
            <a:off x="2890207" y="4257097"/>
            <a:ext cx="9399" cy="4171"/>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16" name="1650969199"/>
          <p:cNvSpPr>
            <a:spLocks noChangeAspect="1"/>
          </p:cNvSpPr>
          <p:nvPr/>
        </p:nvSpPr>
        <p:spPr bwMode="auto">
          <a:xfrm>
            <a:off x="2899607" y="4258765"/>
            <a:ext cx="27416" cy="8344"/>
          </a:xfrm>
          <a:custGeom>
            <a:avLst/>
            <a:gdLst/>
            <a:ahLst/>
            <a:cxnLst>
              <a:cxn ang="0">
                <a:pos x="0" y="0"/>
              </a:cxn>
              <a:cxn ang="0">
                <a:pos x="15" y="3"/>
              </a:cxn>
              <a:cxn ang="0">
                <a:pos x="15" y="4"/>
              </a:cxn>
              <a:cxn ang="0">
                <a:pos x="4" y="3"/>
              </a:cxn>
              <a:cxn ang="0">
                <a:pos x="0" y="1"/>
              </a:cxn>
              <a:cxn ang="0">
                <a:pos x="0" y="0"/>
              </a:cxn>
            </a:cxnLst>
            <a:rect l="0" t="0" r="r" b="b"/>
            <a:pathLst>
              <a:path w="15" h="4">
                <a:moveTo>
                  <a:pt x="0" y="0"/>
                </a:moveTo>
                <a:cubicBezTo>
                  <a:pt x="0" y="0"/>
                  <a:pt x="4" y="4"/>
                  <a:pt x="15" y="3"/>
                </a:cubicBezTo>
                <a:cubicBezTo>
                  <a:pt x="15"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17" name="739227807"/>
          <p:cNvSpPr>
            <a:spLocks noChangeAspect="1" noChangeArrowheads="1"/>
          </p:cNvSpPr>
          <p:nvPr/>
        </p:nvSpPr>
        <p:spPr bwMode="auto">
          <a:xfrm>
            <a:off x="2927023" y="4267110"/>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18" name="465491288"/>
          <p:cNvSpPr>
            <a:spLocks noChangeAspect="1"/>
          </p:cNvSpPr>
          <p:nvPr/>
        </p:nvSpPr>
        <p:spPr bwMode="auto">
          <a:xfrm>
            <a:off x="2890207" y="4239574"/>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19" name="1662139437"/>
          <p:cNvSpPr>
            <a:spLocks noChangeAspect="1"/>
          </p:cNvSpPr>
          <p:nvPr/>
        </p:nvSpPr>
        <p:spPr bwMode="auto">
          <a:xfrm>
            <a:off x="2890207" y="4241243"/>
            <a:ext cx="9399" cy="14185"/>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20" name="651242084"/>
          <p:cNvSpPr>
            <a:spLocks noChangeAspect="1"/>
          </p:cNvSpPr>
          <p:nvPr/>
        </p:nvSpPr>
        <p:spPr bwMode="auto">
          <a:xfrm>
            <a:off x="2899607" y="4243746"/>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21" name="1817240110"/>
          <p:cNvSpPr>
            <a:spLocks noChangeAspect="1"/>
          </p:cNvSpPr>
          <p:nvPr/>
        </p:nvSpPr>
        <p:spPr bwMode="auto">
          <a:xfrm>
            <a:off x="2890207" y="4241243"/>
            <a:ext cx="9399" cy="2503"/>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22" name="1651977929"/>
          <p:cNvSpPr>
            <a:spLocks noChangeAspect="1"/>
          </p:cNvSpPr>
          <p:nvPr/>
        </p:nvSpPr>
        <p:spPr bwMode="auto">
          <a:xfrm>
            <a:off x="2899607" y="4243746"/>
            <a:ext cx="27416" cy="5841"/>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23" name="1881849627"/>
          <p:cNvSpPr>
            <a:spLocks noChangeAspect="1" noChangeArrowheads="1"/>
          </p:cNvSpPr>
          <p:nvPr/>
        </p:nvSpPr>
        <p:spPr bwMode="auto">
          <a:xfrm>
            <a:off x="2927023" y="4249586"/>
            <a:ext cx="1567"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24" name="144523544"/>
          <p:cNvSpPr>
            <a:spLocks noChangeAspect="1"/>
          </p:cNvSpPr>
          <p:nvPr/>
        </p:nvSpPr>
        <p:spPr bwMode="auto">
          <a:xfrm>
            <a:off x="2890207" y="4222052"/>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25" name="2017246547"/>
          <p:cNvSpPr>
            <a:spLocks noChangeAspect="1"/>
          </p:cNvSpPr>
          <p:nvPr/>
        </p:nvSpPr>
        <p:spPr bwMode="auto">
          <a:xfrm>
            <a:off x="2890207" y="4223720"/>
            <a:ext cx="9399" cy="1418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26" name="833553763"/>
          <p:cNvSpPr>
            <a:spLocks noChangeAspect="1"/>
          </p:cNvSpPr>
          <p:nvPr/>
        </p:nvSpPr>
        <p:spPr bwMode="auto">
          <a:xfrm>
            <a:off x="2899607" y="4225390"/>
            <a:ext cx="27416" cy="18357"/>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27" name="20238058"/>
          <p:cNvSpPr>
            <a:spLocks noChangeAspect="1"/>
          </p:cNvSpPr>
          <p:nvPr/>
        </p:nvSpPr>
        <p:spPr bwMode="auto">
          <a:xfrm>
            <a:off x="2890207" y="4223720"/>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28" name="415034042"/>
          <p:cNvSpPr>
            <a:spLocks noChangeAspect="1"/>
          </p:cNvSpPr>
          <p:nvPr/>
        </p:nvSpPr>
        <p:spPr bwMode="auto">
          <a:xfrm>
            <a:off x="2899607" y="4225390"/>
            <a:ext cx="27416" cy="8344"/>
          </a:xfrm>
          <a:custGeom>
            <a:avLst/>
            <a:gdLst/>
            <a:ahLst/>
            <a:cxnLst>
              <a:cxn ang="0">
                <a:pos x="0" y="0"/>
              </a:cxn>
              <a:cxn ang="0">
                <a:pos x="15" y="3"/>
              </a:cxn>
              <a:cxn ang="0">
                <a:pos x="15" y="3"/>
              </a:cxn>
              <a:cxn ang="0">
                <a:pos x="4" y="2"/>
              </a:cxn>
              <a:cxn ang="0">
                <a:pos x="0" y="0"/>
              </a:cxn>
            </a:cxnLst>
            <a:rect l="0" t="0" r="r" b="b"/>
            <a:pathLst>
              <a:path w="15" h="4">
                <a:moveTo>
                  <a:pt x="0" y="0"/>
                </a:moveTo>
                <a:cubicBezTo>
                  <a:pt x="0" y="0"/>
                  <a:pt x="4" y="3"/>
                  <a:pt x="15" y="3"/>
                </a:cubicBezTo>
                <a:cubicBezTo>
                  <a:pt x="15" y="4"/>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29" name="2131996470"/>
          <p:cNvSpPr>
            <a:spLocks noChangeAspect="1" noChangeArrowheads="1"/>
          </p:cNvSpPr>
          <p:nvPr/>
        </p:nvSpPr>
        <p:spPr bwMode="auto">
          <a:xfrm>
            <a:off x="2927023" y="4231231"/>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0" name="374198068"/>
          <p:cNvSpPr>
            <a:spLocks noChangeAspect="1"/>
          </p:cNvSpPr>
          <p:nvPr/>
        </p:nvSpPr>
        <p:spPr bwMode="auto">
          <a:xfrm>
            <a:off x="2890207" y="4206198"/>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1" name="39423620"/>
          <p:cNvSpPr>
            <a:spLocks noChangeAspect="1"/>
          </p:cNvSpPr>
          <p:nvPr/>
        </p:nvSpPr>
        <p:spPr bwMode="auto">
          <a:xfrm>
            <a:off x="2890207" y="4207868"/>
            <a:ext cx="9399" cy="1418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2" name="1005809086"/>
          <p:cNvSpPr>
            <a:spLocks noChangeAspect="1"/>
          </p:cNvSpPr>
          <p:nvPr/>
        </p:nvSpPr>
        <p:spPr bwMode="auto">
          <a:xfrm>
            <a:off x="2899607" y="4209536"/>
            <a:ext cx="27416" cy="18357"/>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3" name="2001397115"/>
          <p:cNvSpPr>
            <a:spLocks noChangeAspect="1"/>
          </p:cNvSpPr>
          <p:nvPr/>
        </p:nvSpPr>
        <p:spPr bwMode="auto">
          <a:xfrm>
            <a:off x="2890207" y="4206198"/>
            <a:ext cx="9399" cy="3338"/>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4" name="1204942784"/>
          <p:cNvSpPr>
            <a:spLocks noChangeAspect="1"/>
          </p:cNvSpPr>
          <p:nvPr/>
        </p:nvSpPr>
        <p:spPr bwMode="auto">
          <a:xfrm>
            <a:off x="2899607" y="4207868"/>
            <a:ext cx="27416" cy="8344"/>
          </a:xfrm>
          <a:custGeom>
            <a:avLst/>
            <a:gdLst/>
            <a:ahLst/>
            <a:cxnLst>
              <a:cxn ang="0">
                <a:pos x="0" y="0"/>
              </a:cxn>
              <a:cxn ang="0">
                <a:pos x="15" y="3"/>
              </a:cxn>
              <a:cxn ang="0">
                <a:pos x="15" y="4"/>
              </a:cxn>
              <a:cxn ang="0">
                <a:pos x="4" y="3"/>
              </a:cxn>
              <a:cxn ang="0">
                <a:pos x="0" y="1"/>
              </a:cxn>
              <a:cxn ang="0">
                <a:pos x="0" y="0"/>
              </a:cxn>
            </a:cxnLst>
            <a:rect l="0" t="0" r="r" b="b"/>
            <a:pathLst>
              <a:path w="15" h="4">
                <a:moveTo>
                  <a:pt x="0" y="0"/>
                </a:moveTo>
                <a:cubicBezTo>
                  <a:pt x="0" y="0"/>
                  <a:pt x="4" y="4"/>
                  <a:pt x="15" y="3"/>
                </a:cubicBezTo>
                <a:cubicBezTo>
                  <a:pt x="15"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5" name="2040399322"/>
          <p:cNvSpPr>
            <a:spLocks noChangeAspect="1" noChangeArrowheads="1"/>
          </p:cNvSpPr>
          <p:nvPr/>
        </p:nvSpPr>
        <p:spPr bwMode="auto">
          <a:xfrm>
            <a:off x="2927023" y="4216210"/>
            <a:ext cx="1567"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6" name="180902956"/>
          <p:cNvSpPr>
            <a:spLocks noChangeAspect="1" noChangeArrowheads="1"/>
          </p:cNvSpPr>
          <p:nvPr/>
        </p:nvSpPr>
        <p:spPr bwMode="auto">
          <a:xfrm>
            <a:off x="2786809" y="4280459"/>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7" name="1320280995"/>
          <p:cNvSpPr>
            <a:spLocks noChangeAspect="1"/>
          </p:cNvSpPr>
          <p:nvPr/>
        </p:nvSpPr>
        <p:spPr bwMode="auto">
          <a:xfrm>
            <a:off x="2778976" y="4186173"/>
            <a:ext cx="10966" cy="4171"/>
          </a:xfrm>
          <a:custGeom>
            <a:avLst/>
            <a:gdLst/>
            <a:ahLst/>
            <a:cxnLst>
              <a:cxn ang="0">
                <a:pos x="0" y="0"/>
              </a:cxn>
              <a:cxn ang="0">
                <a:pos x="3" y="0"/>
              </a:cxn>
              <a:cxn ang="0">
                <a:pos x="12" y="0"/>
              </a:cxn>
              <a:cxn ang="0">
                <a:pos x="14" y="0"/>
              </a:cxn>
              <a:cxn ang="0">
                <a:pos x="14" y="2"/>
              </a:cxn>
              <a:cxn ang="0">
                <a:pos x="14" y="5"/>
              </a:cxn>
              <a:cxn ang="0">
                <a:pos x="14" y="0"/>
              </a:cxn>
              <a:cxn ang="0">
                <a:pos x="0" y="0"/>
              </a:cxn>
            </a:cxnLst>
            <a:rect l="0" t="0" r="r" b="b"/>
            <a:pathLst>
              <a:path w="14" h="5">
                <a:moveTo>
                  <a:pt x="0" y="0"/>
                </a:moveTo>
                <a:lnTo>
                  <a:pt x="3" y="0"/>
                </a:lnTo>
                <a:lnTo>
                  <a:pt x="12" y="0"/>
                </a:lnTo>
                <a:lnTo>
                  <a:pt x="14" y="0"/>
                </a:lnTo>
                <a:lnTo>
                  <a:pt x="14" y="2"/>
                </a:lnTo>
                <a:lnTo>
                  <a:pt x="14" y="5"/>
                </a:lnTo>
                <a:lnTo>
                  <a:pt x="14" y="0"/>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8" name="1861128422"/>
          <p:cNvSpPr>
            <a:spLocks noChangeAspect="1"/>
          </p:cNvSpPr>
          <p:nvPr/>
        </p:nvSpPr>
        <p:spPr bwMode="auto">
          <a:xfrm>
            <a:off x="2778976" y="4186173"/>
            <a:ext cx="9399" cy="88446"/>
          </a:xfrm>
          <a:custGeom>
            <a:avLst/>
            <a:gdLst/>
            <a:ahLst/>
            <a:cxnLst>
              <a:cxn ang="0">
                <a:pos x="0" y="0"/>
              </a:cxn>
              <a:cxn ang="0">
                <a:pos x="0" y="0"/>
              </a:cxn>
              <a:cxn ang="0">
                <a:pos x="0" y="17"/>
              </a:cxn>
              <a:cxn ang="0">
                <a:pos x="0" y="17"/>
              </a:cxn>
              <a:cxn ang="0">
                <a:pos x="0" y="26"/>
              </a:cxn>
              <a:cxn ang="0">
                <a:pos x="0" y="26"/>
              </a:cxn>
              <a:cxn ang="0">
                <a:pos x="0" y="78"/>
              </a:cxn>
              <a:cxn ang="0">
                <a:pos x="0" y="78"/>
              </a:cxn>
              <a:cxn ang="0">
                <a:pos x="0" y="85"/>
              </a:cxn>
              <a:cxn ang="0">
                <a:pos x="0" y="87"/>
              </a:cxn>
              <a:cxn ang="0">
                <a:pos x="0" y="104"/>
              </a:cxn>
              <a:cxn ang="0">
                <a:pos x="12" y="106"/>
              </a:cxn>
              <a:cxn ang="0">
                <a:pos x="12" y="0"/>
              </a:cxn>
              <a:cxn ang="0">
                <a:pos x="0" y="0"/>
              </a:cxn>
            </a:cxnLst>
            <a:rect l="0" t="0" r="r" b="b"/>
            <a:pathLst>
              <a:path w="12" h="106">
                <a:moveTo>
                  <a:pt x="0" y="0"/>
                </a:moveTo>
                <a:lnTo>
                  <a:pt x="0" y="0"/>
                </a:lnTo>
                <a:lnTo>
                  <a:pt x="0" y="17"/>
                </a:lnTo>
                <a:lnTo>
                  <a:pt x="0" y="17"/>
                </a:lnTo>
                <a:lnTo>
                  <a:pt x="0" y="26"/>
                </a:lnTo>
                <a:lnTo>
                  <a:pt x="0" y="26"/>
                </a:lnTo>
                <a:lnTo>
                  <a:pt x="0" y="78"/>
                </a:lnTo>
                <a:lnTo>
                  <a:pt x="0" y="78"/>
                </a:lnTo>
                <a:lnTo>
                  <a:pt x="0" y="85"/>
                </a:lnTo>
                <a:lnTo>
                  <a:pt x="0" y="87"/>
                </a:lnTo>
                <a:lnTo>
                  <a:pt x="0" y="104"/>
                </a:lnTo>
                <a:lnTo>
                  <a:pt x="12" y="106"/>
                </a:lnTo>
                <a:lnTo>
                  <a:pt x="12" y="0"/>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39" name="1105641487"/>
          <p:cNvSpPr>
            <a:spLocks noChangeAspect="1" noEditPoints="1"/>
          </p:cNvSpPr>
          <p:nvPr/>
        </p:nvSpPr>
        <p:spPr bwMode="auto">
          <a:xfrm>
            <a:off x="2778976" y="4200358"/>
            <a:ext cx="7833" cy="9178"/>
          </a:xfrm>
          <a:custGeom>
            <a:avLst/>
            <a:gdLst/>
            <a:ahLst/>
            <a:cxnLst>
              <a:cxn ang="0">
                <a:pos x="0" y="0"/>
              </a:cxn>
              <a:cxn ang="0">
                <a:pos x="0" y="0"/>
              </a:cxn>
              <a:cxn ang="0">
                <a:pos x="0" y="0"/>
              </a:cxn>
              <a:cxn ang="0">
                <a:pos x="0" y="0"/>
              </a:cxn>
              <a:cxn ang="0">
                <a:pos x="3" y="1"/>
              </a:cxn>
              <a:cxn ang="0">
                <a:pos x="0" y="0"/>
              </a:cxn>
              <a:cxn ang="0">
                <a:pos x="0" y="4"/>
              </a:cxn>
              <a:cxn ang="0">
                <a:pos x="3" y="4"/>
              </a:cxn>
              <a:cxn ang="0">
                <a:pos x="4" y="3"/>
              </a:cxn>
              <a:cxn ang="0">
                <a:pos x="3" y="1"/>
              </a:cxn>
            </a:cxnLst>
            <a:rect l="0" t="0" r="r" b="b"/>
            <a:pathLst>
              <a:path w="4" h="5">
                <a:moveTo>
                  <a:pt x="0" y="0"/>
                </a:moveTo>
                <a:cubicBezTo>
                  <a:pt x="0" y="0"/>
                  <a:pt x="0" y="0"/>
                  <a:pt x="0" y="0"/>
                </a:cubicBezTo>
                <a:cubicBezTo>
                  <a:pt x="0" y="0"/>
                  <a:pt x="0" y="0"/>
                  <a:pt x="0" y="0"/>
                </a:cubicBezTo>
                <a:cubicBezTo>
                  <a:pt x="0" y="0"/>
                  <a:pt x="0" y="0"/>
                  <a:pt x="0" y="0"/>
                </a:cubicBezTo>
                <a:moveTo>
                  <a:pt x="3" y="1"/>
                </a:moveTo>
                <a:cubicBezTo>
                  <a:pt x="0" y="0"/>
                  <a:pt x="0" y="0"/>
                  <a:pt x="0" y="0"/>
                </a:cubicBezTo>
                <a:cubicBezTo>
                  <a:pt x="0" y="4"/>
                  <a:pt x="0" y="4"/>
                  <a:pt x="0" y="4"/>
                </a:cubicBezTo>
                <a:cubicBezTo>
                  <a:pt x="3" y="4"/>
                  <a:pt x="3" y="4"/>
                  <a:pt x="3" y="4"/>
                </a:cubicBezTo>
                <a:cubicBezTo>
                  <a:pt x="4" y="5"/>
                  <a:pt x="4" y="4"/>
                  <a:pt x="4" y="3"/>
                </a:cubicBezTo>
                <a:cubicBezTo>
                  <a:pt x="4"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0" name="799835864"/>
          <p:cNvSpPr>
            <a:spLocks noChangeAspect="1"/>
          </p:cNvSpPr>
          <p:nvPr/>
        </p:nvSpPr>
        <p:spPr bwMode="auto">
          <a:xfrm>
            <a:off x="2778976" y="4206198"/>
            <a:ext cx="9399" cy="3338"/>
          </a:xfrm>
          <a:custGeom>
            <a:avLst/>
            <a:gdLst/>
            <a:ahLst/>
            <a:cxnLst>
              <a:cxn ang="0">
                <a:pos x="4" y="0"/>
              </a:cxn>
              <a:cxn ang="0">
                <a:pos x="4" y="0"/>
              </a:cxn>
              <a:cxn ang="0">
                <a:pos x="3" y="1"/>
              </a:cxn>
              <a:cxn ang="0">
                <a:pos x="0" y="1"/>
              </a:cxn>
              <a:cxn ang="0">
                <a:pos x="0" y="1"/>
              </a:cxn>
              <a:cxn ang="0">
                <a:pos x="3" y="2"/>
              </a:cxn>
              <a:cxn ang="0">
                <a:pos x="4" y="0"/>
              </a:cxn>
              <a:cxn ang="0">
                <a:pos x="4" y="0"/>
              </a:cxn>
            </a:cxnLst>
            <a:rect l="0" t="0" r="r" b="b"/>
            <a:pathLst>
              <a:path w="5" h="2">
                <a:moveTo>
                  <a:pt x="4" y="0"/>
                </a:moveTo>
                <a:cubicBezTo>
                  <a:pt x="4" y="0"/>
                  <a:pt x="4" y="0"/>
                  <a:pt x="4" y="0"/>
                </a:cubicBezTo>
                <a:cubicBezTo>
                  <a:pt x="4" y="1"/>
                  <a:pt x="4" y="2"/>
                  <a:pt x="3" y="1"/>
                </a:cubicBezTo>
                <a:cubicBezTo>
                  <a:pt x="0" y="1"/>
                  <a:pt x="0" y="1"/>
                  <a:pt x="0" y="1"/>
                </a:cubicBezTo>
                <a:cubicBezTo>
                  <a:pt x="0" y="1"/>
                  <a:pt x="0" y="1"/>
                  <a:pt x="0" y="1"/>
                </a:cubicBezTo>
                <a:cubicBezTo>
                  <a:pt x="3" y="2"/>
                  <a:pt x="3" y="2"/>
                  <a:pt x="3" y="2"/>
                </a:cubicBezTo>
                <a:cubicBezTo>
                  <a:pt x="4" y="2"/>
                  <a:pt x="4" y="1"/>
                  <a:pt x="4" y="0"/>
                </a:cubicBezTo>
                <a:cubicBezTo>
                  <a:pt x="5" y="0"/>
                  <a:pt x="4" y="0"/>
                  <a:pt x="4"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1" name="1733638764"/>
          <p:cNvSpPr>
            <a:spLocks noChangeAspect="1"/>
          </p:cNvSpPr>
          <p:nvPr/>
        </p:nvSpPr>
        <p:spPr bwMode="auto">
          <a:xfrm>
            <a:off x="2781326" y="4202026"/>
            <a:ext cx="5484" cy="5841"/>
          </a:xfrm>
          <a:custGeom>
            <a:avLst/>
            <a:gdLst/>
            <a:ahLst/>
            <a:cxnLst>
              <a:cxn ang="0">
                <a:pos x="3" y="2"/>
              </a:cxn>
              <a:cxn ang="0">
                <a:pos x="2" y="3"/>
              </a:cxn>
              <a:cxn ang="0">
                <a:pos x="0" y="2"/>
              </a:cxn>
              <a:cxn ang="0">
                <a:pos x="0" y="1"/>
              </a:cxn>
              <a:cxn ang="0">
                <a:pos x="0" y="1"/>
              </a:cxn>
              <a:cxn ang="0">
                <a:pos x="2" y="1"/>
              </a:cxn>
              <a:cxn ang="0">
                <a:pos x="3" y="2"/>
              </a:cxn>
            </a:cxnLst>
            <a:rect l="0" t="0" r="r" b="b"/>
            <a:pathLst>
              <a:path w="3" h="3">
                <a:moveTo>
                  <a:pt x="3" y="2"/>
                </a:moveTo>
                <a:cubicBezTo>
                  <a:pt x="3" y="2"/>
                  <a:pt x="2" y="3"/>
                  <a:pt x="2" y="3"/>
                </a:cubicBezTo>
                <a:cubicBezTo>
                  <a:pt x="0" y="2"/>
                  <a:pt x="0" y="2"/>
                  <a:pt x="0" y="2"/>
                </a:cubicBezTo>
                <a:cubicBezTo>
                  <a:pt x="0" y="2"/>
                  <a:pt x="0" y="2"/>
                  <a:pt x="0" y="1"/>
                </a:cubicBezTo>
                <a:cubicBezTo>
                  <a:pt x="0" y="1"/>
                  <a:pt x="0" y="0"/>
                  <a:pt x="0" y="1"/>
                </a:cubicBezTo>
                <a:cubicBezTo>
                  <a:pt x="2" y="1"/>
                  <a:pt x="2" y="1"/>
                  <a:pt x="2" y="1"/>
                </a:cubicBezTo>
                <a:cubicBezTo>
                  <a:pt x="2"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2" name="1029974122"/>
          <p:cNvSpPr>
            <a:spLocks noChangeAspect="1" noEditPoints="1"/>
          </p:cNvSpPr>
          <p:nvPr/>
        </p:nvSpPr>
        <p:spPr bwMode="auto">
          <a:xfrm>
            <a:off x="2778976" y="4251256"/>
            <a:ext cx="7833" cy="7509"/>
          </a:xfrm>
          <a:custGeom>
            <a:avLst/>
            <a:gdLst/>
            <a:ahLst/>
            <a:cxnLst>
              <a:cxn ang="0">
                <a:pos x="0" y="0"/>
              </a:cxn>
              <a:cxn ang="0">
                <a:pos x="0" y="0"/>
              </a:cxn>
              <a:cxn ang="0">
                <a:pos x="0" y="0"/>
              </a:cxn>
              <a:cxn ang="0">
                <a:pos x="0" y="0"/>
              </a:cxn>
              <a:cxn ang="0">
                <a:pos x="3" y="0"/>
              </a:cxn>
              <a:cxn ang="0">
                <a:pos x="0" y="0"/>
              </a:cxn>
              <a:cxn ang="0">
                <a:pos x="0" y="3"/>
              </a:cxn>
              <a:cxn ang="0">
                <a:pos x="3" y="4"/>
              </a:cxn>
              <a:cxn ang="0">
                <a:pos x="4" y="2"/>
              </a:cxn>
              <a:cxn ang="0">
                <a:pos x="3" y="0"/>
              </a:cxn>
            </a:cxnLst>
            <a:rect l="0" t="0" r="r" b="b"/>
            <a:pathLst>
              <a:path w="4" h="4">
                <a:moveTo>
                  <a:pt x="0" y="0"/>
                </a:moveTo>
                <a:cubicBezTo>
                  <a:pt x="0" y="0"/>
                  <a:pt x="0" y="0"/>
                  <a:pt x="0" y="0"/>
                </a:cubicBezTo>
                <a:cubicBezTo>
                  <a:pt x="0" y="0"/>
                  <a:pt x="0" y="0"/>
                  <a:pt x="0" y="0"/>
                </a:cubicBezTo>
                <a:cubicBezTo>
                  <a:pt x="0" y="0"/>
                  <a:pt x="0" y="0"/>
                  <a:pt x="0" y="0"/>
                </a:cubicBezTo>
                <a:moveTo>
                  <a:pt x="3" y="0"/>
                </a:moveTo>
                <a:cubicBezTo>
                  <a:pt x="0" y="0"/>
                  <a:pt x="0" y="0"/>
                  <a:pt x="0" y="0"/>
                </a:cubicBezTo>
                <a:cubicBezTo>
                  <a:pt x="0" y="3"/>
                  <a:pt x="0" y="3"/>
                  <a:pt x="0" y="3"/>
                </a:cubicBezTo>
                <a:cubicBezTo>
                  <a:pt x="3" y="4"/>
                  <a:pt x="3" y="4"/>
                  <a:pt x="3" y="4"/>
                </a:cubicBezTo>
                <a:cubicBezTo>
                  <a:pt x="4" y="4"/>
                  <a:pt x="4" y="3"/>
                  <a:pt x="4" y="2"/>
                </a:cubicBezTo>
                <a:cubicBezTo>
                  <a:pt x="4" y="1"/>
                  <a:pt x="4" y="1"/>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3" name="1866201312"/>
          <p:cNvSpPr>
            <a:spLocks noChangeAspect="1"/>
          </p:cNvSpPr>
          <p:nvPr/>
        </p:nvSpPr>
        <p:spPr bwMode="auto">
          <a:xfrm>
            <a:off x="2778976" y="4255427"/>
            <a:ext cx="9399" cy="3338"/>
          </a:xfrm>
          <a:custGeom>
            <a:avLst/>
            <a:gdLst/>
            <a:ahLst/>
            <a:cxnLst>
              <a:cxn ang="0">
                <a:pos x="4" y="0"/>
              </a:cxn>
              <a:cxn ang="0">
                <a:pos x="4" y="0"/>
              </a:cxn>
              <a:cxn ang="0">
                <a:pos x="3" y="2"/>
              </a:cxn>
              <a:cxn ang="0">
                <a:pos x="0" y="1"/>
              </a:cxn>
              <a:cxn ang="0">
                <a:pos x="0" y="2"/>
              </a:cxn>
              <a:cxn ang="0">
                <a:pos x="3" y="2"/>
              </a:cxn>
              <a:cxn ang="0">
                <a:pos x="4" y="1"/>
              </a:cxn>
              <a:cxn ang="0">
                <a:pos x="4" y="0"/>
              </a:cxn>
            </a:cxnLst>
            <a:rect l="0" t="0" r="r" b="b"/>
            <a:pathLst>
              <a:path w="5" h="2">
                <a:moveTo>
                  <a:pt x="4" y="0"/>
                </a:moveTo>
                <a:cubicBezTo>
                  <a:pt x="4" y="0"/>
                  <a:pt x="4" y="0"/>
                  <a:pt x="4" y="0"/>
                </a:cubicBezTo>
                <a:cubicBezTo>
                  <a:pt x="4" y="1"/>
                  <a:pt x="4" y="2"/>
                  <a:pt x="3" y="2"/>
                </a:cubicBezTo>
                <a:cubicBezTo>
                  <a:pt x="0" y="1"/>
                  <a:pt x="0" y="1"/>
                  <a:pt x="0" y="1"/>
                </a:cubicBezTo>
                <a:cubicBezTo>
                  <a:pt x="0" y="2"/>
                  <a:pt x="0" y="2"/>
                  <a:pt x="0" y="2"/>
                </a:cubicBezTo>
                <a:cubicBezTo>
                  <a:pt x="3" y="2"/>
                  <a:pt x="3" y="2"/>
                  <a:pt x="3" y="2"/>
                </a:cubicBezTo>
                <a:cubicBezTo>
                  <a:pt x="4" y="2"/>
                  <a:pt x="4" y="2"/>
                  <a:pt x="4" y="1"/>
                </a:cubicBezTo>
                <a:cubicBezTo>
                  <a:pt x="5" y="1"/>
                  <a:pt x="4" y="0"/>
                  <a:pt x="4"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4" name="796711898"/>
          <p:cNvSpPr>
            <a:spLocks noChangeAspect="1"/>
          </p:cNvSpPr>
          <p:nvPr/>
        </p:nvSpPr>
        <p:spPr bwMode="auto">
          <a:xfrm>
            <a:off x="2781326" y="4252924"/>
            <a:ext cx="5484" cy="4171"/>
          </a:xfrm>
          <a:custGeom>
            <a:avLst/>
            <a:gdLst/>
            <a:ahLst/>
            <a:cxnLst>
              <a:cxn ang="0">
                <a:pos x="3" y="1"/>
              </a:cxn>
              <a:cxn ang="0">
                <a:pos x="2" y="2"/>
              </a:cxn>
              <a:cxn ang="0">
                <a:pos x="0" y="2"/>
              </a:cxn>
              <a:cxn ang="0">
                <a:pos x="0" y="1"/>
              </a:cxn>
              <a:cxn ang="0">
                <a:pos x="0" y="0"/>
              </a:cxn>
              <a:cxn ang="0">
                <a:pos x="2" y="0"/>
              </a:cxn>
              <a:cxn ang="0">
                <a:pos x="3" y="1"/>
              </a:cxn>
            </a:cxnLst>
            <a:rect l="0" t="0" r="r" b="b"/>
            <a:pathLst>
              <a:path w="3" h="2">
                <a:moveTo>
                  <a:pt x="3" y="1"/>
                </a:moveTo>
                <a:cubicBezTo>
                  <a:pt x="3" y="2"/>
                  <a:pt x="2" y="2"/>
                  <a:pt x="2" y="2"/>
                </a:cubicBezTo>
                <a:cubicBezTo>
                  <a:pt x="0" y="2"/>
                  <a:pt x="0" y="2"/>
                  <a:pt x="0" y="2"/>
                </a:cubicBezTo>
                <a:cubicBezTo>
                  <a:pt x="0" y="2"/>
                  <a:pt x="0" y="1"/>
                  <a:pt x="0" y="1"/>
                </a:cubicBezTo>
                <a:cubicBezTo>
                  <a:pt x="0" y="0"/>
                  <a:pt x="0" y="0"/>
                  <a:pt x="0" y="0"/>
                </a:cubicBezTo>
                <a:cubicBezTo>
                  <a:pt x="2" y="0"/>
                  <a:pt x="2" y="0"/>
                  <a:pt x="2" y="0"/>
                </a:cubicBezTo>
                <a:cubicBezTo>
                  <a:pt x="2"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5" name="953289554"/>
          <p:cNvSpPr>
            <a:spLocks noChangeAspect="1"/>
          </p:cNvSpPr>
          <p:nvPr/>
        </p:nvSpPr>
        <p:spPr bwMode="auto">
          <a:xfrm>
            <a:off x="2788375" y="4294644"/>
            <a:ext cx="214629" cy="124325"/>
          </a:xfrm>
          <a:custGeom>
            <a:avLst/>
            <a:gdLst/>
            <a:ahLst/>
            <a:cxnLst>
              <a:cxn ang="0">
                <a:pos x="7" y="0"/>
              </a:cxn>
              <a:cxn ang="0">
                <a:pos x="0" y="7"/>
              </a:cxn>
              <a:cxn ang="0">
                <a:pos x="0" y="106"/>
              </a:cxn>
              <a:cxn ang="0">
                <a:pos x="272" y="149"/>
              </a:cxn>
              <a:cxn ang="0">
                <a:pos x="272" y="45"/>
              </a:cxn>
              <a:cxn ang="0">
                <a:pos x="274" y="43"/>
              </a:cxn>
              <a:cxn ang="0">
                <a:pos x="7" y="0"/>
              </a:cxn>
            </a:cxnLst>
            <a:rect l="0" t="0" r="r" b="b"/>
            <a:pathLst>
              <a:path w="274" h="149">
                <a:moveTo>
                  <a:pt x="7" y="0"/>
                </a:moveTo>
                <a:lnTo>
                  <a:pt x="0" y="7"/>
                </a:lnTo>
                <a:lnTo>
                  <a:pt x="0" y="106"/>
                </a:lnTo>
                <a:lnTo>
                  <a:pt x="272" y="149"/>
                </a:lnTo>
                <a:lnTo>
                  <a:pt x="272" y="45"/>
                </a:lnTo>
                <a:lnTo>
                  <a:pt x="274" y="43"/>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6" name="32317460"/>
          <p:cNvSpPr>
            <a:spLocks noChangeAspect="1"/>
          </p:cNvSpPr>
          <p:nvPr/>
        </p:nvSpPr>
        <p:spPr bwMode="auto">
          <a:xfrm>
            <a:off x="2793859" y="4387262"/>
            <a:ext cx="187212" cy="51733"/>
          </a:xfrm>
          <a:custGeom>
            <a:avLst/>
            <a:gdLst/>
            <a:ahLst/>
            <a:cxnLst>
              <a:cxn ang="0">
                <a:pos x="239" y="36"/>
              </a:cxn>
              <a:cxn ang="0">
                <a:pos x="0" y="0"/>
              </a:cxn>
              <a:cxn ang="0">
                <a:pos x="0" y="21"/>
              </a:cxn>
              <a:cxn ang="0">
                <a:pos x="239" y="62"/>
              </a:cxn>
              <a:cxn ang="0">
                <a:pos x="239" y="36"/>
              </a:cxn>
            </a:cxnLst>
            <a:rect l="0" t="0" r="r" b="b"/>
            <a:pathLst>
              <a:path w="239" h="62">
                <a:moveTo>
                  <a:pt x="239" y="36"/>
                </a:moveTo>
                <a:lnTo>
                  <a:pt x="0" y="0"/>
                </a:lnTo>
                <a:lnTo>
                  <a:pt x="0" y="21"/>
                </a:lnTo>
                <a:lnTo>
                  <a:pt x="239" y="62"/>
                </a:lnTo>
                <a:lnTo>
                  <a:pt x="239"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7" name="995804416"/>
          <p:cNvSpPr>
            <a:spLocks noChangeAspect="1" noChangeShapeType="1"/>
          </p:cNvSpPr>
          <p:nvPr/>
        </p:nvSpPr>
        <p:spPr bwMode="auto">
          <a:xfrm>
            <a:off x="2784460" y="4383090"/>
            <a:ext cx="233428" cy="40050"/>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8" name="2030615056"/>
          <p:cNvSpPr>
            <a:spLocks noChangeAspect="1"/>
          </p:cNvSpPr>
          <p:nvPr/>
        </p:nvSpPr>
        <p:spPr bwMode="auto">
          <a:xfrm>
            <a:off x="2784460" y="4383090"/>
            <a:ext cx="9399" cy="21695"/>
          </a:xfrm>
          <a:custGeom>
            <a:avLst/>
            <a:gdLst/>
            <a:ahLst/>
            <a:cxnLst>
              <a:cxn ang="0">
                <a:pos x="5" y="2"/>
              </a:cxn>
              <a:cxn ang="0">
                <a:pos x="0" y="2"/>
              </a:cxn>
              <a:cxn ang="0">
                <a:pos x="0" y="10"/>
              </a:cxn>
              <a:cxn ang="0">
                <a:pos x="5" y="11"/>
              </a:cxn>
              <a:cxn ang="0">
                <a:pos x="5" y="2"/>
              </a:cxn>
            </a:cxnLst>
            <a:rect l="0" t="0" r="r" b="b"/>
            <a:pathLst>
              <a:path w="5" h="11">
                <a:moveTo>
                  <a:pt x="5" y="2"/>
                </a:moveTo>
                <a:cubicBezTo>
                  <a:pt x="5" y="2"/>
                  <a:pt x="0" y="0"/>
                  <a:pt x="0" y="2"/>
                </a:cubicBezTo>
                <a:cubicBezTo>
                  <a:pt x="0" y="3"/>
                  <a:pt x="0" y="10"/>
                  <a:pt x="0" y="10"/>
                </a:cubicBezTo>
                <a:cubicBezTo>
                  <a:pt x="0" y="11"/>
                  <a:pt x="5" y="11"/>
                  <a:pt x="5" y="11"/>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49" name="461705520"/>
          <p:cNvSpPr>
            <a:spLocks noChangeAspect="1" noChangeShapeType="1"/>
          </p:cNvSpPr>
          <p:nvPr/>
        </p:nvSpPr>
        <p:spPr bwMode="auto">
          <a:xfrm>
            <a:off x="2818141" y="4398944"/>
            <a:ext cx="164496" cy="27535"/>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0" name="1445651460"/>
          <p:cNvSpPr>
            <a:spLocks noChangeAspect="1" noChangeShapeType="1"/>
          </p:cNvSpPr>
          <p:nvPr/>
        </p:nvSpPr>
        <p:spPr bwMode="auto">
          <a:xfrm>
            <a:off x="2815792" y="4397274"/>
            <a:ext cx="168413" cy="29204"/>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1" name="1486737129"/>
          <p:cNvSpPr>
            <a:spLocks noChangeAspect="1"/>
          </p:cNvSpPr>
          <p:nvPr/>
        </p:nvSpPr>
        <p:spPr bwMode="auto">
          <a:xfrm>
            <a:off x="2940339" y="4393103"/>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2" name="1176668121"/>
          <p:cNvSpPr>
            <a:spLocks noChangeAspect="1"/>
          </p:cNvSpPr>
          <p:nvPr/>
        </p:nvSpPr>
        <p:spPr bwMode="auto">
          <a:xfrm>
            <a:off x="2940339" y="4395606"/>
            <a:ext cx="8616" cy="11681"/>
          </a:xfrm>
          <a:custGeom>
            <a:avLst/>
            <a:gdLst/>
            <a:ahLst/>
            <a:cxnLst>
              <a:cxn ang="0">
                <a:pos x="0" y="14"/>
              </a:cxn>
              <a:cxn ang="0">
                <a:pos x="11" y="14"/>
              </a:cxn>
              <a:cxn ang="0">
                <a:pos x="11" y="2"/>
              </a:cxn>
              <a:cxn ang="0">
                <a:pos x="0" y="0"/>
              </a:cxn>
              <a:cxn ang="0">
                <a:pos x="0" y="14"/>
              </a:cxn>
            </a:cxnLst>
            <a:rect l="0" t="0" r="r" b="b"/>
            <a:pathLst>
              <a:path w="11" h="14">
                <a:moveTo>
                  <a:pt x="0" y="14"/>
                </a:moveTo>
                <a:lnTo>
                  <a:pt x="11" y="14"/>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3" name="500067684"/>
          <p:cNvSpPr>
            <a:spLocks noChangeAspect="1"/>
          </p:cNvSpPr>
          <p:nvPr/>
        </p:nvSpPr>
        <p:spPr bwMode="auto">
          <a:xfrm>
            <a:off x="2948956" y="4397274"/>
            <a:ext cx="29766" cy="1752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4" name="253497906"/>
          <p:cNvSpPr>
            <a:spLocks noChangeAspect="1"/>
          </p:cNvSpPr>
          <p:nvPr/>
        </p:nvSpPr>
        <p:spPr bwMode="auto">
          <a:xfrm>
            <a:off x="2940339" y="4393103"/>
            <a:ext cx="8616" cy="4171"/>
          </a:xfrm>
          <a:custGeom>
            <a:avLst/>
            <a:gdLst/>
            <a:ahLst/>
            <a:cxnLst>
              <a:cxn ang="0">
                <a:pos x="0" y="3"/>
              </a:cxn>
              <a:cxn ang="0">
                <a:pos x="0" y="0"/>
              </a:cxn>
              <a:cxn ang="0">
                <a:pos x="11" y="3"/>
              </a:cxn>
              <a:cxn ang="0">
                <a:pos x="11" y="5"/>
              </a:cxn>
              <a:cxn ang="0">
                <a:pos x="0" y="3"/>
              </a:cxn>
            </a:cxnLst>
            <a:rect l="0" t="0" r="r" b="b"/>
            <a:pathLst>
              <a:path w="11" h="5">
                <a:moveTo>
                  <a:pt x="0" y="3"/>
                </a:moveTo>
                <a:lnTo>
                  <a:pt x="0" y="0"/>
                </a:lnTo>
                <a:lnTo>
                  <a:pt x="11" y="3"/>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5" name="438946010"/>
          <p:cNvSpPr>
            <a:spLocks noChangeAspect="1"/>
          </p:cNvSpPr>
          <p:nvPr/>
        </p:nvSpPr>
        <p:spPr bwMode="auto">
          <a:xfrm>
            <a:off x="2948956" y="4395606"/>
            <a:ext cx="29766" cy="7509"/>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6" name="780880726"/>
          <p:cNvSpPr>
            <a:spLocks noChangeAspect="1" noChangeArrowheads="1"/>
          </p:cNvSpPr>
          <p:nvPr/>
        </p:nvSpPr>
        <p:spPr bwMode="auto">
          <a:xfrm>
            <a:off x="2978722" y="4403116"/>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7" name="1671209894"/>
          <p:cNvSpPr>
            <a:spLocks noChangeAspect="1"/>
          </p:cNvSpPr>
          <p:nvPr/>
        </p:nvSpPr>
        <p:spPr bwMode="auto">
          <a:xfrm>
            <a:off x="2940339" y="4375581"/>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8" name="405393057"/>
          <p:cNvSpPr>
            <a:spLocks noChangeAspect="1"/>
          </p:cNvSpPr>
          <p:nvPr/>
        </p:nvSpPr>
        <p:spPr bwMode="auto">
          <a:xfrm>
            <a:off x="2940339" y="4377249"/>
            <a:ext cx="8616" cy="14185"/>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59" name="179143071"/>
          <p:cNvSpPr>
            <a:spLocks noChangeAspect="1"/>
          </p:cNvSpPr>
          <p:nvPr/>
        </p:nvSpPr>
        <p:spPr bwMode="auto">
          <a:xfrm>
            <a:off x="2948956" y="4379752"/>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0" name="384556005"/>
          <p:cNvSpPr>
            <a:spLocks noChangeAspect="1"/>
          </p:cNvSpPr>
          <p:nvPr/>
        </p:nvSpPr>
        <p:spPr bwMode="auto">
          <a:xfrm>
            <a:off x="2940339" y="4377249"/>
            <a:ext cx="8616" cy="2503"/>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1" name="954420010"/>
          <p:cNvSpPr>
            <a:spLocks noChangeAspect="1"/>
          </p:cNvSpPr>
          <p:nvPr/>
        </p:nvSpPr>
        <p:spPr bwMode="auto">
          <a:xfrm>
            <a:off x="2948956" y="4379752"/>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2" name="1749680673"/>
          <p:cNvSpPr>
            <a:spLocks noChangeAspect="1" noChangeArrowheads="1"/>
          </p:cNvSpPr>
          <p:nvPr/>
        </p:nvSpPr>
        <p:spPr bwMode="auto">
          <a:xfrm>
            <a:off x="2978722" y="4385594"/>
            <a:ext cx="783"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3" name="1110940595"/>
          <p:cNvSpPr>
            <a:spLocks noChangeAspect="1"/>
          </p:cNvSpPr>
          <p:nvPr/>
        </p:nvSpPr>
        <p:spPr bwMode="auto">
          <a:xfrm>
            <a:off x="2940339" y="4358058"/>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4" name="170947872"/>
          <p:cNvSpPr>
            <a:spLocks noChangeAspect="1"/>
          </p:cNvSpPr>
          <p:nvPr/>
        </p:nvSpPr>
        <p:spPr bwMode="auto">
          <a:xfrm>
            <a:off x="2940339" y="4359727"/>
            <a:ext cx="8616" cy="14185"/>
          </a:xfrm>
          <a:custGeom>
            <a:avLst/>
            <a:gdLst/>
            <a:ahLst/>
            <a:cxnLst>
              <a:cxn ang="0">
                <a:pos x="0" y="14"/>
              </a:cxn>
              <a:cxn ang="0">
                <a:pos x="11" y="17"/>
              </a:cxn>
              <a:cxn ang="0">
                <a:pos x="11" y="2"/>
              </a:cxn>
              <a:cxn ang="0">
                <a:pos x="0" y="0"/>
              </a:cxn>
              <a:cxn ang="0">
                <a:pos x="0" y="14"/>
              </a:cxn>
            </a:cxnLst>
            <a:rect l="0" t="0" r="r" b="b"/>
            <a:pathLst>
              <a:path w="11" h="17">
                <a:moveTo>
                  <a:pt x="0" y="14"/>
                </a:moveTo>
                <a:lnTo>
                  <a:pt x="11" y="17"/>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5" name="1964411137"/>
          <p:cNvSpPr>
            <a:spLocks noChangeAspect="1"/>
          </p:cNvSpPr>
          <p:nvPr/>
        </p:nvSpPr>
        <p:spPr bwMode="auto">
          <a:xfrm>
            <a:off x="2948956" y="4361396"/>
            <a:ext cx="29766"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6" name="1194973762"/>
          <p:cNvSpPr>
            <a:spLocks noChangeAspect="1"/>
          </p:cNvSpPr>
          <p:nvPr/>
        </p:nvSpPr>
        <p:spPr bwMode="auto">
          <a:xfrm>
            <a:off x="2940339" y="4359727"/>
            <a:ext cx="8616" cy="1668"/>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7" name="2103587256"/>
          <p:cNvSpPr>
            <a:spLocks noChangeAspect="1"/>
          </p:cNvSpPr>
          <p:nvPr/>
        </p:nvSpPr>
        <p:spPr bwMode="auto">
          <a:xfrm>
            <a:off x="2948956" y="4361396"/>
            <a:ext cx="29766" cy="8344"/>
          </a:xfrm>
          <a:custGeom>
            <a:avLst/>
            <a:gdLst/>
            <a:ahLst/>
            <a:cxnLst>
              <a:cxn ang="0">
                <a:pos x="0" y="0"/>
              </a:cxn>
              <a:cxn ang="0">
                <a:pos x="15" y="3"/>
              </a:cxn>
              <a:cxn ang="0">
                <a:pos x="16" y="3"/>
              </a:cxn>
              <a:cxn ang="0">
                <a:pos x="4" y="2"/>
              </a:cxn>
              <a:cxn ang="0">
                <a:pos x="0" y="0"/>
              </a:cxn>
            </a:cxnLst>
            <a:rect l="0" t="0" r="r" b="b"/>
            <a:pathLst>
              <a:path w="16" h="4">
                <a:moveTo>
                  <a:pt x="0" y="0"/>
                </a:moveTo>
                <a:cubicBezTo>
                  <a:pt x="0" y="0"/>
                  <a:pt x="4" y="3"/>
                  <a:pt x="15" y="3"/>
                </a:cubicBezTo>
                <a:cubicBezTo>
                  <a:pt x="16" y="4"/>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8" name="348664909"/>
          <p:cNvSpPr>
            <a:spLocks noChangeAspect="1" noChangeArrowheads="1"/>
          </p:cNvSpPr>
          <p:nvPr/>
        </p:nvSpPr>
        <p:spPr bwMode="auto">
          <a:xfrm>
            <a:off x="2978722" y="4367237"/>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69" name="568004573"/>
          <p:cNvSpPr>
            <a:spLocks noChangeAspect="1"/>
          </p:cNvSpPr>
          <p:nvPr/>
        </p:nvSpPr>
        <p:spPr bwMode="auto">
          <a:xfrm>
            <a:off x="2940339" y="4342205"/>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0" name="681498970"/>
          <p:cNvSpPr>
            <a:spLocks noChangeAspect="1"/>
          </p:cNvSpPr>
          <p:nvPr/>
        </p:nvSpPr>
        <p:spPr bwMode="auto">
          <a:xfrm>
            <a:off x="2940339" y="4343874"/>
            <a:ext cx="8616" cy="11681"/>
          </a:xfrm>
          <a:custGeom>
            <a:avLst/>
            <a:gdLst/>
            <a:ahLst/>
            <a:cxnLst>
              <a:cxn ang="0">
                <a:pos x="0" y="14"/>
              </a:cxn>
              <a:cxn ang="0">
                <a:pos x="11" y="14"/>
              </a:cxn>
              <a:cxn ang="0">
                <a:pos x="11" y="2"/>
              </a:cxn>
              <a:cxn ang="0">
                <a:pos x="0" y="0"/>
              </a:cxn>
              <a:cxn ang="0">
                <a:pos x="0" y="14"/>
              </a:cxn>
            </a:cxnLst>
            <a:rect l="0" t="0" r="r" b="b"/>
            <a:pathLst>
              <a:path w="11" h="14">
                <a:moveTo>
                  <a:pt x="0" y="14"/>
                </a:moveTo>
                <a:lnTo>
                  <a:pt x="11" y="14"/>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1" name="330688204"/>
          <p:cNvSpPr>
            <a:spLocks noChangeAspect="1"/>
          </p:cNvSpPr>
          <p:nvPr/>
        </p:nvSpPr>
        <p:spPr bwMode="auto">
          <a:xfrm>
            <a:off x="2948956" y="4345542"/>
            <a:ext cx="29766" cy="18357"/>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2" name="1025583032"/>
          <p:cNvSpPr>
            <a:spLocks noChangeAspect="1"/>
          </p:cNvSpPr>
          <p:nvPr/>
        </p:nvSpPr>
        <p:spPr bwMode="auto">
          <a:xfrm>
            <a:off x="2940339" y="4342205"/>
            <a:ext cx="8616" cy="3338"/>
          </a:xfrm>
          <a:custGeom>
            <a:avLst/>
            <a:gdLst/>
            <a:ahLst/>
            <a:cxnLst>
              <a:cxn ang="0">
                <a:pos x="0" y="2"/>
              </a:cxn>
              <a:cxn ang="0">
                <a:pos x="0" y="0"/>
              </a:cxn>
              <a:cxn ang="0">
                <a:pos x="11" y="2"/>
              </a:cxn>
              <a:cxn ang="0">
                <a:pos x="11" y="4"/>
              </a:cxn>
              <a:cxn ang="0">
                <a:pos x="0" y="2"/>
              </a:cxn>
            </a:cxnLst>
            <a:rect l="0" t="0" r="r" b="b"/>
            <a:pathLst>
              <a:path w="11" h="4">
                <a:moveTo>
                  <a:pt x="0" y="2"/>
                </a:moveTo>
                <a:lnTo>
                  <a:pt x="0" y="0"/>
                </a:lnTo>
                <a:lnTo>
                  <a:pt x="11" y="2"/>
                </a:lnTo>
                <a:lnTo>
                  <a:pt x="11"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3" name="1507333448"/>
          <p:cNvSpPr>
            <a:spLocks noChangeAspect="1"/>
          </p:cNvSpPr>
          <p:nvPr/>
        </p:nvSpPr>
        <p:spPr bwMode="auto">
          <a:xfrm>
            <a:off x="2948956" y="4343874"/>
            <a:ext cx="29766" cy="8344"/>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4" name="862303573"/>
          <p:cNvSpPr>
            <a:spLocks noChangeAspect="1" noChangeArrowheads="1"/>
          </p:cNvSpPr>
          <p:nvPr/>
        </p:nvSpPr>
        <p:spPr bwMode="auto">
          <a:xfrm>
            <a:off x="2978722" y="4352218"/>
            <a:ext cx="783"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5" name="1065086967"/>
          <p:cNvSpPr>
            <a:spLocks noChangeAspect="1"/>
          </p:cNvSpPr>
          <p:nvPr/>
        </p:nvSpPr>
        <p:spPr bwMode="auto">
          <a:xfrm>
            <a:off x="2940339" y="4323848"/>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6" name="787265988"/>
          <p:cNvSpPr>
            <a:spLocks noChangeAspect="1"/>
          </p:cNvSpPr>
          <p:nvPr/>
        </p:nvSpPr>
        <p:spPr bwMode="auto">
          <a:xfrm>
            <a:off x="2940339" y="4326352"/>
            <a:ext cx="8616" cy="13351"/>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7" name="1933260264"/>
          <p:cNvSpPr>
            <a:spLocks noChangeAspect="1"/>
          </p:cNvSpPr>
          <p:nvPr/>
        </p:nvSpPr>
        <p:spPr bwMode="auto">
          <a:xfrm>
            <a:off x="2948956" y="4328020"/>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8" name="1085137729"/>
          <p:cNvSpPr>
            <a:spLocks noChangeAspect="1"/>
          </p:cNvSpPr>
          <p:nvPr/>
        </p:nvSpPr>
        <p:spPr bwMode="auto">
          <a:xfrm>
            <a:off x="2940339" y="4326352"/>
            <a:ext cx="8616" cy="1668"/>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79" name="1338717637"/>
          <p:cNvSpPr>
            <a:spLocks noChangeAspect="1"/>
          </p:cNvSpPr>
          <p:nvPr/>
        </p:nvSpPr>
        <p:spPr bwMode="auto">
          <a:xfrm>
            <a:off x="2948956" y="4328020"/>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0" name="1984929087"/>
          <p:cNvSpPr>
            <a:spLocks noChangeAspect="1" noChangeArrowheads="1"/>
          </p:cNvSpPr>
          <p:nvPr/>
        </p:nvSpPr>
        <p:spPr bwMode="auto">
          <a:xfrm>
            <a:off x="2978722" y="4333861"/>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1" name="1985232994"/>
          <p:cNvSpPr>
            <a:spLocks noChangeAspect="1"/>
          </p:cNvSpPr>
          <p:nvPr/>
        </p:nvSpPr>
        <p:spPr bwMode="auto">
          <a:xfrm>
            <a:off x="2788375" y="4367237"/>
            <a:ext cx="50133" cy="24198"/>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2" name="137106649"/>
          <p:cNvSpPr>
            <a:spLocks noChangeAspect="1"/>
          </p:cNvSpPr>
          <p:nvPr/>
        </p:nvSpPr>
        <p:spPr bwMode="auto">
          <a:xfrm>
            <a:off x="2788375" y="4369740"/>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3" name="2100812169"/>
          <p:cNvSpPr>
            <a:spLocks noChangeAspect="1"/>
          </p:cNvSpPr>
          <p:nvPr/>
        </p:nvSpPr>
        <p:spPr bwMode="auto">
          <a:xfrm>
            <a:off x="2797776" y="4371408"/>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4" name="686345010"/>
          <p:cNvSpPr>
            <a:spLocks noChangeAspect="1"/>
          </p:cNvSpPr>
          <p:nvPr/>
        </p:nvSpPr>
        <p:spPr bwMode="auto">
          <a:xfrm>
            <a:off x="2788375" y="4367237"/>
            <a:ext cx="9399" cy="4171"/>
          </a:xfrm>
          <a:custGeom>
            <a:avLst/>
            <a:gdLst/>
            <a:ahLst/>
            <a:cxnLst>
              <a:cxn ang="0">
                <a:pos x="0" y="3"/>
              </a:cxn>
              <a:cxn ang="0">
                <a:pos x="2" y="0"/>
              </a:cxn>
              <a:cxn ang="0">
                <a:pos x="12" y="5"/>
              </a:cxn>
              <a:cxn ang="0">
                <a:pos x="12" y="5"/>
              </a:cxn>
              <a:cxn ang="0">
                <a:pos x="0" y="3"/>
              </a:cxn>
            </a:cxnLst>
            <a:rect l="0" t="0" r="r" b="b"/>
            <a:pathLst>
              <a:path w="12" h="5">
                <a:moveTo>
                  <a:pt x="0" y="3"/>
                </a:moveTo>
                <a:lnTo>
                  <a:pt x="2" y="0"/>
                </a:lnTo>
                <a:lnTo>
                  <a:pt x="12" y="5"/>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5" name="1034944586"/>
          <p:cNvSpPr>
            <a:spLocks noChangeAspect="1"/>
          </p:cNvSpPr>
          <p:nvPr/>
        </p:nvSpPr>
        <p:spPr bwMode="auto">
          <a:xfrm>
            <a:off x="2797776" y="4371408"/>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6" name="1010239146"/>
          <p:cNvSpPr>
            <a:spLocks noChangeAspect="1" noChangeArrowheads="1"/>
          </p:cNvSpPr>
          <p:nvPr/>
        </p:nvSpPr>
        <p:spPr bwMode="auto">
          <a:xfrm>
            <a:off x="2827542" y="4377249"/>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7" name="505741402"/>
          <p:cNvSpPr>
            <a:spLocks noChangeAspect="1"/>
          </p:cNvSpPr>
          <p:nvPr/>
        </p:nvSpPr>
        <p:spPr bwMode="auto">
          <a:xfrm>
            <a:off x="2788375" y="4349715"/>
            <a:ext cx="50133" cy="24198"/>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8" name="1747899209"/>
          <p:cNvSpPr>
            <a:spLocks noChangeAspect="1"/>
          </p:cNvSpPr>
          <p:nvPr/>
        </p:nvSpPr>
        <p:spPr bwMode="auto">
          <a:xfrm>
            <a:off x="2788375" y="4352218"/>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89" name="765996774"/>
          <p:cNvSpPr>
            <a:spLocks noChangeAspect="1"/>
          </p:cNvSpPr>
          <p:nvPr/>
        </p:nvSpPr>
        <p:spPr bwMode="auto">
          <a:xfrm>
            <a:off x="2797776" y="4353886"/>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0" name="1259518596"/>
          <p:cNvSpPr>
            <a:spLocks noChangeAspect="1"/>
          </p:cNvSpPr>
          <p:nvPr/>
        </p:nvSpPr>
        <p:spPr bwMode="auto">
          <a:xfrm>
            <a:off x="2788375" y="4352218"/>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1" name="657176709"/>
          <p:cNvSpPr>
            <a:spLocks noChangeAspect="1"/>
          </p:cNvSpPr>
          <p:nvPr/>
        </p:nvSpPr>
        <p:spPr bwMode="auto">
          <a:xfrm>
            <a:off x="2797776" y="4353886"/>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2" name="914887938"/>
          <p:cNvSpPr>
            <a:spLocks noChangeAspect="1" noChangeArrowheads="1"/>
          </p:cNvSpPr>
          <p:nvPr/>
        </p:nvSpPr>
        <p:spPr bwMode="auto">
          <a:xfrm>
            <a:off x="2827542" y="4359727"/>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3" name="1681985351"/>
          <p:cNvSpPr>
            <a:spLocks noChangeAspect="1"/>
          </p:cNvSpPr>
          <p:nvPr/>
        </p:nvSpPr>
        <p:spPr bwMode="auto">
          <a:xfrm>
            <a:off x="2788375" y="4333861"/>
            <a:ext cx="50133" cy="24198"/>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4" name="721085482"/>
          <p:cNvSpPr>
            <a:spLocks noChangeAspect="1"/>
          </p:cNvSpPr>
          <p:nvPr/>
        </p:nvSpPr>
        <p:spPr bwMode="auto">
          <a:xfrm>
            <a:off x="2788375" y="4336364"/>
            <a:ext cx="9399" cy="11681"/>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5" name="1992899501"/>
          <p:cNvSpPr>
            <a:spLocks noChangeAspect="1"/>
          </p:cNvSpPr>
          <p:nvPr/>
        </p:nvSpPr>
        <p:spPr bwMode="auto">
          <a:xfrm>
            <a:off x="2797776" y="4338032"/>
            <a:ext cx="29766" cy="1752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6" name="2131441738"/>
          <p:cNvSpPr>
            <a:spLocks noChangeAspect="1"/>
          </p:cNvSpPr>
          <p:nvPr/>
        </p:nvSpPr>
        <p:spPr bwMode="auto">
          <a:xfrm>
            <a:off x="2788375" y="4333861"/>
            <a:ext cx="9399" cy="4171"/>
          </a:xfrm>
          <a:custGeom>
            <a:avLst/>
            <a:gdLst/>
            <a:ahLst/>
            <a:cxnLst>
              <a:cxn ang="0">
                <a:pos x="0" y="3"/>
              </a:cxn>
              <a:cxn ang="0">
                <a:pos x="2" y="0"/>
              </a:cxn>
              <a:cxn ang="0">
                <a:pos x="12" y="3"/>
              </a:cxn>
              <a:cxn ang="0">
                <a:pos x="12" y="5"/>
              </a:cxn>
              <a:cxn ang="0">
                <a:pos x="0" y="3"/>
              </a:cxn>
            </a:cxnLst>
            <a:rect l="0" t="0" r="r" b="b"/>
            <a:pathLst>
              <a:path w="12" h="5">
                <a:moveTo>
                  <a:pt x="0" y="3"/>
                </a:moveTo>
                <a:lnTo>
                  <a:pt x="2"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7" name="2066517174"/>
          <p:cNvSpPr>
            <a:spLocks noChangeAspect="1"/>
          </p:cNvSpPr>
          <p:nvPr/>
        </p:nvSpPr>
        <p:spPr bwMode="auto">
          <a:xfrm>
            <a:off x="2797776" y="4336364"/>
            <a:ext cx="29766" cy="7509"/>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8" name="1695253440"/>
          <p:cNvSpPr>
            <a:spLocks noChangeAspect="1"/>
          </p:cNvSpPr>
          <p:nvPr/>
        </p:nvSpPr>
        <p:spPr bwMode="auto">
          <a:xfrm>
            <a:off x="2827542" y="4343874"/>
            <a:ext cx="1567" cy="4171"/>
          </a:xfrm>
          <a:custGeom>
            <a:avLst/>
            <a:gdLst/>
            <a:ahLst/>
            <a:cxnLst>
              <a:cxn ang="0">
                <a:pos x="2" y="2"/>
              </a:cxn>
              <a:cxn ang="0">
                <a:pos x="0" y="5"/>
              </a:cxn>
              <a:cxn ang="0">
                <a:pos x="0" y="0"/>
              </a:cxn>
              <a:cxn ang="0">
                <a:pos x="2" y="0"/>
              </a:cxn>
              <a:cxn ang="0">
                <a:pos x="2" y="2"/>
              </a:cxn>
            </a:cxnLst>
            <a:rect l="0" t="0" r="r" b="b"/>
            <a:pathLst>
              <a:path w="2" h="5">
                <a:moveTo>
                  <a:pt x="2" y="2"/>
                </a:moveTo>
                <a:lnTo>
                  <a:pt x="0" y="5"/>
                </a:lnTo>
                <a:lnTo>
                  <a:pt x="0" y="0"/>
                </a:lnTo>
                <a:lnTo>
                  <a:pt x="2" y="0"/>
                </a:lnTo>
                <a:lnTo>
                  <a:pt x="2"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99" name="979784408"/>
          <p:cNvSpPr>
            <a:spLocks noChangeAspect="1"/>
          </p:cNvSpPr>
          <p:nvPr/>
        </p:nvSpPr>
        <p:spPr bwMode="auto">
          <a:xfrm>
            <a:off x="2788375" y="4316339"/>
            <a:ext cx="50133" cy="23363"/>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0" name="1905799439"/>
          <p:cNvSpPr>
            <a:spLocks noChangeAspect="1"/>
          </p:cNvSpPr>
          <p:nvPr/>
        </p:nvSpPr>
        <p:spPr bwMode="auto">
          <a:xfrm>
            <a:off x="2788375" y="4318007"/>
            <a:ext cx="9399" cy="14185"/>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1" name="76213851"/>
          <p:cNvSpPr>
            <a:spLocks noChangeAspect="1"/>
          </p:cNvSpPr>
          <p:nvPr/>
        </p:nvSpPr>
        <p:spPr bwMode="auto">
          <a:xfrm>
            <a:off x="2797776" y="4320510"/>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2" name="647139507"/>
          <p:cNvSpPr>
            <a:spLocks noChangeAspect="1"/>
          </p:cNvSpPr>
          <p:nvPr/>
        </p:nvSpPr>
        <p:spPr bwMode="auto">
          <a:xfrm>
            <a:off x="2788375" y="4316339"/>
            <a:ext cx="9399" cy="4171"/>
          </a:xfrm>
          <a:custGeom>
            <a:avLst/>
            <a:gdLst/>
            <a:ahLst/>
            <a:cxnLst>
              <a:cxn ang="0">
                <a:pos x="0" y="2"/>
              </a:cxn>
              <a:cxn ang="0">
                <a:pos x="2" y="0"/>
              </a:cxn>
              <a:cxn ang="0">
                <a:pos x="12" y="5"/>
              </a:cxn>
              <a:cxn ang="0">
                <a:pos x="12" y="5"/>
              </a:cxn>
              <a:cxn ang="0">
                <a:pos x="0" y="2"/>
              </a:cxn>
            </a:cxnLst>
            <a:rect l="0" t="0" r="r" b="b"/>
            <a:pathLst>
              <a:path w="12" h="5">
                <a:moveTo>
                  <a:pt x="0" y="2"/>
                </a:moveTo>
                <a:lnTo>
                  <a:pt x="2" y="0"/>
                </a:lnTo>
                <a:lnTo>
                  <a:pt x="12" y="5"/>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3" name="1462610483"/>
          <p:cNvSpPr>
            <a:spLocks noChangeAspect="1"/>
          </p:cNvSpPr>
          <p:nvPr/>
        </p:nvSpPr>
        <p:spPr bwMode="auto">
          <a:xfrm>
            <a:off x="2797776" y="4320510"/>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4" name="1927690197"/>
          <p:cNvSpPr>
            <a:spLocks noChangeAspect="1" noChangeArrowheads="1"/>
          </p:cNvSpPr>
          <p:nvPr/>
        </p:nvSpPr>
        <p:spPr bwMode="auto">
          <a:xfrm>
            <a:off x="2827542" y="4326352"/>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5" name="1114963256"/>
          <p:cNvSpPr>
            <a:spLocks noChangeAspect="1"/>
          </p:cNvSpPr>
          <p:nvPr/>
        </p:nvSpPr>
        <p:spPr bwMode="auto">
          <a:xfrm>
            <a:off x="2788375" y="4298816"/>
            <a:ext cx="50133" cy="23363"/>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6" name="461154097"/>
          <p:cNvSpPr>
            <a:spLocks noChangeAspect="1"/>
          </p:cNvSpPr>
          <p:nvPr/>
        </p:nvSpPr>
        <p:spPr bwMode="auto">
          <a:xfrm>
            <a:off x="2788375" y="4300485"/>
            <a:ext cx="9399" cy="1418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7" name="1816818320"/>
          <p:cNvSpPr>
            <a:spLocks noChangeAspect="1"/>
          </p:cNvSpPr>
          <p:nvPr/>
        </p:nvSpPr>
        <p:spPr bwMode="auto">
          <a:xfrm>
            <a:off x="2797776" y="4302154"/>
            <a:ext cx="29766"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8" name="1785247758"/>
          <p:cNvSpPr>
            <a:spLocks noChangeAspect="1"/>
          </p:cNvSpPr>
          <p:nvPr/>
        </p:nvSpPr>
        <p:spPr bwMode="auto">
          <a:xfrm>
            <a:off x="2788375" y="4300485"/>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09" name="1335894586"/>
          <p:cNvSpPr>
            <a:spLocks noChangeAspect="1"/>
          </p:cNvSpPr>
          <p:nvPr/>
        </p:nvSpPr>
        <p:spPr bwMode="auto">
          <a:xfrm>
            <a:off x="2797776" y="4302154"/>
            <a:ext cx="29766" cy="6675"/>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0" name="1799163669"/>
          <p:cNvSpPr>
            <a:spLocks noChangeAspect="1" noChangeArrowheads="1"/>
          </p:cNvSpPr>
          <p:nvPr/>
        </p:nvSpPr>
        <p:spPr bwMode="auto">
          <a:xfrm>
            <a:off x="2827542" y="4308828"/>
            <a:ext cx="1567"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1" name="995104109"/>
          <p:cNvSpPr>
            <a:spLocks noChangeAspect="1"/>
          </p:cNvSpPr>
          <p:nvPr/>
        </p:nvSpPr>
        <p:spPr bwMode="auto">
          <a:xfrm>
            <a:off x="2840075" y="4375581"/>
            <a:ext cx="48566" cy="23363"/>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2" name="586072165"/>
          <p:cNvSpPr>
            <a:spLocks noChangeAspect="1"/>
          </p:cNvSpPr>
          <p:nvPr/>
        </p:nvSpPr>
        <p:spPr bwMode="auto">
          <a:xfrm>
            <a:off x="2840075" y="4377249"/>
            <a:ext cx="7833" cy="14185"/>
          </a:xfrm>
          <a:custGeom>
            <a:avLst/>
            <a:gdLst/>
            <a:ahLst/>
            <a:cxnLst>
              <a:cxn ang="0">
                <a:pos x="0" y="14"/>
              </a:cxn>
              <a:cxn ang="0">
                <a:pos x="10" y="17"/>
              </a:cxn>
              <a:cxn ang="0">
                <a:pos x="10" y="3"/>
              </a:cxn>
              <a:cxn ang="0">
                <a:pos x="0" y="0"/>
              </a:cxn>
              <a:cxn ang="0">
                <a:pos x="0" y="14"/>
              </a:cxn>
            </a:cxnLst>
            <a:rect l="0" t="0" r="r" b="b"/>
            <a:pathLst>
              <a:path w="10" h="17">
                <a:moveTo>
                  <a:pt x="0" y="14"/>
                </a:moveTo>
                <a:lnTo>
                  <a:pt x="10" y="17"/>
                </a:lnTo>
                <a:lnTo>
                  <a:pt x="10"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3" name="1214159067"/>
          <p:cNvSpPr>
            <a:spLocks noChangeAspect="1"/>
          </p:cNvSpPr>
          <p:nvPr/>
        </p:nvSpPr>
        <p:spPr bwMode="auto">
          <a:xfrm>
            <a:off x="2847907" y="4379752"/>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4" name="341697631"/>
          <p:cNvSpPr>
            <a:spLocks noChangeAspect="1"/>
          </p:cNvSpPr>
          <p:nvPr/>
        </p:nvSpPr>
        <p:spPr bwMode="auto">
          <a:xfrm>
            <a:off x="2840075" y="4377249"/>
            <a:ext cx="7833" cy="2503"/>
          </a:xfrm>
          <a:custGeom>
            <a:avLst/>
            <a:gdLst/>
            <a:ahLst/>
            <a:cxnLst>
              <a:cxn ang="0">
                <a:pos x="0" y="0"/>
              </a:cxn>
              <a:cxn ang="0">
                <a:pos x="0" y="0"/>
              </a:cxn>
              <a:cxn ang="0">
                <a:pos x="10" y="3"/>
              </a:cxn>
              <a:cxn ang="0">
                <a:pos x="10" y="3"/>
              </a:cxn>
              <a:cxn ang="0">
                <a:pos x="0" y="0"/>
              </a:cxn>
            </a:cxnLst>
            <a:rect l="0" t="0" r="r" b="b"/>
            <a:pathLst>
              <a:path w="10" h="3">
                <a:moveTo>
                  <a:pt x="0" y="0"/>
                </a:moveTo>
                <a:lnTo>
                  <a:pt x="0" y="0"/>
                </a:lnTo>
                <a:lnTo>
                  <a:pt x="10" y="3"/>
                </a:lnTo>
                <a:lnTo>
                  <a:pt x="10"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5" name="546806658"/>
          <p:cNvSpPr>
            <a:spLocks noChangeAspect="1"/>
          </p:cNvSpPr>
          <p:nvPr/>
        </p:nvSpPr>
        <p:spPr bwMode="auto">
          <a:xfrm>
            <a:off x="2847907" y="4379752"/>
            <a:ext cx="28983"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5"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6" name="817313361"/>
          <p:cNvSpPr>
            <a:spLocks noChangeAspect="1" noChangeArrowheads="1"/>
          </p:cNvSpPr>
          <p:nvPr/>
        </p:nvSpPr>
        <p:spPr bwMode="auto">
          <a:xfrm>
            <a:off x="2876890" y="4385594"/>
            <a:ext cx="2350"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7" name="1796352151"/>
          <p:cNvSpPr>
            <a:spLocks noChangeAspect="1"/>
          </p:cNvSpPr>
          <p:nvPr/>
        </p:nvSpPr>
        <p:spPr bwMode="auto">
          <a:xfrm>
            <a:off x="2840075" y="4359727"/>
            <a:ext cx="48566" cy="23363"/>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8" name="424595585"/>
          <p:cNvSpPr>
            <a:spLocks noChangeAspect="1"/>
          </p:cNvSpPr>
          <p:nvPr/>
        </p:nvSpPr>
        <p:spPr bwMode="auto">
          <a:xfrm>
            <a:off x="2840075" y="4359727"/>
            <a:ext cx="7833" cy="14185"/>
          </a:xfrm>
          <a:custGeom>
            <a:avLst/>
            <a:gdLst/>
            <a:ahLst/>
            <a:cxnLst>
              <a:cxn ang="0">
                <a:pos x="0" y="17"/>
              </a:cxn>
              <a:cxn ang="0">
                <a:pos x="10" y="17"/>
              </a:cxn>
              <a:cxn ang="0">
                <a:pos x="10" y="2"/>
              </a:cxn>
              <a:cxn ang="0">
                <a:pos x="0" y="0"/>
              </a:cxn>
              <a:cxn ang="0">
                <a:pos x="0" y="17"/>
              </a:cxn>
            </a:cxnLst>
            <a:rect l="0" t="0" r="r" b="b"/>
            <a:pathLst>
              <a:path w="10" h="17">
                <a:moveTo>
                  <a:pt x="0" y="17"/>
                </a:moveTo>
                <a:lnTo>
                  <a:pt x="10" y="17"/>
                </a:lnTo>
                <a:lnTo>
                  <a:pt x="10" y="2"/>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19" name="1283486933"/>
          <p:cNvSpPr>
            <a:spLocks noChangeAspect="1"/>
          </p:cNvSpPr>
          <p:nvPr/>
        </p:nvSpPr>
        <p:spPr bwMode="auto">
          <a:xfrm>
            <a:off x="2847907" y="4361396"/>
            <a:ext cx="28983" cy="20025"/>
          </a:xfrm>
          <a:custGeom>
            <a:avLst/>
            <a:gdLst/>
            <a:ahLst/>
            <a:cxnLst>
              <a:cxn ang="0">
                <a:pos x="0" y="6"/>
              </a:cxn>
              <a:cxn ang="0">
                <a:pos x="16" y="6"/>
              </a:cxn>
              <a:cxn ang="0">
                <a:pos x="16" y="3"/>
              </a:cxn>
              <a:cxn ang="0">
                <a:pos x="0" y="0"/>
              </a:cxn>
              <a:cxn ang="0">
                <a:pos x="0" y="6"/>
              </a:cxn>
            </a:cxnLst>
            <a:rect l="0" t="0" r="r" b="b"/>
            <a:pathLst>
              <a:path w="16" h="10">
                <a:moveTo>
                  <a:pt x="0" y="6"/>
                </a:moveTo>
                <a:cubicBezTo>
                  <a:pt x="0" y="6"/>
                  <a:pt x="7" y="10"/>
                  <a:pt x="16" y="6"/>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0" name="954171991"/>
          <p:cNvSpPr>
            <a:spLocks noChangeAspect="1"/>
          </p:cNvSpPr>
          <p:nvPr/>
        </p:nvSpPr>
        <p:spPr bwMode="auto">
          <a:xfrm>
            <a:off x="2840075" y="4359727"/>
            <a:ext cx="7833" cy="1668"/>
          </a:xfrm>
          <a:custGeom>
            <a:avLst/>
            <a:gdLst/>
            <a:ahLst/>
            <a:cxnLst>
              <a:cxn ang="0">
                <a:pos x="0" y="0"/>
              </a:cxn>
              <a:cxn ang="0">
                <a:pos x="0" y="0"/>
              </a:cxn>
              <a:cxn ang="0">
                <a:pos x="10" y="2"/>
              </a:cxn>
              <a:cxn ang="0">
                <a:pos x="10" y="2"/>
              </a:cxn>
              <a:cxn ang="0">
                <a:pos x="0" y="0"/>
              </a:cxn>
            </a:cxnLst>
            <a:rect l="0" t="0" r="r" b="b"/>
            <a:pathLst>
              <a:path w="10" h="2">
                <a:moveTo>
                  <a:pt x="0" y="0"/>
                </a:moveTo>
                <a:lnTo>
                  <a:pt x="0" y="0"/>
                </a:lnTo>
                <a:lnTo>
                  <a:pt x="10" y="2"/>
                </a:lnTo>
                <a:lnTo>
                  <a:pt x="10"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1" name="689232360"/>
          <p:cNvSpPr>
            <a:spLocks noChangeAspect="1"/>
          </p:cNvSpPr>
          <p:nvPr/>
        </p:nvSpPr>
        <p:spPr bwMode="auto">
          <a:xfrm>
            <a:off x="2847907" y="4361396"/>
            <a:ext cx="28983" cy="8344"/>
          </a:xfrm>
          <a:custGeom>
            <a:avLst/>
            <a:gdLst/>
            <a:ahLst/>
            <a:cxnLst>
              <a:cxn ang="0">
                <a:pos x="0" y="0"/>
              </a:cxn>
              <a:cxn ang="0">
                <a:pos x="16" y="3"/>
              </a:cxn>
              <a:cxn ang="0">
                <a:pos x="16" y="3"/>
              </a:cxn>
              <a:cxn ang="0">
                <a:pos x="5" y="2"/>
              </a:cxn>
              <a:cxn ang="0">
                <a:pos x="0" y="0"/>
              </a:cxn>
            </a:cxnLst>
            <a:rect l="0" t="0" r="r" b="b"/>
            <a:pathLst>
              <a:path w="16" h="4">
                <a:moveTo>
                  <a:pt x="0" y="0"/>
                </a:moveTo>
                <a:cubicBezTo>
                  <a:pt x="0" y="0"/>
                  <a:pt x="5" y="3"/>
                  <a:pt x="16"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2" name="355688047"/>
          <p:cNvSpPr>
            <a:spLocks noChangeAspect="1"/>
          </p:cNvSpPr>
          <p:nvPr/>
        </p:nvSpPr>
        <p:spPr bwMode="auto">
          <a:xfrm>
            <a:off x="2876890" y="4367237"/>
            <a:ext cx="2350" cy="6675"/>
          </a:xfrm>
          <a:custGeom>
            <a:avLst/>
            <a:gdLst/>
            <a:ahLst/>
            <a:cxnLst>
              <a:cxn ang="0">
                <a:pos x="3" y="5"/>
              </a:cxn>
              <a:cxn ang="0">
                <a:pos x="0" y="8"/>
              </a:cxn>
              <a:cxn ang="0">
                <a:pos x="0" y="0"/>
              </a:cxn>
              <a:cxn ang="0">
                <a:pos x="3" y="3"/>
              </a:cxn>
              <a:cxn ang="0">
                <a:pos x="3" y="5"/>
              </a:cxn>
            </a:cxnLst>
            <a:rect l="0" t="0" r="r" b="b"/>
            <a:pathLst>
              <a:path w="3" h="8">
                <a:moveTo>
                  <a:pt x="3" y="5"/>
                </a:moveTo>
                <a:lnTo>
                  <a:pt x="0" y="8"/>
                </a:lnTo>
                <a:lnTo>
                  <a:pt x="0" y="0"/>
                </a:lnTo>
                <a:lnTo>
                  <a:pt x="3" y="3"/>
                </a:lnTo>
                <a:lnTo>
                  <a:pt x="3"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3" name="1730151782"/>
          <p:cNvSpPr>
            <a:spLocks noChangeAspect="1"/>
          </p:cNvSpPr>
          <p:nvPr/>
        </p:nvSpPr>
        <p:spPr bwMode="auto">
          <a:xfrm>
            <a:off x="2840075" y="4342205"/>
            <a:ext cx="48566" cy="23363"/>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4" name="1455969624"/>
          <p:cNvSpPr>
            <a:spLocks noChangeAspect="1"/>
          </p:cNvSpPr>
          <p:nvPr/>
        </p:nvSpPr>
        <p:spPr bwMode="auto">
          <a:xfrm>
            <a:off x="2840075" y="4343874"/>
            <a:ext cx="7833" cy="14185"/>
          </a:xfrm>
          <a:custGeom>
            <a:avLst/>
            <a:gdLst/>
            <a:ahLst/>
            <a:cxnLst>
              <a:cxn ang="0">
                <a:pos x="0" y="14"/>
              </a:cxn>
              <a:cxn ang="0">
                <a:pos x="10" y="17"/>
              </a:cxn>
              <a:cxn ang="0">
                <a:pos x="10" y="2"/>
              </a:cxn>
              <a:cxn ang="0">
                <a:pos x="0" y="0"/>
              </a:cxn>
              <a:cxn ang="0">
                <a:pos x="0" y="14"/>
              </a:cxn>
            </a:cxnLst>
            <a:rect l="0" t="0" r="r" b="b"/>
            <a:pathLst>
              <a:path w="10" h="17">
                <a:moveTo>
                  <a:pt x="0" y="14"/>
                </a:moveTo>
                <a:lnTo>
                  <a:pt x="10" y="17"/>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5" name="24322261"/>
          <p:cNvSpPr>
            <a:spLocks noChangeAspect="1"/>
          </p:cNvSpPr>
          <p:nvPr/>
        </p:nvSpPr>
        <p:spPr bwMode="auto">
          <a:xfrm>
            <a:off x="2847907" y="4345542"/>
            <a:ext cx="28983"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6" name="1563283913"/>
          <p:cNvSpPr>
            <a:spLocks noChangeAspect="1"/>
          </p:cNvSpPr>
          <p:nvPr/>
        </p:nvSpPr>
        <p:spPr bwMode="auto">
          <a:xfrm>
            <a:off x="2840075" y="4342205"/>
            <a:ext cx="7833" cy="3338"/>
          </a:xfrm>
          <a:custGeom>
            <a:avLst/>
            <a:gdLst/>
            <a:ahLst/>
            <a:cxnLst>
              <a:cxn ang="0">
                <a:pos x="0" y="2"/>
              </a:cxn>
              <a:cxn ang="0">
                <a:pos x="0" y="0"/>
              </a:cxn>
              <a:cxn ang="0">
                <a:pos x="10" y="2"/>
              </a:cxn>
              <a:cxn ang="0">
                <a:pos x="10" y="4"/>
              </a:cxn>
              <a:cxn ang="0">
                <a:pos x="0" y="2"/>
              </a:cxn>
            </a:cxnLst>
            <a:rect l="0" t="0" r="r" b="b"/>
            <a:pathLst>
              <a:path w="10" h="4">
                <a:moveTo>
                  <a:pt x="0" y="2"/>
                </a:moveTo>
                <a:lnTo>
                  <a:pt x="0" y="0"/>
                </a:lnTo>
                <a:lnTo>
                  <a:pt x="10" y="2"/>
                </a:lnTo>
                <a:lnTo>
                  <a:pt x="10"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7" name="1491081328"/>
          <p:cNvSpPr>
            <a:spLocks noChangeAspect="1"/>
          </p:cNvSpPr>
          <p:nvPr/>
        </p:nvSpPr>
        <p:spPr bwMode="auto">
          <a:xfrm>
            <a:off x="2847907" y="4343874"/>
            <a:ext cx="28983" cy="8344"/>
          </a:xfrm>
          <a:custGeom>
            <a:avLst/>
            <a:gdLst/>
            <a:ahLst/>
            <a:cxnLst>
              <a:cxn ang="0">
                <a:pos x="0" y="0"/>
              </a:cxn>
              <a:cxn ang="0">
                <a:pos x="16" y="4"/>
              </a:cxn>
              <a:cxn ang="0">
                <a:pos x="16" y="4"/>
              </a:cxn>
              <a:cxn ang="0">
                <a:pos x="5" y="3"/>
              </a:cxn>
              <a:cxn ang="0">
                <a:pos x="0" y="1"/>
              </a:cxn>
              <a:cxn ang="0">
                <a:pos x="0" y="0"/>
              </a:cxn>
            </a:cxnLst>
            <a:rect l="0" t="0" r="r" b="b"/>
            <a:pathLst>
              <a:path w="16" h="4">
                <a:moveTo>
                  <a:pt x="0" y="0"/>
                </a:moveTo>
                <a:cubicBezTo>
                  <a:pt x="0" y="0"/>
                  <a:pt x="5" y="4"/>
                  <a:pt x="16" y="4"/>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8" name="786247966"/>
          <p:cNvSpPr>
            <a:spLocks noChangeAspect="1" noChangeArrowheads="1"/>
          </p:cNvSpPr>
          <p:nvPr/>
        </p:nvSpPr>
        <p:spPr bwMode="auto">
          <a:xfrm>
            <a:off x="2876890" y="4352218"/>
            <a:ext cx="2350"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29" name="1016887719"/>
          <p:cNvSpPr>
            <a:spLocks noChangeAspect="1"/>
          </p:cNvSpPr>
          <p:nvPr/>
        </p:nvSpPr>
        <p:spPr bwMode="auto">
          <a:xfrm>
            <a:off x="2840075" y="4323848"/>
            <a:ext cx="48566" cy="24198"/>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0" name="1081128876"/>
          <p:cNvSpPr>
            <a:spLocks noChangeAspect="1"/>
          </p:cNvSpPr>
          <p:nvPr/>
        </p:nvSpPr>
        <p:spPr bwMode="auto">
          <a:xfrm>
            <a:off x="2840075" y="4326352"/>
            <a:ext cx="7833" cy="13351"/>
          </a:xfrm>
          <a:custGeom>
            <a:avLst/>
            <a:gdLst/>
            <a:ahLst/>
            <a:cxnLst>
              <a:cxn ang="0">
                <a:pos x="0" y="14"/>
              </a:cxn>
              <a:cxn ang="0">
                <a:pos x="10" y="16"/>
              </a:cxn>
              <a:cxn ang="0">
                <a:pos x="10" y="2"/>
              </a:cxn>
              <a:cxn ang="0">
                <a:pos x="0" y="0"/>
              </a:cxn>
              <a:cxn ang="0">
                <a:pos x="0" y="14"/>
              </a:cxn>
            </a:cxnLst>
            <a:rect l="0" t="0" r="r" b="b"/>
            <a:pathLst>
              <a:path w="10" h="16">
                <a:moveTo>
                  <a:pt x="0" y="14"/>
                </a:moveTo>
                <a:lnTo>
                  <a:pt x="10" y="16"/>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1" name="868232461"/>
          <p:cNvSpPr>
            <a:spLocks noChangeAspect="1"/>
          </p:cNvSpPr>
          <p:nvPr/>
        </p:nvSpPr>
        <p:spPr bwMode="auto">
          <a:xfrm>
            <a:off x="2847907" y="4328020"/>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2" name="238006824"/>
          <p:cNvSpPr>
            <a:spLocks noChangeAspect="1"/>
          </p:cNvSpPr>
          <p:nvPr/>
        </p:nvSpPr>
        <p:spPr bwMode="auto">
          <a:xfrm>
            <a:off x="2840075" y="4326352"/>
            <a:ext cx="7833" cy="1668"/>
          </a:xfrm>
          <a:custGeom>
            <a:avLst/>
            <a:gdLst/>
            <a:ahLst/>
            <a:cxnLst>
              <a:cxn ang="0">
                <a:pos x="0" y="0"/>
              </a:cxn>
              <a:cxn ang="0">
                <a:pos x="0" y="0"/>
              </a:cxn>
              <a:cxn ang="0">
                <a:pos x="10" y="2"/>
              </a:cxn>
              <a:cxn ang="0">
                <a:pos x="10" y="2"/>
              </a:cxn>
              <a:cxn ang="0">
                <a:pos x="0" y="0"/>
              </a:cxn>
            </a:cxnLst>
            <a:rect l="0" t="0" r="r" b="b"/>
            <a:pathLst>
              <a:path w="10" h="2">
                <a:moveTo>
                  <a:pt x="0" y="0"/>
                </a:moveTo>
                <a:lnTo>
                  <a:pt x="0" y="0"/>
                </a:lnTo>
                <a:lnTo>
                  <a:pt x="10" y="2"/>
                </a:lnTo>
                <a:lnTo>
                  <a:pt x="10"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3" name="105353321"/>
          <p:cNvSpPr>
            <a:spLocks noChangeAspect="1"/>
          </p:cNvSpPr>
          <p:nvPr/>
        </p:nvSpPr>
        <p:spPr bwMode="auto">
          <a:xfrm>
            <a:off x="2847907" y="4328020"/>
            <a:ext cx="28983"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5"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4" name="1580401845"/>
          <p:cNvSpPr>
            <a:spLocks noChangeAspect="1" noChangeArrowheads="1"/>
          </p:cNvSpPr>
          <p:nvPr/>
        </p:nvSpPr>
        <p:spPr bwMode="auto">
          <a:xfrm>
            <a:off x="2876890" y="4333861"/>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5" name="1908715236"/>
          <p:cNvSpPr>
            <a:spLocks noChangeAspect="1"/>
          </p:cNvSpPr>
          <p:nvPr/>
        </p:nvSpPr>
        <p:spPr bwMode="auto">
          <a:xfrm>
            <a:off x="2840075" y="4308828"/>
            <a:ext cx="48566" cy="23363"/>
          </a:xfrm>
          <a:custGeom>
            <a:avLst/>
            <a:gdLst/>
            <a:ahLst/>
            <a:cxnLst>
              <a:cxn ang="0">
                <a:pos x="0" y="0"/>
              </a:cxn>
              <a:cxn ang="0">
                <a:pos x="62" y="9"/>
              </a:cxn>
              <a:cxn ang="0">
                <a:pos x="62" y="28"/>
              </a:cxn>
              <a:cxn ang="0">
                <a:pos x="0" y="18"/>
              </a:cxn>
              <a:cxn ang="0">
                <a:pos x="0" y="0"/>
              </a:cxn>
            </a:cxnLst>
            <a:rect l="0" t="0" r="r" b="b"/>
            <a:pathLst>
              <a:path w="62" h="28">
                <a:moveTo>
                  <a:pt x="0" y="0"/>
                </a:moveTo>
                <a:lnTo>
                  <a:pt x="62" y="9"/>
                </a:lnTo>
                <a:lnTo>
                  <a:pt x="62"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6" name="1338093487"/>
          <p:cNvSpPr>
            <a:spLocks noChangeAspect="1"/>
          </p:cNvSpPr>
          <p:nvPr/>
        </p:nvSpPr>
        <p:spPr bwMode="auto">
          <a:xfrm>
            <a:off x="2840075" y="4308828"/>
            <a:ext cx="7833" cy="13351"/>
          </a:xfrm>
          <a:custGeom>
            <a:avLst/>
            <a:gdLst/>
            <a:ahLst/>
            <a:cxnLst>
              <a:cxn ang="0">
                <a:pos x="0" y="16"/>
              </a:cxn>
              <a:cxn ang="0">
                <a:pos x="10" y="16"/>
              </a:cxn>
              <a:cxn ang="0">
                <a:pos x="10" y="4"/>
              </a:cxn>
              <a:cxn ang="0">
                <a:pos x="0" y="0"/>
              </a:cxn>
              <a:cxn ang="0">
                <a:pos x="0" y="16"/>
              </a:cxn>
            </a:cxnLst>
            <a:rect l="0" t="0" r="r" b="b"/>
            <a:pathLst>
              <a:path w="10" h="16">
                <a:moveTo>
                  <a:pt x="0" y="16"/>
                </a:moveTo>
                <a:lnTo>
                  <a:pt x="10" y="16"/>
                </a:lnTo>
                <a:lnTo>
                  <a:pt x="10" y="4"/>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7" name="821979813"/>
          <p:cNvSpPr>
            <a:spLocks noChangeAspect="1"/>
          </p:cNvSpPr>
          <p:nvPr/>
        </p:nvSpPr>
        <p:spPr bwMode="auto">
          <a:xfrm>
            <a:off x="2847907" y="4312166"/>
            <a:ext cx="28983" cy="18357"/>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8" name="173121972"/>
          <p:cNvSpPr>
            <a:spLocks noChangeAspect="1"/>
          </p:cNvSpPr>
          <p:nvPr/>
        </p:nvSpPr>
        <p:spPr bwMode="auto">
          <a:xfrm>
            <a:off x="2840075" y="4308828"/>
            <a:ext cx="7833" cy="3338"/>
          </a:xfrm>
          <a:custGeom>
            <a:avLst/>
            <a:gdLst/>
            <a:ahLst/>
            <a:cxnLst>
              <a:cxn ang="0">
                <a:pos x="0" y="0"/>
              </a:cxn>
              <a:cxn ang="0">
                <a:pos x="0" y="0"/>
              </a:cxn>
              <a:cxn ang="0">
                <a:pos x="10" y="2"/>
              </a:cxn>
              <a:cxn ang="0">
                <a:pos x="10" y="4"/>
              </a:cxn>
              <a:cxn ang="0">
                <a:pos x="0" y="0"/>
              </a:cxn>
            </a:cxnLst>
            <a:rect l="0" t="0" r="r" b="b"/>
            <a:pathLst>
              <a:path w="10" h="4">
                <a:moveTo>
                  <a:pt x="0" y="0"/>
                </a:moveTo>
                <a:lnTo>
                  <a:pt x="0" y="0"/>
                </a:lnTo>
                <a:lnTo>
                  <a:pt x="10" y="2"/>
                </a:lnTo>
                <a:lnTo>
                  <a:pt x="10"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39" name="1718865401"/>
          <p:cNvSpPr>
            <a:spLocks noChangeAspect="1"/>
          </p:cNvSpPr>
          <p:nvPr/>
        </p:nvSpPr>
        <p:spPr bwMode="auto">
          <a:xfrm>
            <a:off x="2847907" y="4310498"/>
            <a:ext cx="28983" cy="7509"/>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5" y="4"/>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0" name="573790489"/>
          <p:cNvSpPr>
            <a:spLocks noChangeAspect="1"/>
          </p:cNvSpPr>
          <p:nvPr/>
        </p:nvSpPr>
        <p:spPr bwMode="auto">
          <a:xfrm>
            <a:off x="2876890" y="4318007"/>
            <a:ext cx="2350" cy="4171"/>
          </a:xfrm>
          <a:custGeom>
            <a:avLst/>
            <a:gdLst/>
            <a:ahLst/>
            <a:cxnLst>
              <a:cxn ang="0">
                <a:pos x="3" y="3"/>
              </a:cxn>
              <a:cxn ang="0">
                <a:pos x="0" y="5"/>
              </a:cxn>
              <a:cxn ang="0">
                <a:pos x="0" y="0"/>
              </a:cxn>
              <a:cxn ang="0">
                <a:pos x="3" y="0"/>
              </a:cxn>
              <a:cxn ang="0">
                <a:pos x="3" y="3"/>
              </a:cxn>
            </a:cxnLst>
            <a:rect l="0" t="0" r="r" b="b"/>
            <a:pathLst>
              <a:path w="3" h="5">
                <a:moveTo>
                  <a:pt x="3" y="3"/>
                </a:moveTo>
                <a:lnTo>
                  <a:pt x="0" y="5"/>
                </a:lnTo>
                <a:lnTo>
                  <a:pt x="0" y="0"/>
                </a:lnTo>
                <a:lnTo>
                  <a:pt x="3" y="0"/>
                </a:lnTo>
                <a:lnTo>
                  <a:pt x="3"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1" name="1340904473"/>
          <p:cNvSpPr>
            <a:spLocks noChangeAspect="1"/>
          </p:cNvSpPr>
          <p:nvPr/>
        </p:nvSpPr>
        <p:spPr bwMode="auto">
          <a:xfrm>
            <a:off x="2890207" y="4385594"/>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2" name="867977291"/>
          <p:cNvSpPr>
            <a:spLocks noChangeAspect="1"/>
          </p:cNvSpPr>
          <p:nvPr/>
        </p:nvSpPr>
        <p:spPr bwMode="auto">
          <a:xfrm>
            <a:off x="2890207" y="4385594"/>
            <a:ext cx="9399" cy="13351"/>
          </a:xfrm>
          <a:custGeom>
            <a:avLst/>
            <a:gdLst/>
            <a:ahLst/>
            <a:cxnLst>
              <a:cxn ang="0">
                <a:pos x="0" y="16"/>
              </a:cxn>
              <a:cxn ang="0">
                <a:pos x="12" y="16"/>
              </a:cxn>
              <a:cxn ang="0">
                <a:pos x="12" y="2"/>
              </a:cxn>
              <a:cxn ang="0">
                <a:pos x="0" y="0"/>
              </a:cxn>
              <a:cxn ang="0">
                <a:pos x="0" y="16"/>
              </a:cxn>
            </a:cxnLst>
            <a:rect l="0" t="0" r="r" b="b"/>
            <a:pathLst>
              <a:path w="12" h="16">
                <a:moveTo>
                  <a:pt x="0" y="16"/>
                </a:moveTo>
                <a:lnTo>
                  <a:pt x="12" y="16"/>
                </a:lnTo>
                <a:lnTo>
                  <a:pt x="12" y="2"/>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3" name="412004623"/>
          <p:cNvSpPr>
            <a:spLocks noChangeAspect="1"/>
          </p:cNvSpPr>
          <p:nvPr/>
        </p:nvSpPr>
        <p:spPr bwMode="auto">
          <a:xfrm>
            <a:off x="2899607" y="4387262"/>
            <a:ext cx="27416" cy="20025"/>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4" name="1114316752"/>
          <p:cNvSpPr>
            <a:spLocks noChangeAspect="1"/>
          </p:cNvSpPr>
          <p:nvPr/>
        </p:nvSpPr>
        <p:spPr bwMode="auto">
          <a:xfrm>
            <a:off x="2890207" y="4385594"/>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5" name="264414487"/>
          <p:cNvSpPr>
            <a:spLocks noChangeAspect="1"/>
          </p:cNvSpPr>
          <p:nvPr/>
        </p:nvSpPr>
        <p:spPr bwMode="auto">
          <a:xfrm>
            <a:off x="2899607" y="4387262"/>
            <a:ext cx="27416" cy="8344"/>
          </a:xfrm>
          <a:custGeom>
            <a:avLst/>
            <a:gdLst/>
            <a:ahLst/>
            <a:cxnLst>
              <a:cxn ang="0">
                <a:pos x="0" y="0"/>
              </a:cxn>
              <a:cxn ang="0">
                <a:pos x="15" y="3"/>
              </a:cxn>
              <a:cxn ang="0">
                <a:pos x="15" y="3"/>
              </a:cxn>
              <a:cxn ang="0">
                <a:pos x="4" y="2"/>
              </a:cxn>
              <a:cxn ang="0">
                <a:pos x="0" y="0"/>
              </a:cxn>
            </a:cxnLst>
            <a:rect l="0" t="0" r="r" b="b"/>
            <a:pathLst>
              <a:path w="15" h="4">
                <a:moveTo>
                  <a:pt x="0" y="0"/>
                </a:moveTo>
                <a:cubicBezTo>
                  <a:pt x="0" y="0"/>
                  <a:pt x="4" y="3"/>
                  <a:pt x="15" y="3"/>
                </a:cubicBezTo>
                <a:cubicBezTo>
                  <a:pt x="15"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6" name="71104544"/>
          <p:cNvSpPr>
            <a:spLocks noChangeAspect="1"/>
          </p:cNvSpPr>
          <p:nvPr/>
        </p:nvSpPr>
        <p:spPr bwMode="auto">
          <a:xfrm>
            <a:off x="2927023" y="4393103"/>
            <a:ext cx="1567" cy="5841"/>
          </a:xfrm>
          <a:custGeom>
            <a:avLst/>
            <a:gdLst/>
            <a:ahLst/>
            <a:cxnLst>
              <a:cxn ang="0">
                <a:pos x="2" y="5"/>
              </a:cxn>
              <a:cxn ang="0">
                <a:pos x="0" y="7"/>
              </a:cxn>
              <a:cxn ang="0">
                <a:pos x="0" y="0"/>
              </a:cxn>
              <a:cxn ang="0">
                <a:pos x="2" y="3"/>
              </a:cxn>
              <a:cxn ang="0">
                <a:pos x="2" y="5"/>
              </a:cxn>
            </a:cxnLst>
            <a:rect l="0" t="0" r="r" b="b"/>
            <a:pathLst>
              <a:path w="2" h="7">
                <a:moveTo>
                  <a:pt x="2" y="5"/>
                </a:moveTo>
                <a:lnTo>
                  <a:pt x="0" y="7"/>
                </a:lnTo>
                <a:lnTo>
                  <a:pt x="0" y="0"/>
                </a:lnTo>
                <a:lnTo>
                  <a:pt x="2" y="3"/>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7" name="1848212518"/>
          <p:cNvSpPr>
            <a:spLocks noChangeAspect="1"/>
          </p:cNvSpPr>
          <p:nvPr/>
        </p:nvSpPr>
        <p:spPr bwMode="auto">
          <a:xfrm>
            <a:off x="2890207" y="4367237"/>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8" name="1340287720"/>
          <p:cNvSpPr>
            <a:spLocks noChangeAspect="1"/>
          </p:cNvSpPr>
          <p:nvPr/>
        </p:nvSpPr>
        <p:spPr bwMode="auto">
          <a:xfrm>
            <a:off x="2890207" y="4369740"/>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49" name="174278824"/>
          <p:cNvSpPr>
            <a:spLocks noChangeAspect="1"/>
          </p:cNvSpPr>
          <p:nvPr/>
        </p:nvSpPr>
        <p:spPr bwMode="auto">
          <a:xfrm>
            <a:off x="2899607" y="4371408"/>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0" name="1175586140"/>
          <p:cNvSpPr>
            <a:spLocks noChangeAspect="1"/>
          </p:cNvSpPr>
          <p:nvPr/>
        </p:nvSpPr>
        <p:spPr bwMode="auto">
          <a:xfrm>
            <a:off x="2890207" y="4367237"/>
            <a:ext cx="9399" cy="4171"/>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1" name="335089587"/>
          <p:cNvSpPr>
            <a:spLocks noChangeAspect="1"/>
          </p:cNvSpPr>
          <p:nvPr/>
        </p:nvSpPr>
        <p:spPr bwMode="auto">
          <a:xfrm>
            <a:off x="2899607" y="4369740"/>
            <a:ext cx="27416" cy="7509"/>
          </a:xfrm>
          <a:custGeom>
            <a:avLst/>
            <a:gdLst/>
            <a:ahLst/>
            <a:cxnLst>
              <a:cxn ang="0">
                <a:pos x="0" y="0"/>
              </a:cxn>
              <a:cxn ang="0">
                <a:pos x="15" y="4"/>
              </a:cxn>
              <a:cxn ang="0">
                <a:pos x="15" y="4"/>
              </a:cxn>
              <a:cxn ang="0">
                <a:pos x="4" y="3"/>
              </a:cxn>
              <a:cxn ang="0">
                <a:pos x="0" y="1"/>
              </a:cxn>
              <a:cxn ang="0">
                <a:pos x="0" y="0"/>
              </a:cxn>
            </a:cxnLst>
            <a:rect l="0" t="0" r="r" b="b"/>
            <a:pathLst>
              <a:path w="15" h="4">
                <a:moveTo>
                  <a:pt x="0" y="0"/>
                </a:moveTo>
                <a:cubicBezTo>
                  <a:pt x="0" y="0"/>
                  <a:pt x="4" y="4"/>
                  <a:pt x="15" y="4"/>
                </a:cubicBezTo>
                <a:cubicBezTo>
                  <a:pt x="15" y="4"/>
                  <a:pt x="15" y="4"/>
                  <a:pt x="15" y="4"/>
                </a:cubicBezTo>
                <a:cubicBezTo>
                  <a:pt x="15"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2" name="1641921589"/>
          <p:cNvSpPr>
            <a:spLocks noChangeAspect="1" noChangeArrowheads="1"/>
          </p:cNvSpPr>
          <p:nvPr/>
        </p:nvSpPr>
        <p:spPr bwMode="auto">
          <a:xfrm>
            <a:off x="2927023" y="4377249"/>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3" name="411766507"/>
          <p:cNvSpPr>
            <a:spLocks noChangeAspect="1"/>
          </p:cNvSpPr>
          <p:nvPr/>
        </p:nvSpPr>
        <p:spPr bwMode="auto">
          <a:xfrm>
            <a:off x="2890207" y="4349715"/>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4" name="25612417"/>
          <p:cNvSpPr>
            <a:spLocks noChangeAspect="1"/>
          </p:cNvSpPr>
          <p:nvPr/>
        </p:nvSpPr>
        <p:spPr bwMode="auto">
          <a:xfrm>
            <a:off x="2890207" y="4352218"/>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5" name="1216567079"/>
          <p:cNvSpPr>
            <a:spLocks noChangeAspect="1"/>
          </p:cNvSpPr>
          <p:nvPr/>
        </p:nvSpPr>
        <p:spPr bwMode="auto">
          <a:xfrm>
            <a:off x="2899607" y="4353886"/>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6" name="1868009451"/>
          <p:cNvSpPr>
            <a:spLocks noChangeAspect="1"/>
          </p:cNvSpPr>
          <p:nvPr/>
        </p:nvSpPr>
        <p:spPr bwMode="auto">
          <a:xfrm>
            <a:off x="2890207" y="4352218"/>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7" name="1064471372"/>
          <p:cNvSpPr>
            <a:spLocks noChangeAspect="1"/>
          </p:cNvSpPr>
          <p:nvPr/>
        </p:nvSpPr>
        <p:spPr bwMode="auto">
          <a:xfrm>
            <a:off x="2899607" y="4353886"/>
            <a:ext cx="27416" cy="5841"/>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8" name="6640859"/>
          <p:cNvSpPr>
            <a:spLocks noChangeAspect="1" noChangeArrowheads="1"/>
          </p:cNvSpPr>
          <p:nvPr/>
        </p:nvSpPr>
        <p:spPr bwMode="auto">
          <a:xfrm>
            <a:off x="2927023" y="4359727"/>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59" name="1903367936"/>
          <p:cNvSpPr>
            <a:spLocks noChangeAspect="1"/>
          </p:cNvSpPr>
          <p:nvPr/>
        </p:nvSpPr>
        <p:spPr bwMode="auto">
          <a:xfrm>
            <a:off x="2890207" y="4333861"/>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0" name="1699162990"/>
          <p:cNvSpPr>
            <a:spLocks noChangeAspect="1"/>
          </p:cNvSpPr>
          <p:nvPr/>
        </p:nvSpPr>
        <p:spPr bwMode="auto">
          <a:xfrm>
            <a:off x="2890207" y="4333861"/>
            <a:ext cx="9399" cy="14185"/>
          </a:xfrm>
          <a:custGeom>
            <a:avLst/>
            <a:gdLst/>
            <a:ahLst/>
            <a:cxnLst>
              <a:cxn ang="0">
                <a:pos x="0" y="17"/>
              </a:cxn>
              <a:cxn ang="0">
                <a:pos x="12" y="17"/>
              </a:cxn>
              <a:cxn ang="0">
                <a:pos x="12" y="3"/>
              </a:cxn>
              <a:cxn ang="0">
                <a:pos x="0" y="0"/>
              </a:cxn>
              <a:cxn ang="0">
                <a:pos x="0" y="17"/>
              </a:cxn>
            </a:cxnLst>
            <a:rect l="0" t="0" r="r" b="b"/>
            <a:pathLst>
              <a:path w="12" h="17">
                <a:moveTo>
                  <a:pt x="0" y="17"/>
                </a:moveTo>
                <a:lnTo>
                  <a:pt x="12" y="17"/>
                </a:lnTo>
                <a:lnTo>
                  <a:pt x="12" y="3"/>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1" name="1117556416"/>
          <p:cNvSpPr>
            <a:spLocks noChangeAspect="1"/>
          </p:cNvSpPr>
          <p:nvPr/>
        </p:nvSpPr>
        <p:spPr bwMode="auto">
          <a:xfrm>
            <a:off x="2899607" y="4336364"/>
            <a:ext cx="27416" cy="19192"/>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2" name="1030570354"/>
          <p:cNvSpPr>
            <a:spLocks noChangeAspect="1"/>
          </p:cNvSpPr>
          <p:nvPr/>
        </p:nvSpPr>
        <p:spPr bwMode="auto">
          <a:xfrm>
            <a:off x="2890207" y="4333861"/>
            <a:ext cx="9399" cy="2503"/>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3" name="768360039"/>
          <p:cNvSpPr>
            <a:spLocks noChangeAspect="1"/>
          </p:cNvSpPr>
          <p:nvPr/>
        </p:nvSpPr>
        <p:spPr bwMode="auto">
          <a:xfrm>
            <a:off x="2899607" y="4336364"/>
            <a:ext cx="27416" cy="7509"/>
          </a:xfrm>
          <a:custGeom>
            <a:avLst/>
            <a:gdLst/>
            <a:ahLst/>
            <a:cxnLst>
              <a:cxn ang="0">
                <a:pos x="0" y="0"/>
              </a:cxn>
              <a:cxn ang="0">
                <a:pos x="15" y="3"/>
              </a:cxn>
              <a:cxn ang="0">
                <a:pos x="15" y="3"/>
              </a:cxn>
              <a:cxn ang="0">
                <a:pos x="4" y="2"/>
              </a:cxn>
              <a:cxn ang="0">
                <a:pos x="0" y="0"/>
              </a:cxn>
            </a:cxnLst>
            <a:rect l="0" t="0" r="r" b="b"/>
            <a:pathLst>
              <a:path w="15" h="4">
                <a:moveTo>
                  <a:pt x="0" y="0"/>
                </a:moveTo>
                <a:cubicBezTo>
                  <a:pt x="0" y="0"/>
                  <a:pt x="4" y="3"/>
                  <a:pt x="15" y="3"/>
                </a:cubicBezTo>
                <a:cubicBezTo>
                  <a:pt x="15"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4" name="254765710"/>
          <p:cNvSpPr>
            <a:spLocks noChangeAspect="1"/>
          </p:cNvSpPr>
          <p:nvPr/>
        </p:nvSpPr>
        <p:spPr bwMode="auto">
          <a:xfrm>
            <a:off x="2927023" y="4342205"/>
            <a:ext cx="1567" cy="5841"/>
          </a:xfrm>
          <a:custGeom>
            <a:avLst/>
            <a:gdLst/>
            <a:ahLst/>
            <a:cxnLst>
              <a:cxn ang="0">
                <a:pos x="2" y="4"/>
              </a:cxn>
              <a:cxn ang="0">
                <a:pos x="0" y="7"/>
              </a:cxn>
              <a:cxn ang="0">
                <a:pos x="0" y="0"/>
              </a:cxn>
              <a:cxn ang="0">
                <a:pos x="2" y="2"/>
              </a:cxn>
              <a:cxn ang="0">
                <a:pos x="2" y="4"/>
              </a:cxn>
            </a:cxnLst>
            <a:rect l="0" t="0" r="r" b="b"/>
            <a:pathLst>
              <a:path w="2" h="7">
                <a:moveTo>
                  <a:pt x="2" y="4"/>
                </a:moveTo>
                <a:lnTo>
                  <a:pt x="0" y="7"/>
                </a:lnTo>
                <a:lnTo>
                  <a:pt x="0" y="0"/>
                </a:lnTo>
                <a:lnTo>
                  <a:pt x="2" y="2"/>
                </a:lnTo>
                <a:lnTo>
                  <a:pt x="2" y="4"/>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5" name="930931208"/>
          <p:cNvSpPr>
            <a:spLocks noChangeAspect="1"/>
          </p:cNvSpPr>
          <p:nvPr/>
        </p:nvSpPr>
        <p:spPr bwMode="auto">
          <a:xfrm>
            <a:off x="2890207" y="4316339"/>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6" name="757097285"/>
          <p:cNvSpPr>
            <a:spLocks noChangeAspect="1"/>
          </p:cNvSpPr>
          <p:nvPr/>
        </p:nvSpPr>
        <p:spPr bwMode="auto">
          <a:xfrm>
            <a:off x="2890207" y="4318007"/>
            <a:ext cx="9399" cy="14185"/>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7" name="480718844"/>
          <p:cNvSpPr>
            <a:spLocks noChangeAspect="1"/>
          </p:cNvSpPr>
          <p:nvPr/>
        </p:nvSpPr>
        <p:spPr bwMode="auto">
          <a:xfrm>
            <a:off x="2899607" y="4320510"/>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8" name="1781240869"/>
          <p:cNvSpPr>
            <a:spLocks noChangeAspect="1"/>
          </p:cNvSpPr>
          <p:nvPr/>
        </p:nvSpPr>
        <p:spPr bwMode="auto">
          <a:xfrm>
            <a:off x="2890207" y="4316339"/>
            <a:ext cx="9399" cy="4171"/>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69" name="580466042"/>
          <p:cNvSpPr>
            <a:spLocks noChangeAspect="1"/>
          </p:cNvSpPr>
          <p:nvPr/>
        </p:nvSpPr>
        <p:spPr bwMode="auto">
          <a:xfrm>
            <a:off x="2899607" y="4318007"/>
            <a:ext cx="27416" cy="8344"/>
          </a:xfrm>
          <a:custGeom>
            <a:avLst/>
            <a:gdLst/>
            <a:ahLst/>
            <a:cxnLst>
              <a:cxn ang="0">
                <a:pos x="0" y="0"/>
              </a:cxn>
              <a:cxn ang="0">
                <a:pos x="15" y="4"/>
              </a:cxn>
              <a:cxn ang="0">
                <a:pos x="15" y="4"/>
              </a:cxn>
              <a:cxn ang="0">
                <a:pos x="4" y="3"/>
              </a:cxn>
              <a:cxn ang="0">
                <a:pos x="0" y="1"/>
              </a:cxn>
              <a:cxn ang="0">
                <a:pos x="0" y="0"/>
              </a:cxn>
            </a:cxnLst>
            <a:rect l="0" t="0" r="r" b="b"/>
            <a:pathLst>
              <a:path w="15" h="4">
                <a:moveTo>
                  <a:pt x="0" y="0"/>
                </a:moveTo>
                <a:cubicBezTo>
                  <a:pt x="0" y="0"/>
                  <a:pt x="4" y="4"/>
                  <a:pt x="15" y="4"/>
                </a:cubicBezTo>
                <a:cubicBezTo>
                  <a:pt x="15" y="4"/>
                  <a:pt x="15" y="4"/>
                  <a:pt x="15" y="4"/>
                </a:cubicBezTo>
                <a:cubicBezTo>
                  <a:pt x="15"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0" name="1356196818"/>
          <p:cNvSpPr>
            <a:spLocks noChangeAspect="1" noChangeArrowheads="1"/>
          </p:cNvSpPr>
          <p:nvPr/>
        </p:nvSpPr>
        <p:spPr bwMode="auto">
          <a:xfrm>
            <a:off x="2927023" y="4326352"/>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1" name="2142817195"/>
          <p:cNvSpPr>
            <a:spLocks noChangeAspect="1"/>
          </p:cNvSpPr>
          <p:nvPr/>
        </p:nvSpPr>
        <p:spPr bwMode="auto">
          <a:xfrm>
            <a:off x="2778976" y="4296312"/>
            <a:ext cx="10966" cy="4171"/>
          </a:xfrm>
          <a:custGeom>
            <a:avLst/>
            <a:gdLst/>
            <a:ahLst/>
            <a:cxnLst>
              <a:cxn ang="0">
                <a:pos x="0" y="0"/>
              </a:cxn>
              <a:cxn ang="0">
                <a:pos x="3" y="0"/>
              </a:cxn>
              <a:cxn ang="0">
                <a:pos x="12" y="0"/>
              </a:cxn>
              <a:cxn ang="0">
                <a:pos x="14" y="0"/>
              </a:cxn>
              <a:cxn ang="0">
                <a:pos x="14" y="5"/>
              </a:cxn>
              <a:cxn ang="0">
                <a:pos x="14" y="5"/>
              </a:cxn>
              <a:cxn ang="0">
                <a:pos x="14" y="3"/>
              </a:cxn>
              <a:cxn ang="0">
                <a:pos x="0" y="0"/>
              </a:cxn>
            </a:cxnLst>
            <a:rect l="0" t="0" r="r" b="b"/>
            <a:pathLst>
              <a:path w="14" h="5">
                <a:moveTo>
                  <a:pt x="0" y="0"/>
                </a:moveTo>
                <a:lnTo>
                  <a:pt x="3" y="0"/>
                </a:lnTo>
                <a:lnTo>
                  <a:pt x="12" y="0"/>
                </a:lnTo>
                <a:lnTo>
                  <a:pt x="14" y="0"/>
                </a:lnTo>
                <a:lnTo>
                  <a:pt x="14" y="5"/>
                </a:lnTo>
                <a:lnTo>
                  <a:pt x="14" y="5"/>
                </a:lnTo>
                <a:lnTo>
                  <a:pt x="14" y="3"/>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2" name="1623230179"/>
          <p:cNvSpPr>
            <a:spLocks noChangeAspect="1"/>
          </p:cNvSpPr>
          <p:nvPr/>
        </p:nvSpPr>
        <p:spPr bwMode="auto">
          <a:xfrm>
            <a:off x="2778976" y="4296312"/>
            <a:ext cx="9399" cy="89280"/>
          </a:xfrm>
          <a:custGeom>
            <a:avLst/>
            <a:gdLst/>
            <a:ahLst/>
            <a:cxnLst>
              <a:cxn ang="0">
                <a:pos x="0" y="0"/>
              </a:cxn>
              <a:cxn ang="0">
                <a:pos x="0" y="0"/>
              </a:cxn>
              <a:cxn ang="0">
                <a:pos x="0" y="19"/>
              </a:cxn>
              <a:cxn ang="0">
                <a:pos x="0" y="19"/>
              </a:cxn>
              <a:cxn ang="0">
                <a:pos x="0" y="26"/>
              </a:cxn>
              <a:cxn ang="0">
                <a:pos x="0" y="26"/>
              </a:cxn>
              <a:cxn ang="0">
                <a:pos x="0" y="78"/>
              </a:cxn>
              <a:cxn ang="0">
                <a:pos x="0" y="78"/>
              </a:cxn>
              <a:cxn ang="0">
                <a:pos x="0" y="88"/>
              </a:cxn>
              <a:cxn ang="0">
                <a:pos x="0" y="88"/>
              </a:cxn>
              <a:cxn ang="0">
                <a:pos x="0" y="104"/>
              </a:cxn>
              <a:cxn ang="0">
                <a:pos x="12" y="107"/>
              </a:cxn>
              <a:cxn ang="0">
                <a:pos x="12" y="3"/>
              </a:cxn>
              <a:cxn ang="0">
                <a:pos x="0" y="0"/>
              </a:cxn>
            </a:cxnLst>
            <a:rect l="0" t="0" r="r" b="b"/>
            <a:pathLst>
              <a:path w="12" h="107">
                <a:moveTo>
                  <a:pt x="0" y="0"/>
                </a:moveTo>
                <a:lnTo>
                  <a:pt x="0" y="0"/>
                </a:lnTo>
                <a:lnTo>
                  <a:pt x="0" y="19"/>
                </a:lnTo>
                <a:lnTo>
                  <a:pt x="0" y="19"/>
                </a:lnTo>
                <a:lnTo>
                  <a:pt x="0" y="26"/>
                </a:lnTo>
                <a:lnTo>
                  <a:pt x="0" y="26"/>
                </a:lnTo>
                <a:lnTo>
                  <a:pt x="0" y="78"/>
                </a:lnTo>
                <a:lnTo>
                  <a:pt x="0" y="78"/>
                </a:lnTo>
                <a:lnTo>
                  <a:pt x="0" y="88"/>
                </a:lnTo>
                <a:lnTo>
                  <a:pt x="0" y="88"/>
                </a:lnTo>
                <a:lnTo>
                  <a:pt x="0" y="104"/>
                </a:lnTo>
                <a:lnTo>
                  <a:pt x="12" y="107"/>
                </a:lnTo>
                <a:lnTo>
                  <a:pt x="12" y="3"/>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3" name="853213831"/>
          <p:cNvSpPr>
            <a:spLocks noChangeAspect="1" noEditPoints="1"/>
          </p:cNvSpPr>
          <p:nvPr/>
        </p:nvSpPr>
        <p:spPr bwMode="auto">
          <a:xfrm>
            <a:off x="2778976" y="4312166"/>
            <a:ext cx="7833" cy="8344"/>
          </a:xfrm>
          <a:custGeom>
            <a:avLst/>
            <a:gdLst/>
            <a:ahLst/>
            <a:cxnLst>
              <a:cxn ang="0">
                <a:pos x="0" y="0"/>
              </a:cxn>
              <a:cxn ang="0">
                <a:pos x="0" y="0"/>
              </a:cxn>
              <a:cxn ang="0">
                <a:pos x="0" y="0"/>
              </a:cxn>
              <a:cxn ang="0">
                <a:pos x="0" y="0"/>
              </a:cxn>
              <a:cxn ang="0">
                <a:pos x="3" y="0"/>
              </a:cxn>
              <a:cxn ang="0">
                <a:pos x="0" y="0"/>
              </a:cxn>
              <a:cxn ang="0">
                <a:pos x="0" y="3"/>
              </a:cxn>
              <a:cxn ang="0">
                <a:pos x="3" y="3"/>
              </a:cxn>
              <a:cxn ang="0">
                <a:pos x="4" y="2"/>
              </a:cxn>
              <a:cxn ang="0">
                <a:pos x="3" y="0"/>
              </a:cxn>
            </a:cxnLst>
            <a:rect l="0" t="0" r="r" b="b"/>
            <a:pathLst>
              <a:path w="4" h="4">
                <a:moveTo>
                  <a:pt x="0" y="0"/>
                </a:moveTo>
                <a:cubicBezTo>
                  <a:pt x="0" y="0"/>
                  <a:pt x="0" y="0"/>
                  <a:pt x="0" y="0"/>
                </a:cubicBezTo>
                <a:cubicBezTo>
                  <a:pt x="0" y="0"/>
                  <a:pt x="0" y="0"/>
                  <a:pt x="0" y="0"/>
                </a:cubicBezTo>
                <a:cubicBezTo>
                  <a:pt x="0" y="0"/>
                  <a:pt x="0" y="0"/>
                  <a:pt x="0" y="0"/>
                </a:cubicBezTo>
                <a:moveTo>
                  <a:pt x="3" y="0"/>
                </a:moveTo>
                <a:cubicBezTo>
                  <a:pt x="0" y="0"/>
                  <a:pt x="0" y="0"/>
                  <a:pt x="0" y="0"/>
                </a:cubicBezTo>
                <a:cubicBezTo>
                  <a:pt x="0" y="3"/>
                  <a:pt x="0" y="3"/>
                  <a:pt x="0" y="3"/>
                </a:cubicBezTo>
                <a:cubicBezTo>
                  <a:pt x="3" y="3"/>
                  <a:pt x="3" y="3"/>
                  <a:pt x="3" y="3"/>
                </a:cubicBezTo>
                <a:cubicBezTo>
                  <a:pt x="4" y="4"/>
                  <a:pt x="4" y="3"/>
                  <a:pt x="4" y="2"/>
                </a:cubicBezTo>
                <a:cubicBezTo>
                  <a:pt x="4"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4" name="709696444"/>
          <p:cNvSpPr>
            <a:spLocks noChangeAspect="1"/>
          </p:cNvSpPr>
          <p:nvPr/>
        </p:nvSpPr>
        <p:spPr bwMode="auto">
          <a:xfrm>
            <a:off x="2778976" y="4316339"/>
            <a:ext cx="9399" cy="4171"/>
          </a:xfrm>
          <a:custGeom>
            <a:avLst/>
            <a:gdLst/>
            <a:ahLst/>
            <a:cxnLst>
              <a:cxn ang="0">
                <a:pos x="4" y="0"/>
              </a:cxn>
              <a:cxn ang="0">
                <a:pos x="4" y="0"/>
              </a:cxn>
              <a:cxn ang="0">
                <a:pos x="3" y="1"/>
              </a:cxn>
              <a:cxn ang="0">
                <a:pos x="0" y="1"/>
              </a:cxn>
              <a:cxn ang="0">
                <a:pos x="0" y="1"/>
              </a:cxn>
              <a:cxn ang="0">
                <a:pos x="3" y="2"/>
              </a:cxn>
              <a:cxn ang="0">
                <a:pos x="4" y="0"/>
              </a:cxn>
              <a:cxn ang="0">
                <a:pos x="4" y="0"/>
              </a:cxn>
            </a:cxnLst>
            <a:rect l="0" t="0" r="r" b="b"/>
            <a:pathLst>
              <a:path w="5" h="2">
                <a:moveTo>
                  <a:pt x="4" y="0"/>
                </a:moveTo>
                <a:cubicBezTo>
                  <a:pt x="4" y="0"/>
                  <a:pt x="4" y="0"/>
                  <a:pt x="4" y="0"/>
                </a:cubicBezTo>
                <a:cubicBezTo>
                  <a:pt x="4" y="1"/>
                  <a:pt x="4" y="2"/>
                  <a:pt x="3" y="1"/>
                </a:cubicBezTo>
                <a:cubicBezTo>
                  <a:pt x="0" y="1"/>
                  <a:pt x="0" y="1"/>
                  <a:pt x="0" y="1"/>
                </a:cubicBezTo>
                <a:cubicBezTo>
                  <a:pt x="0" y="1"/>
                  <a:pt x="0" y="1"/>
                  <a:pt x="0" y="1"/>
                </a:cubicBezTo>
                <a:cubicBezTo>
                  <a:pt x="3" y="2"/>
                  <a:pt x="3" y="2"/>
                  <a:pt x="3" y="2"/>
                </a:cubicBezTo>
                <a:cubicBezTo>
                  <a:pt x="4" y="2"/>
                  <a:pt x="4" y="1"/>
                  <a:pt x="4" y="0"/>
                </a:cubicBezTo>
                <a:cubicBezTo>
                  <a:pt x="5" y="0"/>
                  <a:pt x="4" y="0"/>
                  <a:pt x="4"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5" name="1760751165"/>
          <p:cNvSpPr>
            <a:spLocks noChangeAspect="1"/>
          </p:cNvSpPr>
          <p:nvPr/>
        </p:nvSpPr>
        <p:spPr bwMode="auto">
          <a:xfrm>
            <a:off x="2781326" y="4314669"/>
            <a:ext cx="5484" cy="3338"/>
          </a:xfrm>
          <a:custGeom>
            <a:avLst/>
            <a:gdLst/>
            <a:ahLst/>
            <a:cxnLst>
              <a:cxn ang="0">
                <a:pos x="3" y="1"/>
              </a:cxn>
              <a:cxn ang="0">
                <a:pos x="2" y="2"/>
              </a:cxn>
              <a:cxn ang="0">
                <a:pos x="0" y="1"/>
              </a:cxn>
              <a:cxn ang="0">
                <a:pos x="0" y="0"/>
              </a:cxn>
              <a:cxn ang="0">
                <a:pos x="0" y="0"/>
              </a:cxn>
              <a:cxn ang="0">
                <a:pos x="2" y="0"/>
              </a:cxn>
              <a:cxn ang="0">
                <a:pos x="3" y="1"/>
              </a:cxn>
            </a:cxnLst>
            <a:rect l="0" t="0" r="r" b="b"/>
            <a:pathLst>
              <a:path w="3" h="2">
                <a:moveTo>
                  <a:pt x="3" y="1"/>
                </a:moveTo>
                <a:cubicBezTo>
                  <a:pt x="3" y="1"/>
                  <a:pt x="2" y="2"/>
                  <a:pt x="2" y="2"/>
                </a:cubicBezTo>
                <a:cubicBezTo>
                  <a:pt x="0" y="1"/>
                  <a:pt x="0" y="1"/>
                  <a:pt x="0" y="1"/>
                </a:cubicBezTo>
                <a:cubicBezTo>
                  <a:pt x="0" y="1"/>
                  <a:pt x="0" y="1"/>
                  <a:pt x="0" y="0"/>
                </a:cubicBezTo>
                <a:cubicBezTo>
                  <a:pt x="0" y="0"/>
                  <a:pt x="0" y="0"/>
                  <a:pt x="0" y="0"/>
                </a:cubicBezTo>
                <a:cubicBezTo>
                  <a:pt x="2" y="0"/>
                  <a:pt x="2" y="0"/>
                  <a:pt x="2" y="0"/>
                </a:cubicBezTo>
                <a:cubicBezTo>
                  <a:pt x="2"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6" name="1968738716"/>
          <p:cNvSpPr>
            <a:spLocks noChangeAspect="1" noEditPoints="1"/>
          </p:cNvSpPr>
          <p:nvPr/>
        </p:nvSpPr>
        <p:spPr bwMode="auto">
          <a:xfrm>
            <a:off x="2778976" y="4361396"/>
            <a:ext cx="7833" cy="8344"/>
          </a:xfrm>
          <a:custGeom>
            <a:avLst/>
            <a:gdLst/>
            <a:ahLst/>
            <a:cxnLst>
              <a:cxn ang="0">
                <a:pos x="0" y="0"/>
              </a:cxn>
              <a:cxn ang="0">
                <a:pos x="0" y="0"/>
              </a:cxn>
              <a:cxn ang="0">
                <a:pos x="0" y="0"/>
              </a:cxn>
              <a:cxn ang="0">
                <a:pos x="0" y="0"/>
              </a:cxn>
              <a:cxn ang="0">
                <a:pos x="3" y="1"/>
              </a:cxn>
              <a:cxn ang="0">
                <a:pos x="0" y="0"/>
              </a:cxn>
              <a:cxn ang="0">
                <a:pos x="0" y="4"/>
              </a:cxn>
              <a:cxn ang="0">
                <a:pos x="3" y="4"/>
              </a:cxn>
              <a:cxn ang="0">
                <a:pos x="4" y="3"/>
              </a:cxn>
              <a:cxn ang="0">
                <a:pos x="3" y="1"/>
              </a:cxn>
            </a:cxnLst>
            <a:rect l="0" t="0" r="r" b="b"/>
            <a:pathLst>
              <a:path w="4" h="4">
                <a:moveTo>
                  <a:pt x="0" y="0"/>
                </a:moveTo>
                <a:cubicBezTo>
                  <a:pt x="0" y="0"/>
                  <a:pt x="0" y="0"/>
                  <a:pt x="0" y="0"/>
                </a:cubicBezTo>
                <a:cubicBezTo>
                  <a:pt x="0" y="0"/>
                  <a:pt x="0" y="0"/>
                  <a:pt x="0" y="0"/>
                </a:cubicBezTo>
                <a:cubicBezTo>
                  <a:pt x="0" y="0"/>
                  <a:pt x="0" y="0"/>
                  <a:pt x="0" y="0"/>
                </a:cubicBezTo>
                <a:moveTo>
                  <a:pt x="3" y="1"/>
                </a:moveTo>
                <a:cubicBezTo>
                  <a:pt x="0" y="0"/>
                  <a:pt x="0" y="0"/>
                  <a:pt x="0" y="0"/>
                </a:cubicBezTo>
                <a:cubicBezTo>
                  <a:pt x="0" y="4"/>
                  <a:pt x="0" y="4"/>
                  <a:pt x="0" y="4"/>
                </a:cubicBezTo>
                <a:cubicBezTo>
                  <a:pt x="3" y="4"/>
                  <a:pt x="3" y="4"/>
                  <a:pt x="3" y="4"/>
                </a:cubicBezTo>
                <a:cubicBezTo>
                  <a:pt x="4" y="4"/>
                  <a:pt x="4" y="4"/>
                  <a:pt x="4" y="3"/>
                </a:cubicBezTo>
                <a:cubicBezTo>
                  <a:pt x="4"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7" name="2091167071"/>
          <p:cNvSpPr>
            <a:spLocks noChangeAspect="1"/>
          </p:cNvSpPr>
          <p:nvPr/>
        </p:nvSpPr>
        <p:spPr bwMode="auto">
          <a:xfrm>
            <a:off x="2778976" y="4365568"/>
            <a:ext cx="9399" cy="5841"/>
          </a:xfrm>
          <a:custGeom>
            <a:avLst/>
            <a:gdLst/>
            <a:ahLst/>
            <a:cxnLst>
              <a:cxn ang="0">
                <a:pos x="4" y="0"/>
              </a:cxn>
              <a:cxn ang="0">
                <a:pos x="4" y="1"/>
              </a:cxn>
              <a:cxn ang="0">
                <a:pos x="3" y="2"/>
              </a:cxn>
              <a:cxn ang="0">
                <a:pos x="0" y="2"/>
              </a:cxn>
              <a:cxn ang="0">
                <a:pos x="0" y="2"/>
              </a:cxn>
              <a:cxn ang="0">
                <a:pos x="3" y="2"/>
              </a:cxn>
              <a:cxn ang="0">
                <a:pos x="4" y="1"/>
              </a:cxn>
              <a:cxn ang="0">
                <a:pos x="4" y="0"/>
              </a:cxn>
            </a:cxnLst>
            <a:rect l="0" t="0" r="r" b="b"/>
            <a:pathLst>
              <a:path w="5" h="3">
                <a:moveTo>
                  <a:pt x="4" y="0"/>
                </a:moveTo>
                <a:cubicBezTo>
                  <a:pt x="4" y="1"/>
                  <a:pt x="4" y="1"/>
                  <a:pt x="4" y="1"/>
                </a:cubicBezTo>
                <a:cubicBezTo>
                  <a:pt x="4" y="2"/>
                  <a:pt x="4" y="2"/>
                  <a:pt x="3" y="2"/>
                </a:cubicBezTo>
                <a:cubicBezTo>
                  <a:pt x="0" y="2"/>
                  <a:pt x="0" y="2"/>
                  <a:pt x="0" y="2"/>
                </a:cubicBezTo>
                <a:cubicBezTo>
                  <a:pt x="0" y="2"/>
                  <a:pt x="0" y="2"/>
                  <a:pt x="0" y="2"/>
                </a:cubicBezTo>
                <a:cubicBezTo>
                  <a:pt x="3" y="2"/>
                  <a:pt x="3" y="2"/>
                  <a:pt x="3" y="2"/>
                </a:cubicBezTo>
                <a:cubicBezTo>
                  <a:pt x="4" y="3"/>
                  <a:pt x="4" y="2"/>
                  <a:pt x="4" y="1"/>
                </a:cubicBezTo>
                <a:cubicBezTo>
                  <a:pt x="5" y="1"/>
                  <a:pt x="4" y="1"/>
                  <a:pt x="4"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8" name="615835030"/>
          <p:cNvSpPr>
            <a:spLocks noChangeAspect="1"/>
          </p:cNvSpPr>
          <p:nvPr/>
        </p:nvSpPr>
        <p:spPr bwMode="auto">
          <a:xfrm>
            <a:off x="2781326" y="4363900"/>
            <a:ext cx="5484" cy="3338"/>
          </a:xfrm>
          <a:custGeom>
            <a:avLst/>
            <a:gdLst/>
            <a:ahLst/>
            <a:cxnLst>
              <a:cxn ang="0">
                <a:pos x="3" y="2"/>
              </a:cxn>
              <a:cxn ang="0">
                <a:pos x="2" y="2"/>
              </a:cxn>
              <a:cxn ang="0">
                <a:pos x="0" y="2"/>
              </a:cxn>
              <a:cxn ang="0">
                <a:pos x="0" y="1"/>
              </a:cxn>
              <a:cxn ang="0">
                <a:pos x="0" y="0"/>
              </a:cxn>
              <a:cxn ang="0">
                <a:pos x="2" y="0"/>
              </a:cxn>
              <a:cxn ang="0">
                <a:pos x="3" y="2"/>
              </a:cxn>
            </a:cxnLst>
            <a:rect l="0" t="0" r="r" b="b"/>
            <a:pathLst>
              <a:path w="3" h="2">
                <a:moveTo>
                  <a:pt x="3" y="2"/>
                </a:moveTo>
                <a:cubicBezTo>
                  <a:pt x="3" y="2"/>
                  <a:pt x="2" y="2"/>
                  <a:pt x="2" y="2"/>
                </a:cubicBezTo>
                <a:cubicBezTo>
                  <a:pt x="0" y="2"/>
                  <a:pt x="0" y="2"/>
                  <a:pt x="0" y="2"/>
                </a:cubicBezTo>
                <a:cubicBezTo>
                  <a:pt x="0" y="2"/>
                  <a:pt x="0" y="1"/>
                  <a:pt x="0" y="1"/>
                </a:cubicBezTo>
                <a:cubicBezTo>
                  <a:pt x="0" y="0"/>
                  <a:pt x="0" y="0"/>
                  <a:pt x="0" y="0"/>
                </a:cubicBezTo>
                <a:cubicBezTo>
                  <a:pt x="2" y="0"/>
                  <a:pt x="2" y="0"/>
                  <a:pt x="2" y="0"/>
                </a:cubicBezTo>
                <a:cubicBezTo>
                  <a:pt x="2"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79" name="1191555137"/>
          <p:cNvSpPr>
            <a:spLocks noChangeAspect="1"/>
          </p:cNvSpPr>
          <p:nvPr/>
        </p:nvSpPr>
        <p:spPr bwMode="auto">
          <a:xfrm>
            <a:off x="2778976" y="4076033"/>
            <a:ext cx="10966" cy="3338"/>
          </a:xfrm>
          <a:custGeom>
            <a:avLst/>
            <a:gdLst/>
            <a:ahLst/>
            <a:cxnLst>
              <a:cxn ang="0">
                <a:pos x="0" y="0"/>
              </a:cxn>
              <a:cxn ang="0">
                <a:pos x="3" y="0"/>
              </a:cxn>
              <a:cxn ang="0">
                <a:pos x="12" y="0"/>
              </a:cxn>
              <a:cxn ang="0">
                <a:pos x="14" y="0"/>
              </a:cxn>
              <a:cxn ang="0">
                <a:pos x="14" y="4"/>
              </a:cxn>
              <a:cxn ang="0">
                <a:pos x="14" y="4"/>
              </a:cxn>
              <a:cxn ang="0">
                <a:pos x="14" y="2"/>
              </a:cxn>
              <a:cxn ang="0">
                <a:pos x="0" y="0"/>
              </a:cxn>
            </a:cxnLst>
            <a:rect l="0" t="0" r="r" b="b"/>
            <a:pathLst>
              <a:path w="14" h="4">
                <a:moveTo>
                  <a:pt x="0" y="0"/>
                </a:moveTo>
                <a:lnTo>
                  <a:pt x="3" y="0"/>
                </a:lnTo>
                <a:lnTo>
                  <a:pt x="12" y="0"/>
                </a:lnTo>
                <a:lnTo>
                  <a:pt x="14" y="0"/>
                </a:lnTo>
                <a:lnTo>
                  <a:pt x="14" y="4"/>
                </a:lnTo>
                <a:lnTo>
                  <a:pt x="14" y="4"/>
                </a:lnTo>
                <a:lnTo>
                  <a:pt x="14" y="2"/>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0" name="2100701364"/>
          <p:cNvSpPr>
            <a:spLocks noChangeAspect="1"/>
          </p:cNvSpPr>
          <p:nvPr/>
        </p:nvSpPr>
        <p:spPr bwMode="auto">
          <a:xfrm>
            <a:off x="2778976" y="4076033"/>
            <a:ext cx="9399" cy="88446"/>
          </a:xfrm>
          <a:custGeom>
            <a:avLst/>
            <a:gdLst/>
            <a:ahLst/>
            <a:cxnLst>
              <a:cxn ang="0">
                <a:pos x="0" y="0"/>
              </a:cxn>
              <a:cxn ang="0">
                <a:pos x="0" y="0"/>
              </a:cxn>
              <a:cxn ang="0">
                <a:pos x="0" y="19"/>
              </a:cxn>
              <a:cxn ang="0">
                <a:pos x="0" y="19"/>
              </a:cxn>
              <a:cxn ang="0">
                <a:pos x="0" y="26"/>
              </a:cxn>
              <a:cxn ang="0">
                <a:pos x="0" y="28"/>
              </a:cxn>
              <a:cxn ang="0">
                <a:pos x="0" y="78"/>
              </a:cxn>
              <a:cxn ang="0">
                <a:pos x="0" y="78"/>
              </a:cxn>
              <a:cxn ang="0">
                <a:pos x="0" y="87"/>
              </a:cxn>
              <a:cxn ang="0">
                <a:pos x="0" y="87"/>
              </a:cxn>
              <a:cxn ang="0">
                <a:pos x="0" y="104"/>
              </a:cxn>
              <a:cxn ang="0">
                <a:pos x="12" y="106"/>
              </a:cxn>
              <a:cxn ang="0">
                <a:pos x="12" y="2"/>
              </a:cxn>
              <a:cxn ang="0">
                <a:pos x="0" y="0"/>
              </a:cxn>
            </a:cxnLst>
            <a:rect l="0" t="0" r="r" b="b"/>
            <a:pathLst>
              <a:path w="12" h="106">
                <a:moveTo>
                  <a:pt x="0" y="0"/>
                </a:moveTo>
                <a:lnTo>
                  <a:pt x="0" y="0"/>
                </a:lnTo>
                <a:lnTo>
                  <a:pt x="0" y="19"/>
                </a:lnTo>
                <a:lnTo>
                  <a:pt x="0" y="19"/>
                </a:lnTo>
                <a:lnTo>
                  <a:pt x="0" y="26"/>
                </a:lnTo>
                <a:lnTo>
                  <a:pt x="0" y="28"/>
                </a:lnTo>
                <a:lnTo>
                  <a:pt x="0" y="78"/>
                </a:lnTo>
                <a:lnTo>
                  <a:pt x="0" y="78"/>
                </a:lnTo>
                <a:lnTo>
                  <a:pt x="0" y="87"/>
                </a:lnTo>
                <a:lnTo>
                  <a:pt x="0" y="87"/>
                </a:lnTo>
                <a:lnTo>
                  <a:pt x="0" y="104"/>
                </a:lnTo>
                <a:lnTo>
                  <a:pt x="12" y="106"/>
                </a:lnTo>
                <a:lnTo>
                  <a:pt x="12" y="2"/>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1" name="1862555042"/>
          <p:cNvSpPr>
            <a:spLocks noChangeAspect="1" noEditPoints="1"/>
          </p:cNvSpPr>
          <p:nvPr/>
        </p:nvSpPr>
        <p:spPr bwMode="auto">
          <a:xfrm>
            <a:off x="2778976" y="4091887"/>
            <a:ext cx="7833" cy="7509"/>
          </a:xfrm>
          <a:custGeom>
            <a:avLst/>
            <a:gdLst/>
            <a:ahLst/>
            <a:cxnLst>
              <a:cxn ang="0">
                <a:pos x="0" y="0"/>
              </a:cxn>
              <a:cxn ang="0">
                <a:pos x="0" y="0"/>
              </a:cxn>
              <a:cxn ang="0">
                <a:pos x="0" y="0"/>
              </a:cxn>
              <a:cxn ang="0">
                <a:pos x="0" y="0"/>
              </a:cxn>
              <a:cxn ang="0">
                <a:pos x="3" y="0"/>
              </a:cxn>
              <a:cxn ang="0">
                <a:pos x="0" y="0"/>
              </a:cxn>
              <a:cxn ang="0">
                <a:pos x="0" y="3"/>
              </a:cxn>
              <a:cxn ang="0">
                <a:pos x="3" y="4"/>
              </a:cxn>
              <a:cxn ang="0">
                <a:pos x="4" y="2"/>
              </a:cxn>
              <a:cxn ang="0">
                <a:pos x="3" y="0"/>
              </a:cxn>
            </a:cxnLst>
            <a:rect l="0" t="0" r="r" b="b"/>
            <a:pathLst>
              <a:path w="4" h="4">
                <a:moveTo>
                  <a:pt x="0" y="0"/>
                </a:moveTo>
                <a:cubicBezTo>
                  <a:pt x="0" y="0"/>
                  <a:pt x="0" y="0"/>
                  <a:pt x="0" y="0"/>
                </a:cubicBezTo>
                <a:cubicBezTo>
                  <a:pt x="0" y="0"/>
                  <a:pt x="0" y="0"/>
                  <a:pt x="0" y="0"/>
                </a:cubicBezTo>
                <a:cubicBezTo>
                  <a:pt x="0" y="0"/>
                  <a:pt x="0" y="0"/>
                  <a:pt x="0" y="0"/>
                </a:cubicBezTo>
                <a:moveTo>
                  <a:pt x="3" y="0"/>
                </a:moveTo>
                <a:cubicBezTo>
                  <a:pt x="0" y="0"/>
                  <a:pt x="0" y="0"/>
                  <a:pt x="0" y="0"/>
                </a:cubicBezTo>
                <a:cubicBezTo>
                  <a:pt x="0" y="3"/>
                  <a:pt x="0" y="3"/>
                  <a:pt x="0" y="3"/>
                </a:cubicBezTo>
                <a:cubicBezTo>
                  <a:pt x="3" y="4"/>
                  <a:pt x="3" y="4"/>
                  <a:pt x="3" y="4"/>
                </a:cubicBezTo>
                <a:cubicBezTo>
                  <a:pt x="4" y="4"/>
                  <a:pt x="4" y="3"/>
                  <a:pt x="4" y="2"/>
                </a:cubicBezTo>
                <a:cubicBezTo>
                  <a:pt x="4"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2" name="150793608"/>
          <p:cNvSpPr>
            <a:spLocks noChangeAspect="1"/>
          </p:cNvSpPr>
          <p:nvPr/>
        </p:nvSpPr>
        <p:spPr bwMode="auto">
          <a:xfrm>
            <a:off x="2778976" y="4095225"/>
            <a:ext cx="9399" cy="4171"/>
          </a:xfrm>
          <a:custGeom>
            <a:avLst/>
            <a:gdLst/>
            <a:ahLst/>
            <a:cxnLst>
              <a:cxn ang="0">
                <a:pos x="4" y="0"/>
              </a:cxn>
              <a:cxn ang="0">
                <a:pos x="4" y="0"/>
              </a:cxn>
              <a:cxn ang="0">
                <a:pos x="3" y="2"/>
              </a:cxn>
              <a:cxn ang="0">
                <a:pos x="0" y="1"/>
              </a:cxn>
              <a:cxn ang="0">
                <a:pos x="0" y="2"/>
              </a:cxn>
              <a:cxn ang="0">
                <a:pos x="3" y="2"/>
              </a:cxn>
              <a:cxn ang="0">
                <a:pos x="4" y="0"/>
              </a:cxn>
              <a:cxn ang="0">
                <a:pos x="4" y="0"/>
              </a:cxn>
            </a:cxnLst>
            <a:rect l="0" t="0" r="r" b="b"/>
            <a:pathLst>
              <a:path w="5" h="2">
                <a:moveTo>
                  <a:pt x="4" y="0"/>
                </a:moveTo>
                <a:cubicBezTo>
                  <a:pt x="4" y="0"/>
                  <a:pt x="4" y="0"/>
                  <a:pt x="4" y="0"/>
                </a:cubicBezTo>
                <a:cubicBezTo>
                  <a:pt x="4" y="1"/>
                  <a:pt x="4" y="2"/>
                  <a:pt x="3" y="2"/>
                </a:cubicBezTo>
                <a:cubicBezTo>
                  <a:pt x="0" y="1"/>
                  <a:pt x="0" y="1"/>
                  <a:pt x="0" y="1"/>
                </a:cubicBezTo>
                <a:cubicBezTo>
                  <a:pt x="0" y="2"/>
                  <a:pt x="0" y="2"/>
                  <a:pt x="0" y="2"/>
                </a:cubicBezTo>
                <a:cubicBezTo>
                  <a:pt x="3" y="2"/>
                  <a:pt x="3" y="2"/>
                  <a:pt x="3" y="2"/>
                </a:cubicBezTo>
                <a:cubicBezTo>
                  <a:pt x="4" y="2"/>
                  <a:pt x="4" y="2"/>
                  <a:pt x="4" y="0"/>
                </a:cubicBezTo>
                <a:cubicBezTo>
                  <a:pt x="5" y="0"/>
                  <a:pt x="4" y="0"/>
                  <a:pt x="4"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3" name="611969142"/>
          <p:cNvSpPr>
            <a:spLocks noChangeAspect="1"/>
          </p:cNvSpPr>
          <p:nvPr/>
        </p:nvSpPr>
        <p:spPr bwMode="auto">
          <a:xfrm>
            <a:off x="2781326" y="4093555"/>
            <a:ext cx="5484" cy="4171"/>
          </a:xfrm>
          <a:custGeom>
            <a:avLst/>
            <a:gdLst/>
            <a:ahLst/>
            <a:cxnLst>
              <a:cxn ang="0">
                <a:pos x="3" y="1"/>
              </a:cxn>
              <a:cxn ang="0">
                <a:pos x="2" y="2"/>
              </a:cxn>
              <a:cxn ang="0">
                <a:pos x="0" y="2"/>
              </a:cxn>
              <a:cxn ang="0">
                <a:pos x="0" y="1"/>
              </a:cxn>
              <a:cxn ang="0">
                <a:pos x="0" y="0"/>
              </a:cxn>
              <a:cxn ang="0">
                <a:pos x="2" y="0"/>
              </a:cxn>
              <a:cxn ang="0">
                <a:pos x="3" y="1"/>
              </a:cxn>
            </a:cxnLst>
            <a:rect l="0" t="0" r="r" b="b"/>
            <a:pathLst>
              <a:path w="3" h="2">
                <a:moveTo>
                  <a:pt x="3" y="1"/>
                </a:moveTo>
                <a:cubicBezTo>
                  <a:pt x="3" y="2"/>
                  <a:pt x="2" y="2"/>
                  <a:pt x="2" y="2"/>
                </a:cubicBezTo>
                <a:cubicBezTo>
                  <a:pt x="0" y="2"/>
                  <a:pt x="0" y="2"/>
                  <a:pt x="0" y="2"/>
                </a:cubicBezTo>
                <a:cubicBezTo>
                  <a:pt x="0" y="1"/>
                  <a:pt x="0" y="1"/>
                  <a:pt x="0" y="1"/>
                </a:cubicBezTo>
                <a:cubicBezTo>
                  <a:pt x="0" y="0"/>
                  <a:pt x="0" y="0"/>
                  <a:pt x="0" y="0"/>
                </a:cubicBezTo>
                <a:cubicBezTo>
                  <a:pt x="2" y="0"/>
                  <a:pt x="2" y="0"/>
                  <a:pt x="2" y="0"/>
                </a:cubicBezTo>
                <a:cubicBezTo>
                  <a:pt x="2"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4" name="1988785226"/>
          <p:cNvSpPr>
            <a:spLocks noChangeAspect="1" noEditPoints="1"/>
          </p:cNvSpPr>
          <p:nvPr/>
        </p:nvSpPr>
        <p:spPr bwMode="auto">
          <a:xfrm>
            <a:off x="2778976" y="4141116"/>
            <a:ext cx="7833" cy="7509"/>
          </a:xfrm>
          <a:custGeom>
            <a:avLst/>
            <a:gdLst/>
            <a:ahLst/>
            <a:cxnLst>
              <a:cxn ang="0">
                <a:pos x="0" y="0"/>
              </a:cxn>
              <a:cxn ang="0">
                <a:pos x="0" y="0"/>
              </a:cxn>
              <a:cxn ang="0">
                <a:pos x="0" y="0"/>
              </a:cxn>
              <a:cxn ang="0">
                <a:pos x="0" y="0"/>
              </a:cxn>
              <a:cxn ang="0">
                <a:pos x="3" y="1"/>
              </a:cxn>
              <a:cxn ang="0">
                <a:pos x="0" y="0"/>
              </a:cxn>
              <a:cxn ang="0">
                <a:pos x="0" y="4"/>
              </a:cxn>
              <a:cxn ang="0">
                <a:pos x="3" y="4"/>
              </a:cxn>
              <a:cxn ang="0">
                <a:pos x="4" y="3"/>
              </a:cxn>
              <a:cxn ang="0">
                <a:pos x="3" y="1"/>
              </a:cxn>
            </a:cxnLst>
            <a:rect l="0" t="0" r="r" b="b"/>
            <a:pathLst>
              <a:path w="4" h="4">
                <a:moveTo>
                  <a:pt x="0" y="0"/>
                </a:moveTo>
                <a:cubicBezTo>
                  <a:pt x="0" y="0"/>
                  <a:pt x="0" y="0"/>
                  <a:pt x="0" y="0"/>
                </a:cubicBezTo>
                <a:cubicBezTo>
                  <a:pt x="0" y="0"/>
                  <a:pt x="0" y="0"/>
                  <a:pt x="0" y="0"/>
                </a:cubicBezTo>
                <a:cubicBezTo>
                  <a:pt x="0" y="0"/>
                  <a:pt x="0" y="0"/>
                  <a:pt x="0" y="0"/>
                </a:cubicBezTo>
                <a:moveTo>
                  <a:pt x="3" y="1"/>
                </a:moveTo>
                <a:cubicBezTo>
                  <a:pt x="0" y="0"/>
                  <a:pt x="0" y="0"/>
                  <a:pt x="0" y="0"/>
                </a:cubicBezTo>
                <a:cubicBezTo>
                  <a:pt x="0" y="4"/>
                  <a:pt x="0" y="4"/>
                  <a:pt x="0" y="4"/>
                </a:cubicBezTo>
                <a:cubicBezTo>
                  <a:pt x="3" y="4"/>
                  <a:pt x="3" y="4"/>
                  <a:pt x="3" y="4"/>
                </a:cubicBezTo>
                <a:cubicBezTo>
                  <a:pt x="4" y="4"/>
                  <a:pt x="4" y="4"/>
                  <a:pt x="4" y="3"/>
                </a:cubicBezTo>
                <a:cubicBezTo>
                  <a:pt x="4"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5" name="746039289"/>
          <p:cNvSpPr>
            <a:spLocks noChangeAspect="1"/>
          </p:cNvSpPr>
          <p:nvPr/>
        </p:nvSpPr>
        <p:spPr bwMode="auto">
          <a:xfrm>
            <a:off x="2778976" y="4146957"/>
            <a:ext cx="9399" cy="4171"/>
          </a:xfrm>
          <a:custGeom>
            <a:avLst/>
            <a:gdLst/>
            <a:ahLst/>
            <a:cxnLst>
              <a:cxn ang="0">
                <a:pos x="4" y="0"/>
              </a:cxn>
              <a:cxn ang="0">
                <a:pos x="4" y="0"/>
              </a:cxn>
              <a:cxn ang="0">
                <a:pos x="3" y="1"/>
              </a:cxn>
              <a:cxn ang="0">
                <a:pos x="0" y="1"/>
              </a:cxn>
              <a:cxn ang="0">
                <a:pos x="0" y="1"/>
              </a:cxn>
              <a:cxn ang="0">
                <a:pos x="3" y="2"/>
              </a:cxn>
              <a:cxn ang="0">
                <a:pos x="4" y="0"/>
              </a:cxn>
              <a:cxn ang="0">
                <a:pos x="4" y="0"/>
              </a:cxn>
            </a:cxnLst>
            <a:rect l="0" t="0" r="r" b="b"/>
            <a:pathLst>
              <a:path w="5" h="2">
                <a:moveTo>
                  <a:pt x="4" y="0"/>
                </a:moveTo>
                <a:cubicBezTo>
                  <a:pt x="4" y="0"/>
                  <a:pt x="4" y="0"/>
                  <a:pt x="4" y="0"/>
                </a:cubicBezTo>
                <a:cubicBezTo>
                  <a:pt x="4" y="1"/>
                  <a:pt x="4" y="1"/>
                  <a:pt x="3" y="1"/>
                </a:cubicBezTo>
                <a:cubicBezTo>
                  <a:pt x="0" y="1"/>
                  <a:pt x="0" y="1"/>
                  <a:pt x="0" y="1"/>
                </a:cubicBezTo>
                <a:cubicBezTo>
                  <a:pt x="0" y="1"/>
                  <a:pt x="0" y="1"/>
                  <a:pt x="0" y="1"/>
                </a:cubicBezTo>
                <a:cubicBezTo>
                  <a:pt x="3" y="2"/>
                  <a:pt x="3" y="2"/>
                  <a:pt x="3" y="2"/>
                </a:cubicBezTo>
                <a:cubicBezTo>
                  <a:pt x="4" y="2"/>
                  <a:pt x="4" y="1"/>
                  <a:pt x="4" y="0"/>
                </a:cubicBezTo>
                <a:cubicBezTo>
                  <a:pt x="5" y="0"/>
                  <a:pt x="4" y="0"/>
                  <a:pt x="4"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6" name="1373794519"/>
          <p:cNvSpPr>
            <a:spLocks noChangeAspect="1"/>
          </p:cNvSpPr>
          <p:nvPr/>
        </p:nvSpPr>
        <p:spPr bwMode="auto">
          <a:xfrm>
            <a:off x="2781326" y="4142784"/>
            <a:ext cx="5484" cy="4171"/>
          </a:xfrm>
          <a:custGeom>
            <a:avLst/>
            <a:gdLst/>
            <a:ahLst/>
            <a:cxnLst>
              <a:cxn ang="0">
                <a:pos x="3" y="2"/>
              </a:cxn>
              <a:cxn ang="0">
                <a:pos x="2" y="2"/>
              </a:cxn>
              <a:cxn ang="0">
                <a:pos x="0" y="2"/>
              </a:cxn>
              <a:cxn ang="0">
                <a:pos x="0" y="1"/>
              </a:cxn>
              <a:cxn ang="0">
                <a:pos x="0" y="0"/>
              </a:cxn>
              <a:cxn ang="0">
                <a:pos x="2" y="1"/>
              </a:cxn>
              <a:cxn ang="0">
                <a:pos x="3" y="2"/>
              </a:cxn>
            </a:cxnLst>
            <a:rect l="0" t="0" r="r" b="b"/>
            <a:pathLst>
              <a:path w="3" h="2">
                <a:moveTo>
                  <a:pt x="3" y="2"/>
                </a:moveTo>
                <a:cubicBezTo>
                  <a:pt x="3" y="2"/>
                  <a:pt x="2" y="2"/>
                  <a:pt x="2" y="2"/>
                </a:cubicBezTo>
                <a:cubicBezTo>
                  <a:pt x="0" y="2"/>
                  <a:pt x="0" y="2"/>
                  <a:pt x="0" y="2"/>
                </a:cubicBezTo>
                <a:cubicBezTo>
                  <a:pt x="0" y="2"/>
                  <a:pt x="0" y="2"/>
                  <a:pt x="0" y="1"/>
                </a:cubicBezTo>
                <a:cubicBezTo>
                  <a:pt x="0" y="1"/>
                  <a:pt x="0" y="0"/>
                  <a:pt x="0" y="0"/>
                </a:cubicBezTo>
                <a:cubicBezTo>
                  <a:pt x="2" y="1"/>
                  <a:pt x="2" y="1"/>
                  <a:pt x="2" y="1"/>
                </a:cubicBezTo>
                <a:cubicBezTo>
                  <a:pt x="2"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7" name="1973723964"/>
          <p:cNvSpPr>
            <a:spLocks noChangeAspect="1"/>
          </p:cNvSpPr>
          <p:nvPr/>
        </p:nvSpPr>
        <p:spPr bwMode="auto">
          <a:xfrm>
            <a:off x="2788375" y="3965059"/>
            <a:ext cx="214629" cy="122657"/>
          </a:xfrm>
          <a:custGeom>
            <a:avLst/>
            <a:gdLst/>
            <a:ahLst/>
            <a:cxnLst>
              <a:cxn ang="0">
                <a:pos x="7" y="0"/>
              </a:cxn>
              <a:cxn ang="0">
                <a:pos x="0" y="8"/>
              </a:cxn>
              <a:cxn ang="0">
                <a:pos x="0" y="107"/>
              </a:cxn>
              <a:cxn ang="0">
                <a:pos x="272" y="147"/>
              </a:cxn>
              <a:cxn ang="0">
                <a:pos x="272" y="45"/>
              </a:cxn>
              <a:cxn ang="0">
                <a:pos x="274" y="43"/>
              </a:cxn>
              <a:cxn ang="0">
                <a:pos x="7" y="0"/>
              </a:cxn>
            </a:cxnLst>
            <a:rect l="0" t="0" r="r" b="b"/>
            <a:pathLst>
              <a:path w="274" h="147">
                <a:moveTo>
                  <a:pt x="7" y="0"/>
                </a:moveTo>
                <a:lnTo>
                  <a:pt x="0" y="8"/>
                </a:lnTo>
                <a:lnTo>
                  <a:pt x="0" y="107"/>
                </a:lnTo>
                <a:lnTo>
                  <a:pt x="272" y="147"/>
                </a:lnTo>
                <a:lnTo>
                  <a:pt x="272" y="45"/>
                </a:lnTo>
                <a:lnTo>
                  <a:pt x="274" y="43"/>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8" name="79740904"/>
          <p:cNvSpPr>
            <a:spLocks noChangeAspect="1"/>
          </p:cNvSpPr>
          <p:nvPr/>
        </p:nvSpPr>
        <p:spPr bwMode="auto">
          <a:xfrm>
            <a:off x="2793859" y="4056008"/>
            <a:ext cx="187212" cy="49229"/>
          </a:xfrm>
          <a:custGeom>
            <a:avLst/>
            <a:gdLst/>
            <a:ahLst/>
            <a:cxnLst>
              <a:cxn ang="0">
                <a:pos x="239" y="36"/>
              </a:cxn>
              <a:cxn ang="0">
                <a:pos x="0" y="0"/>
              </a:cxn>
              <a:cxn ang="0">
                <a:pos x="0" y="24"/>
              </a:cxn>
              <a:cxn ang="0">
                <a:pos x="239" y="59"/>
              </a:cxn>
              <a:cxn ang="0">
                <a:pos x="239" y="36"/>
              </a:cxn>
            </a:cxnLst>
            <a:rect l="0" t="0" r="r" b="b"/>
            <a:pathLst>
              <a:path w="239" h="59">
                <a:moveTo>
                  <a:pt x="239" y="36"/>
                </a:moveTo>
                <a:lnTo>
                  <a:pt x="0" y="0"/>
                </a:lnTo>
                <a:lnTo>
                  <a:pt x="0" y="24"/>
                </a:lnTo>
                <a:lnTo>
                  <a:pt x="239" y="59"/>
                </a:lnTo>
                <a:lnTo>
                  <a:pt x="239"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89" name="363834766"/>
          <p:cNvSpPr>
            <a:spLocks noChangeAspect="1" noChangeShapeType="1"/>
          </p:cNvSpPr>
          <p:nvPr/>
        </p:nvSpPr>
        <p:spPr bwMode="auto">
          <a:xfrm>
            <a:off x="2795426" y="3967562"/>
            <a:ext cx="222462" cy="35044"/>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0" name="40705785"/>
          <p:cNvSpPr>
            <a:spLocks noChangeAspect="1" noChangeShapeType="1"/>
          </p:cNvSpPr>
          <p:nvPr/>
        </p:nvSpPr>
        <p:spPr bwMode="auto">
          <a:xfrm>
            <a:off x="2784460" y="4054338"/>
            <a:ext cx="233428" cy="37547"/>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1" name="273622115"/>
          <p:cNvSpPr>
            <a:spLocks noChangeAspect="1"/>
          </p:cNvSpPr>
          <p:nvPr/>
        </p:nvSpPr>
        <p:spPr bwMode="auto">
          <a:xfrm>
            <a:off x="2784460" y="4054338"/>
            <a:ext cx="9399" cy="19192"/>
          </a:xfrm>
          <a:custGeom>
            <a:avLst/>
            <a:gdLst/>
            <a:ahLst/>
            <a:cxnLst>
              <a:cxn ang="0">
                <a:pos x="5" y="2"/>
              </a:cxn>
              <a:cxn ang="0">
                <a:pos x="0" y="1"/>
              </a:cxn>
              <a:cxn ang="0">
                <a:pos x="0" y="10"/>
              </a:cxn>
              <a:cxn ang="0">
                <a:pos x="5" y="10"/>
              </a:cxn>
              <a:cxn ang="0">
                <a:pos x="5" y="2"/>
              </a:cxn>
            </a:cxnLst>
            <a:rect l="0" t="0" r="r" b="b"/>
            <a:pathLst>
              <a:path w="5" h="10">
                <a:moveTo>
                  <a:pt x="5" y="2"/>
                </a:moveTo>
                <a:cubicBezTo>
                  <a:pt x="5" y="2"/>
                  <a:pt x="0" y="0"/>
                  <a:pt x="0" y="1"/>
                </a:cubicBezTo>
                <a:cubicBezTo>
                  <a:pt x="0" y="2"/>
                  <a:pt x="0" y="9"/>
                  <a:pt x="0" y="10"/>
                </a:cubicBezTo>
                <a:cubicBezTo>
                  <a:pt x="0" y="10"/>
                  <a:pt x="5" y="10"/>
                  <a:pt x="5" y="10"/>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2" name="815338954"/>
          <p:cNvSpPr>
            <a:spLocks noChangeAspect="1" noChangeShapeType="1"/>
          </p:cNvSpPr>
          <p:nvPr/>
        </p:nvSpPr>
        <p:spPr bwMode="auto">
          <a:xfrm>
            <a:off x="2818141" y="4067689"/>
            <a:ext cx="164496" cy="30038"/>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3" name="417237683"/>
          <p:cNvSpPr>
            <a:spLocks noChangeAspect="1" noChangeShapeType="1"/>
          </p:cNvSpPr>
          <p:nvPr/>
        </p:nvSpPr>
        <p:spPr bwMode="auto">
          <a:xfrm>
            <a:off x="2815792" y="4067689"/>
            <a:ext cx="168413" cy="27535"/>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4" name="19702411"/>
          <p:cNvSpPr>
            <a:spLocks noChangeAspect="1"/>
          </p:cNvSpPr>
          <p:nvPr/>
        </p:nvSpPr>
        <p:spPr bwMode="auto">
          <a:xfrm>
            <a:off x="2940339" y="4061849"/>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5" name="1603717720"/>
          <p:cNvSpPr>
            <a:spLocks noChangeAspect="1"/>
          </p:cNvSpPr>
          <p:nvPr/>
        </p:nvSpPr>
        <p:spPr bwMode="auto">
          <a:xfrm>
            <a:off x="2940339" y="4064352"/>
            <a:ext cx="8616" cy="13351"/>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6" name="310334119"/>
          <p:cNvSpPr>
            <a:spLocks noChangeAspect="1"/>
          </p:cNvSpPr>
          <p:nvPr/>
        </p:nvSpPr>
        <p:spPr bwMode="auto">
          <a:xfrm>
            <a:off x="2948956" y="4066020"/>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7" name="99617252"/>
          <p:cNvSpPr>
            <a:spLocks noChangeAspect="1"/>
          </p:cNvSpPr>
          <p:nvPr/>
        </p:nvSpPr>
        <p:spPr bwMode="auto">
          <a:xfrm>
            <a:off x="2940339" y="4064352"/>
            <a:ext cx="8616" cy="1668"/>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8" name="157238913"/>
          <p:cNvSpPr>
            <a:spLocks noChangeAspect="1"/>
          </p:cNvSpPr>
          <p:nvPr/>
        </p:nvSpPr>
        <p:spPr bwMode="auto">
          <a:xfrm>
            <a:off x="2948956" y="4066020"/>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99" name="183385544"/>
          <p:cNvSpPr>
            <a:spLocks noChangeAspect="1" noChangeArrowheads="1"/>
          </p:cNvSpPr>
          <p:nvPr/>
        </p:nvSpPr>
        <p:spPr bwMode="auto">
          <a:xfrm>
            <a:off x="2978722" y="4071862"/>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0" name="1654800849"/>
          <p:cNvSpPr>
            <a:spLocks noChangeAspect="1"/>
          </p:cNvSpPr>
          <p:nvPr/>
        </p:nvSpPr>
        <p:spPr bwMode="auto">
          <a:xfrm>
            <a:off x="2940339" y="4045995"/>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1" name="1737869347"/>
          <p:cNvSpPr>
            <a:spLocks noChangeAspect="1"/>
          </p:cNvSpPr>
          <p:nvPr/>
        </p:nvSpPr>
        <p:spPr bwMode="auto">
          <a:xfrm>
            <a:off x="2940339" y="4048498"/>
            <a:ext cx="8616" cy="11681"/>
          </a:xfrm>
          <a:custGeom>
            <a:avLst/>
            <a:gdLst/>
            <a:ahLst/>
            <a:cxnLst>
              <a:cxn ang="0">
                <a:pos x="0" y="14"/>
              </a:cxn>
              <a:cxn ang="0">
                <a:pos x="11" y="14"/>
              </a:cxn>
              <a:cxn ang="0">
                <a:pos x="11" y="2"/>
              </a:cxn>
              <a:cxn ang="0">
                <a:pos x="0" y="0"/>
              </a:cxn>
              <a:cxn ang="0">
                <a:pos x="0" y="14"/>
              </a:cxn>
            </a:cxnLst>
            <a:rect l="0" t="0" r="r" b="b"/>
            <a:pathLst>
              <a:path w="11" h="14">
                <a:moveTo>
                  <a:pt x="0" y="14"/>
                </a:moveTo>
                <a:lnTo>
                  <a:pt x="11" y="14"/>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2" name="66971649"/>
          <p:cNvSpPr>
            <a:spLocks noChangeAspect="1"/>
          </p:cNvSpPr>
          <p:nvPr/>
        </p:nvSpPr>
        <p:spPr bwMode="auto">
          <a:xfrm>
            <a:off x="2948956" y="4050167"/>
            <a:ext cx="29766" cy="1752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3" name="759821678"/>
          <p:cNvSpPr>
            <a:spLocks noChangeAspect="1"/>
          </p:cNvSpPr>
          <p:nvPr/>
        </p:nvSpPr>
        <p:spPr bwMode="auto">
          <a:xfrm>
            <a:off x="2940339" y="4045995"/>
            <a:ext cx="8616" cy="4171"/>
          </a:xfrm>
          <a:custGeom>
            <a:avLst/>
            <a:gdLst/>
            <a:ahLst/>
            <a:cxnLst>
              <a:cxn ang="0">
                <a:pos x="0" y="3"/>
              </a:cxn>
              <a:cxn ang="0">
                <a:pos x="0" y="0"/>
              </a:cxn>
              <a:cxn ang="0">
                <a:pos x="11" y="3"/>
              </a:cxn>
              <a:cxn ang="0">
                <a:pos x="11" y="5"/>
              </a:cxn>
              <a:cxn ang="0">
                <a:pos x="0" y="3"/>
              </a:cxn>
            </a:cxnLst>
            <a:rect l="0" t="0" r="r" b="b"/>
            <a:pathLst>
              <a:path w="11" h="5">
                <a:moveTo>
                  <a:pt x="0" y="3"/>
                </a:moveTo>
                <a:lnTo>
                  <a:pt x="0" y="0"/>
                </a:lnTo>
                <a:lnTo>
                  <a:pt x="11" y="3"/>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4" name="965565653"/>
          <p:cNvSpPr>
            <a:spLocks noChangeAspect="1"/>
          </p:cNvSpPr>
          <p:nvPr/>
        </p:nvSpPr>
        <p:spPr bwMode="auto">
          <a:xfrm>
            <a:off x="2948956" y="4048498"/>
            <a:ext cx="29766" cy="7509"/>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5" name="1180252592"/>
          <p:cNvSpPr>
            <a:spLocks noChangeAspect="1"/>
          </p:cNvSpPr>
          <p:nvPr/>
        </p:nvSpPr>
        <p:spPr bwMode="auto">
          <a:xfrm>
            <a:off x="2978722" y="4056008"/>
            <a:ext cx="783" cy="4171"/>
          </a:xfrm>
          <a:custGeom>
            <a:avLst/>
            <a:gdLst/>
            <a:ahLst/>
            <a:cxnLst>
              <a:cxn ang="0">
                <a:pos x="0" y="2"/>
              </a:cxn>
              <a:cxn ang="0">
                <a:pos x="0" y="5"/>
              </a:cxn>
              <a:cxn ang="0">
                <a:pos x="0" y="0"/>
              </a:cxn>
              <a:cxn ang="0">
                <a:pos x="0" y="0"/>
              </a:cxn>
              <a:cxn ang="0">
                <a:pos x="0" y="2"/>
              </a:cxn>
            </a:cxnLst>
            <a:rect l="0" t="0" r="r" b="b"/>
            <a:pathLst>
              <a:path h="5">
                <a:moveTo>
                  <a:pt x="0" y="2"/>
                </a:moveTo>
                <a:lnTo>
                  <a:pt x="0" y="5"/>
                </a:lnTo>
                <a:lnTo>
                  <a:pt x="0" y="0"/>
                </a:lnTo>
                <a:lnTo>
                  <a:pt x="0" y="0"/>
                </a:lnTo>
                <a:lnTo>
                  <a:pt x="0"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6" name="859343055"/>
          <p:cNvSpPr>
            <a:spLocks noChangeAspect="1"/>
          </p:cNvSpPr>
          <p:nvPr/>
        </p:nvSpPr>
        <p:spPr bwMode="auto">
          <a:xfrm>
            <a:off x="2940339" y="4028472"/>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7" name="788707758"/>
          <p:cNvSpPr>
            <a:spLocks noChangeAspect="1"/>
          </p:cNvSpPr>
          <p:nvPr/>
        </p:nvSpPr>
        <p:spPr bwMode="auto">
          <a:xfrm>
            <a:off x="2940339" y="4030142"/>
            <a:ext cx="8616" cy="14185"/>
          </a:xfrm>
          <a:custGeom>
            <a:avLst/>
            <a:gdLst/>
            <a:ahLst/>
            <a:cxnLst>
              <a:cxn ang="0">
                <a:pos x="0" y="15"/>
              </a:cxn>
              <a:cxn ang="0">
                <a:pos x="11" y="17"/>
              </a:cxn>
              <a:cxn ang="0">
                <a:pos x="11" y="3"/>
              </a:cxn>
              <a:cxn ang="0">
                <a:pos x="0" y="0"/>
              </a:cxn>
              <a:cxn ang="0">
                <a:pos x="0" y="15"/>
              </a:cxn>
            </a:cxnLst>
            <a:rect l="0" t="0" r="r" b="b"/>
            <a:pathLst>
              <a:path w="11" h="17">
                <a:moveTo>
                  <a:pt x="0" y="15"/>
                </a:moveTo>
                <a:lnTo>
                  <a:pt x="11" y="17"/>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8" name="1849553710"/>
          <p:cNvSpPr>
            <a:spLocks noChangeAspect="1"/>
          </p:cNvSpPr>
          <p:nvPr/>
        </p:nvSpPr>
        <p:spPr bwMode="auto">
          <a:xfrm>
            <a:off x="2948956" y="4032645"/>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09" name="412344899"/>
          <p:cNvSpPr>
            <a:spLocks noChangeAspect="1"/>
          </p:cNvSpPr>
          <p:nvPr/>
        </p:nvSpPr>
        <p:spPr bwMode="auto">
          <a:xfrm>
            <a:off x="2940339" y="4030142"/>
            <a:ext cx="8616" cy="2503"/>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0" name="1395312010"/>
          <p:cNvSpPr>
            <a:spLocks noChangeAspect="1"/>
          </p:cNvSpPr>
          <p:nvPr/>
        </p:nvSpPr>
        <p:spPr bwMode="auto">
          <a:xfrm>
            <a:off x="2948956" y="4032645"/>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1" name="1924326027"/>
          <p:cNvSpPr>
            <a:spLocks noChangeAspect="1" noChangeArrowheads="1"/>
          </p:cNvSpPr>
          <p:nvPr/>
        </p:nvSpPr>
        <p:spPr bwMode="auto">
          <a:xfrm>
            <a:off x="2978722" y="4038486"/>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2" name="448636342"/>
          <p:cNvSpPr>
            <a:spLocks noChangeAspect="1"/>
          </p:cNvSpPr>
          <p:nvPr/>
        </p:nvSpPr>
        <p:spPr bwMode="auto">
          <a:xfrm>
            <a:off x="2940339" y="4012620"/>
            <a:ext cx="47783" cy="21695"/>
          </a:xfrm>
          <a:custGeom>
            <a:avLst/>
            <a:gdLst/>
            <a:ahLst/>
            <a:cxnLst>
              <a:cxn ang="0">
                <a:pos x="0" y="0"/>
              </a:cxn>
              <a:cxn ang="0">
                <a:pos x="61" y="7"/>
              </a:cxn>
              <a:cxn ang="0">
                <a:pos x="61" y="26"/>
              </a:cxn>
              <a:cxn ang="0">
                <a:pos x="0" y="17"/>
              </a:cxn>
              <a:cxn ang="0">
                <a:pos x="0" y="0"/>
              </a:cxn>
            </a:cxnLst>
            <a:rect l="0" t="0" r="r" b="b"/>
            <a:pathLst>
              <a:path w="61" h="26">
                <a:moveTo>
                  <a:pt x="0" y="0"/>
                </a:moveTo>
                <a:lnTo>
                  <a:pt x="61" y="7"/>
                </a:lnTo>
                <a:lnTo>
                  <a:pt x="61" y="26"/>
                </a:lnTo>
                <a:lnTo>
                  <a:pt x="0" y="17"/>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3" name="962569369"/>
          <p:cNvSpPr>
            <a:spLocks noChangeAspect="1"/>
          </p:cNvSpPr>
          <p:nvPr/>
        </p:nvSpPr>
        <p:spPr bwMode="auto">
          <a:xfrm>
            <a:off x="2940339" y="4012620"/>
            <a:ext cx="8616" cy="14185"/>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4" name="1950150219"/>
          <p:cNvSpPr>
            <a:spLocks noChangeAspect="1"/>
          </p:cNvSpPr>
          <p:nvPr/>
        </p:nvSpPr>
        <p:spPr bwMode="auto">
          <a:xfrm>
            <a:off x="2948956" y="4015123"/>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5" name="1984091595"/>
          <p:cNvSpPr>
            <a:spLocks noChangeAspect="1"/>
          </p:cNvSpPr>
          <p:nvPr/>
        </p:nvSpPr>
        <p:spPr bwMode="auto">
          <a:xfrm>
            <a:off x="2940339" y="4012620"/>
            <a:ext cx="8616" cy="2503"/>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6" name="966762808"/>
          <p:cNvSpPr>
            <a:spLocks noChangeAspect="1"/>
          </p:cNvSpPr>
          <p:nvPr/>
        </p:nvSpPr>
        <p:spPr bwMode="auto">
          <a:xfrm>
            <a:off x="2948956" y="4015123"/>
            <a:ext cx="29766" cy="7509"/>
          </a:xfrm>
          <a:custGeom>
            <a:avLst/>
            <a:gdLst/>
            <a:ahLst/>
            <a:cxnLst>
              <a:cxn ang="0">
                <a:pos x="0" y="0"/>
              </a:cxn>
              <a:cxn ang="0">
                <a:pos x="15" y="3"/>
              </a:cxn>
              <a:cxn ang="0">
                <a:pos x="16" y="3"/>
              </a:cxn>
              <a:cxn ang="0">
                <a:pos x="4" y="2"/>
              </a:cxn>
              <a:cxn ang="0">
                <a:pos x="0" y="0"/>
              </a:cxn>
            </a:cxnLst>
            <a:rect l="0" t="0" r="r" b="b"/>
            <a:pathLst>
              <a:path w="16" h="4">
                <a:moveTo>
                  <a:pt x="0" y="0"/>
                </a:moveTo>
                <a:cubicBezTo>
                  <a:pt x="0" y="0"/>
                  <a:pt x="4" y="3"/>
                  <a:pt x="15" y="3"/>
                </a:cubicBezTo>
                <a:cubicBezTo>
                  <a:pt x="16" y="4"/>
                  <a:pt x="16" y="3"/>
                  <a:pt x="16" y="3"/>
                </a:cubicBezTo>
                <a:cubicBezTo>
                  <a:pt x="16"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7" name="418601212"/>
          <p:cNvSpPr>
            <a:spLocks noChangeAspect="1"/>
          </p:cNvSpPr>
          <p:nvPr/>
        </p:nvSpPr>
        <p:spPr bwMode="auto">
          <a:xfrm>
            <a:off x="2978722" y="4020963"/>
            <a:ext cx="783" cy="3338"/>
          </a:xfrm>
          <a:custGeom>
            <a:avLst/>
            <a:gdLst/>
            <a:ahLst/>
            <a:cxnLst>
              <a:cxn ang="0">
                <a:pos x="0" y="4"/>
              </a:cxn>
              <a:cxn ang="0">
                <a:pos x="0" y="4"/>
              </a:cxn>
              <a:cxn ang="0">
                <a:pos x="0" y="0"/>
              </a:cxn>
              <a:cxn ang="0">
                <a:pos x="0" y="2"/>
              </a:cxn>
              <a:cxn ang="0">
                <a:pos x="0" y="4"/>
              </a:cxn>
            </a:cxnLst>
            <a:rect l="0" t="0" r="r" b="b"/>
            <a:pathLst>
              <a:path h="4">
                <a:moveTo>
                  <a:pt x="0" y="4"/>
                </a:moveTo>
                <a:lnTo>
                  <a:pt x="0" y="4"/>
                </a:lnTo>
                <a:lnTo>
                  <a:pt x="0" y="0"/>
                </a:lnTo>
                <a:lnTo>
                  <a:pt x="0" y="2"/>
                </a:lnTo>
                <a:lnTo>
                  <a:pt x="0" y="4"/>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8" name="927058460"/>
          <p:cNvSpPr>
            <a:spLocks noChangeAspect="1"/>
          </p:cNvSpPr>
          <p:nvPr/>
        </p:nvSpPr>
        <p:spPr bwMode="auto">
          <a:xfrm>
            <a:off x="2940339" y="3995096"/>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19" name="1656210068"/>
          <p:cNvSpPr>
            <a:spLocks noChangeAspect="1"/>
          </p:cNvSpPr>
          <p:nvPr/>
        </p:nvSpPr>
        <p:spPr bwMode="auto">
          <a:xfrm>
            <a:off x="2940339" y="3996766"/>
            <a:ext cx="8616" cy="14185"/>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0" name="1704620336"/>
          <p:cNvSpPr>
            <a:spLocks noChangeAspect="1"/>
          </p:cNvSpPr>
          <p:nvPr/>
        </p:nvSpPr>
        <p:spPr bwMode="auto">
          <a:xfrm>
            <a:off x="2948956" y="3999269"/>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1" name="930856968"/>
          <p:cNvSpPr>
            <a:spLocks noChangeAspect="1"/>
          </p:cNvSpPr>
          <p:nvPr/>
        </p:nvSpPr>
        <p:spPr bwMode="auto">
          <a:xfrm>
            <a:off x="2940339" y="3995096"/>
            <a:ext cx="8616" cy="4171"/>
          </a:xfrm>
          <a:custGeom>
            <a:avLst/>
            <a:gdLst/>
            <a:ahLst/>
            <a:cxnLst>
              <a:cxn ang="0">
                <a:pos x="0" y="2"/>
              </a:cxn>
              <a:cxn ang="0">
                <a:pos x="0" y="0"/>
              </a:cxn>
              <a:cxn ang="0">
                <a:pos x="11" y="5"/>
              </a:cxn>
              <a:cxn ang="0">
                <a:pos x="11" y="5"/>
              </a:cxn>
              <a:cxn ang="0">
                <a:pos x="0" y="2"/>
              </a:cxn>
            </a:cxnLst>
            <a:rect l="0" t="0" r="r" b="b"/>
            <a:pathLst>
              <a:path w="11" h="5">
                <a:moveTo>
                  <a:pt x="0" y="2"/>
                </a:moveTo>
                <a:lnTo>
                  <a:pt x="0" y="0"/>
                </a:lnTo>
                <a:lnTo>
                  <a:pt x="11" y="5"/>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2" name="400977940"/>
          <p:cNvSpPr>
            <a:spLocks noChangeAspect="1"/>
          </p:cNvSpPr>
          <p:nvPr/>
        </p:nvSpPr>
        <p:spPr bwMode="auto">
          <a:xfrm>
            <a:off x="2948956" y="3999269"/>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3" name="1417406103"/>
          <p:cNvSpPr>
            <a:spLocks noChangeAspect="1" noChangeArrowheads="1"/>
          </p:cNvSpPr>
          <p:nvPr/>
        </p:nvSpPr>
        <p:spPr bwMode="auto">
          <a:xfrm>
            <a:off x="2978722" y="4005110"/>
            <a:ext cx="783"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4" name="539760257"/>
          <p:cNvSpPr>
            <a:spLocks noChangeAspect="1"/>
          </p:cNvSpPr>
          <p:nvPr/>
        </p:nvSpPr>
        <p:spPr bwMode="auto">
          <a:xfrm>
            <a:off x="2788375" y="4038486"/>
            <a:ext cx="50133" cy="23363"/>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5" name="1082574703"/>
          <p:cNvSpPr>
            <a:spLocks noChangeAspect="1"/>
          </p:cNvSpPr>
          <p:nvPr/>
        </p:nvSpPr>
        <p:spPr bwMode="auto">
          <a:xfrm>
            <a:off x="2788375" y="4040154"/>
            <a:ext cx="9399" cy="11681"/>
          </a:xfrm>
          <a:custGeom>
            <a:avLst/>
            <a:gdLst/>
            <a:ahLst/>
            <a:cxnLst>
              <a:cxn ang="0">
                <a:pos x="0" y="14"/>
              </a:cxn>
              <a:cxn ang="0">
                <a:pos x="12" y="14"/>
              </a:cxn>
              <a:cxn ang="0">
                <a:pos x="12" y="3"/>
              </a:cxn>
              <a:cxn ang="0">
                <a:pos x="0" y="0"/>
              </a:cxn>
              <a:cxn ang="0">
                <a:pos x="0" y="14"/>
              </a:cxn>
            </a:cxnLst>
            <a:rect l="0" t="0" r="r" b="b"/>
            <a:pathLst>
              <a:path w="12" h="14">
                <a:moveTo>
                  <a:pt x="0" y="14"/>
                </a:moveTo>
                <a:lnTo>
                  <a:pt x="12" y="14"/>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6" name="1327478241"/>
          <p:cNvSpPr>
            <a:spLocks noChangeAspect="1"/>
          </p:cNvSpPr>
          <p:nvPr/>
        </p:nvSpPr>
        <p:spPr bwMode="auto">
          <a:xfrm>
            <a:off x="2797776" y="4042657"/>
            <a:ext cx="29766" cy="1752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7" name="1205992496"/>
          <p:cNvSpPr>
            <a:spLocks noChangeAspect="1"/>
          </p:cNvSpPr>
          <p:nvPr/>
        </p:nvSpPr>
        <p:spPr bwMode="auto">
          <a:xfrm>
            <a:off x="2788375" y="4038486"/>
            <a:ext cx="9399" cy="4171"/>
          </a:xfrm>
          <a:custGeom>
            <a:avLst/>
            <a:gdLst/>
            <a:ahLst/>
            <a:cxnLst>
              <a:cxn ang="0">
                <a:pos x="0" y="2"/>
              </a:cxn>
              <a:cxn ang="0">
                <a:pos x="2" y="0"/>
              </a:cxn>
              <a:cxn ang="0">
                <a:pos x="12" y="2"/>
              </a:cxn>
              <a:cxn ang="0">
                <a:pos x="12" y="5"/>
              </a:cxn>
              <a:cxn ang="0">
                <a:pos x="0" y="2"/>
              </a:cxn>
            </a:cxnLst>
            <a:rect l="0" t="0" r="r" b="b"/>
            <a:pathLst>
              <a:path w="12" h="5">
                <a:moveTo>
                  <a:pt x="0" y="2"/>
                </a:moveTo>
                <a:lnTo>
                  <a:pt x="2"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8" name="833511420"/>
          <p:cNvSpPr>
            <a:spLocks noChangeAspect="1"/>
          </p:cNvSpPr>
          <p:nvPr/>
        </p:nvSpPr>
        <p:spPr bwMode="auto">
          <a:xfrm>
            <a:off x="2797776" y="4040154"/>
            <a:ext cx="29766" cy="8344"/>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4"/>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29" name="1253462371"/>
          <p:cNvSpPr>
            <a:spLocks noChangeAspect="1"/>
          </p:cNvSpPr>
          <p:nvPr/>
        </p:nvSpPr>
        <p:spPr bwMode="auto">
          <a:xfrm>
            <a:off x="2827542" y="4048498"/>
            <a:ext cx="1567" cy="3338"/>
          </a:xfrm>
          <a:custGeom>
            <a:avLst/>
            <a:gdLst/>
            <a:ahLst/>
            <a:cxnLst>
              <a:cxn ang="0">
                <a:pos x="2" y="2"/>
              </a:cxn>
              <a:cxn ang="0">
                <a:pos x="0" y="4"/>
              </a:cxn>
              <a:cxn ang="0">
                <a:pos x="0" y="0"/>
              </a:cxn>
              <a:cxn ang="0">
                <a:pos x="2" y="0"/>
              </a:cxn>
              <a:cxn ang="0">
                <a:pos x="2" y="2"/>
              </a:cxn>
            </a:cxnLst>
            <a:rect l="0" t="0" r="r" b="b"/>
            <a:pathLst>
              <a:path w="2" h="4">
                <a:moveTo>
                  <a:pt x="2" y="2"/>
                </a:moveTo>
                <a:lnTo>
                  <a:pt x="0" y="4"/>
                </a:lnTo>
                <a:lnTo>
                  <a:pt x="0" y="0"/>
                </a:lnTo>
                <a:lnTo>
                  <a:pt x="2" y="0"/>
                </a:lnTo>
                <a:lnTo>
                  <a:pt x="2"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0" name="1450417046"/>
          <p:cNvSpPr>
            <a:spLocks noChangeAspect="1"/>
          </p:cNvSpPr>
          <p:nvPr/>
        </p:nvSpPr>
        <p:spPr bwMode="auto">
          <a:xfrm>
            <a:off x="2788375" y="4020963"/>
            <a:ext cx="50133" cy="23363"/>
          </a:xfrm>
          <a:custGeom>
            <a:avLst/>
            <a:gdLst/>
            <a:ahLst/>
            <a:cxnLst>
              <a:cxn ang="0">
                <a:pos x="2" y="0"/>
              </a:cxn>
              <a:cxn ang="0">
                <a:pos x="64" y="9"/>
              </a:cxn>
              <a:cxn ang="0">
                <a:pos x="64" y="28"/>
              </a:cxn>
              <a:cxn ang="0">
                <a:pos x="0" y="18"/>
              </a:cxn>
              <a:cxn ang="0">
                <a:pos x="2" y="0"/>
              </a:cxn>
            </a:cxnLst>
            <a:rect l="0" t="0" r="r" b="b"/>
            <a:pathLst>
              <a:path w="64" h="28">
                <a:moveTo>
                  <a:pt x="2" y="0"/>
                </a:moveTo>
                <a:lnTo>
                  <a:pt x="64" y="9"/>
                </a:lnTo>
                <a:lnTo>
                  <a:pt x="64" y="28"/>
                </a:lnTo>
                <a:lnTo>
                  <a:pt x="0" y="18"/>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1" name="1869121464"/>
          <p:cNvSpPr>
            <a:spLocks noChangeAspect="1"/>
          </p:cNvSpPr>
          <p:nvPr/>
        </p:nvSpPr>
        <p:spPr bwMode="auto">
          <a:xfrm>
            <a:off x="2788375" y="4022632"/>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2" name="1933928158"/>
          <p:cNvSpPr>
            <a:spLocks noChangeAspect="1"/>
          </p:cNvSpPr>
          <p:nvPr/>
        </p:nvSpPr>
        <p:spPr bwMode="auto">
          <a:xfrm>
            <a:off x="2797776" y="4024301"/>
            <a:ext cx="29766"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3" name="432449486"/>
          <p:cNvSpPr>
            <a:spLocks noChangeAspect="1"/>
          </p:cNvSpPr>
          <p:nvPr/>
        </p:nvSpPr>
        <p:spPr bwMode="auto">
          <a:xfrm>
            <a:off x="2788375" y="4022632"/>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4" name="1684237935"/>
          <p:cNvSpPr>
            <a:spLocks noChangeAspect="1"/>
          </p:cNvSpPr>
          <p:nvPr/>
        </p:nvSpPr>
        <p:spPr bwMode="auto">
          <a:xfrm>
            <a:off x="2797776" y="4024301"/>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5" name="362832017"/>
          <p:cNvSpPr>
            <a:spLocks noChangeAspect="1" noChangeArrowheads="1"/>
          </p:cNvSpPr>
          <p:nvPr/>
        </p:nvSpPr>
        <p:spPr bwMode="auto">
          <a:xfrm>
            <a:off x="2827542" y="4030142"/>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6" name="1795583393"/>
          <p:cNvSpPr>
            <a:spLocks noChangeAspect="1"/>
          </p:cNvSpPr>
          <p:nvPr/>
        </p:nvSpPr>
        <p:spPr bwMode="auto">
          <a:xfrm>
            <a:off x="2788375" y="4005110"/>
            <a:ext cx="50133" cy="21695"/>
          </a:xfrm>
          <a:custGeom>
            <a:avLst/>
            <a:gdLst/>
            <a:ahLst/>
            <a:cxnLst>
              <a:cxn ang="0">
                <a:pos x="2" y="0"/>
              </a:cxn>
              <a:cxn ang="0">
                <a:pos x="64" y="7"/>
              </a:cxn>
              <a:cxn ang="0">
                <a:pos x="64" y="26"/>
              </a:cxn>
              <a:cxn ang="0">
                <a:pos x="0" y="16"/>
              </a:cxn>
              <a:cxn ang="0">
                <a:pos x="2" y="0"/>
              </a:cxn>
            </a:cxnLst>
            <a:rect l="0" t="0" r="r" b="b"/>
            <a:pathLst>
              <a:path w="64" h="26">
                <a:moveTo>
                  <a:pt x="2" y="0"/>
                </a:moveTo>
                <a:lnTo>
                  <a:pt x="64" y="7"/>
                </a:lnTo>
                <a:lnTo>
                  <a:pt x="64" y="26"/>
                </a:lnTo>
                <a:lnTo>
                  <a:pt x="0" y="16"/>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7" name="1538455577"/>
          <p:cNvSpPr>
            <a:spLocks noChangeAspect="1"/>
          </p:cNvSpPr>
          <p:nvPr/>
        </p:nvSpPr>
        <p:spPr bwMode="auto">
          <a:xfrm>
            <a:off x="2788375" y="4005110"/>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8" name="1793887136"/>
          <p:cNvSpPr>
            <a:spLocks noChangeAspect="1"/>
          </p:cNvSpPr>
          <p:nvPr/>
        </p:nvSpPr>
        <p:spPr bwMode="auto">
          <a:xfrm>
            <a:off x="2797776" y="4006778"/>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39" name="808532634"/>
          <p:cNvSpPr>
            <a:spLocks noChangeAspect="1"/>
          </p:cNvSpPr>
          <p:nvPr/>
        </p:nvSpPr>
        <p:spPr bwMode="auto">
          <a:xfrm>
            <a:off x="2788375" y="4005110"/>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0" name="2034179881"/>
          <p:cNvSpPr>
            <a:spLocks noChangeAspect="1"/>
          </p:cNvSpPr>
          <p:nvPr/>
        </p:nvSpPr>
        <p:spPr bwMode="auto">
          <a:xfrm>
            <a:off x="2797776" y="4006778"/>
            <a:ext cx="29766" cy="8344"/>
          </a:xfrm>
          <a:custGeom>
            <a:avLst/>
            <a:gdLst/>
            <a:ahLst/>
            <a:cxnLst>
              <a:cxn ang="0">
                <a:pos x="0" y="0"/>
              </a:cxn>
              <a:cxn ang="0">
                <a:pos x="16" y="3"/>
              </a:cxn>
              <a:cxn ang="0">
                <a:pos x="16" y="3"/>
              </a:cxn>
              <a:cxn ang="0">
                <a:pos x="5" y="2"/>
              </a:cxn>
              <a:cxn ang="0">
                <a:pos x="0" y="0"/>
              </a:cxn>
            </a:cxnLst>
            <a:rect l="0" t="0" r="r" b="b"/>
            <a:pathLst>
              <a:path w="16" h="4">
                <a:moveTo>
                  <a:pt x="0" y="0"/>
                </a:moveTo>
                <a:cubicBezTo>
                  <a:pt x="0" y="0"/>
                  <a:pt x="4" y="3"/>
                  <a:pt x="16"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1" name="585086761"/>
          <p:cNvSpPr>
            <a:spLocks noChangeAspect="1" noChangeArrowheads="1"/>
          </p:cNvSpPr>
          <p:nvPr/>
        </p:nvSpPr>
        <p:spPr bwMode="auto">
          <a:xfrm>
            <a:off x="2827542" y="4012620"/>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2" name="124170254"/>
          <p:cNvSpPr>
            <a:spLocks noChangeAspect="1"/>
          </p:cNvSpPr>
          <p:nvPr/>
        </p:nvSpPr>
        <p:spPr bwMode="auto">
          <a:xfrm>
            <a:off x="2788375" y="3986753"/>
            <a:ext cx="50133" cy="24198"/>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3" name="1814879652"/>
          <p:cNvSpPr>
            <a:spLocks noChangeAspect="1"/>
          </p:cNvSpPr>
          <p:nvPr/>
        </p:nvSpPr>
        <p:spPr bwMode="auto">
          <a:xfrm>
            <a:off x="2788375" y="3989256"/>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4" name="1116006403"/>
          <p:cNvSpPr>
            <a:spLocks noChangeAspect="1"/>
          </p:cNvSpPr>
          <p:nvPr/>
        </p:nvSpPr>
        <p:spPr bwMode="auto">
          <a:xfrm>
            <a:off x="2797776" y="3990925"/>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5" name="263863405"/>
          <p:cNvSpPr>
            <a:spLocks noChangeAspect="1"/>
          </p:cNvSpPr>
          <p:nvPr/>
        </p:nvSpPr>
        <p:spPr bwMode="auto">
          <a:xfrm>
            <a:off x="2788375" y="3986753"/>
            <a:ext cx="9399" cy="4171"/>
          </a:xfrm>
          <a:custGeom>
            <a:avLst/>
            <a:gdLst/>
            <a:ahLst/>
            <a:cxnLst>
              <a:cxn ang="0">
                <a:pos x="0" y="3"/>
              </a:cxn>
              <a:cxn ang="0">
                <a:pos x="2" y="0"/>
              </a:cxn>
              <a:cxn ang="0">
                <a:pos x="12" y="3"/>
              </a:cxn>
              <a:cxn ang="0">
                <a:pos x="12" y="5"/>
              </a:cxn>
              <a:cxn ang="0">
                <a:pos x="0" y="3"/>
              </a:cxn>
            </a:cxnLst>
            <a:rect l="0" t="0" r="r" b="b"/>
            <a:pathLst>
              <a:path w="12" h="5">
                <a:moveTo>
                  <a:pt x="0" y="3"/>
                </a:moveTo>
                <a:lnTo>
                  <a:pt x="2"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6" name="1972469420"/>
          <p:cNvSpPr>
            <a:spLocks noChangeAspect="1"/>
          </p:cNvSpPr>
          <p:nvPr/>
        </p:nvSpPr>
        <p:spPr bwMode="auto">
          <a:xfrm>
            <a:off x="2797776" y="3989256"/>
            <a:ext cx="29766" cy="7509"/>
          </a:xfrm>
          <a:custGeom>
            <a:avLst/>
            <a:gdLst/>
            <a:ahLst/>
            <a:cxnLst>
              <a:cxn ang="0">
                <a:pos x="0" y="0"/>
              </a:cxn>
              <a:cxn ang="0">
                <a:pos x="16" y="4"/>
              </a:cxn>
              <a:cxn ang="0">
                <a:pos x="16" y="4"/>
              </a:cxn>
              <a:cxn ang="0">
                <a:pos x="5" y="3"/>
              </a:cxn>
              <a:cxn ang="0">
                <a:pos x="0" y="1"/>
              </a:cxn>
              <a:cxn ang="0">
                <a:pos x="0" y="0"/>
              </a:cxn>
            </a:cxnLst>
            <a:rect l="0" t="0" r="r" b="b"/>
            <a:pathLst>
              <a:path w="16" h="4">
                <a:moveTo>
                  <a:pt x="0" y="0"/>
                </a:moveTo>
                <a:cubicBezTo>
                  <a:pt x="0" y="0"/>
                  <a:pt x="4" y="4"/>
                  <a:pt x="16" y="4"/>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7" name="2000253232"/>
          <p:cNvSpPr>
            <a:spLocks noChangeAspect="1" noChangeArrowheads="1"/>
          </p:cNvSpPr>
          <p:nvPr/>
        </p:nvSpPr>
        <p:spPr bwMode="auto">
          <a:xfrm>
            <a:off x="2827542" y="3996766"/>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8" name="614571111"/>
          <p:cNvSpPr>
            <a:spLocks noChangeAspect="1"/>
          </p:cNvSpPr>
          <p:nvPr/>
        </p:nvSpPr>
        <p:spPr bwMode="auto">
          <a:xfrm>
            <a:off x="2788375" y="3969230"/>
            <a:ext cx="50133" cy="24198"/>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49" name="183094463"/>
          <p:cNvSpPr>
            <a:spLocks noChangeAspect="1"/>
          </p:cNvSpPr>
          <p:nvPr/>
        </p:nvSpPr>
        <p:spPr bwMode="auto">
          <a:xfrm>
            <a:off x="2788375" y="3971733"/>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0" name="636954912"/>
          <p:cNvSpPr>
            <a:spLocks noChangeAspect="1"/>
          </p:cNvSpPr>
          <p:nvPr/>
        </p:nvSpPr>
        <p:spPr bwMode="auto">
          <a:xfrm>
            <a:off x="2797776" y="3973403"/>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1" name="2039216554"/>
          <p:cNvSpPr>
            <a:spLocks noChangeAspect="1"/>
          </p:cNvSpPr>
          <p:nvPr/>
        </p:nvSpPr>
        <p:spPr bwMode="auto">
          <a:xfrm>
            <a:off x="2788375" y="3971733"/>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2" name="1320042439"/>
          <p:cNvSpPr>
            <a:spLocks noChangeAspect="1"/>
          </p:cNvSpPr>
          <p:nvPr/>
        </p:nvSpPr>
        <p:spPr bwMode="auto">
          <a:xfrm>
            <a:off x="2797776" y="3973403"/>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3" name="648512492"/>
          <p:cNvSpPr>
            <a:spLocks noChangeAspect="1" noChangeArrowheads="1"/>
          </p:cNvSpPr>
          <p:nvPr/>
        </p:nvSpPr>
        <p:spPr bwMode="auto">
          <a:xfrm>
            <a:off x="2827542" y="3979244"/>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4" name="626248855"/>
          <p:cNvSpPr>
            <a:spLocks noChangeAspect="1"/>
          </p:cNvSpPr>
          <p:nvPr/>
        </p:nvSpPr>
        <p:spPr bwMode="auto">
          <a:xfrm>
            <a:off x="2840075" y="4045995"/>
            <a:ext cx="48566" cy="24198"/>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5" name="723943881"/>
          <p:cNvSpPr>
            <a:spLocks noChangeAspect="1"/>
          </p:cNvSpPr>
          <p:nvPr/>
        </p:nvSpPr>
        <p:spPr bwMode="auto">
          <a:xfrm>
            <a:off x="2840075" y="4048498"/>
            <a:ext cx="7833" cy="13351"/>
          </a:xfrm>
          <a:custGeom>
            <a:avLst/>
            <a:gdLst/>
            <a:ahLst/>
            <a:cxnLst>
              <a:cxn ang="0">
                <a:pos x="0" y="14"/>
              </a:cxn>
              <a:cxn ang="0">
                <a:pos x="10" y="16"/>
              </a:cxn>
              <a:cxn ang="0">
                <a:pos x="10" y="2"/>
              </a:cxn>
              <a:cxn ang="0">
                <a:pos x="0" y="0"/>
              </a:cxn>
              <a:cxn ang="0">
                <a:pos x="0" y="14"/>
              </a:cxn>
            </a:cxnLst>
            <a:rect l="0" t="0" r="r" b="b"/>
            <a:pathLst>
              <a:path w="10" h="16">
                <a:moveTo>
                  <a:pt x="0" y="14"/>
                </a:moveTo>
                <a:lnTo>
                  <a:pt x="10" y="16"/>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6" name="1336891407"/>
          <p:cNvSpPr>
            <a:spLocks noChangeAspect="1"/>
          </p:cNvSpPr>
          <p:nvPr/>
        </p:nvSpPr>
        <p:spPr bwMode="auto">
          <a:xfrm>
            <a:off x="2847907" y="4050167"/>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7" name="797049193"/>
          <p:cNvSpPr>
            <a:spLocks noChangeAspect="1"/>
          </p:cNvSpPr>
          <p:nvPr/>
        </p:nvSpPr>
        <p:spPr bwMode="auto">
          <a:xfrm>
            <a:off x="2840075" y="4045995"/>
            <a:ext cx="7833" cy="4171"/>
          </a:xfrm>
          <a:custGeom>
            <a:avLst/>
            <a:gdLst/>
            <a:ahLst/>
            <a:cxnLst>
              <a:cxn ang="0">
                <a:pos x="0" y="3"/>
              </a:cxn>
              <a:cxn ang="0">
                <a:pos x="0" y="0"/>
              </a:cxn>
              <a:cxn ang="0">
                <a:pos x="10" y="3"/>
              </a:cxn>
              <a:cxn ang="0">
                <a:pos x="10" y="5"/>
              </a:cxn>
              <a:cxn ang="0">
                <a:pos x="0" y="3"/>
              </a:cxn>
            </a:cxnLst>
            <a:rect l="0" t="0" r="r" b="b"/>
            <a:pathLst>
              <a:path w="10" h="5">
                <a:moveTo>
                  <a:pt x="0" y="3"/>
                </a:moveTo>
                <a:lnTo>
                  <a:pt x="0" y="0"/>
                </a:lnTo>
                <a:lnTo>
                  <a:pt x="10" y="3"/>
                </a:lnTo>
                <a:lnTo>
                  <a:pt x="10"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8" name="220061421"/>
          <p:cNvSpPr>
            <a:spLocks noChangeAspect="1"/>
          </p:cNvSpPr>
          <p:nvPr/>
        </p:nvSpPr>
        <p:spPr bwMode="auto">
          <a:xfrm>
            <a:off x="2847907" y="4048498"/>
            <a:ext cx="28983" cy="7509"/>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5" y="4"/>
                  <a:pt x="16" y="3"/>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59" name="2030474597"/>
          <p:cNvSpPr>
            <a:spLocks noChangeAspect="1" noChangeArrowheads="1"/>
          </p:cNvSpPr>
          <p:nvPr/>
        </p:nvSpPr>
        <p:spPr bwMode="auto">
          <a:xfrm>
            <a:off x="2876890" y="4056008"/>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0" name="2000257998"/>
          <p:cNvSpPr>
            <a:spLocks noChangeAspect="1"/>
          </p:cNvSpPr>
          <p:nvPr/>
        </p:nvSpPr>
        <p:spPr bwMode="auto">
          <a:xfrm>
            <a:off x="2840075" y="4028472"/>
            <a:ext cx="48566" cy="23363"/>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1" name="1800834206"/>
          <p:cNvSpPr>
            <a:spLocks noChangeAspect="1"/>
          </p:cNvSpPr>
          <p:nvPr/>
        </p:nvSpPr>
        <p:spPr bwMode="auto">
          <a:xfrm>
            <a:off x="2840075" y="4030142"/>
            <a:ext cx="7833" cy="14185"/>
          </a:xfrm>
          <a:custGeom>
            <a:avLst/>
            <a:gdLst/>
            <a:ahLst/>
            <a:cxnLst>
              <a:cxn ang="0">
                <a:pos x="0" y="15"/>
              </a:cxn>
              <a:cxn ang="0">
                <a:pos x="10" y="17"/>
              </a:cxn>
              <a:cxn ang="0">
                <a:pos x="10" y="3"/>
              </a:cxn>
              <a:cxn ang="0">
                <a:pos x="0" y="0"/>
              </a:cxn>
              <a:cxn ang="0">
                <a:pos x="0" y="15"/>
              </a:cxn>
            </a:cxnLst>
            <a:rect l="0" t="0" r="r" b="b"/>
            <a:pathLst>
              <a:path w="10" h="17">
                <a:moveTo>
                  <a:pt x="0" y="15"/>
                </a:moveTo>
                <a:lnTo>
                  <a:pt x="10" y="17"/>
                </a:lnTo>
                <a:lnTo>
                  <a:pt x="10"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2" name="2102679985"/>
          <p:cNvSpPr>
            <a:spLocks noChangeAspect="1"/>
          </p:cNvSpPr>
          <p:nvPr/>
        </p:nvSpPr>
        <p:spPr bwMode="auto">
          <a:xfrm>
            <a:off x="2847907" y="4032645"/>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3" name="596091339"/>
          <p:cNvSpPr>
            <a:spLocks noChangeAspect="1"/>
          </p:cNvSpPr>
          <p:nvPr/>
        </p:nvSpPr>
        <p:spPr bwMode="auto">
          <a:xfrm>
            <a:off x="2840075" y="4030142"/>
            <a:ext cx="7833" cy="2503"/>
          </a:xfrm>
          <a:custGeom>
            <a:avLst/>
            <a:gdLst/>
            <a:ahLst/>
            <a:cxnLst>
              <a:cxn ang="0">
                <a:pos x="0" y="0"/>
              </a:cxn>
              <a:cxn ang="0">
                <a:pos x="0" y="0"/>
              </a:cxn>
              <a:cxn ang="0">
                <a:pos x="10" y="3"/>
              </a:cxn>
              <a:cxn ang="0">
                <a:pos x="10" y="3"/>
              </a:cxn>
              <a:cxn ang="0">
                <a:pos x="0" y="0"/>
              </a:cxn>
            </a:cxnLst>
            <a:rect l="0" t="0" r="r" b="b"/>
            <a:pathLst>
              <a:path w="10" h="3">
                <a:moveTo>
                  <a:pt x="0" y="0"/>
                </a:moveTo>
                <a:lnTo>
                  <a:pt x="0" y="0"/>
                </a:lnTo>
                <a:lnTo>
                  <a:pt x="10" y="3"/>
                </a:lnTo>
                <a:lnTo>
                  <a:pt x="10"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4" name="1109411500"/>
          <p:cNvSpPr>
            <a:spLocks noChangeAspect="1"/>
          </p:cNvSpPr>
          <p:nvPr/>
        </p:nvSpPr>
        <p:spPr bwMode="auto">
          <a:xfrm>
            <a:off x="2847907" y="4032645"/>
            <a:ext cx="28983"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5"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5" name="1673674193"/>
          <p:cNvSpPr>
            <a:spLocks noChangeAspect="1" noChangeArrowheads="1"/>
          </p:cNvSpPr>
          <p:nvPr/>
        </p:nvSpPr>
        <p:spPr bwMode="auto">
          <a:xfrm>
            <a:off x="2876890" y="4038486"/>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6" name="2137881516"/>
          <p:cNvSpPr>
            <a:spLocks noChangeAspect="1"/>
          </p:cNvSpPr>
          <p:nvPr/>
        </p:nvSpPr>
        <p:spPr bwMode="auto">
          <a:xfrm>
            <a:off x="2840075" y="4012620"/>
            <a:ext cx="48566" cy="23363"/>
          </a:xfrm>
          <a:custGeom>
            <a:avLst/>
            <a:gdLst/>
            <a:ahLst/>
            <a:cxnLst>
              <a:cxn ang="0">
                <a:pos x="0" y="0"/>
              </a:cxn>
              <a:cxn ang="0">
                <a:pos x="62" y="10"/>
              </a:cxn>
              <a:cxn ang="0">
                <a:pos x="62" y="28"/>
              </a:cxn>
              <a:cxn ang="0">
                <a:pos x="0" y="19"/>
              </a:cxn>
              <a:cxn ang="0">
                <a:pos x="0" y="0"/>
              </a:cxn>
            </a:cxnLst>
            <a:rect l="0" t="0" r="r" b="b"/>
            <a:pathLst>
              <a:path w="62" h="28">
                <a:moveTo>
                  <a:pt x="0" y="0"/>
                </a:moveTo>
                <a:lnTo>
                  <a:pt x="62" y="10"/>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7" name="16186856"/>
          <p:cNvSpPr>
            <a:spLocks noChangeAspect="1"/>
          </p:cNvSpPr>
          <p:nvPr/>
        </p:nvSpPr>
        <p:spPr bwMode="auto">
          <a:xfrm>
            <a:off x="2840075" y="4015123"/>
            <a:ext cx="7833" cy="11681"/>
          </a:xfrm>
          <a:custGeom>
            <a:avLst/>
            <a:gdLst/>
            <a:ahLst/>
            <a:cxnLst>
              <a:cxn ang="0">
                <a:pos x="0" y="14"/>
              </a:cxn>
              <a:cxn ang="0">
                <a:pos x="10" y="14"/>
              </a:cxn>
              <a:cxn ang="0">
                <a:pos x="10" y="2"/>
              </a:cxn>
              <a:cxn ang="0">
                <a:pos x="0" y="0"/>
              </a:cxn>
              <a:cxn ang="0">
                <a:pos x="0" y="14"/>
              </a:cxn>
            </a:cxnLst>
            <a:rect l="0" t="0" r="r" b="b"/>
            <a:pathLst>
              <a:path w="10" h="14">
                <a:moveTo>
                  <a:pt x="0" y="14"/>
                </a:moveTo>
                <a:lnTo>
                  <a:pt x="10" y="14"/>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8" name="1425815081"/>
          <p:cNvSpPr>
            <a:spLocks noChangeAspect="1"/>
          </p:cNvSpPr>
          <p:nvPr/>
        </p:nvSpPr>
        <p:spPr bwMode="auto">
          <a:xfrm>
            <a:off x="2847907" y="4016791"/>
            <a:ext cx="28983" cy="1752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69" name="1587318202"/>
          <p:cNvSpPr>
            <a:spLocks noChangeAspect="1"/>
          </p:cNvSpPr>
          <p:nvPr/>
        </p:nvSpPr>
        <p:spPr bwMode="auto">
          <a:xfrm>
            <a:off x="2840075" y="4012620"/>
            <a:ext cx="7833" cy="4171"/>
          </a:xfrm>
          <a:custGeom>
            <a:avLst/>
            <a:gdLst/>
            <a:ahLst/>
            <a:cxnLst>
              <a:cxn ang="0">
                <a:pos x="0" y="3"/>
              </a:cxn>
              <a:cxn ang="0">
                <a:pos x="0" y="0"/>
              </a:cxn>
              <a:cxn ang="0">
                <a:pos x="10" y="3"/>
              </a:cxn>
              <a:cxn ang="0">
                <a:pos x="10" y="5"/>
              </a:cxn>
              <a:cxn ang="0">
                <a:pos x="0" y="3"/>
              </a:cxn>
            </a:cxnLst>
            <a:rect l="0" t="0" r="r" b="b"/>
            <a:pathLst>
              <a:path w="10" h="5">
                <a:moveTo>
                  <a:pt x="0" y="3"/>
                </a:moveTo>
                <a:lnTo>
                  <a:pt x="0" y="0"/>
                </a:lnTo>
                <a:lnTo>
                  <a:pt x="10" y="3"/>
                </a:lnTo>
                <a:lnTo>
                  <a:pt x="10"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0" name="188508202"/>
          <p:cNvSpPr>
            <a:spLocks noChangeAspect="1"/>
          </p:cNvSpPr>
          <p:nvPr/>
        </p:nvSpPr>
        <p:spPr bwMode="auto">
          <a:xfrm>
            <a:off x="2847907" y="4015123"/>
            <a:ext cx="28983" cy="7509"/>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5"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1" name="1575790878"/>
          <p:cNvSpPr>
            <a:spLocks noChangeAspect="1"/>
          </p:cNvSpPr>
          <p:nvPr/>
        </p:nvSpPr>
        <p:spPr bwMode="auto">
          <a:xfrm>
            <a:off x="2876890" y="4022632"/>
            <a:ext cx="2350" cy="4171"/>
          </a:xfrm>
          <a:custGeom>
            <a:avLst/>
            <a:gdLst/>
            <a:ahLst/>
            <a:cxnLst>
              <a:cxn ang="0">
                <a:pos x="3" y="2"/>
              </a:cxn>
              <a:cxn ang="0">
                <a:pos x="0" y="5"/>
              </a:cxn>
              <a:cxn ang="0">
                <a:pos x="0" y="0"/>
              </a:cxn>
              <a:cxn ang="0">
                <a:pos x="3" y="0"/>
              </a:cxn>
              <a:cxn ang="0">
                <a:pos x="3" y="2"/>
              </a:cxn>
            </a:cxnLst>
            <a:rect l="0" t="0" r="r" b="b"/>
            <a:pathLst>
              <a:path w="3" h="5">
                <a:moveTo>
                  <a:pt x="3" y="2"/>
                </a:moveTo>
                <a:lnTo>
                  <a:pt x="0" y="5"/>
                </a:lnTo>
                <a:lnTo>
                  <a:pt x="0" y="0"/>
                </a:lnTo>
                <a:lnTo>
                  <a:pt x="3" y="0"/>
                </a:lnTo>
                <a:lnTo>
                  <a:pt x="3"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2" name="772197723"/>
          <p:cNvSpPr>
            <a:spLocks noChangeAspect="1"/>
          </p:cNvSpPr>
          <p:nvPr/>
        </p:nvSpPr>
        <p:spPr bwMode="auto">
          <a:xfrm>
            <a:off x="2840075" y="3995096"/>
            <a:ext cx="48566" cy="23363"/>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3" name="118525826"/>
          <p:cNvSpPr>
            <a:spLocks noChangeAspect="1"/>
          </p:cNvSpPr>
          <p:nvPr/>
        </p:nvSpPr>
        <p:spPr bwMode="auto">
          <a:xfrm>
            <a:off x="2840075" y="3996766"/>
            <a:ext cx="7833" cy="14185"/>
          </a:xfrm>
          <a:custGeom>
            <a:avLst/>
            <a:gdLst/>
            <a:ahLst/>
            <a:cxnLst>
              <a:cxn ang="0">
                <a:pos x="0" y="14"/>
              </a:cxn>
              <a:cxn ang="0">
                <a:pos x="10" y="17"/>
              </a:cxn>
              <a:cxn ang="0">
                <a:pos x="10" y="3"/>
              </a:cxn>
              <a:cxn ang="0">
                <a:pos x="0" y="0"/>
              </a:cxn>
              <a:cxn ang="0">
                <a:pos x="0" y="14"/>
              </a:cxn>
            </a:cxnLst>
            <a:rect l="0" t="0" r="r" b="b"/>
            <a:pathLst>
              <a:path w="10" h="17">
                <a:moveTo>
                  <a:pt x="0" y="14"/>
                </a:moveTo>
                <a:lnTo>
                  <a:pt x="10" y="17"/>
                </a:lnTo>
                <a:lnTo>
                  <a:pt x="10"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4" name="1769513834"/>
          <p:cNvSpPr>
            <a:spLocks noChangeAspect="1"/>
          </p:cNvSpPr>
          <p:nvPr/>
        </p:nvSpPr>
        <p:spPr bwMode="auto">
          <a:xfrm>
            <a:off x="2847907" y="3999269"/>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5" name="1119533575"/>
          <p:cNvSpPr>
            <a:spLocks noChangeAspect="1"/>
          </p:cNvSpPr>
          <p:nvPr/>
        </p:nvSpPr>
        <p:spPr bwMode="auto">
          <a:xfrm>
            <a:off x="2840075" y="3996766"/>
            <a:ext cx="7833" cy="2503"/>
          </a:xfrm>
          <a:custGeom>
            <a:avLst/>
            <a:gdLst/>
            <a:ahLst/>
            <a:cxnLst>
              <a:cxn ang="0">
                <a:pos x="0" y="0"/>
              </a:cxn>
              <a:cxn ang="0">
                <a:pos x="0" y="0"/>
              </a:cxn>
              <a:cxn ang="0">
                <a:pos x="10" y="3"/>
              </a:cxn>
              <a:cxn ang="0">
                <a:pos x="10" y="3"/>
              </a:cxn>
              <a:cxn ang="0">
                <a:pos x="0" y="0"/>
              </a:cxn>
            </a:cxnLst>
            <a:rect l="0" t="0" r="r" b="b"/>
            <a:pathLst>
              <a:path w="10" h="3">
                <a:moveTo>
                  <a:pt x="0" y="0"/>
                </a:moveTo>
                <a:lnTo>
                  <a:pt x="0" y="0"/>
                </a:lnTo>
                <a:lnTo>
                  <a:pt x="10" y="3"/>
                </a:lnTo>
                <a:lnTo>
                  <a:pt x="10"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6" name="806686714"/>
          <p:cNvSpPr>
            <a:spLocks noChangeAspect="1"/>
          </p:cNvSpPr>
          <p:nvPr/>
        </p:nvSpPr>
        <p:spPr bwMode="auto">
          <a:xfrm>
            <a:off x="2847907" y="3999269"/>
            <a:ext cx="28983"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5"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7" name="733581935"/>
          <p:cNvSpPr>
            <a:spLocks noChangeAspect="1" noChangeArrowheads="1"/>
          </p:cNvSpPr>
          <p:nvPr/>
        </p:nvSpPr>
        <p:spPr bwMode="auto">
          <a:xfrm>
            <a:off x="2876890" y="4005110"/>
            <a:ext cx="2350"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8" name="301399700"/>
          <p:cNvSpPr>
            <a:spLocks noChangeAspect="1"/>
          </p:cNvSpPr>
          <p:nvPr/>
        </p:nvSpPr>
        <p:spPr bwMode="auto">
          <a:xfrm>
            <a:off x="2840075" y="3979244"/>
            <a:ext cx="48566" cy="21695"/>
          </a:xfrm>
          <a:custGeom>
            <a:avLst/>
            <a:gdLst/>
            <a:ahLst/>
            <a:cxnLst>
              <a:cxn ang="0">
                <a:pos x="0" y="0"/>
              </a:cxn>
              <a:cxn ang="0">
                <a:pos x="62" y="9"/>
              </a:cxn>
              <a:cxn ang="0">
                <a:pos x="62" y="26"/>
              </a:cxn>
              <a:cxn ang="0">
                <a:pos x="0" y="17"/>
              </a:cxn>
              <a:cxn ang="0">
                <a:pos x="0" y="0"/>
              </a:cxn>
            </a:cxnLst>
            <a:rect l="0" t="0" r="r" b="b"/>
            <a:pathLst>
              <a:path w="62" h="26">
                <a:moveTo>
                  <a:pt x="0" y="0"/>
                </a:moveTo>
                <a:lnTo>
                  <a:pt x="62" y="9"/>
                </a:lnTo>
                <a:lnTo>
                  <a:pt x="62" y="26"/>
                </a:lnTo>
                <a:lnTo>
                  <a:pt x="0" y="17"/>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79" name="275896852"/>
          <p:cNvSpPr>
            <a:spLocks noChangeAspect="1"/>
          </p:cNvSpPr>
          <p:nvPr/>
        </p:nvSpPr>
        <p:spPr bwMode="auto">
          <a:xfrm>
            <a:off x="2840075" y="3979244"/>
            <a:ext cx="7833" cy="14185"/>
          </a:xfrm>
          <a:custGeom>
            <a:avLst/>
            <a:gdLst/>
            <a:ahLst/>
            <a:cxnLst>
              <a:cxn ang="0">
                <a:pos x="0" y="14"/>
              </a:cxn>
              <a:cxn ang="0">
                <a:pos x="10" y="17"/>
              </a:cxn>
              <a:cxn ang="0">
                <a:pos x="10" y="2"/>
              </a:cxn>
              <a:cxn ang="0">
                <a:pos x="0" y="0"/>
              </a:cxn>
              <a:cxn ang="0">
                <a:pos x="0" y="14"/>
              </a:cxn>
            </a:cxnLst>
            <a:rect l="0" t="0" r="r" b="b"/>
            <a:pathLst>
              <a:path w="10" h="17">
                <a:moveTo>
                  <a:pt x="0" y="14"/>
                </a:moveTo>
                <a:lnTo>
                  <a:pt x="10" y="17"/>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0" name="1257588930"/>
          <p:cNvSpPr>
            <a:spLocks noChangeAspect="1"/>
          </p:cNvSpPr>
          <p:nvPr/>
        </p:nvSpPr>
        <p:spPr bwMode="auto">
          <a:xfrm>
            <a:off x="2847907" y="3980912"/>
            <a:ext cx="28983"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1" name="1474708656"/>
          <p:cNvSpPr>
            <a:spLocks noChangeAspect="1"/>
          </p:cNvSpPr>
          <p:nvPr/>
        </p:nvSpPr>
        <p:spPr bwMode="auto">
          <a:xfrm>
            <a:off x="2840075" y="3979244"/>
            <a:ext cx="7833" cy="1668"/>
          </a:xfrm>
          <a:custGeom>
            <a:avLst/>
            <a:gdLst/>
            <a:ahLst/>
            <a:cxnLst>
              <a:cxn ang="0">
                <a:pos x="0" y="0"/>
              </a:cxn>
              <a:cxn ang="0">
                <a:pos x="0" y="0"/>
              </a:cxn>
              <a:cxn ang="0">
                <a:pos x="10" y="2"/>
              </a:cxn>
              <a:cxn ang="0">
                <a:pos x="10" y="2"/>
              </a:cxn>
              <a:cxn ang="0">
                <a:pos x="0" y="0"/>
              </a:cxn>
            </a:cxnLst>
            <a:rect l="0" t="0" r="r" b="b"/>
            <a:pathLst>
              <a:path w="10" h="2">
                <a:moveTo>
                  <a:pt x="0" y="0"/>
                </a:moveTo>
                <a:lnTo>
                  <a:pt x="0" y="0"/>
                </a:lnTo>
                <a:lnTo>
                  <a:pt x="10" y="2"/>
                </a:lnTo>
                <a:lnTo>
                  <a:pt x="10"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2" name="591421385"/>
          <p:cNvSpPr>
            <a:spLocks noChangeAspect="1"/>
          </p:cNvSpPr>
          <p:nvPr/>
        </p:nvSpPr>
        <p:spPr bwMode="auto">
          <a:xfrm>
            <a:off x="2847907" y="3980912"/>
            <a:ext cx="28983" cy="8344"/>
          </a:xfrm>
          <a:custGeom>
            <a:avLst/>
            <a:gdLst/>
            <a:ahLst/>
            <a:cxnLst>
              <a:cxn ang="0">
                <a:pos x="0" y="0"/>
              </a:cxn>
              <a:cxn ang="0">
                <a:pos x="16" y="3"/>
              </a:cxn>
              <a:cxn ang="0">
                <a:pos x="16" y="3"/>
              </a:cxn>
              <a:cxn ang="0">
                <a:pos x="5" y="2"/>
              </a:cxn>
              <a:cxn ang="0">
                <a:pos x="0" y="0"/>
              </a:cxn>
            </a:cxnLst>
            <a:rect l="0" t="0" r="r" b="b"/>
            <a:pathLst>
              <a:path w="16" h="4">
                <a:moveTo>
                  <a:pt x="0" y="0"/>
                </a:moveTo>
                <a:cubicBezTo>
                  <a:pt x="0" y="0"/>
                  <a:pt x="5" y="3"/>
                  <a:pt x="16"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3" name="650416957"/>
          <p:cNvSpPr>
            <a:spLocks noChangeAspect="1"/>
          </p:cNvSpPr>
          <p:nvPr/>
        </p:nvSpPr>
        <p:spPr bwMode="auto">
          <a:xfrm>
            <a:off x="2876890" y="3986753"/>
            <a:ext cx="2350" cy="6675"/>
          </a:xfrm>
          <a:custGeom>
            <a:avLst/>
            <a:gdLst/>
            <a:ahLst/>
            <a:cxnLst>
              <a:cxn ang="0">
                <a:pos x="3" y="5"/>
              </a:cxn>
              <a:cxn ang="0">
                <a:pos x="0" y="8"/>
              </a:cxn>
              <a:cxn ang="0">
                <a:pos x="0" y="0"/>
              </a:cxn>
              <a:cxn ang="0">
                <a:pos x="3" y="3"/>
              </a:cxn>
              <a:cxn ang="0">
                <a:pos x="3" y="5"/>
              </a:cxn>
            </a:cxnLst>
            <a:rect l="0" t="0" r="r" b="b"/>
            <a:pathLst>
              <a:path w="3" h="8">
                <a:moveTo>
                  <a:pt x="3" y="5"/>
                </a:moveTo>
                <a:lnTo>
                  <a:pt x="0" y="8"/>
                </a:lnTo>
                <a:lnTo>
                  <a:pt x="0" y="0"/>
                </a:lnTo>
                <a:lnTo>
                  <a:pt x="3" y="3"/>
                </a:lnTo>
                <a:lnTo>
                  <a:pt x="3"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4" name="616507459"/>
          <p:cNvSpPr>
            <a:spLocks noChangeAspect="1"/>
          </p:cNvSpPr>
          <p:nvPr/>
        </p:nvSpPr>
        <p:spPr bwMode="auto">
          <a:xfrm>
            <a:off x="2890207" y="4054338"/>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5" name="1558684139"/>
          <p:cNvSpPr>
            <a:spLocks noChangeAspect="1"/>
          </p:cNvSpPr>
          <p:nvPr/>
        </p:nvSpPr>
        <p:spPr bwMode="auto">
          <a:xfrm>
            <a:off x="2890207" y="4056008"/>
            <a:ext cx="9399" cy="1418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6" name="549079025"/>
          <p:cNvSpPr>
            <a:spLocks noChangeAspect="1"/>
          </p:cNvSpPr>
          <p:nvPr/>
        </p:nvSpPr>
        <p:spPr bwMode="auto">
          <a:xfrm>
            <a:off x="2899607" y="4057676"/>
            <a:ext cx="27416" cy="18357"/>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7" name="1285415666"/>
          <p:cNvSpPr>
            <a:spLocks noChangeAspect="1"/>
          </p:cNvSpPr>
          <p:nvPr/>
        </p:nvSpPr>
        <p:spPr bwMode="auto">
          <a:xfrm>
            <a:off x="2890207" y="4056008"/>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8" name="1953684278"/>
          <p:cNvSpPr>
            <a:spLocks noChangeAspect="1"/>
          </p:cNvSpPr>
          <p:nvPr/>
        </p:nvSpPr>
        <p:spPr bwMode="auto">
          <a:xfrm>
            <a:off x="2899607" y="4057676"/>
            <a:ext cx="27416" cy="6675"/>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89" name="960294054"/>
          <p:cNvSpPr>
            <a:spLocks noChangeAspect="1" noChangeArrowheads="1"/>
          </p:cNvSpPr>
          <p:nvPr/>
        </p:nvSpPr>
        <p:spPr bwMode="auto">
          <a:xfrm>
            <a:off x="2927023" y="4064352"/>
            <a:ext cx="1567"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0" name="1173424257"/>
          <p:cNvSpPr>
            <a:spLocks noChangeAspect="1"/>
          </p:cNvSpPr>
          <p:nvPr/>
        </p:nvSpPr>
        <p:spPr bwMode="auto">
          <a:xfrm>
            <a:off x="2890207" y="4038486"/>
            <a:ext cx="47783" cy="21695"/>
          </a:xfrm>
          <a:custGeom>
            <a:avLst/>
            <a:gdLst/>
            <a:ahLst/>
            <a:cxnLst>
              <a:cxn ang="0">
                <a:pos x="0" y="0"/>
              </a:cxn>
              <a:cxn ang="0">
                <a:pos x="61" y="9"/>
              </a:cxn>
              <a:cxn ang="0">
                <a:pos x="61" y="26"/>
              </a:cxn>
              <a:cxn ang="0">
                <a:pos x="0" y="16"/>
              </a:cxn>
              <a:cxn ang="0">
                <a:pos x="0" y="0"/>
              </a:cxn>
            </a:cxnLst>
            <a:rect l="0" t="0" r="r" b="b"/>
            <a:pathLst>
              <a:path w="61" h="26">
                <a:moveTo>
                  <a:pt x="0" y="0"/>
                </a:moveTo>
                <a:lnTo>
                  <a:pt x="61" y="9"/>
                </a:lnTo>
                <a:lnTo>
                  <a:pt x="61" y="26"/>
                </a:lnTo>
                <a:lnTo>
                  <a:pt x="0" y="16"/>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1" name="998534200"/>
          <p:cNvSpPr>
            <a:spLocks noChangeAspect="1"/>
          </p:cNvSpPr>
          <p:nvPr/>
        </p:nvSpPr>
        <p:spPr bwMode="auto">
          <a:xfrm>
            <a:off x="2890207" y="4038486"/>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2" name="1318394156"/>
          <p:cNvSpPr>
            <a:spLocks noChangeAspect="1"/>
          </p:cNvSpPr>
          <p:nvPr/>
        </p:nvSpPr>
        <p:spPr bwMode="auto">
          <a:xfrm>
            <a:off x="2899607" y="4040154"/>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3" name="1910896186"/>
          <p:cNvSpPr>
            <a:spLocks noChangeAspect="1"/>
          </p:cNvSpPr>
          <p:nvPr/>
        </p:nvSpPr>
        <p:spPr bwMode="auto">
          <a:xfrm>
            <a:off x="2890207" y="4038486"/>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4" name="955758283"/>
          <p:cNvSpPr>
            <a:spLocks noChangeAspect="1"/>
          </p:cNvSpPr>
          <p:nvPr/>
        </p:nvSpPr>
        <p:spPr bwMode="auto">
          <a:xfrm>
            <a:off x="2899607" y="4040154"/>
            <a:ext cx="27416" cy="8344"/>
          </a:xfrm>
          <a:custGeom>
            <a:avLst/>
            <a:gdLst/>
            <a:ahLst/>
            <a:cxnLst>
              <a:cxn ang="0">
                <a:pos x="0" y="0"/>
              </a:cxn>
              <a:cxn ang="0">
                <a:pos x="15" y="3"/>
              </a:cxn>
              <a:cxn ang="0">
                <a:pos x="15" y="3"/>
              </a:cxn>
              <a:cxn ang="0">
                <a:pos x="4" y="2"/>
              </a:cxn>
              <a:cxn ang="0">
                <a:pos x="0" y="0"/>
              </a:cxn>
            </a:cxnLst>
            <a:rect l="0" t="0" r="r" b="b"/>
            <a:pathLst>
              <a:path w="15" h="4">
                <a:moveTo>
                  <a:pt x="0" y="0"/>
                </a:moveTo>
                <a:cubicBezTo>
                  <a:pt x="0" y="0"/>
                  <a:pt x="4" y="3"/>
                  <a:pt x="15" y="3"/>
                </a:cubicBezTo>
                <a:cubicBezTo>
                  <a:pt x="15"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5" name="233345675"/>
          <p:cNvSpPr>
            <a:spLocks noChangeAspect="1"/>
          </p:cNvSpPr>
          <p:nvPr/>
        </p:nvSpPr>
        <p:spPr bwMode="auto">
          <a:xfrm>
            <a:off x="2927023" y="4045995"/>
            <a:ext cx="1567" cy="5841"/>
          </a:xfrm>
          <a:custGeom>
            <a:avLst/>
            <a:gdLst/>
            <a:ahLst/>
            <a:cxnLst>
              <a:cxn ang="0">
                <a:pos x="2" y="5"/>
              </a:cxn>
              <a:cxn ang="0">
                <a:pos x="0" y="7"/>
              </a:cxn>
              <a:cxn ang="0">
                <a:pos x="0" y="0"/>
              </a:cxn>
              <a:cxn ang="0">
                <a:pos x="2" y="3"/>
              </a:cxn>
              <a:cxn ang="0">
                <a:pos x="2" y="5"/>
              </a:cxn>
            </a:cxnLst>
            <a:rect l="0" t="0" r="r" b="b"/>
            <a:pathLst>
              <a:path w="2" h="7">
                <a:moveTo>
                  <a:pt x="2" y="5"/>
                </a:moveTo>
                <a:lnTo>
                  <a:pt x="0" y="7"/>
                </a:lnTo>
                <a:lnTo>
                  <a:pt x="0" y="0"/>
                </a:lnTo>
                <a:lnTo>
                  <a:pt x="2" y="3"/>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6" name="629890423"/>
          <p:cNvSpPr>
            <a:spLocks noChangeAspect="1"/>
          </p:cNvSpPr>
          <p:nvPr/>
        </p:nvSpPr>
        <p:spPr bwMode="auto">
          <a:xfrm>
            <a:off x="2890207" y="4020963"/>
            <a:ext cx="47783" cy="23363"/>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7" name="1675562562"/>
          <p:cNvSpPr>
            <a:spLocks noChangeAspect="1"/>
          </p:cNvSpPr>
          <p:nvPr/>
        </p:nvSpPr>
        <p:spPr bwMode="auto">
          <a:xfrm>
            <a:off x="2890207" y="4022632"/>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8" name="705468152"/>
          <p:cNvSpPr>
            <a:spLocks noChangeAspect="1"/>
          </p:cNvSpPr>
          <p:nvPr/>
        </p:nvSpPr>
        <p:spPr bwMode="auto">
          <a:xfrm>
            <a:off x="2899607" y="4024301"/>
            <a:ext cx="27416" cy="18357"/>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99" name="1589815857"/>
          <p:cNvSpPr>
            <a:spLocks noChangeAspect="1"/>
          </p:cNvSpPr>
          <p:nvPr/>
        </p:nvSpPr>
        <p:spPr bwMode="auto">
          <a:xfrm>
            <a:off x="2890207" y="4020963"/>
            <a:ext cx="9399" cy="3338"/>
          </a:xfrm>
          <a:custGeom>
            <a:avLst/>
            <a:gdLst/>
            <a:ahLst/>
            <a:cxnLst>
              <a:cxn ang="0">
                <a:pos x="0" y="2"/>
              </a:cxn>
              <a:cxn ang="0">
                <a:pos x="0" y="0"/>
              </a:cxn>
              <a:cxn ang="0">
                <a:pos x="12" y="4"/>
              </a:cxn>
              <a:cxn ang="0">
                <a:pos x="12" y="4"/>
              </a:cxn>
              <a:cxn ang="0">
                <a:pos x="0" y="2"/>
              </a:cxn>
            </a:cxnLst>
            <a:rect l="0" t="0" r="r" b="b"/>
            <a:pathLst>
              <a:path w="12" h="4">
                <a:moveTo>
                  <a:pt x="0" y="2"/>
                </a:moveTo>
                <a:lnTo>
                  <a:pt x="0" y="0"/>
                </a:lnTo>
                <a:lnTo>
                  <a:pt x="12" y="4"/>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0" name="273465536"/>
          <p:cNvSpPr>
            <a:spLocks noChangeAspect="1"/>
          </p:cNvSpPr>
          <p:nvPr/>
        </p:nvSpPr>
        <p:spPr bwMode="auto">
          <a:xfrm>
            <a:off x="2899607" y="4024301"/>
            <a:ext cx="27416" cy="5841"/>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1" name="1956282564"/>
          <p:cNvSpPr>
            <a:spLocks noChangeAspect="1" noChangeArrowheads="1"/>
          </p:cNvSpPr>
          <p:nvPr/>
        </p:nvSpPr>
        <p:spPr bwMode="auto">
          <a:xfrm>
            <a:off x="2927023" y="4030142"/>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2" name="574438151"/>
          <p:cNvSpPr>
            <a:spLocks noChangeAspect="1"/>
          </p:cNvSpPr>
          <p:nvPr/>
        </p:nvSpPr>
        <p:spPr bwMode="auto">
          <a:xfrm>
            <a:off x="2890207" y="4002606"/>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3" name="1174736556"/>
          <p:cNvSpPr>
            <a:spLocks noChangeAspect="1"/>
          </p:cNvSpPr>
          <p:nvPr/>
        </p:nvSpPr>
        <p:spPr bwMode="auto">
          <a:xfrm>
            <a:off x="2890207" y="4005110"/>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4" name="2142069908"/>
          <p:cNvSpPr>
            <a:spLocks noChangeAspect="1"/>
          </p:cNvSpPr>
          <p:nvPr/>
        </p:nvSpPr>
        <p:spPr bwMode="auto">
          <a:xfrm>
            <a:off x="2899607" y="4006778"/>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5" name="1208647681"/>
          <p:cNvSpPr>
            <a:spLocks noChangeAspect="1"/>
          </p:cNvSpPr>
          <p:nvPr/>
        </p:nvSpPr>
        <p:spPr bwMode="auto">
          <a:xfrm>
            <a:off x="2890207" y="4005110"/>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6" name="1267018831"/>
          <p:cNvSpPr>
            <a:spLocks noChangeAspect="1"/>
          </p:cNvSpPr>
          <p:nvPr/>
        </p:nvSpPr>
        <p:spPr bwMode="auto">
          <a:xfrm>
            <a:off x="2899607" y="4006778"/>
            <a:ext cx="27416" cy="5841"/>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7" name="1201516613"/>
          <p:cNvSpPr>
            <a:spLocks noChangeAspect="1" noChangeArrowheads="1"/>
          </p:cNvSpPr>
          <p:nvPr/>
        </p:nvSpPr>
        <p:spPr bwMode="auto">
          <a:xfrm>
            <a:off x="2927023" y="4012620"/>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8" name="1026482305"/>
          <p:cNvSpPr>
            <a:spLocks noChangeAspect="1"/>
          </p:cNvSpPr>
          <p:nvPr/>
        </p:nvSpPr>
        <p:spPr bwMode="auto">
          <a:xfrm>
            <a:off x="2890207" y="3986753"/>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09" name="1654198927"/>
          <p:cNvSpPr>
            <a:spLocks noChangeAspect="1"/>
          </p:cNvSpPr>
          <p:nvPr/>
        </p:nvSpPr>
        <p:spPr bwMode="auto">
          <a:xfrm>
            <a:off x="2890207" y="3989256"/>
            <a:ext cx="9399" cy="11681"/>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0" name="2064740814"/>
          <p:cNvSpPr>
            <a:spLocks noChangeAspect="1"/>
          </p:cNvSpPr>
          <p:nvPr/>
        </p:nvSpPr>
        <p:spPr bwMode="auto">
          <a:xfrm>
            <a:off x="2899607" y="3990925"/>
            <a:ext cx="27416" cy="17522"/>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1" name="603309472"/>
          <p:cNvSpPr>
            <a:spLocks noChangeAspect="1"/>
          </p:cNvSpPr>
          <p:nvPr/>
        </p:nvSpPr>
        <p:spPr bwMode="auto">
          <a:xfrm>
            <a:off x="2890207" y="3986753"/>
            <a:ext cx="9399" cy="4171"/>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2" name="495649493"/>
          <p:cNvSpPr>
            <a:spLocks noChangeAspect="1"/>
          </p:cNvSpPr>
          <p:nvPr/>
        </p:nvSpPr>
        <p:spPr bwMode="auto">
          <a:xfrm>
            <a:off x="2899607" y="3989256"/>
            <a:ext cx="27416" cy="7509"/>
          </a:xfrm>
          <a:custGeom>
            <a:avLst/>
            <a:gdLst/>
            <a:ahLst/>
            <a:cxnLst>
              <a:cxn ang="0">
                <a:pos x="0" y="0"/>
              </a:cxn>
              <a:cxn ang="0">
                <a:pos x="15" y="3"/>
              </a:cxn>
              <a:cxn ang="0">
                <a:pos x="15" y="4"/>
              </a:cxn>
              <a:cxn ang="0">
                <a:pos x="4" y="3"/>
              </a:cxn>
              <a:cxn ang="0">
                <a:pos x="0" y="1"/>
              </a:cxn>
              <a:cxn ang="0">
                <a:pos x="0" y="0"/>
              </a:cxn>
            </a:cxnLst>
            <a:rect l="0" t="0" r="r" b="b"/>
            <a:pathLst>
              <a:path w="15" h="4">
                <a:moveTo>
                  <a:pt x="0" y="0"/>
                </a:moveTo>
                <a:cubicBezTo>
                  <a:pt x="0" y="0"/>
                  <a:pt x="4" y="4"/>
                  <a:pt x="15" y="3"/>
                </a:cubicBezTo>
                <a:cubicBezTo>
                  <a:pt x="15"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3" name="2091648216"/>
          <p:cNvSpPr>
            <a:spLocks noChangeAspect="1" noChangeArrowheads="1"/>
          </p:cNvSpPr>
          <p:nvPr/>
        </p:nvSpPr>
        <p:spPr bwMode="auto">
          <a:xfrm>
            <a:off x="2927023" y="3996766"/>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4" name="772885667"/>
          <p:cNvSpPr>
            <a:spLocks noChangeAspect="1" noChangeArrowheads="1"/>
          </p:cNvSpPr>
          <p:nvPr/>
        </p:nvSpPr>
        <p:spPr bwMode="auto">
          <a:xfrm>
            <a:off x="2786809" y="4061849"/>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5" name="525549342"/>
          <p:cNvSpPr>
            <a:spLocks noChangeAspect="1"/>
          </p:cNvSpPr>
          <p:nvPr/>
        </p:nvSpPr>
        <p:spPr bwMode="auto">
          <a:xfrm>
            <a:off x="2778976" y="3967562"/>
            <a:ext cx="10966" cy="4171"/>
          </a:xfrm>
          <a:custGeom>
            <a:avLst/>
            <a:gdLst/>
            <a:ahLst/>
            <a:cxnLst>
              <a:cxn ang="0">
                <a:pos x="0" y="0"/>
              </a:cxn>
              <a:cxn ang="0">
                <a:pos x="3" y="0"/>
              </a:cxn>
              <a:cxn ang="0">
                <a:pos x="12" y="0"/>
              </a:cxn>
              <a:cxn ang="0">
                <a:pos x="14" y="0"/>
              </a:cxn>
              <a:cxn ang="0">
                <a:pos x="14" y="5"/>
              </a:cxn>
              <a:cxn ang="0">
                <a:pos x="14" y="5"/>
              </a:cxn>
              <a:cxn ang="0">
                <a:pos x="14" y="2"/>
              </a:cxn>
              <a:cxn ang="0">
                <a:pos x="0" y="0"/>
              </a:cxn>
            </a:cxnLst>
            <a:rect l="0" t="0" r="r" b="b"/>
            <a:pathLst>
              <a:path w="14" h="5">
                <a:moveTo>
                  <a:pt x="0" y="0"/>
                </a:moveTo>
                <a:lnTo>
                  <a:pt x="3" y="0"/>
                </a:lnTo>
                <a:lnTo>
                  <a:pt x="12" y="0"/>
                </a:lnTo>
                <a:lnTo>
                  <a:pt x="14" y="0"/>
                </a:lnTo>
                <a:lnTo>
                  <a:pt x="14" y="5"/>
                </a:lnTo>
                <a:lnTo>
                  <a:pt x="14" y="5"/>
                </a:lnTo>
                <a:lnTo>
                  <a:pt x="14" y="2"/>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6" name="1209412821"/>
          <p:cNvSpPr>
            <a:spLocks noChangeAspect="1"/>
          </p:cNvSpPr>
          <p:nvPr/>
        </p:nvSpPr>
        <p:spPr bwMode="auto">
          <a:xfrm>
            <a:off x="2778976" y="3967562"/>
            <a:ext cx="9399" cy="86777"/>
          </a:xfrm>
          <a:custGeom>
            <a:avLst/>
            <a:gdLst/>
            <a:ahLst/>
            <a:cxnLst>
              <a:cxn ang="0">
                <a:pos x="0" y="0"/>
              </a:cxn>
              <a:cxn ang="0">
                <a:pos x="0" y="0"/>
              </a:cxn>
              <a:cxn ang="0">
                <a:pos x="0" y="16"/>
              </a:cxn>
              <a:cxn ang="0">
                <a:pos x="0" y="19"/>
              </a:cxn>
              <a:cxn ang="0">
                <a:pos x="0" y="26"/>
              </a:cxn>
              <a:cxn ang="0">
                <a:pos x="0" y="26"/>
              </a:cxn>
              <a:cxn ang="0">
                <a:pos x="0" y="78"/>
              </a:cxn>
              <a:cxn ang="0">
                <a:pos x="0" y="78"/>
              </a:cxn>
              <a:cxn ang="0">
                <a:pos x="0" y="85"/>
              </a:cxn>
              <a:cxn ang="0">
                <a:pos x="0" y="87"/>
              </a:cxn>
              <a:cxn ang="0">
                <a:pos x="0" y="101"/>
              </a:cxn>
              <a:cxn ang="0">
                <a:pos x="12" y="104"/>
              </a:cxn>
              <a:cxn ang="0">
                <a:pos x="12" y="2"/>
              </a:cxn>
              <a:cxn ang="0">
                <a:pos x="0" y="0"/>
              </a:cxn>
            </a:cxnLst>
            <a:rect l="0" t="0" r="r" b="b"/>
            <a:pathLst>
              <a:path w="12" h="104">
                <a:moveTo>
                  <a:pt x="0" y="0"/>
                </a:moveTo>
                <a:lnTo>
                  <a:pt x="0" y="0"/>
                </a:lnTo>
                <a:lnTo>
                  <a:pt x="0" y="16"/>
                </a:lnTo>
                <a:lnTo>
                  <a:pt x="0" y="19"/>
                </a:lnTo>
                <a:lnTo>
                  <a:pt x="0" y="26"/>
                </a:lnTo>
                <a:lnTo>
                  <a:pt x="0" y="26"/>
                </a:lnTo>
                <a:lnTo>
                  <a:pt x="0" y="78"/>
                </a:lnTo>
                <a:lnTo>
                  <a:pt x="0" y="78"/>
                </a:lnTo>
                <a:lnTo>
                  <a:pt x="0" y="85"/>
                </a:lnTo>
                <a:lnTo>
                  <a:pt x="0" y="87"/>
                </a:lnTo>
                <a:lnTo>
                  <a:pt x="0" y="101"/>
                </a:lnTo>
                <a:lnTo>
                  <a:pt x="12" y="104"/>
                </a:lnTo>
                <a:lnTo>
                  <a:pt x="12" y="2"/>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7" name="1452263028"/>
          <p:cNvSpPr>
            <a:spLocks noChangeAspect="1" noEditPoints="1"/>
          </p:cNvSpPr>
          <p:nvPr/>
        </p:nvSpPr>
        <p:spPr bwMode="auto">
          <a:xfrm>
            <a:off x="2778976" y="3980912"/>
            <a:ext cx="7833" cy="10013"/>
          </a:xfrm>
          <a:custGeom>
            <a:avLst/>
            <a:gdLst/>
            <a:ahLst/>
            <a:cxnLst>
              <a:cxn ang="0">
                <a:pos x="0" y="0"/>
              </a:cxn>
              <a:cxn ang="0">
                <a:pos x="0" y="0"/>
              </a:cxn>
              <a:cxn ang="0">
                <a:pos x="0" y="0"/>
              </a:cxn>
              <a:cxn ang="0">
                <a:pos x="0" y="0"/>
              </a:cxn>
              <a:cxn ang="0">
                <a:pos x="3" y="1"/>
              </a:cxn>
              <a:cxn ang="0">
                <a:pos x="0" y="1"/>
              </a:cxn>
              <a:cxn ang="0">
                <a:pos x="0" y="4"/>
              </a:cxn>
              <a:cxn ang="0">
                <a:pos x="3" y="4"/>
              </a:cxn>
              <a:cxn ang="0">
                <a:pos x="4" y="3"/>
              </a:cxn>
              <a:cxn ang="0">
                <a:pos x="3" y="1"/>
              </a:cxn>
            </a:cxnLst>
            <a:rect l="0" t="0" r="r" b="b"/>
            <a:pathLst>
              <a:path w="4" h="5">
                <a:moveTo>
                  <a:pt x="0" y="0"/>
                </a:moveTo>
                <a:cubicBezTo>
                  <a:pt x="0" y="0"/>
                  <a:pt x="0" y="0"/>
                  <a:pt x="0" y="0"/>
                </a:cubicBezTo>
                <a:cubicBezTo>
                  <a:pt x="0" y="0"/>
                  <a:pt x="0" y="0"/>
                  <a:pt x="0" y="0"/>
                </a:cubicBezTo>
                <a:cubicBezTo>
                  <a:pt x="0" y="0"/>
                  <a:pt x="0" y="0"/>
                  <a:pt x="0" y="0"/>
                </a:cubicBezTo>
                <a:moveTo>
                  <a:pt x="3" y="1"/>
                </a:moveTo>
                <a:cubicBezTo>
                  <a:pt x="0" y="1"/>
                  <a:pt x="0" y="1"/>
                  <a:pt x="0" y="1"/>
                </a:cubicBezTo>
                <a:cubicBezTo>
                  <a:pt x="0" y="4"/>
                  <a:pt x="0" y="4"/>
                  <a:pt x="0" y="4"/>
                </a:cubicBezTo>
                <a:cubicBezTo>
                  <a:pt x="3" y="4"/>
                  <a:pt x="3" y="4"/>
                  <a:pt x="3" y="4"/>
                </a:cubicBezTo>
                <a:cubicBezTo>
                  <a:pt x="4" y="5"/>
                  <a:pt x="4" y="4"/>
                  <a:pt x="4" y="3"/>
                </a:cubicBezTo>
                <a:cubicBezTo>
                  <a:pt x="4"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8" name="2127067527"/>
          <p:cNvSpPr>
            <a:spLocks noChangeAspect="1"/>
          </p:cNvSpPr>
          <p:nvPr/>
        </p:nvSpPr>
        <p:spPr bwMode="auto">
          <a:xfrm>
            <a:off x="2778976" y="3986753"/>
            <a:ext cx="9399" cy="4171"/>
          </a:xfrm>
          <a:custGeom>
            <a:avLst/>
            <a:gdLst/>
            <a:ahLst/>
            <a:cxnLst>
              <a:cxn ang="0">
                <a:pos x="4" y="0"/>
              </a:cxn>
              <a:cxn ang="0">
                <a:pos x="4" y="0"/>
              </a:cxn>
              <a:cxn ang="0">
                <a:pos x="3" y="1"/>
              </a:cxn>
              <a:cxn ang="0">
                <a:pos x="0" y="1"/>
              </a:cxn>
              <a:cxn ang="0">
                <a:pos x="0" y="1"/>
              </a:cxn>
              <a:cxn ang="0">
                <a:pos x="3" y="2"/>
              </a:cxn>
              <a:cxn ang="0">
                <a:pos x="4" y="0"/>
              </a:cxn>
              <a:cxn ang="0">
                <a:pos x="4" y="0"/>
              </a:cxn>
            </a:cxnLst>
            <a:rect l="0" t="0" r="r" b="b"/>
            <a:pathLst>
              <a:path w="5" h="2">
                <a:moveTo>
                  <a:pt x="4" y="0"/>
                </a:moveTo>
                <a:cubicBezTo>
                  <a:pt x="4" y="0"/>
                  <a:pt x="4" y="0"/>
                  <a:pt x="4" y="0"/>
                </a:cubicBezTo>
                <a:cubicBezTo>
                  <a:pt x="4" y="1"/>
                  <a:pt x="4" y="2"/>
                  <a:pt x="3" y="1"/>
                </a:cubicBezTo>
                <a:cubicBezTo>
                  <a:pt x="0" y="1"/>
                  <a:pt x="0" y="1"/>
                  <a:pt x="0" y="1"/>
                </a:cubicBezTo>
                <a:cubicBezTo>
                  <a:pt x="0" y="1"/>
                  <a:pt x="0" y="1"/>
                  <a:pt x="0" y="1"/>
                </a:cubicBezTo>
                <a:cubicBezTo>
                  <a:pt x="3" y="2"/>
                  <a:pt x="3" y="2"/>
                  <a:pt x="3" y="2"/>
                </a:cubicBezTo>
                <a:cubicBezTo>
                  <a:pt x="4" y="2"/>
                  <a:pt x="4" y="1"/>
                  <a:pt x="4" y="0"/>
                </a:cubicBezTo>
                <a:cubicBezTo>
                  <a:pt x="5" y="0"/>
                  <a:pt x="4" y="0"/>
                  <a:pt x="4"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19" name="1698211008"/>
          <p:cNvSpPr>
            <a:spLocks noChangeAspect="1"/>
          </p:cNvSpPr>
          <p:nvPr/>
        </p:nvSpPr>
        <p:spPr bwMode="auto">
          <a:xfrm>
            <a:off x="2781326" y="3985084"/>
            <a:ext cx="5484" cy="4171"/>
          </a:xfrm>
          <a:custGeom>
            <a:avLst/>
            <a:gdLst/>
            <a:ahLst/>
            <a:cxnLst>
              <a:cxn ang="0">
                <a:pos x="3" y="1"/>
              </a:cxn>
              <a:cxn ang="0">
                <a:pos x="2" y="2"/>
              </a:cxn>
              <a:cxn ang="0">
                <a:pos x="0" y="1"/>
              </a:cxn>
              <a:cxn ang="0">
                <a:pos x="0" y="0"/>
              </a:cxn>
              <a:cxn ang="0">
                <a:pos x="0" y="0"/>
              </a:cxn>
              <a:cxn ang="0">
                <a:pos x="2" y="0"/>
              </a:cxn>
              <a:cxn ang="0">
                <a:pos x="3" y="1"/>
              </a:cxn>
            </a:cxnLst>
            <a:rect l="0" t="0" r="r" b="b"/>
            <a:pathLst>
              <a:path w="3" h="2">
                <a:moveTo>
                  <a:pt x="3" y="1"/>
                </a:moveTo>
                <a:cubicBezTo>
                  <a:pt x="3" y="1"/>
                  <a:pt x="2" y="2"/>
                  <a:pt x="2" y="2"/>
                </a:cubicBezTo>
                <a:cubicBezTo>
                  <a:pt x="0" y="1"/>
                  <a:pt x="0" y="1"/>
                  <a:pt x="0" y="1"/>
                </a:cubicBezTo>
                <a:cubicBezTo>
                  <a:pt x="0" y="1"/>
                  <a:pt x="0" y="1"/>
                  <a:pt x="0" y="0"/>
                </a:cubicBezTo>
                <a:cubicBezTo>
                  <a:pt x="0" y="0"/>
                  <a:pt x="0" y="0"/>
                  <a:pt x="0" y="0"/>
                </a:cubicBezTo>
                <a:cubicBezTo>
                  <a:pt x="2" y="0"/>
                  <a:pt x="2" y="0"/>
                  <a:pt x="2" y="0"/>
                </a:cubicBezTo>
                <a:cubicBezTo>
                  <a:pt x="2" y="0"/>
                  <a:pt x="3" y="0"/>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0" name="1124595168"/>
          <p:cNvSpPr>
            <a:spLocks noChangeAspect="1" noEditPoints="1"/>
          </p:cNvSpPr>
          <p:nvPr/>
        </p:nvSpPr>
        <p:spPr bwMode="auto">
          <a:xfrm>
            <a:off x="2778976" y="4032645"/>
            <a:ext cx="7833" cy="7509"/>
          </a:xfrm>
          <a:custGeom>
            <a:avLst/>
            <a:gdLst/>
            <a:ahLst/>
            <a:cxnLst>
              <a:cxn ang="0">
                <a:pos x="0" y="0"/>
              </a:cxn>
              <a:cxn ang="0">
                <a:pos x="0" y="0"/>
              </a:cxn>
              <a:cxn ang="0">
                <a:pos x="0" y="0"/>
              </a:cxn>
              <a:cxn ang="0">
                <a:pos x="0" y="0"/>
              </a:cxn>
              <a:cxn ang="0">
                <a:pos x="3" y="0"/>
              </a:cxn>
              <a:cxn ang="0">
                <a:pos x="0" y="0"/>
              </a:cxn>
              <a:cxn ang="0">
                <a:pos x="0" y="3"/>
              </a:cxn>
              <a:cxn ang="0">
                <a:pos x="3" y="4"/>
              </a:cxn>
              <a:cxn ang="0">
                <a:pos x="4" y="2"/>
              </a:cxn>
              <a:cxn ang="0">
                <a:pos x="3" y="0"/>
              </a:cxn>
            </a:cxnLst>
            <a:rect l="0" t="0" r="r" b="b"/>
            <a:pathLst>
              <a:path w="4" h="4">
                <a:moveTo>
                  <a:pt x="0" y="0"/>
                </a:moveTo>
                <a:cubicBezTo>
                  <a:pt x="0" y="0"/>
                  <a:pt x="0" y="0"/>
                  <a:pt x="0" y="0"/>
                </a:cubicBezTo>
                <a:cubicBezTo>
                  <a:pt x="0" y="0"/>
                  <a:pt x="0" y="0"/>
                  <a:pt x="0" y="0"/>
                </a:cubicBezTo>
                <a:cubicBezTo>
                  <a:pt x="0" y="0"/>
                  <a:pt x="0" y="0"/>
                  <a:pt x="0" y="0"/>
                </a:cubicBezTo>
                <a:moveTo>
                  <a:pt x="3" y="0"/>
                </a:moveTo>
                <a:cubicBezTo>
                  <a:pt x="0" y="0"/>
                  <a:pt x="0" y="0"/>
                  <a:pt x="0" y="0"/>
                </a:cubicBezTo>
                <a:cubicBezTo>
                  <a:pt x="0" y="3"/>
                  <a:pt x="0" y="3"/>
                  <a:pt x="0" y="3"/>
                </a:cubicBezTo>
                <a:cubicBezTo>
                  <a:pt x="3" y="4"/>
                  <a:pt x="3" y="4"/>
                  <a:pt x="3" y="4"/>
                </a:cubicBezTo>
                <a:cubicBezTo>
                  <a:pt x="4" y="4"/>
                  <a:pt x="4" y="3"/>
                  <a:pt x="4" y="2"/>
                </a:cubicBezTo>
                <a:cubicBezTo>
                  <a:pt x="4"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1" name="852465850"/>
          <p:cNvSpPr>
            <a:spLocks noChangeAspect="1"/>
          </p:cNvSpPr>
          <p:nvPr/>
        </p:nvSpPr>
        <p:spPr bwMode="auto">
          <a:xfrm>
            <a:off x="2778976" y="4035983"/>
            <a:ext cx="9399" cy="4171"/>
          </a:xfrm>
          <a:custGeom>
            <a:avLst/>
            <a:gdLst/>
            <a:ahLst/>
            <a:cxnLst>
              <a:cxn ang="0">
                <a:pos x="4" y="0"/>
              </a:cxn>
              <a:cxn ang="0">
                <a:pos x="4" y="0"/>
              </a:cxn>
              <a:cxn ang="0">
                <a:pos x="3" y="2"/>
              </a:cxn>
              <a:cxn ang="0">
                <a:pos x="0" y="1"/>
              </a:cxn>
              <a:cxn ang="0">
                <a:pos x="0" y="2"/>
              </a:cxn>
              <a:cxn ang="0">
                <a:pos x="3" y="2"/>
              </a:cxn>
              <a:cxn ang="0">
                <a:pos x="4" y="1"/>
              </a:cxn>
              <a:cxn ang="0">
                <a:pos x="4" y="0"/>
              </a:cxn>
            </a:cxnLst>
            <a:rect l="0" t="0" r="r" b="b"/>
            <a:pathLst>
              <a:path w="5" h="2">
                <a:moveTo>
                  <a:pt x="4" y="0"/>
                </a:moveTo>
                <a:cubicBezTo>
                  <a:pt x="4" y="0"/>
                  <a:pt x="4" y="0"/>
                  <a:pt x="4" y="0"/>
                </a:cubicBezTo>
                <a:cubicBezTo>
                  <a:pt x="4" y="1"/>
                  <a:pt x="4" y="2"/>
                  <a:pt x="3" y="2"/>
                </a:cubicBezTo>
                <a:cubicBezTo>
                  <a:pt x="0" y="1"/>
                  <a:pt x="0" y="1"/>
                  <a:pt x="0" y="1"/>
                </a:cubicBezTo>
                <a:cubicBezTo>
                  <a:pt x="0" y="2"/>
                  <a:pt x="0" y="2"/>
                  <a:pt x="0" y="2"/>
                </a:cubicBezTo>
                <a:cubicBezTo>
                  <a:pt x="3" y="2"/>
                  <a:pt x="3" y="2"/>
                  <a:pt x="3" y="2"/>
                </a:cubicBezTo>
                <a:cubicBezTo>
                  <a:pt x="4" y="2"/>
                  <a:pt x="4" y="2"/>
                  <a:pt x="4" y="1"/>
                </a:cubicBezTo>
                <a:cubicBezTo>
                  <a:pt x="5" y="0"/>
                  <a:pt x="4" y="0"/>
                  <a:pt x="4"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2" name="209986225"/>
          <p:cNvSpPr>
            <a:spLocks noChangeAspect="1"/>
          </p:cNvSpPr>
          <p:nvPr/>
        </p:nvSpPr>
        <p:spPr bwMode="auto">
          <a:xfrm>
            <a:off x="2781326" y="4034313"/>
            <a:ext cx="5484" cy="4171"/>
          </a:xfrm>
          <a:custGeom>
            <a:avLst/>
            <a:gdLst/>
            <a:ahLst/>
            <a:cxnLst>
              <a:cxn ang="0">
                <a:pos x="3" y="1"/>
              </a:cxn>
              <a:cxn ang="0">
                <a:pos x="2" y="2"/>
              </a:cxn>
              <a:cxn ang="0">
                <a:pos x="0" y="2"/>
              </a:cxn>
              <a:cxn ang="0">
                <a:pos x="0" y="1"/>
              </a:cxn>
              <a:cxn ang="0">
                <a:pos x="0" y="0"/>
              </a:cxn>
              <a:cxn ang="0">
                <a:pos x="2" y="0"/>
              </a:cxn>
              <a:cxn ang="0">
                <a:pos x="3" y="1"/>
              </a:cxn>
            </a:cxnLst>
            <a:rect l="0" t="0" r="r" b="b"/>
            <a:pathLst>
              <a:path w="3" h="2">
                <a:moveTo>
                  <a:pt x="3" y="1"/>
                </a:moveTo>
                <a:cubicBezTo>
                  <a:pt x="3" y="2"/>
                  <a:pt x="2" y="2"/>
                  <a:pt x="2" y="2"/>
                </a:cubicBezTo>
                <a:cubicBezTo>
                  <a:pt x="0" y="2"/>
                  <a:pt x="0" y="2"/>
                  <a:pt x="0" y="2"/>
                </a:cubicBezTo>
                <a:cubicBezTo>
                  <a:pt x="0" y="2"/>
                  <a:pt x="0" y="1"/>
                  <a:pt x="0" y="1"/>
                </a:cubicBezTo>
                <a:cubicBezTo>
                  <a:pt x="0" y="0"/>
                  <a:pt x="0" y="0"/>
                  <a:pt x="0" y="0"/>
                </a:cubicBezTo>
                <a:cubicBezTo>
                  <a:pt x="2" y="0"/>
                  <a:pt x="2" y="0"/>
                  <a:pt x="2" y="0"/>
                </a:cubicBezTo>
                <a:cubicBezTo>
                  <a:pt x="2"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3" name="465521027"/>
          <p:cNvSpPr>
            <a:spLocks noChangeAspect="1" noChangeArrowheads="1"/>
          </p:cNvSpPr>
          <p:nvPr/>
        </p:nvSpPr>
        <p:spPr bwMode="auto">
          <a:xfrm>
            <a:off x="2786809" y="4393103"/>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4" name="413893945"/>
          <p:cNvSpPr>
            <a:spLocks noChangeAspect="1"/>
          </p:cNvSpPr>
          <p:nvPr/>
        </p:nvSpPr>
        <p:spPr bwMode="auto">
          <a:xfrm>
            <a:off x="2788375" y="4407288"/>
            <a:ext cx="214629" cy="121822"/>
          </a:xfrm>
          <a:custGeom>
            <a:avLst/>
            <a:gdLst/>
            <a:ahLst/>
            <a:cxnLst>
              <a:cxn ang="0">
                <a:pos x="7" y="0"/>
              </a:cxn>
              <a:cxn ang="0">
                <a:pos x="0" y="4"/>
              </a:cxn>
              <a:cxn ang="0">
                <a:pos x="0" y="104"/>
              </a:cxn>
              <a:cxn ang="0">
                <a:pos x="272" y="146"/>
              </a:cxn>
              <a:cxn ang="0">
                <a:pos x="272" y="42"/>
              </a:cxn>
              <a:cxn ang="0">
                <a:pos x="274" y="40"/>
              </a:cxn>
              <a:cxn ang="0">
                <a:pos x="7" y="0"/>
              </a:cxn>
            </a:cxnLst>
            <a:rect l="0" t="0" r="r" b="b"/>
            <a:pathLst>
              <a:path w="274" h="146">
                <a:moveTo>
                  <a:pt x="7" y="0"/>
                </a:moveTo>
                <a:lnTo>
                  <a:pt x="0" y="4"/>
                </a:lnTo>
                <a:lnTo>
                  <a:pt x="0" y="104"/>
                </a:lnTo>
                <a:lnTo>
                  <a:pt x="272" y="146"/>
                </a:lnTo>
                <a:lnTo>
                  <a:pt x="272" y="42"/>
                </a:lnTo>
                <a:lnTo>
                  <a:pt x="274" y="40"/>
                </a:lnTo>
                <a:lnTo>
                  <a:pt x="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5" name="1337457649"/>
          <p:cNvSpPr>
            <a:spLocks noChangeAspect="1"/>
          </p:cNvSpPr>
          <p:nvPr/>
        </p:nvSpPr>
        <p:spPr bwMode="auto">
          <a:xfrm>
            <a:off x="2793859" y="4497403"/>
            <a:ext cx="187212" cy="51733"/>
          </a:xfrm>
          <a:custGeom>
            <a:avLst/>
            <a:gdLst/>
            <a:ahLst/>
            <a:cxnLst>
              <a:cxn ang="0">
                <a:pos x="239" y="36"/>
              </a:cxn>
              <a:cxn ang="0">
                <a:pos x="0" y="0"/>
              </a:cxn>
              <a:cxn ang="0">
                <a:pos x="0" y="24"/>
              </a:cxn>
              <a:cxn ang="0">
                <a:pos x="239" y="62"/>
              </a:cxn>
              <a:cxn ang="0">
                <a:pos x="239" y="36"/>
              </a:cxn>
            </a:cxnLst>
            <a:rect l="0" t="0" r="r" b="b"/>
            <a:pathLst>
              <a:path w="239" h="62">
                <a:moveTo>
                  <a:pt x="239" y="36"/>
                </a:moveTo>
                <a:lnTo>
                  <a:pt x="0" y="0"/>
                </a:lnTo>
                <a:lnTo>
                  <a:pt x="0" y="24"/>
                </a:lnTo>
                <a:lnTo>
                  <a:pt x="239" y="62"/>
                </a:lnTo>
                <a:lnTo>
                  <a:pt x="239"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6" name="257396722"/>
          <p:cNvSpPr>
            <a:spLocks noChangeAspect="1" noChangeShapeType="1"/>
          </p:cNvSpPr>
          <p:nvPr/>
        </p:nvSpPr>
        <p:spPr bwMode="auto">
          <a:xfrm>
            <a:off x="2784460" y="4495735"/>
            <a:ext cx="233428" cy="37547"/>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7" name="1008785184"/>
          <p:cNvSpPr>
            <a:spLocks noChangeAspect="1"/>
          </p:cNvSpPr>
          <p:nvPr/>
        </p:nvSpPr>
        <p:spPr bwMode="auto">
          <a:xfrm>
            <a:off x="2784460" y="4495735"/>
            <a:ext cx="9399" cy="20025"/>
          </a:xfrm>
          <a:custGeom>
            <a:avLst/>
            <a:gdLst/>
            <a:ahLst/>
            <a:cxnLst>
              <a:cxn ang="0">
                <a:pos x="5" y="1"/>
              </a:cxn>
              <a:cxn ang="0">
                <a:pos x="0" y="1"/>
              </a:cxn>
              <a:cxn ang="0">
                <a:pos x="0" y="9"/>
              </a:cxn>
              <a:cxn ang="0">
                <a:pos x="5" y="10"/>
              </a:cxn>
              <a:cxn ang="0">
                <a:pos x="5" y="1"/>
              </a:cxn>
            </a:cxnLst>
            <a:rect l="0" t="0" r="r" b="b"/>
            <a:pathLst>
              <a:path w="5" h="10">
                <a:moveTo>
                  <a:pt x="5" y="1"/>
                </a:moveTo>
                <a:cubicBezTo>
                  <a:pt x="5" y="1"/>
                  <a:pt x="0" y="0"/>
                  <a:pt x="0" y="1"/>
                </a:cubicBezTo>
                <a:cubicBezTo>
                  <a:pt x="0" y="2"/>
                  <a:pt x="0" y="9"/>
                  <a:pt x="0" y="9"/>
                </a:cubicBezTo>
                <a:cubicBezTo>
                  <a:pt x="0" y="10"/>
                  <a:pt x="5" y="10"/>
                  <a:pt x="5" y="10"/>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8" name="1310251190"/>
          <p:cNvSpPr>
            <a:spLocks noChangeAspect="1" noChangeShapeType="1"/>
          </p:cNvSpPr>
          <p:nvPr/>
        </p:nvSpPr>
        <p:spPr bwMode="auto">
          <a:xfrm>
            <a:off x="2818141" y="4509919"/>
            <a:ext cx="164496" cy="27535"/>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29" name="1536168159"/>
          <p:cNvSpPr>
            <a:spLocks noChangeAspect="1" noChangeShapeType="1"/>
          </p:cNvSpPr>
          <p:nvPr/>
        </p:nvSpPr>
        <p:spPr bwMode="auto">
          <a:xfrm>
            <a:off x="2815792" y="4507415"/>
            <a:ext cx="168413" cy="30038"/>
          </a:xfrm>
          <a:prstGeom prst="line">
            <a:avLst/>
          </a:prstGeom>
          <a:noFill/>
          <a:ln w="4763"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0" name="489643152"/>
          <p:cNvSpPr>
            <a:spLocks noChangeAspect="1"/>
          </p:cNvSpPr>
          <p:nvPr/>
        </p:nvSpPr>
        <p:spPr bwMode="auto">
          <a:xfrm>
            <a:off x="2940339" y="4503244"/>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1" name="1278607799"/>
          <p:cNvSpPr>
            <a:spLocks noChangeAspect="1"/>
          </p:cNvSpPr>
          <p:nvPr/>
        </p:nvSpPr>
        <p:spPr bwMode="auto">
          <a:xfrm>
            <a:off x="2940339" y="4505747"/>
            <a:ext cx="8616" cy="13351"/>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2" name="28113783"/>
          <p:cNvSpPr>
            <a:spLocks noChangeAspect="1"/>
          </p:cNvSpPr>
          <p:nvPr/>
        </p:nvSpPr>
        <p:spPr bwMode="auto">
          <a:xfrm>
            <a:off x="2948956" y="4507415"/>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3" name="859067490"/>
          <p:cNvSpPr>
            <a:spLocks noChangeAspect="1"/>
          </p:cNvSpPr>
          <p:nvPr/>
        </p:nvSpPr>
        <p:spPr bwMode="auto">
          <a:xfrm>
            <a:off x="2940339" y="4503244"/>
            <a:ext cx="8616" cy="4171"/>
          </a:xfrm>
          <a:custGeom>
            <a:avLst/>
            <a:gdLst/>
            <a:ahLst/>
            <a:cxnLst>
              <a:cxn ang="0">
                <a:pos x="0" y="3"/>
              </a:cxn>
              <a:cxn ang="0">
                <a:pos x="0" y="0"/>
              </a:cxn>
              <a:cxn ang="0">
                <a:pos x="11" y="5"/>
              </a:cxn>
              <a:cxn ang="0">
                <a:pos x="11" y="5"/>
              </a:cxn>
              <a:cxn ang="0">
                <a:pos x="0" y="3"/>
              </a:cxn>
            </a:cxnLst>
            <a:rect l="0" t="0" r="r" b="b"/>
            <a:pathLst>
              <a:path w="11" h="5">
                <a:moveTo>
                  <a:pt x="0" y="3"/>
                </a:moveTo>
                <a:lnTo>
                  <a:pt x="0" y="0"/>
                </a:lnTo>
                <a:lnTo>
                  <a:pt x="11" y="5"/>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4" name="2431316"/>
          <p:cNvSpPr>
            <a:spLocks noChangeAspect="1"/>
          </p:cNvSpPr>
          <p:nvPr/>
        </p:nvSpPr>
        <p:spPr bwMode="auto">
          <a:xfrm>
            <a:off x="2948956" y="4507415"/>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5" name="1448790013"/>
          <p:cNvSpPr>
            <a:spLocks noChangeAspect="1" noChangeArrowheads="1"/>
          </p:cNvSpPr>
          <p:nvPr/>
        </p:nvSpPr>
        <p:spPr bwMode="auto">
          <a:xfrm>
            <a:off x="2978722" y="4513257"/>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6" name="900270505"/>
          <p:cNvSpPr>
            <a:spLocks noChangeAspect="1"/>
          </p:cNvSpPr>
          <p:nvPr/>
        </p:nvSpPr>
        <p:spPr bwMode="auto">
          <a:xfrm>
            <a:off x="2940339" y="4485722"/>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7" name="1564168476"/>
          <p:cNvSpPr>
            <a:spLocks noChangeAspect="1"/>
          </p:cNvSpPr>
          <p:nvPr/>
        </p:nvSpPr>
        <p:spPr bwMode="auto">
          <a:xfrm>
            <a:off x="2940339" y="4488225"/>
            <a:ext cx="8616" cy="13351"/>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8" name="655830696"/>
          <p:cNvSpPr>
            <a:spLocks noChangeAspect="1"/>
          </p:cNvSpPr>
          <p:nvPr/>
        </p:nvSpPr>
        <p:spPr bwMode="auto">
          <a:xfrm>
            <a:off x="2948956" y="4489893"/>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39" name="1555343425"/>
          <p:cNvSpPr>
            <a:spLocks noChangeAspect="1"/>
          </p:cNvSpPr>
          <p:nvPr/>
        </p:nvSpPr>
        <p:spPr bwMode="auto">
          <a:xfrm>
            <a:off x="2940339" y="4488225"/>
            <a:ext cx="8616" cy="1668"/>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0" name="291665308"/>
          <p:cNvSpPr>
            <a:spLocks noChangeAspect="1"/>
          </p:cNvSpPr>
          <p:nvPr/>
        </p:nvSpPr>
        <p:spPr bwMode="auto">
          <a:xfrm>
            <a:off x="2948956" y="4489893"/>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1" name="1495046059"/>
          <p:cNvSpPr>
            <a:spLocks noChangeAspect="1" noChangeArrowheads="1"/>
          </p:cNvSpPr>
          <p:nvPr/>
        </p:nvSpPr>
        <p:spPr bwMode="auto">
          <a:xfrm>
            <a:off x="2978722" y="4495735"/>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2" name="258933361"/>
          <p:cNvSpPr>
            <a:spLocks noChangeAspect="1"/>
          </p:cNvSpPr>
          <p:nvPr/>
        </p:nvSpPr>
        <p:spPr bwMode="auto">
          <a:xfrm>
            <a:off x="2940339" y="4469868"/>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3" name="299485351"/>
          <p:cNvSpPr>
            <a:spLocks noChangeAspect="1"/>
          </p:cNvSpPr>
          <p:nvPr/>
        </p:nvSpPr>
        <p:spPr bwMode="auto">
          <a:xfrm>
            <a:off x="2940339" y="4472371"/>
            <a:ext cx="8616" cy="11681"/>
          </a:xfrm>
          <a:custGeom>
            <a:avLst/>
            <a:gdLst/>
            <a:ahLst/>
            <a:cxnLst>
              <a:cxn ang="0">
                <a:pos x="0" y="14"/>
              </a:cxn>
              <a:cxn ang="0">
                <a:pos x="11" y="14"/>
              </a:cxn>
              <a:cxn ang="0">
                <a:pos x="11" y="2"/>
              </a:cxn>
              <a:cxn ang="0">
                <a:pos x="0" y="0"/>
              </a:cxn>
              <a:cxn ang="0">
                <a:pos x="0" y="14"/>
              </a:cxn>
            </a:cxnLst>
            <a:rect l="0" t="0" r="r" b="b"/>
            <a:pathLst>
              <a:path w="11" h="14">
                <a:moveTo>
                  <a:pt x="0" y="14"/>
                </a:moveTo>
                <a:lnTo>
                  <a:pt x="11" y="14"/>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4" name="1043036887"/>
          <p:cNvSpPr>
            <a:spLocks noChangeAspect="1"/>
          </p:cNvSpPr>
          <p:nvPr/>
        </p:nvSpPr>
        <p:spPr bwMode="auto">
          <a:xfrm>
            <a:off x="2948956" y="4474040"/>
            <a:ext cx="29766" cy="1752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5" name="570114785"/>
          <p:cNvSpPr>
            <a:spLocks noChangeAspect="1"/>
          </p:cNvSpPr>
          <p:nvPr/>
        </p:nvSpPr>
        <p:spPr bwMode="auto">
          <a:xfrm>
            <a:off x="2940339" y="4469868"/>
            <a:ext cx="8616" cy="4171"/>
          </a:xfrm>
          <a:custGeom>
            <a:avLst/>
            <a:gdLst/>
            <a:ahLst/>
            <a:cxnLst>
              <a:cxn ang="0">
                <a:pos x="0" y="3"/>
              </a:cxn>
              <a:cxn ang="0">
                <a:pos x="0" y="0"/>
              </a:cxn>
              <a:cxn ang="0">
                <a:pos x="11" y="3"/>
              </a:cxn>
              <a:cxn ang="0">
                <a:pos x="11" y="5"/>
              </a:cxn>
              <a:cxn ang="0">
                <a:pos x="0" y="3"/>
              </a:cxn>
            </a:cxnLst>
            <a:rect l="0" t="0" r="r" b="b"/>
            <a:pathLst>
              <a:path w="11" h="5">
                <a:moveTo>
                  <a:pt x="0" y="3"/>
                </a:moveTo>
                <a:lnTo>
                  <a:pt x="0" y="0"/>
                </a:lnTo>
                <a:lnTo>
                  <a:pt x="11" y="3"/>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6" name="502884707"/>
          <p:cNvSpPr>
            <a:spLocks noChangeAspect="1"/>
          </p:cNvSpPr>
          <p:nvPr/>
        </p:nvSpPr>
        <p:spPr bwMode="auto">
          <a:xfrm>
            <a:off x="2948956" y="4472371"/>
            <a:ext cx="29766" cy="7509"/>
          </a:xfrm>
          <a:custGeom>
            <a:avLst/>
            <a:gdLst/>
            <a:ahLst/>
            <a:cxnLst>
              <a:cxn ang="0">
                <a:pos x="0" y="0"/>
              </a:cxn>
              <a:cxn ang="0">
                <a:pos x="15" y="3"/>
              </a:cxn>
              <a:cxn ang="0">
                <a:pos x="16" y="4"/>
              </a:cxn>
              <a:cxn ang="0">
                <a:pos x="4"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7" name="1374229587"/>
          <p:cNvSpPr>
            <a:spLocks noChangeAspect="1" noChangeArrowheads="1"/>
          </p:cNvSpPr>
          <p:nvPr/>
        </p:nvSpPr>
        <p:spPr bwMode="auto">
          <a:xfrm>
            <a:off x="2978722" y="4479881"/>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8" name="1138010519"/>
          <p:cNvSpPr>
            <a:spLocks noChangeAspect="1"/>
          </p:cNvSpPr>
          <p:nvPr/>
        </p:nvSpPr>
        <p:spPr bwMode="auto">
          <a:xfrm>
            <a:off x="2940339" y="4452345"/>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49" name="430208941"/>
          <p:cNvSpPr>
            <a:spLocks noChangeAspect="1"/>
          </p:cNvSpPr>
          <p:nvPr/>
        </p:nvSpPr>
        <p:spPr bwMode="auto">
          <a:xfrm>
            <a:off x="2940339" y="4454015"/>
            <a:ext cx="8616" cy="14185"/>
          </a:xfrm>
          <a:custGeom>
            <a:avLst/>
            <a:gdLst/>
            <a:ahLst/>
            <a:cxnLst>
              <a:cxn ang="0">
                <a:pos x="0" y="15"/>
              </a:cxn>
              <a:cxn ang="0">
                <a:pos x="11" y="17"/>
              </a:cxn>
              <a:cxn ang="0">
                <a:pos x="11" y="3"/>
              </a:cxn>
              <a:cxn ang="0">
                <a:pos x="0" y="0"/>
              </a:cxn>
              <a:cxn ang="0">
                <a:pos x="0" y="15"/>
              </a:cxn>
            </a:cxnLst>
            <a:rect l="0" t="0" r="r" b="b"/>
            <a:pathLst>
              <a:path w="11" h="17">
                <a:moveTo>
                  <a:pt x="0" y="15"/>
                </a:moveTo>
                <a:lnTo>
                  <a:pt x="11" y="17"/>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0" name="1171416501"/>
          <p:cNvSpPr>
            <a:spLocks noChangeAspect="1"/>
          </p:cNvSpPr>
          <p:nvPr/>
        </p:nvSpPr>
        <p:spPr bwMode="auto">
          <a:xfrm>
            <a:off x="2948956" y="4456518"/>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1" name="1325111042"/>
          <p:cNvSpPr>
            <a:spLocks noChangeAspect="1"/>
          </p:cNvSpPr>
          <p:nvPr/>
        </p:nvSpPr>
        <p:spPr bwMode="auto">
          <a:xfrm>
            <a:off x="2940339" y="4452345"/>
            <a:ext cx="8616" cy="4171"/>
          </a:xfrm>
          <a:custGeom>
            <a:avLst/>
            <a:gdLst/>
            <a:ahLst/>
            <a:cxnLst>
              <a:cxn ang="0">
                <a:pos x="0" y="2"/>
              </a:cxn>
              <a:cxn ang="0">
                <a:pos x="0" y="0"/>
              </a:cxn>
              <a:cxn ang="0">
                <a:pos x="11" y="5"/>
              </a:cxn>
              <a:cxn ang="0">
                <a:pos x="11" y="5"/>
              </a:cxn>
              <a:cxn ang="0">
                <a:pos x="0" y="2"/>
              </a:cxn>
            </a:cxnLst>
            <a:rect l="0" t="0" r="r" b="b"/>
            <a:pathLst>
              <a:path w="11" h="5">
                <a:moveTo>
                  <a:pt x="0" y="2"/>
                </a:moveTo>
                <a:lnTo>
                  <a:pt x="0" y="0"/>
                </a:lnTo>
                <a:lnTo>
                  <a:pt x="11" y="5"/>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2" name="1695978682"/>
          <p:cNvSpPr>
            <a:spLocks noChangeAspect="1"/>
          </p:cNvSpPr>
          <p:nvPr/>
        </p:nvSpPr>
        <p:spPr bwMode="auto">
          <a:xfrm>
            <a:off x="2948956" y="4456518"/>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3" name="1154740791"/>
          <p:cNvSpPr>
            <a:spLocks noChangeAspect="1" noChangeArrowheads="1"/>
          </p:cNvSpPr>
          <p:nvPr/>
        </p:nvSpPr>
        <p:spPr bwMode="auto">
          <a:xfrm>
            <a:off x="2978722" y="4462359"/>
            <a:ext cx="783"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4" name="465220689"/>
          <p:cNvSpPr>
            <a:spLocks noChangeAspect="1"/>
          </p:cNvSpPr>
          <p:nvPr/>
        </p:nvSpPr>
        <p:spPr bwMode="auto">
          <a:xfrm>
            <a:off x="2940339" y="4434823"/>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5" name="1568483333"/>
          <p:cNvSpPr>
            <a:spLocks noChangeAspect="1"/>
          </p:cNvSpPr>
          <p:nvPr/>
        </p:nvSpPr>
        <p:spPr bwMode="auto">
          <a:xfrm>
            <a:off x="2940339" y="4436493"/>
            <a:ext cx="8616" cy="14185"/>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6" name="1746296339"/>
          <p:cNvSpPr>
            <a:spLocks noChangeAspect="1"/>
          </p:cNvSpPr>
          <p:nvPr/>
        </p:nvSpPr>
        <p:spPr bwMode="auto">
          <a:xfrm>
            <a:off x="2948956" y="4438996"/>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7" name="108917124"/>
          <p:cNvSpPr>
            <a:spLocks noChangeAspect="1"/>
          </p:cNvSpPr>
          <p:nvPr/>
        </p:nvSpPr>
        <p:spPr bwMode="auto">
          <a:xfrm>
            <a:off x="2940339" y="4436493"/>
            <a:ext cx="8616" cy="2503"/>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8" name="760842611"/>
          <p:cNvSpPr>
            <a:spLocks noChangeAspect="1"/>
          </p:cNvSpPr>
          <p:nvPr/>
        </p:nvSpPr>
        <p:spPr bwMode="auto">
          <a:xfrm>
            <a:off x="2948956" y="4438996"/>
            <a:ext cx="29766" cy="5841"/>
          </a:xfrm>
          <a:custGeom>
            <a:avLst/>
            <a:gdLst/>
            <a:ahLst/>
            <a:cxnLst>
              <a:cxn ang="0">
                <a:pos x="0" y="0"/>
              </a:cxn>
              <a:cxn ang="0">
                <a:pos x="15" y="3"/>
              </a:cxn>
              <a:cxn ang="0">
                <a:pos x="16" y="3"/>
              </a:cxn>
              <a:cxn ang="0">
                <a:pos x="4" y="2"/>
              </a:cxn>
              <a:cxn ang="0">
                <a:pos x="0" y="0"/>
              </a:cxn>
            </a:cxnLst>
            <a:rect l="0" t="0" r="r" b="b"/>
            <a:pathLst>
              <a:path w="16" h="3">
                <a:moveTo>
                  <a:pt x="0" y="0"/>
                </a:moveTo>
                <a:cubicBezTo>
                  <a:pt x="0" y="0"/>
                  <a:pt x="4" y="3"/>
                  <a:pt x="15" y="3"/>
                </a:cubicBezTo>
                <a:cubicBezTo>
                  <a:pt x="16" y="3"/>
                  <a:pt x="16" y="3"/>
                  <a:pt x="16" y="3"/>
                </a:cubicBezTo>
                <a:cubicBezTo>
                  <a:pt x="16"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59" name="804612259"/>
          <p:cNvSpPr>
            <a:spLocks noChangeAspect="1" noChangeArrowheads="1"/>
          </p:cNvSpPr>
          <p:nvPr/>
        </p:nvSpPr>
        <p:spPr bwMode="auto">
          <a:xfrm>
            <a:off x="2978722" y="4444836"/>
            <a:ext cx="783"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0" name="951250959"/>
          <p:cNvSpPr>
            <a:spLocks noChangeAspect="1"/>
          </p:cNvSpPr>
          <p:nvPr/>
        </p:nvSpPr>
        <p:spPr bwMode="auto">
          <a:xfrm>
            <a:off x="2788375" y="4478211"/>
            <a:ext cx="50133" cy="23363"/>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1" name="258233647"/>
          <p:cNvSpPr>
            <a:spLocks noChangeAspect="1"/>
          </p:cNvSpPr>
          <p:nvPr/>
        </p:nvSpPr>
        <p:spPr bwMode="auto">
          <a:xfrm>
            <a:off x="2788375" y="4479881"/>
            <a:ext cx="9399" cy="1418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2" name="2038749070"/>
          <p:cNvSpPr>
            <a:spLocks noChangeAspect="1"/>
          </p:cNvSpPr>
          <p:nvPr/>
        </p:nvSpPr>
        <p:spPr bwMode="auto">
          <a:xfrm>
            <a:off x="2797776" y="4481549"/>
            <a:ext cx="29766"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3" name="1637797793"/>
          <p:cNvSpPr>
            <a:spLocks noChangeAspect="1"/>
          </p:cNvSpPr>
          <p:nvPr/>
        </p:nvSpPr>
        <p:spPr bwMode="auto">
          <a:xfrm>
            <a:off x="2788375" y="4479881"/>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4" name="1164555775"/>
          <p:cNvSpPr>
            <a:spLocks noChangeAspect="1"/>
          </p:cNvSpPr>
          <p:nvPr/>
        </p:nvSpPr>
        <p:spPr bwMode="auto">
          <a:xfrm>
            <a:off x="2797776" y="4481549"/>
            <a:ext cx="29766" cy="6675"/>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5" name="786133015"/>
          <p:cNvSpPr>
            <a:spLocks noChangeAspect="1" noChangeArrowheads="1"/>
          </p:cNvSpPr>
          <p:nvPr/>
        </p:nvSpPr>
        <p:spPr bwMode="auto">
          <a:xfrm>
            <a:off x="2827542" y="4488225"/>
            <a:ext cx="1567"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6" name="575195689"/>
          <p:cNvSpPr>
            <a:spLocks noChangeAspect="1"/>
          </p:cNvSpPr>
          <p:nvPr/>
        </p:nvSpPr>
        <p:spPr bwMode="auto">
          <a:xfrm>
            <a:off x="2788375" y="4462359"/>
            <a:ext cx="50133" cy="23363"/>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7" name="1784065650"/>
          <p:cNvSpPr>
            <a:spLocks noChangeAspect="1"/>
          </p:cNvSpPr>
          <p:nvPr/>
        </p:nvSpPr>
        <p:spPr bwMode="auto">
          <a:xfrm>
            <a:off x="2788375" y="4462359"/>
            <a:ext cx="9399" cy="13351"/>
          </a:xfrm>
          <a:custGeom>
            <a:avLst/>
            <a:gdLst/>
            <a:ahLst/>
            <a:cxnLst>
              <a:cxn ang="0">
                <a:pos x="0" y="16"/>
              </a:cxn>
              <a:cxn ang="0">
                <a:pos x="12" y="16"/>
              </a:cxn>
              <a:cxn ang="0">
                <a:pos x="12" y="5"/>
              </a:cxn>
              <a:cxn ang="0">
                <a:pos x="0" y="0"/>
              </a:cxn>
              <a:cxn ang="0">
                <a:pos x="0" y="16"/>
              </a:cxn>
            </a:cxnLst>
            <a:rect l="0" t="0" r="r" b="b"/>
            <a:pathLst>
              <a:path w="12" h="16">
                <a:moveTo>
                  <a:pt x="0" y="16"/>
                </a:moveTo>
                <a:lnTo>
                  <a:pt x="12" y="16"/>
                </a:lnTo>
                <a:lnTo>
                  <a:pt x="12" y="5"/>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8" name="2089216900"/>
          <p:cNvSpPr>
            <a:spLocks noChangeAspect="1"/>
          </p:cNvSpPr>
          <p:nvPr/>
        </p:nvSpPr>
        <p:spPr bwMode="auto">
          <a:xfrm>
            <a:off x="2797776" y="4466530"/>
            <a:ext cx="29766" cy="17522"/>
          </a:xfrm>
          <a:custGeom>
            <a:avLst/>
            <a:gdLst/>
            <a:ahLst/>
            <a:cxnLst>
              <a:cxn ang="0">
                <a:pos x="0" y="5"/>
              </a:cxn>
              <a:cxn ang="0">
                <a:pos x="16" y="5"/>
              </a:cxn>
              <a:cxn ang="0">
                <a:pos x="16" y="2"/>
              </a:cxn>
              <a:cxn ang="0">
                <a:pos x="0" y="0"/>
              </a:cxn>
              <a:cxn ang="0">
                <a:pos x="0" y="5"/>
              </a:cxn>
            </a:cxnLst>
            <a:rect l="0" t="0" r="r" b="b"/>
            <a:pathLst>
              <a:path w="16" h="9">
                <a:moveTo>
                  <a:pt x="0" y="5"/>
                </a:moveTo>
                <a:cubicBezTo>
                  <a:pt x="0" y="5"/>
                  <a:pt x="7" y="9"/>
                  <a:pt x="16" y="5"/>
                </a:cubicBezTo>
                <a:cubicBezTo>
                  <a:pt x="16" y="2"/>
                  <a:pt x="16" y="2"/>
                  <a:pt x="16" y="2"/>
                </a:cubicBezTo>
                <a:cubicBezTo>
                  <a:pt x="16"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69" name="1471579301"/>
          <p:cNvSpPr>
            <a:spLocks noChangeAspect="1"/>
          </p:cNvSpPr>
          <p:nvPr/>
        </p:nvSpPr>
        <p:spPr bwMode="auto">
          <a:xfrm>
            <a:off x="2788375" y="4462359"/>
            <a:ext cx="9399" cy="4171"/>
          </a:xfrm>
          <a:custGeom>
            <a:avLst/>
            <a:gdLst/>
            <a:ahLst/>
            <a:cxnLst>
              <a:cxn ang="0">
                <a:pos x="0" y="0"/>
              </a:cxn>
              <a:cxn ang="0">
                <a:pos x="2" y="0"/>
              </a:cxn>
              <a:cxn ang="0">
                <a:pos x="12" y="2"/>
              </a:cxn>
              <a:cxn ang="0">
                <a:pos x="12" y="5"/>
              </a:cxn>
              <a:cxn ang="0">
                <a:pos x="0" y="0"/>
              </a:cxn>
            </a:cxnLst>
            <a:rect l="0" t="0" r="r" b="b"/>
            <a:pathLst>
              <a:path w="12" h="5">
                <a:moveTo>
                  <a:pt x="0" y="0"/>
                </a:moveTo>
                <a:lnTo>
                  <a:pt x="2" y="0"/>
                </a:lnTo>
                <a:lnTo>
                  <a:pt x="12" y="2"/>
                </a:lnTo>
                <a:lnTo>
                  <a:pt x="12"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0" name="1772762484"/>
          <p:cNvSpPr>
            <a:spLocks noChangeAspect="1"/>
          </p:cNvSpPr>
          <p:nvPr/>
        </p:nvSpPr>
        <p:spPr bwMode="auto">
          <a:xfrm>
            <a:off x="2797776" y="4464027"/>
            <a:ext cx="29766" cy="8344"/>
          </a:xfrm>
          <a:custGeom>
            <a:avLst/>
            <a:gdLst/>
            <a:ahLst/>
            <a:cxnLst>
              <a:cxn ang="0">
                <a:pos x="0" y="0"/>
              </a:cxn>
              <a:cxn ang="0">
                <a:pos x="16" y="3"/>
              </a:cxn>
              <a:cxn ang="0">
                <a:pos x="16" y="3"/>
              </a:cxn>
              <a:cxn ang="0">
                <a:pos x="5" y="2"/>
              </a:cxn>
              <a:cxn ang="0">
                <a:pos x="0" y="1"/>
              </a:cxn>
              <a:cxn ang="0">
                <a:pos x="0" y="0"/>
              </a:cxn>
            </a:cxnLst>
            <a:rect l="0" t="0" r="r" b="b"/>
            <a:pathLst>
              <a:path w="16" h="4">
                <a:moveTo>
                  <a:pt x="0" y="0"/>
                </a:moveTo>
                <a:cubicBezTo>
                  <a:pt x="0" y="0"/>
                  <a:pt x="4" y="3"/>
                  <a:pt x="16" y="3"/>
                </a:cubicBezTo>
                <a:cubicBezTo>
                  <a:pt x="16" y="4"/>
                  <a:pt x="16" y="3"/>
                  <a:pt x="16" y="3"/>
                </a:cubicBezTo>
                <a:cubicBezTo>
                  <a:pt x="16" y="3"/>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1" name="1792727992"/>
          <p:cNvSpPr>
            <a:spLocks noChangeAspect="1"/>
          </p:cNvSpPr>
          <p:nvPr/>
        </p:nvSpPr>
        <p:spPr bwMode="auto">
          <a:xfrm>
            <a:off x="2827542" y="4469868"/>
            <a:ext cx="1567" cy="5841"/>
          </a:xfrm>
          <a:custGeom>
            <a:avLst/>
            <a:gdLst/>
            <a:ahLst/>
            <a:cxnLst>
              <a:cxn ang="0">
                <a:pos x="2" y="5"/>
              </a:cxn>
              <a:cxn ang="0">
                <a:pos x="0" y="7"/>
              </a:cxn>
              <a:cxn ang="0">
                <a:pos x="0" y="0"/>
              </a:cxn>
              <a:cxn ang="0">
                <a:pos x="2" y="3"/>
              </a:cxn>
              <a:cxn ang="0">
                <a:pos x="2" y="5"/>
              </a:cxn>
            </a:cxnLst>
            <a:rect l="0" t="0" r="r" b="b"/>
            <a:pathLst>
              <a:path w="2" h="7">
                <a:moveTo>
                  <a:pt x="2" y="5"/>
                </a:moveTo>
                <a:lnTo>
                  <a:pt x="0" y="7"/>
                </a:lnTo>
                <a:lnTo>
                  <a:pt x="0" y="0"/>
                </a:lnTo>
                <a:lnTo>
                  <a:pt x="2" y="3"/>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2" name="796432332"/>
          <p:cNvSpPr>
            <a:spLocks noChangeAspect="1"/>
          </p:cNvSpPr>
          <p:nvPr/>
        </p:nvSpPr>
        <p:spPr bwMode="auto">
          <a:xfrm>
            <a:off x="2788375" y="4444836"/>
            <a:ext cx="50133" cy="23363"/>
          </a:xfrm>
          <a:custGeom>
            <a:avLst/>
            <a:gdLst/>
            <a:ahLst/>
            <a:cxnLst>
              <a:cxn ang="0">
                <a:pos x="2" y="0"/>
              </a:cxn>
              <a:cxn ang="0">
                <a:pos x="64" y="9"/>
              </a:cxn>
              <a:cxn ang="0">
                <a:pos x="64" y="28"/>
              </a:cxn>
              <a:cxn ang="0">
                <a:pos x="0" y="18"/>
              </a:cxn>
              <a:cxn ang="0">
                <a:pos x="2" y="0"/>
              </a:cxn>
            </a:cxnLst>
            <a:rect l="0" t="0" r="r" b="b"/>
            <a:pathLst>
              <a:path w="64" h="28">
                <a:moveTo>
                  <a:pt x="2" y="0"/>
                </a:moveTo>
                <a:lnTo>
                  <a:pt x="64" y="9"/>
                </a:lnTo>
                <a:lnTo>
                  <a:pt x="64" y="28"/>
                </a:lnTo>
                <a:lnTo>
                  <a:pt x="0" y="18"/>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3" name="571724102"/>
          <p:cNvSpPr>
            <a:spLocks noChangeAspect="1"/>
          </p:cNvSpPr>
          <p:nvPr/>
        </p:nvSpPr>
        <p:spPr bwMode="auto">
          <a:xfrm>
            <a:off x="2788375" y="4446505"/>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4" name="1406545700"/>
          <p:cNvSpPr>
            <a:spLocks noChangeAspect="1"/>
          </p:cNvSpPr>
          <p:nvPr/>
        </p:nvSpPr>
        <p:spPr bwMode="auto">
          <a:xfrm>
            <a:off x="2797776" y="4448173"/>
            <a:ext cx="29766" cy="18357"/>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5" name="1777032756"/>
          <p:cNvSpPr>
            <a:spLocks noChangeAspect="1"/>
          </p:cNvSpPr>
          <p:nvPr/>
        </p:nvSpPr>
        <p:spPr bwMode="auto">
          <a:xfrm>
            <a:off x="2788375" y="4444836"/>
            <a:ext cx="9399" cy="3338"/>
          </a:xfrm>
          <a:custGeom>
            <a:avLst/>
            <a:gdLst/>
            <a:ahLst/>
            <a:cxnLst>
              <a:cxn ang="0">
                <a:pos x="0" y="2"/>
              </a:cxn>
              <a:cxn ang="0">
                <a:pos x="2" y="0"/>
              </a:cxn>
              <a:cxn ang="0">
                <a:pos x="12" y="4"/>
              </a:cxn>
              <a:cxn ang="0">
                <a:pos x="12" y="4"/>
              </a:cxn>
              <a:cxn ang="0">
                <a:pos x="0" y="2"/>
              </a:cxn>
            </a:cxnLst>
            <a:rect l="0" t="0" r="r" b="b"/>
            <a:pathLst>
              <a:path w="12" h="4">
                <a:moveTo>
                  <a:pt x="0" y="2"/>
                </a:moveTo>
                <a:lnTo>
                  <a:pt x="2" y="0"/>
                </a:lnTo>
                <a:lnTo>
                  <a:pt x="12" y="4"/>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6" name="593532489"/>
          <p:cNvSpPr>
            <a:spLocks noChangeAspect="1"/>
          </p:cNvSpPr>
          <p:nvPr/>
        </p:nvSpPr>
        <p:spPr bwMode="auto">
          <a:xfrm>
            <a:off x="2797776" y="4448173"/>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7" name="2057984521"/>
          <p:cNvSpPr>
            <a:spLocks noChangeAspect="1" noChangeArrowheads="1"/>
          </p:cNvSpPr>
          <p:nvPr/>
        </p:nvSpPr>
        <p:spPr bwMode="auto">
          <a:xfrm>
            <a:off x="2827542" y="4454013"/>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8" name="1569967787"/>
          <p:cNvSpPr>
            <a:spLocks noChangeAspect="1"/>
          </p:cNvSpPr>
          <p:nvPr/>
        </p:nvSpPr>
        <p:spPr bwMode="auto">
          <a:xfrm>
            <a:off x="2788377" y="4426479"/>
            <a:ext cx="50133" cy="24198"/>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79" name="1991262807"/>
          <p:cNvSpPr>
            <a:spLocks noChangeAspect="1"/>
          </p:cNvSpPr>
          <p:nvPr/>
        </p:nvSpPr>
        <p:spPr bwMode="auto">
          <a:xfrm>
            <a:off x="2788377" y="4428982"/>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0" name="834572942"/>
          <p:cNvSpPr>
            <a:spLocks noChangeAspect="1"/>
          </p:cNvSpPr>
          <p:nvPr/>
        </p:nvSpPr>
        <p:spPr bwMode="auto">
          <a:xfrm>
            <a:off x="2797776" y="4430650"/>
            <a:ext cx="29766"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1" name="1030650782"/>
          <p:cNvSpPr>
            <a:spLocks noChangeAspect="1"/>
          </p:cNvSpPr>
          <p:nvPr/>
        </p:nvSpPr>
        <p:spPr bwMode="auto">
          <a:xfrm>
            <a:off x="2788377" y="4428982"/>
            <a:ext cx="9399" cy="1668"/>
          </a:xfrm>
          <a:custGeom>
            <a:avLst/>
            <a:gdLst/>
            <a:ahLst/>
            <a:cxnLst>
              <a:cxn ang="0">
                <a:pos x="0" y="0"/>
              </a:cxn>
              <a:cxn ang="0">
                <a:pos x="2" y="0"/>
              </a:cxn>
              <a:cxn ang="0">
                <a:pos x="12" y="2"/>
              </a:cxn>
              <a:cxn ang="0">
                <a:pos x="12" y="2"/>
              </a:cxn>
              <a:cxn ang="0">
                <a:pos x="0" y="0"/>
              </a:cxn>
            </a:cxnLst>
            <a:rect l="0" t="0" r="r" b="b"/>
            <a:pathLst>
              <a:path w="12" h="2">
                <a:moveTo>
                  <a:pt x="0" y="0"/>
                </a:moveTo>
                <a:lnTo>
                  <a:pt x="2"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2" name="2018258312"/>
          <p:cNvSpPr>
            <a:spLocks noChangeAspect="1"/>
          </p:cNvSpPr>
          <p:nvPr/>
        </p:nvSpPr>
        <p:spPr bwMode="auto">
          <a:xfrm>
            <a:off x="2797776" y="4430650"/>
            <a:ext cx="29766"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3" name="880042249"/>
          <p:cNvSpPr>
            <a:spLocks noChangeAspect="1" noChangeArrowheads="1"/>
          </p:cNvSpPr>
          <p:nvPr/>
        </p:nvSpPr>
        <p:spPr bwMode="auto">
          <a:xfrm>
            <a:off x="2827542" y="4436491"/>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4" name="364751658"/>
          <p:cNvSpPr>
            <a:spLocks noChangeAspect="1"/>
          </p:cNvSpPr>
          <p:nvPr/>
        </p:nvSpPr>
        <p:spPr bwMode="auto">
          <a:xfrm>
            <a:off x="2788377" y="4410625"/>
            <a:ext cx="50133" cy="24198"/>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5" name="1312015757"/>
          <p:cNvSpPr>
            <a:spLocks noChangeAspect="1"/>
          </p:cNvSpPr>
          <p:nvPr/>
        </p:nvSpPr>
        <p:spPr bwMode="auto">
          <a:xfrm>
            <a:off x="2788377" y="4413128"/>
            <a:ext cx="9399" cy="11681"/>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6" name="1730112764"/>
          <p:cNvSpPr>
            <a:spLocks noChangeAspect="1"/>
          </p:cNvSpPr>
          <p:nvPr/>
        </p:nvSpPr>
        <p:spPr bwMode="auto">
          <a:xfrm>
            <a:off x="2797776" y="4414796"/>
            <a:ext cx="29766" cy="1752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7" name="1020856639"/>
          <p:cNvSpPr>
            <a:spLocks noChangeAspect="1"/>
          </p:cNvSpPr>
          <p:nvPr/>
        </p:nvSpPr>
        <p:spPr bwMode="auto">
          <a:xfrm>
            <a:off x="2788377" y="4410625"/>
            <a:ext cx="9399" cy="4171"/>
          </a:xfrm>
          <a:custGeom>
            <a:avLst/>
            <a:gdLst/>
            <a:ahLst/>
            <a:cxnLst>
              <a:cxn ang="0">
                <a:pos x="0" y="3"/>
              </a:cxn>
              <a:cxn ang="0">
                <a:pos x="2" y="0"/>
              </a:cxn>
              <a:cxn ang="0">
                <a:pos x="12" y="3"/>
              </a:cxn>
              <a:cxn ang="0">
                <a:pos x="12" y="5"/>
              </a:cxn>
              <a:cxn ang="0">
                <a:pos x="0" y="3"/>
              </a:cxn>
            </a:cxnLst>
            <a:rect l="0" t="0" r="r" b="b"/>
            <a:pathLst>
              <a:path w="12" h="5">
                <a:moveTo>
                  <a:pt x="0" y="3"/>
                </a:moveTo>
                <a:lnTo>
                  <a:pt x="2"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8" name="393846801"/>
          <p:cNvSpPr>
            <a:spLocks noChangeAspect="1"/>
          </p:cNvSpPr>
          <p:nvPr/>
        </p:nvSpPr>
        <p:spPr bwMode="auto">
          <a:xfrm>
            <a:off x="2797776" y="4413128"/>
            <a:ext cx="29766" cy="7509"/>
          </a:xfrm>
          <a:custGeom>
            <a:avLst/>
            <a:gdLst/>
            <a:ahLst/>
            <a:cxnLst>
              <a:cxn ang="0">
                <a:pos x="0" y="0"/>
              </a:cxn>
              <a:cxn ang="0">
                <a:pos x="16" y="3"/>
              </a:cxn>
              <a:cxn ang="0">
                <a:pos x="16" y="4"/>
              </a:cxn>
              <a:cxn ang="0">
                <a:pos x="5" y="2"/>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89" name="581431630"/>
          <p:cNvSpPr>
            <a:spLocks noChangeAspect="1"/>
          </p:cNvSpPr>
          <p:nvPr/>
        </p:nvSpPr>
        <p:spPr bwMode="auto">
          <a:xfrm>
            <a:off x="2827542" y="4420638"/>
            <a:ext cx="1567" cy="4171"/>
          </a:xfrm>
          <a:custGeom>
            <a:avLst/>
            <a:gdLst/>
            <a:ahLst/>
            <a:cxnLst>
              <a:cxn ang="0">
                <a:pos x="2" y="3"/>
              </a:cxn>
              <a:cxn ang="0">
                <a:pos x="0" y="5"/>
              </a:cxn>
              <a:cxn ang="0">
                <a:pos x="0" y="0"/>
              </a:cxn>
              <a:cxn ang="0">
                <a:pos x="2" y="0"/>
              </a:cxn>
              <a:cxn ang="0">
                <a:pos x="2" y="3"/>
              </a:cxn>
            </a:cxnLst>
            <a:rect l="0" t="0" r="r" b="b"/>
            <a:pathLst>
              <a:path w="2" h="5">
                <a:moveTo>
                  <a:pt x="2" y="3"/>
                </a:moveTo>
                <a:lnTo>
                  <a:pt x="0" y="5"/>
                </a:lnTo>
                <a:lnTo>
                  <a:pt x="0" y="0"/>
                </a:lnTo>
                <a:lnTo>
                  <a:pt x="2" y="0"/>
                </a:lnTo>
                <a:lnTo>
                  <a:pt x="2"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0" name="1849977321"/>
          <p:cNvSpPr>
            <a:spLocks noChangeAspect="1"/>
          </p:cNvSpPr>
          <p:nvPr/>
        </p:nvSpPr>
        <p:spPr bwMode="auto">
          <a:xfrm>
            <a:off x="2840075" y="4485721"/>
            <a:ext cx="48566" cy="25866"/>
          </a:xfrm>
          <a:custGeom>
            <a:avLst/>
            <a:gdLst/>
            <a:ahLst/>
            <a:cxnLst>
              <a:cxn ang="0">
                <a:pos x="0" y="0"/>
              </a:cxn>
              <a:cxn ang="0">
                <a:pos x="62" y="10"/>
              </a:cxn>
              <a:cxn ang="0">
                <a:pos x="62" y="31"/>
              </a:cxn>
              <a:cxn ang="0">
                <a:pos x="0" y="19"/>
              </a:cxn>
              <a:cxn ang="0">
                <a:pos x="0" y="0"/>
              </a:cxn>
            </a:cxnLst>
            <a:rect l="0" t="0" r="r" b="b"/>
            <a:pathLst>
              <a:path w="62" h="31">
                <a:moveTo>
                  <a:pt x="0" y="0"/>
                </a:moveTo>
                <a:lnTo>
                  <a:pt x="62" y="10"/>
                </a:lnTo>
                <a:lnTo>
                  <a:pt x="62" y="31"/>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1" name="791353381"/>
          <p:cNvSpPr>
            <a:spLocks noChangeAspect="1"/>
          </p:cNvSpPr>
          <p:nvPr/>
        </p:nvSpPr>
        <p:spPr bwMode="auto">
          <a:xfrm>
            <a:off x="2840075" y="4488224"/>
            <a:ext cx="7833" cy="13351"/>
          </a:xfrm>
          <a:custGeom>
            <a:avLst/>
            <a:gdLst/>
            <a:ahLst/>
            <a:cxnLst>
              <a:cxn ang="0">
                <a:pos x="0" y="14"/>
              </a:cxn>
              <a:cxn ang="0">
                <a:pos x="10" y="16"/>
              </a:cxn>
              <a:cxn ang="0">
                <a:pos x="10" y="2"/>
              </a:cxn>
              <a:cxn ang="0">
                <a:pos x="0" y="0"/>
              </a:cxn>
              <a:cxn ang="0">
                <a:pos x="0" y="14"/>
              </a:cxn>
            </a:cxnLst>
            <a:rect l="0" t="0" r="r" b="b"/>
            <a:pathLst>
              <a:path w="10" h="16">
                <a:moveTo>
                  <a:pt x="0" y="14"/>
                </a:moveTo>
                <a:lnTo>
                  <a:pt x="10" y="16"/>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2" name="803325865"/>
          <p:cNvSpPr>
            <a:spLocks noChangeAspect="1"/>
          </p:cNvSpPr>
          <p:nvPr/>
        </p:nvSpPr>
        <p:spPr bwMode="auto">
          <a:xfrm>
            <a:off x="2847907" y="4489892"/>
            <a:ext cx="28983" cy="20025"/>
          </a:xfrm>
          <a:custGeom>
            <a:avLst/>
            <a:gdLst/>
            <a:ahLst/>
            <a:cxnLst>
              <a:cxn ang="0">
                <a:pos x="0" y="6"/>
              </a:cxn>
              <a:cxn ang="0">
                <a:pos x="16" y="6"/>
              </a:cxn>
              <a:cxn ang="0">
                <a:pos x="16" y="3"/>
              </a:cxn>
              <a:cxn ang="0">
                <a:pos x="0" y="0"/>
              </a:cxn>
              <a:cxn ang="0">
                <a:pos x="0" y="6"/>
              </a:cxn>
            </a:cxnLst>
            <a:rect l="0" t="0" r="r" b="b"/>
            <a:pathLst>
              <a:path w="16" h="10">
                <a:moveTo>
                  <a:pt x="0" y="6"/>
                </a:moveTo>
                <a:cubicBezTo>
                  <a:pt x="0" y="6"/>
                  <a:pt x="7" y="10"/>
                  <a:pt x="16" y="6"/>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3" name="1998702084"/>
          <p:cNvSpPr>
            <a:spLocks noChangeAspect="1"/>
          </p:cNvSpPr>
          <p:nvPr/>
        </p:nvSpPr>
        <p:spPr bwMode="auto">
          <a:xfrm>
            <a:off x="2840075" y="4488224"/>
            <a:ext cx="7833" cy="1668"/>
          </a:xfrm>
          <a:custGeom>
            <a:avLst/>
            <a:gdLst/>
            <a:ahLst/>
            <a:cxnLst>
              <a:cxn ang="0">
                <a:pos x="0" y="0"/>
              </a:cxn>
              <a:cxn ang="0">
                <a:pos x="0" y="0"/>
              </a:cxn>
              <a:cxn ang="0">
                <a:pos x="10" y="2"/>
              </a:cxn>
              <a:cxn ang="0">
                <a:pos x="10" y="2"/>
              </a:cxn>
              <a:cxn ang="0">
                <a:pos x="0" y="0"/>
              </a:cxn>
            </a:cxnLst>
            <a:rect l="0" t="0" r="r" b="b"/>
            <a:pathLst>
              <a:path w="10" h="2">
                <a:moveTo>
                  <a:pt x="0" y="0"/>
                </a:moveTo>
                <a:lnTo>
                  <a:pt x="0" y="0"/>
                </a:lnTo>
                <a:lnTo>
                  <a:pt x="10" y="2"/>
                </a:lnTo>
                <a:lnTo>
                  <a:pt x="10"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4" name="604092466"/>
          <p:cNvSpPr>
            <a:spLocks noChangeAspect="1"/>
          </p:cNvSpPr>
          <p:nvPr/>
        </p:nvSpPr>
        <p:spPr bwMode="auto">
          <a:xfrm>
            <a:off x="2847907" y="4489892"/>
            <a:ext cx="28983" cy="7509"/>
          </a:xfrm>
          <a:custGeom>
            <a:avLst/>
            <a:gdLst/>
            <a:ahLst/>
            <a:cxnLst>
              <a:cxn ang="0">
                <a:pos x="0" y="0"/>
              </a:cxn>
              <a:cxn ang="0">
                <a:pos x="16" y="3"/>
              </a:cxn>
              <a:cxn ang="0">
                <a:pos x="16" y="3"/>
              </a:cxn>
              <a:cxn ang="0">
                <a:pos x="5" y="2"/>
              </a:cxn>
              <a:cxn ang="0">
                <a:pos x="0" y="0"/>
              </a:cxn>
            </a:cxnLst>
            <a:rect l="0" t="0" r="r" b="b"/>
            <a:pathLst>
              <a:path w="16" h="4">
                <a:moveTo>
                  <a:pt x="0" y="0"/>
                </a:moveTo>
                <a:cubicBezTo>
                  <a:pt x="0" y="0"/>
                  <a:pt x="5" y="3"/>
                  <a:pt x="16"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5" name="33431661"/>
          <p:cNvSpPr>
            <a:spLocks noChangeAspect="1"/>
          </p:cNvSpPr>
          <p:nvPr/>
        </p:nvSpPr>
        <p:spPr bwMode="auto">
          <a:xfrm>
            <a:off x="2876890" y="4495733"/>
            <a:ext cx="2350" cy="5841"/>
          </a:xfrm>
          <a:custGeom>
            <a:avLst/>
            <a:gdLst/>
            <a:ahLst/>
            <a:cxnLst>
              <a:cxn ang="0">
                <a:pos x="3" y="5"/>
              </a:cxn>
              <a:cxn ang="0">
                <a:pos x="0" y="7"/>
              </a:cxn>
              <a:cxn ang="0">
                <a:pos x="0" y="0"/>
              </a:cxn>
              <a:cxn ang="0">
                <a:pos x="3" y="2"/>
              </a:cxn>
              <a:cxn ang="0">
                <a:pos x="3" y="5"/>
              </a:cxn>
            </a:cxnLst>
            <a:rect l="0" t="0" r="r" b="b"/>
            <a:pathLst>
              <a:path w="3" h="7">
                <a:moveTo>
                  <a:pt x="3" y="5"/>
                </a:moveTo>
                <a:lnTo>
                  <a:pt x="0" y="7"/>
                </a:lnTo>
                <a:lnTo>
                  <a:pt x="0" y="0"/>
                </a:lnTo>
                <a:lnTo>
                  <a:pt x="3" y="2"/>
                </a:lnTo>
                <a:lnTo>
                  <a:pt x="3"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6" name="1603780636"/>
          <p:cNvSpPr>
            <a:spLocks noChangeAspect="1"/>
          </p:cNvSpPr>
          <p:nvPr/>
        </p:nvSpPr>
        <p:spPr bwMode="auto">
          <a:xfrm>
            <a:off x="2840075" y="4469867"/>
            <a:ext cx="48566" cy="24198"/>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7" name="768619215"/>
          <p:cNvSpPr>
            <a:spLocks noChangeAspect="1"/>
          </p:cNvSpPr>
          <p:nvPr/>
        </p:nvSpPr>
        <p:spPr bwMode="auto">
          <a:xfrm>
            <a:off x="2840075" y="4472370"/>
            <a:ext cx="7833" cy="13351"/>
          </a:xfrm>
          <a:custGeom>
            <a:avLst/>
            <a:gdLst/>
            <a:ahLst/>
            <a:cxnLst>
              <a:cxn ang="0">
                <a:pos x="0" y="14"/>
              </a:cxn>
              <a:cxn ang="0">
                <a:pos x="10" y="16"/>
              </a:cxn>
              <a:cxn ang="0">
                <a:pos x="10" y="2"/>
              </a:cxn>
              <a:cxn ang="0">
                <a:pos x="0" y="0"/>
              </a:cxn>
              <a:cxn ang="0">
                <a:pos x="0" y="14"/>
              </a:cxn>
            </a:cxnLst>
            <a:rect l="0" t="0" r="r" b="b"/>
            <a:pathLst>
              <a:path w="10" h="16">
                <a:moveTo>
                  <a:pt x="0" y="14"/>
                </a:moveTo>
                <a:lnTo>
                  <a:pt x="10" y="16"/>
                </a:lnTo>
                <a:lnTo>
                  <a:pt x="10"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8" name="1282413223"/>
          <p:cNvSpPr>
            <a:spLocks noChangeAspect="1"/>
          </p:cNvSpPr>
          <p:nvPr/>
        </p:nvSpPr>
        <p:spPr bwMode="auto">
          <a:xfrm>
            <a:off x="2847907" y="4474038"/>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99" name="256903872"/>
          <p:cNvSpPr>
            <a:spLocks noChangeAspect="1"/>
          </p:cNvSpPr>
          <p:nvPr/>
        </p:nvSpPr>
        <p:spPr bwMode="auto">
          <a:xfrm>
            <a:off x="2840075" y="4469867"/>
            <a:ext cx="7833" cy="4171"/>
          </a:xfrm>
          <a:custGeom>
            <a:avLst/>
            <a:gdLst/>
            <a:ahLst/>
            <a:cxnLst>
              <a:cxn ang="0">
                <a:pos x="0" y="3"/>
              </a:cxn>
              <a:cxn ang="0">
                <a:pos x="0" y="0"/>
              </a:cxn>
              <a:cxn ang="0">
                <a:pos x="10" y="3"/>
              </a:cxn>
              <a:cxn ang="0">
                <a:pos x="10" y="5"/>
              </a:cxn>
              <a:cxn ang="0">
                <a:pos x="0" y="3"/>
              </a:cxn>
            </a:cxnLst>
            <a:rect l="0" t="0" r="r" b="b"/>
            <a:pathLst>
              <a:path w="10" h="5">
                <a:moveTo>
                  <a:pt x="0" y="3"/>
                </a:moveTo>
                <a:lnTo>
                  <a:pt x="0" y="0"/>
                </a:lnTo>
                <a:lnTo>
                  <a:pt x="10" y="3"/>
                </a:lnTo>
                <a:lnTo>
                  <a:pt x="10"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0" name="2142402743"/>
          <p:cNvSpPr>
            <a:spLocks noChangeAspect="1"/>
          </p:cNvSpPr>
          <p:nvPr/>
        </p:nvSpPr>
        <p:spPr bwMode="auto">
          <a:xfrm>
            <a:off x="2847907" y="4472370"/>
            <a:ext cx="28983" cy="7509"/>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5"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1" name="866302704"/>
          <p:cNvSpPr>
            <a:spLocks noChangeAspect="1" noChangeArrowheads="1"/>
          </p:cNvSpPr>
          <p:nvPr/>
        </p:nvSpPr>
        <p:spPr bwMode="auto">
          <a:xfrm>
            <a:off x="2876890" y="4479880"/>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2" name="1432496334"/>
          <p:cNvSpPr>
            <a:spLocks noChangeAspect="1"/>
          </p:cNvSpPr>
          <p:nvPr/>
        </p:nvSpPr>
        <p:spPr bwMode="auto">
          <a:xfrm>
            <a:off x="2840075" y="4452345"/>
            <a:ext cx="48566" cy="23363"/>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3" name="1813914865"/>
          <p:cNvSpPr>
            <a:spLocks noChangeAspect="1"/>
          </p:cNvSpPr>
          <p:nvPr/>
        </p:nvSpPr>
        <p:spPr bwMode="auto">
          <a:xfrm>
            <a:off x="2840075" y="4454013"/>
            <a:ext cx="7833" cy="14185"/>
          </a:xfrm>
          <a:custGeom>
            <a:avLst/>
            <a:gdLst/>
            <a:ahLst/>
            <a:cxnLst>
              <a:cxn ang="0">
                <a:pos x="0" y="15"/>
              </a:cxn>
              <a:cxn ang="0">
                <a:pos x="10" y="17"/>
              </a:cxn>
              <a:cxn ang="0">
                <a:pos x="10" y="3"/>
              </a:cxn>
              <a:cxn ang="0">
                <a:pos x="0" y="0"/>
              </a:cxn>
              <a:cxn ang="0">
                <a:pos x="0" y="15"/>
              </a:cxn>
            </a:cxnLst>
            <a:rect l="0" t="0" r="r" b="b"/>
            <a:pathLst>
              <a:path w="10" h="17">
                <a:moveTo>
                  <a:pt x="0" y="15"/>
                </a:moveTo>
                <a:lnTo>
                  <a:pt x="10" y="17"/>
                </a:lnTo>
                <a:lnTo>
                  <a:pt x="10"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4" name="804930104"/>
          <p:cNvSpPr>
            <a:spLocks noChangeAspect="1"/>
          </p:cNvSpPr>
          <p:nvPr/>
        </p:nvSpPr>
        <p:spPr bwMode="auto">
          <a:xfrm>
            <a:off x="2847907" y="4456516"/>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5" name="1526172156"/>
          <p:cNvSpPr>
            <a:spLocks noChangeAspect="1"/>
          </p:cNvSpPr>
          <p:nvPr/>
        </p:nvSpPr>
        <p:spPr bwMode="auto">
          <a:xfrm>
            <a:off x="2840075" y="4454013"/>
            <a:ext cx="7833" cy="2503"/>
          </a:xfrm>
          <a:custGeom>
            <a:avLst/>
            <a:gdLst/>
            <a:ahLst/>
            <a:cxnLst>
              <a:cxn ang="0">
                <a:pos x="0" y="0"/>
              </a:cxn>
              <a:cxn ang="0">
                <a:pos x="0" y="0"/>
              </a:cxn>
              <a:cxn ang="0">
                <a:pos x="10" y="3"/>
              </a:cxn>
              <a:cxn ang="0">
                <a:pos x="10" y="3"/>
              </a:cxn>
              <a:cxn ang="0">
                <a:pos x="0" y="0"/>
              </a:cxn>
            </a:cxnLst>
            <a:rect l="0" t="0" r="r" b="b"/>
            <a:pathLst>
              <a:path w="10" h="3">
                <a:moveTo>
                  <a:pt x="0" y="0"/>
                </a:moveTo>
                <a:lnTo>
                  <a:pt x="0" y="0"/>
                </a:lnTo>
                <a:lnTo>
                  <a:pt x="10" y="3"/>
                </a:lnTo>
                <a:lnTo>
                  <a:pt x="10"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6" name="528678710"/>
          <p:cNvSpPr>
            <a:spLocks noChangeAspect="1"/>
          </p:cNvSpPr>
          <p:nvPr/>
        </p:nvSpPr>
        <p:spPr bwMode="auto">
          <a:xfrm>
            <a:off x="2847907" y="4456516"/>
            <a:ext cx="28983" cy="5841"/>
          </a:xfrm>
          <a:custGeom>
            <a:avLst/>
            <a:gdLst/>
            <a:ahLst/>
            <a:cxnLst>
              <a:cxn ang="0">
                <a:pos x="0" y="0"/>
              </a:cxn>
              <a:cxn ang="0">
                <a:pos x="16" y="3"/>
              </a:cxn>
              <a:cxn ang="0">
                <a:pos x="16" y="3"/>
              </a:cxn>
              <a:cxn ang="0">
                <a:pos x="5" y="2"/>
              </a:cxn>
              <a:cxn ang="0">
                <a:pos x="0" y="0"/>
              </a:cxn>
            </a:cxnLst>
            <a:rect l="0" t="0" r="r" b="b"/>
            <a:pathLst>
              <a:path w="16" h="3">
                <a:moveTo>
                  <a:pt x="0" y="0"/>
                </a:moveTo>
                <a:cubicBezTo>
                  <a:pt x="0" y="0"/>
                  <a:pt x="5"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7" name="1124254580"/>
          <p:cNvSpPr>
            <a:spLocks noChangeAspect="1" noChangeArrowheads="1"/>
          </p:cNvSpPr>
          <p:nvPr/>
        </p:nvSpPr>
        <p:spPr bwMode="auto">
          <a:xfrm>
            <a:off x="2876890" y="4462358"/>
            <a:ext cx="2350"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8" name="1895678738"/>
          <p:cNvSpPr>
            <a:spLocks noChangeAspect="1"/>
          </p:cNvSpPr>
          <p:nvPr/>
        </p:nvSpPr>
        <p:spPr bwMode="auto">
          <a:xfrm>
            <a:off x="2840075" y="4434823"/>
            <a:ext cx="48566" cy="25031"/>
          </a:xfrm>
          <a:custGeom>
            <a:avLst/>
            <a:gdLst/>
            <a:ahLst/>
            <a:cxnLst>
              <a:cxn ang="0">
                <a:pos x="0" y="0"/>
              </a:cxn>
              <a:cxn ang="0">
                <a:pos x="62" y="9"/>
              </a:cxn>
              <a:cxn ang="0">
                <a:pos x="62" y="30"/>
              </a:cxn>
              <a:cxn ang="0">
                <a:pos x="0" y="19"/>
              </a:cxn>
              <a:cxn ang="0">
                <a:pos x="0" y="0"/>
              </a:cxn>
            </a:cxnLst>
            <a:rect l="0" t="0" r="r" b="b"/>
            <a:pathLst>
              <a:path w="62" h="30">
                <a:moveTo>
                  <a:pt x="0" y="0"/>
                </a:moveTo>
                <a:lnTo>
                  <a:pt x="62" y="9"/>
                </a:lnTo>
                <a:lnTo>
                  <a:pt x="62" y="30"/>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09" name="835671580"/>
          <p:cNvSpPr>
            <a:spLocks noChangeAspect="1"/>
          </p:cNvSpPr>
          <p:nvPr/>
        </p:nvSpPr>
        <p:spPr bwMode="auto">
          <a:xfrm>
            <a:off x="2840075" y="4436491"/>
            <a:ext cx="7833" cy="14185"/>
          </a:xfrm>
          <a:custGeom>
            <a:avLst/>
            <a:gdLst/>
            <a:ahLst/>
            <a:cxnLst>
              <a:cxn ang="0">
                <a:pos x="0" y="14"/>
              </a:cxn>
              <a:cxn ang="0">
                <a:pos x="10" y="17"/>
              </a:cxn>
              <a:cxn ang="0">
                <a:pos x="10" y="3"/>
              </a:cxn>
              <a:cxn ang="0">
                <a:pos x="0" y="0"/>
              </a:cxn>
              <a:cxn ang="0">
                <a:pos x="0" y="14"/>
              </a:cxn>
            </a:cxnLst>
            <a:rect l="0" t="0" r="r" b="b"/>
            <a:pathLst>
              <a:path w="10" h="17">
                <a:moveTo>
                  <a:pt x="0" y="14"/>
                </a:moveTo>
                <a:lnTo>
                  <a:pt x="10" y="17"/>
                </a:lnTo>
                <a:lnTo>
                  <a:pt x="10"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0" name="974950844"/>
          <p:cNvSpPr>
            <a:spLocks noChangeAspect="1"/>
          </p:cNvSpPr>
          <p:nvPr/>
        </p:nvSpPr>
        <p:spPr bwMode="auto">
          <a:xfrm>
            <a:off x="2847907" y="4438994"/>
            <a:ext cx="28983" cy="19192"/>
          </a:xfrm>
          <a:custGeom>
            <a:avLst/>
            <a:gdLst/>
            <a:ahLst/>
            <a:cxnLst>
              <a:cxn ang="0">
                <a:pos x="0" y="6"/>
              </a:cxn>
              <a:cxn ang="0">
                <a:pos x="16" y="6"/>
              </a:cxn>
              <a:cxn ang="0">
                <a:pos x="16" y="3"/>
              </a:cxn>
              <a:cxn ang="0">
                <a:pos x="0" y="0"/>
              </a:cxn>
              <a:cxn ang="0">
                <a:pos x="0" y="6"/>
              </a:cxn>
            </a:cxnLst>
            <a:rect l="0" t="0" r="r" b="b"/>
            <a:pathLst>
              <a:path w="16" h="10">
                <a:moveTo>
                  <a:pt x="0" y="6"/>
                </a:moveTo>
                <a:cubicBezTo>
                  <a:pt x="0" y="6"/>
                  <a:pt x="7" y="10"/>
                  <a:pt x="16" y="6"/>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1" name="1835795465"/>
          <p:cNvSpPr>
            <a:spLocks noChangeAspect="1"/>
          </p:cNvSpPr>
          <p:nvPr/>
        </p:nvSpPr>
        <p:spPr bwMode="auto">
          <a:xfrm>
            <a:off x="2840075" y="4436491"/>
            <a:ext cx="7833" cy="2503"/>
          </a:xfrm>
          <a:custGeom>
            <a:avLst/>
            <a:gdLst/>
            <a:ahLst/>
            <a:cxnLst>
              <a:cxn ang="0">
                <a:pos x="0" y="0"/>
              </a:cxn>
              <a:cxn ang="0">
                <a:pos x="0" y="0"/>
              </a:cxn>
              <a:cxn ang="0">
                <a:pos x="10" y="3"/>
              </a:cxn>
              <a:cxn ang="0">
                <a:pos x="10" y="3"/>
              </a:cxn>
              <a:cxn ang="0">
                <a:pos x="0" y="0"/>
              </a:cxn>
            </a:cxnLst>
            <a:rect l="0" t="0" r="r" b="b"/>
            <a:pathLst>
              <a:path w="10" h="3">
                <a:moveTo>
                  <a:pt x="0" y="0"/>
                </a:moveTo>
                <a:lnTo>
                  <a:pt x="0" y="0"/>
                </a:lnTo>
                <a:lnTo>
                  <a:pt x="10" y="3"/>
                </a:lnTo>
                <a:lnTo>
                  <a:pt x="10"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2" name="686432984"/>
          <p:cNvSpPr>
            <a:spLocks noChangeAspect="1"/>
          </p:cNvSpPr>
          <p:nvPr/>
        </p:nvSpPr>
        <p:spPr bwMode="auto">
          <a:xfrm>
            <a:off x="2847907" y="4438994"/>
            <a:ext cx="28983" cy="7509"/>
          </a:xfrm>
          <a:custGeom>
            <a:avLst/>
            <a:gdLst/>
            <a:ahLst/>
            <a:cxnLst>
              <a:cxn ang="0">
                <a:pos x="0" y="0"/>
              </a:cxn>
              <a:cxn ang="0">
                <a:pos x="16" y="3"/>
              </a:cxn>
              <a:cxn ang="0">
                <a:pos x="16" y="3"/>
              </a:cxn>
              <a:cxn ang="0">
                <a:pos x="5" y="2"/>
              </a:cxn>
              <a:cxn ang="0">
                <a:pos x="0" y="0"/>
              </a:cxn>
            </a:cxnLst>
            <a:rect l="0" t="0" r="r" b="b"/>
            <a:pathLst>
              <a:path w="16" h="4">
                <a:moveTo>
                  <a:pt x="0" y="0"/>
                </a:moveTo>
                <a:cubicBezTo>
                  <a:pt x="0" y="0"/>
                  <a:pt x="5" y="3"/>
                  <a:pt x="16"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3" name="917063451"/>
          <p:cNvSpPr>
            <a:spLocks noChangeAspect="1"/>
          </p:cNvSpPr>
          <p:nvPr/>
        </p:nvSpPr>
        <p:spPr bwMode="auto">
          <a:xfrm>
            <a:off x="2876890" y="4444836"/>
            <a:ext cx="2350" cy="5841"/>
          </a:xfrm>
          <a:custGeom>
            <a:avLst/>
            <a:gdLst/>
            <a:ahLst/>
            <a:cxnLst>
              <a:cxn ang="0">
                <a:pos x="3" y="4"/>
              </a:cxn>
              <a:cxn ang="0">
                <a:pos x="0" y="7"/>
              </a:cxn>
              <a:cxn ang="0">
                <a:pos x="0" y="0"/>
              </a:cxn>
              <a:cxn ang="0">
                <a:pos x="3" y="2"/>
              </a:cxn>
              <a:cxn ang="0">
                <a:pos x="3" y="4"/>
              </a:cxn>
            </a:cxnLst>
            <a:rect l="0" t="0" r="r" b="b"/>
            <a:pathLst>
              <a:path w="3" h="7">
                <a:moveTo>
                  <a:pt x="3" y="4"/>
                </a:moveTo>
                <a:lnTo>
                  <a:pt x="0" y="7"/>
                </a:lnTo>
                <a:lnTo>
                  <a:pt x="0" y="0"/>
                </a:lnTo>
                <a:lnTo>
                  <a:pt x="3" y="2"/>
                </a:lnTo>
                <a:lnTo>
                  <a:pt x="3" y="4"/>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4" name="2117522964"/>
          <p:cNvSpPr>
            <a:spLocks noChangeAspect="1"/>
          </p:cNvSpPr>
          <p:nvPr/>
        </p:nvSpPr>
        <p:spPr bwMode="auto">
          <a:xfrm>
            <a:off x="2840075" y="4418969"/>
            <a:ext cx="48566" cy="23363"/>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5" name="2068083824"/>
          <p:cNvSpPr>
            <a:spLocks noChangeAspect="1"/>
          </p:cNvSpPr>
          <p:nvPr/>
        </p:nvSpPr>
        <p:spPr bwMode="auto">
          <a:xfrm>
            <a:off x="2840075" y="4420638"/>
            <a:ext cx="7833" cy="14185"/>
          </a:xfrm>
          <a:custGeom>
            <a:avLst/>
            <a:gdLst/>
            <a:ahLst/>
            <a:cxnLst>
              <a:cxn ang="0">
                <a:pos x="0" y="14"/>
              </a:cxn>
              <a:cxn ang="0">
                <a:pos x="10" y="17"/>
              </a:cxn>
              <a:cxn ang="0">
                <a:pos x="10" y="3"/>
              </a:cxn>
              <a:cxn ang="0">
                <a:pos x="0" y="0"/>
              </a:cxn>
              <a:cxn ang="0">
                <a:pos x="0" y="14"/>
              </a:cxn>
            </a:cxnLst>
            <a:rect l="0" t="0" r="r" b="b"/>
            <a:pathLst>
              <a:path w="10" h="17">
                <a:moveTo>
                  <a:pt x="0" y="14"/>
                </a:moveTo>
                <a:lnTo>
                  <a:pt x="10" y="17"/>
                </a:lnTo>
                <a:lnTo>
                  <a:pt x="10"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6" name="387458982"/>
          <p:cNvSpPr>
            <a:spLocks noChangeAspect="1"/>
          </p:cNvSpPr>
          <p:nvPr/>
        </p:nvSpPr>
        <p:spPr bwMode="auto">
          <a:xfrm>
            <a:off x="2847907" y="4423141"/>
            <a:ext cx="28983" cy="1752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7" name="1158706821"/>
          <p:cNvSpPr>
            <a:spLocks noChangeAspect="1"/>
          </p:cNvSpPr>
          <p:nvPr/>
        </p:nvSpPr>
        <p:spPr bwMode="auto">
          <a:xfrm>
            <a:off x="2840075" y="4418969"/>
            <a:ext cx="7833" cy="4171"/>
          </a:xfrm>
          <a:custGeom>
            <a:avLst/>
            <a:gdLst/>
            <a:ahLst/>
            <a:cxnLst>
              <a:cxn ang="0">
                <a:pos x="0" y="2"/>
              </a:cxn>
              <a:cxn ang="0">
                <a:pos x="0" y="0"/>
              </a:cxn>
              <a:cxn ang="0">
                <a:pos x="10" y="2"/>
              </a:cxn>
              <a:cxn ang="0">
                <a:pos x="10" y="5"/>
              </a:cxn>
              <a:cxn ang="0">
                <a:pos x="0" y="2"/>
              </a:cxn>
            </a:cxnLst>
            <a:rect l="0" t="0" r="r" b="b"/>
            <a:pathLst>
              <a:path w="10" h="5">
                <a:moveTo>
                  <a:pt x="0" y="2"/>
                </a:moveTo>
                <a:lnTo>
                  <a:pt x="0" y="0"/>
                </a:lnTo>
                <a:lnTo>
                  <a:pt x="10" y="2"/>
                </a:lnTo>
                <a:lnTo>
                  <a:pt x="10"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8" name="1273046135"/>
          <p:cNvSpPr>
            <a:spLocks noChangeAspect="1"/>
          </p:cNvSpPr>
          <p:nvPr/>
        </p:nvSpPr>
        <p:spPr bwMode="auto">
          <a:xfrm>
            <a:off x="2847907" y="4420638"/>
            <a:ext cx="28983" cy="8344"/>
          </a:xfrm>
          <a:custGeom>
            <a:avLst/>
            <a:gdLst/>
            <a:ahLst/>
            <a:cxnLst>
              <a:cxn ang="0">
                <a:pos x="0" y="0"/>
              </a:cxn>
              <a:cxn ang="0">
                <a:pos x="16" y="4"/>
              </a:cxn>
              <a:cxn ang="0">
                <a:pos x="16" y="4"/>
              </a:cxn>
              <a:cxn ang="0">
                <a:pos x="5" y="3"/>
              </a:cxn>
              <a:cxn ang="0">
                <a:pos x="0" y="1"/>
              </a:cxn>
              <a:cxn ang="0">
                <a:pos x="0" y="0"/>
              </a:cxn>
            </a:cxnLst>
            <a:rect l="0" t="0" r="r" b="b"/>
            <a:pathLst>
              <a:path w="16" h="4">
                <a:moveTo>
                  <a:pt x="0" y="0"/>
                </a:moveTo>
                <a:cubicBezTo>
                  <a:pt x="0" y="0"/>
                  <a:pt x="5" y="4"/>
                  <a:pt x="16" y="4"/>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19" name="2000023665"/>
          <p:cNvSpPr>
            <a:spLocks noChangeAspect="1" noChangeArrowheads="1"/>
          </p:cNvSpPr>
          <p:nvPr/>
        </p:nvSpPr>
        <p:spPr bwMode="auto">
          <a:xfrm>
            <a:off x="2876890" y="4428982"/>
            <a:ext cx="2350"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0" name="1203503898"/>
          <p:cNvSpPr>
            <a:spLocks noChangeAspect="1"/>
          </p:cNvSpPr>
          <p:nvPr/>
        </p:nvSpPr>
        <p:spPr bwMode="auto">
          <a:xfrm>
            <a:off x="2890207" y="4495733"/>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1" name="1701822697"/>
          <p:cNvSpPr>
            <a:spLocks noChangeAspect="1"/>
          </p:cNvSpPr>
          <p:nvPr/>
        </p:nvSpPr>
        <p:spPr bwMode="auto">
          <a:xfrm>
            <a:off x="2890207" y="4497402"/>
            <a:ext cx="9399" cy="14185"/>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2" name="1390218849"/>
          <p:cNvSpPr>
            <a:spLocks noChangeAspect="1"/>
          </p:cNvSpPr>
          <p:nvPr/>
        </p:nvSpPr>
        <p:spPr bwMode="auto">
          <a:xfrm>
            <a:off x="2899607" y="4499905"/>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3" name="1507785270"/>
          <p:cNvSpPr>
            <a:spLocks noChangeAspect="1"/>
          </p:cNvSpPr>
          <p:nvPr/>
        </p:nvSpPr>
        <p:spPr bwMode="auto">
          <a:xfrm>
            <a:off x="2890207" y="4495733"/>
            <a:ext cx="9399" cy="4171"/>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4" name="1769085627"/>
          <p:cNvSpPr>
            <a:spLocks noChangeAspect="1"/>
          </p:cNvSpPr>
          <p:nvPr/>
        </p:nvSpPr>
        <p:spPr bwMode="auto">
          <a:xfrm>
            <a:off x="2899607" y="4497402"/>
            <a:ext cx="27416" cy="8344"/>
          </a:xfrm>
          <a:custGeom>
            <a:avLst/>
            <a:gdLst/>
            <a:ahLst/>
            <a:cxnLst>
              <a:cxn ang="0">
                <a:pos x="0" y="0"/>
              </a:cxn>
              <a:cxn ang="0">
                <a:pos x="15" y="3"/>
              </a:cxn>
              <a:cxn ang="0">
                <a:pos x="15" y="4"/>
              </a:cxn>
              <a:cxn ang="0">
                <a:pos x="4" y="3"/>
              </a:cxn>
              <a:cxn ang="0">
                <a:pos x="0" y="1"/>
              </a:cxn>
              <a:cxn ang="0">
                <a:pos x="0" y="0"/>
              </a:cxn>
            </a:cxnLst>
            <a:rect l="0" t="0" r="r" b="b"/>
            <a:pathLst>
              <a:path w="15" h="4">
                <a:moveTo>
                  <a:pt x="0" y="0"/>
                </a:moveTo>
                <a:cubicBezTo>
                  <a:pt x="0" y="0"/>
                  <a:pt x="4" y="4"/>
                  <a:pt x="15" y="3"/>
                </a:cubicBezTo>
                <a:cubicBezTo>
                  <a:pt x="15" y="4"/>
                  <a:pt x="15" y="4"/>
                  <a:pt x="15" y="4"/>
                </a:cubicBezTo>
                <a:cubicBezTo>
                  <a:pt x="15"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5" name="981409103"/>
          <p:cNvSpPr>
            <a:spLocks noChangeAspect="1" noChangeArrowheads="1"/>
          </p:cNvSpPr>
          <p:nvPr/>
        </p:nvSpPr>
        <p:spPr bwMode="auto">
          <a:xfrm>
            <a:off x="2927023" y="4505746"/>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6" name="989402127"/>
          <p:cNvSpPr>
            <a:spLocks noChangeAspect="1"/>
          </p:cNvSpPr>
          <p:nvPr/>
        </p:nvSpPr>
        <p:spPr bwMode="auto">
          <a:xfrm>
            <a:off x="2890207" y="4478211"/>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7" name="945213895"/>
          <p:cNvSpPr>
            <a:spLocks noChangeAspect="1"/>
          </p:cNvSpPr>
          <p:nvPr/>
        </p:nvSpPr>
        <p:spPr bwMode="auto">
          <a:xfrm>
            <a:off x="2890207" y="4479880"/>
            <a:ext cx="9399" cy="1418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8" name="2115115283"/>
          <p:cNvSpPr>
            <a:spLocks noChangeAspect="1"/>
          </p:cNvSpPr>
          <p:nvPr/>
        </p:nvSpPr>
        <p:spPr bwMode="auto">
          <a:xfrm>
            <a:off x="2899607" y="4481549"/>
            <a:ext cx="27416" cy="18357"/>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29" name="1373114039"/>
          <p:cNvSpPr>
            <a:spLocks noChangeAspect="1"/>
          </p:cNvSpPr>
          <p:nvPr/>
        </p:nvSpPr>
        <p:spPr bwMode="auto">
          <a:xfrm>
            <a:off x="2890207" y="4479880"/>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0" name="173252120"/>
          <p:cNvSpPr>
            <a:spLocks noChangeAspect="1"/>
          </p:cNvSpPr>
          <p:nvPr/>
        </p:nvSpPr>
        <p:spPr bwMode="auto">
          <a:xfrm>
            <a:off x="2899607" y="4481549"/>
            <a:ext cx="27416" cy="6675"/>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1" name="1972396921"/>
          <p:cNvSpPr>
            <a:spLocks noChangeAspect="1" noChangeArrowheads="1"/>
          </p:cNvSpPr>
          <p:nvPr/>
        </p:nvSpPr>
        <p:spPr bwMode="auto">
          <a:xfrm>
            <a:off x="2927023" y="4488224"/>
            <a:ext cx="1567" cy="3338"/>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2" name="775571298"/>
          <p:cNvSpPr>
            <a:spLocks noChangeAspect="1"/>
          </p:cNvSpPr>
          <p:nvPr/>
        </p:nvSpPr>
        <p:spPr bwMode="auto">
          <a:xfrm>
            <a:off x="2890207" y="4462358"/>
            <a:ext cx="47783" cy="23363"/>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3" name="1313063915"/>
          <p:cNvSpPr>
            <a:spLocks noChangeAspect="1"/>
          </p:cNvSpPr>
          <p:nvPr/>
        </p:nvSpPr>
        <p:spPr bwMode="auto">
          <a:xfrm>
            <a:off x="2890207" y="4462358"/>
            <a:ext cx="9399" cy="13351"/>
          </a:xfrm>
          <a:custGeom>
            <a:avLst/>
            <a:gdLst/>
            <a:ahLst/>
            <a:cxnLst>
              <a:cxn ang="0">
                <a:pos x="0" y="16"/>
              </a:cxn>
              <a:cxn ang="0">
                <a:pos x="12" y="16"/>
              </a:cxn>
              <a:cxn ang="0">
                <a:pos x="12" y="2"/>
              </a:cxn>
              <a:cxn ang="0">
                <a:pos x="0" y="0"/>
              </a:cxn>
              <a:cxn ang="0">
                <a:pos x="0" y="16"/>
              </a:cxn>
            </a:cxnLst>
            <a:rect l="0" t="0" r="r" b="b"/>
            <a:pathLst>
              <a:path w="12" h="16">
                <a:moveTo>
                  <a:pt x="0" y="16"/>
                </a:moveTo>
                <a:lnTo>
                  <a:pt x="12" y="16"/>
                </a:lnTo>
                <a:lnTo>
                  <a:pt x="12" y="2"/>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4" name="1996343711"/>
          <p:cNvSpPr>
            <a:spLocks noChangeAspect="1"/>
          </p:cNvSpPr>
          <p:nvPr/>
        </p:nvSpPr>
        <p:spPr bwMode="auto">
          <a:xfrm>
            <a:off x="2899607" y="4464026"/>
            <a:ext cx="27416" cy="20025"/>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5" name="2115753885"/>
          <p:cNvSpPr>
            <a:spLocks noChangeAspect="1"/>
          </p:cNvSpPr>
          <p:nvPr/>
        </p:nvSpPr>
        <p:spPr bwMode="auto">
          <a:xfrm>
            <a:off x="2890207" y="4462358"/>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6" name="1745638095"/>
          <p:cNvSpPr>
            <a:spLocks noChangeAspect="1"/>
          </p:cNvSpPr>
          <p:nvPr/>
        </p:nvSpPr>
        <p:spPr bwMode="auto">
          <a:xfrm>
            <a:off x="2899607" y="4464026"/>
            <a:ext cx="27416" cy="8344"/>
          </a:xfrm>
          <a:custGeom>
            <a:avLst/>
            <a:gdLst/>
            <a:ahLst/>
            <a:cxnLst>
              <a:cxn ang="0">
                <a:pos x="0" y="0"/>
              </a:cxn>
              <a:cxn ang="0">
                <a:pos x="15" y="3"/>
              </a:cxn>
              <a:cxn ang="0">
                <a:pos x="15" y="3"/>
              </a:cxn>
              <a:cxn ang="0">
                <a:pos x="4" y="2"/>
              </a:cxn>
              <a:cxn ang="0">
                <a:pos x="0" y="0"/>
              </a:cxn>
            </a:cxnLst>
            <a:rect l="0" t="0" r="r" b="b"/>
            <a:pathLst>
              <a:path w="15" h="4">
                <a:moveTo>
                  <a:pt x="0" y="0"/>
                </a:moveTo>
                <a:cubicBezTo>
                  <a:pt x="0" y="0"/>
                  <a:pt x="4" y="3"/>
                  <a:pt x="15" y="3"/>
                </a:cubicBezTo>
                <a:cubicBezTo>
                  <a:pt x="15"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7" name="204343447"/>
          <p:cNvSpPr>
            <a:spLocks noChangeAspect="1"/>
          </p:cNvSpPr>
          <p:nvPr/>
        </p:nvSpPr>
        <p:spPr bwMode="auto">
          <a:xfrm>
            <a:off x="2927023" y="4469867"/>
            <a:ext cx="1567" cy="5841"/>
          </a:xfrm>
          <a:custGeom>
            <a:avLst/>
            <a:gdLst/>
            <a:ahLst/>
            <a:cxnLst>
              <a:cxn ang="0">
                <a:pos x="2" y="5"/>
              </a:cxn>
              <a:cxn ang="0">
                <a:pos x="0" y="7"/>
              </a:cxn>
              <a:cxn ang="0">
                <a:pos x="0" y="0"/>
              </a:cxn>
              <a:cxn ang="0">
                <a:pos x="2" y="3"/>
              </a:cxn>
              <a:cxn ang="0">
                <a:pos x="2" y="5"/>
              </a:cxn>
            </a:cxnLst>
            <a:rect l="0" t="0" r="r" b="b"/>
            <a:pathLst>
              <a:path w="2" h="7">
                <a:moveTo>
                  <a:pt x="2" y="5"/>
                </a:moveTo>
                <a:lnTo>
                  <a:pt x="0" y="7"/>
                </a:lnTo>
                <a:lnTo>
                  <a:pt x="0" y="0"/>
                </a:lnTo>
                <a:lnTo>
                  <a:pt x="2" y="3"/>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8" name="75112145"/>
          <p:cNvSpPr>
            <a:spLocks noChangeAspect="1"/>
          </p:cNvSpPr>
          <p:nvPr/>
        </p:nvSpPr>
        <p:spPr bwMode="auto">
          <a:xfrm>
            <a:off x="2890207" y="4444836"/>
            <a:ext cx="47783" cy="23363"/>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39" name="986063149"/>
          <p:cNvSpPr>
            <a:spLocks noChangeAspect="1"/>
          </p:cNvSpPr>
          <p:nvPr/>
        </p:nvSpPr>
        <p:spPr bwMode="auto">
          <a:xfrm>
            <a:off x="2890207" y="4446504"/>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0" name="783337047"/>
          <p:cNvSpPr>
            <a:spLocks noChangeAspect="1"/>
          </p:cNvSpPr>
          <p:nvPr/>
        </p:nvSpPr>
        <p:spPr bwMode="auto">
          <a:xfrm>
            <a:off x="2899607" y="4448173"/>
            <a:ext cx="27416" cy="18357"/>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1" name="605858184"/>
          <p:cNvSpPr>
            <a:spLocks noChangeAspect="1"/>
          </p:cNvSpPr>
          <p:nvPr/>
        </p:nvSpPr>
        <p:spPr bwMode="auto">
          <a:xfrm>
            <a:off x="2890207" y="4444836"/>
            <a:ext cx="9399" cy="3338"/>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2" name="1272661548"/>
          <p:cNvSpPr>
            <a:spLocks noChangeAspect="1"/>
          </p:cNvSpPr>
          <p:nvPr/>
        </p:nvSpPr>
        <p:spPr bwMode="auto">
          <a:xfrm>
            <a:off x="2899607" y="4446504"/>
            <a:ext cx="27416" cy="7509"/>
          </a:xfrm>
          <a:custGeom>
            <a:avLst/>
            <a:gdLst/>
            <a:ahLst/>
            <a:cxnLst>
              <a:cxn ang="0">
                <a:pos x="0" y="0"/>
              </a:cxn>
              <a:cxn ang="0">
                <a:pos x="15" y="3"/>
              </a:cxn>
              <a:cxn ang="0">
                <a:pos x="15" y="4"/>
              </a:cxn>
              <a:cxn ang="0">
                <a:pos x="4" y="3"/>
              </a:cxn>
              <a:cxn ang="0">
                <a:pos x="0" y="1"/>
              </a:cxn>
              <a:cxn ang="0">
                <a:pos x="0" y="0"/>
              </a:cxn>
            </a:cxnLst>
            <a:rect l="0" t="0" r="r" b="b"/>
            <a:pathLst>
              <a:path w="15" h="4">
                <a:moveTo>
                  <a:pt x="0" y="0"/>
                </a:moveTo>
                <a:cubicBezTo>
                  <a:pt x="0" y="0"/>
                  <a:pt x="4" y="4"/>
                  <a:pt x="15" y="3"/>
                </a:cubicBezTo>
                <a:cubicBezTo>
                  <a:pt x="15" y="4"/>
                  <a:pt x="15" y="4"/>
                  <a:pt x="15" y="4"/>
                </a:cubicBezTo>
                <a:cubicBezTo>
                  <a:pt x="15"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3" name="1705658868"/>
          <p:cNvSpPr>
            <a:spLocks noChangeAspect="1" noChangeArrowheads="1"/>
          </p:cNvSpPr>
          <p:nvPr/>
        </p:nvSpPr>
        <p:spPr bwMode="auto">
          <a:xfrm>
            <a:off x="2927023" y="4454013"/>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4" name="1753964433"/>
          <p:cNvSpPr>
            <a:spLocks noChangeAspect="1"/>
          </p:cNvSpPr>
          <p:nvPr/>
        </p:nvSpPr>
        <p:spPr bwMode="auto">
          <a:xfrm>
            <a:off x="2890207" y="4426479"/>
            <a:ext cx="47783" cy="24198"/>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5" name="14181856"/>
          <p:cNvSpPr>
            <a:spLocks noChangeAspect="1"/>
          </p:cNvSpPr>
          <p:nvPr/>
        </p:nvSpPr>
        <p:spPr bwMode="auto">
          <a:xfrm>
            <a:off x="2890207" y="4428982"/>
            <a:ext cx="9399" cy="13351"/>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6" name="104920397"/>
          <p:cNvSpPr>
            <a:spLocks noChangeAspect="1"/>
          </p:cNvSpPr>
          <p:nvPr/>
        </p:nvSpPr>
        <p:spPr bwMode="auto">
          <a:xfrm>
            <a:off x="2899607" y="4430650"/>
            <a:ext cx="27416" cy="1752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7" name="2033746061"/>
          <p:cNvSpPr>
            <a:spLocks noChangeAspect="1"/>
          </p:cNvSpPr>
          <p:nvPr/>
        </p:nvSpPr>
        <p:spPr bwMode="auto">
          <a:xfrm>
            <a:off x="2890207" y="4428982"/>
            <a:ext cx="9399" cy="1668"/>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8" name="2028662767"/>
          <p:cNvSpPr>
            <a:spLocks noChangeAspect="1"/>
          </p:cNvSpPr>
          <p:nvPr/>
        </p:nvSpPr>
        <p:spPr bwMode="auto">
          <a:xfrm>
            <a:off x="2899607" y="4430650"/>
            <a:ext cx="27416" cy="5841"/>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49" name="683492289"/>
          <p:cNvSpPr>
            <a:spLocks noChangeAspect="1" noChangeArrowheads="1"/>
          </p:cNvSpPr>
          <p:nvPr/>
        </p:nvSpPr>
        <p:spPr bwMode="auto">
          <a:xfrm>
            <a:off x="2927023" y="4436491"/>
            <a:ext cx="1567" cy="4171"/>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0" name="1793456326"/>
          <p:cNvSpPr>
            <a:spLocks noChangeAspect="1"/>
          </p:cNvSpPr>
          <p:nvPr/>
        </p:nvSpPr>
        <p:spPr bwMode="auto">
          <a:xfrm>
            <a:off x="2778976" y="4407287"/>
            <a:ext cx="10966" cy="3338"/>
          </a:xfrm>
          <a:custGeom>
            <a:avLst/>
            <a:gdLst/>
            <a:ahLst/>
            <a:cxnLst>
              <a:cxn ang="0">
                <a:pos x="0" y="0"/>
              </a:cxn>
              <a:cxn ang="0">
                <a:pos x="3" y="0"/>
              </a:cxn>
              <a:cxn ang="0">
                <a:pos x="12" y="0"/>
              </a:cxn>
              <a:cxn ang="0">
                <a:pos x="14" y="0"/>
              </a:cxn>
              <a:cxn ang="0">
                <a:pos x="14" y="4"/>
              </a:cxn>
              <a:cxn ang="0">
                <a:pos x="14" y="4"/>
              </a:cxn>
              <a:cxn ang="0">
                <a:pos x="14" y="2"/>
              </a:cxn>
              <a:cxn ang="0">
                <a:pos x="0" y="0"/>
              </a:cxn>
            </a:cxnLst>
            <a:rect l="0" t="0" r="r" b="b"/>
            <a:pathLst>
              <a:path w="14" h="4">
                <a:moveTo>
                  <a:pt x="0" y="0"/>
                </a:moveTo>
                <a:lnTo>
                  <a:pt x="3" y="0"/>
                </a:lnTo>
                <a:lnTo>
                  <a:pt x="12" y="0"/>
                </a:lnTo>
                <a:lnTo>
                  <a:pt x="14" y="0"/>
                </a:lnTo>
                <a:lnTo>
                  <a:pt x="14" y="4"/>
                </a:lnTo>
                <a:lnTo>
                  <a:pt x="14" y="4"/>
                </a:lnTo>
                <a:lnTo>
                  <a:pt x="14" y="2"/>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1" name="445073815"/>
          <p:cNvSpPr>
            <a:spLocks noChangeAspect="1"/>
          </p:cNvSpPr>
          <p:nvPr/>
        </p:nvSpPr>
        <p:spPr bwMode="auto">
          <a:xfrm>
            <a:off x="2778976" y="4407287"/>
            <a:ext cx="9399" cy="88446"/>
          </a:xfrm>
          <a:custGeom>
            <a:avLst/>
            <a:gdLst/>
            <a:ahLst/>
            <a:cxnLst>
              <a:cxn ang="0">
                <a:pos x="0" y="0"/>
              </a:cxn>
              <a:cxn ang="0">
                <a:pos x="0" y="0"/>
              </a:cxn>
              <a:cxn ang="0">
                <a:pos x="0" y="19"/>
              </a:cxn>
              <a:cxn ang="0">
                <a:pos x="0" y="19"/>
              </a:cxn>
              <a:cxn ang="0">
                <a:pos x="0" y="26"/>
              </a:cxn>
              <a:cxn ang="0">
                <a:pos x="0" y="28"/>
              </a:cxn>
              <a:cxn ang="0">
                <a:pos x="0" y="78"/>
              </a:cxn>
              <a:cxn ang="0">
                <a:pos x="0" y="78"/>
              </a:cxn>
              <a:cxn ang="0">
                <a:pos x="0" y="87"/>
              </a:cxn>
              <a:cxn ang="0">
                <a:pos x="0" y="87"/>
              </a:cxn>
              <a:cxn ang="0">
                <a:pos x="0" y="104"/>
              </a:cxn>
              <a:cxn ang="0">
                <a:pos x="12" y="106"/>
              </a:cxn>
              <a:cxn ang="0">
                <a:pos x="12" y="2"/>
              </a:cxn>
              <a:cxn ang="0">
                <a:pos x="0" y="0"/>
              </a:cxn>
            </a:cxnLst>
            <a:rect l="0" t="0" r="r" b="b"/>
            <a:pathLst>
              <a:path w="12" h="106">
                <a:moveTo>
                  <a:pt x="0" y="0"/>
                </a:moveTo>
                <a:lnTo>
                  <a:pt x="0" y="0"/>
                </a:lnTo>
                <a:lnTo>
                  <a:pt x="0" y="19"/>
                </a:lnTo>
                <a:lnTo>
                  <a:pt x="0" y="19"/>
                </a:lnTo>
                <a:lnTo>
                  <a:pt x="0" y="26"/>
                </a:lnTo>
                <a:lnTo>
                  <a:pt x="0" y="28"/>
                </a:lnTo>
                <a:lnTo>
                  <a:pt x="0" y="78"/>
                </a:lnTo>
                <a:lnTo>
                  <a:pt x="0" y="78"/>
                </a:lnTo>
                <a:lnTo>
                  <a:pt x="0" y="87"/>
                </a:lnTo>
                <a:lnTo>
                  <a:pt x="0" y="87"/>
                </a:lnTo>
                <a:lnTo>
                  <a:pt x="0" y="104"/>
                </a:lnTo>
                <a:lnTo>
                  <a:pt x="12" y="106"/>
                </a:lnTo>
                <a:lnTo>
                  <a:pt x="12" y="2"/>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2" name="1643056727"/>
          <p:cNvSpPr>
            <a:spLocks noChangeAspect="1" noEditPoints="1"/>
          </p:cNvSpPr>
          <p:nvPr/>
        </p:nvSpPr>
        <p:spPr bwMode="auto">
          <a:xfrm>
            <a:off x="2778976" y="4423141"/>
            <a:ext cx="7833" cy="7509"/>
          </a:xfrm>
          <a:custGeom>
            <a:avLst/>
            <a:gdLst/>
            <a:ahLst/>
            <a:cxnLst>
              <a:cxn ang="0">
                <a:pos x="0" y="0"/>
              </a:cxn>
              <a:cxn ang="0">
                <a:pos x="0" y="0"/>
              </a:cxn>
              <a:cxn ang="0">
                <a:pos x="0" y="0"/>
              </a:cxn>
              <a:cxn ang="0">
                <a:pos x="0" y="0"/>
              </a:cxn>
              <a:cxn ang="0">
                <a:pos x="3" y="0"/>
              </a:cxn>
              <a:cxn ang="0">
                <a:pos x="0" y="0"/>
              </a:cxn>
              <a:cxn ang="0">
                <a:pos x="0" y="3"/>
              </a:cxn>
              <a:cxn ang="0">
                <a:pos x="3" y="4"/>
              </a:cxn>
              <a:cxn ang="0">
                <a:pos x="4" y="2"/>
              </a:cxn>
              <a:cxn ang="0">
                <a:pos x="3" y="0"/>
              </a:cxn>
            </a:cxnLst>
            <a:rect l="0" t="0" r="r" b="b"/>
            <a:pathLst>
              <a:path w="4" h="4">
                <a:moveTo>
                  <a:pt x="0" y="0"/>
                </a:moveTo>
                <a:cubicBezTo>
                  <a:pt x="0" y="0"/>
                  <a:pt x="0" y="0"/>
                  <a:pt x="0" y="0"/>
                </a:cubicBezTo>
                <a:cubicBezTo>
                  <a:pt x="0" y="0"/>
                  <a:pt x="0" y="0"/>
                  <a:pt x="0" y="0"/>
                </a:cubicBezTo>
                <a:cubicBezTo>
                  <a:pt x="0" y="0"/>
                  <a:pt x="0" y="0"/>
                  <a:pt x="0" y="0"/>
                </a:cubicBezTo>
                <a:moveTo>
                  <a:pt x="3" y="0"/>
                </a:moveTo>
                <a:cubicBezTo>
                  <a:pt x="0" y="0"/>
                  <a:pt x="0" y="0"/>
                  <a:pt x="0" y="0"/>
                </a:cubicBezTo>
                <a:cubicBezTo>
                  <a:pt x="0" y="3"/>
                  <a:pt x="0" y="3"/>
                  <a:pt x="0" y="3"/>
                </a:cubicBezTo>
                <a:cubicBezTo>
                  <a:pt x="3" y="4"/>
                  <a:pt x="3" y="4"/>
                  <a:pt x="3" y="4"/>
                </a:cubicBezTo>
                <a:cubicBezTo>
                  <a:pt x="4" y="4"/>
                  <a:pt x="4" y="3"/>
                  <a:pt x="4" y="2"/>
                </a:cubicBezTo>
                <a:cubicBezTo>
                  <a:pt x="4"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3" name="1429873205"/>
          <p:cNvSpPr>
            <a:spLocks noChangeAspect="1"/>
          </p:cNvSpPr>
          <p:nvPr/>
        </p:nvSpPr>
        <p:spPr bwMode="auto">
          <a:xfrm>
            <a:off x="2778976" y="4426479"/>
            <a:ext cx="9399" cy="4171"/>
          </a:xfrm>
          <a:custGeom>
            <a:avLst/>
            <a:gdLst/>
            <a:ahLst/>
            <a:cxnLst>
              <a:cxn ang="0">
                <a:pos x="4" y="0"/>
              </a:cxn>
              <a:cxn ang="0">
                <a:pos x="4" y="0"/>
              </a:cxn>
              <a:cxn ang="0">
                <a:pos x="3" y="2"/>
              </a:cxn>
              <a:cxn ang="0">
                <a:pos x="0" y="1"/>
              </a:cxn>
              <a:cxn ang="0">
                <a:pos x="0" y="2"/>
              </a:cxn>
              <a:cxn ang="0">
                <a:pos x="3" y="2"/>
              </a:cxn>
              <a:cxn ang="0">
                <a:pos x="4" y="1"/>
              </a:cxn>
              <a:cxn ang="0">
                <a:pos x="4" y="0"/>
              </a:cxn>
            </a:cxnLst>
            <a:rect l="0" t="0" r="r" b="b"/>
            <a:pathLst>
              <a:path w="5" h="2">
                <a:moveTo>
                  <a:pt x="4" y="0"/>
                </a:moveTo>
                <a:cubicBezTo>
                  <a:pt x="4" y="0"/>
                  <a:pt x="4" y="0"/>
                  <a:pt x="4" y="0"/>
                </a:cubicBezTo>
                <a:cubicBezTo>
                  <a:pt x="4" y="1"/>
                  <a:pt x="4" y="2"/>
                  <a:pt x="3" y="2"/>
                </a:cubicBezTo>
                <a:cubicBezTo>
                  <a:pt x="0" y="1"/>
                  <a:pt x="0" y="1"/>
                  <a:pt x="0" y="1"/>
                </a:cubicBezTo>
                <a:cubicBezTo>
                  <a:pt x="0" y="2"/>
                  <a:pt x="0" y="2"/>
                  <a:pt x="0" y="2"/>
                </a:cubicBezTo>
                <a:cubicBezTo>
                  <a:pt x="3" y="2"/>
                  <a:pt x="3" y="2"/>
                  <a:pt x="3" y="2"/>
                </a:cubicBezTo>
                <a:cubicBezTo>
                  <a:pt x="4" y="2"/>
                  <a:pt x="4" y="2"/>
                  <a:pt x="4" y="1"/>
                </a:cubicBezTo>
                <a:cubicBezTo>
                  <a:pt x="5" y="0"/>
                  <a:pt x="4" y="0"/>
                  <a:pt x="4"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4" name="1200883621"/>
          <p:cNvSpPr>
            <a:spLocks noChangeAspect="1"/>
          </p:cNvSpPr>
          <p:nvPr/>
        </p:nvSpPr>
        <p:spPr bwMode="auto">
          <a:xfrm>
            <a:off x="2781326" y="4424810"/>
            <a:ext cx="5484" cy="4171"/>
          </a:xfrm>
          <a:custGeom>
            <a:avLst/>
            <a:gdLst/>
            <a:ahLst/>
            <a:cxnLst>
              <a:cxn ang="0">
                <a:pos x="3" y="1"/>
              </a:cxn>
              <a:cxn ang="0">
                <a:pos x="2" y="2"/>
              </a:cxn>
              <a:cxn ang="0">
                <a:pos x="0" y="2"/>
              </a:cxn>
              <a:cxn ang="0">
                <a:pos x="0" y="1"/>
              </a:cxn>
              <a:cxn ang="0">
                <a:pos x="0" y="0"/>
              </a:cxn>
              <a:cxn ang="0">
                <a:pos x="2" y="0"/>
              </a:cxn>
              <a:cxn ang="0">
                <a:pos x="3" y="1"/>
              </a:cxn>
            </a:cxnLst>
            <a:rect l="0" t="0" r="r" b="b"/>
            <a:pathLst>
              <a:path w="3" h="2">
                <a:moveTo>
                  <a:pt x="3" y="1"/>
                </a:moveTo>
                <a:cubicBezTo>
                  <a:pt x="3" y="2"/>
                  <a:pt x="2" y="2"/>
                  <a:pt x="2" y="2"/>
                </a:cubicBezTo>
                <a:cubicBezTo>
                  <a:pt x="0" y="2"/>
                  <a:pt x="0" y="2"/>
                  <a:pt x="0" y="2"/>
                </a:cubicBezTo>
                <a:cubicBezTo>
                  <a:pt x="0" y="2"/>
                  <a:pt x="0" y="1"/>
                  <a:pt x="0" y="1"/>
                </a:cubicBezTo>
                <a:cubicBezTo>
                  <a:pt x="0" y="0"/>
                  <a:pt x="0" y="0"/>
                  <a:pt x="0" y="0"/>
                </a:cubicBezTo>
                <a:cubicBezTo>
                  <a:pt x="2" y="0"/>
                  <a:pt x="2" y="0"/>
                  <a:pt x="2" y="0"/>
                </a:cubicBezTo>
                <a:cubicBezTo>
                  <a:pt x="2"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5" name="440580046"/>
          <p:cNvSpPr>
            <a:spLocks noChangeAspect="1" noEditPoints="1"/>
          </p:cNvSpPr>
          <p:nvPr/>
        </p:nvSpPr>
        <p:spPr bwMode="auto">
          <a:xfrm>
            <a:off x="2778976" y="4472370"/>
            <a:ext cx="7833" cy="7509"/>
          </a:xfrm>
          <a:custGeom>
            <a:avLst/>
            <a:gdLst/>
            <a:ahLst/>
            <a:cxnLst>
              <a:cxn ang="0">
                <a:pos x="0" y="0"/>
              </a:cxn>
              <a:cxn ang="0">
                <a:pos x="0" y="0"/>
              </a:cxn>
              <a:cxn ang="0">
                <a:pos x="0" y="0"/>
              </a:cxn>
              <a:cxn ang="0">
                <a:pos x="0" y="0"/>
              </a:cxn>
              <a:cxn ang="0">
                <a:pos x="3" y="1"/>
              </a:cxn>
              <a:cxn ang="0">
                <a:pos x="0" y="0"/>
              </a:cxn>
              <a:cxn ang="0">
                <a:pos x="0" y="4"/>
              </a:cxn>
              <a:cxn ang="0">
                <a:pos x="3" y="4"/>
              </a:cxn>
              <a:cxn ang="0">
                <a:pos x="4" y="3"/>
              </a:cxn>
              <a:cxn ang="0">
                <a:pos x="3" y="1"/>
              </a:cxn>
            </a:cxnLst>
            <a:rect l="0" t="0" r="r" b="b"/>
            <a:pathLst>
              <a:path w="4" h="4">
                <a:moveTo>
                  <a:pt x="0" y="0"/>
                </a:moveTo>
                <a:cubicBezTo>
                  <a:pt x="0" y="0"/>
                  <a:pt x="0" y="0"/>
                  <a:pt x="0" y="0"/>
                </a:cubicBezTo>
                <a:cubicBezTo>
                  <a:pt x="0" y="0"/>
                  <a:pt x="0" y="0"/>
                  <a:pt x="0" y="0"/>
                </a:cubicBezTo>
                <a:cubicBezTo>
                  <a:pt x="0" y="0"/>
                  <a:pt x="0" y="0"/>
                  <a:pt x="0" y="0"/>
                </a:cubicBezTo>
                <a:moveTo>
                  <a:pt x="3" y="1"/>
                </a:moveTo>
                <a:cubicBezTo>
                  <a:pt x="0" y="0"/>
                  <a:pt x="0" y="0"/>
                  <a:pt x="0" y="0"/>
                </a:cubicBezTo>
                <a:cubicBezTo>
                  <a:pt x="0" y="4"/>
                  <a:pt x="0" y="4"/>
                  <a:pt x="0" y="4"/>
                </a:cubicBezTo>
                <a:cubicBezTo>
                  <a:pt x="3" y="4"/>
                  <a:pt x="3" y="4"/>
                  <a:pt x="3" y="4"/>
                </a:cubicBezTo>
                <a:cubicBezTo>
                  <a:pt x="4" y="4"/>
                  <a:pt x="4" y="4"/>
                  <a:pt x="4" y="3"/>
                </a:cubicBezTo>
                <a:cubicBezTo>
                  <a:pt x="4"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6" name="1623567502"/>
          <p:cNvSpPr>
            <a:spLocks noChangeAspect="1"/>
          </p:cNvSpPr>
          <p:nvPr/>
        </p:nvSpPr>
        <p:spPr bwMode="auto">
          <a:xfrm>
            <a:off x="2778976" y="4478211"/>
            <a:ext cx="9399" cy="3338"/>
          </a:xfrm>
          <a:custGeom>
            <a:avLst/>
            <a:gdLst/>
            <a:ahLst/>
            <a:cxnLst>
              <a:cxn ang="0">
                <a:pos x="4" y="0"/>
              </a:cxn>
              <a:cxn ang="0">
                <a:pos x="4" y="0"/>
              </a:cxn>
              <a:cxn ang="0">
                <a:pos x="3" y="1"/>
              </a:cxn>
              <a:cxn ang="0">
                <a:pos x="0" y="1"/>
              </a:cxn>
              <a:cxn ang="0">
                <a:pos x="0" y="1"/>
              </a:cxn>
              <a:cxn ang="0">
                <a:pos x="3" y="2"/>
              </a:cxn>
              <a:cxn ang="0">
                <a:pos x="4" y="0"/>
              </a:cxn>
              <a:cxn ang="0">
                <a:pos x="4" y="0"/>
              </a:cxn>
            </a:cxnLst>
            <a:rect l="0" t="0" r="r" b="b"/>
            <a:pathLst>
              <a:path w="5" h="2">
                <a:moveTo>
                  <a:pt x="4" y="0"/>
                </a:moveTo>
                <a:cubicBezTo>
                  <a:pt x="4" y="0"/>
                  <a:pt x="4" y="0"/>
                  <a:pt x="4" y="0"/>
                </a:cubicBezTo>
                <a:cubicBezTo>
                  <a:pt x="4" y="1"/>
                  <a:pt x="4" y="1"/>
                  <a:pt x="3" y="1"/>
                </a:cubicBezTo>
                <a:cubicBezTo>
                  <a:pt x="0" y="1"/>
                  <a:pt x="0" y="1"/>
                  <a:pt x="0" y="1"/>
                </a:cubicBezTo>
                <a:cubicBezTo>
                  <a:pt x="0" y="1"/>
                  <a:pt x="0" y="1"/>
                  <a:pt x="0" y="1"/>
                </a:cubicBezTo>
                <a:cubicBezTo>
                  <a:pt x="3" y="2"/>
                  <a:pt x="3" y="2"/>
                  <a:pt x="3" y="2"/>
                </a:cubicBezTo>
                <a:cubicBezTo>
                  <a:pt x="4" y="2"/>
                  <a:pt x="4" y="1"/>
                  <a:pt x="4" y="0"/>
                </a:cubicBezTo>
                <a:cubicBezTo>
                  <a:pt x="5" y="0"/>
                  <a:pt x="4" y="0"/>
                  <a:pt x="4"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7" name="2072194711"/>
          <p:cNvSpPr>
            <a:spLocks noChangeAspect="1"/>
          </p:cNvSpPr>
          <p:nvPr/>
        </p:nvSpPr>
        <p:spPr bwMode="auto">
          <a:xfrm>
            <a:off x="2781326" y="4474038"/>
            <a:ext cx="5484" cy="5841"/>
          </a:xfrm>
          <a:custGeom>
            <a:avLst/>
            <a:gdLst/>
            <a:ahLst/>
            <a:cxnLst>
              <a:cxn ang="0">
                <a:pos x="3" y="2"/>
              </a:cxn>
              <a:cxn ang="0">
                <a:pos x="2" y="2"/>
              </a:cxn>
              <a:cxn ang="0">
                <a:pos x="0" y="2"/>
              </a:cxn>
              <a:cxn ang="0">
                <a:pos x="0" y="1"/>
              </a:cxn>
              <a:cxn ang="0">
                <a:pos x="0" y="0"/>
              </a:cxn>
              <a:cxn ang="0">
                <a:pos x="2" y="1"/>
              </a:cxn>
              <a:cxn ang="0">
                <a:pos x="3" y="2"/>
              </a:cxn>
            </a:cxnLst>
            <a:rect l="0" t="0" r="r" b="b"/>
            <a:pathLst>
              <a:path w="3" h="3">
                <a:moveTo>
                  <a:pt x="3" y="2"/>
                </a:moveTo>
                <a:cubicBezTo>
                  <a:pt x="3" y="2"/>
                  <a:pt x="2" y="3"/>
                  <a:pt x="2" y="2"/>
                </a:cubicBezTo>
                <a:cubicBezTo>
                  <a:pt x="0" y="2"/>
                  <a:pt x="0" y="2"/>
                  <a:pt x="0" y="2"/>
                </a:cubicBezTo>
                <a:cubicBezTo>
                  <a:pt x="0" y="2"/>
                  <a:pt x="0" y="2"/>
                  <a:pt x="0" y="1"/>
                </a:cubicBezTo>
                <a:cubicBezTo>
                  <a:pt x="0" y="1"/>
                  <a:pt x="0" y="0"/>
                  <a:pt x="0" y="0"/>
                </a:cubicBezTo>
                <a:cubicBezTo>
                  <a:pt x="2" y="1"/>
                  <a:pt x="2" y="1"/>
                  <a:pt x="2" y="1"/>
                </a:cubicBezTo>
                <a:cubicBezTo>
                  <a:pt x="2"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8" name="44829238"/>
          <p:cNvSpPr>
            <a:spLocks noChangeAspect="1" noChangeArrowheads="1"/>
          </p:cNvSpPr>
          <p:nvPr/>
        </p:nvSpPr>
        <p:spPr bwMode="auto">
          <a:xfrm>
            <a:off x="2786810" y="4503243"/>
            <a:ext cx="3134" cy="4171"/>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59" name="1971004648"/>
          <p:cNvSpPr>
            <a:spLocks noChangeAspect="1" noChangeShapeType="1"/>
          </p:cNvSpPr>
          <p:nvPr/>
        </p:nvSpPr>
        <p:spPr bwMode="auto">
          <a:xfrm>
            <a:off x="2795426" y="4517428"/>
            <a:ext cx="222462" cy="37547"/>
          </a:xfrm>
          <a:prstGeom prst="line">
            <a:avLst/>
          </a:prstGeom>
          <a:noFill/>
          <a:ln w="4763"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0" name="536770029"/>
          <p:cNvSpPr>
            <a:spLocks noChangeAspect="1"/>
          </p:cNvSpPr>
          <p:nvPr/>
        </p:nvSpPr>
        <p:spPr bwMode="auto">
          <a:xfrm>
            <a:off x="2981071" y="3592918"/>
            <a:ext cx="10966" cy="1113917"/>
          </a:xfrm>
          <a:custGeom>
            <a:avLst/>
            <a:gdLst/>
            <a:ahLst/>
            <a:cxnLst>
              <a:cxn ang="0">
                <a:pos x="11" y="2"/>
              </a:cxn>
              <a:cxn ang="0">
                <a:pos x="14" y="1335"/>
              </a:cxn>
              <a:cxn ang="0">
                <a:pos x="0" y="1335"/>
              </a:cxn>
              <a:cxn ang="0">
                <a:pos x="0" y="0"/>
              </a:cxn>
              <a:cxn ang="0">
                <a:pos x="11" y="2"/>
              </a:cxn>
            </a:cxnLst>
            <a:rect l="0" t="0" r="r" b="b"/>
            <a:pathLst>
              <a:path w="14" h="1335">
                <a:moveTo>
                  <a:pt x="11" y="2"/>
                </a:moveTo>
                <a:lnTo>
                  <a:pt x="14" y="1335"/>
                </a:lnTo>
                <a:lnTo>
                  <a:pt x="0" y="1335"/>
                </a:lnTo>
                <a:lnTo>
                  <a:pt x="0" y="0"/>
                </a:lnTo>
                <a:lnTo>
                  <a:pt x="11" y="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1" name="1730948462"/>
          <p:cNvSpPr>
            <a:spLocks noChangeAspect="1"/>
          </p:cNvSpPr>
          <p:nvPr/>
        </p:nvSpPr>
        <p:spPr bwMode="auto">
          <a:xfrm>
            <a:off x="2981071" y="3592918"/>
            <a:ext cx="10966" cy="1113917"/>
          </a:xfrm>
          <a:custGeom>
            <a:avLst/>
            <a:gdLst/>
            <a:ahLst/>
            <a:cxnLst>
              <a:cxn ang="0">
                <a:pos x="11" y="2"/>
              </a:cxn>
              <a:cxn ang="0">
                <a:pos x="14" y="1335"/>
              </a:cxn>
              <a:cxn ang="0">
                <a:pos x="0" y="1335"/>
              </a:cxn>
              <a:cxn ang="0">
                <a:pos x="0" y="0"/>
              </a:cxn>
            </a:cxnLst>
            <a:rect l="0" t="0" r="r" b="b"/>
            <a:pathLst>
              <a:path w="14" h="1335">
                <a:moveTo>
                  <a:pt x="11" y="2"/>
                </a:moveTo>
                <a:lnTo>
                  <a:pt x="14" y="1335"/>
                </a:lnTo>
                <a:lnTo>
                  <a:pt x="0" y="1335"/>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2" name="1156622944"/>
          <p:cNvSpPr>
            <a:spLocks noChangeAspect="1"/>
          </p:cNvSpPr>
          <p:nvPr/>
        </p:nvSpPr>
        <p:spPr bwMode="auto">
          <a:xfrm>
            <a:off x="2746077" y="4637580"/>
            <a:ext cx="234994" cy="73427"/>
          </a:xfrm>
          <a:custGeom>
            <a:avLst/>
            <a:gdLst/>
            <a:ahLst/>
            <a:cxnLst>
              <a:cxn ang="0">
                <a:pos x="127" y="37"/>
              </a:cxn>
              <a:cxn ang="0">
                <a:pos x="67" y="7"/>
              </a:cxn>
              <a:cxn ang="0">
                <a:pos x="0" y="14"/>
              </a:cxn>
              <a:cxn ang="0">
                <a:pos x="127" y="37"/>
              </a:cxn>
            </a:cxnLst>
            <a:rect l="0" t="0" r="r" b="b"/>
            <a:pathLst>
              <a:path w="127" h="37">
                <a:moveTo>
                  <a:pt x="127" y="37"/>
                </a:moveTo>
                <a:cubicBezTo>
                  <a:pt x="125" y="35"/>
                  <a:pt x="104" y="14"/>
                  <a:pt x="67" y="7"/>
                </a:cubicBezTo>
                <a:cubicBezTo>
                  <a:pt x="32" y="0"/>
                  <a:pt x="7" y="11"/>
                  <a:pt x="0" y="14"/>
                </a:cubicBezTo>
                <a:cubicBezTo>
                  <a:pt x="21" y="17"/>
                  <a:pt x="127" y="37"/>
                  <a:pt x="127" y="37"/>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3" name="522564699"/>
          <p:cNvSpPr>
            <a:spLocks noChangeAspect="1" noEditPoints="1"/>
          </p:cNvSpPr>
          <p:nvPr/>
        </p:nvSpPr>
        <p:spPr bwMode="auto">
          <a:xfrm>
            <a:off x="2751560" y="4649263"/>
            <a:ext cx="224028" cy="59242"/>
          </a:xfrm>
          <a:custGeom>
            <a:avLst/>
            <a:gdLst/>
            <a:ahLst/>
            <a:cxnLst>
              <a:cxn ang="0">
                <a:pos x="38" y="15"/>
              </a:cxn>
              <a:cxn ang="0">
                <a:pos x="37" y="0"/>
              </a:cxn>
              <a:cxn ang="0">
                <a:pos x="37" y="14"/>
              </a:cxn>
              <a:cxn ang="0">
                <a:pos x="52" y="0"/>
              </a:cxn>
              <a:cxn ang="0">
                <a:pos x="56" y="0"/>
              </a:cxn>
              <a:cxn ang="0">
                <a:pos x="43" y="16"/>
              </a:cxn>
              <a:cxn ang="0">
                <a:pos x="51" y="0"/>
              </a:cxn>
              <a:cxn ang="0">
                <a:pos x="51" y="17"/>
              </a:cxn>
              <a:cxn ang="0">
                <a:pos x="29" y="0"/>
              </a:cxn>
              <a:cxn ang="0">
                <a:pos x="32" y="0"/>
              </a:cxn>
              <a:cxn ang="0">
                <a:pos x="57" y="0"/>
              </a:cxn>
              <a:cxn ang="0">
                <a:pos x="60" y="1"/>
              </a:cxn>
              <a:cxn ang="0">
                <a:pos x="5" y="9"/>
              </a:cxn>
              <a:cxn ang="0">
                <a:pos x="4" y="9"/>
              </a:cxn>
              <a:cxn ang="0">
                <a:pos x="0" y="8"/>
              </a:cxn>
              <a:cxn ang="0">
                <a:pos x="10" y="4"/>
              </a:cxn>
              <a:cxn ang="0">
                <a:pos x="13" y="3"/>
              </a:cxn>
              <a:cxn ang="0">
                <a:pos x="24" y="12"/>
              </a:cxn>
              <a:cxn ang="0">
                <a:pos x="23" y="1"/>
              </a:cxn>
              <a:cxn ang="0">
                <a:pos x="22" y="12"/>
              </a:cxn>
              <a:cxn ang="0">
                <a:pos x="14" y="3"/>
              </a:cxn>
              <a:cxn ang="0">
                <a:pos x="18" y="2"/>
              </a:cxn>
              <a:cxn ang="0">
                <a:pos x="71" y="21"/>
              </a:cxn>
              <a:cxn ang="0">
                <a:pos x="107" y="18"/>
              </a:cxn>
              <a:cxn ang="0">
                <a:pos x="107" y="27"/>
              </a:cxn>
              <a:cxn ang="0">
                <a:pos x="99" y="14"/>
              </a:cxn>
              <a:cxn ang="0">
                <a:pos x="103" y="16"/>
              </a:cxn>
              <a:cxn ang="0">
                <a:pos x="94" y="25"/>
              </a:cxn>
              <a:cxn ang="0">
                <a:pos x="112" y="22"/>
              </a:cxn>
              <a:cxn ang="0">
                <a:pos x="112" y="28"/>
              </a:cxn>
              <a:cxn ang="0">
                <a:pos x="118" y="26"/>
              </a:cxn>
              <a:cxn ang="0">
                <a:pos x="121" y="29"/>
              </a:cxn>
              <a:cxn ang="0">
                <a:pos x="113" y="28"/>
              </a:cxn>
              <a:cxn ang="0">
                <a:pos x="84" y="7"/>
              </a:cxn>
              <a:cxn ang="0">
                <a:pos x="84" y="23"/>
              </a:cxn>
              <a:cxn ang="0">
                <a:pos x="76" y="4"/>
              </a:cxn>
              <a:cxn ang="0">
                <a:pos x="79" y="5"/>
              </a:cxn>
              <a:cxn ang="0">
                <a:pos x="90" y="24"/>
              </a:cxn>
              <a:cxn ang="0">
                <a:pos x="70" y="3"/>
              </a:cxn>
              <a:cxn ang="0">
                <a:pos x="70" y="20"/>
              </a:cxn>
              <a:cxn ang="0">
                <a:pos x="85" y="7"/>
              </a:cxn>
              <a:cxn ang="0">
                <a:pos x="88" y="9"/>
              </a:cxn>
              <a:cxn ang="0">
                <a:pos x="61" y="19"/>
              </a:cxn>
            </a:cxnLst>
            <a:rect l="0" t="0" r="r" b="b"/>
            <a:pathLst>
              <a:path w="121" h="30">
                <a:moveTo>
                  <a:pt x="41" y="0"/>
                </a:moveTo>
                <a:cubicBezTo>
                  <a:pt x="40" y="0"/>
                  <a:pt x="39" y="0"/>
                  <a:pt x="38" y="0"/>
                </a:cubicBezTo>
                <a:cubicBezTo>
                  <a:pt x="38" y="15"/>
                  <a:pt x="38" y="15"/>
                  <a:pt x="38" y="15"/>
                </a:cubicBezTo>
                <a:cubicBezTo>
                  <a:pt x="41" y="15"/>
                  <a:pt x="41" y="15"/>
                  <a:pt x="41" y="15"/>
                </a:cubicBezTo>
                <a:lnTo>
                  <a:pt x="41" y="0"/>
                </a:lnTo>
                <a:close/>
                <a:moveTo>
                  <a:pt x="37" y="0"/>
                </a:moveTo>
                <a:cubicBezTo>
                  <a:pt x="36" y="0"/>
                  <a:pt x="34" y="0"/>
                  <a:pt x="33" y="0"/>
                </a:cubicBezTo>
                <a:cubicBezTo>
                  <a:pt x="33" y="14"/>
                  <a:pt x="33" y="14"/>
                  <a:pt x="33" y="14"/>
                </a:cubicBezTo>
                <a:cubicBezTo>
                  <a:pt x="37" y="14"/>
                  <a:pt x="37" y="14"/>
                  <a:pt x="37" y="14"/>
                </a:cubicBezTo>
                <a:lnTo>
                  <a:pt x="37" y="0"/>
                </a:lnTo>
                <a:close/>
                <a:moveTo>
                  <a:pt x="56" y="0"/>
                </a:moveTo>
                <a:cubicBezTo>
                  <a:pt x="54" y="0"/>
                  <a:pt x="53" y="0"/>
                  <a:pt x="52" y="0"/>
                </a:cubicBezTo>
                <a:cubicBezTo>
                  <a:pt x="52" y="17"/>
                  <a:pt x="52" y="17"/>
                  <a:pt x="52" y="17"/>
                </a:cubicBezTo>
                <a:cubicBezTo>
                  <a:pt x="55" y="18"/>
                  <a:pt x="55" y="18"/>
                  <a:pt x="55" y="18"/>
                </a:cubicBezTo>
                <a:lnTo>
                  <a:pt x="56" y="0"/>
                </a:lnTo>
                <a:close/>
                <a:moveTo>
                  <a:pt x="46" y="0"/>
                </a:moveTo>
                <a:cubicBezTo>
                  <a:pt x="45" y="0"/>
                  <a:pt x="44" y="0"/>
                  <a:pt x="43" y="0"/>
                </a:cubicBezTo>
                <a:cubicBezTo>
                  <a:pt x="43" y="16"/>
                  <a:pt x="43" y="16"/>
                  <a:pt x="43" y="16"/>
                </a:cubicBezTo>
                <a:cubicBezTo>
                  <a:pt x="46" y="16"/>
                  <a:pt x="46" y="16"/>
                  <a:pt x="46" y="16"/>
                </a:cubicBezTo>
                <a:lnTo>
                  <a:pt x="46" y="0"/>
                </a:lnTo>
                <a:close/>
                <a:moveTo>
                  <a:pt x="51" y="0"/>
                </a:moveTo>
                <a:cubicBezTo>
                  <a:pt x="50" y="0"/>
                  <a:pt x="49" y="0"/>
                  <a:pt x="47" y="0"/>
                </a:cubicBezTo>
                <a:cubicBezTo>
                  <a:pt x="47" y="16"/>
                  <a:pt x="47" y="16"/>
                  <a:pt x="47" y="16"/>
                </a:cubicBezTo>
                <a:cubicBezTo>
                  <a:pt x="51" y="17"/>
                  <a:pt x="51" y="17"/>
                  <a:pt x="51" y="17"/>
                </a:cubicBezTo>
                <a:lnTo>
                  <a:pt x="51" y="0"/>
                </a:lnTo>
                <a:close/>
                <a:moveTo>
                  <a:pt x="32" y="0"/>
                </a:moveTo>
                <a:cubicBezTo>
                  <a:pt x="31" y="0"/>
                  <a:pt x="30" y="0"/>
                  <a:pt x="29" y="0"/>
                </a:cubicBezTo>
                <a:cubicBezTo>
                  <a:pt x="29" y="13"/>
                  <a:pt x="29" y="13"/>
                  <a:pt x="29" y="13"/>
                </a:cubicBezTo>
                <a:cubicBezTo>
                  <a:pt x="32" y="14"/>
                  <a:pt x="32" y="14"/>
                  <a:pt x="32" y="14"/>
                </a:cubicBezTo>
                <a:lnTo>
                  <a:pt x="32" y="0"/>
                </a:lnTo>
                <a:close/>
                <a:moveTo>
                  <a:pt x="60" y="1"/>
                </a:moveTo>
                <a:cubicBezTo>
                  <a:pt x="60" y="1"/>
                  <a:pt x="59" y="1"/>
                  <a:pt x="59" y="1"/>
                </a:cubicBezTo>
                <a:cubicBezTo>
                  <a:pt x="58" y="1"/>
                  <a:pt x="58" y="1"/>
                  <a:pt x="57" y="0"/>
                </a:cubicBezTo>
                <a:cubicBezTo>
                  <a:pt x="57" y="18"/>
                  <a:pt x="57" y="18"/>
                  <a:pt x="57" y="18"/>
                </a:cubicBezTo>
                <a:cubicBezTo>
                  <a:pt x="60" y="19"/>
                  <a:pt x="60" y="19"/>
                  <a:pt x="60" y="19"/>
                </a:cubicBezTo>
                <a:lnTo>
                  <a:pt x="60" y="1"/>
                </a:lnTo>
                <a:close/>
                <a:moveTo>
                  <a:pt x="8" y="5"/>
                </a:moveTo>
                <a:cubicBezTo>
                  <a:pt x="7" y="5"/>
                  <a:pt x="6" y="5"/>
                  <a:pt x="5" y="6"/>
                </a:cubicBezTo>
                <a:cubicBezTo>
                  <a:pt x="5" y="9"/>
                  <a:pt x="5" y="9"/>
                  <a:pt x="5" y="9"/>
                </a:cubicBezTo>
                <a:cubicBezTo>
                  <a:pt x="8" y="9"/>
                  <a:pt x="8" y="9"/>
                  <a:pt x="8" y="9"/>
                </a:cubicBezTo>
                <a:lnTo>
                  <a:pt x="8" y="5"/>
                </a:lnTo>
                <a:close/>
                <a:moveTo>
                  <a:pt x="4" y="9"/>
                </a:moveTo>
                <a:cubicBezTo>
                  <a:pt x="4" y="6"/>
                  <a:pt x="4" y="6"/>
                  <a:pt x="4" y="6"/>
                </a:cubicBezTo>
                <a:cubicBezTo>
                  <a:pt x="2" y="7"/>
                  <a:pt x="1" y="7"/>
                  <a:pt x="0" y="8"/>
                </a:cubicBezTo>
                <a:cubicBezTo>
                  <a:pt x="0" y="8"/>
                  <a:pt x="0" y="8"/>
                  <a:pt x="0" y="8"/>
                </a:cubicBezTo>
                <a:lnTo>
                  <a:pt x="4" y="9"/>
                </a:lnTo>
                <a:close/>
                <a:moveTo>
                  <a:pt x="13" y="3"/>
                </a:moveTo>
                <a:cubicBezTo>
                  <a:pt x="12" y="3"/>
                  <a:pt x="11" y="4"/>
                  <a:pt x="10" y="4"/>
                </a:cubicBezTo>
                <a:cubicBezTo>
                  <a:pt x="10" y="10"/>
                  <a:pt x="10" y="10"/>
                  <a:pt x="10" y="10"/>
                </a:cubicBezTo>
                <a:cubicBezTo>
                  <a:pt x="13" y="10"/>
                  <a:pt x="13" y="10"/>
                  <a:pt x="13" y="10"/>
                </a:cubicBezTo>
                <a:lnTo>
                  <a:pt x="13" y="3"/>
                </a:lnTo>
                <a:close/>
                <a:moveTo>
                  <a:pt x="27" y="0"/>
                </a:moveTo>
                <a:cubicBezTo>
                  <a:pt x="26" y="1"/>
                  <a:pt x="25" y="1"/>
                  <a:pt x="24" y="1"/>
                </a:cubicBezTo>
                <a:cubicBezTo>
                  <a:pt x="24" y="12"/>
                  <a:pt x="24" y="12"/>
                  <a:pt x="24" y="12"/>
                </a:cubicBezTo>
                <a:cubicBezTo>
                  <a:pt x="27" y="13"/>
                  <a:pt x="27" y="13"/>
                  <a:pt x="27" y="13"/>
                </a:cubicBezTo>
                <a:lnTo>
                  <a:pt x="27" y="0"/>
                </a:lnTo>
                <a:close/>
                <a:moveTo>
                  <a:pt x="23" y="1"/>
                </a:moveTo>
                <a:cubicBezTo>
                  <a:pt x="21" y="1"/>
                  <a:pt x="20" y="2"/>
                  <a:pt x="19" y="2"/>
                </a:cubicBezTo>
                <a:cubicBezTo>
                  <a:pt x="19" y="11"/>
                  <a:pt x="19" y="11"/>
                  <a:pt x="19" y="11"/>
                </a:cubicBezTo>
                <a:cubicBezTo>
                  <a:pt x="22" y="12"/>
                  <a:pt x="22" y="12"/>
                  <a:pt x="22" y="12"/>
                </a:cubicBezTo>
                <a:lnTo>
                  <a:pt x="23" y="1"/>
                </a:lnTo>
                <a:close/>
                <a:moveTo>
                  <a:pt x="18" y="2"/>
                </a:moveTo>
                <a:cubicBezTo>
                  <a:pt x="17" y="2"/>
                  <a:pt x="16" y="3"/>
                  <a:pt x="14" y="3"/>
                </a:cubicBezTo>
                <a:cubicBezTo>
                  <a:pt x="14" y="10"/>
                  <a:pt x="14" y="10"/>
                  <a:pt x="14" y="10"/>
                </a:cubicBezTo>
                <a:cubicBezTo>
                  <a:pt x="18" y="11"/>
                  <a:pt x="18" y="11"/>
                  <a:pt x="18" y="11"/>
                </a:cubicBezTo>
                <a:lnTo>
                  <a:pt x="18" y="2"/>
                </a:lnTo>
                <a:close/>
                <a:moveTo>
                  <a:pt x="74" y="4"/>
                </a:moveTo>
                <a:cubicBezTo>
                  <a:pt x="73" y="3"/>
                  <a:pt x="72" y="3"/>
                  <a:pt x="71" y="3"/>
                </a:cubicBezTo>
                <a:cubicBezTo>
                  <a:pt x="71" y="21"/>
                  <a:pt x="71" y="21"/>
                  <a:pt x="71" y="21"/>
                </a:cubicBezTo>
                <a:cubicBezTo>
                  <a:pt x="74" y="21"/>
                  <a:pt x="74" y="21"/>
                  <a:pt x="74" y="21"/>
                </a:cubicBezTo>
                <a:lnTo>
                  <a:pt x="74" y="4"/>
                </a:lnTo>
                <a:close/>
                <a:moveTo>
                  <a:pt x="107" y="18"/>
                </a:moveTo>
                <a:cubicBezTo>
                  <a:pt x="106" y="18"/>
                  <a:pt x="105" y="17"/>
                  <a:pt x="104" y="16"/>
                </a:cubicBezTo>
                <a:cubicBezTo>
                  <a:pt x="104" y="27"/>
                  <a:pt x="104" y="27"/>
                  <a:pt x="104" y="27"/>
                </a:cubicBezTo>
                <a:cubicBezTo>
                  <a:pt x="107" y="27"/>
                  <a:pt x="107" y="27"/>
                  <a:pt x="107" y="27"/>
                </a:cubicBezTo>
                <a:lnTo>
                  <a:pt x="107" y="18"/>
                </a:lnTo>
                <a:close/>
                <a:moveTo>
                  <a:pt x="103" y="16"/>
                </a:moveTo>
                <a:cubicBezTo>
                  <a:pt x="102" y="15"/>
                  <a:pt x="100" y="14"/>
                  <a:pt x="99" y="14"/>
                </a:cubicBezTo>
                <a:cubicBezTo>
                  <a:pt x="99" y="26"/>
                  <a:pt x="99" y="26"/>
                  <a:pt x="99" y="26"/>
                </a:cubicBezTo>
                <a:cubicBezTo>
                  <a:pt x="102" y="26"/>
                  <a:pt x="102" y="26"/>
                  <a:pt x="102" y="26"/>
                </a:cubicBezTo>
                <a:lnTo>
                  <a:pt x="103" y="16"/>
                </a:lnTo>
                <a:close/>
                <a:moveTo>
                  <a:pt x="98" y="13"/>
                </a:moveTo>
                <a:cubicBezTo>
                  <a:pt x="97" y="12"/>
                  <a:pt x="96" y="12"/>
                  <a:pt x="95" y="11"/>
                </a:cubicBezTo>
                <a:cubicBezTo>
                  <a:pt x="94" y="25"/>
                  <a:pt x="94" y="25"/>
                  <a:pt x="94" y="25"/>
                </a:cubicBezTo>
                <a:cubicBezTo>
                  <a:pt x="98" y="26"/>
                  <a:pt x="98" y="26"/>
                  <a:pt x="98" y="26"/>
                </a:cubicBezTo>
                <a:lnTo>
                  <a:pt x="98" y="13"/>
                </a:lnTo>
                <a:close/>
                <a:moveTo>
                  <a:pt x="112" y="22"/>
                </a:moveTo>
                <a:cubicBezTo>
                  <a:pt x="111" y="21"/>
                  <a:pt x="110" y="20"/>
                  <a:pt x="109" y="19"/>
                </a:cubicBezTo>
                <a:cubicBezTo>
                  <a:pt x="109" y="28"/>
                  <a:pt x="109" y="28"/>
                  <a:pt x="109" y="28"/>
                </a:cubicBezTo>
                <a:cubicBezTo>
                  <a:pt x="112" y="28"/>
                  <a:pt x="112" y="28"/>
                  <a:pt x="112" y="28"/>
                </a:cubicBezTo>
                <a:lnTo>
                  <a:pt x="112" y="22"/>
                </a:lnTo>
                <a:close/>
                <a:moveTo>
                  <a:pt x="121" y="29"/>
                </a:moveTo>
                <a:cubicBezTo>
                  <a:pt x="120" y="29"/>
                  <a:pt x="119" y="28"/>
                  <a:pt x="118" y="26"/>
                </a:cubicBezTo>
                <a:cubicBezTo>
                  <a:pt x="118" y="29"/>
                  <a:pt x="118" y="29"/>
                  <a:pt x="118" y="29"/>
                </a:cubicBezTo>
                <a:cubicBezTo>
                  <a:pt x="121" y="30"/>
                  <a:pt x="121" y="30"/>
                  <a:pt x="121" y="30"/>
                </a:cubicBezTo>
                <a:lnTo>
                  <a:pt x="121" y="29"/>
                </a:lnTo>
                <a:close/>
                <a:moveTo>
                  <a:pt x="117" y="25"/>
                </a:moveTo>
                <a:cubicBezTo>
                  <a:pt x="116" y="24"/>
                  <a:pt x="115" y="24"/>
                  <a:pt x="113" y="23"/>
                </a:cubicBezTo>
                <a:cubicBezTo>
                  <a:pt x="113" y="28"/>
                  <a:pt x="113" y="28"/>
                  <a:pt x="113" y="28"/>
                </a:cubicBezTo>
                <a:cubicBezTo>
                  <a:pt x="117" y="29"/>
                  <a:pt x="117" y="29"/>
                  <a:pt x="117" y="29"/>
                </a:cubicBezTo>
                <a:lnTo>
                  <a:pt x="117" y="25"/>
                </a:lnTo>
                <a:close/>
                <a:moveTo>
                  <a:pt x="84" y="7"/>
                </a:moveTo>
                <a:cubicBezTo>
                  <a:pt x="83" y="6"/>
                  <a:pt x="82" y="6"/>
                  <a:pt x="80" y="6"/>
                </a:cubicBezTo>
                <a:cubicBezTo>
                  <a:pt x="80" y="22"/>
                  <a:pt x="80" y="22"/>
                  <a:pt x="80" y="22"/>
                </a:cubicBezTo>
                <a:cubicBezTo>
                  <a:pt x="84" y="23"/>
                  <a:pt x="84" y="23"/>
                  <a:pt x="84" y="23"/>
                </a:cubicBezTo>
                <a:lnTo>
                  <a:pt x="84" y="7"/>
                </a:lnTo>
                <a:close/>
                <a:moveTo>
                  <a:pt x="79" y="5"/>
                </a:moveTo>
                <a:cubicBezTo>
                  <a:pt x="78" y="5"/>
                  <a:pt x="77" y="4"/>
                  <a:pt x="76" y="4"/>
                </a:cubicBezTo>
                <a:cubicBezTo>
                  <a:pt x="76" y="22"/>
                  <a:pt x="76" y="22"/>
                  <a:pt x="76" y="22"/>
                </a:cubicBezTo>
                <a:cubicBezTo>
                  <a:pt x="79" y="22"/>
                  <a:pt x="79" y="22"/>
                  <a:pt x="79" y="22"/>
                </a:cubicBezTo>
                <a:lnTo>
                  <a:pt x="79" y="5"/>
                </a:lnTo>
                <a:close/>
                <a:moveTo>
                  <a:pt x="93" y="11"/>
                </a:moveTo>
                <a:cubicBezTo>
                  <a:pt x="92" y="10"/>
                  <a:pt x="91" y="10"/>
                  <a:pt x="90" y="9"/>
                </a:cubicBezTo>
                <a:cubicBezTo>
                  <a:pt x="90" y="24"/>
                  <a:pt x="90" y="24"/>
                  <a:pt x="90" y="24"/>
                </a:cubicBezTo>
                <a:cubicBezTo>
                  <a:pt x="93" y="25"/>
                  <a:pt x="93" y="25"/>
                  <a:pt x="93" y="25"/>
                </a:cubicBezTo>
                <a:lnTo>
                  <a:pt x="93" y="11"/>
                </a:lnTo>
                <a:close/>
                <a:moveTo>
                  <a:pt x="70" y="3"/>
                </a:moveTo>
                <a:cubicBezTo>
                  <a:pt x="69" y="2"/>
                  <a:pt x="67" y="2"/>
                  <a:pt x="66" y="2"/>
                </a:cubicBezTo>
                <a:cubicBezTo>
                  <a:pt x="66" y="20"/>
                  <a:pt x="66" y="20"/>
                  <a:pt x="66" y="20"/>
                </a:cubicBezTo>
                <a:cubicBezTo>
                  <a:pt x="70" y="20"/>
                  <a:pt x="70" y="20"/>
                  <a:pt x="70" y="20"/>
                </a:cubicBezTo>
                <a:lnTo>
                  <a:pt x="70" y="3"/>
                </a:lnTo>
                <a:close/>
                <a:moveTo>
                  <a:pt x="88" y="9"/>
                </a:moveTo>
                <a:cubicBezTo>
                  <a:pt x="87" y="8"/>
                  <a:pt x="86" y="8"/>
                  <a:pt x="85" y="7"/>
                </a:cubicBezTo>
                <a:cubicBezTo>
                  <a:pt x="85" y="23"/>
                  <a:pt x="85" y="23"/>
                  <a:pt x="85" y="23"/>
                </a:cubicBezTo>
                <a:cubicBezTo>
                  <a:pt x="88" y="24"/>
                  <a:pt x="88" y="24"/>
                  <a:pt x="88" y="24"/>
                </a:cubicBezTo>
                <a:lnTo>
                  <a:pt x="88" y="9"/>
                </a:lnTo>
                <a:close/>
                <a:moveTo>
                  <a:pt x="65" y="2"/>
                </a:moveTo>
                <a:cubicBezTo>
                  <a:pt x="64" y="1"/>
                  <a:pt x="63" y="1"/>
                  <a:pt x="62" y="1"/>
                </a:cubicBezTo>
                <a:cubicBezTo>
                  <a:pt x="61" y="19"/>
                  <a:pt x="61" y="19"/>
                  <a:pt x="61" y="19"/>
                </a:cubicBezTo>
                <a:cubicBezTo>
                  <a:pt x="65" y="20"/>
                  <a:pt x="65" y="20"/>
                  <a:pt x="65" y="20"/>
                </a:cubicBezTo>
                <a:lnTo>
                  <a:pt x="65" y="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4" name="662419460"/>
          <p:cNvSpPr>
            <a:spLocks noChangeAspect="1"/>
          </p:cNvSpPr>
          <p:nvPr/>
        </p:nvSpPr>
        <p:spPr bwMode="auto">
          <a:xfrm>
            <a:off x="2738244" y="4615887"/>
            <a:ext cx="253794" cy="51733"/>
          </a:xfrm>
          <a:custGeom>
            <a:avLst/>
            <a:gdLst/>
            <a:ahLst/>
            <a:cxnLst>
              <a:cxn ang="0">
                <a:pos x="7" y="0"/>
              </a:cxn>
              <a:cxn ang="0">
                <a:pos x="0" y="5"/>
              </a:cxn>
              <a:cxn ang="0">
                <a:pos x="317" y="62"/>
              </a:cxn>
              <a:cxn ang="0">
                <a:pos x="324" y="55"/>
              </a:cxn>
              <a:cxn ang="0">
                <a:pos x="7" y="0"/>
              </a:cxn>
            </a:cxnLst>
            <a:rect l="0" t="0" r="r" b="b"/>
            <a:pathLst>
              <a:path w="324" h="62">
                <a:moveTo>
                  <a:pt x="7" y="0"/>
                </a:moveTo>
                <a:lnTo>
                  <a:pt x="0" y="5"/>
                </a:lnTo>
                <a:lnTo>
                  <a:pt x="317" y="62"/>
                </a:lnTo>
                <a:lnTo>
                  <a:pt x="324" y="55"/>
                </a:lnTo>
                <a:lnTo>
                  <a:pt x="7"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5" name="1150037570"/>
          <p:cNvSpPr>
            <a:spLocks noChangeAspect="1"/>
          </p:cNvSpPr>
          <p:nvPr/>
        </p:nvSpPr>
        <p:spPr bwMode="auto">
          <a:xfrm>
            <a:off x="2986555" y="4661778"/>
            <a:ext cx="5484" cy="50898"/>
          </a:xfrm>
          <a:custGeom>
            <a:avLst/>
            <a:gdLst/>
            <a:ahLst/>
            <a:cxnLst>
              <a:cxn ang="0">
                <a:pos x="7" y="54"/>
              </a:cxn>
              <a:cxn ang="0">
                <a:pos x="7" y="0"/>
              </a:cxn>
              <a:cxn ang="0">
                <a:pos x="0" y="7"/>
              </a:cxn>
              <a:cxn ang="0">
                <a:pos x="0" y="61"/>
              </a:cxn>
              <a:cxn ang="0">
                <a:pos x="7" y="54"/>
              </a:cxn>
            </a:cxnLst>
            <a:rect l="0" t="0" r="r" b="b"/>
            <a:pathLst>
              <a:path w="7" h="61">
                <a:moveTo>
                  <a:pt x="7" y="54"/>
                </a:moveTo>
                <a:lnTo>
                  <a:pt x="7" y="0"/>
                </a:lnTo>
                <a:lnTo>
                  <a:pt x="0" y="7"/>
                </a:lnTo>
                <a:lnTo>
                  <a:pt x="0" y="61"/>
                </a:lnTo>
                <a:lnTo>
                  <a:pt x="7" y="5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6" name="1060224167"/>
          <p:cNvSpPr>
            <a:spLocks noChangeAspect="1"/>
          </p:cNvSpPr>
          <p:nvPr/>
        </p:nvSpPr>
        <p:spPr bwMode="auto">
          <a:xfrm>
            <a:off x="2986555" y="3588747"/>
            <a:ext cx="5484" cy="51733"/>
          </a:xfrm>
          <a:custGeom>
            <a:avLst/>
            <a:gdLst/>
            <a:ahLst/>
            <a:cxnLst>
              <a:cxn ang="0">
                <a:pos x="7" y="57"/>
              </a:cxn>
              <a:cxn ang="0">
                <a:pos x="7" y="0"/>
              </a:cxn>
              <a:cxn ang="0">
                <a:pos x="0" y="7"/>
              </a:cxn>
              <a:cxn ang="0">
                <a:pos x="0" y="62"/>
              </a:cxn>
              <a:cxn ang="0">
                <a:pos x="7" y="57"/>
              </a:cxn>
            </a:cxnLst>
            <a:rect l="0" t="0" r="r" b="b"/>
            <a:pathLst>
              <a:path w="7" h="62">
                <a:moveTo>
                  <a:pt x="7" y="57"/>
                </a:moveTo>
                <a:lnTo>
                  <a:pt x="7" y="0"/>
                </a:lnTo>
                <a:lnTo>
                  <a:pt x="0" y="7"/>
                </a:lnTo>
                <a:lnTo>
                  <a:pt x="0" y="62"/>
                </a:lnTo>
                <a:lnTo>
                  <a:pt x="7" y="5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7" name="1520852716"/>
          <p:cNvSpPr>
            <a:spLocks noChangeAspect="1"/>
          </p:cNvSpPr>
          <p:nvPr/>
        </p:nvSpPr>
        <p:spPr bwMode="auto">
          <a:xfrm>
            <a:off x="2989688" y="3484447"/>
            <a:ext cx="142563" cy="1224058"/>
          </a:xfrm>
          <a:custGeom>
            <a:avLst/>
            <a:gdLst/>
            <a:ahLst/>
            <a:cxnLst>
              <a:cxn ang="0">
                <a:pos x="0" y="128"/>
              </a:cxn>
              <a:cxn ang="0">
                <a:pos x="0" y="1467"/>
              </a:cxn>
              <a:cxn ang="0">
                <a:pos x="182" y="1333"/>
              </a:cxn>
              <a:cxn ang="0">
                <a:pos x="182" y="0"/>
              </a:cxn>
              <a:cxn ang="0">
                <a:pos x="0" y="128"/>
              </a:cxn>
            </a:cxnLst>
            <a:rect l="0" t="0" r="r" b="b"/>
            <a:pathLst>
              <a:path w="182" h="1467">
                <a:moveTo>
                  <a:pt x="0" y="128"/>
                </a:moveTo>
                <a:lnTo>
                  <a:pt x="0" y="1467"/>
                </a:lnTo>
                <a:lnTo>
                  <a:pt x="182" y="1333"/>
                </a:lnTo>
                <a:lnTo>
                  <a:pt x="182" y="0"/>
                </a:lnTo>
                <a:lnTo>
                  <a:pt x="0" y="12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8" name="1068203387"/>
          <p:cNvSpPr>
            <a:spLocks noChangeAspect="1"/>
          </p:cNvSpPr>
          <p:nvPr/>
        </p:nvSpPr>
        <p:spPr bwMode="auto">
          <a:xfrm>
            <a:off x="2738244" y="3451071"/>
            <a:ext cx="394007" cy="143515"/>
          </a:xfrm>
          <a:custGeom>
            <a:avLst/>
            <a:gdLst/>
            <a:ahLst/>
            <a:cxnLst>
              <a:cxn ang="0">
                <a:pos x="0" y="118"/>
              </a:cxn>
              <a:cxn ang="0">
                <a:pos x="317" y="172"/>
              </a:cxn>
              <a:cxn ang="0">
                <a:pos x="503" y="40"/>
              </a:cxn>
              <a:cxn ang="0">
                <a:pos x="192" y="0"/>
              </a:cxn>
              <a:cxn ang="0">
                <a:pos x="0" y="118"/>
              </a:cxn>
            </a:cxnLst>
            <a:rect l="0" t="0" r="r" b="b"/>
            <a:pathLst>
              <a:path w="503" h="172">
                <a:moveTo>
                  <a:pt x="0" y="118"/>
                </a:moveTo>
                <a:lnTo>
                  <a:pt x="317" y="172"/>
                </a:lnTo>
                <a:lnTo>
                  <a:pt x="503" y="40"/>
                </a:lnTo>
                <a:lnTo>
                  <a:pt x="192" y="0"/>
                </a:lnTo>
                <a:lnTo>
                  <a:pt x="0" y="118"/>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69" name="1769079"/>
          <p:cNvSpPr>
            <a:spLocks noChangeAspect="1"/>
          </p:cNvSpPr>
          <p:nvPr/>
        </p:nvSpPr>
        <p:spPr bwMode="auto">
          <a:xfrm>
            <a:off x="2982638" y="3484447"/>
            <a:ext cx="149613" cy="114313"/>
          </a:xfrm>
          <a:custGeom>
            <a:avLst/>
            <a:gdLst/>
            <a:ahLst/>
            <a:cxnLst>
              <a:cxn ang="0">
                <a:pos x="5" y="137"/>
              </a:cxn>
              <a:cxn ang="0">
                <a:pos x="191" y="2"/>
              </a:cxn>
              <a:cxn ang="0">
                <a:pos x="191" y="0"/>
              </a:cxn>
              <a:cxn ang="0">
                <a:pos x="189" y="0"/>
              </a:cxn>
              <a:cxn ang="0">
                <a:pos x="0" y="132"/>
              </a:cxn>
              <a:cxn ang="0">
                <a:pos x="5" y="137"/>
              </a:cxn>
            </a:cxnLst>
            <a:rect l="0" t="0" r="r" b="b"/>
            <a:pathLst>
              <a:path w="191" h="137">
                <a:moveTo>
                  <a:pt x="5" y="137"/>
                </a:moveTo>
                <a:lnTo>
                  <a:pt x="191" y="2"/>
                </a:lnTo>
                <a:lnTo>
                  <a:pt x="191" y="0"/>
                </a:lnTo>
                <a:lnTo>
                  <a:pt x="189" y="0"/>
                </a:lnTo>
                <a:lnTo>
                  <a:pt x="0" y="132"/>
                </a:lnTo>
                <a:lnTo>
                  <a:pt x="5" y="13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70" name="322445729"/>
          <p:cNvSpPr>
            <a:spLocks noChangeAspect="1"/>
          </p:cNvSpPr>
          <p:nvPr/>
        </p:nvSpPr>
        <p:spPr bwMode="auto">
          <a:xfrm>
            <a:off x="2738244" y="3549530"/>
            <a:ext cx="248311" cy="88446"/>
          </a:xfrm>
          <a:custGeom>
            <a:avLst/>
            <a:gdLst/>
            <a:ahLst/>
            <a:cxnLst>
              <a:cxn ang="0">
                <a:pos x="0" y="54"/>
              </a:cxn>
              <a:cxn ang="0">
                <a:pos x="317" y="106"/>
              </a:cxn>
              <a:cxn ang="0">
                <a:pos x="317" y="54"/>
              </a:cxn>
              <a:cxn ang="0">
                <a:pos x="0" y="0"/>
              </a:cxn>
              <a:cxn ang="0">
                <a:pos x="0" y="54"/>
              </a:cxn>
            </a:cxnLst>
            <a:rect l="0" t="0" r="r" b="b"/>
            <a:pathLst>
              <a:path w="317" h="106">
                <a:moveTo>
                  <a:pt x="0" y="54"/>
                </a:moveTo>
                <a:lnTo>
                  <a:pt x="317" y="106"/>
                </a:lnTo>
                <a:lnTo>
                  <a:pt x="317" y="54"/>
                </a:lnTo>
                <a:lnTo>
                  <a:pt x="0" y="0"/>
                </a:lnTo>
                <a:lnTo>
                  <a:pt x="0" y="54"/>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71" name="183115535"/>
          <p:cNvSpPr>
            <a:spLocks noChangeAspect="1"/>
          </p:cNvSpPr>
          <p:nvPr/>
        </p:nvSpPr>
        <p:spPr bwMode="auto">
          <a:xfrm>
            <a:off x="2743728" y="3551198"/>
            <a:ext cx="233428" cy="70924"/>
          </a:xfrm>
          <a:custGeom>
            <a:avLst/>
            <a:gdLst/>
            <a:ahLst/>
            <a:cxnLst>
              <a:cxn ang="0">
                <a:pos x="0" y="0"/>
              </a:cxn>
              <a:cxn ang="0">
                <a:pos x="59" y="29"/>
              </a:cxn>
              <a:cxn ang="0">
                <a:pos x="126" y="21"/>
              </a:cxn>
              <a:cxn ang="0">
                <a:pos x="0" y="0"/>
              </a:cxn>
            </a:cxnLst>
            <a:rect l="0" t="0" r="r" b="b"/>
            <a:pathLst>
              <a:path w="126" h="36">
                <a:moveTo>
                  <a:pt x="0" y="0"/>
                </a:moveTo>
                <a:cubicBezTo>
                  <a:pt x="1" y="2"/>
                  <a:pt x="23" y="23"/>
                  <a:pt x="59" y="29"/>
                </a:cubicBezTo>
                <a:cubicBezTo>
                  <a:pt x="94" y="36"/>
                  <a:pt x="119" y="24"/>
                  <a:pt x="126" y="21"/>
                </a:cubicBezTo>
                <a:cubicBezTo>
                  <a:pt x="105" y="18"/>
                  <a:pt x="0" y="0"/>
                  <a:pt x="0"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72" name="1083594676"/>
          <p:cNvSpPr>
            <a:spLocks noChangeAspect="1" noEditPoints="1"/>
          </p:cNvSpPr>
          <p:nvPr/>
        </p:nvSpPr>
        <p:spPr bwMode="auto">
          <a:xfrm>
            <a:off x="2747643" y="3553701"/>
            <a:ext cx="224028" cy="56739"/>
          </a:xfrm>
          <a:custGeom>
            <a:avLst/>
            <a:gdLst/>
            <a:ahLst/>
            <a:cxnLst>
              <a:cxn ang="0">
                <a:pos x="84" y="14"/>
              </a:cxn>
              <a:cxn ang="0">
                <a:pos x="85" y="29"/>
              </a:cxn>
              <a:cxn ang="0">
                <a:pos x="85" y="14"/>
              </a:cxn>
              <a:cxn ang="0">
                <a:pos x="69" y="29"/>
              </a:cxn>
              <a:cxn ang="0">
                <a:pos x="66" y="29"/>
              </a:cxn>
              <a:cxn ang="0">
                <a:pos x="79" y="13"/>
              </a:cxn>
              <a:cxn ang="0">
                <a:pos x="71" y="29"/>
              </a:cxn>
              <a:cxn ang="0">
                <a:pos x="71" y="12"/>
              </a:cxn>
              <a:cxn ang="0">
                <a:pos x="93" y="29"/>
              </a:cxn>
              <a:cxn ang="0">
                <a:pos x="90" y="29"/>
              </a:cxn>
              <a:cxn ang="0">
                <a:pos x="65" y="29"/>
              </a:cxn>
              <a:cxn ang="0">
                <a:pos x="61" y="28"/>
              </a:cxn>
              <a:cxn ang="0">
                <a:pos x="117" y="20"/>
              </a:cxn>
              <a:cxn ang="0">
                <a:pos x="118" y="20"/>
              </a:cxn>
              <a:cxn ang="0">
                <a:pos x="121" y="21"/>
              </a:cxn>
              <a:cxn ang="0">
                <a:pos x="112" y="25"/>
              </a:cxn>
              <a:cxn ang="0">
                <a:pos x="108" y="26"/>
              </a:cxn>
              <a:cxn ang="0">
                <a:pos x="98" y="17"/>
              </a:cxn>
              <a:cxn ang="0">
                <a:pos x="99" y="28"/>
              </a:cxn>
              <a:cxn ang="0">
                <a:pos x="99" y="17"/>
              </a:cxn>
              <a:cxn ang="0">
                <a:pos x="107" y="26"/>
              </a:cxn>
              <a:cxn ang="0">
                <a:pos x="104" y="27"/>
              </a:cxn>
              <a:cxn ang="0">
                <a:pos x="51" y="9"/>
              </a:cxn>
              <a:cxn ang="0">
                <a:pos x="14" y="11"/>
              </a:cxn>
              <a:cxn ang="0">
                <a:pos x="14" y="2"/>
              </a:cxn>
              <a:cxn ang="0">
                <a:pos x="22" y="16"/>
              </a:cxn>
              <a:cxn ang="0">
                <a:pos x="19" y="14"/>
              </a:cxn>
              <a:cxn ang="0">
                <a:pos x="27" y="4"/>
              </a:cxn>
              <a:cxn ang="0">
                <a:pos x="10" y="8"/>
              </a:cxn>
              <a:cxn ang="0">
                <a:pos x="10" y="1"/>
              </a:cxn>
              <a:cxn ang="0">
                <a:pos x="3" y="3"/>
              </a:cxn>
              <a:cxn ang="0">
                <a:pos x="5" y="4"/>
              </a:cxn>
              <a:cxn ang="0">
                <a:pos x="5" y="1"/>
              </a:cxn>
              <a:cxn ang="0">
                <a:pos x="41" y="24"/>
              </a:cxn>
              <a:cxn ang="0">
                <a:pos x="38" y="23"/>
              </a:cxn>
              <a:cxn ang="0">
                <a:pos x="46" y="8"/>
              </a:cxn>
              <a:cxn ang="0">
                <a:pos x="28" y="19"/>
              </a:cxn>
              <a:cxn ang="0">
                <a:pos x="28" y="5"/>
              </a:cxn>
              <a:cxn ang="0">
                <a:pos x="55" y="27"/>
              </a:cxn>
              <a:cxn ang="0">
                <a:pos x="52" y="27"/>
              </a:cxn>
              <a:cxn ang="0">
                <a:pos x="36" y="6"/>
              </a:cxn>
              <a:cxn ang="0">
                <a:pos x="57" y="28"/>
              </a:cxn>
              <a:cxn ang="0">
                <a:pos x="57" y="10"/>
              </a:cxn>
            </a:cxnLst>
            <a:rect l="0" t="0" r="r" b="b"/>
            <a:pathLst>
              <a:path w="121" h="29">
                <a:moveTo>
                  <a:pt x="80" y="29"/>
                </a:moveTo>
                <a:cubicBezTo>
                  <a:pt x="81" y="29"/>
                  <a:pt x="82" y="29"/>
                  <a:pt x="83" y="29"/>
                </a:cubicBezTo>
                <a:cubicBezTo>
                  <a:pt x="84" y="14"/>
                  <a:pt x="84" y="14"/>
                  <a:pt x="84" y="14"/>
                </a:cubicBezTo>
                <a:cubicBezTo>
                  <a:pt x="80" y="14"/>
                  <a:pt x="80" y="14"/>
                  <a:pt x="80" y="14"/>
                </a:cubicBezTo>
                <a:lnTo>
                  <a:pt x="80" y="29"/>
                </a:lnTo>
                <a:close/>
                <a:moveTo>
                  <a:pt x="85" y="29"/>
                </a:moveTo>
                <a:cubicBezTo>
                  <a:pt x="86" y="29"/>
                  <a:pt x="87" y="29"/>
                  <a:pt x="88" y="29"/>
                </a:cubicBezTo>
                <a:cubicBezTo>
                  <a:pt x="88" y="15"/>
                  <a:pt x="88" y="15"/>
                  <a:pt x="88" y="15"/>
                </a:cubicBezTo>
                <a:cubicBezTo>
                  <a:pt x="85" y="14"/>
                  <a:pt x="85" y="14"/>
                  <a:pt x="85" y="14"/>
                </a:cubicBezTo>
                <a:lnTo>
                  <a:pt x="85" y="29"/>
                </a:lnTo>
                <a:close/>
                <a:moveTo>
                  <a:pt x="66" y="29"/>
                </a:moveTo>
                <a:cubicBezTo>
                  <a:pt x="67" y="29"/>
                  <a:pt x="68" y="29"/>
                  <a:pt x="69" y="29"/>
                </a:cubicBezTo>
                <a:cubicBezTo>
                  <a:pt x="69" y="12"/>
                  <a:pt x="69" y="12"/>
                  <a:pt x="69" y="12"/>
                </a:cubicBezTo>
                <a:cubicBezTo>
                  <a:pt x="66" y="11"/>
                  <a:pt x="66" y="11"/>
                  <a:pt x="66" y="11"/>
                </a:cubicBezTo>
                <a:lnTo>
                  <a:pt x="66" y="29"/>
                </a:lnTo>
                <a:close/>
                <a:moveTo>
                  <a:pt x="75" y="29"/>
                </a:moveTo>
                <a:cubicBezTo>
                  <a:pt x="77" y="29"/>
                  <a:pt x="78" y="29"/>
                  <a:pt x="79" y="29"/>
                </a:cubicBezTo>
                <a:cubicBezTo>
                  <a:pt x="79" y="13"/>
                  <a:pt x="79" y="13"/>
                  <a:pt x="79" y="13"/>
                </a:cubicBezTo>
                <a:cubicBezTo>
                  <a:pt x="76" y="13"/>
                  <a:pt x="76" y="13"/>
                  <a:pt x="76" y="13"/>
                </a:cubicBezTo>
                <a:lnTo>
                  <a:pt x="75" y="29"/>
                </a:lnTo>
                <a:close/>
                <a:moveTo>
                  <a:pt x="71" y="29"/>
                </a:moveTo>
                <a:cubicBezTo>
                  <a:pt x="72" y="29"/>
                  <a:pt x="73" y="29"/>
                  <a:pt x="74" y="29"/>
                </a:cubicBezTo>
                <a:cubicBezTo>
                  <a:pt x="74" y="13"/>
                  <a:pt x="74" y="13"/>
                  <a:pt x="74" y="13"/>
                </a:cubicBezTo>
                <a:cubicBezTo>
                  <a:pt x="71" y="12"/>
                  <a:pt x="71" y="12"/>
                  <a:pt x="71" y="12"/>
                </a:cubicBezTo>
                <a:lnTo>
                  <a:pt x="71" y="29"/>
                </a:lnTo>
                <a:close/>
                <a:moveTo>
                  <a:pt x="90" y="29"/>
                </a:moveTo>
                <a:cubicBezTo>
                  <a:pt x="91" y="29"/>
                  <a:pt x="92" y="29"/>
                  <a:pt x="93" y="29"/>
                </a:cubicBezTo>
                <a:cubicBezTo>
                  <a:pt x="93" y="16"/>
                  <a:pt x="93" y="16"/>
                  <a:pt x="93" y="16"/>
                </a:cubicBezTo>
                <a:cubicBezTo>
                  <a:pt x="90" y="15"/>
                  <a:pt x="90" y="15"/>
                  <a:pt x="90" y="15"/>
                </a:cubicBezTo>
                <a:lnTo>
                  <a:pt x="90" y="29"/>
                </a:lnTo>
                <a:close/>
                <a:moveTo>
                  <a:pt x="61" y="28"/>
                </a:moveTo>
                <a:cubicBezTo>
                  <a:pt x="62" y="28"/>
                  <a:pt x="62" y="28"/>
                  <a:pt x="62" y="28"/>
                </a:cubicBezTo>
                <a:cubicBezTo>
                  <a:pt x="63" y="29"/>
                  <a:pt x="64" y="29"/>
                  <a:pt x="65" y="29"/>
                </a:cubicBezTo>
                <a:cubicBezTo>
                  <a:pt x="65" y="11"/>
                  <a:pt x="65" y="11"/>
                  <a:pt x="65" y="11"/>
                </a:cubicBezTo>
                <a:cubicBezTo>
                  <a:pt x="61" y="10"/>
                  <a:pt x="61" y="10"/>
                  <a:pt x="61" y="10"/>
                </a:cubicBezTo>
                <a:lnTo>
                  <a:pt x="61" y="28"/>
                </a:lnTo>
                <a:close/>
                <a:moveTo>
                  <a:pt x="113" y="24"/>
                </a:moveTo>
                <a:cubicBezTo>
                  <a:pt x="114" y="24"/>
                  <a:pt x="115" y="23"/>
                  <a:pt x="116" y="23"/>
                </a:cubicBezTo>
                <a:cubicBezTo>
                  <a:pt x="117" y="20"/>
                  <a:pt x="117" y="20"/>
                  <a:pt x="117" y="20"/>
                </a:cubicBezTo>
                <a:cubicBezTo>
                  <a:pt x="113" y="19"/>
                  <a:pt x="113" y="19"/>
                  <a:pt x="113" y="19"/>
                </a:cubicBezTo>
                <a:lnTo>
                  <a:pt x="113" y="24"/>
                </a:lnTo>
                <a:close/>
                <a:moveTo>
                  <a:pt x="118" y="20"/>
                </a:moveTo>
                <a:cubicBezTo>
                  <a:pt x="118" y="22"/>
                  <a:pt x="118" y="22"/>
                  <a:pt x="118" y="22"/>
                </a:cubicBezTo>
                <a:cubicBezTo>
                  <a:pt x="119" y="22"/>
                  <a:pt x="120" y="21"/>
                  <a:pt x="121" y="21"/>
                </a:cubicBezTo>
                <a:cubicBezTo>
                  <a:pt x="121" y="21"/>
                  <a:pt x="121" y="21"/>
                  <a:pt x="121" y="21"/>
                </a:cubicBezTo>
                <a:lnTo>
                  <a:pt x="118" y="20"/>
                </a:lnTo>
                <a:close/>
                <a:moveTo>
                  <a:pt x="108" y="26"/>
                </a:moveTo>
                <a:cubicBezTo>
                  <a:pt x="110" y="25"/>
                  <a:pt x="111" y="25"/>
                  <a:pt x="112" y="25"/>
                </a:cubicBezTo>
                <a:cubicBezTo>
                  <a:pt x="112" y="19"/>
                  <a:pt x="112" y="19"/>
                  <a:pt x="112" y="19"/>
                </a:cubicBezTo>
                <a:cubicBezTo>
                  <a:pt x="108" y="18"/>
                  <a:pt x="108" y="18"/>
                  <a:pt x="108" y="18"/>
                </a:cubicBezTo>
                <a:lnTo>
                  <a:pt x="108" y="26"/>
                </a:lnTo>
                <a:close/>
                <a:moveTo>
                  <a:pt x="94" y="28"/>
                </a:moveTo>
                <a:cubicBezTo>
                  <a:pt x="95" y="28"/>
                  <a:pt x="96" y="28"/>
                  <a:pt x="98" y="28"/>
                </a:cubicBezTo>
                <a:cubicBezTo>
                  <a:pt x="98" y="17"/>
                  <a:pt x="98" y="17"/>
                  <a:pt x="98" y="17"/>
                </a:cubicBezTo>
                <a:cubicBezTo>
                  <a:pt x="94" y="16"/>
                  <a:pt x="94" y="16"/>
                  <a:pt x="94" y="16"/>
                </a:cubicBezTo>
                <a:lnTo>
                  <a:pt x="94" y="28"/>
                </a:lnTo>
                <a:close/>
                <a:moveTo>
                  <a:pt x="99" y="28"/>
                </a:moveTo>
                <a:cubicBezTo>
                  <a:pt x="100" y="27"/>
                  <a:pt x="101" y="27"/>
                  <a:pt x="102" y="27"/>
                </a:cubicBezTo>
                <a:cubicBezTo>
                  <a:pt x="102" y="17"/>
                  <a:pt x="102" y="17"/>
                  <a:pt x="102" y="17"/>
                </a:cubicBezTo>
                <a:cubicBezTo>
                  <a:pt x="99" y="17"/>
                  <a:pt x="99" y="17"/>
                  <a:pt x="99" y="17"/>
                </a:cubicBezTo>
                <a:lnTo>
                  <a:pt x="99" y="28"/>
                </a:lnTo>
                <a:close/>
                <a:moveTo>
                  <a:pt x="104" y="27"/>
                </a:moveTo>
                <a:cubicBezTo>
                  <a:pt x="105" y="26"/>
                  <a:pt x="106" y="26"/>
                  <a:pt x="107" y="26"/>
                </a:cubicBezTo>
                <a:cubicBezTo>
                  <a:pt x="107" y="18"/>
                  <a:pt x="107" y="18"/>
                  <a:pt x="107" y="18"/>
                </a:cubicBezTo>
                <a:cubicBezTo>
                  <a:pt x="104" y="18"/>
                  <a:pt x="104" y="18"/>
                  <a:pt x="104" y="18"/>
                </a:cubicBezTo>
                <a:lnTo>
                  <a:pt x="104" y="27"/>
                </a:lnTo>
                <a:close/>
                <a:moveTo>
                  <a:pt x="47" y="25"/>
                </a:moveTo>
                <a:cubicBezTo>
                  <a:pt x="48" y="26"/>
                  <a:pt x="49" y="26"/>
                  <a:pt x="50" y="26"/>
                </a:cubicBezTo>
                <a:cubicBezTo>
                  <a:pt x="51" y="9"/>
                  <a:pt x="51" y="9"/>
                  <a:pt x="51" y="9"/>
                </a:cubicBezTo>
                <a:cubicBezTo>
                  <a:pt x="47" y="8"/>
                  <a:pt x="47" y="8"/>
                  <a:pt x="47" y="8"/>
                </a:cubicBezTo>
                <a:lnTo>
                  <a:pt x="47" y="25"/>
                </a:lnTo>
                <a:close/>
                <a:moveTo>
                  <a:pt x="14" y="11"/>
                </a:moveTo>
                <a:cubicBezTo>
                  <a:pt x="15" y="12"/>
                  <a:pt x="16" y="12"/>
                  <a:pt x="18" y="13"/>
                </a:cubicBezTo>
                <a:cubicBezTo>
                  <a:pt x="18" y="3"/>
                  <a:pt x="18" y="3"/>
                  <a:pt x="18" y="3"/>
                </a:cubicBezTo>
                <a:cubicBezTo>
                  <a:pt x="14" y="2"/>
                  <a:pt x="14" y="2"/>
                  <a:pt x="14" y="2"/>
                </a:cubicBezTo>
                <a:lnTo>
                  <a:pt x="14" y="11"/>
                </a:lnTo>
                <a:close/>
                <a:moveTo>
                  <a:pt x="19" y="14"/>
                </a:moveTo>
                <a:cubicBezTo>
                  <a:pt x="20" y="15"/>
                  <a:pt x="21" y="15"/>
                  <a:pt x="22" y="16"/>
                </a:cubicBezTo>
                <a:cubicBezTo>
                  <a:pt x="22" y="4"/>
                  <a:pt x="22" y="4"/>
                  <a:pt x="22" y="4"/>
                </a:cubicBezTo>
                <a:cubicBezTo>
                  <a:pt x="19" y="3"/>
                  <a:pt x="19" y="3"/>
                  <a:pt x="19" y="3"/>
                </a:cubicBezTo>
                <a:lnTo>
                  <a:pt x="19" y="14"/>
                </a:lnTo>
                <a:close/>
                <a:moveTo>
                  <a:pt x="24" y="17"/>
                </a:moveTo>
                <a:cubicBezTo>
                  <a:pt x="25" y="17"/>
                  <a:pt x="26" y="18"/>
                  <a:pt x="27" y="18"/>
                </a:cubicBezTo>
                <a:cubicBezTo>
                  <a:pt x="27" y="4"/>
                  <a:pt x="27" y="4"/>
                  <a:pt x="27" y="4"/>
                </a:cubicBezTo>
                <a:cubicBezTo>
                  <a:pt x="24" y="4"/>
                  <a:pt x="24" y="4"/>
                  <a:pt x="24" y="4"/>
                </a:cubicBezTo>
                <a:lnTo>
                  <a:pt x="24" y="17"/>
                </a:lnTo>
                <a:close/>
                <a:moveTo>
                  <a:pt x="10" y="8"/>
                </a:moveTo>
                <a:cubicBezTo>
                  <a:pt x="11" y="9"/>
                  <a:pt x="12" y="9"/>
                  <a:pt x="13" y="10"/>
                </a:cubicBezTo>
                <a:cubicBezTo>
                  <a:pt x="13" y="2"/>
                  <a:pt x="13" y="2"/>
                  <a:pt x="13" y="2"/>
                </a:cubicBezTo>
                <a:cubicBezTo>
                  <a:pt x="10" y="1"/>
                  <a:pt x="10" y="1"/>
                  <a:pt x="10" y="1"/>
                </a:cubicBezTo>
                <a:lnTo>
                  <a:pt x="10" y="8"/>
                </a:lnTo>
                <a:close/>
                <a:moveTo>
                  <a:pt x="0" y="0"/>
                </a:moveTo>
                <a:cubicBezTo>
                  <a:pt x="1" y="1"/>
                  <a:pt x="2" y="2"/>
                  <a:pt x="3" y="3"/>
                </a:cubicBezTo>
                <a:cubicBezTo>
                  <a:pt x="4" y="0"/>
                  <a:pt x="4" y="0"/>
                  <a:pt x="4" y="0"/>
                </a:cubicBezTo>
                <a:cubicBezTo>
                  <a:pt x="0" y="0"/>
                  <a:pt x="0" y="0"/>
                  <a:pt x="0" y="0"/>
                </a:cubicBezTo>
                <a:close/>
                <a:moveTo>
                  <a:pt x="5" y="4"/>
                </a:moveTo>
                <a:cubicBezTo>
                  <a:pt x="6" y="5"/>
                  <a:pt x="7" y="6"/>
                  <a:pt x="8" y="7"/>
                </a:cubicBezTo>
                <a:cubicBezTo>
                  <a:pt x="8" y="1"/>
                  <a:pt x="8" y="1"/>
                  <a:pt x="8" y="1"/>
                </a:cubicBezTo>
                <a:cubicBezTo>
                  <a:pt x="5" y="1"/>
                  <a:pt x="5" y="1"/>
                  <a:pt x="5" y="1"/>
                </a:cubicBezTo>
                <a:lnTo>
                  <a:pt x="5" y="4"/>
                </a:lnTo>
                <a:close/>
                <a:moveTo>
                  <a:pt x="38" y="23"/>
                </a:moveTo>
                <a:cubicBezTo>
                  <a:pt x="39" y="23"/>
                  <a:pt x="40" y="23"/>
                  <a:pt x="41" y="24"/>
                </a:cubicBezTo>
                <a:cubicBezTo>
                  <a:pt x="41" y="7"/>
                  <a:pt x="41" y="7"/>
                  <a:pt x="41" y="7"/>
                </a:cubicBezTo>
                <a:cubicBezTo>
                  <a:pt x="38" y="6"/>
                  <a:pt x="38" y="6"/>
                  <a:pt x="38" y="6"/>
                </a:cubicBezTo>
                <a:lnTo>
                  <a:pt x="38" y="23"/>
                </a:lnTo>
                <a:close/>
                <a:moveTo>
                  <a:pt x="42" y="24"/>
                </a:moveTo>
                <a:cubicBezTo>
                  <a:pt x="44" y="24"/>
                  <a:pt x="45" y="25"/>
                  <a:pt x="46" y="25"/>
                </a:cubicBezTo>
                <a:cubicBezTo>
                  <a:pt x="46" y="8"/>
                  <a:pt x="46" y="8"/>
                  <a:pt x="46" y="8"/>
                </a:cubicBezTo>
                <a:cubicBezTo>
                  <a:pt x="43" y="7"/>
                  <a:pt x="43" y="7"/>
                  <a:pt x="43" y="7"/>
                </a:cubicBezTo>
                <a:lnTo>
                  <a:pt x="42" y="24"/>
                </a:lnTo>
                <a:close/>
                <a:moveTo>
                  <a:pt x="28" y="19"/>
                </a:moveTo>
                <a:cubicBezTo>
                  <a:pt x="29" y="19"/>
                  <a:pt x="31" y="20"/>
                  <a:pt x="32" y="20"/>
                </a:cubicBezTo>
                <a:cubicBezTo>
                  <a:pt x="32" y="5"/>
                  <a:pt x="32" y="5"/>
                  <a:pt x="32" y="5"/>
                </a:cubicBezTo>
                <a:cubicBezTo>
                  <a:pt x="28" y="5"/>
                  <a:pt x="28" y="5"/>
                  <a:pt x="28" y="5"/>
                </a:cubicBezTo>
                <a:lnTo>
                  <a:pt x="28" y="19"/>
                </a:lnTo>
                <a:close/>
                <a:moveTo>
                  <a:pt x="52" y="27"/>
                </a:moveTo>
                <a:cubicBezTo>
                  <a:pt x="53" y="27"/>
                  <a:pt x="54" y="27"/>
                  <a:pt x="55" y="27"/>
                </a:cubicBezTo>
                <a:cubicBezTo>
                  <a:pt x="55" y="9"/>
                  <a:pt x="55" y="9"/>
                  <a:pt x="55" y="9"/>
                </a:cubicBezTo>
                <a:cubicBezTo>
                  <a:pt x="52" y="9"/>
                  <a:pt x="52" y="9"/>
                  <a:pt x="52" y="9"/>
                </a:cubicBezTo>
                <a:lnTo>
                  <a:pt x="52" y="27"/>
                </a:lnTo>
                <a:close/>
                <a:moveTo>
                  <a:pt x="33" y="21"/>
                </a:moveTo>
                <a:cubicBezTo>
                  <a:pt x="34" y="21"/>
                  <a:pt x="35" y="22"/>
                  <a:pt x="36" y="22"/>
                </a:cubicBezTo>
                <a:cubicBezTo>
                  <a:pt x="36" y="6"/>
                  <a:pt x="36" y="6"/>
                  <a:pt x="36" y="6"/>
                </a:cubicBezTo>
                <a:cubicBezTo>
                  <a:pt x="33" y="6"/>
                  <a:pt x="33" y="6"/>
                  <a:pt x="33" y="6"/>
                </a:cubicBezTo>
                <a:lnTo>
                  <a:pt x="33" y="21"/>
                </a:lnTo>
                <a:close/>
                <a:moveTo>
                  <a:pt x="57" y="28"/>
                </a:moveTo>
                <a:cubicBezTo>
                  <a:pt x="58" y="28"/>
                  <a:pt x="59" y="28"/>
                  <a:pt x="60" y="28"/>
                </a:cubicBezTo>
                <a:cubicBezTo>
                  <a:pt x="60" y="10"/>
                  <a:pt x="60" y="10"/>
                  <a:pt x="60" y="10"/>
                </a:cubicBezTo>
                <a:cubicBezTo>
                  <a:pt x="57" y="10"/>
                  <a:pt x="57" y="10"/>
                  <a:pt x="57" y="10"/>
                </a:cubicBezTo>
                <a:lnTo>
                  <a:pt x="57" y="28"/>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27" name="321821622"/>
          <p:cNvSpPr>
            <a:spLocks noChangeAspect="1"/>
          </p:cNvSpPr>
          <p:nvPr/>
        </p:nvSpPr>
        <p:spPr bwMode="auto">
          <a:xfrm>
            <a:off x="3058241" y="3756698"/>
            <a:ext cx="192923" cy="265630"/>
          </a:xfrm>
          <a:custGeom>
            <a:avLst/>
            <a:gdLst/>
            <a:ahLst/>
            <a:cxnLst>
              <a:cxn ang="0">
                <a:pos x="255" y="43"/>
              </a:cxn>
              <a:cxn ang="0">
                <a:pos x="0" y="0"/>
              </a:cxn>
              <a:cxn ang="0">
                <a:pos x="0" y="274"/>
              </a:cxn>
              <a:cxn ang="0">
                <a:pos x="255" y="315"/>
              </a:cxn>
              <a:cxn ang="0">
                <a:pos x="255" y="43"/>
              </a:cxn>
            </a:cxnLst>
            <a:rect l="0" t="0" r="r" b="b"/>
            <a:pathLst>
              <a:path w="255" h="315">
                <a:moveTo>
                  <a:pt x="255" y="43"/>
                </a:moveTo>
                <a:lnTo>
                  <a:pt x="0" y="0"/>
                </a:lnTo>
                <a:lnTo>
                  <a:pt x="0" y="274"/>
                </a:lnTo>
                <a:lnTo>
                  <a:pt x="255" y="315"/>
                </a:lnTo>
                <a:lnTo>
                  <a:pt x="255" y="4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28" name="1586258771"/>
          <p:cNvSpPr>
            <a:spLocks noChangeAspect="1"/>
          </p:cNvSpPr>
          <p:nvPr/>
        </p:nvSpPr>
        <p:spPr bwMode="auto">
          <a:xfrm>
            <a:off x="3029491" y="3566119"/>
            <a:ext cx="28749" cy="1103839"/>
          </a:xfrm>
          <a:custGeom>
            <a:avLst/>
            <a:gdLst/>
            <a:ahLst/>
            <a:cxnLst>
              <a:cxn ang="0">
                <a:pos x="0" y="21"/>
              </a:cxn>
              <a:cxn ang="0">
                <a:pos x="0" y="1309"/>
              </a:cxn>
              <a:cxn ang="0">
                <a:pos x="38" y="1290"/>
              </a:cxn>
              <a:cxn ang="0">
                <a:pos x="38" y="0"/>
              </a:cxn>
              <a:cxn ang="0">
                <a:pos x="0" y="21"/>
              </a:cxn>
            </a:cxnLst>
            <a:rect l="0" t="0" r="r" b="b"/>
            <a:pathLst>
              <a:path w="38" h="1309">
                <a:moveTo>
                  <a:pt x="0" y="21"/>
                </a:moveTo>
                <a:lnTo>
                  <a:pt x="0" y="1309"/>
                </a:lnTo>
                <a:lnTo>
                  <a:pt x="38" y="1290"/>
                </a:lnTo>
                <a:lnTo>
                  <a:pt x="38" y="0"/>
                </a:lnTo>
                <a:lnTo>
                  <a:pt x="0" y="21"/>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29" name="366640964"/>
          <p:cNvSpPr>
            <a:spLocks noChangeAspect="1"/>
          </p:cNvSpPr>
          <p:nvPr/>
        </p:nvSpPr>
        <p:spPr bwMode="auto">
          <a:xfrm>
            <a:off x="3058241" y="3566119"/>
            <a:ext cx="8322" cy="1087818"/>
          </a:xfrm>
          <a:custGeom>
            <a:avLst/>
            <a:gdLst/>
            <a:ahLst/>
            <a:cxnLst>
              <a:cxn ang="0">
                <a:pos x="11" y="2"/>
              </a:cxn>
              <a:cxn ang="0">
                <a:pos x="11" y="1290"/>
              </a:cxn>
              <a:cxn ang="0">
                <a:pos x="0" y="1290"/>
              </a:cxn>
              <a:cxn ang="0">
                <a:pos x="0" y="0"/>
              </a:cxn>
              <a:cxn ang="0">
                <a:pos x="11" y="2"/>
              </a:cxn>
            </a:cxnLst>
            <a:rect l="0" t="0" r="r" b="b"/>
            <a:pathLst>
              <a:path w="11" h="1290">
                <a:moveTo>
                  <a:pt x="11" y="2"/>
                </a:moveTo>
                <a:lnTo>
                  <a:pt x="11" y="1290"/>
                </a:lnTo>
                <a:lnTo>
                  <a:pt x="0" y="1290"/>
                </a:lnTo>
                <a:lnTo>
                  <a:pt x="0" y="0"/>
                </a:lnTo>
                <a:lnTo>
                  <a:pt x="11" y="2"/>
                </a:lnTo>
                <a:close/>
              </a:path>
            </a:pathLst>
          </a:custGeom>
          <a:solidFill>
            <a:srgbClr val="7194B0"/>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30" name="1254339358"/>
          <p:cNvSpPr>
            <a:spLocks noChangeAspect="1"/>
          </p:cNvSpPr>
          <p:nvPr/>
        </p:nvSpPr>
        <p:spPr bwMode="auto">
          <a:xfrm>
            <a:off x="3058241" y="3566119"/>
            <a:ext cx="8322" cy="1087818"/>
          </a:xfrm>
          <a:custGeom>
            <a:avLst/>
            <a:gdLst/>
            <a:ahLst/>
            <a:cxnLst>
              <a:cxn ang="0">
                <a:pos x="11" y="2"/>
              </a:cxn>
              <a:cxn ang="0">
                <a:pos x="11" y="1290"/>
              </a:cxn>
              <a:cxn ang="0">
                <a:pos x="0" y="1290"/>
              </a:cxn>
              <a:cxn ang="0">
                <a:pos x="0" y="0"/>
              </a:cxn>
            </a:cxnLst>
            <a:rect l="0" t="0" r="r" b="b"/>
            <a:pathLst>
              <a:path w="11" h="1290">
                <a:moveTo>
                  <a:pt x="11" y="2"/>
                </a:moveTo>
                <a:lnTo>
                  <a:pt x="11" y="1290"/>
                </a:lnTo>
                <a:lnTo>
                  <a:pt x="0" y="1290"/>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31" name="622232032"/>
          <p:cNvSpPr>
            <a:spLocks noChangeAspect="1"/>
          </p:cNvSpPr>
          <p:nvPr/>
        </p:nvSpPr>
        <p:spPr bwMode="auto">
          <a:xfrm>
            <a:off x="3018899" y="3583828"/>
            <a:ext cx="10591" cy="1086131"/>
          </a:xfrm>
          <a:custGeom>
            <a:avLst/>
            <a:gdLst/>
            <a:ahLst/>
            <a:cxnLst>
              <a:cxn ang="0">
                <a:pos x="14" y="0"/>
              </a:cxn>
              <a:cxn ang="0">
                <a:pos x="14" y="1288"/>
              </a:cxn>
              <a:cxn ang="0">
                <a:pos x="0" y="1285"/>
              </a:cxn>
              <a:cxn ang="0">
                <a:pos x="0" y="7"/>
              </a:cxn>
              <a:cxn ang="0">
                <a:pos x="14" y="0"/>
              </a:cxn>
            </a:cxnLst>
            <a:rect l="0" t="0" r="r" b="b"/>
            <a:pathLst>
              <a:path w="14" h="1288">
                <a:moveTo>
                  <a:pt x="14" y="0"/>
                </a:moveTo>
                <a:lnTo>
                  <a:pt x="14" y="1288"/>
                </a:lnTo>
                <a:lnTo>
                  <a:pt x="0" y="1285"/>
                </a:lnTo>
                <a:lnTo>
                  <a:pt x="0" y="7"/>
                </a:lnTo>
                <a:lnTo>
                  <a:pt x="14"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32" name="956104934"/>
          <p:cNvSpPr>
            <a:spLocks noChangeAspect="1"/>
          </p:cNvSpPr>
          <p:nvPr/>
        </p:nvSpPr>
        <p:spPr bwMode="auto">
          <a:xfrm>
            <a:off x="3018899" y="3583828"/>
            <a:ext cx="10591" cy="1086131"/>
          </a:xfrm>
          <a:custGeom>
            <a:avLst/>
            <a:gdLst/>
            <a:ahLst/>
            <a:cxnLst>
              <a:cxn ang="0">
                <a:pos x="14" y="0"/>
              </a:cxn>
              <a:cxn ang="0">
                <a:pos x="14" y="1288"/>
              </a:cxn>
              <a:cxn ang="0">
                <a:pos x="0" y="1285"/>
              </a:cxn>
              <a:cxn ang="0">
                <a:pos x="0" y="7"/>
              </a:cxn>
            </a:cxnLst>
            <a:rect l="0" t="0" r="r" b="b"/>
            <a:pathLst>
              <a:path w="14" h="1288">
                <a:moveTo>
                  <a:pt x="14" y="0"/>
                </a:moveTo>
                <a:lnTo>
                  <a:pt x="14" y="1288"/>
                </a:lnTo>
                <a:lnTo>
                  <a:pt x="0" y="1285"/>
                </a:lnTo>
                <a:lnTo>
                  <a:pt x="0" y="7"/>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33" name="401515154"/>
          <p:cNvSpPr>
            <a:spLocks noChangeAspect="1"/>
          </p:cNvSpPr>
          <p:nvPr/>
        </p:nvSpPr>
        <p:spPr bwMode="auto">
          <a:xfrm>
            <a:off x="3274616" y="4474321"/>
            <a:ext cx="35558" cy="103722"/>
          </a:xfrm>
          <a:custGeom>
            <a:avLst/>
            <a:gdLst/>
            <a:ahLst/>
            <a:cxnLst>
              <a:cxn ang="0">
                <a:pos x="47" y="0"/>
              </a:cxn>
              <a:cxn ang="0">
                <a:pos x="47" y="90"/>
              </a:cxn>
              <a:cxn ang="0">
                <a:pos x="0" y="123"/>
              </a:cxn>
              <a:cxn ang="0">
                <a:pos x="0" y="24"/>
              </a:cxn>
              <a:cxn ang="0">
                <a:pos x="47" y="0"/>
              </a:cxn>
            </a:cxnLst>
            <a:rect l="0" t="0" r="r" b="b"/>
            <a:pathLst>
              <a:path w="47" h="123">
                <a:moveTo>
                  <a:pt x="47" y="0"/>
                </a:moveTo>
                <a:lnTo>
                  <a:pt x="47" y="90"/>
                </a:lnTo>
                <a:lnTo>
                  <a:pt x="0" y="123"/>
                </a:lnTo>
                <a:lnTo>
                  <a:pt x="0" y="24"/>
                </a:lnTo>
                <a:lnTo>
                  <a:pt x="4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34" name="932871533"/>
          <p:cNvSpPr>
            <a:spLocks noChangeAspect="1"/>
          </p:cNvSpPr>
          <p:nvPr/>
        </p:nvSpPr>
        <p:spPr bwMode="auto">
          <a:xfrm>
            <a:off x="3260241" y="4496245"/>
            <a:ext cx="1513" cy="5902"/>
          </a:xfrm>
          <a:custGeom>
            <a:avLst/>
            <a:gdLst/>
            <a:ahLst/>
            <a:cxnLst>
              <a:cxn ang="0">
                <a:pos x="0" y="0"/>
              </a:cxn>
              <a:cxn ang="0">
                <a:pos x="0" y="0"/>
              </a:cxn>
              <a:cxn ang="0">
                <a:pos x="0" y="0"/>
              </a:cxn>
              <a:cxn ang="0">
                <a:pos x="2" y="2"/>
              </a:cxn>
              <a:cxn ang="0">
                <a:pos x="2" y="7"/>
              </a:cxn>
              <a:cxn ang="0">
                <a:pos x="2" y="7"/>
              </a:cxn>
              <a:cxn ang="0">
                <a:pos x="2" y="2"/>
              </a:cxn>
              <a:cxn ang="0">
                <a:pos x="0" y="0"/>
              </a:cxn>
              <a:cxn ang="0">
                <a:pos x="0" y="0"/>
              </a:cxn>
            </a:cxnLst>
            <a:rect l="0" t="0" r="r" b="b"/>
            <a:pathLst>
              <a:path w="2" h="7">
                <a:moveTo>
                  <a:pt x="0" y="0"/>
                </a:moveTo>
                <a:lnTo>
                  <a:pt x="0" y="0"/>
                </a:lnTo>
                <a:lnTo>
                  <a:pt x="0" y="0"/>
                </a:lnTo>
                <a:lnTo>
                  <a:pt x="2" y="2"/>
                </a:lnTo>
                <a:lnTo>
                  <a:pt x="2" y="7"/>
                </a:lnTo>
                <a:lnTo>
                  <a:pt x="2" y="7"/>
                </a:lnTo>
                <a:lnTo>
                  <a:pt x="2" y="2"/>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35" name="1650181850"/>
          <p:cNvSpPr>
            <a:spLocks noChangeAspect="1" noChangeArrowheads="1"/>
          </p:cNvSpPr>
          <p:nvPr/>
        </p:nvSpPr>
        <p:spPr bwMode="auto">
          <a:xfrm>
            <a:off x="3260241" y="4496245"/>
            <a:ext cx="757" cy="844"/>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36" name="740792598"/>
          <p:cNvSpPr>
            <a:spLocks noChangeAspect="1" noChangeArrowheads="1"/>
          </p:cNvSpPr>
          <p:nvPr/>
        </p:nvSpPr>
        <p:spPr bwMode="auto">
          <a:xfrm>
            <a:off x="3260241" y="4566237"/>
            <a:ext cx="1513"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37" name="1123432236"/>
          <p:cNvSpPr>
            <a:spLocks noChangeAspect="1"/>
          </p:cNvSpPr>
          <p:nvPr/>
        </p:nvSpPr>
        <p:spPr bwMode="auto">
          <a:xfrm>
            <a:off x="3260241" y="4566237"/>
            <a:ext cx="1513" cy="3373"/>
          </a:xfrm>
          <a:custGeom>
            <a:avLst/>
            <a:gdLst/>
            <a:ahLst/>
            <a:cxnLst>
              <a:cxn ang="0">
                <a:pos x="0" y="0"/>
              </a:cxn>
              <a:cxn ang="0">
                <a:pos x="0" y="0"/>
              </a:cxn>
              <a:cxn ang="0">
                <a:pos x="0" y="0"/>
              </a:cxn>
              <a:cxn ang="0">
                <a:pos x="2" y="0"/>
              </a:cxn>
              <a:cxn ang="0">
                <a:pos x="2" y="4"/>
              </a:cxn>
              <a:cxn ang="0">
                <a:pos x="2" y="4"/>
              </a:cxn>
              <a:cxn ang="0">
                <a:pos x="2" y="0"/>
              </a:cxn>
              <a:cxn ang="0">
                <a:pos x="0" y="0"/>
              </a:cxn>
              <a:cxn ang="0">
                <a:pos x="0" y="0"/>
              </a:cxn>
            </a:cxnLst>
            <a:rect l="0" t="0" r="r" b="b"/>
            <a:pathLst>
              <a:path w="2" h="4">
                <a:moveTo>
                  <a:pt x="0" y="0"/>
                </a:moveTo>
                <a:lnTo>
                  <a:pt x="0" y="0"/>
                </a:lnTo>
                <a:lnTo>
                  <a:pt x="0" y="0"/>
                </a:lnTo>
                <a:lnTo>
                  <a:pt x="2" y="0"/>
                </a:lnTo>
                <a:lnTo>
                  <a:pt x="2" y="4"/>
                </a:lnTo>
                <a:lnTo>
                  <a:pt x="2" y="4"/>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38" name="1898276728"/>
          <p:cNvSpPr>
            <a:spLocks noChangeAspect="1" noChangeArrowheads="1"/>
          </p:cNvSpPr>
          <p:nvPr/>
        </p:nvSpPr>
        <p:spPr bwMode="auto">
          <a:xfrm>
            <a:off x="3260241" y="4566237"/>
            <a:ext cx="757" cy="844"/>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39" name="1006017995"/>
          <p:cNvSpPr>
            <a:spLocks noChangeAspect="1"/>
          </p:cNvSpPr>
          <p:nvPr/>
        </p:nvSpPr>
        <p:spPr bwMode="auto">
          <a:xfrm>
            <a:off x="3270834" y="4492029"/>
            <a:ext cx="12105" cy="90230"/>
          </a:xfrm>
          <a:custGeom>
            <a:avLst/>
            <a:gdLst/>
            <a:ahLst/>
            <a:cxnLst>
              <a:cxn ang="0">
                <a:pos x="14" y="5"/>
              </a:cxn>
              <a:cxn ang="0">
                <a:pos x="0" y="0"/>
              </a:cxn>
              <a:cxn ang="0">
                <a:pos x="0" y="104"/>
              </a:cxn>
              <a:cxn ang="0">
                <a:pos x="16" y="107"/>
              </a:cxn>
              <a:cxn ang="0">
                <a:pos x="16" y="5"/>
              </a:cxn>
              <a:cxn ang="0">
                <a:pos x="14" y="5"/>
              </a:cxn>
            </a:cxnLst>
            <a:rect l="0" t="0" r="r" b="b"/>
            <a:pathLst>
              <a:path w="16" h="107">
                <a:moveTo>
                  <a:pt x="14" y="5"/>
                </a:moveTo>
                <a:lnTo>
                  <a:pt x="0" y="0"/>
                </a:lnTo>
                <a:lnTo>
                  <a:pt x="0" y="104"/>
                </a:lnTo>
                <a:lnTo>
                  <a:pt x="16" y="107"/>
                </a:lnTo>
                <a:lnTo>
                  <a:pt x="16" y="5"/>
                </a:lnTo>
                <a:lnTo>
                  <a:pt x="14" y="5"/>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40" name="1944117007"/>
          <p:cNvSpPr>
            <a:spLocks noChangeAspect="1"/>
          </p:cNvSpPr>
          <p:nvPr/>
        </p:nvSpPr>
        <p:spPr bwMode="auto">
          <a:xfrm>
            <a:off x="3282939" y="4496245"/>
            <a:ext cx="757" cy="86014"/>
          </a:xfrm>
          <a:custGeom>
            <a:avLst/>
            <a:gdLst/>
            <a:ahLst/>
            <a:cxnLst>
              <a:cxn ang="0">
                <a:pos x="0" y="102"/>
              </a:cxn>
              <a:cxn ang="0">
                <a:pos x="0" y="99"/>
              </a:cxn>
              <a:cxn ang="0">
                <a:pos x="0" y="0"/>
              </a:cxn>
              <a:cxn ang="0">
                <a:pos x="0" y="0"/>
              </a:cxn>
              <a:cxn ang="0">
                <a:pos x="0" y="0"/>
              </a:cxn>
              <a:cxn ang="0">
                <a:pos x="0" y="0"/>
              </a:cxn>
              <a:cxn ang="0">
                <a:pos x="0" y="102"/>
              </a:cxn>
            </a:cxnLst>
            <a:rect l="0" t="0" r="r" b="b"/>
            <a:pathLst>
              <a:path h="102">
                <a:moveTo>
                  <a:pt x="0" y="102"/>
                </a:moveTo>
                <a:lnTo>
                  <a:pt x="0" y="99"/>
                </a:lnTo>
                <a:lnTo>
                  <a:pt x="0" y="0"/>
                </a:lnTo>
                <a:lnTo>
                  <a:pt x="0" y="0"/>
                </a:lnTo>
                <a:lnTo>
                  <a:pt x="0" y="0"/>
                </a:lnTo>
                <a:lnTo>
                  <a:pt x="0" y="0"/>
                </a:lnTo>
                <a:lnTo>
                  <a:pt x="0"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41" name="1544297811"/>
          <p:cNvSpPr>
            <a:spLocks noChangeAspect="1"/>
          </p:cNvSpPr>
          <p:nvPr/>
        </p:nvSpPr>
        <p:spPr bwMode="auto">
          <a:xfrm>
            <a:off x="3276129" y="4562020"/>
            <a:ext cx="6809" cy="4217"/>
          </a:xfrm>
          <a:custGeom>
            <a:avLst/>
            <a:gdLst/>
            <a:ahLst/>
            <a:cxnLst>
              <a:cxn ang="0">
                <a:pos x="4" y="2"/>
              </a:cxn>
              <a:cxn ang="0">
                <a:pos x="4" y="2"/>
              </a:cxn>
              <a:cxn ang="0">
                <a:pos x="1" y="2"/>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2"/>
                  <a:pt x="1" y="2"/>
                  <a:pt x="1" y="2"/>
                </a:cubicBezTo>
                <a:cubicBezTo>
                  <a:pt x="0" y="1"/>
                  <a:pt x="0" y="1"/>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42" name="41395665"/>
          <p:cNvSpPr>
            <a:spLocks noChangeAspect="1"/>
          </p:cNvSpPr>
          <p:nvPr/>
        </p:nvSpPr>
        <p:spPr bwMode="auto">
          <a:xfrm>
            <a:off x="3276129" y="4557804"/>
            <a:ext cx="6809" cy="8433"/>
          </a:xfrm>
          <a:custGeom>
            <a:avLst/>
            <a:gdLst/>
            <a:ahLst/>
            <a:cxnLst>
              <a:cxn ang="0">
                <a:pos x="4" y="4"/>
              </a:cxn>
              <a:cxn ang="0">
                <a:pos x="4" y="1"/>
              </a:cxn>
              <a:cxn ang="0">
                <a:pos x="4" y="1"/>
              </a:cxn>
              <a:cxn ang="0">
                <a:pos x="4" y="1"/>
              </a:cxn>
              <a:cxn ang="0">
                <a:pos x="1" y="0"/>
              </a:cxn>
              <a:cxn ang="0">
                <a:pos x="0" y="2"/>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2"/>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43" name="895594602"/>
          <p:cNvSpPr>
            <a:spLocks noChangeAspect="1"/>
          </p:cNvSpPr>
          <p:nvPr/>
        </p:nvSpPr>
        <p:spPr bwMode="auto">
          <a:xfrm>
            <a:off x="3276129" y="4560333"/>
            <a:ext cx="5296" cy="3373"/>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2"/>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44" name="943697266"/>
          <p:cNvSpPr>
            <a:spLocks noChangeAspect="1"/>
          </p:cNvSpPr>
          <p:nvPr/>
        </p:nvSpPr>
        <p:spPr bwMode="auto">
          <a:xfrm>
            <a:off x="3276129" y="4516483"/>
            <a:ext cx="6809" cy="3373"/>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0" y="1"/>
                  <a:pt x="0" y="1"/>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45" name="1630398856"/>
          <p:cNvSpPr>
            <a:spLocks noChangeAspect="1"/>
          </p:cNvSpPr>
          <p:nvPr/>
        </p:nvSpPr>
        <p:spPr bwMode="auto">
          <a:xfrm>
            <a:off x="3276129" y="4512267"/>
            <a:ext cx="6809" cy="7589"/>
          </a:xfrm>
          <a:custGeom>
            <a:avLst/>
            <a:gdLst/>
            <a:ahLst/>
            <a:cxnLst>
              <a:cxn ang="0">
                <a:pos x="4" y="4"/>
              </a:cxn>
              <a:cxn ang="0">
                <a:pos x="4" y="1"/>
              </a:cxn>
              <a:cxn ang="0">
                <a:pos x="4" y="1"/>
              </a:cxn>
              <a:cxn ang="0">
                <a:pos x="4" y="1"/>
              </a:cxn>
              <a:cxn ang="0">
                <a:pos x="1" y="0"/>
              </a:cxn>
              <a:cxn ang="0">
                <a:pos x="0" y="2"/>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2"/>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46" name="993309908"/>
          <p:cNvSpPr>
            <a:spLocks noChangeAspect="1"/>
          </p:cNvSpPr>
          <p:nvPr/>
        </p:nvSpPr>
        <p:spPr bwMode="auto">
          <a:xfrm>
            <a:off x="3276129" y="4513954"/>
            <a:ext cx="5296" cy="4217"/>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2"/>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47" name="184491589"/>
          <p:cNvSpPr>
            <a:spLocks noChangeAspect="1"/>
          </p:cNvSpPr>
          <p:nvPr/>
        </p:nvSpPr>
        <p:spPr bwMode="auto">
          <a:xfrm>
            <a:off x="3274616" y="4363009"/>
            <a:ext cx="35558" cy="103722"/>
          </a:xfrm>
          <a:custGeom>
            <a:avLst/>
            <a:gdLst/>
            <a:ahLst/>
            <a:cxnLst>
              <a:cxn ang="0">
                <a:pos x="47" y="0"/>
              </a:cxn>
              <a:cxn ang="0">
                <a:pos x="47" y="89"/>
              </a:cxn>
              <a:cxn ang="0">
                <a:pos x="0" y="123"/>
              </a:cxn>
              <a:cxn ang="0">
                <a:pos x="0" y="23"/>
              </a:cxn>
              <a:cxn ang="0">
                <a:pos x="47" y="0"/>
              </a:cxn>
            </a:cxnLst>
            <a:rect l="0" t="0" r="r" b="b"/>
            <a:pathLst>
              <a:path w="47" h="123">
                <a:moveTo>
                  <a:pt x="47" y="0"/>
                </a:moveTo>
                <a:lnTo>
                  <a:pt x="47" y="89"/>
                </a:lnTo>
                <a:lnTo>
                  <a:pt x="0" y="123"/>
                </a:lnTo>
                <a:lnTo>
                  <a:pt x="0" y="23"/>
                </a:lnTo>
                <a:lnTo>
                  <a:pt x="4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48" name="2104867936"/>
          <p:cNvSpPr>
            <a:spLocks noChangeAspect="1" noChangeArrowheads="1"/>
          </p:cNvSpPr>
          <p:nvPr/>
        </p:nvSpPr>
        <p:spPr bwMode="auto">
          <a:xfrm>
            <a:off x="3156593" y="4366382"/>
            <a:ext cx="1513" cy="2529"/>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49" name="1009671702"/>
          <p:cNvSpPr>
            <a:spLocks noChangeAspect="1" noChangeArrowheads="1"/>
          </p:cNvSpPr>
          <p:nvPr/>
        </p:nvSpPr>
        <p:spPr bwMode="auto">
          <a:xfrm>
            <a:off x="3260241" y="4384934"/>
            <a:ext cx="1513" cy="5902"/>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0" name="1012180467"/>
          <p:cNvSpPr>
            <a:spLocks noChangeAspect="1"/>
          </p:cNvSpPr>
          <p:nvPr/>
        </p:nvSpPr>
        <p:spPr bwMode="auto">
          <a:xfrm>
            <a:off x="3260241" y="4384934"/>
            <a:ext cx="1513" cy="5902"/>
          </a:xfrm>
          <a:custGeom>
            <a:avLst/>
            <a:gdLst/>
            <a:ahLst/>
            <a:cxnLst>
              <a:cxn ang="0">
                <a:pos x="0" y="0"/>
              </a:cxn>
              <a:cxn ang="0">
                <a:pos x="0" y="0"/>
              </a:cxn>
              <a:cxn ang="0">
                <a:pos x="0" y="0"/>
              </a:cxn>
              <a:cxn ang="0">
                <a:pos x="2" y="0"/>
              </a:cxn>
              <a:cxn ang="0">
                <a:pos x="2" y="4"/>
              </a:cxn>
              <a:cxn ang="0">
                <a:pos x="2" y="7"/>
              </a:cxn>
              <a:cxn ang="0">
                <a:pos x="2" y="0"/>
              </a:cxn>
              <a:cxn ang="0">
                <a:pos x="0" y="0"/>
              </a:cxn>
              <a:cxn ang="0">
                <a:pos x="0" y="0"/>
              </a:cxn>
            </a:cxnLst>
            <a:rect l="0" t="0" r="r" b="b"/>
            <a:pathLst>
              <a:path w="2" h="7">
                <a:moveTo>
                  <a:pt x="0" y="0"/>
                </a:moveTo>
                <a:lnTo>
                  <a:pt x="0" y="0"/>
                </a:lnTo>
                <a:lnTo>
                  <a:pt x="0" y="0"/>
                </a:lnTo>
                <a:lnTo>
                  <a:pt x="2" y="0"/>
                </a:lnTo>
                <a:lnTo>
                  <a:pt x="2" y="4"/>
                </a:lnTo>
                <a:lnTo>
                  <a:pt x="2" y="7"/>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1" name="1114220553"/>
          <p:cNvSpPr>
            <a:spLocks noChangeAspect="1" noChangeArrowheads="1"/>
          </p:cNvSpPr>
          <p:nvPr/>
        </p:nvSpPr>
        <p:spPr bwMode="auto">
          <a:xfrm>
            <a:off x="3260241" y="4384934"/>
            <a:ext cx="757" cy="844"/>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2" name="1452371269"/>
          <p:cNvSpPr>
            <a:spLocks noChangeAspect="1"/>
          </p:cNvSpPr>
          <p:nvPr/>
        </p:nvSpPr>
        <p:spPr bwMode="auto">
          <a:xfrm>
            <a:off x="3260241" y="4398426"/>
            <a:ext cx="1513" cy="5902"/>
          </a:xfrm>
          <a:custGeom>
            <a:avLst/>
            <a:gdLst/>
            <a:ahLst/>
            <a:cxnLst>
              <a:cxn ang="0">
                <a:pos x="2" y="7"/>
              </a:cxn>
              <a:cxn ang="0">
                <a:pos x="0" y="5"/>
              </a:cxn>
              <a:cxn ang="0">
                <a:pos x="0" y="0"/>
              </a:cxn>
              <a:cxn ang="0">
                <a:pos x="2" y="0"/>
              </a:cxn>
              <a:cxn ang="0">
                <a:pos x="2" y="7"/>
              </a:cxn>
            </a:cxnLst>
            <a:rect l="0" t="0" r="r" b="b"/>
            <a:pathLst>
              <a:path w="2" h="7">
                <a:moveTo>
                  <a:pt x="2" y="7"/>
                </a:moveTo>
                <a:lnTo>
                  <a:pt x="0" y="5"/>
                </a:lnTo>
                <a:lnTo>
                  <a:pt x="0" y="0"/>
                </a:lnTo>
                <a:lnTo>
                  <a:pt x="2" y="0"/>
                </a:lnTo>
                <a:lnTo>
                  <a:pt x="2" y="7"/>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3" name="986608108"/>
          <p:cNvSpPr>
            <a:spLocks noChangeAspect="1"/>
          </p:cNvSpPr>
          <p:nvPr/>
        </p:nvSpPr>
        <p:spPr bwMode="auto">
          <a:xfrm>
            <a:off x="3260241" y="4398426"/>
            <a:ext cx="1513" cy="5902"/>
          </a:xfrm>
          <a:custGeom>
            <a:avLst/>
            <a:gdLst/>
            <a:ahLst/>
            <a:cxnLst>
              <a:cxn ang="0">
                <a:pos x="0" y="0"/>
              </a:cxn>
              <a:cxn ang="0">
                <a:pos x="0" y="0"/>
              </a:cxn>
              <a:cxn ang="0">
                <a:pos x="0" y="0"/>
              </a:cxn>
              <a:cxn ang="0">
                <a:pos x="2" y="0"/>
              </a:cxn>
              <a:cxn ang="0">
                <a:pos x="2" y="5"/>
              </a:cxn>
              <a:cxn ang="0">
                <a:pos x="2" y="7"/>
              </a:cxn>
              <a:cxn ang="0">
                <a:pos x="2" y="0"/>
              </a:cxn>
              <a:cxn ang="0">
                <a:pos x="0" y="0"/>
              </a:cxn>
              <a:cxn ang="0">
                <a:pos x="0" y="0"/>
              </a:cxn>
            </a:cxnLst>
            <a:rect l="0" t="0" r="r" b="b"/>
            <a:pathLst>
              <a:path w="2" h="7">
                <a:moveTo>
                  <a:pt x="0" y="0"/>
                </a:moveTo>
                <a:lnTo>
                  <a:pt x="0" y="0"/>
                </a:lnTo>
                <a:lnTo>
                  <a:pt x="0" y="0"/>
                </a:lnTo>
                <a:lnTo>
                  <a:pt x="2" y="0"/>
                </a:lnTo>
                <a:lnTo>
                  <a:pt x="2" y="5"/>
                </a:lnTo>
                <a:lnTo>
                  <a:pt x="2" y="7"/>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4" name="729597581"/>
          <p:cNvSpPr>
            <a:spLocks noChangeAspect="1" noChangeArrowheads="1"/>
          </p:cNvSpPr>
          <p:nvPr/>
        </p:nvSpPr>
        <p:spPr bwMode="auto">
          <a:xfrm>
            <a:off x="3260241" y="4398426"/>
            <a:ext cx="757" cy="844"/>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5" name="938206416"/>
          <p:cNvSpPr>
            <a:spLocks noChangeAspect="1" noChangeArrowheads="1"/>
          </p:cNvSpPr>
          <p:nvPr/>
        </p:nvSpPr>
        <p:spPr bwMode="auto">
          <a:xfrm>
            <a:off x="3260241" y="4412761"/>
            <a:ext cx="1513"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6" name="970344702"/>
          <p:cNvSpPr>
            <a:spLocks noChangeAspect="1"/>
          </p:cNvSpPr>
          <p:nvPr/>
        </p:nvSpPr>
        <p:spPr bwMode="auto">
          <a:xfrm>
            <a:off x="3260241" y="4412761"/>
            <a:ext cx="1513" cy="3373"/>
          </a:xfrm>
          <a:custGeom>
            <a:avLst/>
            <a:gdLst/>
            <a:ahLst/>
            <a:cxnLst>
              <a:cxn ang="0">
                <a:pos x="0" y="0"/>
              </a:cxn>
              <a:cxn ang="0">
                <a:pos x="0" y="0"/>
              </a:cxn>
              <a:cxn ang="0">
                <a:pos x="0" y="0"/>
              </a:cxn>
              <a:cxn ang="0">
                <a:pos x="2" y="0"/>
              </a:cxn>
              <a:cxn ang="0">
                <a:pos x="2" y="4"/>
              </a:cxn>
              <a:cxn ang="0">
                <a:pos x="2" y="4"/>
              </a:cxn>
              <a:cxn ang="0">
                <a:pos x="2" y="0"/>
              </a:cxn>
              <a:cxn ang="0">
                <a:pos x="0" y="0"/>
              </a:cxn>
              <a:cxn ang="0">
                <a:pos x="0" y="0"/>
              </a:cxn>
            </a:cxnLst>
            <a:rect l="0" t="0" r="r" b="b"/>
            <a:pathLst>
              <a:path w="2" h="4">
                <a:moveTo>
                  <a:pt x="0" y="0"/>
                </a:moveTo>
                <a:lnTo>
                  <a:pt x="0" y="0"/>
                </a:lnTo>
                <a:lnTo>
                  <a:pt x="0" y="0"/>
                </a:lnTo>
                <a:lnTo>
                  <a:pt x="2" y="0"/>
                </a:lnTo>
                <a:lnTo>
                  <a:pt x="2" y="4"/>
                </a:lnTo>
                <a:lnTo>
                  <a:pt x="2" y="4"/>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7" name="811586316"/>
          <p:cNvSpPr>
            <a:spLocks noChangeAspect="1" noChangeArrowheads="1"/>
          </p:cNvSpPr>
          <p:nvPr/>
        </p:nvSpPr>
        <p:spPr bwMode="auto">
          <a:xfrm>
            <a:off x="3260241" y="4412761"/>
            <a:ext cx="757" cy="844"/>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8" name="1847413324"/>
          <p:cNvSpPr>
            <a:spLocks noChangeAspect="1" noChangeArrowheads="1"/>
          </p:cNvSpPr>
          <p:nvPr/>
        </p:nvSpPr>
        <p:spPr bwMode="auto">
          <a:xfrm>
            <a:off x="3260241" y="4426254"/>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9" name="901444990"/>
          <p:cNvSpPr>
            <a:spLocks noChangeAspect="1"/>
          </p:cNvSpPr>
          <p:nvPr/>
        </p:nvSpPr>
        <p:spPr bwMode="auto">
          <a:xfrm>
            <a:off x="3260241" y="4426254"/>
            <a:ext cx="1513" cy="4217"/>
          </a:xfrm>
          <a:custGeom>
            <a:avLst/>
            <a:gdLst/>
            <a:ahLst/>
            <a:cxnLst>
              <a:cxn ang="0">
                <a:pos x="0" y="0"/>
              </a:cxn>
              <a:cxn ang="0">
                <a:pos x="0" y="0"/>
              </a:cxn>
              <a:cxn ang="0">
                <a:pos x="0" y="0"/>
              </a:cxn>
              <a:cxn ang="0">
                <a:pos x="2" y="0"/>
              </a:cxn>
              <a:cxn ang="0">
                <a:pos x="2" y="5"/>
              </a:cxn>
              <a:cxn ang="0">
                <a:pos x="2" y="5"/>
              </a:cxn>
              <a:cxn ang="0">
                <a:pos x="2" y="0"/>
              </a:cxn>
              <a:cxn ang="0">
                <a:pos x="0" y="0"/>
              </a:cxn>
              <a:cxn ang="0">
                <a:pos x="0" y="0"/>
              </a:cxn>
            </a:cxnLst>
            <a:rect l="0" t="0" r="r" b="b"/>
            <a:pathLst>
              <a:path w="2" h="5">
                <a:moveTo>
                  <a:pt x="0" y="0"/>
                </a:moveTo>
                <a:lnTo>
                  <a:pt x="0" y="0"/>
                </a:lnTo>
                <a:lnTo>
                  <a:pt x="0" y="0"/>
                </a:lnTo>
                <a:lnTo>
                  <a:pt x="2" y="0"/>
                </a:lnTo>
                <a:lnTo>
                  <a:pt x="2" y="5"/>
                </a:lnTo>
                <a:lnTo>
                  <a:pt x="2" y="5"/>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0" name="2059653028"/>
          <p:cNvSpPr>
            <a:spLocks noChangeAspect="1" noChangeArrowheads="1"/>
          </p:cNvSpPr>
          <p:nvPr/>
        </p:nvSpPr>
        <p:spPr bwMode="auto">
          <a:xfrm>
            <a:off x="3260241" y="4426254"/>
            <a:ext cx="757" cy="844"/>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1" name="409728770"/>
          <p:cNvSpPr>
            <a:spLocks noChangeAspect="1" noChangeArrowheads="1"/>
          </p:cNvSpPr>
          <p:nvPr/>
        </p:nvSpPr>
        <p:spPr bwMode="auto">
          <a:xfrm>
            <a:off x="3260241" y="4440590"/>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2" name="984182285"/>
          <p:cNvSpPr>
            <a:spLocks noChangeAspect="1"/>
          </p:cNvSpPr>
          <p:nvPr/>
        </p:nvSpPr>
        <p:spPr bwMode="auto">
          <a:xfrm>
            <a:off x="3260241" y="4440590"/>
            <a:ext cx="1513" cy="4217"/>
          </a:xfrm>
          <a:custGeom>
            <a:avLst/>
            <a:gdLst/>
            <a:ahLst/>
            <a:cxnLst>
              <a:cxn ang="0">
                <a:pos x="0" y="0"/>
              </a:cxn>
              <a:cxn ang="0">
                <a:pos x="0" y="0"/>
              </a:cxn>
              <a:cxn ang="0">
                <a:pos x="0" y="0"/>
              </a:cxn>
              <a:cxn ang="0">
                <a:pos x="2" y="0"/>
              </a:cxn>
              <a:cxn ang="0">
                <a:pos x="2" y="5"/>
              </a:cxn>
              <a:cxn ang="0">
                <a:pos x="2" y="5"/>
              </a:cxn>
              <a:cxn ang="0">
                <a:pos x="2" y="0"/>
              </a:cxn>
              <a:cxn ang="0">
                <a:pos x="0" y="0"/>
              </a:cxn>
              <a:cxn ang="0">
                <a:pos x="0" y="0"/>
              </a:cxn>
            </a:cxnLst>
            <a:rect l="0" t="0" r="r" b="b"/>
            <a:pathLst>
              <a:path w="2" h="5">
                <a:moveTo>
                  <a:pt x="0" y="0"/>
                </a:moveTo>
                <a:lnTo>
                  <a:pt x="0" y="0"/>
                </a:lnTo>
                <a:lnTo>
                  <a:pt x="0" y="0"/>
                </a:lnTo>
                <a:lnTo>
                  <a:pt x="2" y="0"/>
                </a:lnTo>
                <a:lnTo>
                  <a:pt x="2" y="5"/>
                </a:lnTo>
                <a:lnTo>
                  <a:pt x="2" y="5"/>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3" name="1498377964"/>
          <p:cNvSpPr>
            <a:spLocks noChangeAspect="1" noChangeArrowheads="1"/>
          </p:cNvSpPr>
          <p:nvPr/>
        </p:nvSpPr>
        <p:spPr bwMode="auto">
          <a:xfrm>
            <a:off x="3260241" y="4440590"/>
            <a:ext cx="757" cy="844"/>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4" name="115584525"/>
          <p:cNvSpPr>
            <a:spLocks noChangeAspect="1" noChangeArrowheads="1"/>
          </p:cNvSpPr>
          <p:nvPr/>
        </p:nvSpPr>
        <p:spPr bwMode="auto">
          <a:xfrm>
            <a:off x="3260241" y="4454081"/>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5" name="1532126986"/>
          <p:cNvSpPr>
            <a:spLocks noChangeAspect="1"/>
          </p:cNvSpPr>
          <p:nvPr/>
        </p:nvSpPr>
        <p:spPr bwMode="auto">
          <a:xfrm>
            <a:off x="3260241" y="4452396"/>
            <a:ext cx="1513" cy="5902"/>
          </a:xfrm>
          <a:custGeom>
            <a:avLst/>
            <a:gdLst/>
            <a:ahLst/>
            <a:cxnLst>
              <a:cxn ang="0">
                <a:pos x="0" y="2"/>
              </a:cxn>
              <a:cxn ang="0">
                <a:pos x="0" y="0"/>
              </a:cxn>
              <a:cxn ang="0">
                <a:pos x="0" y="2"/>
              </a:cxn>
              <a:cxn ang="0">
                <a:pos x="2" y="2"/>
              </a:cxn>
              <a:cxn ang="0">
                <a:pos x="2" y="7"/>
              </a:cxn>
              <a:cxn ang="0">
                <a:pos x="2" y="7"/>
              </a:cxn>
              <a:cxn ang="0">
                <a:pos x="2" y="2"/>
              </a:cxn>
              <a:cxn ang="0">
                <a:pos x="0" y="2"/>
              </a:cxn>
              <a:cxn ang="0">
                <a:pos x="0" y="2"/>
              </a:cxn>
            </a:cxnLst>
            <a:rect l="0" t="0" r="r" b="b"/>
            <a:pathLst>
              <a:path w="2" h="7">
                <a:moveTo>
                  <a:pt x="0" y="2"/>
                </a:moveTo>
                <a:lnTo>
                  <a:pt x="0" y="0"/>
                </a:lnTo>
                <a:lnTo>
                  <a:pt x="0" y="2"/>
                </a:lnTo>
                <a:lnTo>
                  <a:pt x="2" y="2"/>
                </a:lnTo>
                <a:lnTo>
                  <a:pt x="2" y="7"/>
                </a:lnTo>
                <a:lnTo>
                  <a:pt x="2" y="7"/>
                </a:lnTo>
                <a:lnTo>
                  <a:pt x="2" y="2"/>
                </a:lnTo>
                <a:lnTo>
                  <a:pt x="0" y="2"/>
                </a:lnTo>
                <a:lnTo>
                  <a:pt x="0" y="2"/>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6" name="246526924"/>
          <p:cNvSpPr>
            <a:spLocks noChangeAspect="1"/>
          </p:cNvSpPr>
          <p:nvPr/>
        </p:nvSpPr>
        <p:spPr bwMode="auto">
          <a:xfrm>
            <a:off x="3260241" y="4452396"/>
            <a:ext cx="757" cy="1687"/>
          </a:xfrm>
          <a:custGeom>
            <a:avLst/>
            <a:gdLst/>
            <a:ahLst/>
            <a:cxnLst>
              <a:cxn ang="0">
                <a:pos x="0" y="2"/>
              </a:cxn>
              <a:cxn ang="0">
                <a:pos x="0" y="0"/>
              </a:cxn>
              <a:cxn ang="0">
                <a:pos x="0" y="2"/>
              </a:cxn>
              <a:cxn ang="0">
                <a:pos x="0" y="2"/>
              </a:cxn>
              <a:cxn ang="0">
                <a:pos x="0" y="2"/>
              </a:cxn>
            </a:cxnLst>
            <a:rect l="0" t="0" r="r" b="b"/>
            <a:pathLst>
              <a:path h="2">
                <a:moveTo>
                  <a:pt x="0" y="2"/>
                </a:moveTo>
                <a:lnTo>
                  <a:pt x="0" y="0"/>
                </a:lnTo>
                <a:lnTo>
                  <a:pt x="0" y="2"/>
                </a:lnTo>
                <a:lnTo>
                  <a:pt x="0" y="2"/>
                </a:lnTo>
                <a:lnTo>
                  <a:pt x="0" y="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7" name="514790987"/>
          <p:cNvSpPr>
            <a:spLocks noChangeAspect="1"/>
          </p:cNvSpPr>
          <p:nvPr/>
        </p:nvSpPr>
        <p:spPr bwMode="auto">
          <a:xfrm>
            <a:off x="3270834" y="4380717"/>
            <a:ext cx="12105" cy="89387"/>
          </a:xfrm>
          <a:custGeom>
            <a:avLst/>
            <a:gdLst/>
            <a:ahLst/>
            <a:cxnLst>
              <a:cxn ang="0">
                <a:pos x="14" y="2"/>
              </a:cxn>
              <a:cxn ang="0">
                <a:pos x="0" y="0"/>
              </a:cxn>
              <a:cxn ang="0">
                <a:pos x="0" y="102"/>
              </a:cxn>
              <a:cxn ang="0">
                <a:pos x="16" y="106"/>
              </a:cxn>
              <a:cxn ang="0">
                <a:pos x="16" y="5"/>
              </a:cxn>
              <a:cxn ang="0">
                <a:pos x="14" y="2"/>
              </a:cxn>
            </a:cxnLst>
            <a:rect l="0" t="0" r="r" b="b"/>
            <a:pathLst>
              <a:path w="16" h="106">
                <a:moveTo>
                  <a:pt x="14" y="2"/>
                </a:moveTo>
                <a:lnTo>
                  <a:pt x="0" y="0"/>
                </a:lnTo>
                <a:lnTo>
                  <a:pt x="0" y="102"/>
                </a:lnTo>
                <a:lnTo>
                  <a:pt x="16" y="106"/>
                </a:lnTo>
                <a:lnTo>
                  <a:pt x="16" y="5"/>
                </a:lnTo>
                <a:lnTo>
                  <a:pt x="14"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8" name="1683567519"/>
          <p:cNvSpPr>
            <a:spLocks noChangeAspect="1"/>
          </p:cNvSpPr>
          <p:nvPr/>
        </p:nvSpPr>
        <p:spPr bwMode="auto">
          <a:xfrm>
            <a:off x="3282939" y="4382404"/>
            <a:ext cx="757" cy="87700"/>
          </a:xfrm>
          <a:custGeom>
            <a:avLst/>
            <a:gdLst/>
            <a:ahLst/>
            <a:cxnLst>
              <a:cxn ang="0">
                <a:pos x="0" y="104"/>
              </a:cxn>
              <a:cxn ang="0">
                <a:pos x="0" y="102"/>
              </a:cxn>
              <a:cxn ang="0">
                <a:pos x="0" y="3"/>
              </a:cxn>
              <a:cxn ang="0">
                <a:pos x="0" y="0"/>
              </a:cxn>
              <a:cxn ang="0">
                <a:pos x="0" y="3"/>
              </a:cxn>
              <a:cxn ang="0">
                <a:pos x="0" y="3"/>
              </a:cxn>
              <a:cxn ang="0">
                <a:pos x="0" y="104"/>
              </a:cxn>
            </a:cxnLst>
            <a:rect l="0" t="0" r="r" b="b"/>
            <a:pathLst>
              <a:path h="104">
                <a:moveTo>
                  <a:pt x="0" y="104"/>
                </a:moveTo>
                <a:lnTo>
                  <a:pt x="0" y="102"/>
                </a:lnTo>
                <a:lnTo>
                  <a:pt x="0" y="3"/>
                </a:lnTo>
                <a:lnTo>
                  <a:pt x="0" y="0"/>
                </a:lnTo>
                <a:lnTo>
                  <a:pt x="0" y="3"/>
                </a:lnTo>
                <a:lnTo>
                  <a:pt x="0" y="3"/>
                </a:lnTo>
                <a:lnTo>
                  <a:pt x="0" y="104"/>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9" name="1721052094"/>
          <p:cNvSpPr>
            <a:spLocks noChangeAspect="1"/>
          </p:cNvSpPr>
          <p:nvPr/>
        </p:nvSpPr>
        <p:spPr bwMode="auto">
          <a:xfrm>
            <a:off x="3276129" y="4450708"/>
            <a:ext cx="6809" cy="3373"/>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0" y="1"/>
                  <a:pt x="0" y="1"/>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70" name="1539847659"/>
          <p:cNvSpPr>
            <a:spLocks noChangeAspect="1"/>
          </p:cNvSpPr>
          <p:nvPr/>
        </p:nvSpPr>
        <p:spPr bwMode="auto">
          <a:xfrm>
            <a:off x="3276129" y="4446492"/>
            <a:ext cx="6809" cy="7589"/>
          </a:xfrm>
          <a:custGeom>
            <a:avLst/>
            <a:gdLst/>
            <a:ahLst/>
            <a:cxnLst>
              <a:cxn ang="0">
                <a:pos x="4" y="4"/>
              </a:cxn>
              <a:cxn ang="0">
                <a:pos x="4" y="1"/>
              </a:cxn>
              <a:cxn ang="0">
                <a:pos x="4" y="1"/>
              </a:cxn>
              <a:cxn ang="0">
                <a:pos x="4" y="1"/>
              </a:cxn>
              <a:cxn ang="0">
                <a:pos x="1" y="0"/>
              </a:cxn>
              <a:cxn ang="0">
                <a:pos x="0" y="1"/>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71" name="1925100988"/>
          <p:cNvSpPr>
            <a:spLocks noChangeAspect="1"/>
          </p:cNvSpPr>
          <p:nvPr/>
        </p:nvSpPr>
        <p:spPr bwMode="auto">
          <a:xfrm>
            <a:off x="3276129" y="4448179"/>
            <a:ext cx="5296" cy="4217"/>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1" y="1"/>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72" name="62086310"/>
          <p:cNvSpPr>
            <a:spLocks noChangeAspect="1"/>
          </p:cNvSpPr>
          <p:nvPr/>
        </p:nvSpPr>
        <p:spPr bwMode="auto">
          <a:xfrm>
            <a:off x="3276129" y="4404329"/>
            <a:ext cx="6809" cy="4217"/>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0" y="1"/>
                  <a:pt x="0" y="0"/>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73" name="12942103"/>
          <p:cNvSpPr>
            <a:spLocks noChangeAspect="1"/>
          </p:cNvSpPr>
          <p:nvPr/>
        </p:nvSpPr>
        <p:spPr bwMode="auto">
          <a:xfrm>
            <a:off x="3276129" y="4400956"/>
            <a:ext cx="6809" cy="7589"/>
          </a:xfrm>
          <a:custGeom>
            <a:avLst/>
            <a:gdLst/>
            <a:ahLst/>
            <a:cxnLst>
              <a:cxn ang="0">
                <a:pos x="4" y="4"/>
              </a:cxn>
              <a:cxn ang="0">
                <a:pos x="4" y="1"/>
              </a:cxn>
              <a:cxn ang="0">
                <a:pos x="4" y="1"/>
              </a:cxn>
              <a:cxn ang="0">
                <a:pos x="4" y="1"/>
              </a:cxn>
              <a:cxn ang="0">
                <a:pos x="1" y="0"/>
              </a:cxn>
              <a:cxn ang="0">
                <a:pos x="0" y="1"/>
              </a:cxn>
              <a:cxn ang="0">
                <a:pos x="1" y="3"/>
              </a:cxn>
              <a:cxn ang="0">
                <a:pos x="4" y="4"/>
              </a:cxn>
            </a:cxnLst>
            <a:rect l="0" t="0" r="r" b="b"/>
            <a:pathLst>
              <a:path w="4" h="4">
                <a:moveTo>
                  <a:pt x="4" y="4"/>
                </a:moveTo>
                <a:cubicBezTo>
                  <a:pt x="4" y="1"/>
                  <a:pt x="4" y="1"/>
                  <a:pt x="4" y="1"/>
                </a:cubicBezTo>
                <a:cubicBezTo>
                  <a:pt x="4" y="1"/>
                  <a:pt x="4" y="1"/>
                  <a:pt x="4" y="1"/>
                </a:cubicBezTo>
                <a:cubicBezTo>
                  <a:pt x="4" y="1"/>
                  <a:pt x="4" y="1"/>
                  <a:pt x="4" y="1"/>
                </a:cubicBezTo>
                <a:cubicBezTo>
                  <a:pt x="1" y="0"/>
                  <a:pt x="1" y="0"/>
                  <a:pt x="1" y="0"/>
                </a:cubicBezTo>
                <a:cubicBezTo>
                  <a:pt x="0" y="0"/>
                  <a:pt x="0" y="1"/>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74" name="520950452"/>
          <p:cNvSpPr>
            <a:spLocks noChangeAspect="1"/>
          </p:cNvSpPr>
          <p:nvPr/>
        </p:nvSpPr>
        <p:spPr bwMode="auto">
          <a:xfrm>
            <a:off x="3276129" y="4402642"/>
            <a:ext cx="5296" cy="4217"/>
          </a:xfrm>
          <a:custGeom>
            <a:avLst/>
            <a:gdLst/>
            <a:ahLst/>
            <a:cxnLst>
              <a:cxn ang="0">
                <a:pos x="3" y="1"/>
              </a:cxn>
              <a:cxn ang="0">
                <a:pos x="2" y="2"/>
              </a:cxn>
              <a:cxn ang="0">
                <a:pos x="1" y="1"/>
              </a:cxn>
              <a:cxn ang="0">
                <a:pos x="0" y="1"/>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1"/>
                </a:cubicBezTo>
                <a:cubicBezTo>
                  <a:pt x="0" y="0"/>
                  <a:pt x="1" y="0"/>
                  <a:pt x="1" y="0"/>
                </a:cubicBezTo>
                <a:cubicBezTo>
                  <a:pt x="2" y="0"/>
                  <a:pt x="2" y="0"/>
                  <a:pt x="2" y="0"/>
                </a:cubicBezTo>
                <a:cubicBezTo>
                  <a:pt x="3" y="0"/>
                  <a:pt x="3" y="1"/>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75" name="1216767638"/>
          <p:cNvSpPr>
            <a:spLocks noChangeAspect="1"/>
          </p:cNvSpPr>
          <p:nvPr/>
        </p:nvSpPr>
        <p:spPr bwMode="auto">
          <a:xfrm>
            <a:off x="3068832" y="4567922"/>
            <a:ext cx="178548" cy="119745"/>
          </a:xfrm>
          <a:custGeom>
            <a:avLst/>
            <a:gdLst/>
            <a:ahLst/>
            <a:cxnLst>
              <a:cxn ang="0">
                <a:pos x="0" y="0"/>
              </a:cxn>
              <a:cxn ang="0">
                <a:pos x="0" y="102"/>
              </a:cxn>
              <a:cxn ang="0">
                <a:pos x="236" y="142"/>
              </a:cxn>
              <a:cxn ang="0">
                <a:pos x="236" y="38"/>
              </a:cxn>
              <a:cxn ang="0">
                <a:pos x="0" y="0"/>
              </a:cxn>
            </a:cxnLst>
            <a:rect l="0" t="0" r="r" b="b"/>
            <a:pathLst>
              <a:path w="236" h="142">
                <a:moveTo>
                  <a:pt x="0" y="0"/>
                </a:moveTo>
                <a:lnTo>
                  <a:pt x="0" y="102"/>
                </a:lnTo>
                <a:lnTo>
                  <a:pt x="236" y="142"/>
                </a:lnTo>
                <a:lnTo>
                  <a:pt x="236" y="38"/>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76" name="580138825"/>
          <p:cNvSpPr>
            <a:spLocks noChangeAspect="1" noChangeShapeType="1"/>
          </p:cNvSpPr>
          <p:nvPr/>
        </p:nvSpPr>
        <p:spPr bwMode="auto">
          <a:xfrm>
            <a:off x="3066562" y="4611774"/>
            <a:ext cx="216377" cy="39633"/>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77" name="2018112407"/>
          <p:cNvSpPr>
            <a:spLocks noChangeAspect="1"/>
          </p:cNvSpPr>
          <p:nvPr/>
        </p:nvSpPr>
        <p:spPr bwMode="auto">
          <a:xfrm>
            <a:off x="3068832" y="4009678"/>
            <a:ext cx="178548" cy="119745"/>
          </a:xfrm>
          <a:custGeom>
            <a:avLst/>
            <a:gdLst/>
            <a:ahLst/>
            <a:cxnLst>
              <a:cxn ang="0">
                <a:pos x="0" y="0"/>
              </a:cxn>
              <a:cxn ang="0">
                <a:pos x="0" y="104"/>
              </a:cxn>
              <a:cxn ang="0">
                <a:pos x="236" y="142"/>
              </a:cxn>
              <a:cxn ang="0">
                <a:pos x="236" y="41"/>
              </a:cxn>
              <a:cxn ang="0">
                <a:pos x="0" y="0"/>
              </a:cxn>
            </a:cxnLst>
            <a:rect l="0" t="0" r="r" b="b"/>
            <a:pathLst>
              <a:path w="236" h="142">
                <a:moveTo>
                  <a:pt x="0" y="0"/>
                </a:moveTo>
                <a:lnTo>
                  <a:pt x="0" y="104"/>
                </a:lnTo>
                <a:lnTo>
                  <a:pt x="236" y="142"/>
                </a:lnTo>
                <a:lnTo>
                  <a:pt x="236" y="41"/>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78" name="1446923232"/>
          <p:cNvSpPr>
            <a:spLocks noChangeAspect="1"/>
          </p:cNvSpPr>
          <p:nvPr/>
        </p:nvSpPr>
        <p:spPr bwMode="auto">
          <a:xfrm>
            <a:off x="3068832" y="3699355"/>
            <a:ext cx="178548" cy="71678"/>
          </a:xfrm>
          <a:custGeom>
            <a:avLst/>
            <a:gdLst/>
            <a:ahLst/>
            <a:cxnLst>
              <a:cxn ang="0">
                <a:pos x="0" y="0"/>
              </a:cxn>
              <a:cxn ang="0">
                <a:pos x="0" y="47"/>
              </a:cxn>
              <a:cxn ang="0">
                <a:pos x="236" y="85"/>
              </a:cxn>
              <a:cxn ang="0">
                <a:pos x="236" y="38"/>
              </a:cxn>
              <a:cxn ang="0">
                <a:pos x="0" y="0"/>
              </a:cxn>
            </a:cxnLst>
            <a:rect l="0" t="0" r="r" b="b"/>
            <a:pathLst>
              <a:path w="236" h="85">
                <a:moveTo>
                  <a:pt x="0" y="0"/>
                </a:moveTo>
                <a:lnTo>
                  <a:pt x="0" y="47"/>
                </a:lnTo>
                <a:lnTo>
                  <a:pt x="236" y="85"/>
                </a:lnTo>
                <a:lnTo>
                  <a:pt x="236" y="38"/>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79" name="1531739075"/>
          <p:cNvSpPr>
            <a:spLocks noChangeAspect="1" noChangeShapeType="1"/>
          </p:cNvSpPr>
          <p:nvPr/>
        </p:nvSpPr>
        <p:spPr bwMode="auto">
          <a:xfrm>
            <a:off x="3066562" y="4053529"/>
            <a:ext cx="216377" cy="4047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80" name="2063077400"/>
          <p:cNvSpPr>
            <a:spLocks noChangeAspect="1"/>
          </p:cNvSpPr>
          <p:nvPr/>
        </p:nvSpPr>
        <p:spPr bwMode="auto">
          <a:xfrm>
            <a:off x="3018899" y="3589731"/>
            <a:ext cx="232265" cy="45537"/>
          </a:xfrm>
          <a:custGeom>
            <a:avLst/>
            <a:gdLst/>
            <a:ahLst/>
            <a:cxnLst>
              <a:cxn ang="0">
                <a:pos x="307" y="47"/>
              </a:cxn>
              <a:cxn ang="0">
                <a:pos x="0" y="0"/>
              </a:cxn>
              <a:cxn ang="0">
                <a:pos x="0" y="7"/>
              </a:cxn>
              <a:cxn ang="0">
                <a:pos x="304" y="54"/>
              </a:cxn>
              <a:cxn ang="0">
                <a:pos x="307" y="47"/>
              </a:cxn>
            </a:cxnLst>
            <a:rect l="0" t="0" r="r" b="b"/>
            <a:pathLst>
              <a:path w="307" h="54">
                <a:moveTo>
                  <a:pt x="307" y="47"/>
                </a:moveTo>
                <a:lnTo>
                  <a:pt x="0" y="0"/>
                </a:lnTo>
                <a:lnTo>
                  <a:pt x="0" y="7"/>
                </a:lnTo>
                <a:lnTo>
                  <a:pt x="304" y="54"/>
                </a:lnTo>
                <a:lnTo>
                  <a:pt x="307" y="47"/>
                </a:lnTo>
                <a:close/>
              </a:path>
            </a:pathLst>
          </a:custGeom>
          <a:solidFill>
            <a:srgbClr val="5C75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81" name="942587637"/>
          <p:cNvSpPr>
            <a:spLocks noChangeAspect="1"/>
          </p:cNvSpPr>
          <p:nvPr/>
        </p:nvSpPr>
        <p:spPr bwMode="auto">
          <a:xfrm>
            <a:off x="3018899" y="3589731"/>
            <a:ext cx="232265" cy="45537"/>
          </a:xfrm>
          <a:custGeom>
            <a:avLst/>
            <a:gdLst/>
            <a:ahLst/>
            <a:cxnLst>
              <a:cxn ang="0">
                <a:pos x="307" y="47"/>
              </a:cxn>
              <a:cxn ang="0">
                <a:pos x="0" y="0"/>
              </a:cxn>
              <a:cxn ang="0">
                <a:pos x="0" y="7"/>
              </a:cxn>
              <a:cxn ang="0">
                <a:pos x="304" y="54"/>
              </a:cxn>
            </a:cxnLst>
            <a:rect l="0" t="0" r="r" b="b"/>
            <a:pathLst>
              <a:path w="307" h="54">
                <a:moveTo>
                  <a:pt x="307" y="47"/>
                </a:moveTo>
                <a:lnTo>
                  <a:pt x="0" y="0"/>
                </a:lnTo>
                <a:lnTo>
                  <a:pt x="0" y="7"/>
                </a:lnTo>
                <a:lnTo>
                  <a:pt x="304" y="54"/>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82" name="364437333"/>
          <p:cNvSpPr>
            <a:spLocks noChangeAspect="1"/>
          </p:cNvSpPr>
          <p:nvPr/>
        </p:nvSpPr>
        <p:spPr bwMode="auto">
          <a:xfrm>
            <a:off x="3274616" y="4250854"/>
            <a:ext cx="35558" cy="103722"/>
          </a:xfrm>
          <a:custGeom>
            <a:avLst/>
            <a:gdLst/>
            <a:ahLst/>
            <a:cxnLst>
              <a:cxn ang="0">
                <a:pos x="47" y="0"/>
              </a:cxn>
              <a:cxn ang="0">
                <a:pos x="47" y="90"/>
              </a:cxn>
              <a:cxn ang="0">
                <a:pos x="0" y="123"/>
              </a:cxn>
              <a:cxn ang="0">
                <a:pos x="0" y="24"/>
              </a:cxn>
              <a:cxn ang="0">
                <a:pos x="47" y="0"/>
              </a:cxn>
            </a:cxnLst>
            <a:rect l="0" t="0" r="r" b="b"/>
            <a:pathLst>
              <a:path w="47" h="123">
                <a:moveTo>
                  <a:pt x="47" y="0"/>
                </a:moveTo>
                <a:lnTo>
                  <a:pt x="47" y="90"/>
                </a:lnTo>
                <a:lnTo>
                  <a:pt x="0" y="123"/>
                </a:lnTo>
                <a:lnTo>
                  <a:pt x="0" y="24"/>
                </a:lnTo>
                <a:lnTo>
                  <a:pt x="4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83" name="576587069"/>
          <p:cNvSpPr>
            <a:spLocks noChangeAspect="1"/>
          </p:cNvSpPr>
          <p:nvPr/>
        </p:nvSpPr>
        <p:spPr bwMode="auto">
          <a:xfrm>
            <a:off x="3104390" y="4244951"/>
            <a:ext cx="757" cy="2529"/>
          </a:xfrm>
          <a:custGeom>
            <a:avLst/>
            <a:gdLst/>
            <a:ahLst/>
            <a:cxnLst>
              <a:cxn ang="0">
                <a:pos x="0" y="3"/>
              </a:cxn>
              <a:cxn ang="0">
                <a:pos x="0" y="0"/>
              </a:cxn>
              <a:cxn ang="0">
                <a:pos x="0" y="3"/>
              </a:cxn>
              <a:cxn ang="0">
                <a:pos x="0" y="3"/>
              </a:cxn>
              <a:cxn ang="0">
                <a:pos x="0" y="3"/>
              </a:cxn>
            </a:cxnLst>
            <a:rect l="0" t="0" r="r" b="b"/>
            <a:pathLst>
              <a:path h="3">
                <a:moveTo>
                  <a:pt x="0" y="3"/>
                </a:moveTo>
                <a:lnTo>
                  <a:pt x="0" y="0"/>
                </a:lnTo>
                <a:lnTo>
                  <a:pt x="0" y="3"/>
                </a:lnTo>
                <a:lnTo>
                  <a:pt x="0" y="3"/>
                </a:lnTo>
                <a:lnTo>
                  <a:pt x="0" y="3"/>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84" name="1501944144"/>
          <p:cNvSpPr>
            <a:spLocks noChangeAspect="1" noChangeArrowheads="1"/>
          </p:cNvSpPr>
          <p:nvPr/>
        </p:nvSpPr>
        <p:spPr bwMode="auto">
          <a:xfrm>
            <a:off x="3260241" y="4272778"/>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85" name="140118805"/>
          <p:cNvSpPr>
            <a:spLocks noChangeAspect="1"/>
          </p:cNvSpPr>
          <p:nvPr/>
        </p:nvSpPr>
        <p:spPr bwMode="auto">
          <a:xfrm>
            <a:off x="3260241" y="4272778"/>
            <a:ext cx="1513" cy="4217"/>
          </a:xfrm>
          <a:custGeom>
            <a:avLst/>
            <a:gdLst/>
            <a:ahLst/>
            <a:cxnLst>
              <a:cxn ang="0">
                <a:pos x="0" y="0"/>
              </a:cxn>
              <a:cxn ang="0">
                <a:pos x="0" y="0"/>
              </a:cxn>
              <a:cxn ang="0">
                <a:pos x="0" y="0"/>
              </a:cxn>
              <a:cxn ang="0">
                <a:pos x="2" y="0"/>
              </a:cxn>
              <a:cxn ang="0">
                <a:pos x="2" y="5"/>
              </a:cxn>
              <a:cxn ang="0">
                <a:pos x="2" y="5"/>
              </a:cxn>
              <a:cxn ang="0">
                <a:pos x="2" y="0"/>
              </a:cxn>
              <a:cxn ang="0">
                <a:pos x="0" y="0"/>
              </a:cxn>
              <a:cxn ang="0">
                <a:pos x="0" y="0"/>
              </a:cxn>
            </a:cxnLst>
            <a:rect l="0" t="0" r="r" b="b"/>
            <a:pathLst>
              <a:path w="2" h="5">
                <a:moveTo>
                  <a:pt x="0" y="0"/>
                </a:moveTo>
                <a:lnTo>
                  <a:pt x="0" y="0"/>
                </a:lnTo>
                <a:lnTo>
                  <a:pt x="0" y="0"/>
                </a:lnTo>
                <a:lnTo>
                  <a:pt x="2" y="0"/>
                </a:lnTo>
                <a:lnTo>
                  <a:pt x="2" y="5"/>
                </a:lnTo>
                <a:lnTo>
                  <a:pt x="2" y="5"/>
                </a:lnTo>
                <a:lnTo>
                  <a:pt x="2" y="0"/>
                </a:lnTo>
                <a:lnTo>
                  <a:pt x="0" y="0"/>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86" name="1317344410"/>
          <p:cNvSpPr>
            <a:spLocks noChangeAspect="1" noChangeArrowheads="1"/>
          </p:cNvSpPr>
          <p:nvPr/>
        </p:nvSpPr>
        <p:spPr bwMode="auto">
          <a:xfrm>
            <a:off x="3260241" y="4272778"/>
            <a:ext cx="757" cy="844"/>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87" name="2116980473"/>
          <p:cNvSpPr>
            <a:spLocks noChangeAspect="1" noChangeArrowheads="1"/>
          </p:cNvSpPr>
          <p:nvPr/>
        </p:nvSpPr>
        <p:spPr bwMode="auto">
          <a:xfrm>
            <a:off x="3260241" y="4342770"/>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88" name="1819401220"/>
          <p:cNvSpPr>
            <a:spLocks noChangeAspect="1"/>
          </p:cNvSpPr>
          <p:nvPr/>
        </p:nvSpPr>
        <p:spPr bwMode="auto">
          <a:xfrm>
            <a:off x="3068832" y="4121833"/>
            <a:ext cx="178548" cy="121431"/>
          </a:xfrm>
          <a:custGeom>
            <a:avLst/>
            <a:gdLst/>
            <a:ahLst/>
            <a:cxnLst>
              <a:cxn ang="0">
                <a:pos x="0" y="0"/>
              </a:cxn>
              <a:cxn ang="0">
                <a:pos x="0" y="104"/>
              </a:cxn>
              <a:cxn ang="0">
                <a:pos x="236" y="144"/>
              </a:cxn>
              <a:cxn ang="0">
                <a:pos x="236" y="40"/>
              </a:cxn>
              <a:cxn ang="0">
                <a:pos x="0" y="0"/>
              </a:cxn>
            </a:cxnLst>
            <a:rect l="0" t="0" r="r" b="b"/>
            <a:pathLst>
              <a:path w="236" h="144">
                <a:moveTo>
                  <a:pt x="0" y="0"/>
                </a:moveTo>
                <a:lnTo>
                  <a:pt x="0" y="104"/>
                </a:lnTo>
                <a:lnTo>
                  <a:pt x="236" y="144"/>
                </a:lnTo>
                <a:lnTo>
                  <a:pt x="236" y="40"/>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89" name="2142148764"/>
          <p:cNvSpPr>
            <a:spLocks noChangeAspect="1"/>
          </p:cNvSpPr>
          <p:nvPr/>
        </p:nvSpPr>
        <p:spPr bwMode="auto">
          <a:xfrm>
            <a:off x="3260241" y="4341084"/>
            <a:ext cx="1513" cy="5902"/>
          </a:xfrm>
          <a:custGeom>
            <a:avLst/>
            <a:gdLst/>
            <a:ahLst/>
            <a:cxnLst>
              <a:cxn ang="0">
                <a:pos x="0" y="0"/>
              </a:cxn>
              <a:cxn ang="0">
                <a:pos x="0" y="0"/>
              </a:cxn>
              <a:cxn ang="0">
                <a:pos x="0" y="2"/>
              </a:cxn>
              <a:cxn ang="0">
                <a:pos x="2" y="2"/>
              </a:cxn>
              <a:cxn ang="0">
                <a:pos x="2" y="7"/>
              </a:cxn>
              <a:cxn ang="0">
                <a:pos x="2" y="7"/>
              </a:cxn>
              <a:cxn ang="0">
                <a:pos x="2" y="2"/>
              </a:cxn>
              <a:cxn ang="0">
                <a:pos x="0" y="2"/>
              </a:cxn>
              <a:cxn ang="0">
                <a:pos x="0" y="0"/>
              </a:cxn>
            </a:cxnLst>
            <a:rect l="0" t="0" r="r" b="b"/>
            <a:pathLst>
              <a:path w="2" h="7">
                <a:moveTo>
                  <a:pt x="0" y="0"/>
                </a:moveTo>
                <a:lnTo>
                  <a:pt x="0" y="0"/>
                </a:lnTo>
                <a:lnTo>
                  <a:pt x="0" y="2"/>
                </a:lnTo>
                <a:lnTo>
                  <a:pt x="2" y="2"/>
                </a:lnTo>
                <a:lnTo>
                  <a:pt x="2" y="7"/>
                </a:lnTo>
                <a:lnTo>
                  <a:pt x="2" y="7"/>
                </a:lnTo>
                <a:lnTo>
                  <a:pt x="2" y="2"/>
                </a:lnTo>
                <a:lnTo>
                  <a:pt x="0" y="2"/>
                </a:lnTo>
                <a:lnTo>
                  <a:pt x="0" y="0"/>
                </a:lnTo>
                <a:close/>
              </a:path>
            </a:pathLst>
          </a:custGeom>
          <a:solidFill>
            <a:srgbClr val="66211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0" name="679837148"/>
          <p:cNvSpPr>
            <a:spLocks noChangeAspect="1" noChangeArrowheads="1"/>
          </p:cNvSpPr>
          <p:nvPr/>
        </p:nvSpPr>
        <p:spPr bwMode="auto">
          <a:xfrm>
            <a:off x="3260241" y="4341084"/>
            <a:ext cx="757" cy="1687"/>
          </a:xfrm>
          <a:prstGeom prst="rect">
            <a:avLst/>
          </a:prstGeom>
          <a:solidFill>
            <a:srgbClr val="8AA5BC"/>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1" name="2076689929"/>
          <p:cNvSpPr>
            <a:spLocks noChangeAspect="1"/>
          </p:cNvSpPr>
          <p:nvPr/>
        </p:nvSpPr>
        <p:spPr bwMode="auto">
          <a:xfrm>
            <a:off x="3270834" y="4269405"/>
            <a:ext cx="12105" cy="87700"/>
          </a:xfrm>
          <a:custGeom>
            <a:avLst/>
            <a:gdLst/>
            <a:ahLst/>
            <a:cxnLst>
              <a:cxn ang="0">
                <a:pos x="14" y="2"/>
              </a:cxn>
              <a:cxn ang="0">
                <a:pos x="0" y="0"/>
              </a:cxn>
              <a:cxn ang="0">
                <a:pos x="0" y="101"/>
              </a:cxn>
              <a:cxn ang="0">
                <a:pos x="16" y="104"/>
              </a:cxn>
              <a:cxn ang="0">
                <a:pos x="16" y="4"/>
              </a:cxn>
              <a:cxn ang="0">
                <a:pos x="14" y="2"/>
              </a:cxn>
            </a:cxnLst>
            <a:rect l="0" t="0" r="r" b="b"/>
            <a:pathLst>
              <a:path w="16" h="104">
                <a:moveTo>
                  <a:pt x="14" y="2"/>
                </a:moveTo>
                <a:lnTo>
                  <a:pt x="0" y="0"/>
                </a:lnTo>
                <a:lnTo>
                  <a:pt x="0" y="101"/>
                </a:lnTo>
                <a:lnTo>
                  <a:pt x="16" y="104"/>
                </a:lnTo>
                <a:lnTo>
                  <a:pt x="16" y="4"/>
                </a:lnTo>
                <a:lnTo>
                  <a:pt x="14" y="2"/>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2" name="1423502559"/>
          <p:cNvSpPr>
            <a:spLocks noChangeAspect="1"/>
          </p:cNvSpPr>
          <p:nvPr/>
        </p:nvSpPr>
        <p:spPr bwMode="auto">
          <a:xfrm>
            <a:off x="3282939" y="4271093"/>
            <a:ext cx="757" cy="86014"/>
          </a:xfrm>
          <a:custGeom>
            <a:avLst/>
            <a:gdLst/>
            <a:ahLst/>
            <a:cxnLst>
              <a:cxn ang="0">
                <a:pos x="0" y="102"/>
              </a:cxn>
              <a:cxn ang="0">
                <a:pos x="0" y="102"/>
              </a:cxn>
              <a:cxn ang="0">
                <a:pos x="0" y="0"/>
              </a:cxn>
              <a:cxn ang="0">
                <a:pos x="0" y="0"/>
              </a:cxn>
              <a:cxn ang="0">
                <a:pos x="0" y="2"/>
              </a:cxn>
              <a:cxn ang="0">
                <a:pos x="0" y="2"/>
              </a:cxn>
              <a:cxn ang="0">
                <a:pos x="0" y="102"/>
              </a:cxn>
            </a:cxnLst>
            <a:rect l="0" t="0" r="r" b="b"/>
            <a:pathLst>
              <a:path h="102">
                <a:moveTo>
                  <a:pt x="0" y="102"/>
                </a:moveTo>
                <a:lnTo>
                  <a:pt x="0" y="102"/>
                </a:lnTo>
                <a:lnTo>
                  <a:pt x="0" y="0"/>
                </a:lnTo>
                <a:lnTo>
                  <a:pt x="0" y="0"/>
                </a:lnTo>
                <a:lnTo>
                  <a:pt x="0" y="2"/>
                </a:lnTo>
                <a:lnTo>
                  <a:pt x="0" y="2"/>
                </a:lnTo>
                <a:lnTo>
                  <a:pt x="0" y="10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3" name="996831738"/>
          <p:cNvSpPr>
            <a:spLocks noChangeAspect="1"/>
          </p:cNvSpPr>
          <p:nvPr/>
        </p:nvSpPr>
        <p:spPr bwMode="auto">
          <a:xfrm>
            <a:off x="3276129" y="4338553"/>
            <a:ext cx="6809" cy="4217"/>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0" y="1"/>
                  <a:pt x="0" y="0"/>
                  <a:pt x="0" y="0"/>
                </a:cubicBezTo>
                <a:cubicBezTo>
                  <a:pt x="0" y="0"/>
                  <a:pt x="0" y="0"/>
                  <a:pt x="0" y="0"/>
                </a:cubicBezTo>
                <a:cubicBezTo>
                  <a:pt x="0" y="1"/>
                  <a:pt x="0" y="2"/>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4" name="1093848614"/>
          <p:cNvSpPr>
            <a:spLocks noChangeAspect="1"/>
          </p:cNvSpPr>
          <p:nvPr/>
        </p:nvSpPr>
        <p:spPr bwMode="auto">
          <a:xfrm>
            <a:off x="3276129" y="4335180"/>
            <a:ext cx="6809" cy="7589"/>
          </a:xfrm>
          <a:custGeom>
            <a:avLst/>
            <a:gdLst/>
            <a:ahLst/>
            <a:cxnLst>
              <a:cxn ang="0">
                <a:pos x="4" y="4"/>
              </a:cxn>
              <a:cxn ang="0">
                <a:pos x="4" y="1"/>
              </a:cxn>
              <a:cxn ang="0">
                <a:pos x="4" y="0"/>
              </a:cxn>
              <a:cxn ang="0">
                <a:pos x="4" y="0"/>
              </a:cxn>
              <a:cxn ang="0">
                <a:pos x="1" y="0"/>
              </a:cxn>
              <a:cxn ang="0">
                <a:pos x="0" y="1"/>
              </a:cxn>
              <a:cxn ang="0">
                <a:pos x="1" y="3"/>
              </a:cxn>
              <a:cxn ang="0">
                <a:pos x="4" y="4"/>
              </a:cxn>
            </a:cxnLst>
            <a:rect l="0" t="0" r="r" b="b"/>
            <a:pathLst>
              <a:path w="4" h="4">
                <a:moveTo>
                  <a:pt x="4" y="4"/>
                </a:moveTo>
                <a:cubicBezTo>
                  <a:pt x="4" y="1"/>
                  <a:pt x="4" y="1"/>
                  <a:pt x="4" y="1"/>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5" name="1534388237"/>
          <p:cNvSpPr>
            <a:spLocks noChangeAspect="1"/>
          </p:cNvSpPr>
          <p:nvPr/>
        </p:nvSpPr>
        <p:spPr bwMode="auto">
          <a:xfrm>
            <a:off x="3276129" y="4336867"/>
            <a:ext cx="5296" cy="4217"/>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0"/>
                </a:cubicBezTo>
                <a:cubicBezTo>
                  <a:pt x="0" y="0"/>
                  <a:pt x="1" y="0"/>
                  <a:pt x="1" y="0"/>
                </a:cubicBezTo>
                <a:cubicBezTo>
                  <a:pt x="2" y="0"/>
                  <a:pt x="2" y="0"/>
                  <a:pt x="2" y="0"/>
                </a:cubicBezTo>
                <a:cubicBezTo>
                  <a:pt x="3"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6" name="560115526"/>
          <p:cNvSpPr>
            <a:spLocks noChangeAspect="1"/>
          </p:cNvSpPr>
          <p:nvPr/>
        </p:nvSpPr>
        <p:spPr bwMode="auto">
          <a:xfrm>
            <a:off x="3276129" y="4293018"/>
            <a:ext cx="6809" cy="4217"/>
          </a:xfrm>
          <a:custGeom>
            <a:avLst/>
            <a:gdLst/>
            <a:ahLst/>
            <a:cxnLst>
              <a:cxn ang="0">
                <a:pos x="4" y="2"/>
              </a:cxn>
              <a:cxn ang="0">
                <a:pos x="4" y="2"/>
              </a:cxn>
              <a:cxn ang="0">
                <a:pos x="1" y="1"/>
              </a:cxn>
              <a:cxn ang="0">
                <a:pos x="0" y="0"/>
              </a:cxn>
              <a:cxn ang="0">
                <a:pos x="0" y="0"/>
              </a:cxn>
              <a:cxn ang="0">
                <a:pos x="1" y="2"/>
              </a:cxn>
              <a:cxn ang="0">
                <a:pos x="4" y="2"/>
              </a:cxn>
              <a:cxn ang="0">
                <a:pos x="4" y="2"/>
              </a:cxn>
            </a:cxnLst>
            <a:rect l="0" t="0" r="r" b="b"/>
            <a:pathLst>
              <a:path w="4" h="2">
                <a:moveTo>
                  <a:pt x="4" y="2"/>
                </a:moveTo>
                <a:cubicBezTo>
                  <a:pt x="4" y="2"/>
                  <a:pt x="4" y="2"/>
                  <a:pt x="4" y="2"/>
                </a:cubicBezTo>
                <a:cubicBezTo>
                  <a:pt x="1" y="1"/>
                  <a:pt x="1" y="1"/>
                  <a:pt x="1" y="1"/>
                </a:cubicBezTo>
                <a:cubicBezTo>
                  <a:pt x="0" y="1"/>
                  <a:pt x="0" y="0"/>
                  <a:pt x="0" y="0"/>
                </a:cubicBezTo>
                <a:cubicBezTo>
                  <a:pt x="0" y="0"/>
                  <a:pt x="0" y="0"/>
                  <a:pt x="0" y="0"/>
                </a:cubicBezTo>
                <a:cubicBezTo>
                  <a:pt x="0" y="1"/>
                  <a:pt x="0" y="1"/>
                  <a:pt x="1" y="2"/>
                </a:cubicBezTo>
                <a:cubicBezTo>
                  <a:pt x="4" y="2"/>
                  <a:pt x="4" y="2"/>
                  <a:pt x="4" y="2"/>
                </a:cubicBezTo>
                <a:cubicBezTo>
                  <a:pt x="4" y="2"/>
                  <a:pt x="4" y="2"/>
                  <a:pt x="4" y="2"/>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7" name="690501348"/>
          <p:cNvSpPr>
            <a:spLocks noChangeAspect="1"/>
          </p:cNvSpPr>
          <p:nvPr/>
        </p:nvSpPr>
        <p:spPr bwMode="auto">
          <a:xfrm>
            <a:off x="3276129" y="4288801"/>
            <a:ext cx="6809" cy="8433"/>
          </a:xfrm>
          <a:custGeom>
            <a:avLst/>
            <a:gdLst/>
            <a:ahLst/>
            <a:cxnLst>
              <a:cxn ang="0">
                <a:pos x="4" y="4"/>
              </a:cxn>
              <a:cxn ang="0">
                <a:pos x="4" y="1"/>
              </a:cxn>
              <a:cxn ang="0">
                <a:pos x="4" y="0"/>
              </a:cxn>
              <a:cxn ang="0">
                <a:pos x="4" y="0"/>
              </a:cxn>
              <a:cxn ang="0">
                <a:pos x="1" y="0"/>
              </a:cxn>
              <a:cxn ang="0">
                <a:pos x="0" y="1"/>
              </a:cxn>
              <a:cxn ang="0">
                <a:pos x="1" y="3"/>
              </a:cxn>
              <a:cxn ang="0">
                <a:pos x="4" y="4"/>
              </a:cxn>
            </a:cxnLst>
            <a:rect l="0" t="0" r="r" b="b"/>
            <a:pathLst>
              <a:path w="4" h="4">
                <a:moveTo>
                  <a:pt x="4" y="4"/>
                </a:moveTo>
                <a:cubicBezTo>
                  <a:pt x="4" y="1"/>
                  <a:pt x="4" y="1"/>
                  <a:pt x="4" y="1"/>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4"/>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8" name="780010077"/>
          <p:cNvSpPr>
            <a:spLocks noChangeAspect="1"/>
          </p:cNvSpPr>
          <p:nvPr/>
        </p:nvSpPr>
        <p:spPr bwMode="auto">
          <a:xfrm>
            <a:off x="3276129" y="4291330"/>
            <a:ext cx="5296" cy="3373"/>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1" y="1"/>
                  <a:pt x="0" y="1"/>
                  <a:pt x="0" y="0"/>
                </a:cubicBezTo>
                <a:cubicBezTo>
                  <a:pt x="0" y="0"/>
                  <a:pt x="1" y="0"/>
                  <a:pt x="1" y="0"/>
                </a:cubicBezTo>
                <a:cubicBezTo>
                  <a:pt x="2" y="0"/>
                  <a:pt x="2" y="0"/>
                  <a:pt x="2" y="0"/>
                </a:cubicBezTo>
                <a:cubicBezTo>
                  <a:pt x="3" y="0"/>
                  <a:pt x="3" y="0"/>
                  <a:pt x="3" y="1"/>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9" name="1559053927"/>
          <p:cNvSpPr>
            <a:spLocks noChangeAspect="1"/>
          </p:cNvSpPr>
          <p:nvPr/>
        </p:nvSpPr>
        <p:spPr bwMode="auto">
          <a:xfrm>
            <a:off x="3274616" y="4139542"/>
            <a:ext cx="35558" cy="102035"/>
          </a:xfrm>
          <a:custGeom>
            <a:avLst/>
            <a:gdLst/>
            <a:ahLst/>
            <a:cxnLst>
              <a:cxn ang="0">
                <a:pos x="47" y="0"/>
              </a:cxn>
              <a:cxn ang="0">
                <a:pos x="47" y="90"/>
              </a:cxn>
              <a:cxn ang="0">
                <a:pos x="0" y="121"/>
              </a:cxn>
              <a:cxn ang="0">
                <a:pos x="0" y="21"/>
              </a:cxn>
              <a:cxn ang="0">
                <a:pos x="47" y="0"/>
              </a:cxn>
            </a:cxnLst>
            <a:rect l="0" t="0" r="r" b="b"/>
            <a:pathLst>
              <a:path w="47" h="121">
                <a:moveTo>
                  <a:pt x="47" y="0"/>
                </a:moveTo>
                <a:lnTo>
                  <a:pt x="47" y="90"/>
                </a:lnTo>
                <a:lnTo>
                  <a:pt x="0" y="121"/>
                </a:lnTo>
                <a:lnTo>
                  <a:pt x="0" y="21"/>
                </a:lnTo>
                <a:lnTo>
                  <a:pt x="47"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0" name="1383871932"/>
          <p:cNvSpPr>
            <a:spLocks noChangeAspect="1"/>
          </p:cNvSpPr>
          <p:nvPr/>
        </p:nvSpPr>
        <p:spPr bwMode="auto">
          <a:xfrm>
            <a:off x="3270834" y="4157252"/>
            <a:ext cx="12105" cy="87700"/>
          </a:xfrm>
          <a:custGeom>
            <a:avLst/>
            <a:gdLst/>
            <a:ahLst/>
            <a:cxnLst>
              <a:cxn ang="0">
                <a:pos x="14" y="3"/>
              </a:cxn>
              <a:cxn ang="0">
                <a:pos x="0" y="0"/>
              </a:cxn>
              <a:cxn ang="0">
                <a:pos x="0" y="102"/>
              </a:cxn>
              <a:cxn ang="0">
                <a:pos x="16" y="104"/>
              </a:cxn>
              <a:cxn ang="0">
                <a:pos x="16" y="3"/>
              </a:cxn>
              <a:cxn ang="0">
                <a:pos x="14" y="3"/>
              </a:cxn>
            </a:cxnLst>
            <a:rect l="0" t="0" r="r" b="b"/>
            <a:pathLst>
              <a:path w="16" h="104">
                <a:moveTo>
                  <a:pt x="14" y="3"/>
                </a:moveTo>
                <a:lnTo>
                  <a:pt x="0" y="0"/>
                </a:lnTo>
                <a:lnTo>
                  <a:pt x="0" y="102"/>
                </a:lnTo>
                <a:lnTo>
                  <a:pt x="16" y="104"/>
                </a:lnTo>
                <a:lnTo>
                  <a:pt x="16" y="3"/>
                </a:lnTo>
                <a:lnTo>
                  <a:pt x="14" y="3"/>
                </a:lnTo>
                <a:close/>
              </a:path>
            </a:pathLst>
          </a:custGeom>
          <a:solidFill>
            <a:srgbClr val="264A7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1" name="478518921"/>
          <p:cNvSpPr>
            <a:spLocks noChangeAspect="1"/>
          </p:cNvSpPr>
          <p:nvPr/>
        </p:nvSpPr>
        <p:spPr bwMode="auto">
          <a:xfrm>
            <a:off x="3282938" y="4159780"/>
            <a:ext cx="757" cy="85170"/>
          </a:xfrm>
          <a:custGeom>
            <a:avLst/>
            <a:gdLst/>
            <a:ahLst/>
            <a:cxnLst>
              <a:cxn ang="0">
                <a:pos x="0" y="101"/>
              </a:cxn>
              <a:cxn ang="0">
                <a:pos x="0" y="101"/>
              </a:cxn>
              <a:cxn ang="0">
                <a:pos x="0" y="0"/>
              </a:cxn>
              <a:cxn ang="0">
                <a:pos x="0" y="0"/>
              </a:cxn>
              <a:cxn ang="0">
                <a:pos x="0" y="0"/>
              </a:cxn>
              <a:cxn ang="0">
                <a:pos x="0" y="0"/>
              </a:cxn>
              <a:cxn ang="0">
                <a:pos x="0" y="101"/>
              </a:cxn>
            </a:cxnLst>
            <a:rect l="0" t="0" r="r" b="b"/>
            <a:pathLst>
              <a:path h="101">
                <a:moveTo>
                  <a:pt x="0" y="101"/>
                </a:moveTo>
                <a:lnTo>
                  <a:pt x="0" y="101"/>
                </a:lnTo>
                <a:lnTo>
                  <a:pt x="0" y="0"/>
                </a:lnTo>
                <a:lnTo>
                  <a:pt x="0" y="0"/>
                </a:lnTo>
                <a:lnTo>
                  <a:pt x="0" y="0"/>
                </a:lnTo>
                <a:lnTo>
                  <a:pt x="0" y="0"/>
                </a:lnTo>
                <a:lnTo>
                  <a:pt x="0" y="101"/>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2" name="648407717"/>
          <p:cNvSpPr>
            <a:spLocks noChangeAspect="1"/>
          </p:cNvSpPr>
          <p:nvPr/>
        </p:nvSpPr>
        <p:spPr bwMode="auto">
          <a:xfrm>
            <a:off x="3276129" y="4225554"/>
            <a:ext cx="6809" cy="5902"/>
          </a:xfrm>
          <a:custGeom>
            <a:avLst/>
            <a:gdLst/>
            <a:ahLst/>
            <a:cxnLst>
              <a:cxn ang="0">
                <a:pos x="4" y="3"/>
              </a:cxn>
              <a:cxn ang="0">
                <a:pos x="4" y="2"/>
              </a:cxn>
              <a:cxn ang="0">
                <a:pos x="1" y="2"/>
              </a:cxn>
              <a:cxn ang="0">
                <a:pos x="0" y="0"/>
              </a:cxn>
              <a:cxn ang="0">
                <a:pos x="0" y="1"/>
              </a:cxn>
              <a:cxn ang="0">
                <a:pos x="1" y="2"/>
              </a:cxn>
              <a:cxn ang="0">
                <a:pos x="4" y="3"/>
              </a:cxn>
              <a:cxn ang="0">
                <a:pos x="4" y="3"/>
              </a:cxn>
            </a:cxnLst>
            <a:rect l="0" t="0" r="r" b="b"/>
            <a:pathLst>
              <a:path w="4" h="3">
                <a:moveTo>
                  <a:pt x="4" y="3"/>
                </a:moveTo>
                <a:cubicBezTo>
                  <a:pt x="4" y="2"/>
                  <a:pt x="4" y="2"/>
                  <a:pt x="4" y="2"/>
                </a:cubicBezTo>
                <a:cubicBezTo>
                  <a:pt x="1" y="2"/>
                  <a:pt x="1" y="2"/>
                  <a:pt x="1" y="2"/>
                </a:cubicBezTo>
                <a:cubicBezTo>
                  <a:pt x="0" y="2"/>
                  <a:pt x="0" y="1"/>
                  <a:pt x="0" y="0"/>
                </a:cubicBezTo>
                <a:cubicBezTo>
                  <a:pt x="0" y="0"/>
                  <a:pt x="0" y="0"/>
                  <a:pt x="0" y="1"/>
                </a:cubicBezTo>
                <a:cubicBezTo>
                  <a:pt x="0" y="1"/>
                  <a:pt x="0" y="2"/>
                  <a:pt x="1" y="2"/>
                </a:cubicBezTo>
                <a:cubicBezTo>
                  <a:pt x="4" y="3"/>
                  <a:pt x="4" y="3"/>
                  <a:pt x="4" y="3"/>
                </a:cubicBezTo>
                <a:cubicBezTo>
                  <a:pt x="4" y="3"/>
                  <a:pt x="4" y="3"/>
                  <a:pt x="4" y="3"/>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3" name="383815842"/>
          <p:cNvSpPr>
            <a:spLocks noChangeAspect="1"/>
          </p:cNvSpPr>
          <p:nvPr/>
        </p:nvSpPr>
        <p:spPr bwMode="auto">
          <a:xfrm>
            <a:off x="3276129" y="4223025"/>
            <a:ext cx="6809" cy="5902"/>
          </a:xfrm>
          <a:custGeom>
            <a:avLst/>
            <a:gdLst/>
            <a:ahLst/>
            <a:cxnLst>
              <a:cxn ang="0">
                <a:pos x="4" y="3"/>
              </a:cxn>
              <a:cxn ang="0">
                <a:pos x="4" y="0"/>
              </a:cxn>
              <a:cxn ang="0">
                <a:pos x="4" y="0"/>
              </a:cxn>
              <a:cxn ang="0">
                <a:pos x="4" y="0"/>
              </a:cxn>
              <a:cxn ang="0">
                <a:pos x="1" y="0"/>
              </a:cxn>
              <a:cxn ang="0">
                <a:pos x="0" y="1"/>
              </a:cxn>
              <a:cxn ang="0">
                <a:pos x="1" y="3"/>
              </a:cxn>
              <a:cxn ang="0">
                <a:pos x="4" y="3"/>
              </a:cxn>
            </a:cxnLst>
            <a:rect l="0" t="0" r="r" b="b"/>
            <a:pathLst>
              <a:path w="4" h="3">
                <a:moveTo>
                  <a:pt x="4" y="3"/>
                </a:moveTo>
                <a:cubicBezTo>
                  <a:pt x="4" y="0"/>
                  <a:pt x="4" y="0"/>
                  <a:pt x="4" y="0"/>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3"/>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4" name="1617307690"/>
          <p:cNvSpPr>
            <a:spLocks noChangeAspect="1"/>
          </p:cNvSpPr>
          <p:nvPr/>
        </p:nvSpPr>
        <p:spPr bwMode="auto">
          <a:xfrm>
            <a:off x="3276129" y="4223025"/>
            <a:ext cx="5296" cy="4217"/>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3" y="2"/>
                  <a:pt x="2" y="2"/>
                </a:cubicBezTo>
                <a:cubicBezTo>
                  <a:pt x="1" y="2"/>
                  <a:pt x="1" y="2"/>
                  <a:pt x="1" y="2"/>
                </a:cubicBezTo>
                <a:cubicBezTo>
                  <a:pt x="1" y="2"/>
                  <a:pt x="0" y="2"/>
                  <a:pt x="0" y="1"/>
                </a:cubicBezTo>
                <a:cubicBezTo>
                  <a:pt x="0" y="1"/>
                  <a:pt x="1" y="0"/>
                  <a:pt x="1" y="0"/>
                </a:cubicBezTo>
                <a:cubicBezTo>
                  <a:pt x="2" y="1"/>
                  <a:pt x="2" y="1"/>
                  <a:pt x="2" y="1"/>
                </a:cubicBezTo>
                <a:cubicBezTo>
                  <a:pt x="3" y="1"/>
                  <a:pt x="3" y="1"/>
                  <a:pt x="3" y="2"/>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5" name="1234563126"/>
          <p:cNvSpPr>
            <a:spLocks noChangeAspect="1"/>
          </p:cNvSpPr>
          <p:nvPr/>
        </p:nvSpPr>
        <p:spPr bwMode="auto">
          <a:xfrm>
            <a:off x="3276129" y="4179175"/>
            <a:ext cx="6809" cy="5902"/>
          </a:xfrm>
          <a:custGeom>
            <a:avLst/>
            <a:gdLst/>
            <a:ahLst/>
            <a:cxnLst>
              <a:cxn ang="0">
                <a:pos x="4" y="3"/>
              </a:cxn>
              <a:cxn ang="0">
                <a:pos x="4" y="2"/>
              </a:cxn>
              <a:cxn ang="0">
                <a:pos x="1" y="2"/>
              </a:cxn>
              <a:cxn ang="0">
                <a:pos x="0" y="0"/>
              </a:cxn>
              <a:cxn ang="0">
                <a:pos x="0" y="1"/>
              </a:cxn>
              <a:cxn ang="0">
                <a:pos x="1" y="2"/>
              </a:cxn>
              <a:cxn ang="0">
                <a:pos x="4" y="3"/>
              </a:cxn>
              <a:cxn ang="0">
                <a:pos x="4" y="3"/>
              </a:cxn>
            </a:cxnLst>
            <a:rect l="0" t="0" r="r" b="b"/>
            <a:pathLst>
              <a:path w="4" h="3">
                <a:moveTo>
                  <a:pt x="4" y="3"/>
                </a:moveTo>
                <a:cubicBezTo>
                  <a:pt x="4" y="2"/>
                  <a:pt x="4" y="2"/>
                  <a:pt x="4" y="2"/>
                </a:cubicBezTo>
                <a:cubicBezTo>
                  <a:pt x="1" y="2"/>
                  <a:pt x="1" y="2"/>
                  <a:pt x="1" y="2"/>
                </a:cubicBezTo>
                <a:cubicBezTo>
                  <a:pt x="0" y="2"/>
                  <a:pt x="0" y="1"/>
                  <a:pt x="0" y="0"/>
                </a:cubicBezTo>
                <a:cubicBezTo>
                  <a:pt x="0" y="0"/>
                  <a:pt x="0" y="0"/>
                  <a:pt x="0" y="1"/>
                </a:cubicBezTo>
                <a:cubicBezTo>
                  <a:pt x="0" y="1"/>
                  <a:pt x="0" y="2"/>
                  <a:pt x="1" y="2"/>
                </a:cubicBezTo>
                <a:cubicBezTo>
                  <a:pt x="4" y="3"/>
                  <a:pt x="4" y="3"/>
                  <a:pt x="4" y="3"/>
                </a:cubicBezTo>
                <a:cubicBezTo>
                  <a:pt x="4" y="3"/>
                  <a:pt x="4" y="3"/>
                  <a:pt x="4" y="3"/>
                </a:cubicBez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6" name="1052134243"/>
          <p:cNvSpPr>
            <a:spLocks noChangeAspect="1"/>
          </p:cNvSpPr>
          <p:nvPr/>
        </p:nvSpPr>
        <p:spPr bwMode="auto">
          <a:xfrm>
            <a:off x="3276129" y="4177489"/>
            <a:ext cx="6809" cy="5902"/>
          </a:xfrm>
          <a:custGeom>
            <a:avLst/>
            <a:gdLst/>
            <a:ahLst/>
            <a:cxnLst>
              <a:cxn ang="0">
                <a:pos x="4" y="3"/>
              </a:cxn>
              <a:cxn ang="0">
                <a:pos x="4" y="0"/>
              </a:cxn>
              <a:cxn ang="0">
                <a:pos x="4" y="0"/>
              </a:cxn>
              <a:cxn ang="0">
                <a:pos x="4" y="0"/>
              </a:cxn>
              <a:cxn ang="0">
                <a:pos x="1" y="0"/>
              </a:cxn>
              <a:cxn ang="0">
                <a:pos x="0" y="1"/>
              </a:cxn>
              <a:cxn ang="0">
                <a:pos x="1" y="3"/>
              </a:cxn>
              <a:cxn ang="0">
                <a:pos x="4" y="3"/>
              </a:cxn>
            </a:cxnLst>
            <a:rect l="0" t="0" r="r" b="b"/>
            <a:pathLst>
              <a:path w="4" h="3">
                <a:moveTo>
                  <a:pt x="4" y="3"/>
                </a:moveTo>
                <a:cubicBezTo>
                  <a:pt x="4" y="0"/>
                  <a:pt x="4" y="0"/>
                  <a:pt x="4" y="0"/>
                </a:cubicBezTo>
                <a:cubicBezTo>
                  <a:pt x="4" y="0"/>
                  <a:pt x="4" y="0"/>
                  <a:pt x="4" y="0"/>
                </a:cubicBezTo>
                <a:cubicBezTo>
                  <a:pt x="4" y="0"/>
                  <a:pt x="4" y="0"/>
                  <a:pt x="4" y="0"/>
                </a:cubicBezTo>
                <a:cubicBezTo>
                  <a:pt x="1" y="0"/>
                  <a:pt x="1" y="0"/>
                  <a:pt x="1" y="0"/>
                </a:cubicBezTo>
                <a:cubicBezTo>
                  <a:pt x="0" y="0"/>
                  <a:pt x="0" y="0"/>
                  <a:pt x="0" y="1"/>
                </a:cubicBezTo>
                <a:cubicBezTo>
                  <a:pt x="0" y="2"/>
                  <a:pt x="0" y="3"/>
                  <a:pt x="1" y="3"/>
                </a:cubicBezTo>
                <a:lnTo>
                  <a:pt x="4" y="3"/>
                </a:lnTo>
                <a:close/>
              </a:path>
            </a:pathLst>
          </a:custGeom>
          <a:solidFill>
            <a:srgbClr val="033A6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7" name="1439429166"/>
          <p:cNvSpPr>
            <a:spLocks noChangeAspect="1"/>
          </p:cNvSpPr>
          <p:nvPr/>
        </p:nvSpPr>
        <p:spPr bwMode="auto">
          <a:xfrm>
            <a:off x="3276129" y="4177488"/>
            <a:ext cx="5296" cy="4217"/>
          </a:xfrm>
          <a:custGeom>
            <a:avLst/>
            <a:gdLst/>
            <a:ahLst/>
            <a:cxnLst>
              <a:cxn ang="0">
                <a:pos x="3" y="2"/>
              </a:cxn>
              <a:cxn ang="0">
                <a:pos x="2" y="2"/>
              </a:cxn>
              <a:cxn ang="0">
                <a:pos x="1" y="2"/>
              </a:cxn>
              <a:cxn ang="0">
                <a:pos x="0" y="1"/>
              </a:cxn>
              <a:cxn ang="0">
                <a:pos x="1" y="0"/>
              </a:cxn>
              <a:cxn ang="0">
                <a:pos x="2" y="1"/>
              </a:cxn>
              <a:cxn ang="0">
                <a:pos x="3" y="2"/>
              </a:cxn>
            </a:cxnLst>
            <a:rect l="0" t="0" r="r" b="b"/>
            <a:pathLst>
              <a:path w="3" h="2">
                <a:moveTo>
                  <a:pt x="3" y="2"/>
                </a:moveTo>
                <a:cubicBezTo>
                  <a:pt x="3" y="2"/>
                  <a:pt x="3" y="2"/>
                  <a:pt x="2" y="2"/>
                </a:cubicBezTo>
                <a:cubicBezTo>
                  <a:pt x="1" y="2"/>
                  <a:pt x="1" y="2"/>
                  <a:pt x="1" y="2"/>
                </a:cubicBezTo>
                <a:cubicBezTo>
                  <a:pt x="1" y="2"/>
                  <a:pt x="0" y="2"/>
                  <a:pt x="0" y="1"/>
                </a:cubicBezTo>
                <a:cubicBezTo>
                  <a:pt x="0" y="1"/>
                  <a:pt x="1" y="0"/>
                  <a:pt x="1" y="0"/>
                </a:cubicBezTo>
                <a:cubicBezTo>
                  <a:pt x="2" y="1"/>
                  <a:pt x="2" y="1"/>
                  <a:pt x="2" y="1"/>
                </a:cubicBezTo>
                <a:cubicBezTo>
                  <a:pt x="3" y="1"/>
                  <a:pt x="3" y="1"/>
                  <a:pt x="3" y="2"/>
                </a:cubicBezTo>
              </a:path>
            </a:pathLst>
          </a:custGeom>
          <a:solidFill>
            <a:srgbClr val="FFFFF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8" name="465657656"/>
          <p:cNvSpPr>
            <a:spLocks noChangeAspect="1"/>
          </p:cNvSpPr>
          <p:nvPr/>
        </p:nvSpPr>
        <p:spPr bwMode="auto">
          <a:xfrm>
            <a:off x="3068832" y="4211219"/>
            <a:ext cx="178548" cy="53969"/>
          </a:xfrm>
          <a:custGeom>
            <a:avLst/>
            <a:gdLst/>
            <a:ahLst/>
            <a:cxnLst>
              <a:cxn ang="0">
                <a:pos x="236" y="36"/>
              </a:cxn>
              <a:cxn ang="0">
                <a:pos x="0" y="0"/>
              </a:cxn>
              <a:cxn ang="0">
                <a:pos x="0" y="26"/>
              </a:cxn>
              <a:cxn ang="0">
                <a:pos x="236" y="64"/>
              </a:cxn>
              <a:cxn ang="0">
                <a:pos x="236" y="36"/>
              </a:cxn>
            </a:cxnLst>
            <a:rect l="0" t="0" r="r" b="b"/>
            <a:pathLst>
              <a:path w="236" h="64">
                <a:moveTo>
                  <a:pt x="236" y="36"/>
                </a:moveTo>
                <a:lnTo>
                  <a:pt x="0" y="0"/>
                </a:lnTo>
                <a:lnTo>
                  <a:pt x="0" y="26"/>
                </a:lnTo>
                <a:lnTo>
                  <a:pt x="236" y="64"/>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9" name="1660313590"/>
          <p:cNvSpPr>
            <a:spLocks noChangeAspect="1" noChangeShapeType="1"/>
          </p:cNvSpPr>
          <p:nvPr/>
        </p:nvSpPr>
        <p:spPr bwMode="auto">
          <a:xfrm>
            <a:off x="3068832" y="4233144"/>
            <a:ext cx="216376"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0" name="358067591"/>
          <p:cNvSpPr>
            <a:spLocks noChangeAspect="1"/>
          </p:cNvSpPr>
          <p:nvPr/>
        </p:nvSpPr>
        <p:spPr bwMode="auto">
          <a:xfrm>
            <a:off x="3068832" y="4097378"/>
            <a:ext cx="178548" cy="53969"/>
          </a:xfrm>
          <a:custGeom>
            <a:avLst/>
            <a:gdLst/>
            <a:ahLst/>
            <a:cxnLst>
              <a:cxn ang="0">
                <a:pos x="236" y="36"/>
              </a:cxn>
              <a:cxn ang="0">
                <a:pos x="0" y="0"/>
              </a:cxn>
              <a:cxn ang="0">
                <a:pos x="0" y="26"/>
              </a:cxn>
              <a:cxn ang="0">
                <a:pos x="236" y="64"/>
              </a:cxn>
              <a:cxn ang="0">
                <a:pos x="236" y="36"/>
              </a:cxn>
            </a:cxnLst>
            <a:rect l="0" t="0" r="r" b="b"/>
            <a:pathLst>
              <a:path w="236" h="64">
                <a:moveTo>
                  <a:pt x="236" y="36"/>
                </a:moveTo>
                <a:lnTo>
                  <a:pt x="0" y="0"/>
                </a:lnTo>
                <a:lnTo>
                  <a:pt x="0" y="26"/>
                </a:lnTo>
                <a:lnTo>
                  <a:pt x="236" y="64"/>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1" name="1099715942"/>
          <p:cNvSpPr>
            <a:spLocks noChangeAspect="1" noChangeShapeType="1"/>
          </p:cNvSpPr>
          <p:nvPr/>
        </p:nvSpPr>
        <p:spPr bwMode="auto">
          <a:xfrm flipH="1" flipV="1">
            <a:off x="3066562" y="4097378"/>
            <a:ext cx="216376"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2" name="1512146731"/>
          <p:cNvSpPr>
            <a:spLocks noChangeAspect="1"/>
          </p:cNvSpPr>
          <p:nvPr/>
        </p:nvSpPr>
        <p:spPr bwMode="auto">
          <a:xfrm>
            <a:off x="3068832" y="3943903"/>
            <a:ext cx="178548" cy="56499"/>
          </a:xfrm>
          <a:custGeom>
            <a:avLst/>
            <a:gdLst/>
            <a:ahLst/>
            <a:cxnLst>
              <a:cxn ang="0">
                <a:pos x="236" y="36"/>
              </a:cxn>
              <a:cxn ang="0">
                <a:pos x="0" y="0"/>
              </a:cxn>
              <a:cxn ang="0">
                <a:pos x="0" y="26"/>
              </a:cxn>
              <a:cxn ang="0">
                <a:pos x="236" y="67"/>
              </a:cxn>
              <a:cxn ang="0">
                <a:pos x="236" y="36"/>
              </a:cxn>
            </a:cxnLst>
            <a:rect l="0" t="0" r="r" b="b"/>
            <a:pathLst>
              <a:path w="236" h="67">
                <a:moveTo>
                  <a:pt x="236" y="36"/>
                </a:moveTo>
                <a:lnTo>
                  <a:pt x="0" y="0"/>
                </a:lnTo>
                <a:lnTo>
                  <a:pt x="0" y="26"/>
                </a:lnTo>
                <a:lnTo>
                  <a:pt x="236" y="67"/>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3" name="315674249"/>
          <p:cNvSpPr>
            <a:spLocks noChangeAspect="1" noChangeShapeType="1"/>
          </p:cNvSpPr>
          <p:nvPr/>
        </p:nvSpPr>
        <p:spPr bwMode="auto">
          <a:xfrm>
            <a:off x="3068832" y="3965828"/>
            <a:ext cx="214106" cy="40477"/>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4" name="985851237"/>
          <p:cNvSpPr>
            <a:spLocks noChangeAspect="1" noChangeShapeType="1"/>
          </p:cNvSpPr>
          <p:nvPr/>
        </p:nvSpPr>
        <p:spPr bwMode="auto">
          <a:xfrm flipH="1" flipV="1">
            <a:off x="3066562" y="3943903"/>
            <a:ext cx="216376" cy="37947"/>
          </a:xfrm>
          <a:prstGeom prst="line">
            <a:avLst/>
          </a:prstGeom>
          <a:noFill/>
          <a:ln w="3175">
            <a:solidFill>
              <a:srgbClr val="5C7594"/>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5" name="1117065391"/>
          <p:cNvSpPr>
            <a:spLocks noChangeAspect="1"/>
          </p:cNvSpPr>
          <p:nvPr/>
        </p:nvSpPr>
        <p:spPr bwMode="auto">
          <a:xfrm>
            <a:off x="3068832" y="3987753"/>
            <a:ext cx="178548" cy="56499"/>
          </a:xfrm>
          <a:custGeom>
            <a:avLst/>
            <a:gdLst/>
            <a:ahLst/>
            <a:cxnLst>
              <a:cxn ang="0">
                <a:pos x="236" y="36"/>
              </a:cxn>
              <a:cxn ang="0">
                <a:pos x="0" y="0"/>
              </a:cxn>
              <a:cxn ang="0">
                <a:pos x="0" y="29"/>
              </a:cxn>
              <a:cxn ang="0">
                <a:pos x="236" y="67"/>
              </a:cxn>
              <a:cxn ang="0">
                <a:pos x="236" y="36"/>
              </a:cxn>
            </a:cxnLst>
            <a:rect l="0" t="0" r="r" b="b"/>
            <a:pathLst>
              <a:path w="236" h="67">
                <a:moveTo>
                  <a:pt x="236" y="36"/>
                </a:moveTo>
                <a:lnTo>
                  <a:pt x="0" y="0"/>
                </a:lnTo>
                <a:lnTo>
                  <a:pt x="0" y="29"/>
                </a:lnTo>
                <a:lnTo>
                  <a:pt x="236" y="67"/>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6" name="45291437"/>
          <p:cNvSpPr>
            <a:spLocks noChangeAspect="1" noChangeShapeType="1"/>
          </p:cNvSpPr>
          <p:nvPr/>
        </p:nvSpPr>
        <p:spPr bwMode="auto">
          <a:xfrm>
            <a:off x="3066562" y="4009678"/>
            <a:ext cx="216376" cy="4047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7" name="407595216"/>
          <p:cNvSpPr>
            <a:spLocks noChangeAspect="1" noChangeShapeType="1"/>
          </p:cNvSpPr>
          <p:nvPr/>
        </p:nvSpPr>
        <p:spPr bwMode="auto">
          <a:xfrm flipH="1" flipV="1">
            <a:off x="3066562" y="3987753"/>
            <a:ext cx="216376"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8" name="2143917467"/>
          <p:cNvSpPr>
            <a:spLocks noChangeAspect="1" noChangeShapeType="1"/>
          </p:cNvSpPr>
          <p:nvPr/>
        </p:nvSpPr>
        <p:spPr bwMode="auto">
          <a:xfrm>
            <a:off x="3090015" y="3722967"/>
            <a:ext cx="161147" cy="30358"/>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9" name="2122949367"/>
          <p:cNvSpPr>
            <a:spLocks noChangeAspect="1" noChangeShapeType="1"/>
          </p:cNvSpPr>
          <p:nvPr/>
        </p:nvSpPr>
        <p:spPr bwMode="auto">
          <a:xfrm>
            <a:off x="3090015" y="3722967"/>
            <a:ext cx="161147" cy="30358"/>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0" name="214782576"/>
          <p:cNvSpPr>
            <a:spLocks noChangeAspect="1"/>
          </p:cNvSpPr>
          <p:nvPr/>
        </p:nvSpPr>
        <p:spPr bwMode="auto">
          <a:xfrm>
            <a:off x="3068832" y="3693453"/>
            <a:ext cx="178548" cy="37947"/>
          </a:xfrm>
          <a:custGeom>
            <a:avLst/>
            <a:gdLst/>
            <a:ahLst/>
            <a:cxnLst>
              <a:cxn ang="0">
                <a:pos x="236" y="14"/>
              </a:cxn>
              <a:cxn ang="0">
                <a:pos x="0" y="0"/>
              </a:cxn>
              <a:cxn ang="0">
                <a:pos x="0" y="4"/>
              </a:cxn>
              <a:cxn ang="0">
                <a:pos x="236" y="45"/>
              </a:cxn>
              <a:cxn ang="0">
                <a:pos x="236" y="14"/>
              </a:cxn>
            </a:cxnLst>
            <a:rect l="0" t="0" r="r" b="b"/>
            <a:pathLst>
              <a:path w="236" h="45">
                <a:moveTo>
                  <a:pt x="236" y="14"/>
                </a:moveTo>
                <a:lnTo>
                  <a:pt x="0" y="0"/>
                </a:lnTo>
                <a:lnTo>
                  <a:pt x="0" y="4"/>
                </a:lnTo>
                <a:lnTo>
                  <a:pt x="236" y="45"/>
                </a:lnTo>
                <a:lnTo>
                  <a:pt x="236" y="14"/>
                </a:lnTo>
                <a:close/>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1" name="277030098"/>
          <p:cNvSpPr>
            <a:spLocks noChangeAspect="1" noChangeShapeType="1"/>
          </p:cNvSpPr>
          <p:nvPr/>
        </p:nvSpPr>
        <p:spPr bwMode="auto">
          <a:xfrm>
            <a:off x="3066562" y="3696826"/>
            <a:ext cx="216376" cy="40477"/>
          </a:xfrm>
          <a:prstGeom prst="line">
            <a:avLst/>
          </a:prstGeom>
          <a:noFill/>
          <a:ln w="3175">
            <a:solidFill>
              <a:srgbClr val="5C7594"/>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2" name="842873414"/>
          <p:cNvSpPr>
            <a:spLocks noChangeAspect="1"/>
          </p:cNvSpPr>
          <p:nvPr/>
        </p:nvSpPr>
        <p:spPr bwMode="auto">
          <a:xfrm>
            <a:off x="3068832" y="3876442"/>
            <a:ext cx="178548" cy="55656"/>
          </a:xfrm>
          <a:custGeom>
            <a:avLst/>
            <a:gdLst/>
            <a:ahLst/>
            <a:cxnLst>
              <a:cxn ang="0">
                <a:pos x="236" y="36"/>
              </a:cxn>
              <a:cxn ang="0">
                <a:pos x="0" y="0"/>
              </a:cxn>
              <a:cxn ang="0">
                <a:pos x="0" y="26"/>
              </a:cxn>
              <a:cxn ang="0">
                <a:pos x="236" y="66"/>
              </a:cxn>
              <a:cxn ang="0">
                <a:pos x="236" y="36"/>
              </a:cxn>
            </a:cxnLst>
            <a:rect l="0" t="0" r="r" b="b"/>
            <a:pathLst>
              <a:path w="236" h="66">
                <a:moveTo>
                  <a:pt x="236" y="36"/>
                </a:moveTo>
                <a:lnTo>
                  <a:pt x="0" y="0"/>
                </a:lnTo>
                <a:lnTo>
                  <a:pt x="0" y="26"/>
                </a:lnTo>
                <a:lnTo>
                  <a:pt x="236" y="66"/>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3" name="1688902402"/>
          <p:cNvSpPr>
            <a:spLocks noChangeAspect="1" noChangeShapeType="1"/>
          </p:cNvSpPr>
          <p:nvPr/>
        </p:nvSpPr>
        <p:spPr bwMode="auto">
          <a:xfrm>
            <a:off x="3068832" y="3898366"/>
            <a:ext cx="214106" cy="39633"/>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4" name="1041214946"/>
          <p:cNvSpPr>
            <a:spLocks noChangeAspect="1" noChangeShapeType="1"/>
          </p:cNvSpPr>
          <p:nvPr/>
        </p:nvSpPr>
        <p:spPr bwMode="auto">
          <a:xfrm flipH="1" flipV="1">
            <a:off x="3066562" y="3876442"/>
            <a:ext cx="216376" cy="36260"/>
          </a:xfrm>
          <a:prstGeom prst="line">
            <a:avLst/>
          </a:prstGeom>
          <a:noFill/>
          <a:ln w="3175">
            <a:solidFill>
              <a:srgbClr val="5C7594"/>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5" name="1610641377"/>
          <p:cNvSpPr>
            <a:spLocks noChangeAspect="1"/>
          </p:cNvSpPr>
          <p:nvPr/>
        </p:nvSpPr>
        <p:spPr bwMode="auto">
          <a:xfrm>
            <a:off x="3068832" y="3852830"/>
            <a:ext cx="178548" cy="55656"/>
          </a:xfrm>
          <a:custGeom>
            <a:avLst/>
            <a:gdLst/>
            <a:ahLst/>
            <a:cxnLst>
              <a:cxn ang="0">
                <a:pos x="236" y="35"/>
              </a:cxn>
              <a:cxn ang="0">
                <a:pos x="0" y="0"/>
              </a:cxn>
              <a:cxn ang="0">
                <a:pos x="0" y="28"/>
              </a:cxn>
              <a:cxn ang="0">
                <a:pos x="236" y="66"/>
              </a:cxn>
              <a:cxn ang="0">
                <a:pos x="236" y="35"/>
              </a:cxn>
            </a:cxnLst>
            <a:rect l="0" t="0" r="r" b="b"/>
            <a:pathLst>
              <a:path w="236" h="66">
                <a:moveTo>
                  <a:pt x="236" y="35"/>
                </a:moveTo>
                <a:lnTo>
                  <a:pt x="0" y="0"/>
                </a:lnTo>
                <a:lnTo>
                  <a:pt x="0" y="28"/>
                </a:lnTo>
                <a:lnTo>
                  <a:pt x="236" y="66"/>
                </a:lnTo>
                <a:lnTo>
                  <a:pt x="236" y="3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6" name="501598429"/>
          <p:cNvSpPr>
            <a:spLocks noChangeAspect="1" noChangeShapeType="1"/>
          </p:cNvSpPr>
          <p:nvPr/>
        </p:nvSpPr>
        <p:spPr bwMode="auto">
          <a:xfrm>
            <a:off x="3066562" y="3876442"/>
            <a:ext cx="216376"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7" name="1212738219"/>
          <p:cNvSpPr>
            <a:spLocks noChangeAspect="1" noChangeShapeType="1"/>
          </p:cNvSpPr>
          <p:nvPr/>
        </p:nvSpPr>
        <p:spPr bwMode="auto">
          <a:xfrm flipH="1" flipV="1">
            <a:off x="3066562" y="3852830"/>
            <a:ext cx="216376"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8" name="1066577136"/>
          <p:cNvSpPr>
            <a:spLocks noChangeAspect="1"/>
          </p:cNvSpPr>
          <p:nvPr/>
        </p:nvSpPr>
        <p:spPr bwMode="auto">
          <a:xfrm>
            <a:off x="3058239" y="4211219"/>
            <a:ext cx="8322" cy="20239"/>
          </a:xfrm>
          <a:custGeom>
            <a:avLst/>
            <a:gdLst/>
            <a:ahLst/>
            <a:cxnLst>
              <a:cxn ang="0">
                <a:pos x="5" y="1"/>
              </a:cxn>
              <a:cxn ang="0">
                <a:pos x="0" y="1"/>
              </a:cxn>
              <a:cxn ang="0">
                <a:pos x="0" y="9"/>
              </a:cxn>
              <a:cxn ang="0">
                <a:pos x="5" y="10"/>
              </a:cxn>
              <a:cxn ang="0">
                <a:pos x="5" y="1"/>
              </a:cxn>
            </a:cxnLst>
            <a:rect l="0" t="0" r="r" b="b"/>
            <a:pathLst>
              <a:path w="5" h="10">
                <a:moveTo>
                  <a:pt x="5" y="1"/>
                </a:moveTo>
                <a:cubicBezTo>
                  <a:pt x="5" y="1"/>
                  <a:pt x="0" y="0"/>
                  <a:pt x="0" y="1"/>
                </a:cubicBezTo>
                <a:cubicBezTo>
                  <a:pt x="0" y="2"/>
                  <a:pt x="0" y="9"/>
                  <a:pt x="0" y="9"/>
                </a:cubicBezTo>
                <a:cubicBezTo>
                  <a:pt x="1" y="10"/>
                  <a:pt x="5" y="10"/>
                  <a:pt x="5" y="10"/>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9" name="1134045862"/>
          <p:cNvSpPr>
            <a:spLocks noChangeAspect="1"/>
          </p:cNvSpPr>
          <p:nvPr/>
        </p:nvSpPr>
        <p:spPr bwMode="auto">
          <a:xfrm>
            <a:off x="3068832" y="3806450"/>
            <a:ext cx="178548" cy="56499"/>
          </a:xfrm>
          <a:custGeom>
            <a:avLst/>
            <a:gdLst/>
            <a:ahLst/>
            <a:cxnLst>
              <a:cxn ang="0">
                <a:pos x="236" y="36"/>
              </a:cxn>
              <a:cxn ang="0">
                <a:pos x="0" y="0"/>
              </a:cxn>
              <a:cxn ang="0">
                <a:pos x="0" y="26"/>
              </a:cxn>
              <a:cxn ang="0">
                <a:pos x="236" y="67"/>
              </a:cxn>
              <a:cxn ang="0">
                <a:pos x="236" y="36"/>
              </a:cxn>
            </a:cxnLst>
            <a:rect l="0" t="0" r="r" b="b"/>
            <a:pathLst>
              <a:path w="236" h="67">
                <a:moveTo>
                  <a:pt x="236" y="36"/>
                </a:moveTo>
                <a:lnTo>
                  <a:pt x="0" y="0"/>
                </a:lnTo>
                <a:lnTo>
                  <a:pt x="0" y="26"/>
                </a:lnTo>
                <a:lnTo>
                  <a:pt x="236" y="67"/>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0" name="656652112"/>
          <p:cNvSpPr>
            <a:spLocks noChangeAspect="1" noEditPoints="1"/>
          </p:cNvSpPr>
          <p:nvPr/>
        </p:nvSpPr>
        <p:spPr bwMode="auto">
          <a:xfrm>
            <a:off x="3077911" y="3902583"/>
            <a:ext cx="162660" cy="41320"/>
          </a:xfrm>
          <a:custGeom>
            <a:avLst/>
            <a:gdLst/>
            <a:ahLst/>
            <a:cxnLst>
              <a:cxn ang="0">
                <a:pos x="28" y="11"/>
              </a:cxn>
              <a:cxn ang="0">
                <a:pos x="31" y="4"/>
              </a:cxn>
              <a:cxn ang="0">
                <a:pos x="26" y="9"/>
              </a:cxn>
              <a:cxn ang="0">
                <a:pos x="46" y="14"/>
              </a:cxn>
              <a:cxn ang="0">
                <a:pos x="48" y="7"/>
              </a:cxn>
              <a:cxn ang="0">
                <a:pos x="43" y="12"/>
              </a:cxn>
              <a:cxn ang="0">
                <a:pos x="37" y="13"/>
              </a:cxn>
              <a:cxn ang="0">
                <a:pos x="39" y="6"/>
              </a:cxn>
              <a:cxn ang="0">
                <a:pos x="35" y="11"/>
              </a:cxn>
              <a:cxn ang="0">
                <a:pos x="3" y="7"/>
              </a:cxn>
              <a:cxn ang="0">
                <a:pos x="5" y="0"/>
              </a:cxn>
              <a:cxn ang="0">
                <a:pos x="0" y="5"/>
              </a:cxn>
              <a:cxn ang="0">
                <a:pos x="11" y="9"/>
              </a:cxn>
              <a:cxn ang="0">
                <a:pos x="13" y="2"/>
              </a:cxn>
              <a:cxn ang="0">
                <a:pos x="9" y="7"/>
              </a:cxn>
              <a:cxn ang="0">
                <a:pos x="20" y="10"/>
              </a:cxn>
              <a:cxn ang="0">
                <a:pos x="22" y="3"/>
              </a:cxn>
              <a:cxn ang="0">
                <a:pos x="17" y="8"/>
              </a:cxn>
              <a:cxn ang="0">
                <a:pos x="80" y="19"/>
              </a:cxn>
              <a:cxn ang="0">
                <a:pos x="82" y="13"/>
              </a:cxn>
              <a:cxn ang="0">
                <a:pos x="78" y="17"/>
              </a:cxn>
              <a:cxn ang="0">
                <a:pos x="86" y="19"/>
              </a:cxn>
              <a:cxn ang="0">
                <a:pos x="91" y="19"/>
              </a:cxn>
              <a:cxn ang="0">
                <a:pos x="86" y="13"/>
              </a:cxn>
              <a:cxn ang="0">
                <a:pos x="63" y="17"/>
              </a:cxn>
              <a:cxn ang="0">
                <a:pos x="65" y="10"/>
              </a:cxn>
              <a:cxn ang="0">
                <a:pos x="60" y="15"/>
              </a:cxn>
              <a:cxn ang="0">
                <a:pos x="71" y="18"/>
              </a:cxn>
              <a:cxn ang="0">
                <a:pos x="74" y="11"/>
              </a:cxn>
              <a:cxn ang="0">
                <a:pos x="69" y="16"/>
              </a:cxn>
              <a:cxn ang="0">
                <a:pos x="54" y="15"/>
              </a:cxn>
              <a:cxn ang="0">
                <a:pos x="56" y="9"/>
              </a:cxn>
              <a:cxn ang="0">
                <a:pos x="52" y="13"/>
              </a:cxn>
            </a:cxnLst>
            <a:rect l="0" t="0" r="r" b="b"/>
            <a:pathLst>
              <a:path w="91" h="21">
                <a:moveTo>
                  <a:pt x="26" y="9"/>
                </a:moveTo>
                <a:cubicBezTo>
                  <a:pt x="26" y="10"/>
                  <a:pt x="27" y="11"/>
                  <a:pt x="28" y="11"/>
                </a:cubicBezTo>
                <a:cubicBezTo>
                  <a:pt x="30" y="11"/>
                  <a:pt x="31" y="10"/>
                  <a:pt x="31" y="9"/>
                </a:cubicBezTo>
                <a:cubicBezTo>
                  <a:pt x="31" y="4"/>
                  <a:pt x="31" y="4"/>
                  <a:pt x="31" y="4"/>
                </a:cubicBezTo>
                <a:cubicBezTo>
                  <a:pt x="26" y="4"/>
                  <a:pt x="26" y="4"/>
                  <a:pt x="26" y="4"/>
                </a:cubicBezTo>
                <a:lnTo>
                  <a:pt x="26" y="9"/>
                </a:lnTo>
                <a:close/>
                <a:moveTo>
                  <a:pt x="43" y="12"/>
                </a:moveTo>
                <a:cubicBezTo>
                  <a:pt x="43" y="13"/>
                  <a:pt x="44" y="14"/>
                  <a:pt x="46" y="14"/>
                </a:cubicBezTo>
                <a:cubicBezTo>
                  <a:pt x="47" y="14"/>
                  <a:pt x="48" y="13"/>
                  <a:pt x="48" y="12"/>
                </a:cubicBezTo>
                <a:cubicBezTo>
                  <a:pt x="48" y="7"/>
                  <a:pt x="48" y="7"/>
                  <a:pt x="48" y="7"/>
                </a:cubicBezTo>
                <a:cubicBezTo>
                  <a:pt x="43" y="6"/>
                  <a:pt x="43" y="6"/>
                  <a:pt x="43" y="6"/>
                </a:cubicBezTo>
                <a:lnTo>
                  <a:pt x="43" y="12"/>
                </a:lnTo>
                <a:close/>
                <a:moveTo>
                  <a:pt x="35" y="11"/>
                </a:moveTo>
                <a:cubicBezTo>
                  <a:pt x="35" y="12"/>
                  <a:pt x="36" y="13"/>
                  <a:pt x="37" y="13"/>
                </a:cubicBezTo>
                <a:cubicBezTo>
                  <a:pt x="38" y="13"/>
                  <a:pt x="39" y="12"/>
                  <a:pt x="39" y="11"/>
                </a:cubicBezTo>
                <a:cubicBezTo>
                  <a:pt x="39" y="6"/>
                  <a:pt x="39" y="6"/>
                  <a:pt x="39" y="6"/>
                </a:cubicBezTo>
                <a:cubicBezTo>
                  <a:pt x="35" y="5"/>
                  <a:pt x="35" y="5"/>
                  <a:pt x="35" y="5"/>
                </a:cubicBezTo>
                <a:lnTo>
                  <a:pt x="35" y="11"/>
                </a:lnTo>
                <a:close/>
                <a:moveTo>
                  <a:pt x="0" y="5"/>
                </a:moveTo>
                <a:cubicBezTo>
                  <a:pt x="0" y="6"/>
                  <a:pt x="1" y="7"/>
                  <a:pt x="3" y="7"/>
                </a:cubicBezTo>
                <a:cubicBezTo>
                  <a:pt x="4" y="7"/>
                  <a:pt x="5" y="6"/>
                  <a:pt x="5" y="5"/>
                </a:cubicBezTo>
                <a:cubicBezTo>
                  <a:pt x="5" y="0"/>
                  <a:pt x="5" y="0"/>
                  <a:pt x="5" y="0"/>
                </a:cubicBezTo>
                <a:cubicBezTo>
                  <a:pt x="0" y="0"/>
                  <a:pt x="0" y="0"/>
                  <a:pt x="0" y="0"/>
                </a:cubicBezTo>
                <a:lnTo>
                  <a:pt x="0" y="5"/>
                </a:lnTo>
                <a:close/>
                <a:moveTo>
                  <a:pt x="9" y="7"/>
                </a:moveTo>
                <a:cubicBezTo>
                  <a:pt x="9" y="8"/>
                  <a:pt x="10" y="9"/>
                  <a:pt x="11" y="9"/>
                </a:cubicBezTo>
                <a:cubicBezTo>
                  <a:pt x="12" y="9"/>
                  <a:pt x="13" y="8"/>
                  <a:pt x="13" y="7"/>
                </a:cubicBezTo>
                <a:cubicBezTo>
                  <a:pt x="13" y="2"/>
                  <a:pt x="13" y="2"/>
                  <a:pt x="13" y="2"/>
                </a:cubicBezTo>
                <a:cubicBezTo>
                  <a:pt x="9" y="1"/>
                  <a:pt x="9" y="1"/>
                  <a:pt x="9" y="1"/>
                </a:cubicBezTo>
                <a:lnTo>
                  <a:pt x="9" y="7"/>
                </a:lnTo>
                <a:close/>
                <a:moveTo>
                  <a:pt x="17" y="8"/>
                </a:moveTo>
                <a:cubicBezTo>
                  <a:pt x="17" y="9"/>
                  <a:pt x="18" y="10"/>
                  <a:pt x="20" y="10"/>
                </a:cubicBezTo>
                <a:cubicBezTo>
                  <a:pt x="21" y="10"/>
                  <a:pt x="22" y="9"/>
                  <a:pt x="22" y="8"/>
                </a:cubicBezTo>
                <a:cubicBezTo>
                  <a:pt x="22" y="3"/>
                  <a:pt x="22" y="3"/>
                  <a:pt x="22" y="3"/>
                </a:cubicBezTo>
                <a:cubicBezTo>
                  <a:pt x="17" y="2"/>
                  <a:pt x="17" y="2"/>
                  <a:pt x="17" y="2"/>
                </a:cubicBezTo>
                <a:lnTo>
                  <a:pt x="17" y="8"/>
                </a:lnTo>
                <a:close/>
                <a:moveTo>
                  <a:pt x="78" y="17"/>
                </a:moveTo>
                <a:cubicBezTo>
                  <a:pt x="78" y="18"/>
                  <a:pt x="79" y="19"/>
                  <a:pt x="80" y="19"/>
                </a:cubicBezTo>
                <a:cubicBezTo>
                  <a:pt x="81" y="19"/>
                  <a:pt x="82" y="18"/>
                  <a:pt x="82" y="17"/>
                </a:cubicBezTo>
                <a:cubicBezTo>
                  <a:pt x="82" y="13"/>
                  <a:pt x="82" y="13"/>
                  <a:pt x="82" y="13"/>
                </a:cubicBezTo>
                <a:cubicBezTo>
                  <a:pt x="78" y="12"/>
                  <a:pt x="78" y="12"/>
                  <a:pt x="78" y="12"/>
                </a:cubicBezTo>
                <a:lnTo>
                  <a:pt x="78" y="17"/>
                </a:lnTo>
                <a:close/>
                <a:moveTo>
                  <a:pt x="86" y="13"/>
                </a:moveTo>
                <a:cubicBezTo>
                  <a:pt x="86" y="19"/>
                  <a:pt x="86" y="19"/>
                  <a:pt x="86" y="19"/>
                </a:cubicBezTo>
                <a:cubicBezTo>
                  <a:pt x="86" y="20"/>
                  <a:pt x="87" y="21"/>
                  <a:pt x="89" y="21"/>
                </a:cubicBezTo>
                <a:cubicBezTo>
                  <a:pt x="90" y="21"/>
                  <a:pt x="91" y="20"/>
                  <a:pt x="91" y="19"/>
                </a:cubicBezTo>
                <a:cubicBezTo>
                  <a:pt x="91" y="14"/>
                  <a:pt x="91" y="14"/>
                  <a:pt x="91" y="14"/>
                </a:cubicBezTo>
                <a:lnTo>
                  <a:pt x="86" y="13"/>
                </a:lnTo>
                <a:close/>
                <a:moveTo>
                  <a:pt x="60" y="15"/>
                </a:moveTo>
                <a:cubicBezTo>
                  <a:pt x="60" y="16"/>
                  <a:pt x="61" y="17"/>
                  <a:pt x="63" y="17"/>
                </a:cubicBezTo>
                <a:cubicBezTo>
                  <a:pt x="64" y="17"/>
                  <a:pt x="65" y="16"/>
                  <a:pt x="65" y="15"/>
                </a:cubicBezTo>
                <a:cubicBezTo>
                  <a:pt x="65" y="10"/>
                  <a:pt x="65" y="10"/>
                  <a:pt x="65" y="10"/>
                </a:cubicBezTo>
                <a:cubicBezTo>
                  <a:pt x="60" y="9"/>
                  <a:pt x="60" y="9"/>
                  <a:pt x="60" y="9"/>
                </a:cubicBezTo>
                <a:lnTo>
                  <a:pt x="60" y="15"/>
                </a:lnTo>
                <a:close/>
                <a:moveTo>
                  <a:pt x="69" y="16"/>
                </a:moveTo>
                <a:cubicBezTo>
                  <a:pt x="69" y="17"/>
                  <a:pt x="70" y="18"/>
                  <a:pt x="71" y="18"/>
                </a:cubicBezTo>
                <a:cubicBezTo>
                  <a:pt x="73" y="18"/>
                  <a:pt x="74" y="17"/>
                  <a:pt x="74" y="16"/>
                </a:cubicBezTo>
                <a:cubicBezTo>
                  <a:pt x="74" y="11"/>
                  <a:pt x="74" y="11"/>
                  <a:pt x="74" y="11"/>
                </a:cubicBezTo>
                <a:cubicBezTo>
                  <a:pt x="69" y="11"/>
                  <a:pt x="69" y="11"/>
                  <a:pt x="69" y="11"/>
                </a:cubicBezTo>
                <a:lnTo>
                  <a:pt x="69" y="16"/>
                </a:lnTo>
                <a:close/>
                <a:moveTo>
                  <a:pt x="52" y="13"/>
                </a:moveTo>
                <a:cubicBezTo>
                  <a:pt x="52" y="14"/>
                  <a:pt x="53" y="15"/>
                  <a:pt x="54" y="15"/>
                </a:cubicBezTo>
                <a:cubicBezTo>
                  <a:pt x="55" y="15"/>
                  <a:pt x="56" y="14"/>
                  <a:pt x="56" y="13"/>
                </a:cubicBezTo>
                <a:cubicBezTo>
                  <a:pt x="56" y="9"/>
                  <a:pt x="56" y="9"/>
                  <a:pt x="56" y="9"/>
                </a:cubicBezTo>
                <a:cubicBezTo>
                  <a:pt x="52" y="8"/>
                  <a:pt x="52" y="8"/>
                  <a:pt x="52" y="8"/>
                </a:cubicBezTo>
                <a:lnTo>
                  <a:pt x="52" y="1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1" name="2037121124"/>
          <p:cNvSpPr>
            <a:spLocks noChangeAspect="1"/>
          </p:cNvSpPr>
          <p:nvPr/>
        </p:nvSpPr>
        <p:spPr bwMode="auto">
          <a:xfrm>
            <a:off x="3068832" y="3920291"/>
            <a:ext cx="178548" cy="55656"/>
          </a:xfrm>
          <a:custGeom>
            <a:avLst/>
            <a:gdLst/>
            <a:ahLst/>
            <a:cxnLst>
              <a:cxn ang="0">
                <a:pos x="236" y="38"/>
              </a:cxn>
              <a:cxn ang="0">
                <a:pos x="0" y="0"/>
              </a:cxn>
              <a:cxn ang="0">
                <a:pos x="0" y="28"/>
              </a:cxn>
              <a:cxn ang="0">
                <a:pos x="236" y="66"/>
              </a:cxn>
              <a:cxn ang="0">
                <a:pos x="236" y="38"/>
              </a:cxn>
            </a:cxnLst>
            <a:rect l="0" t="0" r="r" b="b"/>
            <a:pathLst>
              <a:path w="236" h="66">
                <a:moveTo>
                  <a:pt x="236" y="38"/>
                </a:moveTo>
                <a:lnTo>
                  <a:pt x="0" y="0"/>
                </a:lnTo>
                <a:lnTo>
                  <a:pt x="0" y="28"/>
                </a:lnTo>
                <a:lnTo>
                  <a:pt x="236" y="66"/>
                </a:lnTo>
                <a:lnTo>
                  <a:pt x="236" y="38"/>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2" name="1238102330"/>
          <p:cNvSpPr>
            <a:spLocks noChangeAspect="1" noChangeShapeType="1"/>
          </p:cNvSpPr>
          <p:nvPr/>
        </p:nvSpPr>
        <p:spPr bwMode="auto">
          <a:xfrm>
            <a:off x="3066562" y="3943903"/>
            <a:ext cx="216376"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3" name="2035352952"/>
          <p:cNvSpPr>
            <a:spLocks noChangeAspect="1" noChangeShapeType="1"/>
          </p:cNvSpPr>
          <p:nvPr/>
        </p:nvSpPr>
        <p:spPr bwMode="auto">
          <a:xfrm flipH="1" flipV="1">
            <a:off x="3066562" y="3921979"/>
            <a:ext cx="216376" cy="36260"/>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4" name="147867143"/>
          <p:cNvSpPr>
            <a:spLocks noChangeAspect="1" noChangeShapeType="1"/>
          </p:cNvSpPr>
          <p:nvPr/>
        </p:nvSpPr>
        <p:spPr bwMode="auto">
          <a:xfrm>
            <a:off x="3068832" y="3828375"/>
            <a:ext cx="214106" cy="40477"/>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5" name="1584558479"/>
          <p:cNvSpPr>
            <a:spLocks noChangeAspect="1" noChangeShapeType="1"/>
          </p:cNvSpPr>
          <p:nvPr/>
        </p:nvSpPr>
        <p:spPr bwMode="auto">
          <a:xfrm flipH="1" flipV="1">
            <a:off x="3066562" y="3806450"/>
            <a:ext cx="216376" cy="37947"/>
          </a:xfrm>
          <a:prstGeom prst="line">
            <a:avLst/>
          </a:prstGeom>
          <a:noFill/>
          <a:ln w="3175">
            <a:solidFill>
              <a:srgbClr val="5C7594"/>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6" name="294179920"/>
          <p:cNvSpPr>
            <a:spLocks noChangeAspect="1"/>
          </p:cNvSpPr>
          <p:nvPr/>
        </p:nvSpPr>
        <p:spPr bwMode="auto">
          <a:xfrm>
            <a:off x="3068832" y="3738988"/>
            <a:ext cx="178548" cy="55656"/>
          </a:xfrm>
          <a:custGeom>
            <a:avLst/>
            <a:gdLst/>
            <a:ahLst/>
            <a:cxnLst>
              <a:cxn ang="0">
                <a:pos x="236" y="36"/>
              </a:cxn>
              <a:cxn ang="0">
                <a:pos x="0" y="0"/>
              </a:cxn>
              <a:cxn ang="0">
                <a:pos x="0" y="26"/>
              </a:cxn>
              <a:cxn ang="0">
                <a:pos x="236" y="66"/>
              </a:cxn>
              <a:cxn ang="0">
                <a:pos x="236" y="36"/>
              </a:cxn>
            </a:cxnLst>
            <a:rect l="0" t="0" r="r" b="b"/>
            <a:pathLst>
              <a:path w="236" h="66">
                <a:moveTo>
                  <a:pt x="236" y="36"/>
                </a:moveTo>
                <a:lnTo>
                  <a:pt x="0" y="0"/>
                </a:lnTo>
                <a:lnTo>
                  <a:pt x="0" y="26"/>
                </a:lnTo>
                <a:lnTo>
                  <a:pt x="236" y="66"/>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7" name="2128105138"/>
          <p:cNvSpPr>
            <a:spLocks noChangeAspect="1" noChangeShapeType="1"/>
          </p:cNvSpPr>
          <p:nvPr/>
        </p:nvSpPr>
        <p:spPr bwMode="auto">
          <a:xfrm flipH="1" flipV="1">
            <a:off x="3066562" y="3738988"/>
            <a:ext cx="216376" cy="36260"/>
          </a:xfrm>
          <a:prstGeom prst="line">
            <a:avLst/>
          </a:prstGeom>
          <a:noFill/>
          <a:ln w="3175">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8" name="1106763026"/>
          <p:cNvSpPr>
            <a:spLocks noChangeAspect="1" noEditPoints="1"/>
          </p:cNvSpPr>
          <p:nvPr/>
        </p:nvSpPr>
        <p:spPr bwMode="auto">
          <a:xfrm>
            <a:off x="3077911" y="3765130"/>
            <a:ext cx="162660" cy="41320"/>
          </a:xfrm>
          <a:custGeom>
            <a:avLst/>
            <a:gdLst/>
            <a:ahLst/>
            <a:cxnLst>
              <a:cxn ang="0">
                <a:pos x="28" y="11"/>
              </a:cxn>
              <a:cxn ang="0">
                <a:pos x="31" y="4"/>
              </a:cxn>
              <a:cxn ang="0">
                <a:pos x="26" y="9"/>
              </a:cxn>
              <a:cxn ang="0">
                <a:pos x="46" y="14"/>
              </a:cxn>
              <a:cxn ang="0">
                <a:pos x="48" y="7"/>
              </a:cxn>
              <a:cxn ang="0">
                <a:pos x="43" y="12"/>
              </a:cxn>
              <a:cxn ang="0">
                <a:pos x="37" y="13"/>
              </a:cxn>
              <a:cxn ang="0">
                <a:pos x="39" y="6"/>
              </a:cxn>
              <a:cxn ang="0">
                <a:pos x="35" y="11"/>
              </a:cxn>
              <a:cxn ang="0">
                <a:pos x="3" y="7"/>
              </a:cxn>
              <a:cxn ang="0">
                <a:pos x="5" y="0"/>
              </a:cxn>
              <a:cxn ang="0">
                <a:pos x="0" y="5"/>
              </a:cxn>
              <a:cxn ang="0">
                <a:pos x="11" y="9"/>
              </a:cxn>
              <a:cxn ang="0">
                <a:pos x="13" y="2"/>
              </a:cxn>
              <a:cxn ang="0">
                <a:pos x="9" y="7"/>
              </a:cxn>
              <a:cxn ang="0">
                <a:pos x="20" y="10"/>
              </a:cxn>
              <a:cxn ang="0">
                <a:pos x="22" y="3"/>
              </a:cxn>
              <a:cxn ang="0">
                <a:pos x="17" y="8"/>
              </a:cxn>
              <a:cxn ang="0">
                <a:pos x="80" y="19"/>
              </a:cxn>
              <a:cxn ang="0">
                <a:pos x="82" y="13"/>
              </a:cxn>
              <a:cxn ang="0">
                <a:pos x="78" y="17"/>
              </a:cxn>
              <a:cxn ang="0">
                <a:pos x="86" y="19"/>
              </a:cxn>
              <a:cxn ang="0">
                <a:pos x="91" y="19"/>
              </a:cxn>
              <a:cxn ang="0">
                <a:pos x="86" y="13"/>
              </a:cxn>
              <a:cxn ang="0">
                <a:pos x="63" y="17"/>
              </a:cxn>
              <a:cxn ang="0">
                <a:pos x="65" y="10"/>
              </a:cxn>
              <a:cxn ang="0">
                <a:pos x="60" y="15"/>
              </a:cxn>
              <a:cxn ang="0">
                <a:pos x="71" y="18"/>
              </a:cxn>
              <a:cxn ang="0">
                <a:pos x="74" y="11"/>
              </a:cxn>
              <a:cxn ang="0">
                <a:pos x="69" y="16"/>
              </a:cxn>
              <a:cxn ang="0">
                <a:pos x="54" y="15"/>
              </a:cxn>
              <a:cxn ang="0">
                <a:pos x="56" y="9"/>
              </a:cxn>
              <a:cxn ang="0">
                <a:pos x="52" y="13"/>
              </a:cxn>
            </a:cxnLst>
            <a:rect l="0" t="0" r="r" b="b"/>
            <a:pathLst>
              <a:path w="91" h="21">
                <a:moveTo>
                  <a:pt x="26" y="9"/>
                </a:moveTo>
                <a:cubicBezTo>
                  <a:pt x="26" y="10"/>
                  <a:pt x="27" y="11"/>
                  <a:pt x="28" y="11"/>
                </a:cubicBezTo>
                <a:cubicBezTo>
                  <a:pt x="30" y="11"/>
                  <a:pt x="31" y="10"/>
                  <a:pt x="31" y="9"/>
                </a:cubicBezTo>
                <a:cubicBezTo>
                  <a:pt x="31" y="4"/>
                  <a:pt x="31" y="4"/>
                  <a:pt x="31" y="4"/>
                </a:cubicBezTo>
                <a:cubicBezTo>
                  <a:pt x="26" y="4"/>
                  <a:pt x="26" y="4"/>
                  <a:pt x="26" y="4"/>
                </a:cubicBezTo>
                <a:lnTo>
                  <a:pt x="26" y="9"/>
                </a:lnTo>
                <a:close/>
                <a:moveTo>
                  <a:pt x="43" y="12"/>
                </a:moveTo>
                <a:cubicBezTo>
                  <a:pt x="43" y="13"/>
                  <a:pt x="44" y="14"/>
                  <a:pt x="46" y="14"/>
                </a:cubicBezTo>
                <a:cubicBezTo>
                  <a:pt x="47" y="14"/>
                  <a:pt x="48" y="13"/>
                  <a:pt x="48" y="12"/>
                </a:cubicBezTo>
                <a:cubicBezTo>
                  <a:pt x="48" y="7"/>
                  <a:pt x="48" y="7"/>
                  <a:pt x="48" y="7"/>
                </a:cubicBezTo>
                <a:cubicBezTo>
                  <a:pt x="43" y="6"/>
                  <a:pt x="43" y="6"/>
                  <a:pt x="43" y="6"/>
                </a:cubicBezTo>
                <a:lnTo>
                  <a:pt x="43" y="12"/>
                </a:lnTo>
                <a:close/>
                <a:moveTo>
                  <a:pt x="35" y="11"/>
                </a:moveTo>
                <a:cubicBezTo>
                  <a:pt x="35" y="12"/>
                  <a:pt x="36" y="13"/>
                  <a:pt x="37" y="13"/>
                </a:cubicBezTo>
                <a:cubicBezTo>
                  <a:pt x="38" y="13"/>
                  <a:pt x="39" y="12"/>
                  <a:pt x="39" y="11"/>
                </a:cubicBezTo>
                <a:cubicBezTo>
                  <a:pt x="39" y="6"/>
                  <a:pt x="39" y="6"/>
                  <a:pt x="39" y="6"/>
                </a:cubicBezTo>
                <a:cubicBezTo>
                  <a:pt x="35" y="5"/>
                  <a:pt x="35" y="5"/>
                  <a:pt x="35" y="5"/>
                </a:cubicBezTo>
                <a:lnTo>
                  <a:pt x="35" y="11"/>
                </a:lnTo>
                <a:close/>
                <a:moveTo>
                  <a:pt x="0" y="5"/>
                </a:moveTo>
                <a:cubicBezTo>
                  <a:pt x="0" y="6"/>
                  <a:pt x="1" y="7"/>
                  <a:pt x="3" y="7"/>
                </a:cubicBezTo>
                <a:cubicBezTo>
                  <a:pt x="4" y="7"/>
                  <a:pt x="5" y="6"/>
                  <a:pt x="5" y="5"/>
                </a:cubicBezTo>
                <a:cubicBezTo>
                  <a:pt x="5" y="0"/>
                  <a:pt x="5" y="0"/>
                  <a:pt x="5" y="0"/>
                </a:cubicBezTo>
                <a:cubicBezTo>
                  <a:pt x="0" y="0"/>
                  <a:pt x="0" y="0"/>
                  <a:pt x="0" y="0"/>
                </a:cubicBezTo>
                <a:lnTo>
                  <a:pt x="0" y="5"/>
                </a:lnTo>
                <a:close/>
                <a:moveTo>
                  <a:pt x="9" y="7"/>
                </a:moveTo>
                <a:cubicBezTo>
                  <a:pt x="9" y="8"/>
                  <a:pt x="10" y="9"/>
                  <a:pt x="11" y="9"/>
                </a:cubicBezTo>
                <a:cubicBezTo>
                  <a:pt x="12" y="9"/>
                  <a:pt x="13" y="8"/>
                  <a:pt x="13" y="7"/>
                </a:cubicBezTo>
                <a:cubicBezTo>
                  <a:pt x="13" y="2"/>
                  <a:pt x="13" y="2"/>
                  <a:pt x="13" y="2"/>
                </a:cubicBezTo>
                <a:cubicBezTo>
                  <a:pt x="9" y="1"/>
                  <a:pt x="9" y="1"/>
                  <a:pt x="9" y="1"/>
                </a:cubicBezTo>
                <a:lnTo>
                  <a:pt x="9" y="7"/>
                </a:lnTo>
                <a:close/>
                <a:moveTo>
                  <a:pt x="17" y="8"/>
                </a:moveTo>
                <a:cubicBezTo>
                  <a:pt x="17" y="9"/>
                  <a:pt x="18" y="10"/>
                  <a:pt x="20" y="10"/>
                </a:cubicBezTo>
                <a:cubicBezTo>
                  <a:pt x="21" y="10"/>
                  <a:pt x="22" y="9"/>
                  <a:pt x="22" y="8"/>
                </a:cubicBezTo>
                <a:cubicBezTo>
                  <a:pt x="22" y="3"/>
                  <a:pt x="22" y="3"/>
                  <a:pt x="22" y="3"/>
                </a:cubicBezTo>
                <a:cubicBezTo>
                  <a:pt x="17" y="2"/>
                  <a:pt x="17" y="2"/>
                  <a:pt x="17" y="2"/>
                </a:cubicBezTo>
                <a:lnTo>
                  <a:pt x="17" y="8"/>
                </a:lnTo>
                <a:close/>
                <a:moveTo>
                  <a:pt x="78" y="17"/>
                </a:moveTo>
                <a:cubicBezTo>
                  <a:pt x="78" y="18"/>
                  <a:pt x="79" y="19"/>
                  <a:pt x="80" y="19"/>
                </a:cubicBezTo>
                <a:cubicBezTo>
                  <a:pt x="81" y="19"/>
                  <a:pt x="82" y="18"/>
                  <a:pt x="82" y="17"/>
                </a:cubicBezTo>
                <a:cubicBezTo>
                  <a:pt x="82" y="13"/>
                  <a:pt x="82" y="13"/>
                  <a:pt x="82" y="13"/>
                </a:cubicBezTo>
                <a:cubicBezTo>
                  <a:pt x="78" y="12"/>
                  <a:pt x="78" y="12"/>
                  <a:pt x="78" y="12"/>
                </a:cubicBezTo>
                <a:lnTo>
                  <a:pt x="78" y="17"/>
                </a:lnTo>
                <a:close/>
                <a:moveTo>
                  <a:pt x="86" y="13"/>
                </a:moveTo>
                <a:cubicBezTo>
                  <a:pt x="86" y="19"/>
                  <a:pt x="86" y="19"/>
                  <a:pt x="86" y="19"/>
                </a:cubicBezTo>
                <a:cubicBezTo>
                  <a:pt x="86" y="20"/>
                  <a:pt x="87" y="21"/>
                  <a:pt x="89" y="21"/>
                </a:cubicBezTo>
                <a:cubicBezTo>
                  <a:pt x="90" y="21"/>
                  <a:pt x="91" y="20"/>
                  <a:pt x="91" y="19"/>
                </a:cubicBezTo>
                <a:cubicBezTo>
                  <a:pt x="91" y="14"/>
                  <a:pt x="91" y="14"/>
                  <a:pt x="91" y="14"/>
                </a:cubicBezTo>
                <a:lnTo>
                  <a:pt x="86" y="13"/>
                </a:lnTo>
                <a:close/>
                <a:moveTo>
                  <a:pt x="60" y="15"/>
                </a:moveTo>
                <a:cubicBezTo>
                  <a:pt x="60" y="16"/>
                  <a:pt x="61" y="17"/>
                  <a:pt x="63" y="17"/>
                </a:cubicBezTo>
                <a:cubicBezTo>
                  <a:pt x="64" y="17"/>
                  <a:pt x="65" y="16"/>
                  <a:pt x="65" y="15"/>
                </a:cubicBezTo>
                <a:cubicBezTo>
                  <a:pt x="65" y="10"/>
                  <a:pt x="65" y="10"/>
                  <a:pt x="65" y="10"/>
                </a:cubicBezTo>
                <a:cubicBezTo>
                  <a:pt x="60" y="9"/>
                  <a:pt x="60" y="9"/>
                  <a:pt x="60" y="9"/>
                </a:cubicBezTo>
                <a:lnTo>
                  <a:pt x="60" y="15"/>
                </a:lnTo>
                <a:close/>
                <a:moveTo>
                  <a:pt x="69" y="16"/>
                </a:moveTo>
                <a:cubicBezTo>
                  <a:pt x="69" y="17"/>
                  <a:pt x="70" y="18"/>
                  <a:pt x="71" y="18"/>
                </a:cubicBezTo>
                <a:cubicBezTo>
                  <a:pt x="73" y="18"/>
                  <a:pt x="74" y="17"/>
                  <a:pt x="74" y="16"/>
                </a:cubicBezTo>
                <a:cubicBezTo>
                  <a:pt x="74" y="11"/>
                  <a:pt x="74" y="11"/>
                  <a:pt x="74" y="11"/>
                </a:cubicBezTo>
                <a:cubicBezTo>
                  <a:pt x="69" y="11"/>
                  <a:pt x="69" y="11"/>
                  <a:pt x="69" y="11"/>
                </a:cubicBezTo>
                <a:lnTo>
                  <a:pt x="69" y="16"/>
                </a:lnTo>
                <a:close/>
                <a:moveTo>
                  <a:pt x="52" y="13"/>
                </a:moveTo>
                <a:cubicBezTo>
                  <a:pt x="52" y="14"/>
                  <a:pt x="53" y="15"/>
                  <a:pt x="54" y="15"/>
                </a:cubicBezTo>
                <a:cubicBezTo>
                  <a:pt x="55" y="15"/>
                  <a:pt x="56" y="14"/>
                  <a:pt x="56" y="13"/>
                </a:cubicBezTo>
                <a:cubicBezTo>
                  <a:pt x="56" y="9"/>
                  <a:pt x="56" y="9"/>
                  <a:pt x="56" y="9"/>
                </a:cubicBezTo>
                <a:cubicBezTo>
                  <a:pt x="52" y="8"/>
                  <a:pt x="52" y="8"/>
                  <a:pt x="52" y="8"/>
                </a:cubicBezTo>
                <a:lnTo>
                  <a:pt x="52" y="1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9" name="267381018"/>
          <p:cNvSpPr>
            <a:spLocks noChangeAspect="1"/>
          </p:cNvSpPr>
          <p:nvPr/>
        </p:nvSpPr>
        <p:spPr bwMode="auto">
          <a:xfrm>
            <a:off x="3066562" y="3782838"/>
            <a:ext cx="180818" cy="55656"/>
          </a:xfrm>
          <a:custGeom>
            <a:avLst/>
            <a:gdLst/>
            <a:ahLst/>
            <a:cxnLst>
              <a:cxn ang="0">
                <a:pos x="239" y="38"/>
              </a:cxn>
              <a:cxn ang="0">
                <a:pos x="3" y="0"/>
              </a:cxn>
              <a:cxn ang="0">
                <a:pos x="0" y="28"/>
              </a:cxn>
              <a:cxn ang="0">
                <a:pos x="239" y="66"/>
              </a:cxn>
              <a:cxn ang="0">
                <a:pos x="239" y="38"/>
              </a:cxn>
            </a:cxnLst>
            <a:rect l="0" t="0" r="r" b="b"/>
            <a:pathLst>
              <a:path w="239" h="66">
                <a:moveTo>
                  <a:pt x="239" y="38"/>
                </a:moveTo>
                <a:lnTo>
                  <a:pt x="3" y="0"/>
                </a:lnTo>
                <a:lnTo>
                  <a:pt x="0" y="28"/>
                </a:lnTo>
                <a:lnTo>
                  <a:pt x="239" y="66"/>
                </a:lnTo>
                <a:lnTo>
                  <a:pt x="239" y="38"/>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0" name="1235468209"/>
          <p:cNvSpPr>
            <a:spLocks noChangeAspect="1" noChangeShapeType="1"/>
          </p:cNvSpPr>
          <p:nvPr/>
        </p:nvSpPr>
        <p:spPr bwMode="auto">
          <a:xfrm>
            <a:off x="3066562" y="3760913"/>
            <a:ext cx="216376" cy="39633"/>
          </a:xfrm>
          <a:prstGeom prst="line">
            <a:avLst/>
          </a:prstGeom>
          <a:noFill/>
          <a:ln w="7938">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1" name="2025398891"/>
          <p:cNvSpPr>
            <a:spLocks noChangeAspect="1" noChangeShapeType="1"/>
          </p:cNvSpPr>
          <p:nvPr/>
        </p:nvSpPr>
        <p:spPr bwMode="auto">
          <a:xfrm>
            <a:off x="3090015" y="3755011"/>
            <a:ext cx="161147"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2" name="1651322817"/>
          <p:cNvSpPr>
            <a:spLocks noChangeAspect="1" noChangeShapeType="1"/>
          </p:cNvSpPr>
          <p:nvPr/>
        </p:nvSpPr>
        <p:spPr bwMode="auto">
          <a:xfrm>
            <a:off x="3090015" y="3753324"/>
            <a:ext cx="161147"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3" name="159087630"/>
          <p:cNvSpPr>
            <a:spLocks noChangeAspect="1" noChangeShapeType="1"/>
          </p:cNvSpPr>
          <p:nvPr/>
        </p:nvSpPr>
        <p:spPr bwMode="auto">
          <a:xfrm>
            <a:off x="3090015" y="3798861"/>
            <a:ext cx="161147" cy="2951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4" name="1784081173"/>
          <p:cNvSpPr>
            <a:spLocks noChangeAspect="1" noChangeShapeType="1"/>
          </p:cNvSpPr>
          <p:nvPr/>
        </p:nvSpPr>
        <p:spPr bwMode="auto">
          <a:xfrm>
            <a:off x="3090015" y="3797174"/>
            <a:ext cx="161147"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5" name="1727604853"/>
          <p:cNvSpPr>
            <a:spLocks noChangeAspect="1" noChangeShapeType="1"/>
          </p:cNvSpPr>
          <p:nvPr/>
        </p:nvSpPr>
        <p:spPr bwMode="auto">
          <a:xfrm>
            <a:off x="3090015" y="3822473"/>
            <a:ext cx="161147"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6" name="564543198"/>
          <p:cNvSpPr>
            <a:spLocks noChangeAspect="1" noChangeShapeType="1"/>
          </p:cNvSpPr>
          <p:nvPr/>
        </p:nvSpPr>
        <p:spPr bwMode="auto">
          <a:xfrm>
            <a:off x="3090015" y="3820786"/>
            <a:ext cx="161147"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7" name="1107828310"/>
          <p:cNvSpPr>
            <a:spLocks noChangeAspect="1" noChangeShapeType="1"/>
          </p:cNvSpPr>
          <p:nvPr/>
        </p:nvSpPr>
        <p:spPr bwMode="auto">
          <a:xfrm>
            <a:off x="3090015" y="3868852"/>
            <a:ext cx="161147"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8" name="10980501"/>
          <p:cNvSpPr>
            <a:spLocks noChangeAspect="1" noChangeShapeType="1"/>
          </p:cNvSpPr>
          <p:nvPr/>
        </p:nvSpPr>
        <p:spPr bwMode="auto">
          <a:xfrm>
            <a:off x="3090015" y="3866323"/>
            <a:ext cx="161147" cy="30358"/>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9" name="2124266870"/>
          <p:cNvSpPr>
            <a:spLocks noChangeAspect="1" noChangeShapeType="1"/>
          </p:cNvSpPr>
          <p:nvPr/>
        </p:nvSpPr>
        <p:spPr bwMode="auto">
          <a:xfrm>
            <a:off x="3090015" y="3890777"/>
            <a:ext cx="161147" cy="2951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0" name="1489096800"/>
          <p:cNvSpPr>
            <a:spLocks noChangeAspect="1" noChangeShapeType="1"/>
          </p:cNvSpPr>
          <p:nvPr/>
        </p:nvSpPr>
        <p:spPr bwMode="auto">
          <a:xfrm>
            <a:off x="3090015" y="3890777"/>
            <a:ext cx="161147" cy="27827"/>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1" name="152520310"/>
          <p:cNvSpPr>
            <a:spLocks noChangeAspect="1" noChangeShapeType="1"/>
          </p:cNvSpPr>
          <p:nvPr/>
        </p:nvSpPr>
        <p:spPr bwMode="auto">
          <a:xfrm>
            <a:off x="3090015" y="3936314"/>
            <a:ext cx="161147"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2" name="694067528"/>
          <p:cNvSpPr>
            <a:spLocks noChangeAspect="1" noChangeShapeType="1"/>
          </p:cNvSpPr>
          <p:nvPr/>
        </p:nvSpPr>
        <p:spPr bwMode="auto">
          <a:xfrm>
            <a:off x="3090015" y="3934627"/>
            <a:ext cx="161147"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3" name="804544357"/>
          <p:cNvSpPr>
            <a:spLocks noChangeAspect="1" noChangeShapeType="1"/>
          </p:cNvSpPr>
          <p:nvPr/>
        </p:nvSpPr>
        <p:spPr bwMode="auto">
          <a:xfrm>
            <a:off x="3090015" y="3959925"/>
            <a:ext cx="161147"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4" name="1344271351"/>
          <p:cNvSpPr>
            <a:spLocks noChangeAspect="1" noChangeShapeType="1"/>
          </p:cNvSpPr>
          <p:nvPr/>
        </p:nvSpPr>
        <p:spPr bwMode="auto">
          <a:xfrm>
            <a:off x="3090015" y="3958239"/>
            <a:ext cx="161147"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5" name="1106841834"/>
          <p:cNvSpPr>
            <a:spLocks noChangeAspect="1" noChangeShapeType="1"/>
          </p:cNvSpPr>
          <p:nvPr/>
        </p:nvSpPr>
        <p:spPr bwMode="auto">
          <a:xfrm>
            <a:off x="3090015" y="4003776"/>
            <a:ext cx="161147"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6" name="1783129154"/>
          <p:cNvSpPr>
            <a:spLocks noChangeAspect="1" noChangeShapeType="1"/>
          </p:cNvSpPr>
          <p:nvPr/>
        </p:nvSpPr>
        <p:spPr bwMode="auto">
          <a:xfrm>
            <a:off x="3090015" y="4002089"/>
            <a:ext cx="161147"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7" name="1106988962"/>
          <p:cNvSpPr>
            <a:spLocks noChangeAspect="1" noChangeShapeType="1"/>
          </p:cNvSpPr>
          <p:nvPr/>
        </p:nvSpPr>
        <p:spPr bwMode="auto">
          <a:xfrm>
            <a:off x="3090015" y="4035820"/>
            <a:ext cx="161147" cy="30358"/>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8" name="1490084543"/>
          <p:cNvSpPr>
            <a:spLocks noChangeAspect="1" noChangeShapeType="1"/>
          </p:cNvSpPr>
          <p:nvPr/>
        </p:nvSpPr>
        <p:spPr bwMode="auto">
          <a:xfrm>
            <a:off x="3090015" y="4034132"/>
            <a:ext cx="161147"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9" name="6666313"/>
          <p:cNvSpPr>
            <a:spLocks noChangeAspect="1" noChangeShapeType="1"/>
          </p:cNvSpPr>
          <p:nvPr/>
        </p:nvSpPr>
        <p:spPr bwMode="auto">
          <a:xfrm>
            <a:off x="3090015" y="4079669"/>
            <a:ext cx="161147"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0" name="732964697"/>
          <p:cNvSpPr>
            <a:spLocks noChangeAspect="1" noChangeShapeType="1"/>
          </p:cNvSpPr>
          <p:nvPr/>
        </p:nvSpPr>
        <p:spPr bwMode="auto">
          <a:xfrm>
            <a:off x="3090015" y="4077982"/>
            <a:ext cx="161147"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1" name="1986879671"/>
          <p:cNvSpPr>
            <a:spLocks noChangeAspect="1" noChangeShapeType="1"/>
          </p:cNvSpPr>
          <p:nvPr/>
        </p:nvSpPr>
        <p:spPr bwMode="auto">
          <a:xfrm>
            <a:off x="3090015" y="4111713"/>
            <a:ext cx="161147" cy="2951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2" name="372852030"/>
          <p:cNvSpPr>
            <a:spLocks noChangeAspect="1" noChangeShapeType="1"/>
          </p:cNvSpPr>
          <p:nvPr/>
        </p:nvSpPr>
        <p:spPr bwMode="auto">
          <a:xfrm>
            <a:off x="3090015" y="4111713"/>
            <a:ext cx="161147"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3" name="1479095441"/>
          <p:cNvSpPr>
            <a:spLocks noChangeAspect="1" noChangeShapeType="1"/>
          </p:cNvSpPr>
          <p:nvPr/>
        </p:nvSpPr>
        <p:spPr bwMode="auto">
          <a:xfrm>
            <a:off x="3090015" y="4225554"/>
            <a:ext cx="161147"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4" name="1003661478"/>
          <p:cNvSpPr>
            <a:spLocks noChangeAspect="1" noChangeShapeType="1"/>
          </p:cNvSpPr>
          <p:nvPr/>
        </p:nvSpPr>
        <p:spPr bwMode="auto">
          <a:xfrm>
            <a:off x="3090015" y="4223025"/>
            <a:ext cx="161147" cy="30358"/>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5" name="468430114"/>
          <p:cNvSpPr>
            <a:spLocks noChangeAspect="1" noChangeShapeType="1"/>
          </p:cNvSpPr>
          <p:nvPr/>
        </p:nvSpPr>
        <p:spPr bwMode="auto">
          <a:xfrm>
            <a:off x="3090015" y="4594064"/>
            <a:ext cx="161147"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6" name="2009097259"/>
          <p:cNvSpPr>
            <a:spLocks noChangeAspect="1" noChangeShapeType="1"/>
          </p:cNvSpPr>
          <p:nvPr/>
        </p:nvSpPr>
        <p:spPr bwMode="auto">
          <a:xfrm>
            <a:off x="3090015" y="4591533"/>
            <a:ext cx="161147" cy="30358"/>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7" name="1624277426"/>
          <p:cNvSpPr>
            <a:spLocks noChangeAspect="1" noChangeShapeType="1"/>
          </p:cNvSpPr>
          <p:nvPr/>
        </p:nvSpPr>
        <p:spPr bwMode="auto">
          <a:xfrm>
            <a:off x="3090015" y="4637914"/>
            <a:ext cx="161147" cy="2951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8" name="167807106"/>
          <p:cNvSpPr>
            <a:spLocks noChangeAspect="1" noChangeShapeType="1"/>
          </p:cNvSpPr>
          <p:nvPr/>
        </p:nvSpPr>
        <p:spPr bwMode="auto">
          <a:xfrm>
            <a:off x="3090015" y="4635384"/>
            <a:ext cx="161147" cy="30358"/>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9" name="1548776405"/>
          <p:cNvSpPr>
            <a:spLocks noChangeAspect="1" noChangeShapeType="1"/>
          </p:cNvSpPr>
          <p:nvPr/>
        </p:nvSpPr>
        <p:spPr bwMode="auto">
          <a:xfrm>
            <a:off x="3066562" y="3806450"/>
            <a:ext cx="216376"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0" name="822885471"/>
          <p:cNvSpPr>
            <a:spLocks noChangeAspect="1" noChangeShapeType="1"/>
          </p:cNvSpPr>
          <p:nvPr/>
        </p:nvSpPr>
        <p:spPr bwMode="auto">
          <a:xfrm flipH="1" flipV="1">
            <a:off x="3066562" y="3784525"/>
            <a:ext cx="216376" cy="36260"/>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1" name="64669946"/>
          <p:cNvSpPr>
            <a:spLocks noChangeAspect="1" noEditPoints="1"/>
          </p:cNvSpPr>
          <p:nvPr/>
        </p:nvSpPr>
        <p:spPr bwMode="auto">
          <a:xfrm>
            <a:off x="3077911" y="3832592"/>
            <a:ext cx="162660" cy="42164"/>
          </a:xfrm>
          <a:custGeom>
            <a:avLst/>
            <a:gdLst/>
            <a:ahLst/>
            <a:cxnLst>
              <a:cxn ang="0">
                <a:pos x="28" y="11"/>
              </a:cxn>
              <a:cxn ang="0">
                <a:pos x="31" y="5"/>
              </a:cxn>
              <a:cxn ang="0">
                <a:pos x="26" y="10"/>
              </a:cxn>
              <a:cxn ang="0">
                <a:pos x="46" y="14"/>
              </a:cxn>
              <a:cxn ang="0">
                <a:pos x="48" y="7"/>
              </a:cxn>
              <a:cxn ang="0">
                <a:pos x="43" y="12"/>
              </a:cxn>
              <a:cxn ang="0">
                <a:pos x="37" y="13"/>
              </a:cxn>
              <a:cxn ang="0">
                <a:pos x="39" y="6"/>
              </a:cxn>
              <a:cxn ang="0">
                <a:pos x="35" y="11"/>
              </a:cxn>
              <a:cxn ang="0">
                <a:pos x="3" y="7"/>
              </a:cxn>
              <a:cxn ang="0">
                <a:pos x="5" y="1"/>
              </a:cxn>
              <a:cxn ang="0">
                <a:pos x="0" y="6"/>
              </a:cxn>
              <a:cxn ang="0">
                <a:pos x="11" y="9"/>
              </a:cxn>
              <a:cxn ang="0">
                <a:pos x="13" y="2"/>
              </a:cxn>
              <a:cxn ang="0">
                <a:pos x="9" y="7"/>
              </a:cxn>
              <a:cxn ang="0">
                <a:pos x="20" y="10"/>
              </a:cxn>
              <a:cxn ang="0">
                <a:pos x="22" y="3"/>
              </a:cxn>
              <a:cxn ang="0">
                <a:pos x="17" y="8"/>
              </a:cxn>
              <a:cxn ang="0">
                <a:pos x="80" y="19"/>
              </a:cxn>
              <a:cxn ang="0">
                <a:pos x="82" y="13"/>
              </a:cxn>
              <a:cxn ang="0">
                <a:pos x="78" y="17"/>
              </a:cxn>
              <a:cxn ang="0">
                <a:pos x="86" y="19"/>
              </a:cxn>
              <a:cxn ang="0">
                <a:pos x="91" y="19"/>
              </a:cxn>
              <a:cxn ang="0">
                <a:pos x="86" y="14"/>
              </a:cxn>
              <a:cxn ang="0">
                <a:pos x="63" y="17"/>
              </a:cxn>
              <a:cxn ang="0">
                <a:pos x="65" y="10"/>
              </a:cxn>
              <a:cxn ang="0">
                <a:pos x="60" y="15"/>
              </a:cxn>
              <a:cxn ang="0">
                <a:pos x="71" y="18"/>
              </a:cxn>
              <a:cxn ang="0">
                <a:pos x="74" y="12"/>
              </a:cxn>
              <a:cxn ang="0">
                <a:pos x="69" y="16"/>
              </a:cxn>
              <a:cxn ang="0">
                <a:pos x="54" y="15"/>
              </a:cxn>
              <a:cxn ang="0">
                <a:pos x="56" y="9"/>
              </a:cxn>
              <a:cxn ang="0">
                <a:pos x="52" y="13"/>
              </a:cxn>
            </a:cxnLst>
            <a:rect l="0" t="0" r="r" b="b"/>
            <a:pathLst>
              <a:path w="91" h="21">
                <a:moveTo>
                  <a:pt x="26" y="10"/>
                </a:moveTo>
                <a:cubicBezTo>
                  <a:pt x="26" y="11"/>
                  <a:pt x="27" y="11"/>
                  <a:pt x="28" y="11"/>
                </a:cubicBezTo>
                <a:cubicBezTo>
                  <a:pt x="30" y="11"/>
                  <a:pt x="31" y="11"/>
                  <a:pt x="31" y="10"/>
                </a:cubicBezTo>
                <a:cubicBezTo>
                  <a:pt x="31" y="5"/>
                  <a:pt x="31" y="5"/>
                  <a:pt x="31" y="5"/>
                </a:cubicBezTo>
                <a:cubicBezTo>
                  <a:pt x="26" y="4"/>
                  <a:pt x="26" y="4"/>
                  <a:pt x="26" y="4"/>
                </a:cubicBezTo>
                <a:lnTo>
                  <a:pt x="26" y="10"/>
                </a:lnTo>
                <a:close/>
                <a:moveTo>
                  <a:pt x="43" y="12"/>
                </a:moveTo>
                <a:cubicBezTo>
                  <a:pt x="43" y="13"/>
                  <a:pt x="44" y="14"/>
                  <a:pt x="46" y="14"/>
                </a:cubicBezTo>
                <a:cubicBezTo>
                  <a:pt x="47" y="14"/>
                  <a:pt x="48" y="13"/>
                  <a:pt x="48" y="12"/>
                </a:cubicBezTo>
                <a:cubicBezTo>
                  <a:pt x="48" y="7"/>
                  <a:pt x="48" y="7"/>
                  <a:pt x="48" y="7"/>
                </a:cubicBezTo>
                <a:cubicBezTo>
                  <a:pt x="43" y="7"/>
                  <a:pt x="43" y="7"/>
                  <a:pt x="43" y="7"/>
                </a:cubicBezTo>
                <a:lnTo>
                  <a:pt x="43" y="12"/>
                </a:lnTo>
                <a:close/>
                <a:moveTo>
                  <a:pt x="35" y="11"/>
                </a:moveTo>
                <a:cubicBezTo>
                  <a:pt x="35" y="12"/>
                  <a:pt x="36" y="13"/>
                  <a:pt x="37" y="13"/>
                </a:cubicBezTo>
                <a:cubicBezTo>
                  <a:pt x="38" y="13"/>
                  <a:pt x="39" y="12"/>
                  <a:pt x="39" y="11"/>
                </a:cubicBezTo>
                <a:cubicBezTo>
                  <a:pt x="39" y="6"/>
                  <a:pt x="39" y="6"/>
                  <a:pt x="39" y="6"/>
                </a:cubicBezTo>
                <a:cubicBezTo>
                  <a:pt x="35" y="5"/>
                  <a:pt x="35" y="5"/>
                  <a:pt x="35" y="5"/>
                </a:cubicBezTo>
                <a:lnTo>
                  <a:pt x="35" y="11"/>
                </a:lnTo>
                <a:close/>
                <a:moveTo>
                  <a:pt x="0" y="6"/>
                </a:moveTo>
                <a:cubicBezTo>
                  <a:pt x="0" y="7"/>
                  <a:pt x="1" y="7"/>
                  <a:pt x="3" y="7"/>
                </a:cubicBezTo>
                <a:cubicBezTo>
                  <a:pt x="4" y="7"/>
                  <a:pt x="5" y="7"/>
                  <a:pt x="5" y="6"/>
                </a:cubicBezTo>
                <a:cubicBezTo>
                  <a:pt x="5" y="1"/>
                  <a:pt x="5" y="1"/>
                  <a:pt x="5" y="1"/>
                </a:cubicBezTo>
                <a:cubicBezTo>
                  <a:pt x="0" y="0"/>
                  <a:pt x="0" y="0"/>
                  <a:pt x="0" y="0"/>
                </a:cubicBezTo>
                <a:lnTo>
                  <a:pt x="0" y="6"/>
                </a:lnTo>
                <a:close/>
                <a:moveTo>
                  <a:pt x="9" y="7"/>
                </a:moveTo>
                <a:cubicBezTo>
                  <a:pt x="9" y="8"/>
                  <a:pt x="10" y="9"/>
                  <a:pt x="11" y="9"/>
                </a:cubicBezTo>
                <a:cubicBezTo>
                  <a:pt x="12" y="9"/>
                  <a:pt x="13" y="8"/>
                  <a:pt x="13" y="7"/>
                </a:cubicBezTo>
                <a:cubicBezTo>
                  <a:pt x="13" y="2"/>
                  <a:pt x="13" y="2"/>
                  <a:pt x="13" y="2"/>
                </a:cubicBezTo>
                <a:cubicBezTo>
                  <a:pt x="9" y="1"/>
                  <a:pt x="9" y="1"/>
                  <a:pt x="9" y="1"/>
                </a:cubicBezTo>
                <a:lnTo>
                  <a:pt x="9" y="7"/>
                </a:lnTo>
                <a:close/>
                <a:moveTo>
                  <a:pt x="17" y="8"/>
                </a:moveTo>
                <a:cubicBezTo>
                  <a:pt x="17" y="9"/>
                  <a:pt x="18" y="10"/>
                  <a:pt x="20" y="10"/>
                </a:cubicBezTo>
                <a:cubicBezTo>
                  <a:pt x="21" y="10"/>
                  <a:pt x="22" y="9"/>
                  <a:pt x="22" y="8"/>
                </a:cubicBezTo>
                <a:cubicBezTo>
                  <a:pt x="22" y="3"/>
                  <a:pt x="22" y="3"/>
                  <a:pt x="22" y="3"/>
                </a:cubicBezTo>
                <a:cubicBezTo>
                  <a:pt x="17" y="3"/>
                  <a:pt x="17" y="3"/>
                  <a:pt x="17" y="3"/>
                </a:cubicBezTo>
                <a:lnTo>
                  <a:pt x="17" y="8"/>
                </a:lnTo>
                <a:close/>
                <a:moveTo>
                  <a:pt x="78" y="17"/>
                </a:moveTo>
                <a:cubicBezTo>
                  <a:pt x="78" y="19"/>
                  <a:pt x="79" y="19"/>
                  <a:pt x="80" y="19"/>
                </a:cubicBezTo>
                <a:cubicBezTo>
                  <a:pt x="81" y="19"/>
                  <a:pt x="82" y="19"/>
                  <a:pt x="82" y="17"/>
                </a:cubicBezTo>
                <a:cubicBezTo>
                  <a:pt x="82" y="13"/>
                  <a:pt x="82" y="13"/>
                  <a:pt x="82" y="13"/>
                </a:cubicBezTo>
                <a:cubicBezTo>
                  <a:pt x="78" y="12"/>
                  <a:pt x="78" y="12"/>
                  <a:pt x="78" y="12"/>
                </a:cubicBezTo>
                <a:lnTo>
                  <a:pt x="78" y="17"/>
                </a:lnTo>
                <a:close/>
                <a:moveTo>
                  <a:pt x="86" y="14"/>
                </a:moveTo>
                <a:cubicBezTo>
                  <a:pt x="86" y="19"/>
                  <a:pt x="86" y="19"/>
                  <a:pt x="86" y="19"/>
                </a:cubicBezTo>
                <a:cubicBezTo>
                  <a:pt x="86" y="20"/>
                  <a:pt x="87" y="21"/>
                  <a:pt x="89" y="21"/>
                </a:cubicBezTo>
                <a:cubicBezTo>
                  <a:pt x="90" y="21"/>
                  <a:pt x="91" y="20"/>
                  <a:pt x="91" y="19"/>
                </a:cubicBezTo>
                <a:cubicBezTo>
                  <a:pt x="91" y="14"/>
                  <a:pt x="91" y="14"/>
                  <a:pt x="91" y="14"/>
                </a:cubicBezTo>
                <a:lnTo>
                  <a:pt x="86" y="14"/>
                </a:lnTo>
                <a:close/>
                <a:moveTo>
                  <a:pt x="60" y="15"/>
                </a:moveTo>
                <a:cubicBezTo>
                  <a:pt x="60" y="16"/>
                  <a:pt x="61" y="17"/>
                  <a:pt x="63" y="17"/>
                </a:cubicBezTo>
                <a:cubicBezTo>
                  <a:pt x="64" y="17"/>
                  <a:pt x="65" y="16"/>
                  <a:pt x="65" y="15"/>
                </a:cubicBezTo>
                <a:cubicBezTo>
                  <a:pt x="65" y="10"/>
                  <a:pt x="65" y="10"/>
                  <a:pt x="65" y="10"/>
                </a:cubicBezTo>
                <a:cubicBezTo>
                  <a:pt x="60" y="10"/>
                  <a:pt x="60" y="10"/>
                  <a:pt x="60" y="10"/>
                </a:cubicBezTo>
                <a:lnTo>
                  <a:pt x="60" y="15"/>
                </a:lnTo>
                <a:close/>
                <a:moveTo>
                  <a:pt x="69" y="16"/>
                </a:moveTo>
                <a:cubicBezTo>
                  <a:pt x="69" y="17"/>
                  <a:pt x="70" y="18"/>
                  <a:pt x="71" y="18"/>
                </a:cubicBezTo>
                <a:cubicBezTo>
                  <a:pt x="73" y="18"/>
                  <a:pt x="74" y="17"/>
                  <a:pt x="74" y="16"/>
                </a:cubicBezTo>
                <a:cubicBezTo>
                  <a:pt x="74" y="12"/>
                  <a:pt x="74" y="12"/>
                  <a:pt x="74" y="12"/>
                </a:cubicBezTo>
                <a:cubicBezTo>
                  <a:pt x="69" y="11"/>
                  <a:pt x="69" y="11"/>
                  <a:pt x="69" y="11"/>
                </a:cubicBezTo>
                <a:lnTo>
                  <a:pt x="69" y="16"/>
                </a:lnTo>
                <a:close/>
                <a:moveTo>
                  <a:pt x="52" y="13"/>
                </a:moveTo>
                <a:cubicBezTo>
                  <a:pt x="52" y="15"/>
                  <a:pt x="53" y="15"/>
                  <a:pt x="54" y="15"/>
                </a:cubicBezTo>
                <a:cubicBezTo>
                  <a:pt x="55" y="15"/>
                  <a:pt x="56" y="15"/>
                  <a:pt x="56" y="13"/>
                </a:cubicBezTo>
                <a:cubicBezTo>
                  <a:pt x="56" y="9"/>
                  <a:pt x="56" y="9"/>
                  <a:pt x="56" y="9"/>
                </a:cubicBezTo>
                <a:cubicBezTo>
                  <a:pt x="52" y="8"/>
                  <a:pt x="52" y="8"/>
                  <a:pt x="52" y="8"/>
                </a:cubicBezTo>
                <a:lnTo>
                  <a:pt x="52" y="1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2" name="1448315837"/>
          <p:cNvSpPr>
            <a:spLocks noChangeAspect="1"/>
          </p:cNvSpPr>
          <p:nvPr/>
        </p:nvSpPr>
        <p:spPr bwMode="auto">
          <a:xfrm>
            <a:off x="3066562" y="3643699"/>
            <a:ext cx="209567" cy="91073"/>
          </a:xfrm>
          <a:custGeom>
            <a:avLst/>
            <a:gdLst/>
            <a:ahLst/>
            <a:cxnLst>
              <a:cxn ang="0">
                <a:pos x="277" y="108"/>
              </a:cxn>
              <a:cxn ang="0">
                <a:pos x="0" y="66"/>
              </a:cxn>
              <a:cxn ang="0">
                <a:pos x="0" y="0"/>
              </a:cxn>
              <a:cxn ang="0">
                <a:pos x="277" y="47"/>
              </a:cxn>
              <a:cxn ang="0">
                <a:pos x="277" y="108"/>
              </a:cxn>
            </a:cxnLst>
            <a:rect l="0" t="0" r="r" b="b"/>
            <a:pathLst>
              <a:path w="277" h="108">
                <a:moveTo>
                  <a:pt x="277" y="108"/>
                </a:moveTo>
                <a:lnTo>
                  <a:pt x="0" y="66"/>
                </a:lnTo>
                <a:lnTo>
                  <a:pt x="0" y="0"/>
                </a:lnTo>
                <a:lnTo>
                  <a:pt x="277" y="47"/>
                </a:lnTo>
                <a:lnTo>
                  <a:pt x="277" y="108"/>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3" name="1876536449"/>
          <p:cNvSpPr>
            <a:spLocks noChangeAspect="1"/>
          </p:cNvSpPr>
          <p:nvPr/>
        </p:nvSpPr>
        <p:spPr bwMode="auto">
          <a:xfrm>
            <a:off x="3068832" y="3643699"/>
            <a:ext cx="208811" cy="89387"/>
          </a:xfrm>
          <a:custGeom>
            <a:avLst/>
            <a:gdLst/>
            <a:ahLst/>
            <a:cxnLst>
              <a:cxn ang="0">
                <a:pos x="276" y="106"/>
              </a:cxn>
              <a:cxn ang="0">
                <a:pos x="0" y="61"/>
              </a:cxn>
              <a:cxn ang="0">
                <a:pos x="0" y="0"/>
              </a:cxn>
              <a:cxn ang="0">
                <a:pos x="276" y="45"/>
              </a:cxn>
              <a:cxn ang="0">
                <a:pos x="276" y="106"/>
              </a:cxn>
            </a:cxnLst>
            <a:rect l="0" t="0" r="r" b="b"/>
            <a:pathLst>
              <a:path w="276" h="106">
                <a:moveTo>
                  <a:pt x="276" y="106"/>
                </a:moveTo>
                <a:lnTo>
                  <a:pt x="0" y="61"/>
                </a:lnTo>
                <a:lnTo>
                  <a:pt x="0" y="0"/>
                </a:lnTo>
                <a:lnTo>
                  <a:pt x="276" y="45"/>
                </a:lnTo>
                <a:lnTo>
                  <a:pt x="276" y="106"/>
                </a:lnTo>
                <a:close/>
              </a:path>
            </a:pathLst>
          </a:custGeom>
          <a:solidFill>
            <a:srgbClr val="587E9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4" name="887481158"/>
          <p:cNvSpPr>
            <a:spLocks noChangeAspect="1"/>
          </p:cNvSpPr>
          <p:nvPr/>
        </p:nvSpPr>
        <p:spPr bwMode="auto">
          <a:xfrm>
            <a:off x="3066562" y="3643699"/>
            <a:ext cx="209567" cy="91073"/>
          </a:xfrm>
          <a:custGeom>
            <a:avLst/>
            <a:gdLst/>
            <a:ahLst/>
            <a:cxnLst>
              <a:cxn ang="0">
                <a:pos x="3" y="61"/>
              </a:cxn>
              <a:cxn ang="0">
                <a:pos x="3" y="0"/>
              </a:cxn>
              <a:cxn ang="0">
                <a:pos x="0" y="0"/>
              </a:cxn>
              <a:cxn ang="0">
                <a:pos x="0" y="66"/>
              </a:cxn>
              <a:cxn ang="0">
                <a:pos x="277" y="108"/>
              </a:cxn>
              <a:cxn ang="0">
                <a:pos x="277" y="104"/>
              </a:cxn>
              <a:cxn ang="0">
                <a:pos x="3" y="61"/>
              </a:cxn>
            </a:cxnLst>
            <a:rect l="0" t="0" r="r" b="b"/>
            <a:pathLst>
              <a:path w="277" h="108">
                <a:moveTo>
                  <a:pt x="3" y="61"/>
                </a:moveTo>
                <a:lnTo>
                  <a:pt x="3" y="0"/>
                </a:lnTo>
                <a:lnTo>
                  <a:pt x="0" y="0"/>
                </a:lnTo>
                <a:lnTo>
                  <a:pt x="0" y="66"/>
                </a:lnTo>
                <a:lnTo>
                  <a:pt x="277" y="108"/>
                </a:lnTo>
                <a:lnTo>
                  <a:pt x="277" y="104"/>
                </a:lnTo>
                <a:lnTo>
                  <a:pt x="3" y="61"/>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5" name="336867332"/>
          <p:cNvSpPr>
            <a:spLocks noChangeAspect="1"/>
          </p:cNvSpPr>
          <p:nvPr/>
        </p:nvSpPr>
        <p:spPr bwMode="auto">
          <a:xfrm>
            <a:off x="3075641" y="3652975"/>
            <a:ext cx="182331" cy="65775"/>
          </a:xfrm>
          <a:custGeom>
            <a:avLst/>
            <a:gdLst/>
            <a:ahLst/>
            <a:cxnLst>
              <a:cxn ang="0">
                <a:pos x="241" y="78"/>
              </a:cxn>
              <a:cxn ang="0">
                <a:pos x="0" y="41"/>
              </a:cxn>
              <a:cxn ang="0">
                <a:pos x="0" y="0"/>
              </a:cxn>
              <a:cxn ang="0">
                <a:pos x="241" y="38"/>
              </a:cxn>
              <a:cxn ang="0">
                <a:pos x="241" y="78"/>
              </a:cxn>
            </a:cxnLst>
            <a:rect l="0" t="0" r="r" b="b"/>
            <a:pathLst>
              <a:path w="241" h="78">
                <a:moveTo>
                  <a:pt x="241" y="78"/>
                </a:moveTo>
                <a:lnTo>
                  <a:pt x="0" y="41"/>
                </a:lnTo>
                <a:lnTo>
                  <a:pt x="0" y="0"/>
                </a:lnTo>
                <a:lnTo>
                  <a:pt x="241" y="38"/>
                </a:lnTo>
                <a:lnTo>
                  <a:pt x="241" y="7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6" name="773190928"/>
          <p:cNvSpPr>
            <a:spLocks noChangeAspect="1"/>
          </p:cNvSpPr>
          <p:nvPr/>
        </p:nvSpPr>
        <p:spPr bwMode="auto">
          <a:xfrm>
            <a:off x="3077911" y="3661408"/>
            <a:ext cx="6809" cy="20239"/>
          </a:xfrm>
          <a:custGeom>
            <a:avLst/>
            <a:gdLst/>
            <a:ahLst/>
            <a:cxnLst>
              <a:cxn ang="0">
                <a:pos x="9" y="24"/>
              </a:cxn>
              <a:cxn ang="0">
                <a:pos x="0" y="21"/>
              </a:cxn>
              <a:cxn ang="0">
                <a:pos x="0" y="0"/>
              </a:cxn>
              <a:cxn ang="0">
                <a:pos x="9" y="0"/>
              </a:cxn>
              <a:cxn ang="0">
                <a:pos x="9" y="24"/>
              </a:cxn>
            </a:cxnLst>
            <a:rect l="0" t="0" r="r" b="b"/>
            <a:pathLst>
              <a:path w="9" h="24">
                <a:moveTo>
                  <a:pt x="9" y="24"/>
                </a:moveTo>
                <a:lnTo>
                  <a:pt x="0" y="21"/>
                </a:lnTo>
                <a:lnTo>
                  <a:pt x="0" y="0"/>
                </a:lnTo>
                <a:lnTo>
                  <a:pt x="9" y="0"/>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7" name="683785784"/>
          <p:cNvSpPr>
            <a:spLocks noChangeAspect="1"/>
          </p:cNvSpPr>
          <p:nvPr/>
        </p:nvSpPr>
        <p:spPr bwMode="auto">
          <a:xfrm>
            <a:off x="3086232" y="3661408"/>
            <a:ext cx="7566" cy="20239"/>
          </a:xfrm>
          <a:custGeom>
            <a:avLst/>
            <a:gdLst/>
            <a:ahLst/>
            <a:cxnLst>
              <a:cxn ang="0">
                <a:pos x="10" y="24"/>
              </a:cxn>
              <a:cxn ang="0">
                <a:pos x="0" y="24"/>
              </a:cxn>
              <a:cxn ang="0">
                <a:pos x="0" y="0"/>
              </a:cxn>
              <a:cxn ang="0">
                <a:pos x="10" y="2"/>
              </a:cxn>
              <a:cxn ang="0">
                <a:pos x="10" y="24"/>
              </a:cxn>
            </a:cxnLst>
            <a:rect l="0" t="0" r="r" b="b"/>
            <a:pathLst>
              <a:path w="10" h="24">
                <a:moveTo>
                  <a:pt x="10" y="24"/>
                </a:moveTo>
                <a:lnTo>
                  <a:pt x="0" y="24"/>
                </a:lnTo>
                <a:lnTo>
                  <a:pt x="0" y="0"/>
                </a:lnTo>
                <a:lnTo>
                  <a:pt x="10" y="2"/>
                </a:lnTo>
                <a:lnTo>
                  <a:pt x="10"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8" name="2052304876"/>
          <p:cNvSpPr>
            <a:spLocks noChangeAspect="1"/>
          </p:cNvSpPr>
          <p:nvPr/>
        </p:nvSpPr>
        <p:spPr bwMode="auto">
          <a:xfrm>
            <a:off x="3093798" y="3663095"/>
            <a:ext cx="6809" cy="20239"/>
          </a:xfrm>
          <a:custGeom>
            <a:avLst/>
            <a:gdLst/>
            <a:ahLst/>
            <a:cxnLst>
              <a:cxn ang="0">
                <a:pos x="9" y="24"/>
              </a:cxn>
              <a:cxn ang="0">
                <a:pos x="0" y="24"/>
              </a:cxn>
              <a:cxn ang="0">
                <a:pos x="0" y="0"/>
              </a:cxn>
              <a:cxn ang="0">
                <a:pos x="9" y="3"/>
              </a:cxn>
              <a:cxn ang="0">
                <a:pos x="9" y="24"/>
              </a:cxn>
            </a:cxnLst>
            <a:rect l="0" t="0" r="r" b="b"/>
            <a:pathLst>
              <a:path w="9" h="24">
                <a:moveTo>
                  <a:pt x="9" y="24"/>
                </a:moveTo>
                <a:lnTo>
                  <a:pt x="0" y="24"/>
                </a:lnTo>
                <a:lnTo>
                  <a:pt x="0" y="0"/>
                </a:lnTo>
                <a:lnTo>
                  <a:pt x="9" y="3"/>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9" name="1461093740"/>
          <p:cNvSpPr>
            <a:spLocks noChangeAspect="1"/>
          </p:cNvSpPr>
          <p:nvPr/>
        </p:nvSpPr>
        <p:spPr bwMode="auto">
          <a:xfrm>
            <a:off x="3102877" y="3665624"/>
            <a:ext cx="5296" cy="19396"/>
          </a:xfrm>
          <a:custGeom>
            <a:avLst/>
            <a:gdLst/>
            <a:ahLst/>
            <a:cxnLst>
              <a:cxn ang="0">
                <a:pos x="7" y="23"/>
              </a:cxn>
              <a:cxn ang="0">
                <a:pos x="0" y="21"/>
              </a:cxn>
              <a:cxn ang="0">
                <a:pos x="0" y="0"/>
              </a:cxn>
              <a:cxn ang="0">
                <a:pos x="7" y="0"/>
              </a:cxn>
              <a:cxn ang="0">
                <a:pos x="7" y="23"/>
              </a:cxn>
            </a:cxnLst>
            <a:rect l="0" t="0" r="r" b="b"/>
            <a:pathLst>
              <a:path w="7" h="23">
                <a:moveTo>
                  <a:pt x="7" y="23"/>
                </a:moveTo>
                <a:lnTo>
                  <a:pt x="0" y="21"/>
                </a:lnTo>
                <a:lnTo>
                  <a:pt x="0" y="0"/>
                </a:lnTo>
                <a:lnTo>
                  <a:pt x="7" y="0"/>
                </a:lnTo>
                <a:lnTo>
                  <a:pt x="7"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0" name="1046098179"/>
          <p:cNvSpPr>
            <a:spLocks noChangeAspect="1"/>
          </p:cNvSpPr>
          <p:nvPr/>
        </p:nvSpPr>
        <p:spPr bwMode="auto">
          <a:xfrm>
            <a:off x="3109686" y="3667311"/>
            <a:ext cx="7566" cy="20239"/>
          </a:xfrm>
          <a:custGeom>
            <a:avLst/>
            <a:gdLst/>
            <a:ahLst/>
            <a:cxnLst>
              <a:cxn ang="0">
                <a:pos x="10" y="24"/>
              </a:cxn>
              <a:cxn ang="0">
                <a:pos x="0" y="21"/>
              </a:cxn>
              <a:cxn ang="0">
                <a:pos x="0" y="0"/>
              </a:cxn>
              <a:cxn ang="0">
                <a:pos x="10" y="0"/>
              </a:cxn>
              <a:cxn ang="0">
                <a:pos x="10" y="24"/>
              </a:cxn>
            </a:cxnLst>
            <a:rect l="0" t="0" r="r" b="b"/>
            <a:pathLst>
              <a:path w="10" h="24">
                <a:moveTo>
                  <a:pt x="10" y="24"/>
                </a:moveTo>
                <a:lnTo>
                  <a:pt x="0" y="21"/>
                </a:lnTo>
                <a:lnTo>
                  <a:pt x="0" y="0"/>
                </a:lnTo>
                <a:lnTo>
                  <a:pt x="10" y="0"/>
                </a:lnTo>
                <a:lnTo>
                  <a:pt x="10"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1" name="1541253766"/>
          <p:cNvSpPr>
            <a:spLocks noChangeAspect="1"/>
          </p:cNvSpPr>
          <p:nvPr/>
        </p:nvSpPr>
        <p:spPr bwMode="auto">
          <a:xfrm>
            <a:off x="3117252" y="3667311"/>
            <a:ext cx="6809" cy="20239"/>
          </a:xfrm>
          <a:custGeom>
            <a:avLst/>
            <a:gdLst/>
            <a:ahLst/>
            <a:cxnLst>
              <a:cxn ang="0">
                <a:pos x="9" y="24"/>
              </a:cxn>
              <a:cxn ang="0">
                <a:pos x="0" y="24"/>
              </a:cxn>
              <a:cxn ang="0">
                <a:pos x="0" y="0"/>
              </a:cxn>
              <a:cxn ang="0">
                <a:pos x="9" y="2"/>
              </a:cxn>
              <a:cxn ang="0">
                <a:pos x="9" y="24"/>
              </a:cxn>
            </a:cxnLst>
            <a:rect l="0" t="0" r="r" b="b"/>
            <a:pathLst>
              <a:path w="9" h="24">
                <a:moveTo>
                  <a:pt x="9" y="24"/>
                </a:moveTo>
                <a:lnTo>
                  <a:pt x="0" y="24"/>
                </a:lnTo>
                <a:lnTo>
                  <a:pt x="0" y="0"/>
                </a:lnTo>
                <a:lnTo>
                  <a:pt x="9" y="2"/>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2" name="1201757718"/>
          <p:cNvSpPr>
            <a:spLocks noChangeAspect="1"/>
          </p:cNvSpPr>
          <p:nvPr/>
        </p:nvSpPr>
        <p:spPr bwMode="auto">
          <a:xfrm>
            <a:off x="3125574" y="3668997"/>
            <a:ext cx="6052" cy="20239"/>
          </a:xfrm>
          <a:custGeom>
            <a:avLst/>
            <a:gdLst/>
            <a:ahLst/>
            <a:cxnLst>
              <a:cxn ang="0">
                <a:pos x="8" y="24"/>
              </a:cxn>
              <a:cxn ang="0">
                <a:pos x="0" y="22"/>
              </a:cxn>
              <a:cxn ang="0">
                <a:pos x="0" y="0"/>
              </a:cxn>
              <a:cxn ang="0">
                <a:pos x="8" y="0"/>
              </a:cxn>
              <a:cxn ang="0">
                <a:pos x="8" y="24"/>
              </a:cxn>
            </a:cxnLst>
            <a:rect l="0" t="0" r="r" b="b"/>
            <a:pathLst>
              <a:path w="8" h="24">
                <a:moveTo>
                  <a:pt x="8" y="24"/>
                </a:moveTo>
                <a:lnTo>
                  <a:pt x="0" y="22"/>
                </a:lnTo>
                <a:lnTo>
                  <a:pt x="0" y="0"/>
                </a:lnTo>
                <a:lnTo>
                  <a:pt x="8" y="0"/>
                </a:lnTo>
                <a:lnTo>
                  <a:pt x="8"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3" name="1089793913"/>
          <p:cNvSpPr>
            <a:spLocks noChangeAspect="1"/>
          </p:cNvSpPr>
          <p:nvPr/>
        </p:nvSpPr>
        <p:spPr bwMode="auto">
          <a:xfrm>
            <a:off x="3133140" y="3671527"/>
            <a:ext cx="5296" cy="19396"/>
          </a:xfrm>
          <a:custGeom>
            <a:avLst/>
            <a:gdLst/>
            <a:ahLst/>
            <a:cxnLst>
              <a:cxn ang="0">
                <a:pos x="7" y="23"/>
              </a:cxn>
              <a:cxn ang="0">
                <a:pos x="0" y="21"/>
              </a:cxn>
              <a:cxn ang="0">
                <a:pos x="0" y="0"/>
              </a:cxn>
              <a:cxn ang="0">
                <a:pos x="7" y="0"/>
              </a:cxn>
              <a:cxn ang="0">
                <a:pos x="7" y="23"/>
              </a:cxn>
            </a:cxnLst>
            <a:rect l="0" t="0" r="r" b="b"/>
            <a:pathLst>
              <a:path w="7" h="23">
                <a:moveTo>
                  <a:pt x="7" y="23"/>
                </a:moveTo>
                <a:lnTo>
                  <a:pt x="0" y="21"/>
                </a:lnTo>
                <a:lnTo>
                  <a:pt x="0" y="0"/>
                </a:lnTo>
                <a:lnTo>
                  <a:pt x="7" y="0"/>
                </a:lnTo>
                <a:lnTo>
                  <a:pt x="7"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4" name="1792432709"/>
          <p:cNvSpPr>
            <a:spLocks noChangeAspect="1"/>
          </p:cNvSpPr>
          <p:nvPr/>
        </p:nvSpPr>
        <p:spPr bwMode="auto">
          <a:xfrm>
            <a:off x="3139949" y="3671527"/>
            <a:ext cx="7566" cy="19396"/>
          </a:xfrm>
          <a:custGeom>
            <a:avLst/>
            <a:gdLst/>
            <a:ahLst/>
            <a:cxnLst>
              <a:cxn ang="0">
                <a:pos x="10" y="23"/>
              </a:cxn>
              <a:cxn ang="0">
                <a:pos x="0" y="23"/>
              </a:cxn>
              <a:cxn ang="0">
                <a:pos x="0" y="0"/>
              </a:cxn>
              <a:cxn ang="0">
                <a:pos x="10" y="2"/>
              </a:cxn>
              <a:cxn ang="0">
                <a:pos x="10" y="23"/>
              </a:cxn>
            </a:cxnLst>
            <a:rect l="0" t="0" r="r" b="b"/>
            <a:pathLst>
              <a:path w="10" h="23">
                <a:moveTo>
                  <a:pt x="10" y="23"/>
                </a:moveTo>
                <a:lnTo>
                  <a:pt x="0" y="23"/>
                </a:lnTo>
                <a:lnTo>
                  <a:pt x="0" y="0"/>
                </a:lnTo>
                <a:lnTo>
                  <a:pt x="10" y="2"/>
                </a:lnTo>
                <a:lnTo>
                  <a:pt x="10"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5" name="504131802"/>
          <p:cNvSpPr>
            <a:spLocks noChangeAspect="1"/>
          </p:cNvSpPr>
          <p:nvPr/>
        </p:nvSpPr>
        <p:spPr bwMode="auto">
          <a:xfrm>
            <a:off x="3147513" y="3673214"/>
            <a:ext cx="6809" cy="20239"/>
          </a:xfrm>
          <a:custGeom>
            <a:avLst/>
            <a:gdLst/>
            <a:ahLst/>
            <a:cxnLst>
              <a:cxn ang="0">
                <a:pos x="9" y="24"/>
              </a:cxn>
              <a:cxn ang="0">
                <a:pos x="0" y="21"/>
              </a:cxn>
              <a:cxn ang="0">
                <a:pos x="0" y="0"/>
              </a:cxn>
              <a:cxn ang="0">
                <a:pos x="9" y="2"/>
              </a:cxn>
              <a:cxn ang="0">
                <a:pos x="9" y="24"/>
              </a:cxn>
            </a:cxnLst>
            <a:rect l="0" t="0" r="r" b="b"/>
            <a:pathLst>
              <a:path w="9" h="24">
                <a:moveTo>
                  <a:pt x="9" y="24"/>
                </a:moveTo>
                <a:lnTo>
                  <a:pt x="0" y="21"/>
                </a:lnTo>
                <a:lnTo>
                  <a:pt x="0" y="0"/>
                </a:lnTo>
                <a:lnTo>
                  <a:pt x="9" y="2"/>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6" name="1343053596"/>
          <p:cNvSpPr>
            <a:spLocks noChangeAspect="1"/>
          </p:cNvSpPr>
          <p:nvPr/>
        </p:nvSpPr>
        <p:spPr bwMode="auto">
          <a:xfrm>
            <a:off x="3156592" y="3674901"/>
            <a:ext cx="5296" cy="20239"/>
          </a:xfrm>
          <a:custGeom>
            <a:avLst/>
            <a:gdLst/>
            <a:ahLst/>
            <a:cxnLst>
              <a:cxn ang="0">
                <a:pos x="7" y="24"/>
              </a:cxn>
              <a:cxn ang="0">
                <a:pos x="0" y="22"/>
              </a:cxn>
              <a:cxn ang="0">
                <a:pos x="0" y="0"/>
              </a:cxn>
              <a:cxn ang="0">
                <a:pos x="7" y="0"/>
              </a:cxn>
              <a:cxn ang="0">
                <a:pos x="7" y="24"/>
              </a:cxn>
            </a:cxnLst>
            <a:rect l="0" t="0" r="r" b="b"/>
            <a:pathLst>
              <a:path w="7" h="24">
                <a:moveTo>
                  <a:pt x="7" y="24"/>
                </a:moveTo>
                <a:lnTo>
                  <a:pt x="0" y="22"/>
                </a:lnTo>
                <a:lnTo>
                  <a:pt x="0" y="0"/>
                </a:lnTo>
                <a:lnTo>
                  <a:pt x="7" y="0"/>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7" name="433557973"/>
          <p:cNvSpPr>
            <a:spLocks noChangeAspect="1"/>
          </p:cNvSpPr>
          <p:nvPr/>
        </p:nvSpPr>
        <p:spPr bwMode="auto">
          <a:xfrm>
            <a:off x="3163401" y="3674901"/>
            <a:ext cx="5296" cy="20239"/>
          </a:xfrm>
          <a:custGeom>
            <a:avLst/>
            <a:gdLst/>
            <a:ahLst/>
            <a:cxnLst>
              <a:cxn ang="0">
                <a:pos x="7" y="24"/>
              </a:cxn>
              <a:cxn ang="0">
                <a:pos x="0" y="24"/>
              </a:cxn>
              <a:cxn ang="0">
                <a:pos x="0" y="0"/>
              </a:cxn>
              <a:cxn ang="0">
                <a:pos x="7" y="3"/>
              </a:cxn>
              <a:cxn ang="0">
                <a:pos x="7" y="24"/>
              </a:cxn>
            </a:cxnLst>
            <a:rect l="0" t="0" r="r" b="b"/>
            <a:pathLst>
              <a:path w="7" h="24">
                <a:moveTo>
                  <a:pt x="7" y="24"/>
                </a:moveTo>
                <a:lnTo>
                  <a:pt x="0" y="24"/>
                </a:lnTo>
                <a:lnTo>
                  <a:pt x="0" y="0"/>
                </a:lnTo>
                <a:lnTo>
                  <a:pt x="7" y="3"/>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8" name="691081601"/>
          <p:cNvSpPr>
            <a:spLocks noChangeAspect="1"/>
          </p:cNvSpPr>
          <p:nvPr/>
        </p:nvSpPr>
        <p:spPr bwMode="auto">
          <a:xfrm>
            <a:off x="3170210" y="3677430"/>
            <a:ext cx="7566" cy="19396"/>
          </a:xfrm>
          <a:custGeom>
            <a:avLst/>
            <a:gdLst/>
            <a:ahLst/>
            <a:cxnLst>
              <a:cxn ang="0">
                <a:pos x="10" y="23"/>
              </a:cxn>
              <a:cxn ang="0">
                <a:pos x="0" y="21"/>
              </a:cxn>
              <a:cxn ang="0">
                <a:pos x="0" y="0"/>
              </a:cxn>
              <a:cxn ang="0">
                <a:pos x="10" y="2"/>
              </a:cxn>
              <a:cxn ang="0">
                <a:pos x="10" y="23"/>
              </a:cxn>
            </a:cxnLst>
            <a:rect l="0" t="0" r="r" b="b"/>
            <a:pathLst>
              <a:path w="10" h="23">
                <a:moveTo>
                  <a:pt x="10" y="23"/>
                </a:moveTo>
                <a:lnTo>
                  <a:pt x="0" y="21"/>
                </a:lnTo>
                <a:lnTo>
                  <a:pt x="0" y="0"/>
                </a:lnTo>
                <a:lnTo>
                  <a:pt x="10" y="2"/>
                </a:lnTo>
                <a:lnTo>
                  <a:pt x="10"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9" name="1188508956"/>
          <p:cNvSpPr>
            <a:spLocks noChangeAspect="1"/>
          </p:cNvSpPr>
          <p:nvPr/>
        </p:nvSpPr>
        <p:spPr bwMode="auto">
          <a:xfrm>
            <a:off x="3179289" y="3679116"/>
            <a:ext cx="5296" cy="20239"/>
          </a:xfrm>
          <a:custGeom>
            <a:avLst/>
            <a:gdLst/>
            <a:ahLst/>
            <a:cxnLst>
              <a:cxn ang="0">
                <a:pos x="7" y="24"/>
              </a:cxn>
              <a:cxn ang="0">
                <a:pos x="0" y="21"/>
              </a:cxn>
              <a:cxn ang="0">
                <a:pos x="0" y="0"/>
              </a:cxn>
              <a:cxn ang="0">
                <a:pos x="7" y="0"/>
              </a:cxn>
              <a:cxn ang="0">
                <a:pos x="7" y="24"/>
              </a:cxn>
            </a:cxnLst>
            <a:rect l="0" t="0" r="r" b="b"/>
            <a:pathLst>
              <a:path w="7" h="24">
                <a:moveTo>
                  <a:pt x="7" y="24"/>
                </a:moveTo>
                <a:lnTo>
                  <a:pt x="0" y="21"/>
                </a:lnTo>
                <a:lnTo>
                  <a:pt x="0" y="0"/>
                </a:lnTo>
                <a:lnTo>
                  <a:pt x="7" y="0"/>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0" name="1948912972"/>
          <p:cNvSpPr>
            <a:spLocks noChangeAspect="1"/>
          </p:cNvSpPr>
          <p:nvPr/>
        </p:nvSpPr>
        <p:spPr bwMode="auto">
          <a:xfrm>
            <a:off x="3186855" y="3679116"/>
            <a:ext cx="5296" cy="20239"/>
          </a:xfrm>
          <a:custGeom>
            <a:avLst/>
            <a:gdLst/>
            <a:ahLst/>
            <a:cxnLst>
              <a:cxn ang="0">
                <a:pos x="7" y="24"/>
              </a:cxn>
              <a:cxn ang="0">
                <a:pos x="0" y="24"/>
              </a:cxn>
              <a:cxn ang="0">
                <a:pos x="0" y="0"/>
              </a:cxn>
              <a:cxn ang="0">
                <a:pos x="7" y="3"/>
              </a:cxn>
              <a:cxn ang="0">
                <a:pos x="7" y="24"/>
              </a:cxn>
            </a:cxnLst>
            <a:rect l="0" t="0" r="r" b="b"/>
            <a:pathLst>
              <a:path w="7" h="24">
                <a:moveTo>
                  <a:pt x="7" y="24"/>
                </a:moveTo>
                <a:lnTo>
                  <a:pt x="0" y="24"/>
                </a:lnTo>
                <a:lnTo>
                  <a:pt x="0" y="0"/>
                </a:lnTo>
                <a:lnTo>
                  <a:pt x="7" y="3"/>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1" name="1334674605"/>
          <p:cNvSpPr>
            <a:spLocks noChangeAspect="1"/>
          </p:cNvSpPr>
          <p:nvPr/>
        </p:nvSpPr>
        <p:spPr bwMode="auto">
          <a:xfrm>
            <a:off x="3193664" y="3681647"/>
            <a:ext cx="7566" cy="19396"/>
          </a:xfrm>
          <a:custGeom>
            <a:avLst/>
            <a:gdLst/>
            <a:ahLst/>
            <a:cxnLst>
              <a:cxn ang="0">
                <a:pos x="10" y="23"/>
              </a:cxn>
              <a:cxn ang="0">
                <a:pos x="0" y="23"/>
              </a:cxn>
              <a:cxn ang="0">
                <a:pos x="0" y="0"/>
              </a:cxn>
              <a:cxn ang="0">
                <a:pos x="10" y="2"/>
              </a:cxn>
              <a:cxn ang="0">
                <a:pos x="10" y="23"/>
              </a:cxn>
            </a:cxnLst>
            <a:rect l="0" t="0" r="r" b="b"/>
            <a:pathLst>
              <a:path w="10" h="23">
                <a:moveTo>
                  <a:pt x="10" y="23"/>
                </a:moveTo>
                <a:lnTo>
                  <a:pt x="0" y="23"/>
                </a:lnTo>
                <a:lnTo>
                  <a:pt x="0" y="0"/>
                </a:lnTo>
                <a:lnTo>
                  <a:pt x="10" y="2"/>
                </a:lnTo>
                <a:lnTo>
                  <a:pt x="10"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2" name="638020595"/>
          <p:cNvSpPr>
            <a:spLocks noChangeAspect="1"/>
          </p:cNvSpPr>
          <p:nvPr/>
        </p:nvSpPr>
        <p:spPr bwMode="auto">
          <a:xfrm>
            <a:off x="3201230" y="3683333"/>
            <a:ext cx="6809" cy="20239"/>
          </a:xfrm>
          <a:custGeom>
            <a:avLst/>
            <a:gdLst/>
            <a:ahLst/>
            <a:cxnLst>
              <a:cxn ang="0">
                <a:pos x="9" y="24"/>
              </a:cxn>
              <a:cxn ang="0">
                <a:pos x="0" y="21"/>
              </a:cxn>
              <a:cxn ang="0">
                <a:pos x="0" y="0"/>
              </a:cxn>
              <a:cxn ang="0">
                <a:pos x="9" y="0"/>
              </a:cxn>
              <a:cxn ang="0">
                <a:pos x="9" y="24"/>
              </a:cxn>
            </a:cxnLst>
            <a:rect l="0" t="0" r="r" b="b"/>
            <a:pathLst>
              <a:path w="9" h="24">
                <a:moveTo>
                  <a:pt x="9" y="24"/>
                </a:moveTo>
                <a:lnTo>
                  <a:pt x="0" y="21"/>
                </a:lnTo>
                <a:lnTo>
                  <a:pt x="0" y="0"/>
                </a:lnTo>
                <a:lnTo>
                  <a:pt x="9" y="0"/>
                </a:lnTo>
                <a:lnTo>
                  <a:pt x="9"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3" name="1100096713"/>
          <p:cNvSpPr>
            <a:spLocks noChangeAspect="1"/>
          </p:cNvSpPr>
          <p:nvPr/>
        </p:nvSpPr>
        <p:spPr bwMode="auto">
          <a:xfrm>
            <a:off x="3209552" y="3683333"/>
            <a:ext cx="6052" cy="21925"/>
          </a:xfrm>
          <a:custGeom>
            <a:avLst/>
            <a:gdLst/>
            <a:ahLst/>
            <a:cxnLst>
              <a:cxn ang="0">
                <a:pos x="8" y="26"/>
              </a:cxn>
              <a:cxn ang="0">
                <a:pos x="0" y="24"/>
              </a:cxn>
              <a:cxn ang="0">
                <a:pos x="0" y="0"/>
              </a:cxn>
              <a:cxn ang="0">
                <a:pos x="8" y="2"/>
              </a:cxn>
              <a:cxn ang="0">
                <a:pos x="8" y="26"/>
              </a:cxn>
            </a:cxnLst>
            <a:rect l="0" t="0" r="r" b="b"/>
            <a:pathLst>
              <a:path w="8" h="26">
                <a:moveTo>
                  <a:pt x="8" y="26"/>
                </a:moveTo>
                <a:lnTo>
                  <a:pt x="0" y="24"/>
                </a:lnTo>
                <a:lnTo>
                  <a:pt x="0" y="0"/>
                </a:lnTo>
                <a:lnTo>
                  <a:pt x="8" y="2"/>
                </a:lnTo>
                <a:lnTo>
                  <a:pt x="8" y="26"/>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4" name="1681899968"/>
          <p:cNvSpPr>
            <a:spLocks noChangeAspect="1"/>
          </p:cNvSpPr>
          <p:nvPr/>
        </p:nvSpPr>
        <p:spPr bwMode="auto">
          <a:xfrm>
            <a:off x="3217118" y="3685020"/>
            <a:ext cx="5296" cy="20239"/>
          </a:xfrm>
          <a:custGeom>
            <a:avLst/>
            <a:gdLst/>
            <a:ahLst/>
            <a:cxnLst>
              <a:cxn ang="0">
                <a:pos x="7" y="24"/>
              </a:cxn>
              <a:cxn ang="0">
                <a:pos x="0" y="24"/>
              </a:cxn>
              <a:cxn ang="0">
                <a:pos x="0" y="0"/>
              </a:cxn>
              <a:cxn ang="0">
                <a:pos x="7" y="3"/>
              </a:cxn>
              <a:cxn ang="0">
                <a:pos x="7" y="24"/>
              </a:cxn>
            </a:cxnLst>
            <a:rect l="0" t="0" r="r" b="b"/>
            <a:pathLst>
              <a:path w="7" h="24">
                <a:moveTo>
                  <a:pt x="7" y="24"/>
                </a:moveTo>
                <a:lnTo>
                  <a:pt x="0" y="24"/>
                </a:lnTo>
                <a:lnTo>
                  <a:pt x="0" y="0"/>
                </a:lnTo>
                <a:lnTo>
                  <a:pt x="7" y="3"/>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5" name="1396072185"/>
          <p:cNvSpPr>
            <a:spLocks noChangeAspect="1"/>
          </p:cNvSpPr>
          <p:nvPr/>
        </p:nvSpPr>
        <p:spPr bwMode="auto">
          <a:xfrm>
            <a:off x="3223927" y="3687549"/>
            <a:ext cx="7566" cy="19396"/>
          </a:xfrm>
          <a:custGeom>
            <a:avLst/>
            <a:gdLst/>
            <a:ahLst/>
            <a:cxnLst>
              <a:cxn ang="0">
                <a:pos x="10" y="23"/>
              </a:cxn>
              <a:cxn ang="0">
                <a:pos x="0" y="21"/>
              </a:cxn>
              <a:cxn ang="0">
                <a:pos x="0" y="0"/>
              </a:cxn>
              <a:cxn ang="0">
                <a:pos x="10" y="0"/>
              </a:cxn>
              <a:cxn ang="0">
                <a:pos x="10" y="23"/>
              </a:cxn>
            </a:cxnLst>
            <a:rect l="0" t="0" r="r" b="b"/>
            <a:pathLst>
              <a:path w="10" h="23">
                <a:moveTo>
                  <a:pt x="10" y="23"/>
                </a:moveTo>
                <a:lnTo>
                  <a:pt x="0" y="21"/>
                </a:lnTo>
                <a:lnTo>
                  <a:pt x="0" y="0"/>
                </a:lnTo>
                <a:lnTo>
                  <a:pt x="10" y="0"/>
                </a:lnTo>
                <a:lnTo>
                  <a:pt x="10" y="23"/>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6" name="1652546861"/>
          <p:cNvSpPr>
            <a:spLocks noChangeAspect="1"/>
          </p:cNvSpPr>
          <p:nvPr/>
        </p:nvSpPr>
        <p:spPr bwMode="auto">
          <a:xfrm>
            <a:off x="3233005" y="3689236"/>
            <a:ext cx="5296" cy="20239"/>
          </a:xfrm>
          <a:custGeom>
            <a:avLst/>
            <a:gdLst/>
            <a:ahLst/>
            <a:cxnLst>
              <a:cxn ang="0">
                <a:pos x="7" y="24"/>
              </a:cxn>
              <a:cxn ang="0">
                <a:pos x="0" y="21"/>
              </a:cxn>
              <a:cxn ang="0">
                <a:pos x="0" y="0"/>
              </a:cxn>
              <a:cxn ang="0">
                <a:pos x="7" y="0"/>
              </a:cxn>
              <a:cxn ang="0">
                <a:pos x="7" y="24"/>
              </a:cxn>
            </a:cxnLst>
            <a:rect l="0" t="0" r="r" b="b"/>
            <a:pathLst>
              <a:path w="7" h="24">
                <a:moveTo>
                  <a:pt x="7" y="24"/>
                </a:moveTo>
                <a:lnTo>
                  <a:pt x="0" y="21"/>
                </a:lnTo>
                <a:lnTo>
                  <a:pt x="0" y="0"/>
                </a:lnTo>
                <a:lnTo>
                  <a:pt x="7" y="0"/>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7" name="172227376"/>
          <p:cNvSpPr>
            <a:spLocks noChangeAspect="1"/>
          </p:cNvSpPr>
          <p:nvPr/>
        </p:nvSpPr>
        <p:spPr bwMode="auto">
          <a:xfrm>
            <a:off x="3240571" y="3689236"/>
            <a:ext cx="5296" cy="20239"/>
          </a:xfrm>
          <a:custGeom>
            <a:avLst/>
            <a:gdLst/>
            <a:ahLst/>
            <a:cxnLst>
              <a:cxn ang="0">
                <a:pos x="7" y="24"/>
              </a:cxn>
              <a:cxn ang="0">
                <a:pos x="0" y="24"/>
              </a:cxn>
              <a:cxn ang="0">
                <a:pos x="0" y="0"/>
              </a:cxn>
              <a:cxn ang="0">
                <a:pos x="7" y="2"/>
              </a:cxn>
              <a:cxn ang="0">
                <a:pos x="7" y="24"/>
              </a:cxn>
            </a:cxnLst>
            <a:rect l="0" t="0" r="r" b="b"/>
            <a:pathLst>
              <a:path w="7" h="24">
                <a:moveTo>
                  <a:pt x="7" y="24"/>
                </a:moveTo>
                <a:lnTo>
                  <a:pt x="0" y="24"/>
                </a:lnTo>
                <a:lnTo>
                  <a:pt x="0" y="0"/>
                </a:lnTo>
                <a:lnTo>
                  <a:pt x="7" y="2"/>
                </a:lnTo>
                <a:lnTo>
                  <a:pt x="7" y="24"/>
                </a:lnTo>
                <a:close/>
              </a:path>
            </a:pathLst>
          </a:custGeom>
          <a:solidFill>
            <a:srgbClr val="4D6E8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8" name="1302909799"/>
          <p:cNvSpPr>
            <a:spLocks noChangeAspect="1"/>
          </p:cNvSpPr>
          <p:nvPr/>
        </p:nvSpPr>
        <p:spPr bwMode="auto">
          <a:xfrm>
            <a:off x="3072614" y="3689236"/>
            <a:ext cx="3027" cy="4217"/>
          </a:xfrm>
          <a:custGeom>
            <a:avLst/>
            <a:gdLst/>
            <a:ahLst/>
            <a:cxnLst>
              <a:cxn ang="0">
                <a:pos x="2" y="1"/>
              </a:cxn>
              <a:cxn ang="0">
                <a:pos x="1" y="2"/>
              </a:cxn>
              <a:cxn ang="0">
                <a:pos x="0" y="1"/>
              </a:cxn>
              <a:cxn ang="0">
                <a:pos x="1" y="0"/>
              </a:cxn>
              <a:cxn ang="0">
                <a:pos x="2" y="1"/>
              </a:cxn>
            </a:cxnLst>
            <a:rect l="0" t="0" r="r" b="b"/>
            <a:pathLst>
              <a:path w="2" h="2">
                <a:moveTo>
                  <a:pt x="2" y="1"/>
                </a:moveTo>
                <a:cubicBezTo>
                  <a:pt x="2" y="2"/>
                  <a:pt x="2" y="2"/>
                  <a:pt x="1" y="2"/>
                </a:cubicBezTo>
                <a:cubicBezTo>
                  <a:pt x="1" y="2"/>
                  <a:pt x="0" y="1"/>
                  <a:pt x="0" y="1"/>
                </a:cubicBezTo>
                <a:cubicBezTo>
                  <a:pt x="0" y="1"/>
                  <a:pt x="1" y="0"/>
                  <a:pt x="1" y="0"/>
                </a:cubicBezTo>
                <a:cubicBezTo>
                  <a:pt x="2" y="0"/>
                  <a:pt x="2" y="1"/>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9" name="1315651059"/>
          <p:cNvSpPr>
            <a:spLocks noChangeAspect="1"/>
          </p:cNvSpPr>
          <p:nvPr/>
        </p:nvSpPr>
        <p:spPr bwMode="auto">
          <a:xfrm>
            <a:off x="3164915" y="3706945"/>
            <a:ext cx="2270" cy="2529"/>
          </a:xfrm>
          <a:custGeom>
            <a:avLst/>
            <a:gdLst/>
            <a:ahLst/>
            <a:cxnLst>
              <a:cxn ang="0">
                <a:pos x="1" y="1"/>
              </a:cxn>
              <a:cxn ang="0">
                <a:pos x="1" y="1"/>
              </a:cxn>
              <a:cxn ang="0">
                <a:pos x="0" y="0"/>
              </a:cxn>
              <a:cxn ang="0">
                <a:pos x="1" y="0"/>
              </a:cxn>
              <a:cxn ang="0">
                <a:pos x="1" y="1"/>
              </a:cxn>
            </a:cxnLst>
            <a:rect l="0" t="0" r="r" b="b"/>
            <a:pathLst>
              <a:path w="1" h="1">
                <a:moveTo>
                  <a:pt x="1" y="1"/>
                </a:moveTo>
                <a:cubicBezTo>
                  <a:pt x="1" y="1"/>
                  <a:pt x="1" y="1"/>
                  <a:pt x="1" y="1"/>
                </a:cubicBezTo>
                <a:cubicBezTo>
                  <a:pt x="0" y="1"/>
                  <a:pt x="0" y="1"/>
                  <a:pt x="0" y="0"/>
                </a:cubicBezTo>
                <a:cubicBezTo>
                  <a:pt x="0" y="0"/>
                  <a:pt x="0" y="0"/>
                  <a:pt x="1" y="0"/>
                </a:cubicBezTo>
                <a:cubicBezTo>
                  <a:pt x="1" y="0"/>
                  <a:pt x="1" y="0"/>
                  <a:pt x="1"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0" name="1865991241"/>
          <p:cNvSpPr>
            <a:spLocks noChangeAspect="1"/>
          </p:cNvSpPr>
          <p:nvPr/>
        </p:nvSpPr>
        <p:spPr bwMode="auto">
          <a:xfrm>
            <a:off x="3251163" y="3679116"/>
            <a:ext cx="3782" cy="2529"/>
          </a:xfrm>
          <a:custGeom>
            <a:avLst/>
            <a:gdLst/>
            <a:ahLst/>
            <a:cxnLst>
              <a:cxn ang="0">
                <a:pos x="2" y="1"/>
              </a:cxn>
              <a:cxn ang="0">
                <a:pos x="1" y="1"/>
              </a:cxn>
              <a:cxn ang="0">
                <a:pos x="0" y="1"/>
              </a:cxn>
              <a:cxn ang="0">
                <a:pos x="1" y="0"/>
              </a:cxn>
              <a:cxn ang="0">
                <a:pos x="2" y="1"/>
              </a:cxn>
            </a:cxnLst>
            <a:rect l="0" t="0" r="r" b="b"/>
            <a:pathLst>
              <a:path w="2" h="1">
                <a:moveTo>
                  <a:pt x="2" y="1"/>
                </a:moveTo>
                <a:cubicBezTo>
                  <a:pt x="2" y="1"/>
                  <a:pt x="1" y="1"/>
                  <a:pt x="1" y="1"/>
                </a:cubicBezTo>
                <a:cubicBezTo>
                  <a:pt x="0" y="1"/>
                  <a:pt x="0" y="1"/>
                  <a:pt x="0" y="1"/>
                </a:cubicBezTo>
                <a:cubicBezTo>
                  <a:pt x="0" y="0"/>
                  <a:pt x="0" y="0"/>
                  <a:pt x="1" y="0"/>
                </a:cubicBezTo>
                <a:cubicBezTo>
                  <a:pt x="1" y="0"/>
                  <a:pt x="2" y="1"/>
                  <a:pt x="2" y="1"/>
                </a:cubicBezTo>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1" name="1087749419"/>
          <p:cNvSpPr>
            <a:spLocks noChangeAspect="1" noEditPoints="1"/>
          </p:cNvSpPr>
          <p:nvPr/>
        </p:nvSpPr>
        <p:spPr bwMode="auto">
          <a:xfrm>
            <a:off x="3077911" y="3970045"/>
            <a:ext cx="162660" cy="42164"/>
          </a:xfrm>
          <a:custGeom>
            <a:avLst/>
            <a:gdLst/>
            <a:ahLst/>
            <a:cxnLst>
              <a:cxn ang="0">
                <a:pos x="28" y="11"/>
              </a:cxn>
              <a:cxn ang="0">
                <a:pos x="31" y="5"/>
              </a:cxn>
              <a:cxn ang="0">
                <a:pos x="26" y="10"/>
              </a:cxn>
              <a:cxn ang="0">
                <a:pos x="46" y="14"/>
              </a:cxn>
              <a:cxn ang="0">
                <a:pos x="48" y="7"/>
              </a:cxn>
              <a:cxn ang="0">
                <a:pos x="43" y="12"/>
              </a:cxn>
              <a:cxn ang="0">
                <a:pos x="37" y="13"/>
              </a:cxn>
              <a:cxn ang="0">
                <a:pos x="39" y="6"/>
              </a:cxn>
              <a:cxn ang="0">
                <a:pos x="35" y="11"/>
              </a:cxn>
              <a:cxn ang="0">
                <a:pos x="3" y="7"/>
              </a:cxn>
              <a:cxn ang="0">
                <a:pos x="5" y="1"/>
              </a:cxn>
              <a:cxn ang="0">
                <a:pos x="0" y="6"/>
              </a:cxn>
              <a:cxn ang="0">
                <a:pos x="11" y="9"/>
              </a:cxn>
              <a:cxn ang="0">
                <a:pos x="13" y="2"/>
              </a:cxn>
              <a:cxn ang="0">
                <a:pos x="9" y="7"/>
              </a:cxn>
              <a:cxn ang="0">
                <a:pos x="20" y="10"/>
              </a:cxn>
              <a:cxn ang="0">
                <a:pos x="22" y="3"/>
              </a:cxn>
              <a:cxn ang="0">
                <a:pos x="17" y="8"/>
              </a:cxn>
              <a:cxn ang="0">
                <a:pos x="80" y="19"/>
              </a:cxn>
              <a:cxn ang="0">
                <a:pos x="82" y="13"/>
              </a:cxn>
              <a:cxn ang="0">
                <a:pos x="78" y="17"/>
              </a:cxn>
              <a:cxn ang="0">
                <a:pos x="86" y="19"/>
              </a:cxn>
              <a:cxn ang="0">
                <a:pos x="91" y="19"/>
              </a:cxn>
              <a:cxn ang="0">
                <a:pos x="86" y="14"/>
              </a:cxn>
              <a:cxn ang="0">
                <a:pos x="63" y="17"/>
              </a:cxn>
              <a:cxn ang="0">
                <a:pos x="65" y="10"/>
              </a:cxn>
              <a:cxn ang="0">
                <a:pos x="60" y="15"/>
              </a:cxn>
              <a:cxn ang="0">
                <a:pos x="71" y="18"/>
              </a:cxn>
              <a:cxn ang="0">
                <a:pos x="74" y="12"/>
              </a:cxn>
              <a:cxn ang="0">
                <a:pos x="69" y="16"/>
              </a:cxn>
              <a:cxn ang="0">
                <a:pos x="54" y="15"/>
              </a:cxn>
              <a:cxn ang="0">
                <a:pos x="56" y="9"/>
              </a:cxn>
              <a:cxn ang="0">
                <a:pos x="52" y="13"/>
              </a:cxn>
            </a:cxnLst>
            <a:rect l="0" t="0" r="r" b="b"/>
            <a:pathLst>
              <a:path w="91" h="21">
                <a:moveTo>
                  <a:pt x="26" y="10"/>
                </a:moveTo>
                <a:cubicBezTo>
                  <a:pt x="26" y="11"/>
                  <a:pt x="27" y="11"/>
                  <a:pt x="28" y="11"/>
                </a:cubicBezTo>
                <a:cubicBezTo>
                  <a:pt x="30" y="11"/>
                  <a:pt x="31" y="11"/>
                  <a:pt x="31" y="10"/>
                </a:cubicBezTo>
                <a:cubicBezTo>
                  <a:pt x="31" y="5"/>
                  <a:pt x="31" y="5"/>
                  <a:pt x="31" y="5"/>
                </a:cubicBezTo>
                <a:cubicBezTo>
                  <a:pt x="26" y="4"/>
                  <a:pt x="26" y="4"/>
                  <a:pt x="26" y="4"/>
                </a:cubicBezTo>
                <a:lnTo>
                  <a:pt x="26" y="10"/>
                </a:lnTo>
                <a:close/>
                <a:moveTo>
                  <a:pt x="43" y="12"/>
                </a:moveTo>
                <a:cubicBezTo>
                  <a:pt x="43" y="13"/>
                  <a:pt x="44" y="14"/>
                  <a:pt x="46" y="14"/>
                </a:cubicBezTo>
                <a:cubicBezTo>
                  <a:pt x="47" y="14"/>
                  <a:pt x="48" y="13"/>
                  <a:pt x="48" y="12"/>
                </a:cubicBezTo>
                <a:cubicBezTo>
                  <a:pt x="48" y="7"/>
                  <a:pt x="48" y="7"/>
                  <a:pt x="48" y="7"/>
                </a:cubicBezTo>
                <a:cubicBezTo>
                  <a:pt x="43" y="7"/>
                  <a:pt x="43" y="7"/>
                  <a:pt x="43" y="7"/>
                </a:cubicBezTo>
                <a:lnTo>
                  <a:pt x="43" y="12"/>
                </a:lnTo>
                <a:close/>
                <a:moveTo>
                  <a:pt x="35" y="11"/>
                </a:moveTo>
                <a:cubicBezTo>
                  <a:pt x="35" y="12"/>
                  <a:pt x="36" y="13"/>
                  <a:pt x="37" y="13"/>
                </a:cubicBezTo>
                <a:cubicBezTo>
                  <a:pt x="38" y="13"/>
                  <a:pt x="39" y="12"/>
                  <a:pt x="39" y="11"/>
                </a:cubicBezTo>
                <a:cubicBezTo>
                  <a:pt x="39" y="6"/>
                  <a:pt x="39" y="6"/>
                  <a:pt x="39" y="6"/>
                </a:cubicBezTo>
                <a:cubicBezTo>
                  <a:pt x="35" y="5"/>
                  <a:pt x="35" y="5"/>
                  <a:pt x="35" y="5"/>
                </a:cubicBezTo>
                <a:lnTo>
                  <a:pt x="35" y="11"/>
                </a:lnTo>
                <a:close/>
                <a:moveTo>
                  <a:pt x="0" y="6"/>
                </a:moveTo>
                <a:cubicBezTo>
                  <a:pt x="0" y="7"/>
                  <a:pt x="1" y="7"/>
                  <a:pt x="3" y="7"/>
                </a:cubicBezTo>
                <a:cubicBezTo>
                  <a:pt x="4" y="7"/>
                  <a:pt x="5" y="7"/>
                  <a:pt x="5" y="6"/>
                </a:cubicBezTo>
                <a:cubicBezTo>
                  <a:pt x="5" y="1"/>
                  <a:pt x="5" y="1"/>
                  <a:pt x="5" y="1"/>
                </a:cubicBezTo>
                <a:cubicBezTo>
                  <a:pt x="0" y="0"/>
                  <a:pt x="0" y="0"/>
                  <a:pt x="0" y="0"/>
                </a:cubicBezTo>
                <a:lnTo>
                  <a:pt x="0" y="6"/>
                </a:lnTo>
                <a:close/>
                <a:moveTo>
                  <a:pt x="9" y="7"/>
                </a:moveTo>
                <a:cubicBezTo>
                  <a:pt x="9" y="8"/>
                  <a:pt x="10" y="9"/>
                  <a:pt x="11" y="9"/>
                </a:cubicBezTo>
                <a:cubicBezTo>
                  <a:pt x="12" y="9"/>
                  <a:pt x="13" y="8"/>
                  <a:pt x="13" y="7"/>
                </a:cubicBezTo>
                <a:cubicBezTo>
                  <a:pt x="13" y="2"/>
                  <a:pt x="13" y="2"/>
                  <a:pt x="13" y="2"/>
                </a:cubicBezTo>
                <a:cubicBezTo>
                  <a:pt x="9" y="1"/>
                  <a:pt x="9" y="1"/>
                  <a:pt x="9" y="1"/>
                </a:cubicBezTo>
                <a:lnTo>
                  <a:pt x="9" y="7"/>
                </a:lnTo>
                <a:close/>
                <a:moveTo>
                  <a:pt x="17" y="8"/>
                </a:moveTo>
                <a:cubicBezTo>
                  <a:pt x="17" y="9"/>
                  <a:pt x="18" y="10"/>
                  <a:pt x="20" y="10"/>
                </a:cubicBezTo>
                <a:cubicBezTo>
                  <a:pt x="21" y="10"/>
                  <a:pt x="22" y="9"/>
                  <a:pt x="22" y="8"/>
                </a:cubicBezTo>
                <a:cubicBezTo>
                  <a:pt x="22" y="3"/>
                  <a:pt x="22" y="3"/>
                  <a:pt x="22" y="3"/>
                </a:cubicBezTo>
                <a:cubicBezTo>
                  <a:pt x="17" y="3"/>
                  <a:pt x="17" y="3"/>
                  <a:pt x="17" y="3"/>
                </a:cubicBezTo>
                <a:lnTo>
                  <a:pt x="17" y="8"/>
                </a:lnTo>
                <a:close/>
                <a:moveTo>
                  <a:pt x="78" y="17"/>
                </a:moveTo>
                <a:cubicBezTo>
                  <a:pt x="78" y="19"/>
                  <a:pt x="79" y="19"/>
                  <a:pt x="80" y="19"/>
                </a:cubicBezTo>
                <a:cubicBezTo>
                  <a:pt x="81" y="19"/>
                  <a:pt x="82" y="19"/>
                  <a:pt x="82" y="17"/>
                </a:cubicBezTo>
                <a:cubicBezTo>
                  <a:pt x="82" y="13"/>
                  <a:pt x="82" y="13"/>
                  <a:pt x="82" y="13"/>
                </a:cubicBezTo>
                <a:cubicBezTo>
                  <a:pt x="78" y="12"/>
                  <a:pt x="78" y="12"/>
                  <a:pt x="78" y="12"/>
                </a:cubicBezTo>
                <a:lnTo>
                  <a:pt x="78" y="17"/>
                </a:lnTo>
                <a:close/>
                <a:moveTo>
                  <a:pt x="86" y="14"/>
                </a:moveTo>
                <a:cubicBezTo>
                  <a:pt x="86" y="19"/>
                  <a:pt x="86" y="19"/>
                  <a:pt x="86" y="19"/>
                </a:cubicBezTo>
                <a:cubicBezTo>
                  <a:pt x="86" y="20"/>
                  <a:pt x="87" y="21"/>
                  <a:pt x="89" y="21"/>
                </a:cubicBezTo>
                <a:cubicBezTo>
                  <a:pt x="90" y="21"/>
                  <a:pt x="91" y="20"/>
                  <a:pt x="91" y="19"/>
                </a:cubicBezTo>
                <a:cubicBezTo>
                  <a:pt x="91" y="14"/>
                  <a:pt x="91" y="14"/>
                  <a:pt x="91" y="14"/>
                </a:cubicBezTo>
                <a:lnTo>
                  <a:pt x="86" y="14"/>
                </a:lnTo>
                <a:close/>
                <a:moveTo>
                  <a:pt x="60" y="15"/>
                </a:moveTo>
                <a:cubicBezTo>
                  <a:pt x="60" y="16"/>
                  <a:pt x="61" y="17"/>
                  <a:pt x="63" y="17"/>
                </a:cubicBezTo>
                <a:cubicBezTo>
                  <a:pt x="64" y="17"/>
                  <a:pt x="65" y="16"/>
                  <a:pt x="65" y="15"/>
                </a:cubicBezTo>
                <a:cubicBezTo>
                  <a:pt x="65" y="10"/>
                  <a:pt x="65" y="10"/>
                  <a:pt x="65" y="10"/>
                </a:cubicBezTo>
                <a:cubicBezTo>
                  <a:pt x="60" y="10"/>
                  <a:pt x="60" y="10"/>
                  <a:pt x="60" y="10"/>
                </a:cubicBezTo>
                <a:lnTo>
                  <a:pt x="60" y="15"/>
                </a:lnTo>
                <a:close/>
                <a:moveTo>
                  <a:pt x="69" y="16"/>
                </a:moveTo>
                <a:cubicBezTo>
                  <a:pt x="69" y="17"/>
                  <a:pt x="70" y="18"/>
                  <a:pt x="71" y="18"/>
                </a:cubicBezTo>
                <a:cubicBezTo>
                  <a:pt x="73" y="18"/>
                  <a:pt x="74" y="17"/>
                  <a:pt x="74" y="16"/>
                </a:cubicBezTo>
                <a:cubicBezTo>
                  <a:pt x="74" y="12"/>
                  <a:pt x="74" y="12"/>
                  <a:pt x="74" y="12"/>
                </a:cubicBezTo>
                <a:cubicBezTo>
                  <a:pt x="69" y="11"/>
                  <a:pt x="69" y="11"/>
                  <a:pt x="69" y="11"/>
                </a:cubicBezTo>
                <a:lnTo>
                  <a:pt x="69" y="16"/>
                </a:lnTo>
                <a:close/>
                <a:moveTo>
                  <a:pt x="52" y="13"/>
                </a:moveTo>
                <a:cubicBezTo>
                  <a:pt x="52" y="15"/>
                  <a:pt x="53" y="15"/>
                  <a:pt x="54" y="15"/>
                </a:cubicBezTo>
                <a:cubicBezTo>
                  <a:pt x="55" y="15"/>
                  <a:pt x="56" y="15"/>
                  <a:pt x="56" y="13"/>
                </a:cubicBezTo>
                <a:cubicBezTo>
                  <a:pt x="56" y="9"/>
                  <a:pt x="56" y="9"/>
                  <a:pt x="56" y="9"/>
                </a:cubicBezTo>
                <a:cubicBezTo>
                  <a:pt x="52" y="8"/>
                  <a:pt x="52" y="8"/>
                  <a:pt x="52" y="8"/>
                </a:cubicBezTo>
                <a:lnTo>
                  <a:pt x="52" y="13"/>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2" name="940021204"/>
          <p:cNvSpPr>
            <a:spLocks noChangeAspect="1" noChangeArrowheads="1"/>
          </p:cNvSpPr>
          <p:nvPr/>
        </p:nvSpPr>
        <p:spPr bwMode="auto">
          <a:xfrm>
            <a:off x="3061266" y="3703572"/>
            <a:ext cx="3782" cy="3373"/>
          </a:xfrm>
          <a:prstGeom prst="ellipse">
            <a:avLst/>
          </a:prstGeom>
          <a:solidFill>
            <a:srgbClr val="8BA2B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3" name="609687743"/>
          <p:cNvSpPr>
            <a:spLocks noChangeAspect="1" noChangeArrowheads="1"/>
          </p:cNvSpPr>
          <p:nvPr/>
        </p:nvSpPr>
        <p:spPr bwMode="auto">
          <a:xfrm>
            <a:off x="3061266" y="3727182"/>
            <a:ext cx="3782" cy="4217"/>
          </a:xfrm>
          <a:prstGeom prst="ellipse">
            <a:avLst/>
          </a:prstGeom>
          <a:solidFill>
            <a:srgbClr val="8BA2B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4" name="1301381399"/>
          <p:cNvSpPr>
            <a:spLocks noChangeAspect="1" noChangeArrowheads="1"/>
          </p:cNvSpPr>
          <p:nvPr/>
        </p:nvSpPr>
        <p:spPr bwMode="auto">
          <a:xfrm>
            <a:off x="3061266" y="4105811"/>
            <a:ext cx="3782" cy="4217"/>
          </a:xfrm>
          <a:prstGeom prst="ellipse">
            <a:avLst/>
          </a:prstGeom>
          <a:solidFill>
            <a:srgbClr val="8BA2B6"/>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5" name="1424426854"/>
          <p:cNvSpPr>
            <a:spLocks noChangeAspect="1"/>
          </p:cNvSpPr>
          <p:nvPr/>
        </p:nvSpPr>
        <p:spPr bwMode="auto">
          <a:xfrm>
            <a:off x="3029491" y="4653936"/>
            <a:ext cx="219402" cy="57342"/>
          </a:xfrm>
          <a:custGeom>
            <a:avLst/>
            <a:gdLst/>
            <a:ahLst/>
            <a:cxnLst>
              <a:cxn ang="0">
                <a:pos x="38" y="0"/>
              </a:cxn>
              <a:cxn ang="0">
                <a:pos x="0" y="19"/>
              </a:cxn>
              <a:cxn ang="0">
                <a:pos x="290" y="68"/>
              </a:cxn>
              <a:cxn ang="0">
                <a:pos x="290" y="40"/>
              </a:cxn>
              <a:cxn ang="0">
                <a:pos x="38" y="0"/>
              </a:cxn>
            </a:cxnLst>
            <a:rect l="0" t="0" r="r" b="b"/>
            <a:pathLst>
              <a:path w="290" h="68">
                <a:moveTo>
                  <a:pt x="38" y="0"/>
                </a:moveTo>
                <a:lnTo>
                  <a:pt x="0" y="19"/>
                </a:lnTo>
                <a:lnTo>
                  <a:pt x="290" y="68"/>
                </a:lnTo>
                <a:lnTo>
                  <a:pt x="290" y="40"/>
                </a:lnTo>
                <a:lnTo>
                  <a:pt x="38"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6" name="851688120"/>
          <p:cNvSpPr>
            <a:spLocks noChangeAspect="1"/>
          </p:cNvSpPr>
          <p:nvPr/>
        </p:nvSpPr>
        <p:spPr bwMode="auto">
          <a:xfrm>
            <a:off x="3058239" y="3804763"/>
            <a:ext cx="8322" cy="23612"/>
          </a:xfrm>
          <a:custGeom>
            <a:avLst/>
            <a:gdLst/>
            <a:ahLst/>
            <a:cxnLst>
              <a:cxn ang="0">
                <a:pos x="5" y="2"/>
              </a:cxn>
              <a:cxn ang="0">
                <a:pos x="0" y="2"/>
              </a:cxn>
              <a:cxn ang="0">
                <a:pos x="0" y="11"/>
              </a:cxn>
              <a:cxn ang="0">
                <a:pos x="5" y="12"/>
              </a:cxn>
              <a:cxn ang="0">
                <a:pos x="5" y="2"/>
              </a:cxn>
            </a:cxnLst>
            <a:rect l="0" t="0" r="r" b="b"/>
            <a:pathLst>
              <a:path w="5" h="12">
                <a:moveTo>
                  <a:pt x="5" y="2"/>
                </a:moveTo>
                <a:cubicBezTo>
                  <a:pt x="5" y="2"/>
                  <a:pt x="0" y="0"/>
                  <a:pt x="0" y="2"/>
                </a:cubicBezTo>
                <a:cubicBezTo>
                  <a:pt x="0" y="3"/>
                  <a:pt x="0" y="10"/>
                  <a:pt x="0" y="11"/>
                </a:cubicBezTo>
                <a:cubicBezTo>
                  <a:pt x="1"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7" name="965014726"/>
          <p:cNvSpPr>
            <a:spLocks noChangeAspect="1" noChangeArrowheads="1"/>
          </p:cNvSpPr>
          <p:nvPr/>
        </p:nvSpPr>
        <p:spPr bwMode="auto">
          <a:xfrm>
            <a:off x="3061266" y="3816569"/>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8" name="2064546846"/>
          <p:cNvSpPr>
            <a:spLocks noChangeAspect="1"/>
          </p:cNvSpPr>
          <p:nvPr/>
        </p:nvSpPr>
        <p:spPr bwMode="auto">
          <a:xfrm>
            <a:off x="3058239" y="3826688"/>
            <a:ext cx="8322" cy="26141"/>
          </a:xfrm>
          <a:custGeom>
            <a:avLst/>
            <a:gdLst/>
            <a:ahLst/>
            <a:cxnLst>
              <a:cxn ang="0">
                <a:pos x="5" y="2"/>
              </a:cxn>
              <a:cxn ang="0">
                <a:pos x="0" y="2"/>
              </a:cxn>
              <a:cxn ang="0">
                <a:pos x="0" y="12"/>
              </a:cxn>
              <a:cxn ang="0">
                <a:pos x="5" y="13"/>
              </a:cxn>
              <a:cxn ang="0">
                <a:pos x="5" y="2"/>
              </a:cxn>
            </a:cxnLst>
            <a:rect l="0" t="0" r="r" b="b"/>
            <a:pathLst>
              <a:path w="5" h="13">
                <a:moveTo>
                  <a:pt x="5" y="2"/>
                </a:moveTo>
                <a:cubicBezTo>
                  <a:pt x="5" y="2"/>
                  <a:pt x="0" y="0"/>
                  <a:pt x="0" y="2"/>
                </a:cubicBezTo>
                <a:cubicBezTo>
                  <a:pt x="0" y="3"/>
                  <a:pt x="0" y="11"/>
                  <a:pt x="0" y="12"/>
                </a:cubicBezTo>
                <a:cubicBezTo>
                  <a:pt x="1" y="13"/>
                  <a:pt x="5" y="13"/>
                  <a:pt x="5" y="13"/>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9" name="1007404019"/>
          <p:cNvSpPr>
            <a:spLocks noChangeAspect="1" noChangeArrowheads="1"/>
          </p:cNvSpPr>
          <p:nvPr/>
        </p:nvSpPr>
        <p:spPr bwMode="auto">
          <a:xfrm>
            <a:off x="3061266" y="3838494"/>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0" name="333650906"/>
          <p:cNvSpPr>
            <a:spLocks noChangeAspect="1"/>
          </p:cNvSpPr>
          <p:nvPr/>
        </p:nvSpPr>
        <p:spPr bwMode="auto">
          <a:xfrm>
            <a:off x="3058239" y="3850300"/>
            <a:ext cx="8322" cy="24454"/>
          </a:xfrm>
          <a:custGeom>
            <a:avLst/>
            <a:gdLst/>
            <a:ahLst/>
            <a:cxnLst>
              <a:cxn ang="0">
                <a:pos x="5" y="2"/>
              </a:cxn>
              <a:cxn ang="0">
                <a:pos x="0" y="1"/>
              </a:cxn>
              <a:cxn ang="0">
                <a:pos x="0" y="11"/>
              </a:cxn>
              <a:cxn ang="0">
                <a:pos x="5" y="12"/>
              </a:cxn>
              <a:cxn ang="0">
                <a:pos x="5" y="2"/>
              </a:cxn>
            </a:cxnLst>
            <a:rect l="0" t="0" r="r" b="b"/>
            <a:pathLst>
              <a:path w="5" h="12">
                <a:moveTo>
                  <a:pt x="5" y="2"/>
                </a:moveTo>
                <a:cubicBezTo>
                  <a:pt x="5" y="2"/>
                  <a:pt x="0" y="0"/>
                  <a:pt x="0" y="1"/>
                </a:cubicBezTo>
                <a:cubicBezTo>
                  <a:pt x="0" y="3"/>
                  <a:pt x="0" y="11"/>
                  <a:pt x="0" y="11"/>
                </a:cubicBezTo>
                <a:cubicBezTo>
                  <a:pt x="1"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1" name="1099343370"/>
          <p:cNvSpPr>
            <a:spLocks noChangeAspect="1" noChangeArrowheads="1"/>
          </p:cNvSpPr>
          <p:nvPr/>
        </p:nvSpPr>
        <p:spPr bwMode="auto">
          <a:xfrm>
            <a:off x="3061266" y="3862950"/>
            <a:ext cx="3782" cy="3373"/>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2" name="1202167733"/>
          <p:cNvSpPr>
            <a:spLocks noChangeAspect="1"/>
          </p:cNvSpPr>
          <p:nvPr/>
        </p:nvSpPr>
        <p:spPr bwMode="auto">
          <a:xfrm>
            <a:off x="3058239" y="3874754"/>
            <a:ext cx="8322" cy="23612"/>
          </a:xfrm>
          <a:custGeom>
            <a:avLst/>
            <a:gdLst/>
            <a:ahLst/>
            <a:cxnLst>
              <a:cxn ang="0">
                <a:pos x="5" y="1"/>
              </a:cxn>
              <a:cxn ang="0">
                <a:pos x="0" y="1"/>
              </a:cxn>
              <a:cxn ang="0">
                <a:pos x="0" y="11"/>
              </a:cxn>
              <a:cxn ang="0">
                <a:pos x="5" y="12"/>
              </a:cxn>
              <a:cxn ang="0">
                <a:pos x="5" y="1"/>
              </a:cxn>
            </a:cxnLst>
            <a:rect l="0" t="0" r="r" b="b"/>
            <a:pathLst>
              <a:path w="5" h="12">
                <a:moveTo>
                  <a:pt x="5" y="1"/>
                </a:moveTo>
                <a:cubicBezTo>
                  <a:pt x="5" y="1"/>
                  <a:pt x="0" y="0"/>
                  <a:pt x="0" y="1"/>
                </a:cubicBezTo>
                <a:cubicBezTo>
                  <a:pt x="0" y="3"/>
                  <a:pt x="0" y="10"/>
                  <a:pt x="0" y="11"/>
                </a:cubicBezTo>
                <a:cubicBezTo>
                  <a:pt x="1" y="12"/>
                  <a:pt x="5" y="12"/>
                  <a:pt x="5" y="12"/>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3" name="28990803"/>
          <p:cNvSpPr>
            <a:spLocks noChangeAspect="1" noChangeArrowheads="1"/>
          </p:cNvSpPr>
          <p:nvPr/>
        </p:nvSpPr>
        <p:spPr bwMode="auto">
          <a:xfrm>
            <a:off x="3061266" y="3884875"/>
            <a:ext cx="3782" cy="3373"/>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4" name="1108051781"/>
          <p:cNvSpPr>
            <a:spLocks noChangeAspect="1"/>
          </p:cNvSpPr>
          <p:nvPr/>
        </p:nvSpPr>
        <p:spPr bwMode="auto">
          <a:xfrm>
            <a:off x="3058239" y="3896681"/>
            <a:ext cx="8322" cy="23612"/>
          </a:xfrm>
          <a:custGeom>
            <a:avLst/>
            <a:gdLst/>
            <a:ahLst/>
            <a:cxnLst>
              <a:cxn ang="0">
                <a:pos x="5" y="2"/>
              </a:cxn>
              <a:cxn ang="0">
                <a:pos x="0" y="1"/>
              </a:cxn>
              <a:cxn ang="0">
                <a:pos x="0" y="11"/>
              </a:cxn>
              <a:cxn ang="0">
                <a:pos x="5" y="12"/>
              </a:cxn>
              <a:cxn ang="0">
                <a:pos x="5" y="2"/>
              </a:cxn>
            </a:cxnLst>
            <a:rect l="0" t="0" r="r" b="b"/>
            <a:pathLst>
              <a:path w="5" h="12">
                <a:moveTo>
                  <a:pt x="5" y="2"/>
                </a:moveTo>
                <a:cubicBezTo>
                  <a:pt x="5" y="2"/>
                  <a:pt x="0" y="0"/>
                  <a:pt x="0" y="1"/>
                </a:cubicBezTo>
                <a:cubicBezTo>
                  <a:pt x="0" y="3"/>
                  <a:pt x="0" y="10"/>
                  <a:pt x="0" y="11"/>
                </a:cubicBezTo>
                <a:cubicBezTo>
                  <a:pt x="1"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5" name="1339194578"/>
          <p:cNvSpPr>
            <a:spLocks noChangeAspect="1" noChangeArrowheads="1"/>
          </p:cNvSpPr>
          <p:nvPr/>
        </p:nvSpPr>
        <p:spPr bwMode="auto">
          <a:xfrm>
            <a:off x="3061266" y="3908485"/>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6" name="785121953"/>
          <p:cNvSpPr>
            <a:spLocks noChangeAspect="1"/>
          </p:cNvSpPr>
          <p:nvPr/>
        </p:nvSpPr>
        <p:spPr bwMode="auto">
          <a:xfrm>
            <a:off x="3058239" y="3918606"/>
            <a:ext cx="8322" cy="23612"/>
          </a:xfrm>
          <a:custGeom>
            <a:avLst/>
            <a:gdLst/>
            <a:ahLst/>
            <a:cxnLst>
              <a:cxn ang="0">
                <a:pos x="5" y="2"/>
              </a:cxn>
              <a:cxn ang="0">
                <a:pos x="0" y="2"/>
              </a:cxn>
              <a:cxn ang="0">
                <a:pos x="0" y="11"/>
              </a:cxn>
              <a:cxn ang="0">
                <a:pos x="5" y="12"/>
              </a:cxn>
              <a:cxn ang="0">
                <a:pos x="5" y="2"/>
              </a:cxn>
            </a:cxnLst>
            <a:rect l="0" t="0" r="r" b="b"/>
            <a:pathLst>
              <a:path w="5" h="12">
                <a:moveTo>
                  <a:pt x="5" y="2"/>
                </a:moveTo>
                <a:cubicBezTo>
                  <a:pt x="5" y="2"/>
                  <a:pt x="0" y="0"/>
                  <a:pt x="0" y="2"/>
                </a:cubicBezTo>
                <a:cubicBezTo>
                  <a:pt x="0" y="3"/>
                  <a:pt x="0" y="11"/>
                  <a:pt x="0" y="11"/>
                </a:cubicBezTo>
                <a:cubicBezTo>
                  <a:pt x="1"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7" name="1430541764"/>
          <p:cNvSpPr>
            <a:spLocks noChangeAspect="1" noChangeArrowheads="1"/>
          </p:cNvSpPr>
          <p:nvPr/>
        </p:nvSpPr>
        <p:spPr bwMode="auto">
          <a:xfrm>
            <a:off x="3061266" y="3930410"/>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8" name="1834146379"/>
          <p:cNvSpPr>
            <a:spLocks noChangeAspect="1"/>
          </p:cNvSpPr>
          <p:nvPr/>
        </p:nvSpPr>
        <p:spPr bwMode="auto">
          <a:xfrm>
            <a:off x="3058239" y="3942216"/>
            <a:ext cx="8322" cy="23612"/>
          </a:xfrm>
          <a:custGeom>
            <a:avLst/>
            <a:gdLst/>
            <a:ahLst/>
            <a:cxnLst>
              <a:cxn ang="0">
                <a:pos x="5" y="2"/>
              </a:cxn>
              <a:cxn ang="0">
                <a:pos x="0" y="1"/>
              </a:cxn>
              <a:cxn ang="0">
                <a:pos x="0" y="11"/>
              </a:cxn>
              <a:cxn ang="0">
                <a:pos x="5" y="12"/>
              </a:cxn>
              <a:cxn ang="0">
                <a:pos x="5" y="2"/>
              </a:cxn>
            </a:cxnLst>
            <a:rect l="0" t="0" r="r" b="b"/>
            <a:pathLst>
              <a:path w="5" h="12">
                <a:moveTo>
                  <a:pt x="5" y="2"/>
                </a:moveTo>
                <a:cubicBezTo>
                  <a:pt x="5" y="2"/>
                  <a:pt x="0" y="0"/>
                  <a:pt x="0" y="1"/>
                </a:cubicBezTo>
                <a:cubicBezTo>
                  <a:pt x="0" y="3"/>
                  <a:pt x="0" y="10"/>
                  <a:pt x="0" y="11"/>
                </a:cubicBezTo>
                <a:cubicBezTo>
                  <a:pt x="1"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9" name="499529676"/>
          <p:cNvSpPr>
            <a:spLocks noChangeAspect="1" noChangeArrowheads="1"/>
          </p:cNvSpPr>
          <p:nvPr/>
        </p:nvSpPr>
        <p:spPr bwMode="auto">
          <a:xfrm>
            <a:off x="3061266" y="3954022"/>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0" name="1272860165"/>
          <p:cNvSpPr>
            <a:spLocks noChangeAspect="1"/>
          </p:cNvSpPr>
          <p:nvPr/>
        </p:nvSpPr>
        <p:spPr bwMode="auto">
          <a:xfrm>
            <a:off x="3058239" y="3964141"/>
            <a:ext cx="8322" cy="23612"/>
          </a:xfrm>
          <a:custGeom>
            <a:avLst/>
            <a:gdLst/>
            <a:ahLst/>
            <a:cxnLst>
              <a:cxn ang="0">
                <a:pos x="5" y="2"/>
              </a:cxn>
              <a:cxn ang="0">
                <a:pos x="0" y="2"/>
              </a:cxn>
              <a:cxn ang="0">
                <a:pos x="0" y="11"/>
              </a:cxn>
              <a:cxn ang="0">
                <a:pos x="5" y="12"/>
              </a:cxn>
              <a:cxn ang="0">
                <a:pos x="5" y="2"/>
              </a:cxn>
            </a:cxnLst>
            <a:rect l="0" t="0" r="r" b="b"/>
            <a:pathLst>
              <a:path w="5" h="12">
                <a:moveTo>
                  <a:pt x="5" y="2"/>
                </a:moveTo>
                <a:cubicBezTo>
                  <a:pt x="5" y="2"/>
                  <a:pt x="0" y="0"/>
                  <a:pt x="0" y="2"/>
                </a:cubicBezTo>
                <a:cubicBezTo>
                  <a:pt x="0" y="3"/>
                  <a:pt x="0" y="10"/>
                  <a:pt x="0" y="11"/>
                </a:cubicBezTo>
                <a:cubicBezTo>
                  <a:pt x="1"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1" name="1575539286"/>
          <p:cNvSpPr>
            <a:spLocks noChangeAspect="1" noChangeArrowheads="1"/>
          </p:cNvSpPr>
          <p:nvPr/>
        </p:nvSpPr>
        <p:spPr bwMode="auto">
          <a:xfrm>
            <a:off x="3061266" y="3975947"/>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2" name="933195825"/>
          <p:cNvSpPr>
            <a:spLocks noChangeAspect="1"/>
          </p:cNvSpPr>
          <p:nvPr/>
        </p:nvSpPr>
        <p:spPr bwMode="auto">
          <a:xfrm>
            <a:off x="3058239" y="3986066"/>
            <a:ext cx="8322" cy="23612"/>
          </a:xfrm>
          <a:custGeom>
            <a:avLst/>
            <a:gdLst/>
            <a:ahLst/>
            <a:cxnLst>
              <a:cxn ang="0">
                <a:pos x="5" y="2"/>
              </a:cxn>
              <a:cxn ang="0">
                <a:pos x="0" y="2"/>
              </a:cxn>
              <a:cxn ang="0">
                <a:pos x="0" y="11"/>
              </a:cxn>
              <a:cxn ang="0">
                <a:pos x="5" y="12"/>
              </a:cxn>
              <a:cxn ang="0">
                <a:pos x="5" y="2"/>
              </a:cxn>
            </a:cxnLst>
            <a:rect l="0" t="0" r="r" b="b"/>
            <a:pathLst>
              <a:path w="5" h="12">
                <a:moveTo>
                  <a:pt x="5" y="2"/>
                </a:moveTo>
                <a:cubicBezTo>
                  <a:pt x="5" y="2"/>
                  <a:pt x="0" y="0"/>
                  <a:pt x="0" y="2"/>
                </a:cubicBezTo>
                <a:cubicBezTo>
                  <a:pt x="0" y="3"/>
                  <a:pt x="0" y="10"/>
                  <a:pt x="0" y="11"/>
                </a:cubicBezTo>
                <a:cubicBezTo>
                  <a:pt x="1"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3" name="1126781797"/>
          <p:cNvSpPr>
            <a:spLocks noChangeAspect="1" noChangeArrowheads="1"/>
          </p:cNvSpPr>
          <p:nvPr/>
        </p:nvSpPr>
        <p:spPr bwMode="auto">
          <a:xfrm>
            <a:off x="3061266" y="3997872"/>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4" name="1747347080"/>
          <p:cNvSpPr>
            <a:spLocks noChangeAspect="1"/>
          </p:cNvSpPr>
          <p:nvPr/>
        </p:nvSpPr>
        <p:spPr bwMode="auto">
          <a:xfrm>
            <a:off x="3058239" y="4095692"/>
            <a:ext cx="8322" cy="23612"/>
          </a:xfrm>
          <a:custGeom>
            <a:avLst/>
            <a:gdLst/>
            <a:ahLst/>
            <a:cxnLst>
              <a:cxn ang="0">
                <a:pos x="5" y="2"/>
              </a:cxn>
              <a:cxn ang="0">
                <a:pos x="0" y="1"/>
              </a:cxn>
              <a:cxn ang="0">
                <a:pos x="0" y="11"/>
              </a:cxn>
              <a:cxn ang="0">
                <a:pos x="5" y="12"/>
              </a:cxn>
              <a:cxn ang="0">
                <a:pos x="5" y="2"/>
              </a:cxn>
            </a:cxnLst>
            <a:rect l="0" t="0" r="r" b="b"/>
            <a:pathLst>
              <a:path w="5" h="12">
                <a:moveTo>
                  <a:pt x="5" y="2"/>
                </a:moveTo>
                <a:cubicBezTo>
                  <a:pt x="5" y="2"/>
                  <a:pt x="0" y="0"/>
                  <a:pt x="0" y="1"/>
                </a:cubicBezTo>
                <a:cubicBezTo>
                  <a:pt x="0" y="3"/>
                  <a:pt x="0" y="10"/>
                  <a:pt x="0" y="11"/>
                </a:cubicBezTo>
                <a:cubicBezTo>
                  <a:pt x="1"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5" name="1635694513"/>
          <p:cNvSpPr>
            <a:spLocks noChangeAspect="1" noChangeArrowheads="1"/>
          </p:cNvSpPr>
          <p:nvPr/>
        </p:nvSpPr>
        <p:spPr bwMode="auto">
          <a:xfrm>
            <a:off x="3061266" y="4107497"/>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6" name="1574132998"/>
          <p:cNvSpPr>
            <a:spLocks noChangeAspect="1" noChangeArrowheads="1"/>
          </p:cNvSpPr>
          <p:nvPr/>
        </p:nvSpPr>
        <p:spPr bwMode="auto">
          <a:xfrm>
            <a:off x="3061266" y="4219652"/>
            <a:ext cx="3782" cy="3373"/>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7" name="348219124"/>
          <p:cNvSpPr>
            <a:spLocks noChangeAspect="1"/>
          </p:cNvSpPr>
          <p:nvPr/>
        </p:nvSpPr>
        <p:spPr bwMode="auto">
          <a:xfrm>
            <a:off x="3058239" y="4007991"/>
            <a:ext cx="8322" cy="43850"/>
          </a:xfrm>
          <a:custGeom>
            <a:avLst/>
            <a:gdLst/>
            <a:ahLst/>
            <a:cxnLst>
              <a:cxn ang="0">
                <a:pos x="5" y="2"/>
              </a:cxn>
              <a:cxn ang="0">
                <a:pos x="0" y="2"/>
              </a:cxn>
              <a:cxn ang="0">
                <a:pos x="0" y="22"/>
              </a:cxn>
              <a:cxn ang="0">
                <a:pos x="5" y="22"/>
              </a:cxn>
              <a:cxn ang="0">
                <a:pos x="5" y="2"/>
              </a:cxn>
            </a:cxnLst>
            <a:rect l="0" t="0" r="r" b="b"/>
            <a:pathLst>
              <a:path w="5" h="22">
                <a:moveTo>
                  <a:pt x="5" y="2"/>
                </a:moveTo>
                <a:cubicBezTo>
                  <a:pt x="5" y="2"/>
                  <a:pt x="0" y="0"/>
                  <a:pt x="0" y="2"/>
                </a:cubicBezTo>
                <a:cubicBezTo>
                  <a:pt x="0" y="3"/>
                  <a:pt x="0" y="21"/>
                  <a:pt x="0" y="22"/>
                </a:cubicBezTo>
                <a:cubicBezTo>
                  <a:pt x="1" y="22"/>
                  <a:pt x="5" y="22"/>
                  <a:pt x="5" y="2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8" name="194636481"/>
          <p:cNvSpPr>
            <a:spLocks noChangeAspect="1" noChangeArrowheads="1"/>
          </p:cNvSpPr>
          <p:nvPr/>
        </p:nvSpPr>
        <p:spPr bwMode="auto">
          <a:xfrm>
            <a:off x="3061266" y="4019797"/>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9" name="1638892620"/>
          <p:cNvSpPr>
            <a:spLocks noChangeAspect="1" noChangeArrowheads="1"/>
          </p:cNvSpPr>
          <p:nvPr/>
        </p:nvSpPr>
        <p:spPr bwMode="auto">
          <a:xfrm>
            <a:off x="3061266" y="4040036"/>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0" name="831804118"/>
          <p:cNvSpPr>
            <a:spLocks noChangeAspect="1"/>
          </p:cNvSpPr>
          <p:nvPr/>
        </p:nvSpPr>
        <p:spPr bwMode="auto">
          <a:xfrm>
            <a:off x="3058239" y="3695139"/>
            <a:ext cx="8322" cy="42164"/>
          </a:xfrm>
          <a:custGeom>
            <a:avLst/>
            <a:gdLst/>
            <a:ahLst/>
            <a:cxnLst>
              <a:cxn ang="0">
                <a:pos x="5" y="2"/>
              </a:cxn>
              <a:cxn ang="0">
                <a:pos x="0" y="1"/>
              </a:cxn>
              <a:cxn ang="0">
                <a:pos x="0" y="21"/>
              </a:cxn>
              <a:cxn ang="0">
                <a:pos x="5" y="21"/>
              </a:cxn>
              <a:cxn ang="0">
                <a:pos x="5" y="2"/>
              </a:cxn>
            </a:cxnLst>
            <a:rect l="0" t="0" r="r" b="b"/>
            <a:pathLst>
              <a:path w="5" h="21">
                <a:moveTo>
                  <a:pt x="5" y="2"/>
                </a:moveTo>
                <a:cubicBezTo>
                  <a:pt x="5" y="2"/>
                  <a:pt x="0" y="0"/>
                  <a:pt x="0" y="1"/>
                </a:cubicBezTo>
                <a:cubicBezTo>
                  <a:pt x="0" y="3"/>
                  <a:pt x="0" y="20"/>
                  <a:pt x="0" y="21"/>
                </a:cubicBezTo>
                <a:cubicBezTo>
                  <a:pt x="1" y="21"/>
                  <a:pt x="5" y="21"/>
                  <a:pt x="5" y="21"/>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1" name="600963552"/>
          <p:cNvSpPr>
            <a:spLocks noChangeAspect="1"/>
          </p:cNvSpPr>
          <p:nvPr/>
        </p:nvSpPr>
        <p:spPr bwMode="auto">
          <a:xfrm>
            <a:off x="3058239" y="3643699"/>
            <a:ext cx="8322" cy="51439"/>
          </a:xfrm>
          <a:custGeom>
            <a:avLst/>
            <a:gdLst/>
            <a:ahLst/>
            <a:cxnLst>
              <a:cxn ang="0">
                <a:pos x="5" y="2"/>
              </a:cxn>
              <a:cxn ang="0">
                <a:pos x="0" y="2"/>
              </a:cxn>
              <a:cxn ang="0">
                <a:pos x="0" y="25"/>
              </a:cxn>
              <a:cxn ang="0">
                <a:pos x="5" y="26"/>
              </a:cxn>
              <a:cxn ang="0">
                <a:pos x="5" y="2"/>
              </a:cxn>
            </a:cxnLst>
            <a:rect l="0" t="0" r="r" b="b"/>
            <a:pathLst>
              <a:path w="5" h="26">
                <a:moveTo>
                  <a:pt x="5" y="2"/>
                </a:moveTo>
                <a:cubicBezTo>
                  <a:pt x="5" y="2"/>
                  <a:pt x="0" y="0"/>
                  <a:pt x="0" y="2"/>
                </a:cubicBezTo>
                <a:cubicBezTo>
                  <a:pt x="0" y="3"/>
                  <a:pt x="0" y="24"/>
                  <a:pt x="0" y="25"/>
                </a:cubicBezTo>
                <a:cubicBezTo>
                  <a:pt x="1" y="26"/>
                  <a:pt x="5" y="26"/>
                  <a:pt x="5" y="26"/>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2" name="1528359632"/>
          <p:cNvSpPr>
            <a:spLocks noChangeAspect="1" noChangeArrowheads="1"/>
          </p:cNvSpPr>
          <p:nvPr/>
        </p:nvSpPr>
        <p:spPr bwMode="auto">
          <a:xfrm>
            <a:off x="3061266" y="3706945"/>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3" name="736653817"/>
          <p:cNvSpPr>
            <a:spLocks noChangeAspect="1" noChangeArrowheads="1"/>
          </p:cNvSpPr>
          <p:nvPr/>
        </p:nvSpPr>
        <p:spPr bwMode="auto">
          <a:xfrm>
            <a:off x="3061266" y="3725497"/>
            <a:ext cx="3782" cy="3373"/>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4" name="1742586146"/>
          <p:cNvSpPr>
            <a:spLocks noChangeAspect="1" noChangeArrowheads="1"/>
          </p:cNvSpPr>
          <p:nvPr/>
        </p:nvSpPr>
        <p:spPr bwMode="auto">
          <a:xfrm>
            <a:off x="3061266" y="3657191"/>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5" name="2105832407"/>
          <p:cNvSpPr>
            <a:spLocks noChangeAspect="1" noChangeArrowheads="1"/>
          </p:cNvSpPr>
          <p:nvPr/>
        </p:nvSpPr>
        <p:spPr bwMode="auto">
          <a:xfrm>
            <a:off x="3061266" y="3679116"/>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6" name="601232562"/>
          <p:cNvSpPr>
            <a:spLocks noChangeAspect="1"/>
          </p:cNvSpPr>
          <p:nvPr/>
        </p:nvSpPr>
        <p:spPr bwMode="auto">
          <a:xfrm>
            <a:off x="3058239" y="4051842"/>
            <a:ext cx="8322" cy="45537"/>
          </a:xfrm>
          <a:custGeom>
            <a:avLst/>
            <a:gdLst/>
            <a:ahLst/>
            <a:cxnLst>
              <a:cxn ang="0">
                <a:pos x="5" y="1"/>
              </a:cxn>
              <a:cxn ang="0">
                <a:pos x="0" y="1"/>
              </a:cxn>
              <a:cxn ang="0">
                <a:pos x="0" y="22"/>
              </a:cxn>
              <a:cxn ang="0">
                <a:pos x="5" y="23"/>
              </a:cxn>
              <a:cxn ang="0">
                <a:pos x="5" y="1"/>
              </a:cxn>
            </a:cxnLst>
            <a:rect l="0" t="0" r="r" b="b"/>
            <a:pathLst>
              <a:path w="5" h="23">
                <a:moveTo>
                  <a:pt x="5" y="1"/>
                </a:moveTo>
                <a:cubicBezTo>
                  <a:pt x="5" y="1"/>
                  <a:pt x="0" y="0"/>
                  <a:pt x="0" y="1"/>
                </a:cubicBezTo>
                <a:cubicBezTo>
                  <a:pt x="0" y="3"/>
                  <a:pt x="0" y="21"/>
                  <a:pt x="0" y="22"/>
                </a:cubicBezTo>
                <a:cubicBezTo>
                  <a:pt x="1" y="23"/>
                  <a:pt x="5" y="23"/>
                  <a:pt x="5" y="23"/>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7" name="592069975"/>
          <p:cNvSpPr>
            <a:spLocks noChangeAspect="1" noChangeArrowheads="1"/>
          </p:cNvSpPr>
          <p:nvPr/>
        </p:nvSpPr>
        <p:spPr bwMode="auto">
          <a:xfrm>
            <a:off x="3061266" y="4061961"/>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8" name="1935896161"/>
          <p:cNvSpPr>
            <a:spLocks noChangeAspect="1" noChangeArrowheads="1"/>
          </p:cNvSpPr>
          <p:nvPr/>
        </p:nvSpPr>
        <p:spPr bwMode="auto">
          <a:xfrm>
            <a:off x="3061266" y="4083886"/>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9" name="368005855"/>
          <p:cNvSpPr>
            <a:spLocks noChangeAspect="1" noChangeShapeType="1"/>
          </p:cNvSpPr>
          <p:nvPr/>
        </p:nvSpPr>
        <p:spPr bwMode="auto">
          <a:xfrm>
            <a:off x="3066562" y="4165683"/>
            <a:ext cx="216376" cy="39633"/>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0" name="1799927329"/>
          <p:cNvSpPr>
            <a:spLocks noChangeAspect="1" noChangeShapeType="1"/>
          </p:cNvSpPr>
          <p:nvPr/>
        </p:nvSpPr>
        <p:spPr bwMode="auto">
          <a:xfrm flipH="1" flipV="1">
            <a:off x="3066562" y="4209533"/>
            <a:ext cx="216376"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1" name="378038870"/>
          <p:cNvSpPr>
            <a:spLocks noChangeAspect="1" noChangeShapeType="1"/>
          </p:cNvSpPr>
          <p:nvPr/>
        </p:nvSpPr>
        <p:spPr bwMode="auto">
          <a:xfrm>
            <a:off x="3090015" y="4147131"/>
            <a:ext cx="161147" cy="30358"/>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2" name="516494774"/>
          <p:cNvSpPr>
            <a:spLocks noChangeAspect="1" noChangeShapeType="1"/>
          </p:cNvSpPr>
          <p:nvPr/>
        </p:nvSpPr>
        <p:spPr bwMode="auto">
          <a:xfrm>
            <a:off x="3090015" y="4147131"/>
            <a:ext cx="161147" cy="28671"/>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3" name="1831161229"/>
          <p:cNvSpPr>
            <a:spLocks noChangeAspect="1" noChangeShapeType="1"/>
          </p:cNvSpPr>
          <p:nvPr/>
        </p:nvSpPr>
        <p:spPr bwMode="auto">
          <a:xfrm>
            <a:off x="3090015" y="4190981"/>
            <a:ext cx="161147" cy="30358"/>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4" name="854858050"/>
          <p:cNvSpPr>
            <a:spLocks noChangeAspect="1" noChangeShapeType="1"/>
          </p:cNvSpPr>
          <p:nvPr/>
        </p:nvSpPr>
        <p:spPr bwMode="auto">
          <a:xfrm>
            <a:off x="3090015" y="4189294"/>
            <a:ext cx="161147" cy="30358"/>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5" name="849569602"/>
          <p:cNvSpPr>
            <a:spLocks noChangeAspect="1"/>
          </p:cNvSpPr>
          <p:nvPr/>
        </p:nvSpPr>
        <p:spPr bwMode="auto">
          <a:xfrm>
            <a:off x="3058239" y="4119303"/>
            <a:ext cx="8322" cy="43850"/>
          </a:xfrm>
          <a:custGeom>
            <a:avLst/>
            <a:gdLst/>
            <a:ahLst/>
            <a:cxnLst>
              <a:cxn ang="0">
                <a:pos x="5" y="2"/>
              </a:cxn>
              <a:cxn ang="0">
                <a:pos x="0" y="2"/>
              </a:cxn>
              <a:cxn ang="0">
                <a:pos x="0" y="22"/>
              </a:cxn>
              <a:cxn ang="0">
                <a:pos x="5" y="22"/>
              </a:cxn>
              <a:cxn ang="0">
                <a:pos x="5" y="2"/>
              </a:cxn>
            </a:cxnLst>
            <a:rect l="0" t="0" r="r" b="b"/>
            <a:pathLst>
              <a:path w="5" h="22">
                <a:moveTo>
                  <a:pt x="5" y="2"/>
                </a:moveTo>
                <a:cubicBezTo>
                  <a:pt x="5" y="2"/>
                  <a:pt x="0" y="0"/>
                  <a:pt x="0" y="2"/>
                </a:cubicBezTo>
                <a:cubicBezTo>
                  <a:pt x="0" y="3"/>
                  <a:pt x="0" y="21"/>
                  <a:pt x="0" y="22"/>
                </a:cubicBezTo>
                <a:cubicBezTo>
                  <a:pt x="1" y="22"/>
                  <a:pt x="5" y="22"/>
                  <a:pt x="5" y="2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6" name="132506872"/>
          <p:cNvSpPr>
            <a:spLocks noChangeAspect="1" noChangeArrowheads="1"/>
          </p:cNvSpPr>
          <p:nvPr/>
        </p:nvSpPr>
        <p:spPr bwMode="auto">
          <a:xfrm>
            <a:off x="3061266" y="4131952"/>
            <a:ext cx="3782" cy="3373"/>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7" name="609029792"/>
          <p:cNvSpPr>
            <a:spLocks noChangeAspect="1" noChangeArrowheads="1"/>
          </p:cNvSpPr>
          <p:nvPr/>
        </p:nvSpPr>
        <p:spPr bwMode="auto">
          <a:xfrm>
            <a:off x="3061266" y="4151348"/>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8" name="2139528579"/>
          <p:cNvSpPr>
            <a:spLocks noChangeAspect="1"/>
          </p:cNvSpPr>
          <p:nvPr/>
        </p:nvSpPr>
        <p:spPr bwMode="auto">
          <a:xfrm>
            <a:off x="3058239" y="4163153"/>
            <a:ext cx="8322" cy="46379"/>
          </a:xfrm>
          <a:custGeom>
            <a:avLst/>
            <a:gdLst/>
            <a:ahLst/>
            <a:cxnLst>
              <a:cxn ang="0">
                <a:pos x="5" y="2"/>
              </a:cxn>
              <a:cxn ang="0">
                <a:pos x="0" y="1"/>
              </a:cxn>
              <a:cxn ang="0">
                <a:pos x="0" y="22"/>
              </a:cxn>
              <a:cxn ang="0">
                <a:pos x="5" y="23"/>
              </a:cxn>
              <a:cxn ang="0">
                <a:pos x="5" y="2"/>
              </a:cxn>
            </a:cxnLst>
            <a:rect l="0" t="0" r="r" b="b"/>
            <a:pathLst>
              <a:path w="5" h="23">
                <a:moveTo>
                  <a:pt x="5" y="2"/>
                </a:moveTo>
                <a:cubicBezTo>
                  <a:pt x="5" y="2"/>
                  <a:pt x="0" y="0"/>
                  <a:pt x="0" y="1"/>
                </a:cubicBezTo>
                <a:cubicBezTo>
                  <a:pt x="0" y="3"/>
                  <a:pt x="0" y="21"/>
                  <a:pt x="0" y="22"/>
                </a:cubicBezTo>
                <a:cubicBezTo>
                  <a:pt x="1" y="23"/>
                  <a:pt x="5" y="23"/>
                  <a:pt x="5" y="23"/>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9" name="342705390"/>
          <p:cNvSpPr>
            <a:spLocks noChangeAspect="1" noChangeArrowheads="1"/>
          </p:cNvSpPr>
          <p:nvPr/>
        </p:nvSpPr>
        <p:spPr bwMode="auto">
          <a:xfrm>
            <a:off x="3061266" y="4173273"/>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0" name="610950232"/>
          <p:cNvSpPr>
            <a:spLocks noChangeAspect="1" noChangeArrowheads="1"/>
          </p:cNvSpPr>
          <p:nvPr/>
        </p:nvSpPr>
        <p:spPr bwMode="auto">
          <a:xfrm>
            <a:off x="3061266" y="4195198"/>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1" name="222005097"/>
          <p:cNvSpPr>
            <a:spLocks noChangeAspect="1"/>
          </p:cNvSpPr>
          <p:nvPr/>
        </p:nvSpPr>
        <p:spPr bwMode="auto">
          <a:xfrm>
            <a:off x="3058239" y="4566235"/>
            <a:ext cx="8322" cy="43850"/>
          </a:xfrm>
          <a:custGeom>
            <a:avLst/>
            <a:gdLst/>
            <a:ahLst/>
            <a:cxnLst>
              <a:cxn ang="0">
                <a:pos x="5" y="1"/>
              </a:cxn>
              <a:cxn ang="0">
                <a:pos x="0" y="1"/>
              </a:cxn>
              <a:cxn ang="0">
                <a:pos x="0" y="22"/>
              </a:cxn>
              <a:cxn ang="0">
                <a:pos x="5" y="22"/>
              </a:cxn>
              <a:cxn ang="0">
                <a:pos x="5" y="1"/>
              </a:cxn>
            </a:cxnLst>
            <a:rect l="0" t="0" r="r" b="b"/>
            <a:pathLst>
              <a:path w="5" h="22">
                <a:moveTo>
                  <a:pt x="5" y="1"/>
                </a:moveTo>
                <a:cubicBezTo>
                  <a:pt x="5" y="1"/>
                  <a:pt x="0" y="0"/>
                  <a:pt x="0" y="1"/>
                </a:cubicBezTo>
                <a:cubicBezTo>
                  <a:pt x="0" y="2"/>
                  <a:pt x="0" y="21"/>
                  <a:pt x="0" y="22"/>
                </a:cubicBezTo>
                <a:cubicBezTo>
                  <a:pt x="1" y="22"/>
                  <a:pt x="5" y="22"/>
                  <a:pt x="5" y="22"/>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2" name="485564644"/>
          <p:cNvSpPr>
            <a:spLocks noChangeAspect="1" noChangeArrowheads="1"/>
          </p:cNvSpPr>
          <p:nvPr/>
        </p:nvSpPr>
        <p:spPr bwMode="auto">
          <a:xfrm>
            <a:off x="3061266" y="4575512"/>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3" name="803380123"/>
          <p:cNvSpPr>
            <a:spLocks noChangeAspect="1" noChangeArrowheads="1"/>
          </p:cNvSpPr>
          <p:nvPr/>
        </p:nvSpPr>
        <p:spPr bwMode="auto">
          <a:xfrm>
            <a:off x="3061266" y="4597437"/>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4" name="42790894"/>
          <p:cNvSpPr>
            <a:spLocks noChangeAspect="1"/>
          </p:cNvSpPr>
          <p:nvPr/>
        </p:nvSpPr>
        <p:spPr bwMode="auto">
          <a:xfrm>
            <a:off x="3058239" y="4610085"/>
            <a:ext cx="8322" cy="43850"/>
          </a:xfrm>
          <a:custGeom>
            <a:avLst/>
            <a:gdLst/>
            <a:ahLst/>
            <a:cxnLst>
              <a:cxn ang="0">
                <a:pos x="5" y="2"/>
              </a:cxn>
              <a:cxn ang="0">
                <a:pos x="0" y="1"/>
              </a:cxn>
              <a:cxn ang="0">
                <a:pos x="0" y="21"/>
              </a:cxn>
              <a:cxn ang="0">
                <a:pos x="5" y="22"/>
              </a:cxn>
              <a:cxn ang="0">
                <a:pos x="5" y="2"/>
              </a:cxn>
            </a:cxnLst>
            <a:rect l="0" t="0" r="r" b="b"/>
            <a:pathLst>
              <a:path w="5" h="22">
                <a:moveTo>
                  <a:pt x="5" y="2"/>
                </a:moveTo>
                <a:cubicBezTo>
                  <a:pt x="5" y="2"/>
                  <a:pt x="0" y="0"/>
                  <a:pt x="0" y="1"/>
                </a:cubicBezTo>
                <a:cubicBezTo>
                  <a:pt x="0" y="3"/>
                  <a:pt x="0" y="21"/>
                  <a:pt x="0" y="21"/>
                </a:cubicBezTo>
                <a:cubicBezTo>
                  <a:pt x="1" y="22"/>
                  <a:pt x="5" y="22"/>
                  <a:pt x="5" y="2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5" name="290451955"/>
          <p:cNvSpPr>
            <a:spLocks noChangeAspect="1" noChangeArrowheads="1"/>
          </p:cNvSpPr>
          <p:nvPr/>
        </p:nvSpPr>
        <p:spPr bwMode="auto">
          <a:xfrm>
            <a:off x="3061266" y="4621891"/>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6" name="154553594"/>
          <p:cNvSpPr>
            <a:spLocks noChangeAspect="1" noChangeArrowheads="1"/>
          </p:cNvSpPr>
          <p:nvPr/>
        </p:nvSpPr>
        <p:spPr bwMode="auto">
          <a:xfrm>
            <a:off x="3061266" y="4641287"/>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7" name="1960723054"/>
          <p:cNvSpPr>
            <a:spLocks noChangeAspect="1"/>
          </p:cNvSpPr>
          <p:nvPr/>
        </p:nvSpPr>
        <p:spPr bwMode="auto">
          <a:xfrm>
            <a:off x="3058239" y="3782838"/>
            <a:ext cx="8322" cy="21925"/>
          </a:xfrm>
          <a:custGeom>
            <a:avLst/>
            <a:gdLst/>
            <a:ahLst/>
            <a:cxnLst>
              <a:cxn ang="0">
                <a:pos x="5" y="1"/>
              </a:cxn>
              <a:cxn ang="0">
                <a:pos x="0" y="1"/>
              </a:cxn>
              <a:cxn ang="0">
                <a:pos x="0" y="10"/>
              </a:cxn>
              <a:cxn ang="0">
                <a:pos x="5" y="11"/>
              </a:cxn>
              <a:cxn ang="0">
                <a:pos x="5" y="1"/>
              </a:cxn>
            </a:cxnLst>
            <a:rect l="0" t="0" r="r" b="b"/>
            <a:pathLst>
              <a:path w="5" h="11">
                <a:moveTo>
                  <a:pt x="5" y="1"/>
                </a:moveTo>
                <a:cubicBezTo>
                  <a:pt x="5" y="1"/>
                  <a:pt x="0" y="0"/>
                  <a:pt x="0" y="1"/>
                </a:cubicBezTo>
                <a:cubicBezTo>
                  <a:pt x="0" y="2"/>
                  <a:pt x="0" y="10"/>
                  <a:pt x="0" y="10"/>
                </a:cubicBezTo>
                <a:cubicBezTo>
                  <a:pt x="1" y="11"/>
                  <a:pt x="5" y="11"/>
                  <a:pt x="5" y="11"/>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8" name="1009824310"/>
          <p:cNvSpPr>
            <a:spLocks noChangeAspect="1" noChangeArrowheads="1"/>
          </p:cNvSpPr>
          <p:nvPr/>
        </p:nvSpPr>
        <p:spPr bwMode="auto">
          <a:xfrm>
            <a:off x="3061266" y="3792959"/>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9" name="1813170533"/>
          <p:cNvSpPr>
            <a:spLocks noChangeAspect="1"/>
          </p:cNvSpPr>
          <p:nvPr/>
        </p:nvSpPr>
        <p:spPr bwMode="auto">
          <a:xfrm>
            <a:off x="3058239" y="3759228"/>
            <a:ext cx="8322" cy="23612"/>
          </a:xfrm>
          <a:custGeom>
            <a:avLst/>
            <a:gdLst/>
            <a:ahLst/>
            <a:cxnLst>
              <a:cxn ang="0">
                <a:pos x="5" y="2"/>
              </a:cxn>
              <a:cxn ang="0">
                <a:pos x="0" y="2"/>
              </a:cxn>
              <a:cxn ang="0">
                <a:pos x="0" y="11"/>
              </a:cxn>
              <a:cxn ang="0">
                <a:pos x="5" y="12"/>
              </a:cxn>
              <a:cxn ang="0">
                <a:pos x="5" y="2"/>
              </a:cxn>
            </a:cxnLst>
            <a:rect l="0" t="0" r="r" b="b"/>
            <a:pathLst>
              <a:path w="5" h="12">
                <a:moveTo>
                  <a:pt x="5" y="2"/>
                </a:moveTo>
                <a:cubicBezTo>
                  <a:pt x="5" y="2"/>
                  <a:pt x="0" y="0"/>
                  <a:pt x="0" y="2"/>
                </a:cubicBezTo>
                <a:cubicBezTo>
                  <a:pt x="0" y="3"/>
                  <a:pt x="0" y="10"/>
                  <a:pt x="0" y="11"/>
                </a:cubicBezTo>
                <a:cubicBezTo>
                  <a:pt x="1"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60" name="1997777503"/>
          <p:cNvSpPr>
            <a:spLocks noChangeAspect="1" noChangeArrowheads="1"/>
          </p:cNvSpPr>
          <p:nvPr/>
        </p:nvSpPr>
        <p:spPr bwMode="auto">
          <a:xfrm>
            <a:off x="3061266" y="3771034"/>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61" name="503468996"/>
          <p:cNvSpPr>
            <a:spLocks noChangeAspect="1"/>
          </p:cNvSpPr>
          <p:nvPr/>
        </p:nvSpPr>
        <p:spPr bwMode="auto">
          <a:xfrm>
            <a:off x="3058239" y="3737303"/>
            <a:ext cx="8322" cy="21925"/>
          </a:xfrm>
          <a:custGeom>
            <a:avLst/>
            <a:gdLst/>
            <a:ahLst/>
            <a:cxnLst>
              <a:cxn ang="0">
                <a:pos x="5" y="1"/>
              </a:cxn>
              <a:cxn ang="0">
                <a:pos x="0" y="1"/>
              </a:cxn>
              <a:cxn ang="0">
                <a:pos x="0" y="11"/>
              </a:cxn>
              <a:cxn ang="0">
                <a:pos x="5" y="11"/>
              </a:cxn>
              <a:cxn ang="0">
                <a:pos x="5" y="1"/>
              </a:cxn>
            </a:cxnLst>
            <a:rect l="0" t="0" r="r" b="b"/>
            <a:pathLst>
              <a:path w="5" h="11">
                <a:moveTo>
                  <a:pt x="5" y="1"/>
                </a:moveTo>
                <a:cubicBezTo>
                  <a:pt x="5" y="1"/>
                  <a:pt x="0" y="0"/>
                  <a:pt x="0" y="1"/>
                </a:cubicBezTo>
                <a:cubicBezTo>
                  <a:pt x="0" y="2"/>
                  <a:pt x="0" y="10"/>
                  <a:pt x="0" y="11"/>
                </a:cubicBezTo>
                <a:cubicBezTo>
                  <a:pt x="1" y="11"/>
                  <a:pt x="5" y="11"/>
                  <a:pt x="5" y="11"/>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62" name="770378245"/>
          <p:cNvSpPr>
            <a:spLocks noChangeAspect="1" noChangeArrowheads="1"/>
          </p:cNvSpPr>
          <p:nvPr/>
        </p:nvSpPr>
        <p:spPr bwMode="auto">
          <a:xfrm>
            <a:off x="3061266" y="3747422"/>
            <a:ext cx="3782" cy="3373"/>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63" name="425654226"/>
          <p:cNvSpPr>
            <a:spLocks noChangeAspect="1" noChangeShapeType="1"/>
          </p:cNvSpPr>
          <p:nvPr/>
        </p:nvSpPr>
        <p:spPr bwMode="auto">
          <a:xfrm>
            <a:off x="3068832" y="4344455"/>
            <a:ext cx="216376"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64" name="175599901"/>
          <p:cNvSpPr>
            <a:spLocks noChangeAspect="1" noChangeShapeType="1"/>
          </p:cNvSpPr>
          <p:nvPr/>
        </p:nvSpPr>
        <p:spPr bwMode="auto">
          <a:xfrm>
            <a:off x="3068832" y="4456611"/>
            <a:ext cx="216376"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65" name="1880171001"/>
          <p:cNvSpPr>
            <a:spLocks noChangeAspect="1"/>
          </p:cNvSpPr>
          <p:nvPr/>
        </p:nvSpPr>
        <p:spPr bwMode="auto">
          <a:xfrm>
            <a:off x="3061266" y="4342770"/>
            <a:ext cx="209567" cy="125647"/>
          </a:xfrm>
          <a:custGeom>
            <a:avLst/>
            <a:gdLst/>
            <a:ahLst/>
            <a:cxnLst>
              <a:cxn ang="0">
                <a:pos x="10" y="0"/>
              </a:cxn>
              <a:cxn ang="0">
                <a:pos x="3" y="7"/>
              </a:cxn>
              <a:cxn ang="0">
                <a:pos x="0" y="106"/>
              </a:cxn>
              <a:cxn ang="0">
                <a:pos x="274" y="149"/>
              </a:cxn>
              <a:cxn ang="0">
                <a:pos x="274" y="45"/>
              </a:cxn>
              <a:cxn ang="0">
                <a:pos x="277" y="43"/>
              </a:cxn>
              <a:cxn ang="0">
                <a:pos x="10" y="0"/>
              </a:cxn>
            </a:cxnLst>
            <a:rect l="0" t="0" r="r" b="b"/>
            <a:pathLst>
              <a:path w="277" h="149">
                <a:moveTo>
                  <a:pt x="10" y="0"/>
                </a:moveTo>
                <a:lnTo>
                  <a:pt x="3" y="7"/>
                </a:lnTo>
                <a:lnTo>
                  <a:pt x="0" y="106"/>
                </a:lnTo>
                <a:lnTo>
                  <a:pt x="274" y="149"/>
                </a:lnTo>
                <a:lnTo>
                  <a:pt x="274" y="45"/>
                </a:lnTo>
                <a:lnTo>
                  <a:pt x="277" y="43"/>
                </a:lnTo>
                <a:lnTo>
                  <a:pt x="1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66" name="1718467385"/>
          <p:cNvSpPr>
            <a:spLocks noChangeAspect="1"/>
          </p:cNvSpPr>
          <p:nvPr/>
        </p:nvSpPr>
        <p:spPr bwMode="auto">
          <a:xfrm>
            <a:off x="3068832" y="4436372"/>
            <a:ext cx="178548" cy="52283"/>
          </a:xfrm>
          <a:custGeom>
            <a:avLst/>
            <a:gdLst/>
            <a:ahLst/>
            <a:cxnLst>
              <a:cxn ang="0">
                <a:pos x="236" y="36"/>
              </a:cxn>
              <a:cxn ang="0">
                <a:pos x="0" y="0"/>
              </a:cxn>
              <a:cxn ang="0">
                <a:pos x="0" y="21"/>
              </a:cxn>
              <a:cxn ang="0">
                <a:pos x="236" y="62"/>
              </a:cxn>
              <a:cxn ang="0">
                <a:pos x="236" y="36"/>
              </a:cxn>
            </a:cxnLst>
            <a:rect l="0" t="0" r="r" b="b"/>
            <a:pathLst>
              <a:path w="236" h="62">
                <a:moveTo>
                  <a:pt x="236" y="36"/>
                </a:moveTo>
                <a:lnTo>
                  <a:pt x="0" y="0"/>
                </a:lnTo>
                <a:lnTo>
                  <a:pt x="0" y="21"/>
                </a:lnTo>
                <a:lnTo>
                  <a:pt x="236" y="62"/>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67" name="465513916"/>
          <p:cNvSpPr>
            <a:spLocks noChangeAspect="1" noChangeShapeType="1"/>
          </p:cNvSpPr>
          <p:nvPr/>
        </p:nvSpPr>
        <p:spPr bwMode="auto">
          <a:xfrm>
            <a:off x="3059753" y="4432156"/>
            <a:ext cx="225454" cy="40477"/>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68" name="433888304"/>
          <p:cNvSpPr>
            <a:spLocks noChangeAspect="1"/>
          </p:cNvSpPr>
          <p:nvPr/>
        </p:nvSpPr>
        <p:spPr bwMode="auto">
          <a:xfrm>
            <a:off x="3058239" y="4432156"/>
            <a:ext cx="8322" cy="21925"/>
          </a:xfrm>
          <a:custGeom>
            <a:avLst/>
            <a:gdLst/>
            <a:ahLst/>
            <a:cxnLst>
              <a:cxn ang="0">
                <a:pos x="5" y="2"/>
              </a:cxn>
              <a:cxn ang="0">
                <a:pos x="0" y="2"/>
              </a:cxn>
              <a:cxn ang="0">
                <a:pos x="0" y="10"/>
              </a:cxn>
              <a:cxn ang="0">
                <a:pos x="5" y="11"/>
              </a:cxn>
              <a:cxn ang="0">
                <a:pos x="5" y="2"/>
              </a:cxn>
            </a:cxnLst>
            <a:rect l="0" t="0" r="r" b="b"/>
            <a:pathLst>
              <a:path w="5" h="11">
                <a:moveTo>
                  <a:pt x="5" y="2"/>
                </a:moveTo>
                <a:cubicBezTo>
                  <a:pt x="5" y="2"/>
                  <a:pt x="0" y="0"/>
                  <a:pt x="0" y="2"/>
                </a:cubicBezTo>
                <a:cubicBezTo>
                  <a:pt x="0" y="3"/>
                  <a:pt x="0" y="10"/>
                  <a:pt x="0" y="10"/>
                </a:cubicBezTo>
                <a:cubicBezTo>
                  <a:pt x="1" y="11"/>
                  <a:pt x="5" y="11"/>
                  <a:pt x="5" y="11"/>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69" name="1149703021"/>
          <p:cNvSpPr>
            <a:spLocks noChangeAspect="1" noChangeShapeType="1"/>
          </p:cNvSpPr>
          <p:nvPr/>
        </p:nvSpPr>
        <p:spPr bwMode="auto">
          <a:xfrm>
            <a:off x="3090015" y="4448178"/>
            <a:ext cx="161147"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70" name="737962016"/>
          <p:cNvSpPr>
            <a:spLocks noChangeAspect="1" noChangeShapeType="1"/>
          </p:cNvSpPr>
          <p:nvPr/>
        </p:nvSpPr>
        <p:spPr bwMode="auto">
          <a:xfrm>
            <a:off x="3090015" y="4446492"/>
            <a:ext cx="161147"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71" name="193051978"/>
          <p:cNvSpPr>
            <a:spLocks noChangeAspect="1"/>
          </p:cNvSpPr>
          <p:nvPr/>
        </p:nvSpPr>
        <p:spPr bwMode="auto">
          <a:xfrm>
            <a:off x="3208039" y="4442275"/>
            <a:ext cx="48420" cy="24454"/>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72" name="1642129250"/>
          <p:cNvSpPr>
            <a:spLocks noChangeAspect="1"/>
          </p:cNvSpPr>
          <p:nvPr/>
        </p:nvSpPr>
        <p:spPr bwMode="auto">
          <a:xfrm>
            <a:off x="3208039" y="4444805"/>
            <a:ext cx="9079" cy="11806"/>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73" name="1466140524"/>
          <p:cNvSpPr>
            <a:spLocks noChangeAspect="1"/>
          </p:cNvSpPr>
          <p:nvPr/>
        </p:nvSpPr>
        <p:spPr bwMode="auto">
          <a:xfrm>
            <a:off x="3217118" y="4446492"/>
            <a:ext cx="28749" cy="17708"/>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74" name="847085994"/>
          <p:cNvSpPr>
            <a:spLocks noChangeAspect="1"/>
          </p:cNvSpPr>
          <p:nvPr/>
        </p:nvSpPr>
        <p:spPr bwMode="auto">
          <a:xfrm>
            <a:off x="3208039" y="4442275"/>
            <a:ext cx="9079" cy="4217"/>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75" name="894821295"/>
          <p:cNvSpPr>
            <a:spLocks noChangeAspect="1"/>
          </p:cNvSpPr>
          <p:nvPr/>
        </p:nvSpPr>
        <p:spPr bwMode="auto">
          <a:xfrm>
            <a:off x="3217118" y="4444805"/>
            <a:ext cx="28749" cy="7589"/>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76" name="1059044512"/>
          <p:cNvSpPr>
            <a:spLocks noChangeAspect="1" noChangeArrowheads="1"/>
          </p:cNvSpPr>
          <p:nvPr/>
        </p:nvSpPr>
        <p:spPr bwMode="auto">
          <a:xfrm>
            <a:off x="3245866" y="4452394"/>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77" name="1249518243"/>
          <p:cNvSpPr>
            <a:spLocks noChangeAspect="1"/>
          </p:cNvSpPr>
          <p:nvPr/>
        </p:nvSpPr>
        <p:spPr bwMode="auto">
          <a:xfrm>
            <a:off x="3208039" y="4424567"/>
            <a:ext cx="48420" cy="23612"/>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78" name="271923747"/>
          <p:cNvSpPr>
            <a:spLocks noChangeAspect="1"/>
          </p:cNvSpPr>
          <p:nvPr/>
        </p:nvSpPr>
        <p:spPr bwMode="auto">
          <a:xfrm>
            <a:off x="3208039" y="4426253"/>
            <a:ext cx="9079" cy="14335"/>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79" name="897777478"/>
          <p:cNvSpPr>
            <a:spLocks noChangeAspect="1"/>
          </p:cNvSpPr>
          <p:nvPr/>
        </p:nvSpPr>
        <p:spPr bwMode="auto">
          <a:xfrm>
            <a:off x="3217118" y="4428782"/>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80" name="1503187641"/>
          <p:cNvSpPr>
            <a:spLocks noChangeAspect="1"/>
          </p:cNvSpPr>
          <p:nvPr/>
        </p:nvSpPr>
        <p:spPr bwMode="auto">
          <a:xfrm>
            <a:off x="3208039" y="4426253"/>
            <a:ext cx="9079" cy="2529"/>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81" name="965103206"/>
          <p:cNvSpPr>
            <a:spLocks noChangeAspect="1"/>
          </p:cNvSpPr>
          <p:nvPr/>
        </p:nvSpPr>
        <p:spPr bwMode="auto">
          <a:xfrm>
            <a:off x="3217118" y="4428782"/>
            <a:ext cx="28749" cy="5902"/>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82" name="356174192"/>
          <p:cNvSpPr>
            <a:spLocks noChangeAspect="1" noChangeArrowheads="1"/>
          </p:cNvSpPr>
          <p:nvPr/>
        </p:nvSpPr>
        <p:spPr bwMode="auto">
          <a:xfrm>
            <a:off x="3245866" y="4434686"/>
            <a:ext cx="757"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83" name="1999414738"/>
          <p:cNvSpPr>
            <a:spLocks noChangeAspect="1"/>
          </p:cNvSpPr>
          <p:nvPr/>
        </p:nvSpPr>
        <p:spPr bwMode="auto">
          <a:xfrm>
            <a:off x="3208039" y="4406857"/>
            <a:ext cx="48420" cy="23612"/>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84" name="1027942388"/>
          <p:cNvSpPr>
            <a:spLocks noChangeAspect="1"/>
          </p:cNvSpPr>
          <p:nvPr/>
        </p:nvSpPr>
        <p:spPr bwMode="auto">
          <a:xfrm>
            <a:off x="3208039" y="4408544"/>
            <a:ext cx="9079" cy="1433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85" name="609799021"/>
          <p:cNvSpPr>
            <a:spLocks noChangeAspect="1"/>
          </p:cNvSpPr>
          <p:nvPr/>
        </p:nvSpPr>
        <p:spPr bwMode="auto">
          <a:xfrm>
            <a:off x="3217118" y="4410230"/>
            <a:ext cx="28749" cy="1855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86" name="115398908"/>
          <p:cNvSpPr>
            <a:spLocks noChangeAspect="1"/>
          </p:cNvSpPr>
          <p:nvPr/>
        </p:nvSpPr>
        <p:spPr bwMode="auto">
          <a:xfrm>
            <a:off x="3208039" y="4408544"/>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87" name="724979509"/>
          <p:cNvSpPr>
            <a:spLocks noChangeAspect="1"/>
          </p:cNvSpPr>
          <p:nvPr/>
        </p:nvSpPr>
        <p:spPr bwMode="auto">
          <a:xfrm>
            <a:off x="3217118" y="4410230"/>
            <a:ext cx="28749" cy="8433"/>
          </a:xfrm>
          <a:custGeom>
            <a:avLst/>
            <a:gdLst/>
            <a:ahLst/>
            <a:cxnLst>
              <a:cxn ang="0">
                <a:pos x="0" y="0"/>
              </a:cxn>
              <a:cxn ang="0">
                <a:pos x="16" y="3"/>
              </a:cxn>
              <a:cxn ang="0">
                <a:pos x="16" y="3"/>
              </a:cxn>
              <a:cxn ang="0">
                <a:pos x="5" y="2"/>
              </a:cxn>
              <a:cxn ang="0">
                <a:pos x="0" y="0"/>
              </a:cxn>
            </a:cxnLst>
            <a:rect l="0" t="0" r="r" b="b"/>
            <a:pathLst>
              <a:path w="16" h="4">
                <a:moveTo>
                  <a:pt x="0" y="0"/>
                </a:moveTo>
                <a:cubicBezTo>
                  <a:pt x="0" y="0"/>
                  <a:pt x="4" y="3"/>
                  <a:pt x="16" y="3"/>
                </a:cubicBezTo>
                <a:cubicBezTo>
                  <a:pt x="16" y="4"/>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88" name="693862923"/>
          <p:cNvSpPr>
            <a:spLocks noChangeAspect="1" noChangeArrowheads="1"/>
          </p:cNvSpPr>
          <p:nvPr/>
        </p:nvSpPr>
        <p:spPr bwMode="auto">
          <a:xfrm>
            <a:off x="3245866" y="4416134"/>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89" name="1452134191"/>
          <p:cNvSpPr>
            <a:spLocks noChangeAspect="1"/>
          </p:cNvSpPr>
          <p:nvPr/>
        </p:nvSpPr>
        <p:spPr bwMode="auto">
          <a:xfrm>
            <a:off x="3208039" y="4390836"/>
            <a:ext cx="48420" cy="23612"/>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90" name="1951278813"/>
          <p:cNvSpPr>
            <a:spLocks noChangeAspect="1"/>
          </p:cNvSpPr>
          <p:nvPr/>
        </p:nvSpPr>
        <p:spPr bwMode="auto">
          <a:xfrm>
            <a:off x="3208039" y="4392522"/>
            <a:ext cx="9079" cy="11806"/>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91" name="787993155"/>
          <p:cNvSpPr>
            <a:spLocks noChangeAspect="1"/>
          </p:cNvSpPr>
          <p:nvPr/>
        </p:nvSpPr>
        <p:spPr bwMode="auto">
          <a:xfrm>
            <a:off x="3217118" y="4394209"/>
            <a:ext cx="28749" cy="18552"/>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92" name="1729729312"/>
          <p:cNvSpPr>
            <a:spLocks noChangeAspect="1"/>
          </p:cNvSpPr>
          <p:nvPr/>
        </p:nvSpPr>
        <p:spPr bwMode="auto">
          <a:xfrm>
            <a:off x="3208039" y="4390836"/>
            <a:ext cx="9079" cy="3373"/>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93" name="122725628"/>
          <p:cNvSpPr>
            <a:spLocks noChangeAspect="1"/>
          </p:cNvSpPr>
          <p:nvPr/>
        </p:nvSpPr>
        <p:spPr bwMode="auto">
          <a:xfrm>
            <a:off x="3217118" y="4392522"/>
            <a:ext cx="28749" cy="8433"/>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94" name="517711999"/>
          <p:cNvSpPr>
            <a:spLocks noChangeAspect="1" noChangeArrowheads="1"/>
          </p:cNvSpPr>
          <p:nvPr/>
        </p:nvSpPr>
        <p:spPr bwMode="auto">
          <a:xfrm>
            <a:off x="3245866" y="4400955"/>
            <a:ext cx="757"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95" name="1296458333"/>
          <p:cNvSpPr>
            <a:spLocks noChangeAspect="1"/>
          </p:cNvSpPr>
          <p:nvPr/>
        </p:nvSpPr>
        <p:spPr bwMode="auto">
          <a:xfrm>
            <a:off x="3208039" y="4372284"/>
            <a:ext cx="48420" cy="24454"/>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96" name="1755144272"/>
          <p:cNvSpPr>
            <a:spLocks noChangeAspect="1"/>
          </p:cNvSpPr>
          <p:nvPr/>
        </p:nvSpPr>
        <p:spPr bwMode="auto">
          <a:xfrm>
            <a:off x="3208039" y="4374813"/>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97" name="90840548"/>
          <p:cNvSpPr>
            <a:spLocks noChangeAspect="1"/>
          </p:cNvSpPr>
          <p:nvPr/>
        </p:nvSpPr>
        <p:spPr bwMode="auto">
          <a:xfrm>
            <a:off x="3217118" y="4376501"/>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98" name="1655561328"/>
          <p:cNvSpPr>
            <a:spLocks noChangeAspect="1"/>
          </p:cNvSpPr>
          <p:nvPr/>
        </p:nvSpPr>
        <p:spPr bwMode="auto">
          <a:xfrm>
            <a:off x="3208039" y="4374813"/>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99" name="1122170696"/>
          <p:cNvSpPr>
            <a:spLocks noChangeAspect="1"/>
          </p:cNvSpPr>
          <p:nvPr/>
        </p:nvSpPr>
        <p:spPr bwMode="auto">
          <a:xfrm>
            <a:off x="3217118" y="4376501"/>
            <a:ext cx="28749" cy="5902"/>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00" name="1278585864"/>
          <p:cNvSpPr>
            <a:spLocks noChangeAspect="1" noChangeArrowheads="1"/>
          </p:cNvSpPr>
          <p:nvPr/>
        </p:nvSpPr>
        <p:spPr bwMode="auto">
          <a:xfrm>
            <a:off x="3245866" y="4382403"/>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01" name="1814476603"/>
          <p:cNvSpPr>
            <a:spLocks noChangeAspect="1"/>
          </p:cNvSpPr>
          <p:nvPr/>
        </p:nvSpPr>
        <p:spPr bwMode="auto">
          <a:xfrm>
            <a:off x="3063536" y="4416135"/>
            <a:ext cx="46150" cy="24454"/>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02" name="175141488"/>
          <p:cNvSpPr>
            <a:spLocks noChangeAspect="1"/>
          </p:cNvSpPr>
          <p:nvPr/>
        </p:nvSpPr>
        <p:spPr bwMode="auto">
          <a:xfrm>
            <a:off x="3063536" y="4418665"/>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03" name="989825558"/>
          <p:cNvSpPr>
            <a:spLocks noChangeAspect="1"/>
          </p:cNvSpPr>
          <p:nvPr/>
        </p:nvSpPr>
        <p:spPr bwMode="auto">
          <a:xfrm>
            <a:off x="3072614" y="4420352"/>
            <a:ext cx="26479" cy="17708"/>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04" name="1752227021"/>
          <p:cNvSpPr>
            <a:spLocks noChangeAspect="1"/>
          </p:cNvSpPr>
          <p:nvPr/>
        </p:nvSpPr>
        <p:spPr bwMode="auto">
          <a:xfrm>
            <a:off x="3063536" y="4416135"/>
            <a:ext cx="9079" cy="4217"/>
          </a:xfrm>
          <a:custGeom>
            <a:avLst/>
            <a:gdLst/>
            <a:ahLst/>
            <a:cxnLst>
              <a:cxn ang="0">
                <a:pos x="0" y="3"/>
              </a:cxn>
              <a:cxn ang="0">
                <a:pos x="0" y="0"/>
              </a:cxn>
              <a:cxn ang="0">
                <a:pos x="12" y="5"/>
              </a:cxn>
              <a:cxn ang="0">
                <a:pos x="12" y="5"/>
              </a:cxn>
              <a:cxn ang="0">
                <a:pos x="0" y="3"/>
              </a:cxn>
            </a:cxnLst>
            <a:rect l="0" t="0" r="r" b="b"/>
            <a:pathLst>
              <a:path w="12" h="5">
                <a:moveTo>
                  <a:pt x="0" y="3"/>
                </a:moveTo>
                <a:lnTo>
                  <a:pt x="0" y="0"/>
                </a:lnTo>
                <a:lnTo>
                  <a:pt x="12" y="5"/>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05" name="417898254"/>
          <p:cNvSpPr>
            <a:spLocks noChangeAspect="1"/>
          </p:cNvSpPr>
          <p:nvPr/>
        </p:nvSpPr>
        <p:spPr bwMode="auto">
          <a:xfrm>
            <a:off x="3072614" y="4420352"/>
            <a:ext cx="26479" cy="5902"/>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06" name="727359494"/>
          <p:cNvSpPr>
            <a:spLocks noChangeAspect="1" noChangeArrowheads="1"/>
          </p:cNvSpPr>
          <p:nvPr/>
        </p:nvSpPr>
        <p:spPr bwMode="auto">
          <a:xfrm>
            <a:off x="3099095" y="4426254"/>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07" name="1166907767"/>
          <p:cNvSpPr>
            <a:spLocks noChangeAspect="1"/>
          </p:cNvSpPr>
          <p:nvPr/>
        </p:nvSpPr>
        <p:spPr bwMode="auto">
          <a:xfrm>
            <a:off x="3063536" y="4398426"/>
            <a:ext cx="46150" cy="24454"/>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08" name="2103777776"/>
          <p:cNvSpPr>
            <a:spLocks noChangeAspect="1"/>
          </p:cNvSpPr>
          <p:nvPr/>
        </p:nvSpPr>
        <p:spPr bwMode="auto">
          <a:xfrm>
            <a:off x="3063536" y="4400956"/>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09" name="1295453246"/>
          <p:cNvSpPr>
            <a:spLocks noChangeAspect="1"/>
          </p:cNvSpPr>
          <p:nvPr/>
        </p:nvSpPr>
        <p:spPr bwMode="auto">
          <a:xfrm>
            <a:off x="3072614" y="4402642"/>
            <a:ext cx="26479" cy="17708"/>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10" name="1378891090"/>
          <p:cNvSpPr>
            <a:spLocks noChangeAspect="1"/>
          </p:cNvSpPr>
          <p:nvPr/>
        </p:nvSpPr>
        <p:spPr bwMode="auto">
          <a:xfrm>
            <a:off x="3063536" y="4400956"/>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11" name="1052518998"/>
          <p:cNvSpPr>
            <a:spLocks noChangeAspect="1"/>
          </p:cNvSpPr>
          <p:nvPr/>
        </p:nvSpPr>
        <p:spPr bwMode="auto">
          <a:xfrm>
            <a:off x="3072614" y="4402642"/>
            <a:ext cx="26479" cy="5902"/>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12" name="1688799307"/>
          <p:cNvSpPr>
            <a:spLocks noChangeAspect="1" noChangeArrowheads="1"/>
          </p:cNvSpPr>
          <p:nvPr/>
        </p:nvSpPr>
        <p:spPr bwMode="auto">
          <a:xfrm>
            <a:off x="3099095" y="4408546"/>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13" name="112046832"/>
          <p:cNvSpPr>
            <a:spLocks noChangeAspect="1"/>
          </p:cNvSpPr>
          <p:nvPr/>
        </p:nvSpPr>
        <p:spPr bwMode="auto">
          <a:xfrm>
            <a:off x="3063536" y="4382404"/>
            <a:ext cx="46150" cy="24454"/>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14" name="309982892"/>
          <p:cNvSpPr>
            <a:spLocks noChangeAspect="1"/>
          </p:cNvSpPr>
          <p:nvPr/>
        </p:nvSpPr>
        <p:spPr bwMode="auto">
          <a:xfrm>
            <a:off x="3063536" y="4384934"/>
            <a:ext cx="9079" cy="11806"/>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15" name="1032674297"/>
          <p:cNvSpPr>
            <a:spLocks noChangeAspect="1"/>
          </p:cNvSpPr>
          <p:nvPr/>
        </p:nvSpPr>
        <p:spPr bwMode="auto">
          <a:xfrm>
            <a:off x="3072614" y="4386621"/>
            <a:ext cx="26479" cy="17708"/>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16" name="147294804"/>
          <p:cNvSpPr>
            <a:spLocks noChangeAspect="1"/>
          </p:cNvSpPr>
          <p:nvPr/>
        </p:nvSpPr>
        <p:spPr bwMode="auto">
          <a:xfrm>
            <a:off x="3063536" y="4382404"/>
            <a:ext cx="9079" cy="4217"/>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17" name="918447154"/>
          <p:cNvSpPr>
            <a:spLocks noChangeAspect="1"/>
          </p:cNvSpPr>
          <p:nvPr/>
        </p:nvSpPr>
        <p:spPr bwMode="auto">
          <a:xfrm>
            <a:off x="3072614" y="4384934"/>
            <a:ext cx="26479" cy="7589"/>
          </a:xfrm>
          <a:custGeom>
            <a:avLst/>
            <a:gdLst/>
            <a:ahLst/>
            <a:cxnLst>
              <a:cxn ang="0">
                <a:pos x="0" y="0"/>
              </a:cxn>
              <a:cxn ang="0">
                <a:pos x="15" y="3"/>
              </a:cxn>
              <a:cxn ang="0">
                <a:pos x="15" y="4"/>
              </a:cxn>
              <a:cxn ang="0">
                <a:pos x="4" y="3"/>
              </a:cxn>
              <a:cxn ang="0">
                <a:pos x="0" y="1"/>
              </a:cxn>
              <a:cxn ang="0">
                <a:pos x="0" y="0"/>
              </a:cxn>
            </a:cxnLst>
            <a:rect l="0" t="0" r="r" b="b"/>
            <a:pathLst>
              <a:path w="15" h="4">
                <a:moveTo>
                  <a:pt x="0" y="0"/>
                </a:moveTo>
                <a:cubicBezTo>
                  <a:pt x="0" y="0"/>
                  <a:pt x="4" y="4"/>
                  <a:pt x="15" y="3"/>
                </a:cubicBezTo>
                <a:cubicBezTo>
                  <a:pt x="15"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18" name="1545195485"/>
          <p:cNvSpPr>
            <a:spLocks noChangeAspect="1"/>
          </p:cNvSpPr>
          <p:nvPr/>
        </p:nvSpPr>
        <p:spPr bwMode="auto">
          <a:xfrm>
            <a:off x="3099095" y="4392523"/>
            <a:ext cx="1513" cy="4217"/>
          </a:xfrm>
          <a:custGeom>
            <a:avLst/>
            <a:gdLst/>
            <a:ahLst/>
            <a:cxnLst>
              <a:cxn ang="0">
                <a:pos x="2" y="2"/>
              </a:cxn>
              <a:cxn ang="0">
                <a:pos x="0" y="5"/>
              </a:cxn>
              <a:cxn ang="0">
                <a:pos x="0" y="0"/>
              </a:cxn>
              <a:cxn ang="0">
                <a:pos x="2" y="0"/>
              </a:cxn>
              <a:cxn ang="0">
                <a:pos x="2" y="2"/>
              </a:cxn>
            </a:cxnLst>
            <a:rect l="0" t="0" r="r" b="b"/>
            <a:pathLst>
              <a:path w="2" h="5">
                <a:moveTo>
                  <a:pt x="2" y="2"/>
                </a:moveTo>
                <a:lnTo>
                  <a:pt x="0" y="5"/>
                </a:lnTo>
                <a:lnTo>
                  <a:pt x="0" y="0"/>
                </a:lnTo>
                <a:lnTo>
                  <a:pt x="2" y="0"/>
                </a:lnTo>
                <a:lnTo>
                  <a:pt x="2"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19" name="1713284527"/>
          <p:cNvSpPr>
            <a:spLocks noChangeAspect="1"/>
          </p:cNvSpPr>
          <p:nvPr/>
        </p:nvSpPr>
        <p:spPr bwMode="auto">
          <a:xfrm>
            <a:off x="3063536" y="4364696"/>
            <a:ext cx="46150" cy="23612"/>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20" name="1764772093"/>
          <p:cNvSpPr>
            <a:spLocks noChangeAspect="1"/>
          </p:cNvSpPr>
          <p:nvPr/>
        </p:nvSpPr>
        <p:spPr bwMode="auto">
          <a:xfrm>
            <a:off x="3063536" y="4366382"/>
            <a:ext cx="9079" cy="14335"/>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21" name="993487876"/>
          <p:cNvSpPr>
            <a:spLocks noChangeAspect="1"/>
          </p:cNvSpPr>
          <p:nvPr/>
        </p:nvSpPr>
        <p:spPr bwMode="auto">
          <a:xfrm>
            <a:off x="3072614" y="4368911"/>
            <a:ext cx="26479" cy="17708"/>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22" name="1919134640"/>
          <p:cNvSpPr>
            <a:spLocks noChangeAspect="1"/>
          </p:cNvSpPr>
          <p:nvPr/>
        </p:nvSpPr>
        <p:spPr bwMode="auto">
          <a:xfrm>
            <a:off x="3063536" y="4364696"/>
            <a:ext cx="9079" cy="4217"/>
          </a:xfrm>
          <a:custGeom>
            <a:avLst/>
            <a:gdLst/>
            <a:ahLst/>
            <a:cxnLst>
              <a:cxn ang="0">
                <a:pos x="0" y="2"/>
              </a:cxn>
              <a:cxn ang="0">
                <a:pos x="0" y="0"/>
              </a:cxn>
              <a:cxn ang="0">
                <a:pos x="12" y="5"/>
              </a:cxn>
              <a:cxn ang="0">
                <a:pos x="12" y="5"/>
              </a:cxn>
              <a:cxn ang="0">
                <a:pos x="0" y="2"/>
              </a:cxn>
            </a:cxnLst>
            <a:rect l="0" t="0" r="r" b="b"/>
            <a:pathLst>
              <a:path w="12" h="5">
                <a:moveTo>
                  <a:pt x="0" y="2"/>
                </a:moveTo>
                <a:lnTo>
                  <a:pt x="0" y="0"/>
                </a:lnTo>
                <a:lnTo>
                  <a:pt x="12" y="5"/>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23" name="1129237760"/>
          <p:cNvSpPr>
            <a:spLocks noChangeAspect="1"/>
          </p:cNvSpPr>
          <p:nvPr/>
        </p:nvSpPr>
        <p:spPr bwMode="auto">
          <a:xfrm>
            <a:off x="3072614" y="4368911"/>
            <a:ext cx="26479" cy="5902"/>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24" name="1345907855"/>
          <p:cNvSpPr>
            <a:spLocks noChangeAspect="1" noChangeArrowheads="1"/>
          </p:cNvSpPr>
          <p:nvPr/>
        </p:nvSpPr>
        <p:spPr bwMode="auto">
          <a:xfrm>
            <a:off x="3099095" y="4374815"/>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25" name="2097452508"/>
          <p:cNvSpPr>
            <a:spLocks noChangeAspect="1"/>
          </p:cNvSpPr>
          <p:nvPr/>
        </p:nvSpPr>
        <p:spPr bwMode="auto">
          <a:xfrm>
            <a:off x="3063536" y="4346986"/>
            <a:ext cx="46150" cy="23612"/>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26" name="610806313"/>
          <p:cNvSpPr>
            <a:spLocks noChangeAspect="1"/>
          </p:cNvSpPr>
          <p:nvPr/>
        </p:nvSpPr>
        <p:spPr bwMode="auto">
          <a:xfrm>
            <a:off x="3063536" y="4348673"/>
            <a:ext cx="9079" cy="1433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27" name="1519403622"/>
          <p:cNvSpPr>
            <a:spLocks noChangeAspect="1"/>
          </p:cNvSpPr>
          <p:nvPr/>
        </p:nvSpPr>
        <p:spPr bwMode="auto">
          <a:xfrm>
            <a:off x="3072614" y="4350359"/>
            <a:ext cx="26479" cy="1855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28" name="948428525"/>
          <p:cNvSpPr>
            <a:spLocks noChangeAspect="1"/>
          </p:cNvSpPr>
          <p:nvPr/>
        </p:nvSpPr>
        <p:spPr bwMode="auto">
          <a:xfrm>
            <a:off x="3063536" y="4348673"/>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29" name="1698111308"/>
          <p:cNvSpPr>
            <a:spLocks noChangeAspect="1"/>
          </p:cNvSpPr>
          <p:nvPr/>
        </p:nvSpPr>
        <p:spPr bwMode="auto">
          <a:xfrm>
            <a:off x="3072614" y="4350359"/>
            <a:ext cx="26479" cy="6746"/>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30" name="1287160670"/>
          <p:cNvSpPr>
            <a:spLocks noChangeAspect="1" noChangeArrowheads="1"/>
          </p:cNvSpPr>
          <p:nvPr/>
        </p:nvSpPr>
        <p:spPr bwMode="auto">
          <a:xfrm>
            <a:off x="3099095" y="4357107"/>
            <a:ext cx="1513"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31" name="968203964"/>
          <p:cNvSpPr>
            <a:spLocks noChangeAspect="1"/>
          </p:cNvSpPr>
          <p:nvPr/>
        </p:nvSpPr>
        <p:spPr bwMode="auto">
          <a:xfrm>
            <a:off x="3111956" y="4424567"/>
            <a:ext cx="46150" cy="23612"/>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32" name="1741440562"/>
          <p:cNvSpPr>
            <a:spLocks noChangeAspect="1"/>
          </p:cNvSpPr>
          <p:nvPr/>
        </p:nvSpPr>
        <p:spPr bwMode="auto">
          <a:xfrm>
            <a:off x="3111956" y="4426254"/>
            <a:ext cx="8322" cy="14335"/>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33" name="1297236698"/>
          <p:cNvSpPr>
            <a:spLocks noChangeAspect="1"/>
          </p:cNvSpPr>
          <p:nvPr/>
        </p:nvSpPr>
        <p:spPr bwMode="auto">
          <a:xfrm>
            <a:off x="3120279" y="4428784"/>
            <a:ext cx="27236" cy="17708"/>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34" name="1766675261"/>
          <p:cNvSpPr>
            <a:spLocks noChangeAspect="1"/>
          </p:cNvSpPr>
          <p:nvPr/>
        </p:nvSpPr>
        <p:spPr bwMode="auto">
          <a:xfrm>
            <a:off x="3111956" y="4426254"/>
            <a:ext cx="8322" cy="2529"/>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35" name="1836194685"/>
          <p:cNvSpPr>
            <a:spLocks noChangeAspect="1"/>
          </p:cNvSpPr>
          <p:nvPr/>
        </p:nvSpPr>
        <p:spPr bwMode="auto">
          <a:xfrm>
            <a:off x="3120279" y="4428784"/>
            <a:ext cx="27236" cy="5902"/>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36" name="789961718"/>
          <p:cNvSpPr>
            <a:spLocks noChangeAspect="1" noChangeArrowheads="1"/>
          </p:cNvSpPr>
          <p:nvPr/>
        </p:nvSpPr>
        <p:spPr bwMode="auto">
          <a:xfrm>
            <a:off x="3147515" y="4434687"/>
            <a:ext cx="1513"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37" name="1513832281"/>
          <p:cNvSpPr>
            <a:spLocks noChangeAspect="1"/>
          </p:cNvSpPr>
          <p:nvPr/>
        </p:nvSpPr>
        <p:spPr bwMode="auto">
          <a:xfrm>
            <a:off x="3111956" y="4408546"/>
            <a:ext cx="46150" cy="23612"/>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38" name="247187717"/>
          <p:cNvSpPr>
            <a:spLocks noChangeAspect="1"/>
          </p:cNvSpPr>
          <p:nvPr/>
        </p:nvSpPr>
        <p:spPr bwMode="auto">
          <a:xfrm>
            <a:off x="3111956" y="4408546"/>
            <a:ext cx="8322" cy="14335"/>
          </a:xfrm>
          <a:custGeom>
            <a:avLst/>
            <a:gdLst/>
            <a:ahLst/>
            <a:cxnLst>
              <a:cxn ang="0">
                <a:pos x="0" y="17"/>
              </a:cxn>
              <a:cxn ang="0">
                <a:pos x="11" y="17"/>
              </a:cxn>
              <a:cxn ang="0">
                <a:pos x="11" y="2"/>
              </a:cxn>
              <a:cxn ang="0">
                <a:pos x="0" y="0"/>
              </a:cxn>
              <a:cxn ang="0">
                <a:pos x="0" y="17"/>
              </a:cxn>
            </a:cxnLst>
            <a:rect l="0" t="0" r="r" b="b"/>
            <a:pathLst>
              <a:path w="11" h="17">
                <a:moveTo>
                  <a:pt x="0" y="17"/>
                </a:moveTo>
                <a:lnTo>
                  <a:pt x="11" y="17"/>
                </a:lnTo>
                <a:lnTo>
                  <a:pt x="11" y="2"/>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39" name="610044134"/>
          <p:cNvSpPr>
            <a:spLocks noChangeAspect="1"/>
          </p:cNvSpPr>
          <p:nvPr/>
        </p:nvSpPr>
        <p:spPr bwMode="auto">
          <a:xfrm>
            <a:off x="3120279" y="4410232"/>
            <a:ext cx="27236" cy="20239"/>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40" name="2029923174"/>
          <p:cNvSpPr>
            <a:spLocks noChangeAspect="1"/>
          </p:cNvSpPr>
          <p:nvPr/>
        </p:nvSpPr>
        <p:spPr bwMode="auto">
          <a:xfrm>
            <a:off x="3111956" y="4408546"/>
            <a:ext cx="8322" cy="1687"/>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41" name="1095974788"/>
          <p:cNvSpPr>
            <a:spLocks noChangeAspect="1"/>
          </p:cNvSpPr>
          <p:nvPr/>
        </p:nvSpPr>
        <p:spPr bwMode="auto">
          <a:xfrm>
            <a:off x="3120279" y="4410232"/>
            <a:ext cx="27236" cy="8433"/>
          </a:xfrm>
          <a:custGeom>
            <a:avLst/>
            <a:gdLst/>
            <a:ahLst/>
            <a:cxnLst>
              <a:cxn ang="0">
                <a:pos x="0" y="0"/>
              </a:cxn>
              <a:cxn ang="0">
                <a:pos x="15" y="3"/>
              </a:cxn>
              <a:cxn ang="0">
                <a:pos x="15" y="3"/>
              </a:cxn>
              <a:cxn ang="0">
                <a:pos x="4" y="2"/>
              </a:cxn>
              <a:cxn ang="0">
                <a:pos x="0" y="0"/>
              </a:cxn>
            </a:cxnLst>
            <a:rect l="0" t="0" r="r" b="b"/>
            <a:pathLst>
              <a:path w="15" h="4">
                <a:moveTo>
                  <a:pt x="0" y="0"/>
                </a:moveTo>
                <a:cubicBezTo>
                  <a:pt x="0" y="0"/>
                  <a:pt x="4" y="3"/>
                  <a:pt x="15" y="3"/>
                </a:cubicBezTo>
                <a:cubicBezTo>
                  <a:pt x="15"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42" name="768685380"/>
          <p:cNvSpPr>
            <a:spLocks noChangeAspect="1"/>
          </p:cNvSpPr>
          <p:nvPr/>
        </p:nvSpPr>
        <p:spPr bwMode="auto">
          <a:xfrm>
            <a:off x="3147515" y="4416135"/>
            <a:ext cx="1513" cy="6746"/>
          </a:xfrm>
          <a:custGeom>
            <a:avLst/>
            <a:gdLst/>
            <a:ahLst/>
            <a:cxnLst>
              <a:cxn ang="0">
                <a:pos x="2" y="5"/>
              </a:cxn>
              <a:cxn ang="0">
                <a:pos x="0" y="8"/>
              </a:cxn>
              <a:cxn ang="0">
                <a:pos x="0" y="0"/>
              </a:cxn>
              <a:cxn ang="0">
                <a:pos x="2" y="3"/>
              </a:cxn>
              <a:cxn ang="0">
                <a:pos x="2" y="5"/>
              </a:cxn>
            </a:cxnLst>
            <a:rect l="0" t="0" r="r" b="b"/>
            <a:pathLst>
              <a:path w="2" h="8">
                <a:moveTo>
                  <a:pt x="2" y="5"/>
                </a:moveTo>
                <a:lnTo>
                  <a:pt x="0" y="8"/>
                </a:lnTo>
                <a:lnTo>
                  <a:pt x="0" y="0"/>
                </a:lnTo>
                <a:lnTo>
                  <a:pt x="2" y="3"/>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43" name="1545893324"/>
          <p:cNvSpPr>
            <a:spLocks noChangeAspect="1"/>
          </p:cNvSpPr>
          <p:nvPr/>
        </p:nvSpPr>
        <p:spPr bwMode="auto">
          <a:xfrm>
            <a:off x="3111956" y="4390836"/>
            <a:ext cx="46150" cy="23612"/>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44" name="73243101"/>
          <p:cNvSpPr>
            <a:spLocks noChangeAspect="1"/>
          </p:cNvSpPr>
          <p:nvPr/>
        </p:nvSpPr>
        <p:spPr bwMode="auto">
          <a:xfrm>
            <a:off x="3111956" y="4392523"/>
            <a:ext cx="8322" cy="14335"/>
          </a:xfrm>
          <a:custGeom>
            <a:avLst/>
            <a:gdLst/>
            <a:ahLst/>
            <a:cxnLst>
              <a:cxn ang="0">
                <a:pos x="0" y="14"/>
              </a:cxn>
              <a:cxn ang="0">
                <a:pos x="11" y="17"/>
              </a:cxn>
              <a:cxn ang="0">
                <a:pos x="11" y="2"/>
              </a:cxn>
              <a:cxn ang="0">
                <a:pos x="0" y="0"/>
              </a:cxn>
              <a:cxn ang="0">
                <a:pos x="0" y="14"/>
              </a:cxn>
            </a:cxnLst>
            <a:rect l="0" t="0" r="r" b="b"/>
            <a:pathLst>
              <a:path w="11" h="17">
                <a:moveTo>
                  <a:pt x="0" y="14"/>
                </a:moveTo>
                <a:lnTo>
                  <a:pt x="11" y="17"/>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45" name="898759815"/>
          <p:cNvSpPr>
            <a:spLocks noChangeAspect="1"/>
          </p:cNvSpPr>
          <p:nvPr/>
        </p:nvSpPr>
        <p:spPr bwMode="auto">
          <a:xfrm>
            <a:off x="3120279" y="4394210"/>
            <a:ext cx="27236" cy="1855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46" name="1246677495"/>
          <p:cNvSpPr>
            <a:spLocks noChangeAspect="1"/>
          </p:cNvSpPr>
          <p:nvPr/>
        </p:nvSpPr>
        <p:spPr bwMode="auto">
          <a:xfrm>
            <a:off x="3111956" y="4390836"/>
            <a:ext cx="8322" cy="3373"/>
          </a:xfrm>
          <a:custGeom>
            <a:avLst/>
            <a:gdLst/>
            <a:ahLst/>
            <a:cxnLst>
              <a:cxn ang="0">
                <a:pos x="0" y="2"/>
              </a:cxn>
              <a:cxn ang="0">
                <a:pos x="0" y="0"/>
              </a:cxn>
              <a:cxn ang="0">
                <a:pos x="11" y="2"/>
              </a:cxn>
              <a:cxn ang="0">
                <a:pos x="11" y="4"/>
              </a:cxn>
              <a:cxn ang="0">
                <a:pos x="0" y="2"/>
              </a:cxn>
            </a:cxnLst>
            <a:rect l="0" t="0" r="r" b="b"/>
            <a:pathLst>
              <a:path w="11" h="4">
                <a:moveTo>
                  <a:pt x="0" y="2"/>
                </a:moveTo>
                <a:lnTo>
                  <a:pt x="0" y="0"/>
                </a:lnTo>
                <a:lnTo>
                  <a:pt x="11" y="2"/>
                </a:lnTo>
                <a:lnTo>
                  <a:pt x="11"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47" name="1617682480"/>
          <p:cNvSpPr>
            <a:spLocks noChangeAspect="1"/>
          </p:cNvSpPr>
          <p:nvPr/>
        </p:nvSpPr>
        <p:spPr bwMode="auto">
          <a:xfrm>
            <a:off x="3120279" y="4392523"/>
            <a:ext cx="27236" cy="8433"/>
          </a:xfrm>
          <a:custGeom>
            <a:avLst/>
            <a:gdLst/>
            <a:ahLst/>
            <a:cxnLst>
              <a:cxn ang="0">
                <a:pos x="0" y="0"/>
              </a:cxn>
              <a:cxn ang="0">
                <a:pos x="15" y="4"/>
              </a:cxn>
              <a:cxn ang="0">
                <a:pos x="15" y="4"/>
              </a:cxn>
              <a:cxn ang="0">
                <a:pos x="4" y="3"/>
              </a:cxn>
              <a:cxn ang="0">
                <a:pos x="0" y="1"/>
              </a:cxn>
              <a:cxn ang="0">
                <a:pos x="0" y="0"/>
              </a:cxn>
            </a:cxnLst>
            <a:rect l="0" t="0" r="r" b="b"/>
            <a:pathLst>
              <a:path w="15" h="4">
                <a:moveTo>
                  <a:pt x="0" y="0"/>
                </a:moveTo>
                <a:cubicBezTo>
                  <a:pt x="0" y="0"/>
                  <a:pt x="4" y="4"/>
                  <a:pt x="15" y="4"/>
                </a:cubicBezTo>
                <a:cubicBezTo>
                  <a:pt x="15" y="4"/>
                  <a:pt x="15" y="4"/>
                  <a:pt x="15" y="4"/>
                </a:cubicBezTo>
                <a:cubicBezTo>
                  <a:pt x="15"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48" name="1960226383"/>
          <p:cNvSpPr>
            <a:spLocks noChangeAspect="1" noChangeArrowheads="1"/>
          </p:cNvSpPr>
          <p:nvPr/>
        </p:nvSpPr>
        <p:spPr bwMode="auto">
          <a:xfrm>
            <a:off x="3147515" y="4400956"/>
            <a:ext cx="1513"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49" name="1632521349"/>
          <p:cNvSpPr>
            <a:spLocks noChangeAspect="1"/>
          </p:cNvSpPr>
          <p:nvPr/>
        </p:nvSpPr>
        <p:spPr bwMode="auto">
          <a:xfrm>
            <a:off x="3111956" y="4372284"/>
            <a:ext cx="46150" cy="24454"/>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50" name="1149163529"/>
          <p:cNvSpPr>
            <a:spLocks noChangeAspect="1"/>
          </p:cNvSpPr>
          <p:nvPr/>
        </p:nvSpPr>
        <p:spPr bwMode="auto">
          <a:xfrm>
            <a:off x="3111956" y="4374815"/>
            <a:ext cx="8322" cy="13492"/>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51" name="836697118"/>
          <p:cNvSpPr>
            <a:spLocks noChangeAspect="1"/>
          </p:cNvSpPr>
          <p:nvPr/>
        </p:nvSpPr>
        <p:spPr bwMode="auto">
          <a:xfrm>
            <a:off x="3120279" y="4376501"/>
            <a:ext cx="27236" cy="17708"/>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52" name="693128710"/>
          <p:cNvSpPr>
            <a:spLocks noChangeAspect="1"/>
          </p:cNvSpPr>
          <p:nvPr/>
        </p:nvSpPr>
        <p:spPr bwMode="auto">
          <a:xfrm>
            <a:off x="3111956" y="4374815"/>
            <a:ext cx="8322" cy="1687"/>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53" name="2089760448"/>
          <p:cNvSpPr>
            <a:spLocks noChangeAspect="1"/>
          </p:cNvSpPr>
          <p:nvPr/>
        </p:nvSpPr>
        <p:spPr bwMode="auto">
          <a:xfrm>
            <a:off x="3120279" y="4376501"/>
            <a:ext cx="27236" cy="5902"/>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54" name="1504882250"/>
          <p:cNvSpPr>
            <a:spLocks noChangeAspect="1" noChangeArrowheads="1"/>
          </p:cNvSpPr>
          <p:nvPr/>
        </p:nvSpPr>
        <p:spPr bwMode="auto">
          <a:xfrm>
            <a:off x="3147515" y="4382404"/>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55" name="285097988"/>
          <p:cNvSpPr>
            <a:spLocks noChangeAspect="1"/>
          </p:cNvSpPr>
          <p:nvPr/>
        </p:nvSpPr>
        <p:spPr bwMode="auto">
          <a:xfrm>
            <a:off x="3111956" y="4357107"/>
            <a:ext cx="46150" cy="23612"/>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56" name="2042825610"/>
          <p:cNvSpPr>
            <a:spLocks noChangeAspect="1"/>
          </p:cNvSpPr>
          <p:nvPr/>
        </p:nvSpPr>
        <p:spPr bwMode="auto">
          <a:xfrm>
            <a:off x="3111956" y="4357107"/>
            <a:ext cx="8322" cy="13492"/>
          </a:xfrm>
          <a:custGeom>
            <a:avLst/>
            <a:gdLst/>
            <a:ahLst/>
            <a:cxnLst>
              <a:cxn ang="0">
                <a:pos x="0" y="16"/>
              </a:cxn>
              <a:cxn ang="0">
                <a:pos x="11" y="16"/>
              </a:cxn>
              <a:cxn ang="0">
                <a:pos x="11" y="4"/>
              </a:cxn>
              <a:cxn ang="0">
                <a:pos x="0" y="0"/>
              </a:cxn>
              <a:cxn ang="0">
                <a:pos x="0" y="16"/>
              </a:cxn>
            </a:cxnLst>
            <a:rect l="0" t="0" r="r" b="b"/>
            <a:pathLst>
              <a:path w="11" h="16">
                <a:moveTo>
                  <a:pt x="0" y="16"/>
                </a:moveTo>
                <a:lnTo>
                  <a:pt x="11" y="16"/>
                </a:lnTo>
                <a:lnTo>
                  <a:pt x="11" y="4"/>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57" name="1193387375"/>
          <p:cNvSpPr>
            <a:spLocks noChangeAspect="1"/>
          </p:cNvSpPr>
          <p:nvPr/>
        </p:nvSpPr>
        <p:spPr bwMode="auto">
          <a:xfrm>
            <a:off x="3120279" y="4360479"/>
            <a:ext cx="27236" cy="18552"/>
          </a:xfrm>
          <a:custGeom>
            <a:avLst/>
            <a:gdLst/>
            <a:ahLst/>
            <a:cxnLst>
              <a:cxn ang="0">
                <a:pos x="0" y="5"/>
              </a:cxn>
              <a:cxn ang="0">
                <a:pos x="15" y="5"/>
              </a:cxn>
              <a:cxn ang="0">
                <a:pos x="15" y="2"/>
              </a:cxn>
              <a:cxn ang="0">
                <a:pos x="0" y="0"/>
              </a:cxn>
              <a:cxn ang="0">
                <a:pos x="0" y="5"/>
              </a:cxn>
            </a:cxnLst>
            <a:rect l="0" t="0" r="r" b="b"/>
            <a:pathLst>
              <a:path w="15" h="9">
                <a:moveTo>
                  <a:pt x="0" y="5"/>
                </a:moveTo>
                <a:cubicBezTo>
                  <a:pt x="0" y="5"/>
                  <a:pt x="7" y="9"/>
                  <a:pt x="15" y="5"/>
                </a:cubicBezTo>
                <a:cubicBezTo>
                  <a:pt x="15" y="2"/>
                  <a:pt x="15" y="2"/>
                  <a:pt x="15" y="2"/>
                </a:cubicBezTo>
                <a:cubicBezTo>
                  <a:pt x="15"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58" name="1791401350"/>
          <p:cNvSpPr>
            <a:spLocks noChangeAspect="1"/>
          </p:cNvSpPr>
          <p:nvPr/>
        </p:nvSpPr>
        <p:spPr bwMode="auto">
          <a:xfrm>
            <a:off x="3111956" y="4357107"/>
            <a:ext cx="8322" cy="3373"/>
          </a:xfrm>
          <a:custGeom>
            <a:avLst/>
            <a:gdLst/>
            <a:ahLst/>
            <a:cxnLst>
              <a:cxn ang="0">
                <a:pos x="0" y="0"/>
              </a:cxn>
              <a:cxn ang="0">
                <a:pos x="0" y="0"/>
              </a:cxn>
              <a:cxn ang="0">
                <a:pos x="11" y="2"/>
              </a:cxn>
              <a:cxn ang="0">
                <a:pos x="11" y="4"/>
              </a:cxn>
              <a:cxn ang="0">
                <a:pos x="0" y="0"/>
              </a:cxn>
            </a:cxnLst>
            <a:rect l="0" t="0" r="r" b="b"/>
            <a:pathLst>
              <a:path w="11" h="4">
                <a:moveTo>
                  <a:pt x="0" y="0"/>
                </a:moveTo>
                <a:lnTo>
                  <a:pt x="0" y="0"/>
                </a:lnTo>
                <a:lnTo>
                  <a:pt x="11" y="2"/>
                </a:lnTo>
                <a:lnTo>
                  <a:pt x="11" y="4"/>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59" name="1802258160"/>
          <p:cNvSpPr>
            <a:spLocks noChangeAspect="1"/>
          </p:cNvSpPr>
          <p:nvPr/>
        </p:nvSpPr>
        <p:spPr bwMode="auto">
          <a:xfrm>
            <a:off x="3120279" y="4358792"/>
            <a:ext cx="27236" cy="7589"/>
          </a:xfrm>
          <a:custGeom>
            <a:avLst/>
            <a:gdLst/>
            <a:ahLst/>
            <a:cxnLst>
              <a:cxn ang="0">
                <a:pos x="0" y="0"/>
              </a:cxn>
              <a:cxn ang="0">
                <a:pos x="15" y="3"/>
              </a:cxn>
              <a:cxn ang="0">
                <a:pos x="15" y="3"/>
              </a:cxn>
              <a:cxn ang="0">
                <a:pos x="4" y="2"/>
              </a:cxn>
              <a:cxn ang="0">
                <a:pos x="0" y="1"/>
              </a:cxn>
              <a:cxn ang="0">
                <a:pos x="0" y="0"/>
              </a:cxn>
            </a:cxnLst>
            <a:rect l="0" t="0" r="r" b="b"/>
            <a:pathLst>
              <a:path w="15" h="4">
                <a:moveTo>
                  <a:pt x="0" y="0"/>
                </a:moveTo>
                <a:cubicBezTo>
                  <a:pt x="0" y="0"/>
                  <a:pt x="4" y="4"/>
                  <a:pt x="15" y="3"/>
                </a:cubicBezTo>
                <a:cubicBezTo>
                  <a:pt x="15" y="4"/>
                  <a:pt x="15" y="3"/>
                  <a:pt x="15" y="3"/>
                </a:cubicBezTo>
                <a:cubicBezTo>
                  <a:pt x="15"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60" name="1954575588"/>
          <p:cNvSpPr>
            <a:spLocks noChangeAspect="1"/>
          </p:cNvSpPr>
          <p:nvPr/>
        </p:nvSpPr>
        <p:spPr bwMode="auto">
          <a:xfrm>
            <a:off x="3147515" y="4366382"/>
            <a:ext cx="1513" cy="4217"/>
          </a:xfrm>
          <a:custGeom>
            <a:avLst/>
            <a:gdLst/>
            <a:ahLst/>
            <a:cxnLst>
              <a:cxn ang="0">
                <a:pos x="2" y="3"/>
              </a:cxn>
              <a:cxn ang="0">
                <a:pos x="0" y="5"/>
              </a:cxn>
              <a:cxn ang="0">
                <a:pos x="0" y="0"/>
              </a:cxn>
              <a:cxn ang="0">
                <a:pos x="2" y="0"/>
              </a:cxn>
              <a:cxn ang="0">
                <a:pos x="2" y="3"/>
              </a:cxn>
            </a:cxnLst>
            <a:rect l="0" t="0" r="r" b="b"/>
            <a:pathLst>
              <a:path w="2" h="5">
                <a:moveTo>
                  <a:pt x="2" y="3"/>
                </a:moveTo>
                <a:lnTo>
                  <a:pt x="0" y="5"/>
                </a:lnTo>
                <a:lnTo>
                  <a:pt x="0" y="0"/>
                </a:lnTo>
                <a:lnTo>
                  <a:pt x="2" y="0"/>
                </a:lnTo>
                <a:lnTo>
                  <a:pt x="2"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61" name="1355439519"/>
          <p:cNvSpPr>
            <a:spLocks noChangeAspect="1"/>
          </p:cNvSpPr>
          <p:nvPr/>
        </p:nvSpPr>
        <p:spPr bwMode="auto">
          <a:xfrm>
            <a:off x="3159620" y="4434687"/>
            <a:ext cx="46907" cy="23612"/>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62" name="218479242"/>
          <p:cNvSpPr>
            <a:spLocks noChangeAspect="1"/>
          </p:cNvSpPr>
          <p:nvPr/>
        </p:nvSpPr>
        <p:spPr bwMode="auto">
          <a:xfrm>
            <a:off x="3159620" y="4434687"/>
            <a:ext cx="9079" cy="13492"/>
          </a:xfrm>
          <a:custGeom>
            <a:avLst/>
            <a:gdLst/>
            <a:ahLst/>
            <a:cxnLst>
              <a:cxn ang="0">
                <a:pos x="0" y="16"/>
              </a:cxn>
              <a:cxn ang="0">
                <a:pos x="12" y="16"/>
              </a:cxn>
              <a:cxn ang="0">
                <a:pos x="12" y="2"/>
              </a:cxn>
              <a:cxn ang="0">
                <a:pos x="0" y="0"/>
              </a:cxn>
              <a:cxn ang="0">
                <a:pos x="0" y="16"/>
              </a:cxn>
            </a:cxnLst>
            <a:rect l="0" t="0" r="r" b="b"/>
            <a:pathLst>
              <a:path w="12" h="16">
                <a:moveTo>
                  <a:pt x="0" y="16"/>
                </a:moveTo>
                <a:lnTo>
                  <a:pt x="12" y="16"/>
                </a:lnTo>
                <a:lnTo>
                  <a:pt x="12" y="2"/>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63" name="405666468"/>
          <p:cNvSpPr>
            <a:spLocks noChangeAspect="1"/>
          </p:cNvSpPr>
          <p:nvPr/>
        </p:nvSpPr>
        <p:spPr bwMode="auto">
          <a:xfrm>
            <a:off x="3168699" y="4436373"/>
            <a:ext cx="28749" cy="20239"/>
          </a:xfrm>
          <a:custGeom>
            <a:avLst/>
            <a:gdLst/>
            <a:ahLst/>
            <a:cxnLst>
              <a:cxn ang="0">
                <a:pos x="0" y="6"/>
              </a:cxn>
              <a:cxn ang="0">
                <a:pos x="16" y="6"/>
              </a:cxn>
              <a:cxn ang="0">
                <a:pos x="16" y="3"/>
              </a:cxn>
              <a:cxn ang="0">
                <a:pos x="0" y="0"/>
              </a:cxn>
              <a:cxn ang="0">
                <a:pos x="0" y="6"/>
              </a:cxn>
            </a:cxnLst>
            <a:rect l="0" t="0" r="r" b="b"/>
            <a:pathLst>
              <a:path w="16" h="10">
                <a:moveTo>
                  <a:pt x="0" y="6"/>
                </a:moveTo>
                <a:cubicBezTo>
                  <a:pt x="0" y="6"/>
                  <a:pt x="7" y="10"/>
                  <a:pt x="16" y="6"/>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64" name="8292576"/>
          <p:cNvSpPr>
            <a:spLocks noChangeAspect="1"/>
          </p:cNvSpPr>
          <p:nvPr/>
        </p:nvSpPr>
        <p:spPr bwMode="auto">
          <a:xfrm>
            <a:off x="3159620" y="4434687"/>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65" name="410687126"/>
          <p:cNvSpPr>
            <a:spLocks noChangeAspect="1"/>
          </p:cNvSpPr>
          <p:nvPr/>
        </p:nvSpPr>
        <p:spPr bwMode="auto">
          <a:xfrm>
            <a:off x="3168699" y="4436373"/>
            <a:ext cx="28749" cy="8433"/>
          </a:xfrm>
          <a:custGeom>
            <a:avLst/>
            <a:gdLst/>
            <a:ahLst/>
            <a:cxnLst>
              <a:cxn ang="0">
                <a:pos x="0" y="0"/>
              </a:cxn>
              <a:cxn ang="0">
                <a:pos x="15" y="3"/>
              </a:cxn>
              <a:cxn ang="0">
                <a:pos x="16" y="3"/>
              </a:cxn>
              <a:cxn ang="0">
                <a:pos x="5" y="2"/>
              </a:cxn>
              <a:cxn ang="0">
                <a:pos x="0" y="0"/>
              </a:cxn>
            </a:cxnLst>
            <a:rect l="0" t="0" r="r" b="b"/>
            <a:pathLst>
              <a:path w="16" h="4">
                <a:moveTo>
                  <a:pt x="0" y="0"/>
                </a:moveTo>
                <a:cubicBezTo>
                  <a:pt x="0" y="0"/>
                  <a:pt x="4" y="3"/>
                  <a:pt x="15"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66" name="1458562083"/>
          <p:cNvSpPr>
            <a:spLocks noChangeAspect="1"/>
          </p:cNvSpPr>
          <p:nvPr/>
        </p:nvSpPr>
        <p:spPr bwMode="auto">
          <a:xfrm>
            <a:off x="3197447" y="4442277"/>
            <a:ext cx="757" cy="5902"/>
          </a:xfrm>
          <a:custGeom>
            <a:avLst/>
            <a:gdLst/>
            <a:ahLst/>
            <a:cxnLst>
              <a:cxn ang="0">
                <a:pos x="0" y="5"/>
              </a:cxn>
              <a:cxn ang="0">
                <a:pos x="0" y="7"/>
              </a:cxn>
              <a:cxn ang="0">
                <a:pos x="0" y="0"/>
              </a:cxn>
              <a:cxn ang="0">
                <a:pos x="0" y="3"/>
              </a:cxn>
              <a:cxn ang="0">
                <a:pos x="0" y="5"/>
              </a:cxn>
            </a:cxnLst>
            <a:rect l="0" t="0" r="r" b="b"/>
            <a:pathLst>
              <a:path h="7">
                <a:moveTo>
                  <a:pt x="0" y="5"/>
                </a:moveTo>
                <a:lnTo>
                  <a:pt x="0" y="7"/>
                </a:lnTo>
                <a:lnTo>
                  <a:pt x="0" y="0"/>
                </a:lnTo>
                <a:lnTo>
                  <a:pt x="0" y="3"/>
                </a:lnTo>
                <a:lnTo>
                  <a:pt x="0"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67" name="391562609"/>
          <p:cNvSpPr>
            <a:spLocks noChangeAspect="1"/>
          </p:cNvSpPr>
          <p:nvPr/>
        </p:nvSpPr>
        <p:spPr bwMode="auto">
          <a:xfrm>
            <a:off x="3159620" y="4416135"/>
            <a:ext cx="46907" cy="24454"/>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68" name="492855218"/>
          <p:cNvSpPr>
            <a:spLocks noChangeAspect="1"/>
          </p:cNvSpPr>
          <p:nvPr/>
        </p:nvSpPr>
        <p:spPr bwMode="auto">
          <a:xfrm>
            <a:off x="3159620" y="4418665"/>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69" name="621271854"/>
          <p:cNvSpPr>
            <a:spLocks noChangeAspect="1"/>
          </p:cNvSpPr>
          <p:nvPr/>
        </p:nvSpPr>
        <p:spPr bwMode="auto">
          <a:xfrm>
            <a:off x="3168699" y="4420352"/>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70" name="242712579"/>
          <p:cNvSpPr>
            <a:spLocks noChangeAspect="1"/>
          </p:cNvSpPr>
          <p:nvPr/>
        </p:nvSpPr>
        <p:spPr bwMode="auto">
          <a:xfrm>
            <a:off x="3159620" y="4416135"/>
            <a:ext cx="9079" cy="4217"/>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71" name="780946170"/>
          <p:cNvSpPr>
            <a:spLocks noChangeAspect="1"/>
          </p:cNvSpPr>
          <p:nvPr/>
        </p:nvSpPr>
        <p:spPr bwMode="auto">
          <a:xfrm>
            <a:off x="3168699" y="4418665"/>
            <a:ext cx="28749" cy="7589"/>
          </a:xfrm>
          <a:custGeom>
            <a:avLst/>
            <a:gdLst/>
            <a:ahLst/>
            <a:cxnLst>
              <a:cxn ang="0">
                <a:pos x="0" y="0"/>
              </a:cxn>
              <a:cxn ang="0">
                <a:pos x="15" y="4"/>
              </a:cxn>
              <a:cxn ang="0">
                <a:pos x="16" y="4"/>
              </a:cxn>
              <a:cxn ang="0">
                <a:pos x="5" y="3"/>
              </a:cxn>
              <a:cxn ang="0">
                <a:pos x="0" y="1"/>
              </a:cxn>
              <a:cxn ang="0">
                <a:pos x="0" y="0"/>
              </a:cxn>
            </a:cxnLst>
            <a:rect l="0" t="0" r="r" b="b"/>
            <a:pathLst>
              <a:path w="16" h="4">
                <a:moveTo>
                  <a:pt x="0" y="0"/>
                </a:moveTo>
                <a:cubicBezTo>
                  <a:pt x="0" y="0"/>
                  <a:pt x="4" y="4"/>
                  <a:pt x="15" y="4"/>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72" name="671259437"/>
          <p:cNvSpPr>
            <a:spLocks noChangeAspect="1" noChangeArrowheads="1"/>
          </p:cNvSpPr>
          <p:nvPr/>
        </p:nvSpPr>
        <p:spPr bwMode="auto">
          <a:xfrm>
            <a:off x="3197447" y="4426254"/>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73" name="935151351"/>
          <p:cNvSpPr>
            <a:spLocks noChangeAspect="1"/>
          </p:cNvSpPr>
          <p:nvPr/>
        </p:nvSpPr>
        <p:spPr bwMode="auto">
          <a:xfrm>
            <a:off x="3159620" y="4398426"/>
            <a:ext cx="46907" cy="24454"/>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74" name="1830845000"/>
          <p:cNvSpPr>
            <a:spLocks noChangeAspect="1"/>
          </p:cNvSpPr>
          <p:nvPr/>
        </p:nvSpPr>
        <p:spPr bwMode="auto">
          <a:xfrm>
            <a:off x="3159620" y="4400956"/>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75" name="668797305"/>
          <p:cNvSpPr>
            <a:spLocks noChangeAspect="1"/>
          </p:cNvSpPr>
          <p:nvPr/>
        </p:nvSpPr>
        <p:spPr bwMode="auto">
          <a:xfrm>
            <a:off x="3168699" y="4402642"/>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76" name="224802496"/>
          <p:cNvSpPr>
            <a:spLocks noChangeAspect="1"/>
          </p:cNvSpPr>
          <p:nvPr/>
        </p:nvSpPr>
        <p:spPr bwMode="auto">
          <a:xfrm>
            <a:off x="3159620" y="4400956"/>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77" name="373241316"/>
          <p:cNvSpPr>
            <a:spLocks noChangeAspect="1"/>
          </p:cNvSpPr>
          <p:nvPr/>
        </p:nvSpPr>
        <p:spPr bwMode="auto">
          <a:xfrm>
            <a:off x="3168699" y="4402642"/>
            <a:ext cx="28749" cy="5902"/>
          </a:xfrm>
          <a:custGeom>
            <a:avLst/>
            <a:gdLst/>
            <a:ahLst/>
            <a:cxnLst>
              <a:cxn ang="0">
                <a:pos x="0" y="0"/>
              </a:cxn>
              <a:cxn ang="0">
                <a:pos x="15" y="3"/>
              </a:cxn>
              <a:cxn ang="0">
                <a:pos x="16" y="3"/>
              </a:cxn>
              <a:cxn ang="0">
                <a:pos x="5" y="2"/>
              </a:cxn>
              <a:cxn ang="0">
                <a:pos x="0" y="0"/>
              </a:cxn>
            </a:cxnLst>
            <a:rect l="0" t="0" r="r" b="b"/>
            <a:pathLst>
              <a:path w="16" h="3">
                <a:moveTo>
                  <a:pt x="0" y="0"/>
                </a:moveTo>
                <a:cubicBezTo>
                  <a:pt x="0" y="0"/>
                  <a:pt x="4" y="3"/>
                  <a:pt x="15"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78" name="1055994659"/>
          <p:cNvSpPr>
            <a:spLocks noChangeAspect="1" noChangeArrowheads="1"/>
          </p:cNvSpPr>
          <p:nvPr/>
        </p:nvSpPr>
        <p:spPr bwMode="auto">
          <a:xfrm>
            <a:off x="3197447" y="4408546"/>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79" name="447148040"/>
          <p:cNvSpPr>
            <a:spLocks noChangeAspect="1"/>
          </p:cNvSpPr>
          <p:nvPr/>
        </p:nvSpPr>
        <p:spPr bwMode="auto">
          <a:xfrm>
            <a:off x="3159620" y="4382404"/>
            <a:ext cx="46907" cy="24454"/>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80" name="850775013"/>
          <p:cNvSpPr>
            <a:spLocks noChangeAspect="1"/>
          </p:cNvSpPr>
          <p:nvPr/>
        </p:nvSpPr>
        <p:spPr bwMode="auto">
          <a:xfrm>
            <a:off x="3159620" y="4382404"/>
            <a:ext cx="9079" cy="14335"/>
          </a:xfrm>
          <a:custGeom>
            <a:avLst/>
            <a:gdLst/>
            <a:ahLst/>
            <a:cxnLst>
              <a:cxn ang="0">
                <a:pos x="0" y="17"/>
              </a:cxn>
              <a:cxn ang="0">
                <a:pos x="12" y="17"/>
              </a:cxn>
              <a:cxn ang="0">
                <a:pos x="12" y="3"/>
              </a:cxn>
              <a:cxn ang="0">
                <a:pos x="0" y="0"/>
              </a:cxn>
              <a:cxn ang="0">
                <a:pos x="0" y="17"/>
              </a:cxn>
            </a:cxnLst>
            <a:rect l="0" t="0" r="r" b="b"/>
            <a:pathLst>
              <a:path w="12" h="17">
                <a:moveTo>
                  <a:pt x="0" y="17"/>
                </a:moveTo>
                <a:lnTo>
                  <a:pt x="12" y="17"/>
                </a:lnTo>
                <a:lnTo>
                  <a:pt x="12" y="3"/>
                </a:lnTo>
                <a:lnTo>
                  <a:pt x="0" y="0"/>
                </a:lnTo>
                <a:lnTo>
                  <a:pt x="0" y="1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81" name="1140607480"/>
          <p:cNvSpPr>
            <a:spLocks noChangeAspect="1"/>
          </p:cNvSpPr>
          <p:nvPr/>
        </p:nvSpPr>
        <p:spPr bwMode="auto">
          <a:xfrm>
            <a:off x="3168699" y="4384934"/>
            <a:ext cx="28749" cy="19396"/>
          </a:xfrm>
          <a:custGeom>
            <a:avLst/>
            <a:gdLst/>
            <a:ahLst/>
            <a:cxnLst>
              <a:cxn ang="0">
                <a:pos x="0" y="6"/>
              </a:cxn>
              <a:cxn ang="0">
                <a:pos x="16" y="6"/>
              </a:cxn>
              <a:cxn ang="0">
                <a:pos x="16" y="3"/>
              </a:cxn>
              <a:cxn ang="0">
                <a:pos x="0" y="0"/>
              </a:cxn>
              <a:cxn ang="0">
                <a:pos x="0" y="6"/>
              </a:cxn>
            </a:cxnLst>
            <a:rect l="0" t="0" r="r" b="b"/>
            <a:pathLst>
              <a:path w="16" h="10">
                <a:moveTo>
                  <a:pt x="0" y="6"/>
                </a:moveTo>
                <a:cubicBezTo>
                  <a:pt x="0" y="6"/>
                  <a:pt x="7" y="10"/>
                  <a:pt x="16" y="6"/>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82" name="1706660886"/>
          <p:cNvSpPr>
            <a:spLocks noChangeAspect="1"/>
          </p:cNvSpPr>
          <p:nvPr/>
        </p:nvSpPr>
        <p:spPr bwMode="auto">
          <a:xfrm>
            <a:off x="3159620" y="4382404"/>
            <a:ext cx="9079" cy="2529"/>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83" name="1463390823"/>
          <p:cNvSpPr>
            <a:spLocks noChangeAspect="1"/>
          </p:cNvSpPr>
          <p:nvPr/>
        </p:nvSpPr>
        <p:spPr bwMode="auto">
          <a:xfrm>
            <a:off x="3168699" y="4384934"/>
            <a:ext cx="28749" cy="7589"/>
          </a:xfrm>
          <a:custGeom>
            <a:avLst/>
            <a:gdLst/>
            <a:ahLst/>
            <a:cxnLst>
              <a:cxn ang="0">
                <a:pos x="0" y="0"/>
              </a:cxn>
              <a:cxn ang="0">
                <a:pos x="15" y="3"/>
              </a:cxn>
              <a:cxn ang="0">
                <a:pos x="16" y="3"/>
              </a:cxn>
              <a:cxn ang="0">
                <a:pos x="5" y="2"/>
              </a:cxn>
              <a:cxn ang="0">
                <a:pos x="0" y="0"/>
              </a:cxn>
            </a:cxnLst>
            <a:rect l="0" t="0" r="r" b="b"/>
            <a:pathLst>
              <a:path w="16" h="4">
                <a:moveTo>
                  <a:pt x="0" y="0"/>
                </a:moveTo>
                <a:cubicBezTo>
                  <a:pt x="0" y="0"/>
                  <a:pt x="4" y="3"/>
                  <a:pt x="15"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84" name="548947779"/>
          <p:cNvSpPr>
            <a:spLocks noChangeAspect="1"/>
          </p:cNvSpPr>
          <p:nvPr/>
        </p:nvSpPr>
        <p:spPr bwMode="auto">
          <a:xfrm>
            <a:off x="3197447" y="4390836"/>
            <a:ext cx="757" cy="5902"/>
          </a:xfrm>
          <a:custGeom>
            <a:avLst/>
            <a:gdLst/>
            <a:ahLst/>
            <a:cxnLst>
              <a:cxn ang="0">
                <a:pos x="0" y="4"/>
              </a:cxn>
              <a:cxn ang="0">
                <a:pos x="0" y="7"/>
              </a:cxn>
              <a:cxn ang="0">
                <a:pos x="0" y="0"/>
              </a:cxn>
              <a:cxn ang="0">
                <a:pos x="0" y="2"/>
              </a:cxn>
              <a:cxn ang="0">
                <a:pos x="0" y="4"/>
              </a:cxn>
            </a:cxnLst>
            <a:rect l="0" t="0" r="r" b="b"/>
            <a:pathLst>
              <a:path h="7">
                <a:moveTo>
                  <a:pt x="0" y="4"/>
                </a:moveTo>
                <a:lnTo>
                  <a:pt x="0" y="7"/>
                </a:lnTo>
                <a:lnTo>
                  <a:pt x="0" y="0"/>
                </a:lnTo>
                <a:lnTo>
                  <a:pt x="0" y="2"/>
                </a:lnTo>
                <a:lnTo>
                  <a:pt x="0" y="4"/>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85" name="450463552"/>
          <p:cNvSpPr>
            <a:spLocks noChangeAspect="1"/>
          </p:cNvSpPr>
          <p:nvPr/>
        </p:nvSpPr>
        <p:spPr bwMode="auto">
          <a:xfrm>
            <a:off x="3159620" y="4364696"/>
            <a:ext cx="46907" cy="23612"/>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86" name="275075254"/>
          <p:cNvSpPr>
            <a:spLocks noChangeAspect="1"/>
          </p:cNvSpPr>
          <p:nvPr/>
        </p:nvSpPr>
        <p:spPr bwMode="auto">
          <a:xfrm>
            <a:off x="3159620" y="4366382"/>
            <a:ext cx="9079" cy="14335"/>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87" name="1799163761"/>
          <p:cNvSpPr>
            <a:spLocks noChangeAspect="1"/>
          </p:cNvSpPr>
          <p:nvPr/>
        </p:nvSpPr>
        <p:spPr bwMode="auto">
          <a:xfrm>
            <a:off x="3168699" y="4368911"/>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88" name="1939838095"/>
          <p:cNvSpPr>
            <a:spLocks noChangeAspect="1"/>
          </p:cNvSpPr>
          <p:nvPr/>
        </p:nvSpPr>
        <p:spPr bwMode="auto">
          <a:xfrm>
            <a:off x="3159620" y="4364696"/>
            <a:ext cx="9079" cy="4217"/>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89" name="1481577273"/>
          <p:cNvSpPr>
            <a:spLocks noChangeAspect="1"/>
          </p:cNvSpPr>
          <p:nvPr/>
        </p:nvSpPr>
        <p:spPr bwMode="auto">
          <a:xfrm>
            <a:off x="3168699" y="4366382"/>
            <a:ext cx="28749" cy="8433"/>
          </a:xfrm>
          <a:custGeom>
            <a:avLst/>
            <a:gdLst/>
            <a:ahLst/>
            <a:cxnLst>
              <a:cxn ang="0">
                <a:pos x="0" y="0"/>
              </a:cxn>
              <a:cxn ang="0">
                <a:pos x="15" y="4"/>
              </a:cxn>
              <a:cxn ang="0">
                <a:pos x="16" y="4"/>
              </a:cxn>
              <a:cxn ang="0">
                <a:pos x="5" y="3"/>
              </a:cxn>
              <a:cxn ang="0">
                <a:pos x="0" y="1"/>
              </a:cxn>
              <a:cxn ang="0">
                <a:pos x="0" y="0"/>
              </a:cxn>
            </a:cxnLst>
            <a:rect l="0" t="0" r="r" b="b"/>
            <a:pathLst>
              <a:path w="16" h="4">
                <a:moveTo>
                  <a:pt x="0" y="0"/>
                </a:moveTo>
                <a:cubicBezTo>
                  <a:pt x="0" y="0"/>
                  <a:pt x="4" y="4"/>
                  <a:pt x="15" y="4"/>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90" name="1940852722"/>
          <p:cNvSpPr>
            <a:spLocks noChangeAspect="1" noChangeArrowheads="1"/>
          </p:cNvSpPr>
          <p:nvPr/>
        </p:nvSpPr>
        <p:spPr bwMode="auto">
          <a:xfrm>
            <a:off x="3197447" y="4374815"/>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91" name="1744057990"/>
          <p:cNvSpPr>
            <a:spLocks noChangeAspect="1"/>
          </p:cNvSpPr>
          <p:nvPr/>
        </p:nvSpPr>
        <p:spPr bwMode="auto">
          <a:xfrm>
            <a:off x="3054457" y="4344457"/>
            <a:ext cx="9079" cy="4217"/>
          </a:xfrm>
          <a:custGeom>
            <a:avLst/>
            <a:gdLst/>
            <a:ahLst/>
            <a:cxnLst>
              <a:cxn ang="0">
                <a:pos x="0" y="0"/>
              </a:cxn>
              <a:cxn ang="0">
                <a:pos x="2" y="0"/>
              </a:cxn>
              <a:cxn ang="0">
                <a:pos x="9" y="0"/>
              </a:cxn>
              <a:cxn ang="0">
                <a:pos x="12" y="0"/>
              </a:cxn>
              <a:cxn ang="0">
                <a:pos x="12" y="5"/>
              </a:cxn>
              <a:cxn ang="0">
                <a:pos x="12" y="5"/>
              </a:cxn>
              <a:cxn ang="0">
                <a:pos x="12" y="3"/>
              </a:cxn>
              <a:cxn ang="0">
                <a:pos x="0" y="0"/>
              </a:cxn>
            </a:cxnLst>
            <a:rect l="0" t="0" r="r" b="b"/>
            <a:pathLst>
              <a:path w="12" h="5">
                <a:moveTo>
                  <a:pt x="0" y="0"/>
                </a:moveTo>
                <a:lnTo>
                  <a:pt x="2" y="0"/>
                </a:lnTo>
                <a:lnTo>
                  <a:pt x="9" y="0"/>
                </a:lnTo>
                <a:lnTo>
                  <a:pt x="12" y="0"/>
                </a:lnTo>
                <a:lnTo>
                  <a:pt x="12" y="5"/>
                </a:lnTo>
                <a:lnTo>
                  <a:pt x="12" y="5"/>
                </a:lnTo>
                <a:lnTo>
                  <a:pt x="12" y="3"/>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92" name="1869914578"/>
          <p:cNvSpPr>
            <a:spLocks noChangeAspect="1"/>
          </p:cNvSpPr>
          <p:nvPr/>
        </p:nvSpPr>
        <p:spPr bwMode="auto">
          <a:xfrm>
            <a:off x="3052944" y="4344457"/>
            <a:ext cx="10591" cy="90230"/>
          </a:xfrm>
          <a:custGeom>
            <a:avLst/>
            <a:gdLst/>
            <a:ahLst/>
            <a:cxnLst>
              <a:cxn ang="0">
                <a:pos x="2" y="0"/>
              </a:cxn>
              <a:cxn ang="0">
                <a:pos x="0" y="0"/>
              </a:cxn>
              <a:cxn ang="0">
                <a:pos x="0" y="19"/>
              </a:cxn>
              <a:cxn ang="0">
                <a:pos x="2" y="19"/>
              </a:cxn>
              <a:cxn ang="0">
                <a:pos x="0" y="26"/>
              </a:cxn>
              <a:cxn ang="0">
                <a:pos x="0" y="26"/>
              </a:cxn>
              <a:cxn ang="0">
                <a:pos x="0" y="78"/>
              </a:cxn>
              <a:cxn ang="0">
                <a:pos x="0" y="78"/>
              </a:cxn>
              <a:cxn ang="0">
                <a:pos x="0" y="88"/>
              </a:cxn>
              <a:cxn ang="0">
                <a:pos x="0" y="88"/>
              </a:cxn>
              <a:cxn ang="0">
                <a:pos x="0" y="104"/>
              </a:cxn>
              <a:cxn ang="0">
                <a:pos x="14" y="107"/>
              </a:cxn>
              <a:cxn ang="0">
                <a:pos x="14" y="3"/>
              </a:cxn>
              <a:cxn ang="0">
                <a:pos x="2" y="0"/>
              </a:cxn>
            </a:cxnLst>
            <a:rect l="0" t="0" r="r" b="b"/>
            <a:pathLst>
              <a:path w="14" h="107">
                <a:moveTo>
                  <a:pt x="2" y="0"/>
                </a:moveTo>
                <a:lnTo>
                  <a:pt x="0" y="0"/>
                </a:lnTo>
                <a:lnTo>
                  <a:pt x="0" y="19"/>
                </a:lnTo>
                <a:lnTo>
                  <a:pt x="2" y="19"/>
                </a:lnTo>
                <a:lnTo>
                  <a:pt x="0" y="26"/>
                </a:lnTo>
                <a:lnTo>
                  <a:pt x="0" y="26"/>
                </a:lnTo>
                <a:lnTo>
                  <a:pt x="0" y="78"/>
                </a:lnTo>
                <a:lnTo>
                  <a:pt x="0" y="78"/>
                </a:lnTo>
                <a:lnTo>
                  <a:pt x="0" y="88"/>
                </a:lnTo>
                <a:lnTo>
                  <a:pt x="0" y="88"/>
                </a:lnTo>
                <a:lnTo>
                  <a:pt x="0" y="104"/>
                </a:lnTo>
                <a:lnTo>
                  <a:pt x="14" y="107"/>
                </a:lnTo>
                <a:lnTo>
                  <a:pt x="14" y="3"/>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93" name="592413204"/>
          <p:cNvSpPr>
            <a:spLocks noChangeAspect="1" noEditPoints="1"/>
          </p:cNvSpPr>
          <p:nvPr/>
        </p:nvSpPr>
        <p:spPr bwMode="auto">
          <a:xfrm>
            <a:off x="3052944" y="4360479"/>
            <a:ext cx="8322" cy="8433"/>
          </a:xfrm>
          <a:custGeom>
            <a:avLst/>
            <a:gdLst/>
            <a:ahLst/>
            <a:cxnLst>
              <a:cxn ang="0">
                <a:pos x="0" y="0"/>
              </a:cxn>
              <a:cxn ang="0">
                <a:pos x="0" y="0"/>
              </a:cxn>
              <a:cxn ang="0">
                <a:pos x="0" y="0"/>
              </a:cxn>
              <a:cxn ang="0">
                <a:pos x="0" y="0"/>
              </a:cxn>
              <a:cxn ang="0">
                <a:pos x="3" y="0"/>
              </a:cxn>
              <a:cxn ang="0">
                <a:pos x="0" y="0"/>
              </a:cxn>
              <a:cxn ang="0">
                <a:pos x="0" y="3"/>
              </a:cxn>
              <a:cxn ang="0">
                <a:pos x="3" y="3"/>
              </a:cxn>
              <a:cxn ang="0">
                <a:pos x="5" y="2"/>
              </a:cxn>
              <a:cxn ang="0">
                <a:pos x="3" y="0"/>
              </a:cxn>
            </a:cxnLst>
            <a:rect l="0" t="0" r="r" b="b"/>
            <a:pathLst>
              <a:path w="5" h="4">
                <a:moveTo>
                  <a:pt x="0" y="0"/>
                </a:moveTo>
                <a:cubicBezTo>
                  <a:pt x="0" y="0"/>
                  <a:pt x="0" y="0"/>
                  <a:pt x="0" y="0"/>
                </a:cubicBezTo>
                <a:cubicBezTo>
                  <a:pt x="0" y="0"/>
                  <a:pt x="0" y="0"/>
                  <a:pt x="0" y="0"/>
                </a:cubicBezTo>
                <a:cubicBezTo>
                  <a:pt x="0" y="0"/>
                  <a:pt x="0" y="0"/>
                  <a:pt x="0" y="0"/>
                </a:cubicBezTo>
                <a:moveTo>
                  <a:pt x="3" y="0"/>
                </a:moveTo>
                <a:cubicBezTo>
                  <a:pt x="0" y="0"/>
                  <a:pt x="0" y="0"/>
                  <a:pt x="0" y="0"/>
                </a:cubicBezTo>
                <a:cubicBezTo>
                  <a:pt x="0" y="3"/>
                  <a:pt x="0" y="3"/>
                  <a:pt x="0" y="3"/>
                </a:cubicBezTo>
                <a:cubicBezTo>
                  <a:pt x="3" y="3"/>
                  <a:pt x="3" y="3"/>
                  <a:pt x="3" y="3"/>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94" name="802952193"/>
          <p:cNvSpPr>
            <a:spLocks noChangeAspect="1"/>
          </p:cNvSpPr>
          <p:nvPr/>
        </p:nvSpPr>
        <p:spPr bwMode="auto">
          <a:xfrm>
            <a:off x="3052944" y="4364696"/>
            <a:ext cx="8322" cy="4217"/>
          </a:xfrm>
          <a:custGeom>
            <a:avLst/>
            <a:gdLst/>
            <a:ahLst/>
            <a:cxnLst>
              <a:cxn ang="0">
                <a:pos x="5" y="0"/>
              </a:cxn>
              <a:cxn ang="0">
                <a:pos x="5" y="0"/>
              </a:cxn>
              <a:cxn ang="0">
                <a:pos x="3" y="1"/>
              </a:cxn>
              <a:cxn ang="0">
                <a:pos x="0" y="1"/>
              </a:cxn>
              <a:cxn ang="0">
                <a:pos x="0" y="1"/>
              </a:cxn>
              <a:cxn ang="0">
                <a:pos x="3" y="2"/>
              </a:cxn>
              <a:cxn ang="0">
                <a:pos x="5" y="0"/>
              </a:cxn>
              <a:cxn ang="0">
                <a:pos x="5" y="0"/>
              </a:cxn>
            </a:cxnLst>
            <a:rect l="0" t="0" r="r" b="b"/>
            <a:pathLst>
              <a:path w="5" h="2">
                <a:moveTo>
                  <a:pt x="5" y="0"/>
                </a:moveTo>
                <a:cubicBezTo>
                  <a:pt x="5" y="0"/>
                  <a:pt x="5" y="0"/>
                  <a:pt x="5" y="0"/>
                </a:cubicBezTo>
                <a:cubicBezTo>
                  <a:pt x="5" y="1"/>
                  <a:pt x="4" y="2"/>
                  <a:pt x="3" y="1"/>
                </a:cubicBezTo>
                <a:cubicBezTo>
                  <a:pt x="0" y="1"/>
                  <a:pt x="0" y="1"/>
                  <a:pt x="0"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95" name="674483655"/>
          <p:cNvSpPr>
            <a:spLocks noChangeAspect="1"/>
          </p:cNvSpPr>
          <p:nvPr/>
        </p:nvSpPr>
        <p:spPr bwMode="auto">
          <a:xfrm>
            <a:off x="3054457" y="4363009"/>
            <a:ext cx="5296" cy="3373"/>
          </a:xfrm>
          <a:custGeom>
            <a:avLst/>
            <a:gdLst/>
            <a:ahLst/>
            <a:cxnLst>
              <a:cxn ang="0">
                <a:pos x="3" y="1"/>
              </a:cxn>
              <a:cxn ang="0">
                <a:pos x="2" y="2"/>
              </a:cxn>
              <a:cxn ang="0">
                <a:pos x="1" y="1"/>
              </a:cxn>
              <a:cxn ang="0">
                <a:pos x="0" y="0"/>
              </a:cxn>
              <a:cxn ang="0">
                <a:pos x="1" y="0"/>
              </a:cxn>
              <a:cxn ang="0">
                <a:pos x="2" y="0"/>
              </a:cxn>
              <a:cxn ang="0">
                <a:pos x="3" y="1"/>
              </a:cxn>
            </a:cxnLst>
            <a:rect l="0" t="0" r="r" b="b"/>
            <a:pathLst>
              <a:path w="3" h="2">
                <a:moveTo>
                  <a:pt x="3" y="1"/>
                </a:moveTo>
                <a:cubicBezTo>
                  <a:pt x="3" y="1"/>
                  <a:pt x="3" y="2"/>
                  <a:pt x="2" y="2"/>
                </a:cubicBezTo>
                <a:cubicBezTo>
                  <a:pt x="1" y="1"/>
                  <a:pt x="1" y="1"/>
                  <a:pt x="1" y="1"/>
                </a:cubicBezTo>
                <a:cubicBezTo>
                  <a:pt x="0" y="1"/>
                  <a:pt x="0" y="1"/>
                  <a:pt x="0" y="0"/>
                </a:cubicBezTo>
                <a:cubicBezTo>
                  <a:pt x="0" y="0"/>
                  <a:pt x="0"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96" name="877495546"/>
          <p:cNvSpPr>
            <a:spLocks noChangeAspect="1" noEditPoints="1"/>
          </p:cNvSpPr>
          <p:nvPr/>
        </p:nvSpPr>
        <p:spPr bwMode="auto">
          <a:xfrm>
            <a:off x="3052944" y="4410232"/>
            <a:ext cx="8322" cy="8433"/>
          </a:xfrm>
          <a:custGeom>
            <a:avLst/>
            <a:gdLst/>
            <a:ahLst/>
            <a:cxnLst>
              <a:cxn ang="0">
                <a:pos x="0" y="0"/>
              </a:cxn>
              <a:cxn ang="0">
                <a:pos x="0" y="0"/>
              </a:cxn>
              <a:cxn ang="0">
                <a:pos x="0" y="0"/>
              </a:cxn>
              <a:cxn ang="0">
                <a:pos x="0" y="0"/>
              </a:cxn>
              <a:cxn ang="0">
                <a:pos x="3" y="1"/>
              </a:cxn>
              <a:cxn ang="0">
                <a:pos x="0" y="0"/>
              </a:cxn>
              <a:cxn ang="0">
                <a:pos x="0" y="4"/>
              </a:cxn>
              <a:cxn ang="0">
                <a:pos x="3" y="4"/>
              </a:cxn>
              <a:cxn ang="0">
                <a:pos x="5" y="3"/>
              </a:cxn>
              <a:cxn ang="0">
                <a:pos x="3" y="1"/>
              </a:cxn>
            </a:cxnLst>
            <a:rect l="0" t="0" r="r" b="b"/>
            <a:pathLst>
              <a:path w="5" h="4">
                <a:moveTo>
                  <a:pt x="0" y="0"/>
                </a:moveTo>
                <a:cubicBezTo>
                  <a:pt x="0" y="0"/>
                  <a:pt x="0" y="0"/>
                  <a:pt x="0" y="0"/>
                </a:cubicBezTo>
                <a:cubicBezTo>
                  <a:pt x="0" y="0"/>
                  <a:pt x="0" y="0"/>
                  <a:pt x="0" y="0"/>
                </a:cubicBezTo>
                <a:cubicBezTo>
                  <a:pt x="0" y="0"/>
                  <a:pt x="0" y="0"/>
                  <a:pt x="0" y="0"/>
                </a:cubicBezTo>
                <a:moveTo>
                  <a:pt x="3" y="1"/>
                </a:moveTo>
                <a:cubicBezTo>
                  <a:pt x="0" y="0"/>
                  <a:pt x="0" y="0"/>
                  <a:pt x="0" y="0"/>
                </a:cubicBezTo>
                <a:cubicBezTo>
                  <a:pt x="0" y="4"/>
                  <a:pt x="0" y="4"/>
                  <a:pt x="0"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97" name="363018912"/>
          <p:cNvSpPr>
            <a:spLocks noChangeAspect="1"/>
          </p:cNvSpPr>
          <p:nvPr/>
        </p:nvSpPr>
        <p:spPr bwMode="auto">
          <a:xfrm>
            <a:off x="3052944" y="4414448"/>
            <a:ext cx="8322" cy="5902"/>
          </a:xfrm>
          <a:custGeom>
            <a:avLst/>
            <a:gdLst/>
            <a:ahLst/>
            <a:cxnLst>
              <a:cxn ang="0">
                <a:pos x="5" y="0"/>
              </a:cxn>
              <a:cxn ang="0">
                <a:pos x="5" y="1"/>
              </a:cxn>
              <a:cxn ang="0">
                <a:pos x="3" y="2"/>
              </a:cxn>
              <a:cxn ang="0">
                <a:pos x="0" y="2"/>
              </a:cxn>
              <a:cxn ang="0">
                <a:pos x="0" y="2"/>
              </a:cxn>
              <a:cxn ang="0">
                <a:pos x="3" y="2"/>
              </a:cxn>
              <a:cxn ang="0">
                <a:pos x="5" y="1"/>
              </a:cxn>
              <a:cxn ang="0">
                <a:pos x="5" y="0"/>
              </a:cxn>
            </a:cxnLst>
            <a:rect l="0" t="0" r="r" b="b"/>
            <a:pathLst>
              <a:path w="5" h="3">
                <a:moveTo>
                  <a:pt x="5" y="0"/>
                </a:moveTo>
                <a:cubicBezTo>
                  <a:pt x="5" y="1"/>
                  <a:pt x="5" y="1"/>
                  <a:pt x="5" y="1"/>
                </a:cubicBezTo>
                <a:cubicBezTo>
                  <a:pt x="5" y="2"/>
                  <a:pt x="4" y="2"/>
                  <a:pt x="3" y="2"/>
                </a:cubicBezTo>
                <a:cubicBezTo>
                  <a:pt x="0" y="2"/>
                  <a:pt x="0" y="2"/>
                  <a:pt x="0" y="2"/>
                </a:cubicBezTo>
                <a:cubicBezTo>
                  <a:pt x="0" y="2"/>
                  <a:pt x="0" y="2"/>
                  <a:pt x="0" y="2"/>
                </a:cubicBezTo>
                <a:cubicBezTo>
                  <a:pt x="3" y="2"/>
                  <a:pt x="3" y="2"/>
                  <a:pt x="3" y="2"/>
                </a:cubicBezTo>
                <a:cubicBezTo>
                  <a:pt x="4" y="3"/>
                  <a:pt x="5" y="2"/>
                  <a:pt x="5" y="1"/>
                </a:cubicBezTo>
                <a:cubicBezTo>
                  <a:pt x="5" y="1"/>
                  <a:pt x="5" y="1"/>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98" name="1537600748"/>
          <p:cNvSpPr>
            <a:spLocks noChangeAspect="1"/>
          </p:cNvSpPr>
          <p:nvPr/>
        </p:nvSpPr>
        <p:spPr bwMode="auto">
          <a:xfrm>
            <a:off x="3054457" y="4412762"/>
            <a:ext cx="5296" cy="3373"/>
          </a:xfrm>
          <a:custGeom>
            <a:avLst/>
            <a:gdLst/>
            <a:ahLst/>
            <a:cxnLst>
              <a:cxn ang="0">
                <a:pos x="3" y="2"/>
              </a:cxn>
              <a:cxn ang="0">
                <a:pos x="2" y="2"/>
              </a:cxn>
              <a:cxn ang="0">
                <a:pos x="1" y="2"/>
              </a:cxn>
              <a:cxn ang="0">
                <a:pos x="0" y="1"/>
              </a:cxn>
              <a:cxn ang="0">
                <a:pos x="1" y="0"/>
              </a:cxn>
              <a:cxn ang="0">
                <a:pos x="2" y="0"/>
              </a:cxn>
              <a:cxn ang="0">
                <a:pos x="3" y="2"/>
              </a:cxn>
            </a:cxnLst>
            <a:rect l="0" t="0" r="r" b="b"/>
            <a:pathLst>
              <a:path w="3" h="2">
                <a:moveTo>
                  <a:pt x="3" y="2"/>
                </a:moveTo>
                <a:cubicBezTo>
                  <a:pt x="3" y="2"/>
                  <a:pt x="3" y="2"/>
                  <a:pt x="2" y="2"/>
                </a:cubicBezTo>
                <a:cubicBezTo>
                  <a:pt x="1" y="2"/>
                  <a:pt x="1" y="2"/>
                  <a:pt x="1" y="2"/>
                </a:cubicBezTo>
                <a:cubicBezTo>
                  <a:pt x="0" y="2"/>
                  <a:pt x="0" y="1"/>
                  <a:pt x="0" y="1"/>
                </a:cubicBezTo>
                <a:cubicBezTo>
                  <a:pt x="0" y="0"/>
                  <a:pt x="0" y="0"/>
                  <a:pt x="1" y="0"/>
                </a:cubicBezTo>
                <a:cubicBezTo>
                  <a:pt x="2" y="0"/>
                  <a:pt x="2" y="0"/>
                  <a:pt x="2" y="0"/>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99" name="1810039622"/>
          <p:cNvSpPr>
            <a:spLocks noChangeAspect="1" noChangeArrowheads="1"/>
          </p:cNvSpPr>
          <p:nvPr/>
        </p:nvSpPr>
        <p:spPr bwMode="auto">
          <a:xfrm>
            <a:off x="3061266" y="4442277"/>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00" name="1587681379"/>
          <p:cNvSpPr>
            <a:spLocks noChangeAspect="1"/>
          </p:cNvSpPr>
          <p:nvPr/>
        </p:nvSpPr>
        <p:spPr bwMode="auto">
          <a:xfrm>
            <a:off x="3061266" y="4456612"/>
            <a:ext cx="209568" cy="123118"/>
          </a:xfrm>
          <a:custGeom>
            <a:avLst/>
            <a:gdLst/>
            <a:ahLst/>
            <a:cxnLst>
              <a:cxn ang="0">
                <a:pos x="10" y="0"/>
              </a:cxn>
              <a:cxn ang="0">
                <a:pos x="3" y="4"/>
              </a:cxn>
              <a:cxn ang="0">
                <a:pos x="0" y="104"/>
              </a:cxn>
              <a:cxn ang="0">
                <a:pos x="274" y="146"/>
              </a:cxn>
              <a:cxn ang="0">
                <a:pos x="274" y="42"/>
              </a:cxn>
              <a:cxn ang="0">
                <a:pos x="277" y="40"/>
              </a:cxn>
              <a:cxn ang="0">
                <a:pos x="10" y="0"/>
              </a:cxn>
            </a:cxnLst>
            <a:rect l="0" t="0" r="r" b="b"/>
            <a:pathLst>
              <a:path w="277" h="146">
                <a:moveTo>
                  <a:pt x="10" y="0"/>
                </a:moveTo>
                <a:lnTo>
                  <a:pt x="3" y="4"/>
                </a:lnTo>
                <a:lnTo>
                  <a:pt x="0" y="104"/>
                </a:lnTo>
                <a:lnTo>
                  <a:pt x="274" y="146"/>
                </a:lnTo>
                <a:lnTo>
                  <a:pt x="274" y="42"/>
                </a:lnTo>
                <a:lnTo>
                  <a:pt x="277" y="40"/>
                </a:lnTo>
                <a:lnTo>
                  <a:pt x="10" y="0"/>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01" name="855114886"/>
          <p:cNvSpPr>
            <a:spLocks noChangeAspect="1"/>
          </p:cNvSpPr>
          <p:nvPr/>
        </p:nvSpPr>
        <p:spPr bwMode="auto">
          <a:xfrm>
            <a:off x="3068832" y="4547685"/>
            <a:ext cx="178548" cy="52283"/>
          </a:xfrm>
          <a:custGeom>
            <a:avLst/>
            <a:gdLst/>
            <a:ahLst/>
            <a:cxnLst>
              <a:cxn ang="0">
                <a:pos x="236" y="36"/>
              </a:cxn>
              <a:cxn ang="0">
                <a:pos x="0" y="0"/>
              </a:cxn>
              <a:cxn ang="0">
                <a:pos x="0" y="24"/>
              </a:cxn>
              <a:cxn ang="0">
                <a:pos x="236" y="62"/>
              </a:cxn>
              <a:cxn ang="0">
                <a:pos x="236" y="36"/>
              </a:cxn>
            </a:cxnLst>
            <a:rect l="0" t="0" r="r" b="b"/>
            <a:pathLst>
              <a:path w="236" h="62">
                <a:moveTo>
                  <a:pt x="236" y="36"/>
                </a:moveTo>
                <a:lnTo>
                  <a:pt x="0" y="0"/>
                </a:lnTo>
                <a:lnTo>
                  <a:pt x="0" y="24"/>
                </a:lnTo>
                <a:lnTo>
                  <a:pt x="236" y="62"/>
                </a:lnTo>
                <a:lnTo>
                  <a:pt x="236" y="36"/>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02" name="1124827262"/>
          <p:cNvSpPr>
            <a:spLocks noChangeAspect="1" noChangeShapeType="1"/>
          </p:cNvSpPr>
          <p:nvPr/>
        </p:nvSpPr>
        <p:spPr bwMode="auto">
          <a:xfrm>
            <a:off x="3059753" y="4545999"/>
            <a:ext cx="225456" cy="37947"/>
          </a:xfrm>
          <a:prstGeom prst="line">
            <a:avLst/>
          </a:prstGeom>
          <a:noFill/>
          <a:ln w="7938"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03" name="1338954529"/>
          <p:cNvSpPr>
            <a:spLocks noChangeAspect="1"/>
          </p:cNvSpPr>
          <p:nvPr/>
        </p:nvSpPr>
        <p:spPr bwMode="auto">
          <a:xfrm>
            <a:off x="3058241" y="4545999"/>
            <a:ext cx="8322" cy="20239"/>
          </a:xfrm>
          <a:custGeom>
            <a:avLst/>
            <a:gdLst/>
            <a:ahLst/>
            <a:cxnLst>
              <a:cxn ang="0">
                <a:pos x="5" y="1"/>
              </a:cxn>
              <a:cxn ang="0">
                <a:pos x="0" y="1"/>
              </a:cxn>
              <a:cxn ang="0">
                <a:pos x="0" y="9"/>
              </a:cxn>
              <a:cxn ang="0">
                <a:pos x="5" y="10"/>
              </a:cxn>
              <a:cxn ang="0">
                <a:pos x="5" y="1"/>
              </a:cxn>
            </a:cxnLst>
            <a:rect l="0" t="0" r="r" b="b"/>
            <a:pathLst>
              <a:path w="5" h="10">
                <a:moveTo>
                  <a:pt x="5" y="1"/>
                </a:moveTo>
                <a:cubicBezTo>
                  <a:pt x="5" y="1"/>
                  <a:pt x="0" y="0"/>
                  <a:pt x="0" y="1"/>
                </a:cubicBezTo>
                <a:cubicBezTo>
                  <a:pt x="0" y="2"/>
                  <a:pt x="0" y="9"/>
                  <a:pt x="0" y="9"/>
                </a:cubicBezTo>
                <a:cubicBezTo>
                  <a:pt x="1" y="10"/>
                  <a:pt x="5" y="10"/>
                  <a:pt x="5" y="10"/>
                </a:cubicBezTo>
                <a:lnTo>
                  <a:pt x="5" y="1"/>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04" name="1389808770"/>
          <p:cNvSpPr>
            <a:spLocks noChangeAspect="1" noChangeShapeType="1"/>
          </p:cNvSpPr>
          <p:nvPr/>
        </p:nvSpPr>
        <p:spPr bwMode="auto">
          <a:xfrm>
            <a:off x="3090016" y="4560334"/>
            <a:ext cx="161148" cy="27827"/>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05" name="368217359"/>
          <p:cNvSpPr>
            <a:spLocks noChangeAspect="1" noChangeShapeType="1"/>
          </p:cNvSpPr>
          <p:nvPr/>
        </p:nvSpPr>
        <p:spPr bwMode="auto">
          <a:xfrm>
            <a:off x="3090016" y="4557804"/>
            <a:ext cx="161148" cy="30358"/>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06" name="165437681"/>
          <p:cNvSpPr>
            <a:spLocks noChangeAspect="1"/>
          </p:cNvSpPr>
          <p:nvPr/>
        </p:nvSpPr>
        <p:spPr bwMode="auto">
          <a:xfrm>
            <a:off x="3208040" y="4553588"/>
            <a:ext cx="48420" cy="24454"/>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07" name="1905461006"/>
          <p:cNvSpPr>
            <a:spLocks noChangeAspect="1"/>
          </p:cNvSpPr>
          <p:nvPr/>
        </p:nvSpPr>
        <p:spPr bwMode="auto">
          <a:xfrm>
            <a:off x="3208040" y="4556118"/>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08" name="258915448"/>
          <p:cNvSpPr>
            <a:spLocks noChangeAspect="1"/>
          </p:cNvSpPr>
          <p:nvPr/>
        </p:nvSpPr>
        <p:spPr bwMode="auto">
          <a:xfrm>
            <a:off x="3217119" y="4557804"/>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09" name="836084945"/>
          <p:cNvSpPr>
            <a:spLocks noChangeAspect="1"/>
          </p:cNvSpPr>
          <p:nvPr/>
        </p:nvSpPr>
        <p:spPr bwMode="auto">
          <a:xfrm>
            <a:off x="3208040" y="4553588"/>
            <a:ext cx="9079" cy="4217"/>
          </a:xfrm>
          <a:custGeom>
            <a:avLst/>
            <a:gdLst/>
            <a:ahLst/>
            <a:cxnLst>
              <a:cxn ang="0">
                <a:pos x="0" y="3"/>
              </a:cxn>
              <a:cxn ang="0">
                <a:pos x="0" y="0"/>
              </a:cxn>
              <a:cxn ang="0">
                <a:pos x="12" y="5"/>
              </a:cxn>
              <a:cxn ang="0">
                <a:pos x="12" y="5"/>
              </a:cxn>
              <a:cxn ang="0">
                <a:pos x="0" y="3"/>
              </a:cxn>
            </a:cxnLst>
            <a:rect l="0" t="0" r="r" b="b"/>
            <a:pathLst>
              <a:path w="12" h="5">
                <a:moveTo>
                  <a:pt x="0" y="3"/>
                </a:moveTo>
                <a:lnTo>
                  <a:pt x="0" y="0"/>
                </a:lnTo>
                <a:lnTo>
                  <a:pt x="12" y="5"/>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10" name="60295492"/>
          <p:cNvSpPr>
            <a:spLocks noChangeAspect="1"/>
          </p:cNvSpPr>
          <p:nvPr/>
        </p:nvSpPr>
        <p:spPr bwMode="auto">
          <a:xfrm>
            <a:off x="3217119" y="4557804"/>
            <a:ext cx="28749" cy="5902"/>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11" name="1669584294"/>
          <p:cNvSpPr>
            <a:spLocks noChangeAspect="1" noChangeArrowheads="1"/>
          </p:cNvSpPr>
          <p:nvPr/>
        </p:nvSpPr>
        <p:spPr bwMode="auto">
          <a:xfrm>
            <a:off x="3245868" y="4563707"/>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12" name="137392716"/>
          <p:cNvSpPr>
            <a:spLocks noChangeAspect="1"/>
          </p:cNvSpPr>
          <p:nvPr/>
        </p:nvSpPr>
        <p:spPr bwMode="auto">
          <a:xfrm>
            <a:off x="3208040" y="4535879"/>
            <a:ext cx="48420" cy="24454"/>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13" name="1344253310"/>
          <p:cNvSpPr>
            <a:spLocks noChangeAspect="1"/>
          </p:cNvSpPr>
          <p:nvPr/>
        </p:nvSpPr>
        <p:spPr bwMode="auto">
          <a:xfrm>
            <a:off x="3208040" y="4538409"/>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14" name="951483147"/>
          <p:cNvSpPr>
            <a:spLocks noChangeAspect="1"/>
          </p:cNvSpPr>
          <p:nvPr/>
        </p:nvSpPr>
        <p:spPr bwMode="auto">
          <a:xfrm>
            <a:off x="3217119" y="4540095"/>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15" name="813968108"/>
          <p:cNvSpPr>
            <a:spLocks noChangeAspect="1"/>
          </p:cNvSpPr>
          <p:nvPr/>
        </p:nvSpPr>
        <p:spPr bwMode="auto">
          <a:xfrm>
            <a:off x="3208040" y="4538409"/>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16" name="1796262280"/>
          <p:cNvSpPr>
            <a:spLocks noChangeAspect="1"/>
          </p:cNvSpPr>
          <p:nvPr/>
        </p:nvSpPr>
        <p:spPr bwMode="auto">
          <a:xfrm>
            <a:off x="3217119" y="4540095"/>
            <a:ext cx="28749" cy="5902"/>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17" name="902572066"/>
          <p:cNvSpPr>
            <a:spLocks noChangeAspect="1" noChangeArrowheads="1"/>
          </p:cNvSpPr>
          <p:nvPr/>
        </p:nvSpPr>
        <p:spPr bwMode="auto">
          <a:xfrm>
            <a:off x="3245868" y="4545999"/>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18" name="2004202336"/>
          <p:cNvSpPr>
            <a:spLocks noChangeAspect="1"/>
          </p:cNvSpPr>
          <p:nvPr/>
        </p:nvSpPr>
        <p:spPr bwMode="auto">
          <a:xfrm>
            <a:off x="3208040" y="4519858"/>
            <a:ext cx="48420" cy="24454"/>
          </a:xfrm>
          <a:custGeom>
            <a:avLst/>
            <a:gdLst/>
            <a:ahLst/>
            <a:cxnLst>
              <a:cxn ang="0">
                <a:pos x="2" y="0"/>
              </a:cxn>
              <a:cxn ang="0">
                <a:pos x="64" y="10"/>
              </a:cxn>
              <a:cxn ang="0">
                <a:pos x="64" y="29"/>
              </a:cxn>
              <a:cxn ang="0">
                <a:pos x="0" y="19"/>
              </a:cxn>
              <a:cxn ang="0">
                <a:pos x="2" y="0"/>
              </a:cxn>
            </a:cxnLst>
            <a:rect l="0" t="0" r="r" b="b"/>
            <a:pathLst>
              <a:path w="64" h="29">
                <a:moveTo>
                  <a:pt x="2" y="0"/>
                </a:moveTo>
                <a:lnTo>
                  <a:pt x="64" y="10"/>
                </a:lnTo>
                <a:lnTo>
                  <a:pt x="64" y="29"/>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19" name="1705312671"/>
          <p:cNvSpPr>
            <a:spLocks noChangeAspect="1"/>
          </p:cNvSpPr>
          <p:nvPr/>
        </p:nvSpPr>
        <p:spPr bwMode="auto">
          <a:xfrm>
            <a:off x="3208040" y="4522387"/>
            <a:ext cx="9079" cy="11806"/>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20" name="135611872"/>
          <p:cNvSpPr>
            <a:spLocks noChangeAspect="1"/>
          </p:cNvSpPr>
          <p:nvPr/>
        </p:nvSpPr>
        <p:spPr bwMode="auto">
          <a:xfrm>
            <a:off x="3217119" y="4524073"/>
            <a:ext cx="28749" cy="17708"/>
          </a:xfrm>
          <a:custGeom>
            <a:avLst/>
            <a:gdLst/>
            <a:ahLst/>
            <a:cxnLst>
              <a:cxn ang="0">
                <a:pos x="0" y="5"/>
              </a:cxn>
              <a:cxn ang="0">
                <a:pos x="16" y="5"/>
              </a:cxn>
              <a:cxn ang="0">
                <a:pos x="16" y="3"/>
              </a:cxn>
              <a:cxn ang="0">
                <a:pos x="0" y="0"/>
              </a:cxn>
              <a:cxn ang="0">
                <a:pos x="0" y="5"/>
              </a:cxn>
            </a:cxnLst>
            <a:rect l="0" t="0" r="r" b="b"/>
            <a:pathLst>
              <a:path w="16" h="9">
                <a:moveTo>
                  <a:pt x="0" y="5"/>
                </a:moveTo>
                <a:cubicBezTo>
                  <a:pt x="0" y="5"/>
                  <a:pt x="7" y="9"/>
                  <a:pt x="16" y="5"/>
                </a:cubicBezTo>
                <a:cubicBezTo>
                  <a:pt x="16" y="3"/>
                  <a:pt x="16" y="3"/>
                  <a:pt x="16" y="3"/>
                </a:cubicBezTo>
                <a:cubicBezTo>
                  <a:pt x="16"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21" name="1806881969"/>
          <p:cNvSpPr>
            <a:spLocks noChangeAspect="1"/>
          </p:cNvSpPr>
          <p:nvPr/>
        </p:nvSpPr>
        <p:spPr bwMode="auto">
          <a:xfrm>
            <a:off x="3208040" y="4519858"/>
            <a:ext cx="9079" cy="4217"/>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22" name="599208161"/>
          <p:cNvSpPr>
            <a:spLocks noChangeAspect="1"/>
          </p:cNvSpPr>
          <p:nvPr/>
        </p:nvSpPr>
        <p:spPr bwMode="auto">
          <a:xfrm>
            <a:off x="3217119" y="4522387"/>
            <a:ext cx="28749" cy="7589"/>
          </a:xfrm>
          <a:custGeom>
            <a:avLst/>
            <a:gdLst/>
            <a:ahLst/>
            <a:cxnLst>
              <a:cxn ang="0">
                <a:pos x="0" y="0"/>
              </a:cxn>
              <a:cxn ang="0">
                <a:pos x="16" y="3"/>
              </a:cxn>
              <a:cxn ang="0">
                <a:pos x="16" y="4"/>
              </a:cxn>
              <a:cxn ang="0">
                <a:pos x="5" y="3"/>
              </a:cxn>
              <a:cxn ang="0">
                <a:pos x="0" y="1"/>
              </a:cxn>
              <a:cxn ang="0">
                <a:pos x="0" y="0"/>
              </a:cxn>
            </a:cxnLst>
            <a:rect l="0" t="0" r="r" b="b"/>
            <a:pathLst>
              <a:path w="16" h="4">
                <a:moveTo>
                  <a:pt x="0" y="0"/>
                </a:moveTo>
                <a:cubicBezTo>
                  <a:pt x="0" y="0"/>
                  <a:pt x="4" y="4"/>
                  <a:pt x="16" y="3"/>
                </a:cubicBezTo>
                <a:cubicBezTo>
                  <a:pt x="16" y="4"/>
                  <a:pt x="16" y="4"/>
                  <a:pt x="16" y="4"/>
                </a:cubicBezTo>
                <a:cubicBezTo>
                  <a:pt x="16" y="4"/>
                  <a:pt x="9" y="4"/>
                  <a:pt x="5"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23" name="1158761592"/>
          <p:cNvSpPr>
            <a:spLocks noChangeAspect="1" noChangeArrowheads="1"/>
          </p:cNvSpPr>
          <p:nvPr/>
        </p:nvSpPr>
        <p:spPr bwMode="auto">
          <a:xfrm>
            <a:off x="3245868" y="4529976"/>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24" name="827902779"/>
          <p:cNvSpPr>
            <a:spLocks noChangeAspect="1"/>
          </p:cNvSpPr>
          <p:nvPr/>
        </p:nvSpPr>
        <p:spPr bwMode="auto">
          <a:xfrm>
            <a:off x="3208040" y="4502148"/>
            <a:ext cx="48420" cy="23612"/>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25" name="646138236"/>
          <p:cNvSpPr>
            <a:spLocks noChangeAspect="1"/>
          </p:cNvSpPr>
          <p:nvPr/>
        </p:nvSpPr>
        <p:spPr bwMode="auto">
          <a:xfrm>
            <a:off x="3208040" y="4503835"/>
            <a:ext cx="9079" cy="14335"/>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26" name="1058515239"/>
          <p:cNvSpPr>
            <a:spLocks noChangeAspect="1"/>
          </p:cNvSpPr>
          <p:nvPr/>
        </p:nvSpPr>
        <p:spPr bwMode="auto">
          <a:xfrm>
            <a:off x="3217119" y="4506364"/>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27" name="78846233"/>
          <p:cNvSpPr>
            <a:spLocks noChangeAspect="1"/>
          </p:cNvSpPr>
          <p:nvPr/>
        </p:nvSpPr>
        <p:spPr bwMode="auto">
          <a:xfrm>
            <a:off x="3208040" y="4502148"/>
            <a:ext cx="9079" cy="4217"/>
          </a:xfrm>
          <a:custGeom>
            <a:avLst/>
            <a:gdLst/>
            <a:ahLst/>
            <a:cxnLst>
              <a:cxn ang="0">
                <a:pos x="0" y="2"/>
              </a:cxn>
              <a:cxn ang="0">
                <a:pos x="0" y="0"/>
              </a:cxn>
              <a:cxn ang="0">
                <a:pos x="12" y="5"/>
              </a:cxn>
              <a:cxn ang="0">
                <a:pos x="12" y="5"/>
              </a:cxn>
              <a:cxn ang="0">
                <a:pos x="0" y="2"/>
              </a:cxn>
            </a:cxnLst>
            <a:rect l="0" t="0" r="r" b="b"/>
            <a:pathLst>
              <a:path w="12" h="5">
                <a:moveTo>
                  <a:pt x="0" y="2"/>
                </a:moveTo>
                <a:lnTo>
                  <a:pt x="0" y="0"/>
                </a:lnTo>
                <a:lnTo>
                  <a:pt x="12" y="5"/>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28" name="132199158"/>
          <p:cNvSpPr>
            <a:spLocks noChangeAspect="1"/>
          </p:cNvSpPr>
          <p:nvPr/>
        </p:nvSpPr>
        <p:spPr bwMode="auto">
          <a:xfrm>
            <a:off x="3217119" y="4506364"/>
            <a:ext cx="28749" cy="5902"/>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29" name="1156361345"/>
          <p:cNvSpPr>
            <a:spLocks noChangeAspect="1" noChangeArrowheads="1"/>
          </p:cNvSpPr>
          <p:nvPr/>
        </p:nvSpPr>
        <p:spPr bwMode="auto">
          <a:xfrm>
            <a:off x="3245868" y="4512268"/>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30" name="1938785406"/>
          <p:cNvSpPr>
            <a:spLocks noChangeAspect="1"/>
          </p:cNvSpPr>
          <p:nvPr/>
        </p:nvSpPr>
        <p:spPr bwMode="auto">
          <a:xfrm>
            <a:off x="3208040" y="4484439"/>
            <a:ext cx="48420" cy="23612"/>
          </a:xfrm>
          <a:custGeom>
            <a:avLst/>
            <a:gdLst/>
            <a:ahLst/>
            <a:cxnLst>
              <a:cxn ang="0">
                <a:pos x="2" y="0"/>
              </a:cxn>
              <a:cxn ang="0">
                <a:pos x="64" y="9"/>
              </a:cxn>
              <a:cxn ang="0">
                <a:pos x="64" y="28"/>
              </a:cxn>
              <a:cxn ang="0">
                <a:pos x="0" y="19"/>
              </a:cxn>
              <a:cxn ang="0">
                <a:pos x="2" y="0"/>
              </a:cxn>
            </a:cxnLst>
            <a:rect l="0" t="0" r="r" b="b"/>
            <a:pathLst>
              <a:path w="64" h="28">
                <a:moveTo>
                  <a:pt x="2" y="0"/>
                </a:moveTo>
                <a:lnTo>
                  <a:pt x="64" y="9"/>
                </a:lnTo>
                <a:lnTo>
                  <a:pt x="64" y="28"/>
                </a:lnTo>
                <a:lnTo>
                  <a:pt x="0" y="19"/>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31" name="2009267231"/>
          <p:cNvSpPr>
            <a:spLocks noChangeAspect="1"/>
          </p:cNvSpPr>
          <p:nvPr/>
        </p:nvSpPr>
        <p:spPr bwMode="auto">
          <a:xfrm>
            <a:off x="3208040" y="4486127"/>
            <a:ext cx="9079" cy="14335"/>
          </a:xfrm>
          <a:custGeom>
            <a:avLst/>
            <a:gdLst/>
            <a:ahLst/>
            <a:cxnLst>
              <a:cxn ang="0">
                <a:pos x="0" y="14"/>
              </a:cxn>
              <a:cxn ang="0">
                <a:pos x="12" y="17"/>
              </a:cxn>
              <a:cxn ang="0">
                <a:pos x="12" y="3"/>
              </a:cxn>
              <a:cxn ang="0">
                <a:pos x="0" y="0"/>
              </a:cxn>
              <a:cxn ang="0">
                <a:pos x="0" y="14"/>
              </a:cxn>
            </a:cxnLst>
            <a:rect l="0" t="0" r="r" b="b"/>
            <a:pathLst>
              <a:path w="12" h="17">
                <a:moveTo>
                  <a:pt x="0" y="14"/>
                </a:moveTo>
                <a:lnTo>
                  <a:pt x="12" y="17"/>
                </a:lnTo>
                <a:lnTo>
                  <a:pt x="12"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32" name="983124215"/>
          <p:cNvSpPr>
            <a:spLocks noChangeAspect="1"/>
          </p:cNvSpPr>
          <p:nvPr/>
        </p:nvSpPr>
        <p:spPr bwMode="auto">
          <a:xfrm>
            <a:off x="3217119" y="4488656"/>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33" name="1393438684"/>
          <p:cNvSpPr>
            <a:spLocks noChangeAspect="1"/>
          </p:cNvSpPr>
          <p:nvPr/>
        </p:nvSpPr>
        <p:spPr bwMode="auto">
          <a:xfrm>
            <a:off x="3208040" y="4486127"/>
            <a:ext cx="9079" cy="2529"/>
          </a:xfrm>
          <a:custGeom>
            <a:avLst/>
            <a:gdLst/>
            <a:ahLst/>
            <a:cxnLst>
              <a:cxn ang="0">
                <a:pos x="0" y="0"/>
              </a:cxn>
              <a:cxn ang="0">
                <a:pos x="0" y="0"/>
              </a:cxn>
              <a:cxn ang="0">
                <a:pos x="12" y="3"/>
              </a:cxn>
              <a:cxn ang="0">
                <a:pos x="12" y="3"/>
              </a:cxn>
              <a:cxn ang="0">
                <a:pos x="0" y="0"/>
              </a:cxn>
            </a:cxnLst>
            <a:rect l="0" t="0" r="r" b="b"/>
            <a:pathLst>
              <a:path w="12" h="3">
                <a:moveTo>
                  <a:pt x="0" y="0"/>
                </a:moveTo>
                <a:lnTo>
                  <a:pt x="0" y="0"/>
                </a:lnTo>
                <a:lnTo>
                  <a:pt x="12" y="3"/>
                </a:lnTo>
                <a:lnTo>
                  <a:pt x="12"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34" name="1006950308"/>
          <p:cNvSpPr>
            <a:spLocks noChangeAspect="1"/>
          </p:cNvSpPr>
          <p:nvPr/>
        </p:nvSpPr>
        <p:spPr bwMode="auto">
          <a:xfrm>
            <a:off x="3217119" y="4488656"/>
            <a:ext cx="28749" cy="5902"/>
          </a:xfrm>
          <a:custGeom>
            <a:avLst/>
            <a:gdLst/>
            <a:ahLst/>
            <a:cxnLst>
              <a:cxn ang="0">
                <a:pos x="0" y="0"/>
              </a:cxn>
              <a:cxn ang="0">
                <a:pos x="16" y="3"/>
              </a:cxn>
              <a:cxn ang="0">
                <a:pos x="16" y="3"/>
              </a:cxn>
              <a:cxn ang="0">
                <a:pos x="5" y="2"/>
              </a:cxn>
              <a:cxn ang="0">
                <a:pos x="0" y="0"/>
              </a:cxn>
            </a:cxnLst>
            <a:rect l="0" t="0" r="r" b="b"/>
            <a:pathLst>
              <a:path w="16" h="3">
                <a:moveTo>
                  <a:pt x="0" y="0"/>
                </a:moveTo>
                <a:cubicBezTo>
                  <a:pt x="0" y="0"/>
                  <a:pt x="4" y="3"/>
                  <a:pt x="16"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35" name="2143143774"/>
          <p:cNvSpPr>
            <a:spLocks noChangeAspect="1" noChangeArrowheads="1"/>
          </p:cNvSpPr>
          <p:nvPr/>
        </p:nvSpPr>
        <p:spPr bwMode="auto">
          <a:xfrm>
            <a:off x="3245868" y="4494558"/>
            <a:ext cx="757"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36" name="15780218"/>
          <p:cNvSpPr>
            <a:spLocks noChangeAspect="1"/>
          </p:cNvSpPr>
          <p:nvPr/>
        </p:nvSpPr>
        <p:spPr bwMode="auto">
          <a:xfrm>
            <a:off x="3063536" y="4528289"/>
            <a:ext cx="46150" cy="23612"/>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37" name="367706357"/>
          <p:cNvSpPr>
            <a:spLocks noChangeAspect="1"/>
          </p:cNvSpPr>
          <p:nvPr/>
        </p:nvSpPr>
        <p:spPr bwMode="auto">
          <a:xfrm>
            <a:off x="3063536" y="4529976"/>
            <a:ext cx="9079" cy="1433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38" name="73582053"/>
          <p:cNvSpPr>
            <a:spLocks noChangeAspect="1"/>
          </p:cNvSpPr>
          <p:nvPr/>
        </p:nvSpPr>
        <p:spPr bwMode="auto">
          <a:xfrm>
            <a:off x="3072614" y="4531662"/>
            <a:ext cx="26479" cy="1855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39" name="180730420"/>
          <p:cNvSpPr>
            <a:spLocks noChangeAspect="1"/>
          </p:cNvSpPr>
          <p:nvPr/>
        </p:nvSpPr>
        <p:spPr bwMode="auto">
          <a:xfrm>
            <a:off x="3063536" y="4529976"/>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40" name="285025871"/>
          <p:cNvSpPr>
            <a:spLocks noChangeAspect="1"/>
          </p:cNvSpPr>
          <p:nvPr/>
        </p:nvSpPr>
        <p:spPr bwMode="auto">
          <a:xfrm>
            <a:off x="3072614" y="4531662"/>
            <a:ext cx="26479" cy="6746"/>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41" name="517097895"/>
          <p:cNvSpPr>
            <a:spLocks noChangeAspect="1" noChangeArrowheads="1"/>
          </p:cNvSpPr>
          <p:nvPr/>
        </p:nvSpPr>
        <p:spPr bwMode="auto">
          <a:xfrm>
            <a:off x="3099095" y="4538409"/>
            <a:ext cx="1513"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42" name="1540248313"/>
          <p:cNvSpPr>
            <a:spLocks noChangeAspect="1"/>
          </p:cNvSpPr>
          <p:nvPr/>
        </p:nvSpPr>
        <p:spPr bwMode="auto">
          <a:xfrm>
            <a:off x="3063536" y="4512268"/>
            <a:ext cx="46150" cy="23612"/>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43" name="1103753150"/>
          <p:cNvSpPr>
            <a:spLocks noChangeAspect="1"/>
          </p:cNvSpPr>
          <p:nvPr/>
        </p:nvSpPr>
        <p:spPr bwMode="auto">
          <a:xfrm>
            <a:off x="3063536" y="4512268"/>
            <a:ext cx="9079" cy="13492"/>
          </a:xfrm>
          <a:custGeom>
            <a:avLst/>
            <a:gdLst/>
            <a:ahLst/>
            <a:cxnLst>
              <a:cxn ang="0">
                <a:pos x="0" y="16"/>
              </a:cxn>
              <a:cxn ang="0">
                <a:pos x="12" y="16"/>
              </a:cxn>
              <a:cxn ang="0">
                <a:pos x="12" y="5"/>
              </a:cxn>
              <a:cxn ang="0">
                <a:pos x="0" y="0"/>
              </a:cxn>
              <a:cxn ang="0">
                <a:pos x="0" y="16"/>
              </a:cxn>
            </a:cxnLst>
            <a:rect l="0" t="0" r="r" b="b"/>
            <a:pathLst>
              <a:path w="12" h="16">
                <a:moveTo>
                  <a:pt x="0" y="16"/>
                </a:moveTo>
                <a:lnTo>
                  <a:pt x="12" y="16"/>
                </a:lnTo>
                <a:lnTo>
                  <a:pt x="12" y="5"/>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44" name="1421281781"/>
          <p:cNvSpPr>
            <a:spLocks noChangeAspect="1"/>
          </p:cNvSpPr>
          <p:nvPr/>
        </p:nvSpPr>
        <p:spPr bwMode="auto">
          <a:xfrm>
            <a:off x="3072614" y="4516485"/>
            <a:ext cx="26479" cy="17708"/>
          </a:xfrm>
          <a:custGeom>
            <a:avLst/>
            <a:gdLst/>
            <a:ahLst/>
            <a:cxnLst>
              <a:cxn ang="0">
                <a:pos x="0" y="5"/>
              </a:cxn>
              <a:cxn ang="0">
                <a:pos x="15" y="5"/>
              </a:cxn>
              <a:cxn ang="0">
                <a:pos x="15" y="2"/>
              </a:cxn>
              <a:cxn ang="0">
                <a:pos x="0" y="0"/>
              </a:cxn>
              <a:cxn ang="0">
                <a:pos x="0" y="5"/>
              </a:cxn>
            </a:cxnLst>
            <a:rect l="0" t="0" r="r" b="b"/>
            <a:pathLst>
              <a:path w="15" h="9">
                <a:moveTo>
                  <a:pt x="0" y="5"/>
                </a:moveTo>
                <a:cubicBezTo>
                  <a:pt x="0" y="5"/>
                  <a:pt x="7" y="9"/>
                  <a:pt x="15" y="5"/>
                </a:cubicBezTo>
                <a:cubicBezTo>
                  <a:pt x="15" y="2"/>
                  <a:pt x="15" y="2"/>
                  <a:pt x="15" y="2"/>
                </a:cubicBezTo>
                <a:cubicBezTo>
                  <a:pt x="15" y="2"/>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45" name="271268428"/>
          <p:cNvSpPr>
            <a:spLocks noChangeAspect="1"/>
          </p:cNvSpPr>
          <p:nvPr/>
        </p:nvSpPr>
        <p:spPr bwMode="auto">
          <a:xfrm>
            <a:off x="3063536" y="4512268"/>
            <a:ext cx="9079" cy="4217"/>
          </a:xfrm>
          <a:custGeom>
            <a:avLst/>
            <a:gdLst/>
            <a:ahLst/>
            <a:cxnLst>
              <a:cxn ang="0">
                <a:pos x="0" y="0"/>
              </a:cxn>
              <a:cxn ang="0">
                <a:pos x="0" y="0"/>
              </a:cxn>
              <a:cxn ang="0">
                <a:pos x="12" y="2"/>
              </a:cxn>
              <a:cxn ang="0">
                <a:pos x="12" y="5"/>
              </a:cxn>
              <a:cxn ang="0">
                <a:pos x="0" y="0"/>
              </a:cxn>
            </a:cxnLst>
            <a:rect l="0" t="0" r="r" b="b"/>
            <a:pathLst>
              <a:path w="12" h="5">
                <a:moveTo>
                  <a:pt x="0" y="0"/>
                </a:moveTo>
                <a:lnTo>
                  <a:pt x="0" y="0"/>
                </a:lnTo>
                <a:lnTo>
                  <a:pt x="12" y="2"/>
                </a:lnTo>
                <a:lnTo>
                  <a:pt x="12" y="5"/>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46" name="1606665274"/>
          <p:cNvSpPr>
            <a:spLocks noChangeAspect="1"/>
          </p:cNvSpPr>
          <p:nvPr/>
        </p:nvSpPr>
        <p:spPr bwMode="auto">
          <a:xfrm>
            <a:off x="3072614" y="4513954"/>
            <a:ext cx="26479" cy="8433"/>
          </a:xfrm>
          <a:custGeom>
            <a:avLst/>
            <a:gdLst/>
            <a:ahLst/>
            <a:cxnLst>
              <a:cxn ang="0">
                <a:pos x="0" y="0"/>
              </a:cxn>
              <a:cxn ang="0">
                <a:pos x="15" y="3"/>
              </a:cxn>
              <a:cxn ang="0">
                <a:pos x="15" y="3"/>
              </a:cxn>
              <a:cxn ang="0">
                <a:pos x="4" y="2"/>
              </a:cxn>
              <a:cxn ang="0">
                <a:pos x="0" y="1"/>
              </a:cxn>
              <a:cxn ang="0">
                <a:pos x="0" y="0"/>
              </a:cxn>
            </a:cxnLst>
            <a:rect l="0" t="0" r="r" b="b"/>
            <a:pathLst>
              <a:path w="15" h="4">
                <a:moveTo>
                  <a:pt x="0" y="0"/>
                </a:moveTo>
                <a:cubicBezTo>
                  <a:pt x="0" y="0"/>
                  <a:pt x="4" y="3"/>
                  <a:pt x="15" y="3"/>
                </a:cubicBezTo>
                <a:cubicBezTo>
                  <a:pt x="15" y="4"/>
                  <a:pt x="15" y="3"/>
                  <a:pt x="15" y="3"/>
                </a:cubicBezTo>
                <a:cubicBezTo>
                  <a:pt x="15" y="3"/>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47" name="525661268"/>
          <p:cNvSpPr>
            <a:spLocks noChangeAspect="1"/>
          </p:cNvSpPr>
          <p:nvPr/>
        </p:nvSpPr>
        <p:spPr bwMode="auto">
          <a:xfrm>
            <a:off x="3099095" y="4519858"/>
            <a:ext cx="1513" cy="5902"/>
          </a:xfrm>
          <a:custGeom>
            <a:avLst/>
            <a:gdLst/>
            <a:ahLst/>
            <a:cxnLst>
              <a:cxn ang="0">
                <a:pos x="2" y="5"/>
              </a:cxn>
              <a:cxn ang="0">
                <a:pos x="0" y="7"/>
              </a:cxn>
              <a:cxn ang="0">
                <a:pos x="0" y="0"/>
              </a:cxn>
              <a:cxn ang="0">
                <a:pos x="2" y="3"/>
              </a:cxn>
              <a:cxn ang="0">
                <a:pos x="2" y="5"/>
              </a:cxn>
            </a:cxnLst>
            <a:rect l="0" t="0" r="r" b="b"/>
            <a:pathLst>
              <a:path w="2" h="7">
                <a:moveTo>
                  <a:pt x="2" y="5"/>
                </a:moveTo>
                <a:lnTo>
                  <a:pt x="0" y="7"/>
                </a:lnTo>
                <a:lnTo>
                  <a:pt x="0" y="0"/>
                </a:lnTo>
                <a:lnTo>
                  <a:pt x="2" y="3"/>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48" name="1788413704"/>
          <p:cNvSpPr>
            <a:spLocks noChangeAspect="1"/>
          </p:cNvSpPr>
          <p:nvPr/>
        </p:nvSpPr>
        <p:spPr bwMode="auto">
          <a:xfrm>
            <a:off x="3063536" y="4494558"/>
            <a:ext cx="46150" cy="23612"/>
          </a:xfrm>
          <a:custGeom>
            <a:avLst/>
            <a:gdLst/>
            <a:ahLst/>
            <a:cxnLst>
              <a:cxn ang="0">
                <a:pos x="0" y="0"/>
              </a:cxn>
              <a:cxn ang="0">
                <a:pos x="61" y="9"/>
              </a:cxn>
              <a:cxn ang="0">
                <a:pos x="61" y="28"/>
              </a:cxn>
              <a:cxn ang="0">
                <a:pos x="0" y="18"/>
              </a:cxn>
              <a:cxn ang="0">
                <a:pos x="0" y="0"/>
              </a:cxn>
            </a:cxnLst>
            <a:rect l="0" t="0" r="r" b="b"/>
            <a:pathLst>
              <a:path w="61" h="28">
                <a:moveTo>
                  <a:pt x="0" y="0"/>
                </a:moveTo>
                <a:lnTo>
                  <a:pt x="61" y="9"/>
                </a:lnTo>
                <a:lnTo>
                  <a:pt x="61"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49" name="2136467732"/>
          <p:cNvSpPr>
            <a:spLocks noChangeAspect="1"/>
          </p:cNvSpPr>
          <p:nvPr/>
        </p:nvSpPr>
        <p:spPr bwMode="auto">
          <a:xfrm>
            <a:off x="3063536" y="4496245"/>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0" name="1025705022"/>
          <p:cNvSpPr>
            <a:spLocks noChangeAspect="1"/>
          </p:cNvSpPr>
          <p:nvPr/>
        </p:nvSpPr>
        <p:spPr bwMode="auto">
          <a:xfrm>
            <a:off x="3072614" y="4497933"/>
            <a:ext cx="26479" cy="18552"/>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1" name="2122407127"/>
          <p:cNvSpPr>
            <a:spLocks noChangeAspect="1"/>
          </p:cNvSpPr>
          <p:nvPr/>
        </p:nvSpPr>
        <p:spPr bwMode="auto">
          <a:xfrm>
            <a:off x="3063536" y="4494558"/>
            <a:ext cx="9079" cy="3373"/>
          </a:xfrm>
          <a:custGeom>
            <a:avLst/>
            <a:gdLst/>
            <a:ahLst/>
            <a:cxnLst>
              <a:cxn ang="0">
                <a:pos x="0" y="2"/>
              </a:cxn>
              <a:cxn ang="0">
                <a:pos x="0" y="0"/>
              </a:cxn>
              <a:cxn ang="0">
                <a:pos x="12" y="4"/>
              </a:cxn>
              <a:cxn ang="0">
                <a:pos x="12" y="4"/>
              </a:cxn>
              <a:cxn ang="0">
                <a:pos x="0" y="2"/>
              </a:cxn>
            </a:cxnLst>
            <a:rect l="0" t="0" r="r" b="b"/>
            <a:pathLst>
              <a:path w="12" h="4">
                <a:moveTo>
                  <a:pt x="0" y="2"/>
                </a:moveTo>
                <a:lnTo>
                  <a:pt x="0" y="0"/>
                </a:lnTo>
                <a:lnTo>
                  <a:pt x="12" y="4"/>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2" name="506300223"/>
          <p:cNvSpPr>
            <a:spLocks noChangeAspect="1"/>
          </p:cNvSpPr>
          <p:nvPr/>
        </p:nvSpPr>
        <p:spPr bwMode="auto">
          <a:xfrm>
            <a:off x="3072614" y="4497933"/>
            <a:ext cx="26479" cy="5902"/>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3" name="1979771724"/>
          <p:cNvSpPr>
            <a:spLocks noChangeAspect="1" noChangeArrowheads="1"/>
          </p:cNvSpPr>
          <p:nvPr/>
        </p:nvSpPr>
        <p:spPr bwMode="auto">
          <a:xfrm>
            <a:off x="3099095" y="4503835"/>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4" name="1674427750"/>
          <p:cNvSpPr>
            <a:spLocks noChangeAspect="1"/>
          </p:cNvSpPr>
          <p:nvPr/>
        </p:nvSpPr>
        <p:spPr bwMode="auto">
          <a:xfrm>
            <a:off x="3063536" y="4476006"/>
            <a:ext cx="46150" cy="24454"/>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5" name="1928283057"/>
          <p:cNvSpPr>
            <a:spLocks noChangeAspect="1"/>
          </p:cNvSpPr>
          <p:nvPr/>
        </p:nvSpPr>
        <p:spPr bwMode="auto">
          <a:xfrm>
            <a:off x="3063536" y="4478537"/>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6" name="255906725"/>
          <p:cNvSpPr>
            <a:spLocks noChangeAspect="1"/>
          </p:cNvSpPr>
          <p:nvPr/>
        </p:nvSpPr>
        <p:spPr bwMode="auto">
          <a:xfrm>
            <a:off x="3072614" y="4480223"/>
            <a:ext cx="26479" cy="17708"/>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7" name="2113549317"/>
          <p:cNvSpPr>
            <a:spLocks noChangeAspect="1"/>
          </p:cNvSpPr>
          <p:nvPr/>
        </p:nvSpPr>
        <p:spPr bwMode="auto">
          <a:xfrm>
            <a:off x="3063536" y="4478537"/>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8" name="511051750"/>
          <p:cNvSpPr>
            <a:spLocks noChangeAspect="1"/>
          </p:cNvSpPr>
          <p:nvPr/>
        </p:nvSpPr>
        <p:spPr bwMode="auto">
          <a:xfrm>
            <a:off x="3072614" y="4480223"/>
            <a:ext cx="26479" cy="5902"/>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9" name="743670534"/>
          <p:cNvSpPr>
            <a:spLocks noChangeAspect="1" noChangeArrowheads="1"/>
          </p:cNvSpPr>
          <p:nvPr/>
        </p:nvSpPr>
        <p:spPr bwMode="auto">
          <a:xfrm>
            <a:off x="3099095" y="4486127"/>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60" name="1457185767"/>
          <p:cNvSpPr>
            <a:spLocks noChangeAspect="1"/>
          </p:cNvSpPr>
          <p:nvPr/>
        </p:nvSpPr>
        <p:spPr bwMode="auto">
          <a:xfrm>
            <a:off x="3063536" y="4459985"/>
            <a:ext cx="46150" cy="24454"/>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61" name="86591448"/>
          <p:cNvSpPr>
            <a:spLocks noChangeAspect="1"/>
          </p:cNvSpPr>
          <p:nvPr/>
        </p:nvSpPr>
        <p:spPr bwMode="auto">
          <a:xfrm>
            <a:off x="3063536" y="4462514"/>
            <a:ext cx="9079" cy="11806"/>
          </a:xfrm>
          <a:custGeom>
            <a:avLst/>
            <a:gdLst/>
            <a:ahLst/>
            <a:cxnLst>
              <a:cxn ang="0">
                <a:pos x="0" y="14"/>
              </a:cxn>
              <a:cxn ang="0">
                <a:pos x="12" y="14"/>
              </a:cxn>
              <a:cxn ang="0">
                <a:pos x="12" y="2"/>
              </a:cxn>
              <a:cxn ang="0">
                <a:pos x="0" y="0"/>
              </a:cxn>
              <a:cxn ang="0">
                <a:pos x="0" y="14"/>
              </a:cxn>
            </a:cxnLst>
            <a:rect l="0" t="0" r="r" b="b"/>
            <a:pathLst>
              <a:path w="12" h="14">
                <a:moveTo>
                  <a:pt x="0" y="14"/>
                </a:moveTo>
                <a:lnTo>
                  <a:pt x="12" y="14"/>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62" name="1773261848"/>
          <p:cNvSpPr>
            <a:spLocks noChangeAspect="1"/>
          </p:cNvSpPr>
          <p:nvPr/>
        </p:nvSpPr>
        <p:spPr bwMode="auto">
          <a:xfrm>
            <a:off x="3072614" y="4464202"/>
            <a:ext cx="26479" cy="17708"/>
          </a:xfrm>
          <a:custGeom>
            <a:avLst/>
            <a:gdLst/>
            <a:ahLst/>
            <a:cxnLst>
              <a:cxn ang="0">
                <a:pos x="0" y="5"/>
              </a:cxn>
              <a:cxn ang="0">
                <a:pos x="15" y="5"/>
              </a:cxn>
              <a:cxn ang="0">
                <a:pos x="15" y="3"/>
              </a:cxn>
              <a:cxn ang="0">
                <a:pos x="0" y="0"/>
              </a:cxn>
              <a:cxn ang="0">
                <a:pos x="0" y="5"/>
              </a:cxn>
            </a:cxnLst>
            <a:rect l="0" t="0" r="r" b="b"/>
            <a:pathLst>
              <a:path w="15" h="9">
                <a:moveTo>
                  <a:pt x="0" y="5"/>
                </a:moveTo>
                <a:cubicBezTo>
                  <a:pt x="0" y="5"/>
                  <a:pt x="7" y="9"/>
                  <a:pt x="15" y="5"/>
                </a:cubicBezTo>
                <a:cubicBezTo>
                  <a:pt x="15" y="3"/>
                  <a:pt x="15" y="3"/>
                  <a:pt x="15" y="3"/>
                </a:cubicBezTo>
                <a:cubicBezTo>
                  <a:pt x="15" y="3"/>
                  <a:pt x="4" y="3"/>
                  <a:pt x="0" y="0"/>
                </a:cubicBezTo>
                <a:lnTo>
                  <a:pt x="0" y="5"/>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63" name="1250037750"/>
          <p:cNvSpPr>
            <a:spLocks noChangeAspect="1"/>
          </p:cNvSpPr>
          <p:nvPr/>
        </p:nvSpPr>
        <p:spPr bwMode="auto">
          <a:xfrm>
            <a:off x="3063536" y="4459985"/>
            <a:ext cx="9079" cy="4217"/>
          </a:xfrm>
          <a:custGeom>
            <a:avLst/>
            <a:gdLst/>
            <a:ahLst/>
            <a:cxnLst>
              <a:cxn ang="0">
                <a:pos x="0" y="3"/>
              </a:cxn>
              <a:cxn ang="0">
                <a:pos x="0" y="0"/>
              </a:cxn>
              <a:cxn ang="0">
                <a:pos x="12" y="3"/>
              </a:cxn>
              <a:cxn ang="0">
                <a:pos x="12" y="5"/>
              </a:cxn>
              <a:cxn ang="0">
                <a:pos x="0" y="3"/>
              </a:cxn>
            </a:cxnLst>
            <a:rect l="0" t="0" r="r" b="b"/>
            <a:pathLst>
              <a:path w="12" h="5">
                <a:moveTo>
                  <a:pt x="0" y="3"/>
                </a:moveTo>
                <a:lnTo>
                  <a:pt x="0" y="0"/>
                </a:lnTo>
                <a:lnTo>
                  <a:pt x="12" y="3"/>
                </a:lnTo>
                <a:lnTo>
                  <a:pt x="12"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64" name="1044783186"/>
          <p:cNvSpPr>
            <a:spLocks noChangeAspect="1"/>
          </p:cNvSpPr>
          <p:nvPr/>
        </p:nvSpPr>
        <p:spPr bwMode="auto">
          <a:xfrm>
            <a:off x="3072614" y="4462514"/>
            <a:ext cx="26479" cy="7589"/>
          </a:xfrm>
          <a:custGeom>
            <a:avLst/>
            <a:gdLst/>
            <a:ahLst/>
            <a:cxnLst>
              <a:cxn ang="0">
                <a:pos x="0" y="0"/>
              </a:cxn>
              <a:cxn ang="0">
                <a:pos x="15" y="3"/>
              </a:cxn>
              <a:cxn ang="0">
                <a:pos x="15" y="4"/>
              </a:cxn>
              <a:cxn ang="0">
                <a:pos x="4" y="2"/>
              </a:cxn>
              <a:cxn ang="0">
                <a:pos x="0" y="1"/>
              </a:cxn>
              <a:cxn ang="0">
                <a:pos x="0" y="0"/>
              </a:cxn>
            </a:cxnLst>
            <a:rect l="0" t="0" r="r" b="b"/>
            <a:pathLst>
              <a:path w="15" h="4">
                <a:moveTo>
                  <a:pt x="0" y="0"/>
                </a:moveTo>
                <a:cubicBezTo>
                  <a:pt x="0" y="0"/>
                  <a:pt x="4" y="4"/>
                  <a:pt x="15" y="3"/>
                </a:cubicBezTo>
                <a:cubicBezTo>
                  <a:pt x="15" y="4"/>
                  <a:pt x="15" y="4"/>
                  <a:pt x="15" y="4"/>
                </a:cubicBezTo>
                <a:cubicBezTo>
                  <a:pt x="15" y="4"/>
                  <a:pt x="9" y="4"/>
                  <a:pt x="4" y="2"/>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65" name="198511908"/>
          <p:cNvSpPr>
            <a:spLocks noChangeAspect="1"/>
          </p:cNvSpPr>
          <p:nvPr/>
        </p:nvSpPr>
        <p:spPr bwMode="auto">
          <a:xfrm>
            <a:off x="3099095" y="4470104"/>
            <a:ext cx="1513" cy="4217"/>
          </a:xfrm>
          <a:custGeom>
            <a:avLst/>
            <a:gdLst/>
            <a:ahLst/>
            <a:cxnLst>
              <a:cxn ang="0">
                <a:pos x="2" y="3"/>
              </a:cxn>
              <a:cxn ang="0">
                <a:pos x="0" y="5"/>
              </a:cxn>
              <a:cxn ang="0">
                <a:pos x="0" y="0"/>
              </a:cxn>
              <a:cxn ang="0">
                <a:pos x="2" y="0"/>
              </a:cxn>
              <a:cxn ang="0">
                <a:pos x="2" y="3"/>
              </a:cxn>
            </a:cxnLst>
            <a:rect l="0" t="0" r="r" b="b"/>
            <a:pathLst>
              <a:path w="2" h="5">
                <a:moveTo>
                  <a:pt x="2" y="3"/>
                </a:moveTo>
                <a:lnTo>
                  <a:pt x="0" y="5"/>
                </a:lnTo>
                <a:lnTo>
                  <a:pt x="0" y="0"/>
                </a:lnTo>
                <a:lnTo>
                  <a:pt x="2" y="0"/>
                </a:lnTo>
                <a:lnTo>
                  <a:pt x="2" y="3"/>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66" name="686460079"/>
          <p:cNvSpPr>
            <a:spLocks noChangeAspect="1"/>
          </p:cNvSpPr>
          <p:nvPr/>
        </p:nvSpPr>
        <p:spPr bwMode="auto">
          <a:xfrm>
            <a:off x="3111956" y="4535879"/>
            <a:ext cx="46150" cy="26141"/>
          </a:xfrm>
          <a:custGeom>
            <a:avLst/>
            <a:gdLst/>
            <a:ahLst/>
            <a:cxnLst>
              <a:cxn ang="0">
                <a:pos x="0" y="0"/>
              </a:cxn>
              <a:cxn ang="0">
                <a:pos x="61" y="10"/>
              </a:cxn>
              <a:cxn ang="0">
                <a:pos x="61" y="31"/>
              </a:cxn>
              <a:cxn ang="0">
                <a:pos x="0" y="19"/>
              </a:cxn>
              <a:cxn ang="0">
                <a:pos x="0" y="0"/>
              </a:cxn>
            </a:cxnLst>
            <a:rect l="0" t="0" r="r" b="b"/>
            <a:pathLst>
              <a:path w="61" h="31">
                <a:moveTo>
                  <a:pt x="0" y="0"/>
                </a:moveTo>
                <a:lnTo>
                  <a:pt x="61" y="10"/>
                </a:lnTo>
                <a:lnTo>
                  <a:pt x="61" y="31"/>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67" name="891437679"/>
          <p:cNvSpPr>
            <a:spLocks noChangeAspect="1"/>
          </p:cNvSpPr>
          <p:nvPr/>
        </p:nvSpPr>
        <p:spPr bwMode="auto">
          <a:xfrm>
            <a:off x="3111956" y="4538409"/>
            <a:ext cx="8322" cy="13492"/>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68" name="337303002"/>
          <p:cNvSpPr>
            <a:spLocks noChangeAspect="1"/>
          </p:cNvSpPr>
          <p:nvPr/>
        </p:nvSpPr>
        <p:spPr bwMode="auto">
          <a:xfrm>
            <a:off x="3120279" y="4540095"/>
            <a:ext cx="27236" cy="20239"/>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69" name="955823020"/>
          <p:cNvSpPr>
            <a:spLocks noChangeAspect="1"/>
          </p:cNvSpPr>
          <p:nvPr/>
        </p:nvSpPr>
        <p:spPr bwMode="auto">
          <a:xfrm>
            <a:off x="3111956" y="4538409"/>
            <a:ext cx="8322" cy="1687"/>
          </a:xfrm>
          <a:custGeom>
            <a:avLst/>
            <a:gdLst/>
            <a:ahLst/>
            <a:cxnLst>
              <a:cxn ang="0">
                <a:pos x="0" y="0"/>
              </a:cxn>
              <a:cxn ang="0">
                <a:pos x="0" y="0"/>
              </a:cxn>
              <a:cxn ang="0">
                <a:pos x="11" y="2"/>
              </a:cxn>
              <a:cxn ang="0">
                <a:pos x="11" y="2"/>
              </a:cxn>
              <a:cxn ang="0">
                <a:pos x="0" y="0"/>
              </a:cxn>
            </a:cxnLst>
            <a:rect l="0" t="0" r="r" b="b"/>
            <a:pathLst>
              <a:path w="11" h="2">
                <a:moveTo>
                  <a:pt x="0" y="0"/>
                </a:moveTo>
                <a:lnTo>
                  <a:pt x="0" y="0"/>
                </a:lnTo>
                <a:lnTo>
                  <a:pt x="11" y="2"/>
                </a:lnTo>
                <a:lnTo>
                  <a:pt x="11"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70" name="798187890"/>
          <p:cNvSpPr>
            <a:spLocks noChangeAspect="1"/>
          </p:cNvSpPr>
          <p:nvPr/>
        </p:nvSpPr>
        <p:spPr bwMode="auto">
          <a:xfrm>
            <a:off x="3120279" y="4540095"/>
            <a:ext cx="27236" cy="7589"/>
          </a:xfrm>
          <a:custGeom>
            <a:avLst/>
            <a:gdLst/>
            <a:ahLst/>
            <a:cxnLst>
              <a:cxn ang="0">
                <a:pos x="0" y="0"/>
              </a:cxn>
              <a:cxn ang="0">
                <a:pos x="15" y="3"/>
              </a:cxn>
              <a:cxn ang="0">
                <a:pos x="15" y="3"/>
              </a:cxn>
              <a:cxn ang="0">
                <a:pos x="4" y="2"/>
              </a:cxn>
              <a:cxn ang="0">
                <a:pos x="0" y="0"/>
              </a:cxn>
            </a:cxnLst>
            <a:rect l="0" t="0" r="r" b="b"/>
            <a:pathLst>
              <a:path w="15" h="4">
                <a:moveTo>
                  <a:pt x="0" y="0"/>
                </a:moveTo>
                <a:cubicBezTo>
                  <a:pt x="0" y="0"/>
                  <a:pt x="4" y="3"/>
                  <a:pt x="15" y="3"/>
                </a:cubicBezTo>
                <a:cubicBezTo>
                  <a:pt x="15"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71" name="1428555923"/>
          <p:cNvSpPr>
            <a:spLocks noChangeAspect="1"/>
          </p:cNvSpPr>
          <p:nvPr/>
        </p:nvSpPr>
        <p:spPr bwMode="auto">
          <a:xfrm>
            <a:off x="3147515" y="4545999"/>
            <a:ext cx="1513" cy="5902"/>
          </a:xfrm>
          <a:custGeom>
            <a:avLst/>
            <a:gdLst/>
            <a:ahLst/>
            <a:cxnLst>
              <a:cxn ang="0">
                <a:pos x="2" y="5"/>
              </a:cxn>
              <a:cxn ang="0">
                <a:pos x="0" y="7"/>
              </a:cxn>
              <a:cxn ang="0">
                <a:pos x="0" y="0"/>
              </a:cxn>
              <a:cxn ang="0">
                <a:pos x="2" y="2"/>
              </a:cxn>
              <a:cxn ang="0">
                <a:pos x="2" y="5"/>
              </a:cxn>
            </a:cxnLst>
            <a:rect l="0" t="0" r="r" b="b"/>
            <a:pathLst>
              <a:path w="2" h="7">
                <a:moveTo>
                  <a:pt x="2" y="5"/>
                </a:moveTo>
                <a:lnTo>
                  <a:pt x="0" y="7"/>
                </a:lnTo>
                <a:lnTo>
                  <a:pt x="0" y="0"/>
                </a:lnTo>
                <a:lnTo>
                  <a:pt x="2" y="2"/>
                </a:lnTo>
                <a:lnTo>
                  <a:pt x="2"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72" name="828990013"/>
          <p:cNvSpPr>
            <a:spLocks noChangeAspect="1"/>
          </p:cNvSpPr>
          <p:nvPr/>
        </p:nvSpPr>
        <p:spPr bwMode="auto">
          <a:xfrm>
            <a:off x="3111956" y="4519858"/>
            <a:ext cx="46150" cy="24454"/>
          </a:xfrm>
          <a:custGeom>
            <a:avLst/>
            <a:gdLst/>
            <a:ahLst/>
            <a:cxnLst>
              <a:cxn ang="0">
                <a:pos x="0" y="0"/>
              </a:cxn>
              <a:cxn ang="0">
                <a:pos x="61" y="10"/>
              </a:cxn>
              <a:cxn ang="0">
                <a:pos x="61" y="29"/>
              </a:cxn>
              <a:cxn ang="0">
                <a:pos x="0" y="19"/>
              </a:cxn>
              <a:cxn ang="0">
                <a:pos x="0" y="0"/>
              </a:cxn>
            </a:cxnLst>
            <a:rect l="0" t="0" r="r" b="b"/>
            <a:pathLst>
              <a:path w="61" h="29">
                <a:moveTo>
                  <a:pt x="0" y="0"/>
                </a:moveTo>
                <a:lnTo>
                  <a:pt x="61" y="10"/>
                </a:lnTo>
                <a:lnTo>
                  <a:pt x="61"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73" name="1823471916"/>
          <p:cNvSpPr>
            <a:spLocks noChangeAspect="1"/>
          </p:cNvSpPr>
          <p:nvPr/>
        </p:nvSpPr>
        <p:spPr bwMode="auto">
          <a:xfrm>
            <a:off x="3111956" y="4522387"/>
            <a:ext cx="8322" cy="13492"/>
          </a:xfrm>
          <a:custGeom>
            <a:avLst/>
            <a:gdLst/>
            <a:ahLst/>
            <a:cxnLst>
              <a:cxn ang="0">
                <a:pos x="0" y="14"/>
              </a:cxn>
              <a:cxn ang="0">
                <a:pos x="11" y="16"/>
              </a:cxn>
              <a:cxn ang="0">
                <a:pos x="11" y="2"/>
              </a:cxn>
              <a:cxn ang="0">
                <a:pos x="0" y="0"/>
              </a:cxn>
              <a:cxn ang="0">
                <a:pos x="0" y="14"/>
              </a:cxn>
            </a:cxnLst>
            <a:rect l="0" t="0" r="r" b="b"/>
            <a:pathLst>
              <a:path w="11" h="16">
                <a:moveTo>
                  <a:pt x="0" y="14"/>
                </a:moveTo>
                <a:lnTo>
                  <a:pt x="11" y="16"/>
                </a:lnTo>
                <a:lnTo>
                  <a:pt x="11"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74" name="1420286800"/>
          <p:cNvSpPr>
            <a:spLocks noChangeAspect="1"/>
          </p:cNvSpPr>
          <p:nvPr/>
        </p:nvSpPr>
        <p:spPr bwMode="auto">
          <a:xfrm>
            <a:off x="3120279" y="4524073"/>
            <a:ext cx="27236" cy="17708"/>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75" name="1765997624"/>
          <p:cNvSpPr>
            <a:spLocks noChangeAspect="1"/>
          </p:cNvSpPr>
          <p:nvPr/>
        </p:nvSpPr>
        <p:spPr bwMode="auto">
          <a:xfrm>
            <a:off x="3111956" y="4519858"/>
            <a:ext cx="8322" cy="4217"/>
          </a:xfrm>
          <a:custGeom>
            <a:avLst/>
            <a:gdLst/>
            <a:ahLst/>
            <a:cxnLst>
              <a:cxn ang="0">
                <a:pos x="0" y="3"/>
              </a:cxn>
              <a:cxn ang="0">
                <a:pos x="0" y="0"/>
              </a:cxn>
              <a:cxn ang="0">
                <a:pos x="11" y="3"/>
              </a:cxn>
              <a:cxn ang="0">
                <a:pos x="11" y="5"/>
              </a:cxn>
              <a:cxn ang="0">
                <a:pos x="0" y="3"/>
              </a:cxn>
            </a:cxnLst>
            <a:rect l="0" t="0" r="r" b="b"/>
            <a:pathLst>
              <a:path w="11" h="5">
                <a:moveTo>
                  <a:pt x="0" y="3"/>
                </a:moveTo>
                <a:lnTo>
                  <a:pt x="0" y="0"/>
                </a:lnTo>
                <a:lnTo>
                  <a:pt x="11" y="3"/>
                </a:lnTo>
                <a:lnTo>
                  <a:pt x="11" y="5"/>
                </a:lnTo>
                <a:lnTo>
                  <a:pt x="0" y="3"/>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76" name="266633656"/>
          <p:cNvSpPr>
            <a:spLocks noChangeAspect="1"/>
          </p:cNvSpPr>
          <p:nvPr/>
        </p:nvSpPr>
        <p:spPr bwMode="auto">
          <a:xfrm>
            <a:off x="3120279" y="4522387"/>
            <a:ext cx="27236" cy="7589"/>
          </a:xfrm>
          <a:custGeom>
            <a:avLst/>
            <a:gdLst/>
            <a:ahLst/>
            <a:cxnLst>
              <a:cxn ang="0">
                <a:pos x="0" y="0"/>
              </a:cxn>
              <a:cxn ang="0">
                <a:pos x="15" y="3"/>
              </a:cxn>
              <a:cxn ang="0">
                <a:pos x="15" y="4"/>
              </a:cxn>
              <a:cxn ang="0">
                <a:pos x="4" y="3"/>
              </a:cxn>
              <a:cxn ang="0">
                <a:pos x="0" y="1"/>
              </a:cxn>
              <a:cxn ang="0">
                <a:pos x="0" y="0"/>
              </a:cxn>
            </a:cxnLst>
            <a:rect l="0" t="0" r="r" b="b"/>
            <a:pathLst>
              <a:path w="15" h="4">
                <a:moveTo>
                  <a:pt x="0" y="0"/>
                </a:moveTo>
                <a:cubicBezTo>
                  <a:pt x="0" y="0"/>
                  <a:pt x="4" y="4"/>
                  <a:pt x="15" y="3"/>
                </a:cubicBezTo>
                <a:cubicBezTo>
                  <a:pt x="15" y="4"/>
                  <a:pt x="15" y="4"/>
                  <a:pt x="15" y="4"/>
                </a:cubicBezTo>
                <a:cubicBezTo>
                  <a:pt x="15" y="4"/>
                  <a:pt x="9" y="4"/>
                  <a:pt x="4" y="3"/>
                </a:cubicBezTo>
                <a:cubicBezTo>
                  <a:pt x="0" y="1"/>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77" name="1642938658"/>
          <p:cNvSpPr>
            <a:spLocks noChangeAspect="1" noChangeArrowheads="1"/>
          </p:cNvSpPr>
          <p:nvPr/>
        </p:nvSpPr>
        <p:spPr bwMode="auto">
          <a:xfrm>
            <a:off x="3147515" y="4529976"/>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78" name="1884963458"/>
          <p:cNvSpPr>
            <a:spLocks noChangeAspect="1"/>
          </p:cNvSpPr>
          <p:nvPr/>
        </p:nvSpPr>
        <p:spPr bwMode="auto">
          <a:xfrm>
            <a:off x="3111956" y="4502148"/>
            <a:ext cx="46150" cy="23612"/>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79" name="556634351"/>
          <p:cNvSpPr>
            <a:spLocks noChangeAspect="1"/>
          </p:cNvSpPr>
          <p:nvPr/>
        </p:nvSpPr>
        <p:spPr bwMode="auto">
          <a:xfrm>
            <a:off x="3111956" y="4503835"/>
            <a:ext cx="8322" cy="14335"/>
          </a:xfrm>
          <a:custGeom>
            <a:avLst/>
            <a:gdLst/>
            <a:ahLst/>
            <a:cxnLst>
              <a:cxn ang="0">
                <a:pos x="0" y="15"/>
              </a:cxn>
              <a:cxn ang="0">
                <a:pos x="11" y="17"/>
              </a:cxn>
              <a:cxn ang="0">
                <a:pos x="11" y="3"/>
              </a:cxn>
              <a:cxn ang="0">
                <a:pos x="0" y="0"/>
              </a:cxn>
              <a:cxn ang="0">
                <a:pos x="0" y="15"/>
              </a:cxn>
            </a:cxnLst>
            <a:rect l="0" t="0" r="r" b="b"/>
            <a:pathLst>
              <a:path w="11" h="17">
                <a:moveTo>
                  <a:pt x="0" y="15"/>
                </a:moveTo>
                <a:lnTo>
                  <a:pt x="11" y="17"/>
                </a:lnTo>
                <a:lnTo>
                  <a:pt x="11"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80" name="1186956609"/>
          <p:cNvSpPr>
            <a:spLocks noChangeAspect="1"/>
          </p:cNvSpPr>
          <p:nvPr/>
        </p:nvSpPr>
        <p:spPr bwMode="auto">
          <a:xfrm>
            <a:off x="3120279" y="4506364"/>
            <a:ext cx="27236" cy="17708"/>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81" name="532853971"/>
          <p:cNvSpPr>
            <a:spLocks noChangeAspect="1"/>
          </p:cNvSpPr>
          <p:nvPr/>
        </p:nvSpPr>
        <p:spPr bwMode="auto">
          <a:xfrm>
            <a:off x="3111956" y="4503835"/>
            <a:ext cx="8322" cy="2529"/>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82" name="437916176"/>
          <p:cNvSpPr>
            <a:spLocks noChangeAspect="1"/>
          </p:cNvSpPr>
          <p:nvPr/>
        </p:nvSpPr>
        <p:spPr bwMode="auto">
          <a:xfrm>
            <a:off x="3120279" y="4506364"/>
            <a:ext cx="27236" cy="5902"/>
          </a:xfrm>
          <a:custGeom>
            <a:avLst/>
            <a:gdLst/>
            <a:ahLst/>
            <a:cxnLst>
              <a:cxn ang="0">
                <a:pos x="0" y="0"/>
              </a:cxn>
              <a:cxn ang="0">
                <a:pos x="15" y="3"/>
              </a:cxn>
              <a:cxn ang="0">
                <a:pos x="15" y="3"/>
              </a:cxn>
              <a:cxn ang="0">
                <a:pos x="4" y="2"/>
              </a:cxn>
              <a:cxn ang="0">
                <a:pos x="0" y="0"/>
              </a:cxn>
            </a:cxnLst>
            <a:rect l="0" t="0" r="r" b="b"/>
            <a:pathLst>
              <a:path w="15" h="3">
                <a:moveTo>
                  <a:pt x="0" y="0"/>
                </a:moveTo>
                <a:cubicBezTo>
                  <a:pt x="0" y="0"/>
                  <a:pt x="4" y="3"/>
                  <a:pt x="15" y="3"/>
                </a:cubicBezTo>
                <a:cubicBezTo>
                  <a:pt x="15" y="3"/>
                  <a:pt x="15" y="3"/>
                  <a:pt x="15" y="3"/>
                </a:cubicBezTo>
                <a:cubicBezTo>
                  <a:pt x="15" y="3"/>
                  <a:pt x="9" y="3"/>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83" name="143215073"/>
          <p:cNvSpPr>
            <a:spLocks noChangeAspect="1" noChangeArrowheads="1"/>
          </p:cNvSpPr>
          <p:nvPr/>
        </p:nvSpPr>
        <p:spPr bwMode="auto">
          <a:xfrm>
            <a:off x="3147515" y="4512268"/>
            <a:ext cx="1513"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84" name="130656323"/>
          <p:cNvSpPr>
            <a:spLocks noChangeAspect="1"/>
          </p:cNvSpPr>
          <p:nvPr/>
        </p:nvSpPr>
        <p:spPr bwMode="auto">
          <a:xfrm>
            <a:off x="3111956" y="4484439"/>
            <a:ext cx="46150" cy="25298"/>
          </a:xfrm>
          <a:custGeom>
            <a:avLst/>
            <a:gdLst/>
            <a:ahLst/>
            <a:cxnLst>
              <a:cxn ang="0">
                <a:pos x="0" y="0"/>
              </a:cxn>
              <a:cxn ang="0">
                <a:pos x="61" y="9"/>
              </a:cxn>
              <a:cxn ang="0">
                <a:pos x="61" y="30"/>
              </a:cxn>
              <a:cxn ang="0">
                <a:pos x="0" y="19"/>
              </a:cxn>
              <a:cxn ang="0">
                <a:pos x="0" y="0"/>
              </a:cxn>
            </a:cxnLst>
            <a:rect l="0" t="0" r="r" b="b"/>
            <a:pathLst>
              <a:path w="61" h="30">
                <a:moveTo>
                  <a:pt x="0" y="0"/>
                </a:moveTo>
                <a:lnTo>
                  <a:pt x="61" y="9"/>
                </a:lnTo>
                <a:lnTo>
                  <a:pt x="61" y="30"/>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85" name="1963861926"/>
          <p:cNvSpPr>
            <a:spLocks noChangeAspect="1"/>
          </p:cNvSpPr>
          <p:nvPr/>
        </p:nvSpPr>
        <p:spPr bwMode="auto">
          <a:xfrm>
            <a:off x="3111956" y="4486127"/>
            <a:ext cx="8322" cy="14335"/>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86" name="1502967008"/>
          <p:cNvSpPr>
            <a:spLocks noChangeAspect="1"/>
          </p:cNvSpPr>
          <p:nvPr/>
        </p:nvSpPr>
        <p:spPr bwMode="auto">
          <a:xfrm>
            <a:off x="3120279" y="4488656"/>
            <a:ext cx="27236" cy="19396"/>
          </a:xfrm>
          <a:custGeom>
            <a:avLst/>
            <a:gdLst/>
            <a:ahLst/>
            <a:cxnLst>
              <a:cxn ang="0">
                <a:pos x="0" y="6"/>
              </a:cxn>
              <a:cxn ang="0">
                <a:pos x="15" y="6"/>
              </a:cxn>
              <a:cxn ang="0">
                <a:pos x="15" y="3"/>
              </a:cxn>
              <a:cxn ang="0">
                <a:pos x="0" y="0"/>
              </a:cxn>
              <a:cxn ang="0">
                <a:pos x="0" y="6"/>
              </a:cxn>
            </a:cxnLst>
            <a:rect l="0" t="0" r="r" b="b"/>
            <a:pathLst>
              <a:path w="15" h="10">
                <a:moveTo>
                  <a:pt x="0" y="6"/>
                </a:moveTo>
                <a:cubicBezTo>
                  <a:pt x="0" y="6"/>
                  <a:pt x="7" y="10"/>
                  <a:pt x="15" y="6"/>
                </a:cubicBezTo>
                <a:cubicBezTo>
                  <a:pt x="15" y="3"/>
                  <a:pt x="15" y="3"/>
                  <a:pt x="15" y="3"/>
                </a:cubicBezTo>
                <a:cubicBezTo>
                  <a:pt x="15"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87" name="1150836138"/>
          <p:cNvSpPr>
            <a:spLocks noChangeAspect="1"/>
          </p:cNvSpPr>
          <p:nvPr/>
        </p:nvSpPr>
        <p:spPr bwMode="auto">
          <a:xfrm>
            <a:off x="3111956" y="4486127"/>
            <a:ext cx="8322" cy="2529"/>
          </a:xfrm>
          <a:custGeom>
            <a:avLst/>
            <a:gdLst/>
            <a:ahLst/>
            <a:cxnLst>
              <a:cxn ang="0">
                <a:pos x="0" y="0"/>
              </a:cxn>
              <a:cxn ang="0">
                <a:pos x="0" y="0"/>
              </a:cxn>
              <a:cxn ang="0">
                <a:pos x="11" y="3"/>
              </a:cxn>
              <a:cxn ang="0">
                <a:pos x="11" y="3"/>
              </a:cxn>
              <a:cxn ang="0">
                <a:pos x="0" y="0"/>
              </a:cxn>
            </a:cxnLst>
            <a:rect l="0" t="0" r="r" b="b"/>
            <a:pathLst>
              <a:path w="11" h="3">
                <a:moveTo>
                  <a:pt x="0" y="0"/>
                </a:moveTo>
                <a:lnTo>
                  <a:pt x="0" y="0"/>
                </a:lnTo>
                <a:lnTo>
                  <a:pt x="11" y="3"/>
                </a:lnTo>
                <a:lnTo>
                  <a:pt x="11" y="3"/>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88" name="1866494581"/>
          <p:cNvSpPr>
            <a:spLocks noChangeAspect="1"/>
          </p:cNvSpPr>
          <p:nvPr/>
        </p:nvSpPr>
        <p:spPr bwMode="auto">
          <a:xfrm>
            <a:off x="3120279" y="4488656"/>
            <a:ext cx="27236" cy="7589"/>
          </a:xfrm>
          <a:custGeom>
            <a:avLst/>
            <a:gdLst/>
            <a:ahLst/>
            <a:cxnLst>
              <a:cxn ang="0">
                <a:pos x="0" y="0"/>
              </a:cxn>
              <a:cxn ang="0">
                <a:pos x="15" y="3"/>
              </a:cxn>
              <a:cxn ang="0">
                <a:pos x="15" y="3"/>
              </a:cxn>
              <a:cxn ang="0">
                <a:pos x="4" y="2"/>
              </a:cxn>
              <a:cxn ang="0">
                <a:pos x="0" y="0"/>
              </a:cxn>
            </a:cxnLst>
            <a:rect l="0" t="0" r="r" b="b"/>
            <a:pathLst>
              <a:path w="15" h="4">
                <a:moveTo>
                  <a:pt x="0" y="0"/>
                </a:moveTo>
                <a:cubicBezTo>
                  <a:pt x="0" y="0"/>
                  <a:pt x="4" y="3"/>
                  <a:pt x="15" y="3"/>
                </a:cubicBezTo>
                <a:cubicBezTo>
                  <a:pt x="15" y="4"/>
                  <a:pt x="15" y="3"/>
                  <a:pt x="15" y="3"/>
                </a:cubicBezTo>
                <a:cubicBezTo>
                  <a:pt x="15" y="3"/>
                  <a:pt x="9" y="4"/>
                  <a:pt x="4"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89" name="1226150898"/>
          <p:cNvSpPr>
            <a:spLocks noChangeAspect="1"/>
          </p:cNvSpPr>
          <p:nvPr/>
        </p:nvSpPr>
        <p:spPr bwMode="auto">
          <a:xfrm>
            <a:off x="3147515" y="4494558"/>
            <a:ext cx="1513" cy="5902"/>
          </a:xfrm>
          <a:custGeom>
            <a:avLst/>
            <a:gdLst/>
            <a:ahLst/>
            <a:cxnLst>
              <a:cxn ang="0">
                <a:pos x="2" y="4"/>
              </a:cxn>
              <a:cxn ang="0">
                <a:pos x="0" y="7"/>
              </a:cxn>
              <a:cxn ang="0">
                <a:pos x="0" y="0"/>
              </a:cxn>
              <a:cxn ang="0">
                <a:pos x="2" y="2"/>
              </a:cxn>
              <a:cxn ang="0">
                <a:pos x="2" y="4"/>
              </a:cxn>
            </a:cxnLst>
            <a:rect l="0" t="0" r="r" b="b"/>
            <a:pathLst>
              <a:path w="2" h="7">
                <a:moveTo>
                  <a:pt x="2" y="4"/>
                </a:moveTo>
                <a:lnTo>
                  <a:pt x="0" y="7"/>
                </a:lnTo>
                <a:lnTo>
                  <a:pt x="0" y="0"/>
                </a:lnTo>
                <a:lnTo>
                  <a:pt x="2" y="2"/>
                </a:lnTo>
                <a:lnTo>
                  <a:pt x="2" y="4"/>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0" name="1887237049"/>
          <p:cNvSpPr>
            <a:spLocks noChangeAspect="1"/>
          </p:cNvSpPr>
          <p:nvPr/>
        </p:nvSpPr>
        <p:spPr bwMode="auto">
          <a:xfrm>
            <a:off x="3111956" y="4468418"/>
            <a:ext cx="46150" cy="23612"/>
          </a:xfrm>
          <a:custGeom>
            <a:avLst/>
            <a:gdLst/>
            <a:ahLst/>
            <a:cxnLst>
              <a:cxn ang="0">
                <a:pos x="0" y="0"/>
              </a:cxn>
              <a:cxn ang="0">
                <a:pos x="61" y="9"/>
              </a:cxn>
              <a:cxn ang="0">
                <a:pos x="61" y="28"/>
              </a:cxn>
              <a:cxn ang="0">
                <a:pos x="0" y="19"/>
              </a:cxn>
              <a:cxn ang="0">
                <a:pos x="0" y="0"/>
              </a:cxn>
            </a:cxnLst>
            <a:rect l="0" t="0" r="r" b="b"/>
            <a:pathLst>
              <a:path w="61" h="28">
                <a:moveTo>
                  <a:pt x="0" y="0"/>
                </a:moveTo>
                <a:lnTo>
                  <a:pt x="61" y="9"/>
                </a:lnTo>
                <a:lnTo>
                  <a:pt x="61"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1" name="49714548"/>
          <p:cNvSpPr>
            <a:spLocks noChangeAspect="1"/>
          </p:cNvSpPr>
          <p:nvPr/>
        </p:nvSpPr>
        <p:spPr bwMode="auto">
          <a:xfrm>
            <a:off x="3111956" y="4470104"/>
            <a:ext cx="8322" cy="14335"/>
          </a:xfrm>
          <a:custGeom>
            <a:avLst/>
            <a:gdLst/>
            <a:ahLst/>
            <a:cxnLst>
              <a:cxn ang="0">
                <a:pos x="0" y="14"/>
              </a:cxn>
              <a:cxn ang="0">
                <a:pos x="11" y="17"/>
              </a:cxn>
              <a:cxn ang="0">
                <a:pos x="11" y="3"/>
              </a:cxn>
              <a:cxn ang="0">
                <a:pos x="0" y="0"/>
              </a:cxn>
              <a:cxn ang="0">
                <a:pos x="0" y="14"/>
              </a:cxn>
            </a:cxnLst>
            <a:rect l="0" t="0" r="r" b="b"/>
            <a:pathLst>
              <a:path w="11" h="17">
                <a:moveTo>
                  <a:pt x="0" y="14"/>
                </a:moveTo>
                <a:lnTo>
                  <a:pt x="11" y="17"/>
                </a:lnTo>
                <a:lnTo>
                  <a:pt x="11" y="3"/>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2" name="2004138254"/>
          <p:cNvSpPr>
            <a:spLocks noChangeAspect="1"/>
          </p:cNvSpPr>
          <p:nvPr/>
        </p:nvSpPr>
        <p:spPr bwMode="auto">
          <a:xfrm>
            <a:off x="3120279" y="4472633"/>
            <a:ext cx="27236" cy="17708"/>
          </a:xfrm>
          <a:custGeom>
            <a:avLst/>
            <a:gdLst/>
            <a:ahLst/>
            <a:cxnLst>
              <a:cxn ang="0">
                <a:pos x="0" y="6"/>
              </a:cxn>
              <a:cxn ang="0">
                <a:pos x="15" y="5"/>
              </a:cxn>
              <a:cxn ang="0">
                <a:pos x="15" y="3"/>
              </a:cxn>
              <a:cxn ang="0">
                <a:pos x="0" y="0"/>
              </a:cxn>
              <a:cxn ang="0">
                <a:pos x="0" y="6"/>
              </a:cxn>
            </a:cxnLst>
            <a:rect l="0" t="0" r="r" b="b"/>
            <a:pathLst>
              <a:path w="15" h="9">
                <a:moveTo>
                  <a:pt x="0" y="6"/>
                </a:moveTo>
                <a:cubicBezTo>
                  <a:pt x="0" y="6"/>
                  <a:pt x="7" y="9"/>
                  <a:pt x="15" y="5"/>
                </a:cubicBezTo>
                <a:cubicBezTo>
                  <a:pt x="15" y="3"/>
                  <a:pt x="15" y="3"/>
                  <a:pt x="15" y="3"/>
                </a:cubicBezTo>
                <a:cubicBezTo>
                  <a:pt x="15"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3" name="1477395166"/>
          <p:cNvSpPr>
            <a:spLocks noChangeAspect="1"/>
          </p:cNvSpPr>
          <p:nvPr/>
        </p:nvSpPr>
        <p:spPr bwMode="auto">
          <a:xfrm>
            <a:off x="3111956" y="4468418"/>
            <a:ext cx="8322" cy="4217"/>
          </a:xfrm>
          <a:custGeom>
            <a:avLst/>
            <a:gdLst/>
            <a:ahLst/>
            <a:cxnLst>
              <a:cxn ang="0">
                <a:pos x="0" y="2"/>
              </a:cxn>
              <a:cxn ang="0">
                <a:pos x="0" y="0"/>
              </a:cxn>
              <a:cxn ang="0">
                <a:pos x="11" y="2"/>
              </a:cxn>
              <a:cxn ang="0">
                <a:pos x="11" y="5"/>
              </a:cxn>
              <a:cxn ang="0">
                <a:pos x="0" y="2"/>
              </a:cxn>
            </a:cxnLst>
            <a:rect l="0" t="0" r="r" b="b"/>
            <a:pathLst>
              <a:path w="11" h="5">
                <a:moveTo>
                  <a:pt x="0" y="2"/>
                </a:moveTo>
                <a:lnTo>
                  <a:pt x="0" y="0"/>
                </a:lnTo>
                <a:lnTo>
                  <a:pt x="11" y="2"/>
                </a:lnTo>
                <a:lnTo>
                  <a:pt x="11"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4" name="871028300"/>
          <p:cNvSpPr>
            <a:spLocks noChangeAspect="1"/>
          </p:cNvSpPr>
          <p:nvPr/>
        </p:nvSpPr>
        <p:spPr bwMode="auto">
          <a:xfrm>
            <a:off x="3120279" y="4470104"/>
            <a:ext cx="27236" cy="8433"/>
          </a:xfrm>
          <a:custGeom>
            <a:avLst/>
            <a:gdLst/>
            <a:ahLst/>
            <a:cxnLst>
              <a:cxn ang="0">
                <a:pos x="0" y="0"/>
              </a:cxn>
              <a:cxn ang="0">
                <a:pos x="15" y="4"/>
              </a:cxn>
              <a:cxn ang="0">
                <a:pos x="15" y="4"/>
              </a:cxn>
              <a:cxn ang="0">
                <a:pos x="4" y="3"/>
              </a:cxn>
              <a:cxn ang="0">
                <a:pos x="0" y="1"/>
              </a:cxn>
              <a:cxn ang="0">
                <a:pos x="0" y="0"/>
              </a:cxn>
            </a:cxnLst>
            <a:rect l="0" t="0" r="r" b="b"/>
            <a:pathLst>
              <a:path w="15" h="4">
                <a:moveTo>
                  <a:pt x="0" y="0"/>
                </a:moveTo>
                <a:cubicBezTo>
                  <a:pt x="0" y="0"/>
                  <a:pt x="4" y="4"/>
                  <a:pt x="15" y="4"/>
                </a:cubicBezTo>
                <a:cubicBezTo>
                  <a:pt x="15" y="4"/>
                  <a:pt x="15" y="4"/>
                  <a:pt x="15" y="4"/>
                </a:cubicBezTo>
                <a:cubicBezTo>
                  <a:pt x="15" y="4"/>
                  <a:pt x="9" y="4"/>
                  <a:pt x="4"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5" name="198434423"/>
          <p:cNvSpPr>
            <a:spLocks noChangeAspect="1" noChangeArrowheads="1"/>
          </p:cNvSpPr>
          <p:nvPr/>
        </p:nvSpPr>
        <p:spPr bwMode="auto">
          <a:xfrm>
            <a:off x="3147515" y="4478537"/>
            <a:ext cx="1513"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6" name="891319694"/>
          <p:cNvSpPr>
            <a:spLocks noChangeAspect="1"/>
          </p:cNvSpPr>
          <p:nvPr/>
        </p:nvSpPr>
        <p:spPr bwMode="auto">
          <a:xfrm>
            <a:off x="3159620" y="4545999"/>
            <a:ext cx="46907" cy="23612"/>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7" name="290210563"/>
          <p:cNvSpPr>
            <a:spLocks noChangeAspect="1"/>
          </p:cNvSpPr>
          <p:nvPr/>
        </p:nvSpPr>
        <p:spPr bwMode="auto">
          <a:xfrm>
            <a:off x="3159620" y="4547685"/>
            <a:ext cx="9079" cy="14335"/>
          </a:xfrm>
          <a:custGeom>
            <a:avLst/>
            <a:gdLst/>
            <a:ahLst/>
            <a:cxnLst>
              <a:cxn ang="0">
                <a:pos x="0" y="15"/>
              </a:cxn>
              <a:cxn ang="0">
                <a:pos x="12" y="17"/>
              </a:cxn>
              <a:cxn ang="0">
                <a:pos x="12" y="3"/>
              </a:cxn>
              <a:cxn ang="0">
                <a:pos x="0" y="0"/>
              </a:cxn>
              <a:cxn ang="0">
                <a:pos x="0" y="15"/>
              </a:cxn>
            </a:cxnLst>
            <a:rect l="0" t="0" r="r" b="b"/>
            <a:pathLst>
              <a:path w="12" h="17">
                <a:moveTo>
                  <a:pt x="0" y="15"/>
                </a:moveTo>
                <a:lnTo>
                  <a:pt x="12" y="17"/>
                </a:lnTo>
                <a:lnTo>
                  <a:pt x="12" y="3"/>
                </a:lnTo>
                <a:lnTo>
                  <a:pt x="0" y="0"/>
                </a:lnTo>
                <a:lnTo>
                  <a:pt x="0" y="15"/>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8" name="58969964"/>
          <p:cNvSpPr>
            <a:spLocks noChangeAspect="1"/>
          </p:cNvSpPr>
          <p:nvPr/>
        </p:nvSpPr>
        <p:spPr bwMode="auto">
          <a:xfrm>
            <a:off x="3168699" y="4550214"/>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9" name="1222769873"/>
          <p:cNvSpPr>
            <a:spLocks noChangeAspect="1"/>
          </p:cNvSpPr>
          <p:nvPr/>
        </p:nvSpPr>
        <p:spPr bwMode="auto">
          <a:xfrm>
            <a:off x="3159620" y="4545999"/>
            <a:ext cx="9079" cy="4217"/>
          </a:xfrm>
          <a:custGeom>
            <a:avLst/>
            <a:gdLst/>
            <a:ahLst/>
            <a:cxnLst>
              <a:cxn ang="0">
                <a:pos x="0" y="2"/>
              </a:cxn>
              <a:cxn ang="0">
                <a:pos x="0" y="0"/>
              </a:cxn>
              <a:cxn ang="0">
                <a:pos x="12" y="2"/>
              </a:cxn>
              <a:cxn ang="0">
                <a:pos x="12" y="5"/>
              </a:cxn>
              <a:cxn ang="0">
                <a:pos x="0" y="2"/>
              </a:cxn>
            </a:cxnLst>
            <a:rect l="0" t="0" r="r" b="b"/>
            <a:pathLst>
              <a:path w="12" h="5">
                <a:moveTo>
                  <a:pt x="0" y="2"/>
                </a:moveTo>
                <a:lnTo>
                  <a:pt x="0" y="0"/>
                </a:lnTo>
                <a:lnTo>
                  <a:pt x="12" y="2"/>
                </a:lnTo>
                <a:lnTo>
                  <a:pt x="12" y="5"/>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00" name="1732291996"/>
          <p:cNvSpPr>
            <a:spLocks noChangeAspect="1"/>
          </p:cNvSpPr>
          <p:nvPr/>
        </p:nvSpPr>
        <p:spPr bwMode="auto">
          <a:xfrm>
            <a:off x="3168699" y="4547685"/>
            <a:ext cx="28749" cy="8433"/>
          </a:xfrm>
          <a:custGeom>
            <a:avLst/>
            <a:gdLst/>
            <a:ahLst/>
            <a:cxnLst>
              <a:cxn ang="0">
                <a:pos x="0" y="0"/>
              </a:cxn>
              <a:cxn ang="0">
                <a:pos x="15" y="3"/>
              </a:cxn>
              <a:cxn ang="0">
                <a:pos x="16" y="4"/>
              </a:cxn>
              <a:cxn ang="0">
                <a:pos x="5"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01" name="715227595"/>
          <p:cNvSpPr>
            <a:spLocks noChangeAspect="1" noChangeArrowheads="1"/>
          </p:cNvSpPr>
          <p:nvPr/>
        </p:nvSpPr>
        <p:spPr bwMode="auto">
          <a:xfrm>
            <a:off x="3197447" y="4556118"/>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02" name="188358266"/>
          <p:cNvSpPr>
            <a:spLocks noChangeAspect="1"/>
          </p:cNvSpPr>
          <p:nvPr/>
        </p:nvSpPr>
        <p:spPr bwMode="auto">
          <a:xfrm>
            <a:off x="3159619" y="4528289"/>
            <a:ext cx="46907" cy="23612"/>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03" name="832590684"/>
          <p:cNvSpPr>
            <a:spLocks noChangeAspect="1"/>
          </p:cNvSpPr>
          <p:nvPr/>
        </p:nvSpPr>
        <p:spPr bwMode="auto">
          <a:xfrm>
            <a:off x="3159619" y="4529976"/>
            <a:ext cx="9079" cy="14335"/>
          </a:xfrm>
          <a:custGeom>
            <a:avLst/>
            <a:gdLst/>
            <a:ahLst/>
            <a:cxnLst>
              <a:cxn ang="0">
                <a:pos x="0" y="14"/>
              </a:cxn>
              <a:cxn ang="0">
                <a:pos x="12" y="17"/>
              </a:cxn>
              <a:cxn ang="0">
                <a:pos x="12" y="2"/>
              </a:cxn>
              <a:cxn ang="0">
                <a:pos x="0" y="0"/>
              </a:cxn>
              <a:cxn ang="0">
                <a:pos x="0" y="14"/>
              </a:cxn>
            </a:cxnLst>
            <a:rect l="0" t="0" r="r" b="b"/>
            <a:pathLst>
              <a:path w="12" h="17">
                <a:moveTo>
                  <a:pt x="0" y="14"/>
                </a:moveTo>
                <a:lnTo>
                  <a:pt x="12" y="17"/>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04" name="1338279842"/>
          <p:cNvSpPr>
            <a:spLocks noChangeAspect="1"/>
          </p:cNvSpPr>
          <p:nvPr/>
        </p:nvSpPr>
        <p:spPr bwMode="auto">
          <a:xfrm>
            <a:off x="3168697" y="4531662"/>
            <a:ext cx="28749" cy="1855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05" name="1744632746"/>
          <p:cNvSpPr>
            <a:spLocks noChangeAspect="1"/>
          </p:cNvSpPr>
          <p:nvPr/>
        </p:nvSpPr>
        <p:spPr bwMode="auto">
          <a:xfrm>
            <a:off x="3159619" y="4529976"/>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06" name="1293417114"/>
          <p:cNvSpPr>
            <a:spLocks noChangeAspect="1"/>
          </p:cNvSpPr>
          <p:nvPr/>
        </p:nvSpPr>
        <p:spPr bwMode="auto">
          <a:xfrm>
            <a:off x="3168697" y="4531662"/>
            <a:ext cx="28749" cy="6746"/>
          </a:xfrm>
          <a:custGeom>
            <a:avLst/>
            <a:gdLst/>
            <a:ahLst/>
            <a:cxnLst>
              <a:cxn ang="0">
                <a:pos x="0" y="0"/>
              </a:cxn>
              <a:cxn ang="0">
                <a:pos x="15" y="3"/>
              </a:cxn>
              <a:cxn ang="0">
                <a:pos x="16" y="3"/>
              </a:cxn>
              <a:cxn ang="0">
                <a:pos x="5" y="2"/>
              </a:cxn>
              <a:cxn ang="0">
                <a:pos x="0" y="0"/>
              </a:cxn>
            </a:cxnLst>
            <a:rect l="0" t="0" r="r" b="b"/>
            <a:pathLst>
              <a:path w="16" h="3">
                <a:moveTo>
                  <a:pt x="0" y="0"/>
                </a:moveTo>
                <a:cubicBezTo>
                  <a:pt x="0" y="0"/>
                  <a:pt x="4" y="3"/>
                  <a:pt x="15"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07" name="830311954"/>
          <p:cNvSpPr>
            <a:spLocks noChangeAspect="1" noChangeArrowheads="1"/>
          </p:cNvSpPr>
          <p:nvPr/>
        </p:nvSpPr>
        <p:spPr bwMode="auto">
          <a:xfrm>
            <a:off x="3197447" y="4538408"/>
            <a:ext cx="757" cy="3373"/>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08" name="559484924"/>
          <p:cNvSpPr>
            <a:spLocks noChangeAspect="1"/>
          </p:cNvSpPr>
          <p:nvPr/>
        </p:nvSpPr>
        <p:spPr bwMode="auto">
          <a:xfrm>
            <a:off x="3159619" y="4512267"/>
            <a:ext cx="46907" cy="23612"/>
          </a:xfrm>
          <a:custGeom>
            <a:avLst/>
            <a:gdLst/>
            <a:ahLst/>
            <a:cxnLst>
              <a:cxn ang="0">
                <a:pos x="0" y="0"/>
              </a:cxn>
              <a:cxn ang="0">
                <a:pos x="62" y="9"/>
              </a:cxn>
              <a:cxn ang="0">
                <a:pos x="62" y="28"/>
              </a:cxn>
              <a:cxn ang="0">
                <a:pos x="0" y="19"/>
              </a:cxn>
              <a:cxn ang="0">
                <a:pos x="0" y="0"/>
              </a:cxn>
            </a:cxnLst>
            <a:rect l="0" t="0" r="r" b="b"/>
            <a:pathLst>
              <a:path w="62" h="28">
                <a:moveTo>
                  <a:pt x="0" y="0"/>
                </a:moveTo>
                <a:lnTo>
                  <a:pt x="62" y="9"/>
                </a:lnTo>
                <a:lnTo>
                  <a:pt x="62" y="28"/>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09" name="2055913773"/>
          <p:cNvSpPr>
            <a:spLocks noChangeAspect="1"/>
          </p:cNvSpPr>
          <p:nvPr/>
        </p:nvSpPr>
        <p:spPr bwMode="auto">
          <a:xfrm>
            <a:off x="3159619" y="4512267"/>
            <a:ext cx="9079" cy="13492"/>
          </a:xfrm>
          <a:custGeom>
            <a:avLst/>
            <a:gdLst/>
            <a:ahLst/>
            <a:cxnLst>
              <a:cxn ang="0">
                <a:pos x="0" y="16"/>
              </a:cxn>
              <a:cxn ang="0">
                <a:pos x="12" y="16"/>
              </a:cxn>
              <a:cxn ang="0">
                <a:pos x="12" y="2"/>
              </a:cxn>
              <a:cxn ang="0">
                <a:pos x="0" y="0"/>
              </a:cxn>
              <a:cxn ang="0">
                <a:pos x="0" y="16"/>
              </a:cxn>
            </a:cxnLst>
            <a:rect l="0" t="0" r="r" b="b"/>
            <a:pathLst>
              <a:path w="12" h="16">
                <a:moveTo>
                  <a:pt x="0" y="16"/>
                </a:moveTo>
                <a:lnTo>
                  <a:pt x="12" y="16"/>
                </a:lnTo>
                <a:lnTo>
                  <a:pt x="12" y="2"/>
                </a:lnTo>
                <a:lnTo>
                  <a:pt x="0" y="0"/>
                </a:lnTo>
                <a:lnTo>
                  <a:pt x="0" y="16"/>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10" name="1661649401"/>
          <p:cNvSpPr>
            <a:spLocks noChangeAspect="1"/>
          </p:cNvSpPr>
          <p:nvPr/>
        </p:nvSpPr>
        <p:spPr bwMode="auto">
          <a:xfrm>
            <a:off x="3168697" y="4513954"/>
            <a:ext cx="28749" cy="20239"/>
          </a:xfrm>
          <a:custGeom>
            <a:avLst/>
            <a:gdLst/>
            <a:ahLst/>
            <a:cxnLst>
              <a:cxn ang="0">
                <a:pos x="0" y="6"/>
              </a:cxn>
              <a:cxn ang="0">
                <a:pos x="16" y="6"/>
              </a:cxn>
              <a:cxn ang="0">
                <a:pos x="16" y="3"/>
              </a:cxn>
              <a:cxn ang="0">
                <a:pos x="0" y="0"/>
              </a:cxn>
              <a:cxn ang="0">
                <a:pos x="0" y="6"/>
              </a:cxn>
            </a:cxnLst>
            <a:rect l="0" t="0" r="r" b="b"/>
            <a:pathLst>
              <a:path w="16" h="10">
                <a:moveTo>
                  <a:pt x="0" y="6"/>
                </a:moveTo>
                <a:cubicBezTo>
                  <a:pt x="0" y="6"/>
                  <a:pt x="7" y="10"/>
                  <a:pt x="16" y="6"/>
                </a:cubicBezTo>
                <a:cubicBezTo>
                  <a:pt x="16" y="3"/>
                  <a:pt x="16" y="3"/>
                  <a:pt x="16" y="3"/>
                </a:cubicBezTo>
                <a:cubicBezTo>
                  <a:pt x="16" y="3"/>
                  <a:pt x="4" y="4"/>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11" name="760451714"/>
          <p:cNvSpPr>
            <a:spLocks noChangeAspect="1"/>
          </p:cNvSpPr>
          <p:nvPr/>
        </p:nvSpPr>
        <p:spPr bwMode="auto">
          <a:xfrm>
            <a:off x="3159619" y="4512267"/>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12" name="228585859"/>
          <p:cNvSpPr>
            <a:spLocks noChangeAspect="1"/>
          </p:cNvSpPr>
          <p:nvPr/>
        </p:nvSpPr>
        <p:spPr bwMode="auto">
          <a:xfrm>
            <a:off x="3168697" y="4513954"/>
            <a:ext cx="28749" cy="8433"/>
          </a:xfrm>
          <a:custGeom>
            <a:avLst/>
            <a:gdLst/>
            <a:ahLst/>
            <a:cxnLst>
              <a:cxn ang="0">
                <a:pos x="0" y="0"/>
              </a:cxn>
              <a:cxn ang="0">
                <a:pos x="15" y="3"/>
              </a:cxn>
              <a:cxn ang="0">
                <a:pos x="16" y="3"/>
              </a:cxn>
              <a:cxn ang="0">
                <a:pos x="5" y="2"/>
              </a:cxn>
              <a:cxn ang="0">
                <a:pos x="0" y="0"/>
              </a:cxn>
            </a:cxnLst>
            <a:rect l="0" t="0" r="r" b="b"/>
            <a:pathLst>
              <a:path w="16" h="4">
                <a:moveTo>
                  <a:pt x="0" y="0"/>
                </a:moveTo>
                <a:cubicBezTo>
                  <a:pt x="0" y="0"/>
                  <a:pt x="4" y="3"/>
                  <a:pt x="15" y="3"/>
                </a:cubicBezTo>
                <a:cubicBezTo>
                  <a:pt x="16" y="4"/>
                  <a:pt x="16" y="3"/>
                  <a:pt x="16" y="3"/>
                </a:cubicBezTo>
                <a:cubicBezTo>
                  <a:pt x="16" y="3"/>
                  <a:pt x="9" y="4"/>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13" name="2101901046"/>
          <p:cNvSpPr>
            <a:spLocks noChangeAspect="1"/>
          </p:cNvSpPr>
          <p:nvPr/>
        </p:nvSpPr>
        <p:spPr bwMode="auto">
          <a:xfrm>
            <a:off x="3197447" y="4519856"/>
            <a:ext cx="757" cy="5902"/>
          </a:xfrm>
          <a:custGeom>
            <a:avLst/>
            <a:gdLst/>
            <a:ahLst/>
            <a:cxnLst>
              <a:cxn ang="0">
                <a:pos x="0" y="5"/>
              </a:cxn>
              <a:cxn ang="0">
                <a:pos x="0" y="7"/>
              </a:cxn>
              <a:cxn ang="0">
                <a:pos x="0" y="0"/>
              </a:cxn>
              <a:cxn ang="0">
                <a:pos x="0" y="3"/>
              </a:cxn>
              <a:cxn ang="0">
                <a:pos x="0" y="5"/>
              </a:cxn>
            </a:cxnLst>
            <a:rect l="0" t="0" r="r" b="b"/>
            <a:pathLst>
              <a:path h="7">
                <a:moveTo>
                  <a:pt x="0" y="5"/>
                </a:moveTo>
                <a:lnTo>
                  <a:pt x="0" y="7"/>
                </a:lnTo>
                <a:lnTo>
                  <a:pt x="0" y="0"/>
                </a:lnTo>
                <a:lnTo>
                  <a:pt x="0" y="3"/>
                </a:lnTo>
                <a:lnTo>
                  <a:pt x="0" y="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14" name="1704197572"/>
          <p:cNvSpPr>
            <a:spLocks noChangeAspect="1"/>
          </p:cNvSpPr>
          <p:nvPr/>
        </p:nvSpPr>
        <p:spPr bwMode="auto">
          <a:xfrm>
            <a:off x="3159619" y="4494558"/>
            <a:ext cx="46907" cy="23612"/>
          </a:xfrm>
          <a:custGeom>
            <a:avLst/>
            <a:gdLst/>
            <a:ahLst/>
            <a:cxnLst>
              <a:cxn ang="0">
                <a:pos x="0" y="0"/>
              </a:cxn>
              <a:cxn ang="0">
                <a:pos x="62" y="9"/>
              </a:cxn>
              <a:cxn ang="0">
                <a:pos x="62" y="28"/>
              </a:cxn>
              <a:cxn ang="0">
                <a:pos x="0" y="18"/>
              </a:cxn>
              <a:cxn ang="0">
                <a:pos x="0" y="0"/>
              </a:cxn>
            </a:cxnLst>
            <a:rect l="0" t="0" r="r" b="b"/>
            <a:pathLst>
              <a:path w="62" h="28">
                <a:moveTo>
                  <a:pt x="0" y="0"/>
                </a:moveTo>
                <a:lnTo>
                  <a:pt x="62" y="9"/>
                </a:lnTo>
                <a:lnTo>
                  <a:pt x="62" y="28"/>
                </a:lnTo>
                <a:lnTo>
                  <a:pt x="0" y="18"/>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15" name="924331796"/>
          <p:cNvSpPr>
            <a:spLocks noChangeAspect="1"/>
          </p:cNvSpPr>
          <p:nvPr/>
        </p:nvSpPr>
        <p:spPr bwMode="auto">
          <a:xfrm>
            <a:off x="3159619" y="4496245"/>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16" name="1796158919"/>
          <p:cNvSpPr>
            <a:spLocks noChangeAspect="1"/>
          </p:cNvSpPr>
          <p:nvPr/>
        </p:nvSpPr>
        <p:spPr bwMode="auto">
          <a:xfrm>
            <a:off x="3168697" y="4497931"/>
            <a:ext cx="28749" cy="18552"/>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17" name="1630046775"/>
          <p:cNvSpPr>
            <a:spLocks noChangeAspect="1"/>
          </p:cNvSpPr>
          <p:nvPr/>
        </p:nvSpPr>
        <p:spPr bwMode="auto">
          <a:xfrm>
            <a:off x="3159619" y="4494558"/>
            <a:ext cx="9079" cy="3373"/>
          </a:xfrm>
          <a:custGeom>
            <a:avLst/>
            <a:gdLst/>
            <a:ahLst/>
            <a:cxnLst>
              <a:cxn ang="0">
                <a:pos x="0" y="2"/>
              </a:cxn>
              <a:cxn ang="0">
                <a:pos x="0" y="0"/>
              </a:cxn>
              <a:cxn ang="0">
                <a:pos x="12" y="2"/>
              </a:cxn>
              <a:cxn ang="0">
                <a:pos x="12" y="4"/>
              </a:cxn>
              <a:cxn ang="0">
                <a:pos x="0" y="2"/>
              </a:cxn>
            </a:cxnLst>
            <a:rect l="0" t="0" r="r" b="b"/>
            <a:pathLst>
              <a:path w="12" h="4">
                <a:moveTo>
                  <a:pt x="0" y="2"/>
                </a:moveTo>
                <a:lnTo>
                  <a:pt x="0" y="0"/>
                </a:lnTo>
                <a:lnTo>
                  <a:pt x="12" y="2"/>
                </a:lnTo>
                <a:lnTo>
                  <a:pt x="12" y="4"/>
                </a:lnTo>
                <a:lnTo>
                  <a:pt x="0" y="2"/>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18" name="1119381427"/>
          <p:cNvSpPr>
            <a:spLocks noChangeAspect="1"/>
          </p:cNvSpPr>
          <p:nvPr/>
        </p:nvSpPr>
        <p:spPr bwMode="auto">
          <a:xfrm>
            <a:off x="3168697" y="4496245"/>
            <a:ext cx="28749" cy="7589"/>
          </a:xfrm>
          <a:custGeom>
            <a:avLst/>
            <a:gdLst/>
            <a:ahLst/>
            <a:cxnLst>
              <a:cxn ang="0">
                <a:pos x="0" y="0"/>
              </a:cxn>
              <a:cxn ang="0">
                <a:pos x="15" y="3"/>
              </a:cxn>
              <a:cxn ang="0">
                <a:pos x="16" y="4"/>
              </a:cxn>
              <a:cxn ang="0">
                <a:pos x="5" y="3"/>
              </a:cxn>
              <a:cxn ang="0">
                <a:pos x="0" y="1"/>
              </a:cxn>
              <a:cxn ang="0">
                <a:pos x="0" y="0"/>
              </a:cxn>
            </a:cxnLst>
            <a:rect l="0" t="0" r="r" b="b"/>
            <a:pathLst>
              <a:path w="16" h="4">
                <a:moveTo>
                  <a:pt x="0" y="0"/>
                </a:moveTo>
                <a:cubicBezTo>
                  <a:pt x="0" y="0"/>
                  <a:pt x="4" y="4"/>
                  <a:pt x="15" y="3"/>
                </a:cubicBezTo>
                <a:cubicBezTo>
                  <a:pt x="16" y="4"/>
                  <a:pt x="16" y="4"/>
                  <a:pt x="16" y="4"/>
                </a:cubicBezTo>
                <a:cubicBezTo>
                  <a:pt x="16" y="4"/>
                  <a:pt x="9" y="4"/>
                  <a:pt x="5" y="3"/>
                </a:cubicBezTo>
                <a:cubicBezTo>
                  <a:pt x="0" y="2"/>
                  <a:pt x="0" y="1"/>
                  <a:pt x="0" y="1"/>
                </a:cubicBez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19" name="1228404907"/>
          <p:cNvSpPr>
            <a:spLocks noChangeAspect="1" noChangeArrowheads="1"/>
          </p:cNvSpPr>
          <p:nvPr/>
        </p:nvSpPr>
        <p:spPr bwMode="auto">
          <a:xfrm>
            <a:off x="3197447" y="4503835"/>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20" name="843028547"/>
          <p:cNvSpPr>
            <a:spLocks noChangeAspect="1"/>
          </p:cNvSpPr>
          <p:nvPr/>
        </p:nvSpPr>
        <p:spPr bwMode="auto">
          <a:xfrm>
            <a:off x="3159619" y="4476006"/>
            <a:ext cx="46907" cy="24454"/>
          </a:xfrm>
          <a:custGeom>
            <a:avLst/>
            <a:gdLst/>
            <a:ahLst/>
            <a:cxnLst>
              <a:cxn ang="0">
                <a:pos x="0" y="0"/>
              </a:cxn>
              <a:cxn ang="0">
                <a:pos x="62" y="10"/>
              </a:cxn>
              <a:cxn ang="0">
                <a:pos x="62" y="29"/>
              </a:cxn>
              <a:cxn ang="0">
                <a:pos x="0" y="19"/>
              </a:cxn>
              <a:cxn ang="0">
                <a:pos x="0" y="0"/>
              </a:cxn>
            </a:cxnLst>
            <a:rect l="0" t="0" r="r" b="b"/>
            <a:pathLst>
              <a:path w="62" h="29">
                <a:moveTo>
                  <a:pt x="0" y="0"/>
                </a:moveTo>
                <a:lnTo>
                  <a:pt x="62" y="10"/>
                </a:lnTo>
                <a:lnTo>
                  <a:pt x="62" y="29"/>
                </a:lnTo>
                <a:lnTo>
                  <a:pt x="0" y="19"/>
                </a:lnTo>
                <a:lnTo>
                  <a:pt x="0"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21" name="1683107588"/>
          <p:cNvSpPr>
            <a:spLocks noChangeAspect="1"/>
          </p:cNvSpPr>
          <p:nvPr/>
        </p:nvSpPr>
        <p:spPr bwMode="auto">
          <a:xfrm>
            <a:off x="3159619" y="4478537"/>
            <a:ext cx="9079" cy="13492"/>
          </a:xfrm>
          <a:custGeom>
            <a:avLst/>
            <a:gdLst/>
            <a:ahLst/>
            <a:cxnLst>
              <a:cxn ang="0">
                <a:pos x="0" y="14"/>
              </a:cxn>
              <a:cxn ang="0">
                <a:pos x="12" y="16"/>
              </a:cxn>
              <a:cxn ang="0">
                <a:pos x="12" y="2"/>
              </a:cxn>
              <a:cxn ang="0">
                <a:pos x="0" y="0"/>
              </a:cxn>
              <a:cxn ang="0">
                <a:pos x="0" y="14"/>
              </a:cxn>
            </a:cxnLst>
            <a:rect l="0" t="0" r="r" b="b"/>
            <a:pathLst>
              <a:path w="12" h="16">
                <a:moveTo>
                  <a:pt x="0" y="14"/>
                </a:moveTo>
                <a:lnTo>
                  <a:pt x="12" y="16"/>
                </a:lnTo>
                <a:lnTo>
                  <a:pt x="12" y="2"/>
                </a:lnTo>
                <a:lnTo>
                  <a:pt x="0" y="0"/>
                </a:lnTo>
                <a:lnTo>
                  <a:pt x="0" y="14"/>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22" name="1172426745"/>
          <p:cNvSpPr>
            <a:spLocks noChangeAspect="1"/>
          </p:cNvSpPr>
          <p:nvPr/>
        </p:nvSpPr>
        <p:spPr bwMode="auto">
          <a:xfrm>
            <a:off x="3168697" y="4480223"/>
            <a:ext cx="28749" cy="17708"/>
          </a:xfrm>
          <a:custGeom>
            <a:avLst/>
            <a:gdLst/>
            <a:ahLst/>
            <a:cxnLst>
              <a:cxn ang="0">
                <a:pos x="0" y="6"/>
              </a:cxn>
              <a:cxn ang="0">
                <a:pos x="16" y="5"/>
              </a:cxn>
              <a:cxn ang="0">
                <a:pos x="16" y="3"/>
              </a:cxn>
              <a:cxn ang="0">
                <a:pos x="0" y="0"/>
              </a:cxn>
              <a:cxn ang="0">
                <a:pos x="0" y="6"/>
              </a:cxn>
            </a:cxnLst>
            <a:rect l="0" t="0" r="r" b="b"/>
            <a:pathLst>
              <a:path w="16" h="9">
                <a:moveTo>
                  <a:pt x="0" y="6"/>
                </a:moveTo>
                <a:cubicBezTo>
                  <a:pt x="0" y="6"/>
                  <a:pt x="7" y="9"/>
                  <a:pt x="16" y="5"/>
                </a:cubicBezTo>
                <a:cubicBezTo>
                  <a:pt x="16" y="3"/>
                  <a:pt x="16" y="3"/>
                  <a:pt x="16" y="3"/>
                </a:cubicBezTo>
                <a:cubicBezTo>
                  <a:pt x="16" y="3"/>
                  <a:pt x="4" y="3"/>
                  <a:pt x="0" y="0"/>
                </a:cubicBezTo>
                <a:lnTo>
                  <a:pt x="0" y="6"/>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23" name="1258635751"/>
          <p:cNvSpPr>
            <a:spLocks noChangeAspect="1"/>
          </p:cNvSpPr>
          <p:nvPr/>
        </p:nvSpPr>
        <p:spPr bwMode="auto">
          <a:xfrm>
            <a:off x="3159619" y="4478537"/>
            <a:ext cx="9079" cy="1687"/>
          </a:xfrm>
          <a:custGeom>
            <a:avLst/>
            <a:gdLst/>
            <a:ahLst/>
            <a:cxnLst>
              <a:cxn ang="0">
                <a:pos x="0" y="0"/>
              </a:cxn>
              <a:cxn ang="0">
                <a:pos x="0" y="0"/>
              </a:cxn>
              <a:cxn ang="0">
                <a:pos x="12" y="2"/>
              </a:cxn>
              <a:cxn ang="0">
                <a:pos x="12" y="2"/>
              </a:cxn>
              <a:cxn ang="0">
                <a:pos x="0" y="0"/>
              </a:cxn>
            </a:cxnLst>
            <a:rect l="0" t="0" r="r" b="b"/>
            <a:pathLst>
              <a:path w="12" h="2">
                <a:moveTo>
                  <a:pt x="0" y="0"/>
                </a:moveTo>
                <a:lnTo>
                  <a:pt x="0" y="0"/>
                </a:lnTo>
                <a:lnTo>
                  <a:pt x="12" y="2"/>
                </a:lnTo>
                <a:lnTo>
                  <a:pt x="12" y="2"/>
                </a:lnTo>
                <a:lnTo>
                  <a:pt x="0" y="0"/>
                </a:ln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24" name="1216069618"/>
          <p:cNvSpPr>
            <a:spLocks noChangeAspect="1"/>
          </p:cNvSpPr>
          <p:nvPr/>
        </p:nvSpPr>
        <p:spPr bwMode="auto">
          <a:xfrm>
            <a:off x="3168697" y="4480223"/>
            <a:ext cx="28749" cy="5902"/>
          </a:xfrm>
          <a:custGeom>
            <a:avLst/>
            <a:gdLst/>
            <a:ahLst/>
            <a:cxnLst>
              <a:cxn ang="0">
                <a:pos x="0" y="0"/>
              </a:cxn>
              <a:cxn ang="0">
                <a:pos x="15" y="3"/>
              </a:cxn>
              <a:cxn ang="0">
                <a:pos x="16" y="3"/>
              </a:cxn>
              <a:cxn ang="0">
                <a:pos x="5" y="2"/>
              </a:cxn>
              <a:cxn ang="0">
                <a:pos x="0" y="0"/>
              </a:cxn>
            </a:cxnLst>
            <a:rect l="0" t="0" r="r" b="b"/>
            <a:pathLst>
              <a:path w="16" h="3">
                <a:moveTo>
                  <a:pt x="0" y="0"/>
                </a:moveTo>
                <a:cubicBezTo>
                  <a:pt x="0" y="0"/>
                  <a:pt x="4" y="3"/>
                  <a:pt x="15" y="3"/>
                </a:cubicBezTo>
                <a:cubicBezTo>
                  <a:pt x="16" y="3"/>
                  <a:pt x="16" y="3"/>
                  <a:pt x="16" y="3"/>
                </a:cubicBezTo>
                <a:cubicBezTo>
                  <a:pt x="16" y="3"/>
                  <a:pt x="9" y="3"/>
                  <a:pt x="5" y="2"/>
                </a:cubicBezTo>
                <a:cubicBezTo>
                  <a:pt x="0" y="1"/>
                  <a:pt x="0" y="0"/>
                  <a:pt x="0" y="0"/>
                </a:cubicBezTo>
                <a:close/>
              </a:path>
            </a:pathLst>
          </a:cu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25" name="748473342"/>
          <p:cNvSpPr>
            <a:spLocks noChangeAspect="1" noChangeArrowheads="1"/>
          </p:cNvSpPr>
          <p:nvPr/>
        </p:nvSpPr>
        <p:spPr bwMode="auto">
          <a:xfrm>
            <a:off x="3197447" y="4486127"/>
            <a:ext cx="757" cy="4217"/>
          </a:xfrm>
          <a:prstGeom prst="rect">
            <a:avLst/>
          </a:prstGeom>
          <a:solidFill>
            <a:srgbClr val="D2DAE4"/>
          </a:solidFill>
          <a:ln w="9525">
            <a:no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26" name="1571901316"/>
          <p:cNvSpPr>
            <a:spLocks noChangeAspect="1"/>
          </p:cNvSpPr>
          <p:nvPr/>
        </p:nvSpPr>
        <p:spPr bwMode="auto">
          <a:xfrm>
            <a:off x="3054457" y="4456612"/>
            <a:ext cx="9079" cy="3373"/>
          </a:xfrm>
          <a:custGeom>
            <a:avLst/>
            <a:gdLst/>
            <a:ahLst/>
            <a:cxnLst>
              <a:cxn ang="0">
                <a:pos x="0" y="0"/>
              </a:cxn>
              <a:cxn ang="0">
                <a:pos x="2" y="0"/>
              </a:cxn>
              <a:cxn ang="0">
                <a:pos x="9" y="0"/>
              </a:cxn>
              <a:cxn ang="0">
                <a:pos x="12" y="0"/>
              </a:cxn>
              <a:cxn ang="0">
                <a:pos x="12" y="4"/>
              </a:cxn>
              <a:cxn ang="0">
                <a:pos x="12" y="4"/>
              </a:cxn>
              <a:cxn ang="0">
                <a:pos x="12" y="2"/>
              </a:cxn>
              <a:cxn ang="0">
                <a:pos x="0" y="0"/>
              </a:cxn>
            </a:cxnLst>
            <a:rect l="0" t="0" r="r" b="b"/>
            <a:pathLst>
              <a:path w="12" h="4">
                <a:moveTo>
                  <a:pt x="0" y="0"/>
                </a:moveTo>
                <a:lnTo>
                  <a:pt x="2" y="0"/>
                </a:lnTo>
                <a:lnTo>
                  <a:pt x="9" y="0"/>
                </a:lnTo>
                <a:lnTo>
                  <a:pt x="12" y="0"/>
                </a:lnTo>
                <a:lnTo>
                  <a:pt x="12" y="4"/>
                </a:lnTo>
                <a:lnTo>
                  <a:pt x="12" y="4"/>
                </a:lnTo>
                <a:lnTo>
                  <a:pt x="12" y="2"/>
                </a:lnTo>
                <a:lnTo>
                  <a:pt x="0" y="0"/>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27" name="1499078494"/>
          <p:cNvSpPr>
            <a:spLocks noChangeAspect="1"/>
          </p:cNvSpPr>
          <p:nvPr/>
        </p:nvSpPr>
        <p:spPr bwMode="auto">
          <a:xfrm>
            <a:off x="3052944" y="4456612"/>
            <a:ext cx="10591" cy="89387"/>
          </a:xfrm>
          <a:custGeom>
            <a:avLst/>
            <a:gdLst/>
            <a:ahLst/>
            <a:cxnLst>
              <a:cxn ang="0">
                <a:pos x="2" y="0"/>
              </a:cxn>
              <a:cxn ang="0">
                <a:pos x="0" y="0"/>
              </a:cxn>
              <a:cxn ang="0">
                <a:pos x="0" y="19"/>
              </a:cxn>
              <a:cxn ang="0">
                <a:pos x="2" y="19"/>
              </a:cxn>
              <a:cxn ang="0">
                <a:pos x="0" y="26"/>
              </a:cxn>
              <a:cxn ang="0">
                <a:pos x="0" y="28"/>
              </a:cxn>
              <a:cxn ang="0">
                <a:pos x="0" y="78"/>
              </a:cxn>
              <a:cxn ang="0">
                <a:pos x="0" y="78"/>
              </a:cxn>
              <a:cxn ang="0">
                <a:pos x="0" y="87"/>
              </a:cxn>
              <a:cxn ang="0">
                <a:pos x="0" y="87"/>
              </a:cxn>
              <a:cxn ang="0">
                <a:pos x="0" y="104"/>
              </a:cxn>
              <a:cxn ang="0">
                <a:pos x="14" y="106"/>
              </a:cxn>
              <a:cxn ang="0">
                <a:pos x="14" y="2"/>
              </a:cxn>
              <a:cxn ang="0">
                <a:pos x="2" y="0"/>
              </a:cxn>
            </a:cxnLst>
            <a:rect l="0" t="0" r="r" b="b"/>
            <a:pathLst>
              <a:path w="14" h="106">
                <a:moveTo>
                  <a:pt x="2" y="0"/>
                </a:moveTo>
                <a:lnTo>
                  <a:pt x="0" y="0"/>
                </a:lnTo>
                <a:lnTo>
                  <a:pt x="0" y="19"/>
                </a:lnTo>
                <a:lnTo>
                  <a:pt x="2" y="19"/>
                </a:lnTo>
                <a:lnTo>
                  <a:pt x="0" y="26"/>
                </a:lnTo>
                <a:lnTo>
                  <a:pt x="0" y="28"/>
                </a:lnTo>
                <a:lnTo>
                  <a:pt x="0" y="78"/>
                </a:lnTo>
                <a:lnTo>
                  <a:pt x="0" y="78"/>
                </a:lnTo>
                <a:lnTo>
                  <a:pt x="0" y="87"/>
                </a:lnTo>
                <a:lnTo>
                  <a:pt x="0" y="87"/>
                </a:lnTo>
                <a:lnTo>
                  <a:pt x="0" y="104"/>
                </a:lnTo>
                <a:lnTo>
                  <a:pt x="14" y="106"/>
                </a:lnTo>
                <a:lnTo>
                  <a:pt x="14" y="2"/>
                </a:lnTo>
                <a:lnTo>
                  <a:pt x="2"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28" name="952443616"/>
          <p:cNvSpPr>
            <a:spLocks noChangeAspect="1" noEditPoints="1"/>
          </p:cNvSpPr>
          <p:nvPr/>
        </p:nvSpPr>
        <p:spPr bwMode="auto">
          <a:xfrm>
            <a:off x="3052944" y="4472633"/>
            <a:ext cx="8322" cy="7589"/>
          </a:xfrm>
          <a:custGeom>
            <a:avLst/>
            <a:gdLst/>
            <a:ahLst/>
            <a:cxnLst>
              <a:cxn ang="0">
                <a:pos x="0" y="0"/>
              </a:cxn>
              <a:cxn ang="0">
                <a:pos x="0" y="0"/>
              </a:cxn>
              <a:cxn ang="0">
                <a:pos x="0" y="0"/>
              </a:cxn>
              <a:cxn ang="0">
                <a:pos x="0" y="0"/>
              </a:cxn>
              <a:cxn ang="0">
                <a:pos x="3" y="0"/>
              </a:cxn>
              <a:cxn ang="0">
                <a:pos x="0" y="0"/>
              </a:cxn>
              <a:cxn ang="0">
                <a:pos x="0" y="3"/>
              </a:cxn>
              <a:cxn ang="0">
                <a:pos x="3" y="4"/>
              </a:cxn>
              <a:cxn ang="0">
                <a:pos x="5" y="2"/>
              </a:cxn>
              <a:cxn ang="0">
                <a:pos x="3" y="0"/>
              </a:cxn>
            </a:cxnLst>
            <a:rect l="0" t="0" r="r" b="b"/>
            <a:pathLst>
              <a:path w="5" h="4">
                <a:moveTo>
                  <a:pt x="0" y="0"/>
                </a:moveTo>
                <a:cubicBezTo>
                  <a:pt x="0" y="0"/>
                  <a:pt x="0" y="0"/>
                  <a:pt x="0" y="0"/>
                </a:cubicBezTo>
                <a:cubicBezTo>
                  <a:pt x="0" y="0"/>
                  <a:pt x="0" y="0"/>
                  <a:pt x="0" y="0"/>
                </a:cubicBezTo>
                <a:cubicBezTo>
                  <a:pt x="0" y="0"/>
                  <a:pt x="0" y="0"/>
                  <a:pt x="0" y="0"/>
                </a:cubicBezTo>
                <a:moveTo>
                  <a:pt x="3" y="0"/>
                </a:moveTo>
                <a:cubicBezTo>
                  <a:pt x="0" y="0"/>
                  <a:pt x="0" y="0"/>
                  <a:pt x="0" y="0"/>
                </a:cubicBezTo>
                <a:cubicBezTo>
                  <a:pt x="0" y="3"/>
                  <a:pt x="0" y="3"/>
                  <a:pt x="0" y="3"/>
                </a:cubicBezTo>
                <a:cubicBezTo>
                  <a:pt x="3" y="4"/>
                  <a:pt x="3" y="4"/>
                  <a:pt x="3" y="4"/>
                </a:cubicBezTo>
                <a:cubicBezTo>
                  <a:pt x="4" y="4"/>
                  <a:pt x="5" y="3"/>
                  <a:pt x="5" y="2"/>
                </a:cubicBezTo>
                <a:cubicBezTo>
                  <a:pt x="5" y="1"/>
                  <a:pt x="4" y="0"/>
                  <a:pt x="3" y="0"/>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29" name="1221852377"/>
          <p:cNvSpPr>
            <a:spLocks noChangeAspect="1"/>
          </p:cNvSpPr>
          <p:nvPr/>
        </p:nvSpPr>
        <p:spPr bwMode="auto">
          <a:xfrm>
            <a:off x="3052944" y="4476006"/>
            <a:ext cx="8322" cy="4217"/>
          </a:xfrm>
          <a:custGeom>
            <a:avLst/>
            <a:gdLst/>
            <a:ahLst/>
            <a:cxnLst>
              <a:cxn ang="0">
                <a:pos x="5" y="0"/>
              </a:cxn>
              <a:cxn ang="0">
                <a:pos x="5" y="0"/>
              </a:cxn>
              <a:cxn ang="0">
                <a:pos x="3" y="2"/>
              </a:cxn>
              <a:cxn ang="0">
                <a:pos x="0" y="1"/>
              </a:cxn>
              <a:cxn ang="0">
                <a:pos x="0" y="2"/>
              </a:cxn>
              <a:cxn ang="0">
                <a:pos x="3" y="2"/>
              </a:cxn>
              <a:cxn ang="0">
                <a:pos x="5" y="1"/>
              </a:cxn>
              <a:cxn ang="0">
                <a:pos x="5" y="0"/>
              </a:cxn>
            </a:cxnLst>
            <a:rect l="0" t="0" r="r" b="b"/>
            <a:pathLst>
              <a:path w="5" h="2">
                <a:moveTo>
                  <a:pt x="5" y="0"/>
                </a:moveTo>
                <a:cubicBezTo>
                  <a:pt x="5" y="0"/>
                  <a:pt x="5" y="0"/>
                  <a:pt x="5" y="0"/>
                </a:cubicBezTo>
                <a:cubicBezTo>
                  <a:pt x="5" y="1"/>
                  <a:pt x="4" y="2"/>
                  <a:pt x="3" y="2"/>
                </a:cubicBezTo>
                <a:cubicBezTo>
                  <a:pt x="0" y="1"/>
                  <a:pt x="0" y="1"/>
                  <a:pt x="0" y="1"/>
                </a:cubicBezTo>
                <a:cubicBezTo>
                  <a:pt x="0" y="2"/>
                  <a:pt x="0" y="2"/>
                  <a:pt x="0" y="2"/>
                </a:cubicBezTo>
                <a:cubicBezTo>
                  <a:pt x="3" y="2"/>
                  <a:pt x="3" y="2"/>
                  <a:pt x="3" y="2"/>
                </a:cubicBezTo>
                <a:cubicBezTo>
                  <a:pt x="4" y="2"/>
                  <a:pt x="5" y="2"/>
                  <a:pt x="5" y="1"/>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30" name="874677930"/>
          <p:cNvSpPr>
            <a:spLocks noChangeAspect="1"/>
          </p:cNvSpPr>
          <p:nvPr/>
        </p:nvSpPr>
        <p:spPr bwMode="auto">
          <a:xfrm>
            <a:off x="3054457" y="4474321"/>
            <a:ext cx="5296" cy="4217"/>
          </a:xfrm>
          <a:custGeom>
            <a:avLst/>
            <a:gdLst/>
            <a:ahLst/>
            <a:cxnLst>
              <a:cxn ang="0">
                <a:pos x="3" y="1"/>
              </a:cxn>
              <a:cxn ang="0">
                <a:pos x="2" y="2"/>
              </a:cxn>
              <a:cxn ang="0">
                <a:pos x="1" y="2"/>
              </a:cxn>
              <a:cxn ang="0">
                <a:pos x="0" y="1"/>
              </a:cxn>
              <a:cxn ang="0">
                <a:pos x="1" y="0"/>
              </a:cxn>
              <a:cxn ang="0">
                <a:pos x="2" y="0"/>
              </a:cxn>
              <a:cxn ang="0">
                <a:pos x="3" y="1"/>
              </a:cxn>
            </a:cxnLst>
            <a:rect l="0" t="0" r="r" b="b"/>
            <a:pathLst>
              <a:path w="3" h="2">
                <a:moveTo>
                  <a:pt x="3" y="1"/>
                </a:moveTo>
                <a:cubicBezTo>
                  <a:pt x="3" y="2"/>
                  <a:pt x="3" y="2"/>
                  <a:pt x="2" y="2"/>
                </a:cubicBezTo>
                <a:cubicBezTo>
                  <a:pt x="1" y="2"/>
                  <a:pt x="1" y="2"/>
                  <a:pt x="1" y="2"/>
                </a:cubicBezTo>
                <a:cubicBezTo>
                  <a:pt x="0" y="2"/>
                  <a:pt x="0" y="1"/>
                  <a:pt x="0" y="1"/>
                </a:cubicBezTo>
                <a:cubicBezTo>
                  <a:pt x="0" y="0"/>
                  <a:pt x="0" y="0"/>
                  <a:pt x="1" y="0"/>
                </a:cubicBezTo>
                <a:cubicBezTo>
                  <a:pt x="2" y="0"/>
                  <a:pt x="2" y="0"/>
                  <a:pt x="2" y="0"/>
                </a:cubicBezTo>
                <a:cubicBezTo>
                  <a:pt x="3" y="0"/>
                  <a:pt x="3" y="1"/>
                  <a:pt x="3" y="1"/>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31" name="2123906740"/>
          <p:cNvSpPr>
            <a:spLocks noChangeAspect="1" noEditPoints="1"/>
          </p:cNvSpPr>
          <p:nvPr/>
        </p:nvSpPr>
        <p:spPr bwMode="auto">
          <a:xfrm>
            <a:off x="3052944" y="4522387"/>
            <a:ext cx="8322" cy="7589"/>
          </a:xfrm>
          <a:custGeom>
            <a:avLst/>
            <a:gdLst/>
            <a:ahLst/>
            <a:cxnLst>
              <a:cxn ang="0">
                <a:pos x="0" y="0"/>
              </a:cxn>
              <a:cxn ang="0">
                <a:pos x="0" y="0"/>
              </a:cxn>
              <a:cxn ang="0">
                <a:pos x="0" y="0"/>
              </a:cxn>
              <a:cxn ang="0">
                <a:pos x="0" y="0"/>
              </a:cxn>
              <a:cxn ang="0">
                <a:pos x="3" y="1"/>
              </a:cxn>
              <a:cxn ang="0">
                <a:pos x="0" y="0"/>
              </a:cxn>
              <a:cxn ang="0">
                <a:pos x="0" y="4"/>
              </a:cxn>
              <a:cxn ang="0">
                <a:pos x="3" y="4"/>
              </a:cxn>
              <a:cxn ang="0">
                <a:pos x="5" y="3"/>
              </a:cxn>
              <a:cxn ang="0">
                <a:pos x="3" y="1"/>
              </a:cxn>
            </a:cxnLst>
            <a:rect l="0" t="0" r="r" b="b"/>
            <a:pathLst>
              <a:path w="5" h="4">
                <a:moveTo>
                  <a:pt x="0" y="0"/>
                </a:moveTo>
                <a:cubicBezTo>
                  <a:pt x="0" y="0"/>
                  <a:pt x="0" y="0"/>
                  <a:pt x="0" y="0"/>
                </a:cubicBezTo>
                <a:cubicBezTo>
                  <a:pt x="0" y="0"/>
                  <a:pt x="0" y="0"/>
                  <a:pt x="0" y="0"/>
                </a:cubicBezTo>
                <a:cubicBezTo>
                  <a:pt x="0" y="0"/>
                  <a:pt x="0" y="0"/>
                  <a:pt x="0" y="0"/>
                </a:cubicBezTo>
                <a:moveTo>
                  <a:pt x="3" y="1"/>
                </a:moveTo>
                <a:cubicBezTo>
                  <a:pt x="0" y="0"/>
                  <a:pt x="0" y="0"/>
                  <a:pt x="0" y="0"/>
                </a:cubicBezTo>
                <a:cubicBezTo>
                  <a:pt x="0" y="4"/>
                  <a:pt x="0" y="4"/>
                  <a:pt x="0" y="4"/>
                </a:cubicBezTo>
                <a:cubicBezTo>
                  <a:pt x="3" y="4"/>
                  <a:pt x="3" y="4"/>
                  <a:pt x="3" y="4"/>
                </a:cubicBezTo>
                <a:cubicBezTo>
                  <a:pt x="4" y="4"/>
                  <a:pt x="5" y="4"/>
                  <a:pt x="5" y="3"/>
                </a:cubicBezTo>
                <a:cubicBezTo>
                  <a:pt x="5" y="2"/>
                  <a:pt x="4" y="1"/>
                  <a:pt x="3" y="1"/>
                </a:cubicBezTo>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32" name="1583968694"/>
          <p:cNvSpPr>
            <a:spLocks noChangeAspect="1"/>
          </p:cNvSpPr>
          <p:nvPr/>
        </p:nvSpPr>
        <p:spPr bwMode="auto">
          <a:xfrm>
            <a:off x="3052944" y="4528289"/>
            <a:ext cx="8322" cy="3373"/>
          </a:xfrm>
          <a:custGeom>
            <a:avLst/>
            <a:gdLst/>
            <a:ahLst/>
            <a:cxnLst>
              <a:cxn ang="0">
                <a:pos x="5" y="0"/>
              </a:cxn>
              <a:cxn ang="0">
                <a:pos x="5" y="0"/>
              </a:cxn>
              <a:cxn ang="0">
                <a:pos x="3" y="1"/>
              </a:cxn>
              <a:cxn ang="0">
                <a:pos x="0" y="1"/>
              </a:cxn>
              <a:cxn ang="0">
                <a:pos x="0" y="1"/>
              </a:cxn>
              <a:cxn ang="0">
                <a:pos x="3" y="2"/>
              </a:cxn>
              <a:cxn ang="0">
                <a:pos x="5" y="0"/>
              </a:cxn>
              <a:cxn ang="0">
                <a:pos x="5" y="0"/>
              </a:cxn>
            </a:cxnLst>
            <a:rect l="0" t="0" r="r" b="b"/>
            <a:pathLst>
              <a:path w="5" h="2">
                <a:moveTo>
                  <a:pt x="5" y="0"/>
                </a:moveTo>
                <a:cubicBezTo>
                  <a:pt x="5" y="0"/>
                  <a:pt x="5" y="0"/>
                  <a:pt x="5" y="0"/>
                </a:cubicBezTo>
                <a:cubicBezTo>
                  <a:pt x="5" y="1"/>
                  <a:pt x="4" y="1"/>
                  <a:pt x="3" y="1"/>
                </a:cubicBezTo>
                <a:cubicBezTo>
                  <a:pt x="0" y="1"/>
                  <a:pt x="0" y="1"/>
                  <a:pt x="0" y="1"/>
                </a:cubicBezTo>
                <a:cubicBezTo>
                  <a:pt x="0" y="1"/>
                  <a:pt x="0" y="1"/>
                  <a:pt x="0" y="1"/>
                </a:cubicBezTo>
                <a:cubicBezTo>
                  <a:pt x="3" y="2"/>
                  <a:pt x="3" y="2"/>
                  <a:pt x="3" y="2"/>
                </a:cubicBezTo>
                <a:cubicBezTo>
                  <a:pt x="4" y="2"/>
                  <a:pt x="5" y="1"/>
                  <a:pt x="5" y="0"/>
                </a:cubicBezTo>
                <a:cubicBezTo>
                  <a:pt x="5" y="0"/>
                  <a:pt x="5" y="0"/>
                  <a:pt x="5"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33" name="662193585"/>
          <p:cNvSpPr>
            <a:spLocks noChangeAspect="1"/>
          </p:cNvSpPr>
          <p:nvPr/>
        </p:nvSpPr>
        <p:spPr bwMode="auto">
          <a:xfrm>
            <a:off x="3054457" y="4524073"/>
            <a:ext cx="5296" cy="5902"/>
          </a:xfrm>
          <a:custGeom>
            <a:avLst/>
            <a:gdLst/>
            <a:ahLst/>
            <a:cxnLst>
              <a:cxn ang="0">
                <a:pos x="3" y="2"/>
              </a:cxn>
              <a:cxn ang="0">
                <a:pos x="2" y="2"/>
              </a:cxn>
              <a:cxn ang="0">
                <a:pos x="1" y="2"/>
              </a:cxn>
              <a:cxn ang="0">
                <a:pos x="0" y="1"/>
              </a:cxn>
              <a:cxn ang="0">
                <a:pos x="1" y="0"/>
              </a:cxn>
              <a:cxn ang="0">
                <a:pos x="2" y="1"/>
              </a:cxn>
              <a:cxn ang="0">
                <a:pos x="3" y="2"/>
              </a:cxn>
            </a:cxnLst>
            <a:rect l="0" t="0" r="r" b="b"/>
            <a:pathLst>
              <a:path w="3" h="3">
                <a:moveTo>
                  <a:pt x="3" y="2"/>
                </a:moveTo>
                <a:cubicBezTo>
                  <a:pt x="3" y="2"/>
                  <a:pt x="3" y="3"/>
                  <a:pt x="2" y="2"/>
                </a:cubicBezTo>
                <a:cubicBezTo>
                  <a:pt x="1" y="2"/>
                  <a:pt x="1" y="2"/>
                  <a:pt x="1" y="2"/>
                </a:cubicBezTo>
                <a:cubicBezTo>
                  <a:pt x="0" y="2"/>
                  <a:pt x="0" y="2"/>
                  <a:pt x="0" y="1"/>
                </a:cubicBezTo>
                <a:cubicBezTo>
                  <a:pt x="0" y="1"/>
                  <a:pt x="0" y="0"/>
                  <a:pt x="1" y="0"/>
                </a:cubicBezTo>
                <a:cubicBezTo>
                  <a:pt x="2" y="1"/>
                  <a:pt x="2" y="1"/>
                  <a:pt x="2" y="1"/>
                </a:cubicBezTo>
                <a:cubicBezTo>
                  <a:pt x="3" y="1"/>
                  <a:pt x="3" y="1"/>
                  <a:pt x="3" y="2"/>
                </a:cubicBezTo>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34" name="971826002"/>
          <p:cNvSpPr>
            <a:spLocks noChangeAspect="1" noChangeArrowheads="1"/>
          </p:cNvSpPr>
          <p:nvPr/>
        </p:nvSpPr>
        <p:spPr bwMode="auto">
          <a:xfrm>
            <a:off x="3061266" y="4553587"/>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35" name="471729014"/>
          <p:cNvSpPr>
            <a:spLocks noChangeAspect="1" noChangeShapeType="1"/>
          </p:cNvSpPr>
          <p:nvPr/>
        </p:nvSpPr>
        <p:spPr bwMode="auto">
          <a:xfrm>
            <a:off x="3068832" y="4567922"/>
            <a:ext cx="216377"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36" name="344495705"/>
          <p:cNvSpPr>
            <a:spLocks noChangeAspect="1"/>
          </p:cNvSpPr>
          <p:nvPr/>
        </p:nvSpPr>
        <p:spPr bwMode="auto">
          <a:xfrm>
            <a:off x="3013603" y="4671645"/>
            <a:ext cx="239074" cy="93603"/>
          </a:xfrm>
          <a:custGeom>
            <a:avLst/>
            <a:gdLst/>
            <a:ahLst/>
            <a:cxnLst>
              <a:cxn ang="0">
                <a:pos x="316" y="57"/>
              </a:cxn>
              <a:cxn ang="0">
                <a:pos x="0" y="0"/>
              </a:cxn>
              <a:cxn ang="0">
                <a:pos x="0" y="54"/>
              </a:cxn>
              <a:cxn ang="0">
                <a:pos x="316" y="111"/>
              </a:cxn>
              <a:cxn ang="0">
                <a:pos x="316" y="57"/>
              </a:cxn>
            </a:cxnLst>
            <a:rect l="0" t="0" r="r" b="b"/>
            <a:pathLst>
              <a:path w="316" h="111">
                <a:moveTo>
                  <a:pt x="316" y="57"/>
                </a:moveTo>
                <a:lnTo>
                  <a:pt x="0" y="0"/>
                </a:lnTo>
                <a:lnTo>
                  <a:pt x="0" y="54"/>
                </a:lnTo>
                <a:lnTo>
                  <a:pt x="316" y="111"/>
                </a:lnTo>
                <a:lnTo>
                  <a:pt x="316" y="57"/>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37" name="1752809139"/>
          <p:cNvSpPr>
            <a:spLocks noChangeAspect="1" noChangeShapeType="1"/>
          </p:cNvSpPr>
          <p:nvPr/>
        </p:nvSpPr>
        <p:spPr bwMode="auto">
          <a:xfrm>
            <a:off x="3068832" y="4121833"/>
            <a:ext cx="214107"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38" name="952418878"/>
          <p:cNvSpPr>
            <a:spLocks noChangeAspect="1"/>
          </p:cNvSpPr>
          <p:nvPr/>
        </p:nvSpPr>
        <p:spPr bwMode="auto">
          <a:xfrm>
            <a:off x="3068832" y="4233145"/>
            <a:ext cx="178548" cy="119745"/>
          </a:xfrm>
          <a:custGeom>
            <a:avLst/>
            <a:gdLst/>
            <a:ahLst/>
            <a:cxnLst>
              <a:cxn ang="0">
                <a:pos x="0" y="0"/>
              </a:cxn>
              <a:cxn ang="0">
                <a:pos x="0" y="104"/>
              </a:cxn>
              <a:cxn ang="0">
                <a:pos x="236" y="142"/>
              </a:cxn>
              <a:cxn ang="0">
                <a:pos x="236" y="40"/>
              </a:cxn>
              <a:cxn ang="0">
                <a:pos x="0" y="0"/>
              </a:cxn>
            </a:cxnLst>
            <a:rect l="0" t="0" r="r" b="b"/>
            <a:pathLst>
              <a:path w="236" h="142">
                <a:moveTo>
                  <a:pt x="0" y="0"/>
                </a:moveTo>
                <a:lnTo>
                  <a:pt x="0" y="104"/>
                </a:lnTo>
                <a:lnTo>
                  <a:pt x="236" y="142"/>
                </a:lnTo>
                <a:lnTo>
                  <a:pt x="236" y="40"/>
                </a:lnTo>
                <a:lnTo>
                  <a:pt x="0" y="0"/>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39" name="533507224"/>
          <p:cNvSpPr>
            <a:spLocks noChangeAspect="1" noChangeShapeType="1"/>
          </p:cNvSpPr>
          <p:nvPr/>
        </p:nvSpPr>
        <p:spPr bwMode="auto">
          <a:xfrm>
            <a:off x="3066562" y="4276995"/>
            <a:ext cx="216377" cy="39633"/>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40" name="670444812"/>
          <p:cNvSpPr>
            <a:spLocks noChangeAspect="1"/>
          </p:cNvSpPr>
          <p:nvPr/>
        </p:nvSpPr>
        <p:spPr bwMode="auto">
          <a:xfrm>
            <a:off x="3068832" y="4320845"/>
            <a:ext cx="178548" cy="53969"/>
          </a:xfrm>
          <a:custGeom>
            <a:avLst/>
            <a:gdLst/>
            <a:ahLst/>
            <a:cxnLst>
              <a:cxn ang="0">
                <a:pos x="236" y="35"/>
              </a:cxn>
              <a:cxn ang="0">
                <a:pos x="0" y="0"/>
              </a:cxn>
              <a:cxn ang="0">
                <a:pos x="0" y="26"/>
              </a:cxn>
              <a:cxn ang="0">
                <a:pos x="236" y="64"/>
              </a:cxn>
              <a:cxn ang="0">
                <a:pos x="236" y="35"/>
              </a:cxn>
            </a:cxnLst>
            <a:rect l="0" t="0" r="r" b="b"/>
            <a:pathLst>
              <a:path w="236" h="64">
                <a:moveTo>
                  <a:pt x="236" y="35"/>
                </a:moveTo>
                <a:lnTo>
                  <a:pt x="0" y="0"/>
                </a:lnTo>
                <a:lnTo>
                  <a:pt x="0" y="26"/>
                </a:lnTo>
                <a:lnTo>
                  <a:pt x="236" y="64"/>
                </a:lnTo>
                <a:lnTo>
                  <a:pt x="236" y="35"/>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41" name="672655054"/>
          <p:cNvSpPr>
            <a:spLocks noChangeAspect="1" noChangeShapeType="1"/>
          </p:cNvSpPr>
          <p:nvPr/>
        </p:nvSpPr>
        <p:spPr bwMode="auto">
          <a:xfrm flipH="1" flipV="1">
            <a:off x="3066562" y="4320845"/>
            <a:ext cx="216377"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42" name="591351214"/>
          <p:cNvSpPr>
            <a:spLocks noChangeAspect="1" noChangeShapeType="1"/>
          </p:cNvSpPr>
          <p:nvPr/>
        </p:nvSpPr>
        <p:spPr bwMode="auto">
          <a:xfrm>
            <a:off x="3090016" y="4259287"/>
            <a:ext cx="161148" cy="2951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43" name="1958064455"/>
          <p:cNvSpPr>
            <a:spLocks noChangeAspect="1" noChangeShapeType="1"/>
          </p:cNvSpPr>
          <p:nvPr/>
        </p:nvSpPr>
        <p:spPr bwMode="auto">
          <a:xfrm>
            <a:off x="3090016" y="4259287"/>
            <a:ext cx="161148" cy="27827"/>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44" name="1711985144"/>
          <p:cNvSpPr>
            <a:spLocks noChangeAspect="1" noChangeShapeType="1"/>
          </p:cNvSpPr>
          <p:nvPr/>
        </p:nvSpPr>
        <p:spPr bwMode="auto">
          <a:xfrm>
            <a:off x="3090016" y="4303136"/>
            <a:ext cx="161148" cy="2951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45" name="1126785335"/>
          <p:cNvSpPr>
            <a:spLocks noChangeAspect="1" noChangeShapeType="1"/>
          </p:cNvSpPr>
          <p:nvPr/>
        </p:nvSpPr>
        <p:spPr bwMode="auto">
          <a:xfrm>
            <a:off x="3090016" y="4300607"/>
            <a:ext cx="161148" cy="30358"/>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46" name="1968612336"/>
          <p:cNvSpPr>
            <a:spLocks noChangeAspect="1" noChangeShapeType="1"/>
          </p:cNvSpPr>
          <p:nvPr/>
        </p:nvSpPr>
        <p:spPr bwMode="auto">
          <a:xfrm>
            <a:off x="3090016" y="4335180"/>
            <a:ext cx="161148" cy="29514"/>
          </a:xfrm>
          <a:prstGeom prst="line">
            <a:avLst/>
          </a:prstGeom>
          <a:noFill/>
          <a:ln w="7938" cap="rnd">
            <a:solidFill>
              <a:srgbClr val="FFFFFF"/>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47" name="2049720855"/>
          <p:cNvSpPr>
            <a:spLocks noChangeAspect="1" noChangeShapeType="1"/>
          </p:cNvSpPr>
          <p:nvPr/>
        </p:nvSpPr>
        <p:spPr bwMode="auto">
          <a:xfrm>
            <a:off x="3090016" y="4335180"/>
            <a:ext cx="161148" cy="29514"/>
          </a:xfrm>
          <a:prstGeom prst="line">
            <a:avLst/>
          </a:prstGeom>
          <a:noFill/>
          <a:ln w="3175" cap="rnd">
            <a:solidFill>
              <a:srgbClr val="537090"/>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48" name="1920681241"/>
          <p:cNvSpPr>
            <a:spLocks noChangeAspect="1"/>
          </p:cNvSpPr>
          <p:nvPr/>
        </p:nvSpPr>
        <p:spPr bwMode="auto">
          <a:xfrm>
            <a:off x="3058241" y="4319159"/>
            <a:ext cx="8322" cy="23612"/>
          </a:xfrm>
          <a:custGeom>
            <a:avLst/>
            <a:gdLst/>
            <a:ahLst/>
            <a:cxnLst>
              <a:cxn ang="0">
                <a:pos x="5" y="2"/>
              </a:cxn>
              <a:cxn ang="0">
                <a:pos x="0" y="1"/>
              </a:cxn>
              <a:cxn ang="0">
                <a:pos x="0" y="11"/>
              </a:cxn>
              <a:cxn ang="0">
                <a:pos x="5" y="12"/>
              </a:cxn>
              <a:cxn ang="0">
                <a:pos x="5" y="2"/>
              </a:cxn>
            </a:cxnLst>
            <a:rect l="0" t="0" r="r" b="b"/>
            <a:pathLst>
              <a:path w="5" h="12">
                <a:moveTo>
                  <a:pt x="5" y="2"/>
                </a:moveTo>
                <a:cubicBezTo>
                  <a:pt x="5" y="2"/>
                  <a:pt x="0" y="0"/>
                  <a:pt x="0" y="1"/>
                </a:cubicBezTo>
                <a:cubicBezTo>
                  <a:pt x="0" y="3"/>
                  <a:pt x="0" y="10"/>
                  <a:pt x="0" y="11"/>
                </a:cubicBezTo>
                <a:cubicBezTo>
                  <a:pt x="1" y="12"/>
                  <a:pt x="5" y="12"/>
                  <a:pt x="5" y="1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49" name="2094180151"/>
          <p:cNvSpPr>
            <a:spLocks noChangeAspect="1" noChangeArrowheads="1"/>
          </p:cNvSpPr>
          <p:nvPr/>
        </p:nvSpPr>
        <p:spPr bwMode="auto">
          <a:xfrm>
            <a:off x="3061266" y="4330965"/>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0" name="549759151"/>
          <p:cNvSpPr>
            <a:spLocks noChangeAspect="1"/>
          </p:cNvSpPr>
          <p:nvPr/>
        </p:nvSpPr>
        <p:spPr bwMode="auto">
          <a:xfrm>
            <a:off x="3058241" y="4231458"/>
            <a:ext cx="8322" cy="43850"/>
          </a:xfrm>
          <a:custGeom>
            <a:avLst/>
            <a:gdLst/>
            <a:ahLst/>
            <a:cxnLst>
              <a:cxn ang="0">
                <a:pos x="5" y="2"/>
              </a:cxn>
              <a:cxn ang="0">
                <a:pos x="0" y="2"/>
              </a:cxn>
              <a:cxn ang="0">
                <a:pos x="0" y="22"/>
              </a:cxn>
              <a:cxn ang="0">
                <a:pos x="5" y="22"/>
              </a:cxn>
              <a:cxn ang="0">
                <a:pos x="5" y="2"/>
              </a:cxn>
            </a:cxnLst>
            <a:rect l="0" t="0" r="r" b="b"/>
            <a:pathLst>
              <a:path w="5" h="22">
                <a:moveTo>
                  <a:pt x="5" y="2"/>
                </a:moveTo>
                <a:cubicBezTo>
                  <a:pt x="5" y="2"/>
                  <a:pt x="0" y="0"/>
                  <a:pt x="0" y="2"/>
                </a:cubicBezTo>
                <a:cubicBezTo>
                  <a:pt x="0" y="3"/>
                  <a:pt x="0" y="21"/>
                  <a:pt x="0" y="22"/>
                </a:cubicBezTo>
                <a:cubicBezTo>
                  <a:pt x="1" y="22"/>
                  <a:pt x="5" y="22"/>
                  <a:pt x="5" y="22"/>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1" name="1408756566"/>
          <p:cNvSpPr>
            <a:spLocks noChangeAspect="1" noChangeArrowheads="1"/>
          </p:cNvSpPr>
          <p:nvPr/>
        </p:nvSpPr>
        <p:spPr bwMode="auto">
          <a:xfrm>
            <a:off x="3061266" y="4243264"/>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2" name="1318312783"/>
          <p:cNvSpPr>
            <a:spLocks noChangeAspect="1" noChangeArrowheads="1"/>
          </p:cNvSpPr>
          <p:nvPr/>
        </p:nvSpPr>
        <p:spPr bwMode="auto">
          <a:xfrm>
            <a:off x="3061266" y="4263503"/>
            <a:ext cx="3782" cy="3373"/>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3" name="978048704"/>
          <p:cNvSpPr>
            <a:spLocks noChangeAspect="1"/>
          </p:cNvSpPr>
          <p:nvPr/>
        </p:nvSpPr>
        <p:spPr bwMode="auto">
          <a:xfrm>
            <a:off x="3058241" y="4275309"/>
            <a:ext cx="8322" cy="45537"/>
          </a:xfrm>
          <a:custGeom>
            <a:avLst/>
            <a:gdLst/>
            <a:ahLst/>
            <a:cxnLst>
              <a:cxn ang="0">
                <a:pos x="5" y="2"/>
              </a:cxn>
              <a:cxn ang="0">
                <a:pos x="0" y="1"/>
              </a:cxn>
              <a:cxn ang="0">
                <a:pos x="0" y="22"/>
              </a:cxn>
              <a:cxn ang="0">
                <a:pos x="5" y="23"/>
              </a:cxn>
              <a:cxn ang="0">
                <a:pos x="5" y="2"/>
              </a:cxn>
            </a:cxnLst>
            <a:rect l="0" t="0" r="r" b="b"/>
            <a:pathLst>
              <a:path w="5" h="23">
                <a:moveTo>
                  <a:pt x="5" y="2"/>
                </a:moveTo>
                <a:cubicBezTo>
                  <a:pt x="5" y="2"/>
                  <a:pt x="0" y="0"/>
                  <a:pt x="0" y="1"/>
                </a:cubicBezTo>
                <a:cubicBezTo>
                  <a:pt x="0" y="3"/>
                  <a:pt x="0" y="21"/>
                  <a:pt x="0" y="22"/>
                </a:cubicBezTo>
                <a:cubicBezTo>
                  <a:pt x="1" y="23"/>
                  <a:pt x="5" y="23"/>
                  <a:pt x="5" y="23"/>
                </a:cubicBezTo>
                <a:lnTo>
                  <a:pt x="5" y="2"/>
                </a:lnTo>
                <a:close/>
              </a:path>
            </a:pathLst>
          </a:custGeom>
          <a:solidFill>
            <a:srgbClr val="D2DA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4" name="379741326"/>
          <p:cNvSpPr>
            <a:spLocks noChangeAspect="1" noChangeArrowheads="1"/>
          </p:cNvSpPr>
          <p:nvPr/>
        </p:nvSpPr>
        <p:spPr bwMode="auto">
          <a:xfrm>
            <a:off x="3061266" y="4285428"/>
            <a:ext cx="3782" cy="3373"/>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5" name="49184408"/>
          <p:cNvSpPr>
            <a:spLocks noChangeAspect="1" noChangeArrowheads="1"/>
          </p:cNvSpPr>
          <p:nvPr/>
        </p:nvSpPr>
        <p:spPr bwMode="auto">
          <a:xfrm>
            <a:off x="3061266" y="4306509"/>
            <a:ext cx="3782" cy="4217"/>
          </a:xfrm>
          <a:prstGeom prst="ellipse">
            <a:avLst/>
          </a:prstGeom>
          <a:solidFill>
            <a:srgbClr val="A4B4CB"/>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6" name="1690284497"/>
          <p:cNvSpPr>
            <a:spLocks noChangeAspect="1" noChangeShapeType="1"/>
          </p:cNvSpPr>
          <p:nvPr/>
        </p:nvSpPr>
        <p:spPr bwMode="auto">
          <a:xfrm>
            <a:off x="3068832" y="4344457"/>
            <a:ext cx="214107" cy="37947"/>
          </a:xfrm>
          <a:prstGeom prst="line">
            <a:avLst/>
          </a:prstGeom>
          <a:noFill/>
          <a:ln w="3175" cap="rnd">
            <a:solidFill>
              <a:srgbClr val="0C3C68"/>
            </a:solidFill>
            <a:miter lim="800000"/>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7" name="1077206162"/>
          <p:cNvSpPr>
            <a:spLocks noChangeAspect="1"/>
          </p:cNvSpPr>
          <p:nvPr/>
        </p:nvSpPr>
        <p:spPr bwMode="auto">
          <a:xfrm>
            <a:off x="3247380" y="3633580"/>
            <a:ext cx="10591" cy="1125764"/>
          </a:xfrm>
          <a:custGeom>
            <a:avLst/>
            <a:gdLst/>
            <a:ahLst/>
            <a:cxnLst>
              <a:cxn ang="0">
                <a:pos x="14" y="2"/>
              </a:cxn>
              <a:cxn ang="0">
                <a:pos x="14" y="1335"/>
              </a:cxn>
              <a:cxn ang="0">
                <a:pos x="0" y="1335"/>
              </a:cxn>
              <a:cxn ang="0">
                <a:pos x="0" y="0"/>
              </a:cxn>
              <a:cxn ang="0">
                <a:pos x="14" y="2"/>
              </a:cxn>
            </a:cxnLst>
            <a:rect l="0" t="0" r="r" b="b"/>
            <a:pathLst>
              <a:path w="14" h="1335">
                <a:moveTo>
                  <a:pt x="14" y="2"/>
                </a:moveTo>
                <a:lnTo>
                  <a:pt x="14" y="1335"/>
                </a:lnTo>
                <a:lnTo>
                  <a:pt x="0" y="1335"/>
                </a:lnTo>
                <a:lnTo>
                  <a:pt x="0" y="0"/>
                </a:lnTo>
                <a:lnTo>
                  <a:pt x="14" y="2"/>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8" name="1764004713"/>
          <p:cNvSpPr>
            <a:spLocks noChangeAspect="1"/>
          </p:cNvSpPr>
          <p:nvPr/>
        </p:nvSpPr>
        <p:spPr bwMode="auto">
          <a:xfrm>
            <a:off x="3247380" y="3633580"/>
            <a:ext cx="10591" cy="1125764"/>
          </a:xfrm>
          <a:custGeom>
            <a:avLst/>
            <a:gdLst/>
            <a:ahLst/>
            <a:cxnLst>
              <a:cxn ang="0">
                <a:pos x="14" y="2"/>
              </a:cxn>
              <a:cxn ang="0">
                <a:pos x="14" y="1335"/>
              </a:cxn>
              <a:cxn ang="0">
                <a:pos x="0" y="1335"/>
              </a:cxn>
              <a:cxn ang="0">
                <a:pos x="0" y="0"/>
              </a:cxn>
            </a:cxnLst>
            <a:rect l="0" t="0" r="r" b="b"/>
            <a:pathLst>
              <a:path w="14" h="1335">
                <a:moveTo>
                  <a:pt x="14" y="2"/>
                </a:moveTo>
                <a:lnTo>
                  <a:pt x="14" y="1335"/>
                </a:lnTo>
                <a:lnTo>
                  <a:pt x="0" y="1335"/>
                </a:lnTo>
                <a:lnTo>
                  <a:pt x="0" y="0"/>
                </a:lnTo>
              </a:path>
            </a:pathLst>
          </a:custGeom>
          <a:no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9" name="589806500"/>
          <p:cNvSpPr>
            <a:spLocks noChangeAspect="1"/>
          </p:cNvSpPr>
          <p:nvPr/>
        </p:nvSpPr>
        <p:spPr bwMode="auto">
          <a:xfrm>
            <a:off x="3020412" y="4689354"/>
            <a:ext cx="226968" cy="74208"/>
          </a:xfrm>
          <a:custGeom>
            <a:avLst/>
            <a:gdLst/>
            <a:ahLst/>
            <a:cxnLst>
              <a:cxn ang="0">
                <a:pos x="127" y="37"/>
              </a:cxn>
              <a:cxn ang="0">
                <a:pos x="68" y="7"/>
              </a:cxn>
              <a:cxn ang="0">
                <a:pos x="0" y="14"/>
              </a:cxn>
              <a:cxn ang="0">
                <a:pos x="127" y="37"/>
              </a:cxn>
            </a:cxnLst>
            <a:rect l="0" t="0" r="r" b="b"/>
            <a:pathLst>
              <a:path w="127" h="37">
                <a:moveTo>
                  <a:pt x="127" y="37"/>
                </a:moveTo>
                <a:cubicBezTo>
                  <a:pt x="125" y="35"/>
                  <a:pt x="104" y="14"/>
                  <a:pt x="68" y="7"/>
                </a:cubicBezTo>
                <a:cubicBezTo>
                  <a:pt x="33" y="0"/>
                  <a:pt x="8" y="11"/>
                  <a:pt x="0" y="14"/>
                </a:cubicBezTo>
                <a:cubicBezTo>
                  <a:pt x="22" y="17"/>
                  <a:pt x="127" y="37"/>
                  <a:pt x="127" y="37"/>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60" name="172731430"/>
          <p:cNvSpPr>
            <a:spLocks noChangeAspect="1" noEditPoints="1"/>
          </p:cNvSpPr>
          <p:nvPr/>
        </p:nvSpPr>
        <p:spPr bwMode="auto">
          <a:xfrm>
            <a:off x="3027221" y="4701159"/>
            <a:ext cx="216377" cy="59872"/>
          </a:xfrm>
          <a:custGeom>
            <a:avLst/>
            <a:gdLst/>
            <a:ahLst/>
            <a:cxnLst>
              <a:cxn ang="0">
                <a:pos x="37" y="15"/>
              </a:cxn>
              <a:cxn ang="0">
                <a:pos x="36" y="0"/>
              </a:cxn>
              <a:cxn ang="0">
                <a:pos x="36" y="14"/>
              </a:cxn>
              <a:cxn ang="0">
                <a:pos x="52" y="0"/>
              </a:cxn>
              <a:cxn ang="0">
                <a:pos x="55" y="0"/>
              </a:cxn>
              <a:cxn ang="0">
                <a:pos x="42" y="16"/>
              </a:cxn>
              <a:cxn ang="0">
                <a:pos x="50" y="0"/>
              </a:cxn>
              <a:cxn ang="0">
                <a:pos x="50" y="17"/>
              </a:cxn>
              <a:cxn ang="0">
                <a:pos x="28" y="0"/>
              </a:cxn>
              <a:cxn ang="0">
                <a:pos x="31" y="0"/>
              </a:cxn>
              <a:cxn ang="0">
                <a:pos x="56" y="0"/>
              </a:cxn>
              <a:cxn ang="0">
                <a:pos x="60" y="1"/>
              </a:cxn>
              <a:cxn ang="0">
                <a:pos x="4" y="9"/>
              </a:cxn>
              <a:cxn ang="0">
                <a:pos x="3" y="9"/>
              </a:cxn>
              <a:cxn ang="0">
                <a:pos x="0" y="8"/>
              </a:cxn>
              <a:cxn ang="0">
                <a:pos x="9" y="4"/>
              </a:cxn>
              <a:cxn ang="0">
                <a:pos x="12" y="3"/>
              </a:cxn>
              <a:cxn ang="0">
                <a:pos x="23" y="12"/>
              </a:cxn>
              <a:cxn ang="0">
                <a:pos x="22" y="1"/>
              </a:cxn>
              <a:cxn ang="0">
                <a:pos x="22" y="12"/>
              </a:cxn>
              <a:cxn ang="0">
                <a:pos x="14" y="3"/>
              </a:cxn>
              <a:cxn ang="0">
                <a:pos x="17" y="2"/>
              </a:cxn>
              <a:cxn ang="0">
                <a:pos x="70" y="21"/>
              </a:cxn>
              <a:cxn ang="0">
                <a:pos x="107" y="18"/>
              </a:cxn>
              <a:cxn ang="0">
                <a:pos x="107" y="27"/>
              </a:cxn>
              <a:cxn ang="0">
                <a:pos x="99" y="14"/>
              </a:cxn>
              <a:cxn ang="0">
                <a:pos x="102" y="16"/>
              </a:cxn>
              <a:cxn ang="0">
                <a:pos x="94" y="25"/>
              </a:cxn>
              <a:cxn ang="0">
                <a:pos x="111" y="22"/>
              </a:cxn>
              <a:cxn ang="0">
                <a:pos x="111" y="28"/>
              </a:cxn>
              <a:cxn ang="0">
                <a:pos x="117" y="26"/>
              </a:cxn>
              <a:cxn ang="0">
                <a:pos x="121" y="29"/>
              </a:cxn>
              <a:cxn ang="0">
                <a:pos x="113" y="28"/>
              </a:cxn>
              <a:cxn ang="0">
                <a:pos x="83" y="7"/>
              </a:cxn>
              <a:cxn ang="0">
                <a:pos x="83" y="23"/>
              </a:cxn>
              <a:cxn ang="0">
                <a:pos x="75" y="4"/>
              </a:cxn>
              <a:cxn ang="0">
                <a:pos x="78" y="5"/>
              </a:cxn>
              <a:cxn ang="0">
                <a:pos x="89" y="24"/>
              </a:cxn>
              <a:cxn ang="0">
                <a:pos x="69" y="3"/>
              </a:cxn>
              <a:cxn ang="0">
                <a:pos x="69" y="20"/>
              </a:cxn>
              <a:cxn ang="0">
                <a:pos x="85" y="7"/>
              </a:cxn>
              <a:cxn ang="0">
                <a:pos x="88" y="9"/>
              </a:cxn>
              <a:cxn ang="0">
                <a:pos x="61" y="19"/>
              </a:cxn>
            </a:cxnLst>
            <a:rect l="0" t="0" r="r" b="b"/>
            <a:pathLst>
              <a:path w="121" h="30">
                <a:moveTo>
                  <a:pt x="41" y="0"/>
                </a:moveTo>
                <a:cubicBezTo>
                  <a:pt x="40" y="0"/>
                  <a:pt x="39" y="0"/>
                  <a:pt x="37" y="0"/>
                </a:cubicBezTo>
                <a:cubicBezTo>
                  <a:pt x="37" y="15"/>
                  <a:pt x="37" y="15"/>
                  <a:pt x="37" y="15"/>
                </a:cubicBezTo>
                <a:cubicBezTo>
                  <a:pt x="41" y="15"/>
                  <a:pt x="41" y="15"/>
                  <a:pt x="41" y="15"/>
                </a:cubicBezTo>
                <a:lnTo>
                  <a:pt x="41" y="0"/>
                </a:lnTo>
                <a:close/>
                <a:moveTo>
                  <a:pt x="36" y="0"/>
                </a:moveTo>
                <a:cubicBezTo>
                  <a:pt x="35" y="0"/>
                  <a:pt x="34" y="0"/>
                  <a:pt x="33" y="0"/>
                </a:cubicBezTo>
                <a:cubicBezTo>
                  <a:pt x="33" y="14"/>
                  <a:pt x="33" y="14"/>
                  <a:pt x="33" y="14"/>
                </a:cubicBezTo>
                <a:cubicBezTo>
                  <a:pt x="36" y="14"/>
                  <a:pt x="36" y="14"/>
                  <a:pt x="36" y="14"/>
                </a:cubicBezTo>
                <a:lnTo>
                  <a:pt x="36" y="0"/>
                </a:lnTo>
                <a:close/>
                <a:moveTo>
                  <a:pt x="55" y="0"/>
                </a:moveTo>
                <a:cubicBezTo>
                  <a:pt x="54" y="0"/>
                  <a:pt x="53" y="0"/>
                  <a:pt x="52" y="0"/>
                </a:cubicBezTo>
                <a:cubicBezTo>
                  <a:pt x="51" y="17"/>
                  <a:pt x="51" y="17"/>
                  <a:pt x="51" y="17"/>
                </a:cubicBezTo>
                <a:cubicBezTo>
                  <a:pt x="55" y="18"/>
                  <a:pt x="55" y="18"/>
                  <a:pt x="55" y="18"/>
                </a:cubicBezTo>
                <a:lnTo>
                  <a:pt x="55" y="0"/>
                </a:lnTo>
                <a:close/>
                <a:moveTo>
                  <a:pt x="45" y="0"/>
                </a:moveTo>
                <a:cubicBezTo>
                  <a:pt x="44" y="0"/>
                  <a:pt x="43" y="0"/>
                  <a:pt x="42" y="0"/>
                </a:cubicBezTo>
                <a:cubicBezTo>
                  <a:pt x="42" y="16"/>
                  <a:pt x="42" y="16"/>
                  <a:pt x="42" y="16"/>
                </a:cubicBezTo>
                <a:cubicBezTo>
                  <a:pt x="45" y="16"/>
                  <a:pt x="45" y="16"/>
                  <a:pt x="45" y="16"/>
                </a:cubicBezTo>
                <a:lnTo>
                  <a:pt x="45" y="0"/>
                </a:lnTo>
                <a:close/>
                <a:moveTo>
                  <a:pt x="50" y="0"/>
                </a:moveTo>
                <a:cubicBezTo>
                  <a:pt x="49" y="0"/>
                  <a:pt x="48" y="0"/>
                  <a:pt x="47" y="0"/>
                </a:cubicBezTo>
                <a:cubicBezTo>
                  <a:pt x="47" y="16"/>
                  <a:pt x="47" y="16"/>
                  <a:pt x="47" y="16"/>
                </a:cubicBezTo>
                <a:cubicBezTo>
                  <a:pt x="50" y="17"/>
                  <a:pt x="50" y="17"/>
                  <a:pt x="50" y="17"/>
                </a:cubicBezTo>
                <a:lnTo>
                  <a:pt x="50" y="0"/>
                </a:lnTo>
                <a:close/>
                <a:moveTo>
                  <a:pt x="31" y="0"/>
                </a:moveTo>
                <a:cubicBezTo>
                  <a:pt x="30" y="0"/>
                  <a:pt x="29" y="0"/>
                  <a:pt x="28" y="0"/>
                </a:cubicBezTo>
                <a:cubicBezTo>
                  <a:pt x="28" y="13"/>
                  <a:pt x="28" y="13"/>
                  <a:pt x="28" y="13"/>
                </a:cubicBezTo>
                <a:cubicBezTo>
                  <a:pt x="31" y="14"/>
                  <a:pt x="31" y="14"/>
                  <a:pt x="31" y="14"/>
                </a:cubicBezTo>
                <a:lnTo>
                  <a:pt x="31" y="0"/>
                </a:lnTo>
                <a:close/>
                <a:moveTo>
                  <a:pt x="60" y="1"/>
                </a:moveTo>
                <a:cubicBezTo>
                  <a:pt x="59" y="1"/>
                  <a:pt x="59" y="1"/>
                  <a:pt x="58" y="1"/>
                </a:cubicBezTo>
                <a:cubicBezTo>
                  <a:pt x="58" y="1"/>
                  <a:pt x="57" y="1"/>
                  <a:pt x="56" y="0"/>
                </a:cubicBezTo>
                <a:cubicBezTo>
                  <a:pt x="56" y="18"/>
                  <a:pt x="56" y="18"/>
                  <a:pt x="56" y="18"/>
                </a:cubicBezTo>
                <a:cubicBezTo>
                  <a:pt x="59" y="19"/>
                  <a:pt x="59" y="19"/>
                  <a:pt x="59" y="19"/>
                </a:cubicBezTo>
                <a:lnTo>
                  <a:pt x="60" y="1"/>
                </a:lnTo>
                <a:close/>
                <a:moveTo>
                  <a:pt x="8" y="5"/>
                </a:moveTo>
                <a:cubicBezTo>
                  <a:pt x="7" y="5"/>
                  <a:pt x="5" y="5"/>
                  <a:pt x="4" y="6"/>
                </a:cubicBezTo>
                <a:cubicBezTo>
                  <a:pt x="4" y="9"/>
                  <a:pt x="4" y="9"/>
                  <a:pt x="4" y="9"/>
                </a:cubicBezTo>
                <a:cubicBezTo>
                  <a:pt x="8" y="9"/>
                  <a:pt x="8" y="9"/>
                  <a:pt x="8" y="9"/>
                </a:cubicBezTo>
                <a:lnTo>
                  <a:pt x="8" y="5"/>
                </a:lnTo>
                <a:close/>
                <a:moveTo>
                  <a:pt x="3" y="9"/>
                </a:moveTo>
                <a:cubicBezTo>
                  <a:pt x="3" y="6"/>
                  <a:pt x="3" y="6"/>
                  <a:pt x="3" y="6"/>
                </a:cubicBezTo>
                <a:cubicBezTo>
                  <a:pt x="2" y="7"/>
                  <a:pt x="1" y="7"/>
                  <a:pt x="0" y="8"/>
                </a:cubicBezTo>
                <a:cubicBezTo>
                  <a:pt x="0" y="8"/>
                  <a:pt x="0" y="8"/>
                  <a:pt x="0" y="8"/>
                </a:cubicBezTo>
                <a:lnTo>
                  <a:pt x="3" y="9"/>
                </a:lnTo>
                <a:close/>
                <a:moveTo>
                  <a:pt x="12" y="3"/>
                </a:moveTo>
                <a:cubicBezTo>
                  <a:pt x="11" y="3"/>
                  <a:pt x="10" y="4"/>
                  <a:pt x="9" y="4"/>
                </a:cubicBezTo>
                <a:cubicBezTo>
                  <a:pt x="9" y="10"/>
                  <a:pt x="9" y="10"/>
                  <a:pt x="9" y="10"/>
                </a:cubicBezTo>
                <a:cubicBezTo>
                  <a:pt x="12" y="10"/>
                  <a:pt x="12" y="10"/>
                  <a:pt x="12" y="10"/>
                </a:cubicBezTo>
                <a:lnTo>
                  <a:pt x="12" y="3"/>
                </a:lnTo>
                <a:close/>
                <a:moveTo>
                  <a:pt x="27" y="0"/>
                </a:moveTo>
                <a:cubicBezTo>
                  <a:pt x="25" y="1"/>
                  <a:pt x="24" y="1"/>
                  <a:pt x="23" y="1"/>
                </a:cubicBezTo>
                <a:cubicBezTo>
                  <a:pt x="23" y="12"/>
                  <a:pt x="23" y="12"/>
                  <a:pt x="23" y="12"/>
                </a:cubicBezTo>
                <a:cubicBezTo>
                  <a:pt x="27" y="13"/>
                  <a:pt x="27" y="13"/>
                  <a:pt x="27" y="13"/>
                </a:cubicBezTo>
                <a:lnTo>
                  <a:pt x="27" y="0"/>
                </a:lnTo>
                <a:close/>
                <a:moveTo>
                  <a:pt x="22" y="1"/>
                </a:moveTo>
                <a:cubicBezTo>
                  <a:pt x="21" y="1"/>
                  <a:pt x="20" y="2"/>
                  <a:pt x="19" y="2"/>
                </a:cubicBezTo>
                <a:cubicBezTo>
                  <a:pt x="18" y="11"/>
                  <a:pt x="18" y="11"/>
                  <a:pt x="18" y="11"/>
                </a:cubicBezTo>
                <a:cubicBezTo>
                  <a:pt x="22" y="12"/>
                  <a:pt x="22" y="12"/>
                  <a:pt x="22" y="12"/>
                </a:cubicBezTo>
                <a:lnTo>
                  <a:pt x="22" y="1"/>
                </a:lnTo>
                <a:close/>
                <a:moveTo>
                  <a:pt x="17" y="2"/>
                </a:moveTo>
                <a:cubicBezTo>
                  <a:pt x="16" y="2"/>
                  <a:pt x="15" y="3"/>
                  <a:pt x="14" y="3"/>
                </a:cubicBezTo>
                <a:cubicBezTo>
                  <a:pt x="14" y="10"/>
                  <a:pt x="14" y="10"/>
                  <a:pt x="14" y="10"/>
                </a:cubicBezTo>
                <a:cubicBezTo>
                  <a:pt x="17" y="11"/>
                  <a:pt x="17" y="11"/>
                  <a:pt x="17" y="11"/>
                </a:cubicBezTo>
                <a:lnTo>
                  <a:pt x="17" y="2"/>
                </a:lnTo>
                <a:close/>
                <a:moveTo>
                  <a:pt x="74" y="4"/>
                </a:moveTo>
                <a:cubicBezTo>
                  <a:pt x="73" y="3"/>
                  <a:pt x="72" y="3"/>
                  <a:pt x="70" y="3"/>
                </a:cubicBezTo>
                <a:cubicBezTo>
                  <a:pt x="70" y="21"/>
                  <a:pt x="70" y="21"/>
                  <a:pt x="70" y="21"/>
                </a:cubicBezTo>
                <a:cubicBezTo>
                  <a:pt x="74" y="21"/>
                  <a:pt x="74" y="21"/>
                  <a:pt x="74" y="21"/>
                </a:cubicBezTo>
                <a:lnTo>
                  <a:pt x="74" y="4"/>
                </a:lnTo>
                <a:close/>
                <a:moveTo>
                  <a:pt x="107" y="18"/>
                </a:moveTo>
                <a:cubicBezTo>
                  <a:pt x="106" y="18"/>
                  <a:pt x="104" y="17"/>
                  <a:pt x="103" y="16"/>
                </a:cubicBezTo>
                <a:cubicBezTo>
                  <a:pt x="103" y="27"/>
                  <a:pt x="103" y="27"/>
                  <a:pt x="103" y="27"/>
                </a:cubicBezTo>
                <a:cubicBezTo>
                  <a:pt x="107" y="27"/>
                  <a:pt x="107" y="27"/>
                  <a:pt x="107" y="27"/>
                </a:cubicBezTo>
                <a:lnTo>
                  <a:pt x="107" y="18"/>
                </a:lnTo>
                <a:close/>
                <a:moveTo>
                  <a:pt x="102" y="16"/>
                </a:moveTo>
                <a:cubicBezTo>
                  <a:pt x="101" y="15"/>
                  <a:pt x="100" y="14"/>
                  <a:pt x="99" y="14"/>
                </a:cubicBezTo>
                <a:cubicBezTo>
                  <a:pt x="99" y="26"/>
                  <a:pt x="99" y="26"/>
                  <a:pt x="99" y="26"/>
                </a:cubicBezTo>
                <a:cubicBezTo>
                  <a:pt x="102" y="26"/>
                  <a:pt x="102" y="26"/>
                  <a:pt x="102" y="26"/>
                </a:cubicBezTo>
                <a:lnTo>
                  <a:pt x="102" y="16"/>
                </a:lnTo>
                <a:close/>
                <a:moveTo>
                  <a:pt x="97" y="13"/>
                </a:moveTo>
                <a:cubicBezTo>
                  <a:pt x="96" y="12"/>
                  <a:pt x="95" y="12"/>
                  <a:pt x="94" y="11"/>
                </a:cubicBezTo>
                <a:cubicBezTo>
                  <a:pt x="94" y="25"/>
                  <a:pt x="94" y="25"/>
                  <a:pt x="94" y="25"/>
                </a:cubicBezTo>
                <a:cubicBezTo>
                  <a:pt x="97" y="26"/>
                  <a:pt x="97" y="26"/>
                  <a:pt x="97" y="26"/>
                </a:cubicBezTo>
                <a:lnTo>
                  <a:pt x="97" y="13"/>
                </a:lnTo>
                <a:close/>
                <a:moveTo>
                  <a:pt x="111" y="22"/>
                </a:moveTo>
                <a:cubicBezTo>
                  <a:pt x="110" y="21"/>
                  <a:pt x="109" y="20"/>
                  <a:pt x="108" y="19"/>
                </a:cubicBezTo>
                <a:cubicBezTo>
                  <a:pt x="108" y="28"/>
                  <a:pt x="108" y="28"/>
                  <a:pt x="108" y="28"/>
                </a:cubicBezTo>
                <a:cubicBezTo>
                  <a:pt x="111" y="28"/>
                  <a:pt x="111" y="28"/>
                  <a:pt x="111" y="28"/>
                </a:cubicBezTo>
                <a:lnTo>
                  <a:pt x="111" y="22"/>
                </a:lnTo>
                <a:close/>
                <a:moveTo>
                  <a:pt x="121" y="29"/>
                </a:moveTo>
                <a:cubicBezTo>
                  <a:pt x="120" y="29"/>
                  <a:pt x="119" y="28"/>
                  <a:pt x="117" y="26"/>
                </a:cubicBezTo>
                <a:cubicBezTo>
                  <a:pt x="117" y="29"/>
                  <a:pt x="117" y="29"/>
                  <a:pt x="117" y="29"/>
                </a:cubicBezTo>
                <a:cubicBezTo>
                  <a:pt x="121" y="30"/>
                  <a:pt x="121" y="30"/>
                  <a:pt x="121" y="30"/>
                </a:cubicBezTo>
                <a:lnTo>
                  <a:pt x="121" y="29"/>
                </a:lnTo>
                <a:close/>
                <a:moveTo>
                  <a:pt x="116" y="25"/>
                </a:moveTo>
                <a:cubicBezTo>
                  <a:pt x="115" y="24"/>
                  <a:pt x="114" y="24"/>
                  <a:pt x="113" y="23"/>
                </a:cubicBezTo>
                <a:cubicBezTo>
                  <a:pt x="113" y="28"/>
                  <a:pt x="113" y="28"/>
                  <a:pt x="113" y="28"/>
                </a:cubicBezTo>
                <a:cubicBezTo>
                  <a:pt x="116" y="29"/>
                  <a:pt x="116" y="29"/>
                  <a:pt x="116" y="29"/>
                </a:cubicBezTo>
                <a:lnTo>
                  <a:pt x="116" y="25"/>
                </a:lnTo>
                <a:close/>
                <a:moveTo>
                  <a:pt x="83" y="7"/>
                </a:moveTo>
                <a:cubicBezTo>
                  <a:pt x="82" y="6"/>
                  <a:pt x="81" y="6"/>
                  <a:pt x="80" y="6"/>
                </a:cubicBezTo>
                <a:cubicBezTo>
                  <a:pt x="80" y="22"/>
                  <a:pt x="80" y="22"/>
                  <a:pt x="80" y="22"/>
                </a:cubicBezTo>
                <a:cubicBezTo>
                  <a:pt x="83" y="23"/>
                  <a:pt x="83" y="23"/>
                  <a:pt x="83" y="23"/>
                </a:cubicBezTo>
                <a:lnTo>
                  <a:pt x="83" y="7"/>
                </a:lnTo>
                <a:close/>
                <a:moveTo>
                  <a:pt x="78" y="5"/>
                </a:moveTo>
                <a:cubicBezTo>
                  <a:pt x="77" y="5"/>
                  <a:pt x="76" y="4"/>
                  <a:pt x="75" y="4"/>
                </a:cubicBezTo>
                <a:cubicBezTo>
                  <a:pt x="75" y="22"/>
                  <a:pt x="75" y="22"/>
                  <a:pt x="75" y="22"/>
                </a:cubicBezTo>
                <a:cubicBezTo>
                  <a:pt x="78" y="22"/>
                  <a:pt x="78" y="22"/>
                  <a:pt x="78" y="22"/>
                </a:cubicBezTo>
                <a:lnTo>
                  <a:pt x="78" y="5"/>
                </a:lnTo>
                <a:close/>
                <a:moveTo>
                  <a:pt x="93" y="11"/>
                </a:moveTo>
                <a:cubicBezTo>
                  <a:pt x="91" y="10"/>
                  <a:pt x="90" y="10"/>
                  <a:pt x="89" y="9"/>
                </a:cubicBezTo>
                <a:cubicBezTo>
                  <a:pt x="89" y="24"/>
                  <a:pt x="89" y="24"/>
                  <a:pt x="89" y="24"/>
                </a:cubicBezTo>
                <a:cubicBezTo>
                  <a:pt x="92" y="25"/>
                  <a:pt x="92" y="25"/>
                  <a:pt x="92" y="25"/>
                </a:cubicBezTo>
                <a:lnTo>
                  <a:pt x="93" y="11"/>
                </a:lnTo>
                <a:close/>
                <a:moveTo>
                  <a:pt x="69" y="3"/>
                </a:moveTo>
                <a:cubicBezTo>
                  <a:pt x="68" y="2"/>
                  <a:pt x="67" y="2"/>
                  <a:pt x="66" y="2"/>
                </a:cubicBezTo>
                <a:cubicBezTo>
                  <a:pt x="66" y="20"/>
                  <a:pt x="66" y="20"/>
                  <a:pt x="66" y="20"/>
                </a:cubicBezTo>
                <a:cubicBezTo>
                  <a:pt x="69" y="20"/>
                  <a:pt x="69" y="20"/>
                  <a:pt x="69" y="20"/>
                </a:cubicBezTo>
                <a:lnTo>
                  <a:pt x="69" y="3"/>
                </a:lnTo>
                <a:close/>
                <a:moveTo>
                  <a:pt x="88" y="9"/>
                </a:moveTo>
                <a:cubicBezTo>
                  <a:pt x="87" y="8"/>
                  <a:pt x="86" y="8"/>
                  <a:pt x="85" y="7"/>
                </a:cubicBezTo>
                <a:cubicBezTo>
                  <a:pt x="84" y="23"/>
                  <a:pt x="84" y="23"/>
                  <a:pt x="84" y="23"/>
                </a:cubicBezTo>
                <a:cubicBezTo>
                  <a:pt x="88" y="24"/>
                  <a:pt x="88" y="24"/>
                  <a:pt x="88" y="24"/>
                </a:cubicBezTo>
                <a:lnTo>
                  <a:pt x="88" y="9"/>
                </a:lnTo>
                <a:close/>
                <a:moveTo>
                  <a:pt x="64" y="2"/>
                </a:moveTo>
                <a:cubicBezTo>
                  <a:pt x="63" y="1"/>
                  <a:pt x="62" y="1"/>
                  <a:pt x="61" y="1"/>
                </a:cubicBezTo>
                <a:cubicBezTo>
                  <a:pt x="61" y="19"/>
                  <a:pt x="61" y="19"/>
                  <a:pt x="61" y="19"/>
                </a:cubicBezTo>
                <a:cubicBezTo>
                  <a:pt x="64" y="20"/>
                  <a:pt x="64" y="20"/>
                  <a:pt x="64" y="20"/>
                </a:cubicBezTo>
                <a:lnTo>
                  <a:pt x="64" y="2"/>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61" name="1941822267"/>
          <p:cNvSpPr>
            <a:spLocks noChangeAspect="1"/>
          </p:cNvSpPr>
          <p:nvPr/>
        </p:nvSpPr>
        <p:spPr bwMode="auto">
          <a:xfrm>
            <a:off x="3013603" y="4667428"/>
            <a:ext cx="244369" cy="52283"/>
          </a:xfrm>
          <a:custGeom>
            <a:avLst/>
            <a:gdLst/>
            <a:ahLst/>
            <a:cxnLst>
              <a:cxn ang="0">
                <a:pos x="7" y="0"/>
              </a:cxn>
              <a:cxn ang="0">
                <a:pos x="0" y="5"/>
              </a:cxn>
              <a:cxn ang="0">
                <a:pos x="316" y="62"/>
              </a:cxn>
              <a:cxn ang="0">
                <a:pos x="323" y="55"/>
              </a:cxn>
              <a:cxn ang="0">
                <a:pos x="7" y="0"/>
              </a:cxn>
            </a:cxnLst>
            <a:rect l="0" t="0" r="r" b="b"/>
            <a:pathLst>
              <a:path w="323" h="62">
                <a:moveTo>
                  <a:pt x="7" y="0"/>
                </a:moveTo>
                <a:lnTo>
                  <a:pt x="0" y="5"/>
                </a:lnTo>
                <a:lnTo>
                  <a:pt x="316" y="62"/>
                </a:lnTo>
                <a:lnTo>
                  <a:pt x="323" y="55"/>
                </a:lnTo>
                <a:lnTo>
                  <a:pt x="7" y="0"/>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62" name="2025351985"/>
          <p:cNvSpPr>
            <a:spLocks noChangeAspect="1"/>
          </p:cNvSpPr>
          <p:nvPr/>
        </p:nvSpPr>
        <p:spPr bwMode="auto">
          <a:xfrm>
            <a:off x="3252677" y="4713809"/>
            <a:ext cx="5296" cy="51439"/>
          </a:xfrm>
          <a:custGeom>
            <a:avLst/>
            <a:gdLst/>
            <a:ahLst/>
            <a:cxnLst>
              <a:cxn ang="0">
                <a:pos x="7" y="54"/>
              </a:cxn>
              <a:cxn ang="0">
                <a:pos x="7" y="0"/>
              </a:cxn>
              <a:cxn ang="0">
                <a:pos x="0" y="7"/>
              </a:cxn>
              <a:cxn ang="0">
                <a:pos x="0" y="61"/>
              </a:cxn>
              <a:cxn ang="0">
                <a:pos x="7" y="54"/>
              </a:cxn>
            </a:cxnLst>
            <a:rect l="0" t="0" r="r" b="b"/>
            <a:pathLst>
              <a:path w="7" h="61">
                <a:moveTo>
                  <a:pt x="7" y="54"/>
                </a:moveTo>
                <a:lnTo>
                  <a:pt x="7" y="0"/>
                </a:lnTo>
                <a:lnTo>
                  <a:pt x="0" y="7"/>
                </a:lnTo>
                <a:lnTo>
                  <a:pt x="0" y="61"/>
                </a:lnTo>
                <a:lnTo>
                  <a:pt x="7" y="54"/>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63" name="1485116194"/>
          <p:cNvSpPr>
            <a:spLocks noChangeAspect="1"/>
          </p:cNvSpPr>
          <p:nvPr/>
        </p:nvSpPr>
        <p:spPr bwMode="auto">
          <a:xfrm>
            <a:off x="3252677" y="3629364"/>
            <a:ext cx="5296" cy="52283"/>
          </a:xfrm>
          <a:custGeom>
            <a:avLst/>
            <a:gdLst/>
            <a:ahLst/>
            <a:cxnLst>
              <a:cxn ang="0">
                <a:pos x="7" y="57"/>
              </a:cxn>
              <a:cxn ang="0">
                <a:pos x="7" y="0"/>
              </a:cxn>
              <a:cxn ang="0">
                <a:pos x="0" y="7"/>
              </a:cxn>
              <a:cxn ang="0">
                <a:pos x="0" y="62"/>
              </a:cxn>
              <a:cxn ang="0">
                <a:pos x="7" y="57"/>
              </a:cxn>
            </a:cxnLst>
            <a:rect l="0" t="0" r="r" b="b"/>
            <a:pathLst>
              <a:path w="7" h="62">
                <a:moveTo>
                  <a:pt x="7" y="57"/>
                </a:moveTo>
                <a:lnTo>
                  <a:pt x="7" y="0"/>
                </a:lnTo>
                <a:lnTo>
                  <a:pt x="0" y="7"/>
                </a:lnTo>
                <a:lnTo>
                  <a:pt x="0" y="62"/>
                </a:lnTo>
                <a:lnTo>
                  <a:pt x="7" y="57"/>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64" name="1181235843"/>
          <p:cNvSpPr>
            <a:spLocks noChangeAspect="1"/>
          </p:cNvSpPr>
          <p:nvPr/>
        </p:nvSpPr>
        <p:spPr bwMode="auto">
          <a:xfrm>
            <a:off x="3257972" y="3523956"/>
            <a:ext cx="136181" cy="1237076"/>
          </a:xfrm>
          <a:custGeom>
            <a:avLst/>
            <a:gdLst/>
            <a:ahLst/>
            <a:cxnLst>
              <a:cxn ang="0">
                <a:pos x="0" y="128"/>
              </a:cxn>
              <a:cxn ang="0">
                <a:pos x="0" y="1467"/>
              </a:cxn>
              <a:cxn ang="0">
                <a:pos x="180" y="1333"/>
              </a:cxn>
              <a:cxn ang="0">
                <a:pos x="180" y="0"/>
              </a:cxn>
              <a:cxn ang="0">
                <a:pos x="0" y="128"/>
              </a:cxn>
            </a:cxnLst>
            <a:rect l="0" t="0" r="r" b="b"/>
            <a:pathLst>
              <a:path w="180" h="1467">
                <a:moveTo>
                  <a:pt x="0" y="128"/>
                </a:moveTo>
                <a:lnTo>
                  <a:pt x="0" y="1467"/>
                </a:lnTo>
                <a:lnTo>
                  <a:pt x="180" y="1333"/>
                </a:lnTo>
                <a:lnTo>
                  <a:pt x="180" y="0"/>
                </a:lnTo>
                <a:lnTo>
                  <a:pt x="0" y="128"/>
                </a:lnTo>
                <a:close/>
              </a:path>
            </a:pathLst>
          </a:custGeom>
          <a:solidFill>
            <a:srgbClr val="0C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65" name="1685226308"/>
          <p:cNvSpPr>
            <a:spLocks noChangeAspect="1"/>
          </p:cNvSpPr>
          <p:nvPr/>
        </p:nvSpPr>
        <p:spPr bwMode="auto">
          <a:xfrm>
            <a:off x="3013603" y="3490225"/>
            <a:ext cx="380550" cy="145043"/>
          </a:xfrm>
          <a:custGeom>
            <a:avLst/>
            <a:gdLst/>
            <a:ahLst/>
            <a:cxnLst>
              <a:cxn ang="0">
                <a:pos x="0" y="118"/>
              </a:cxn>
              <a:cxn ang="0">
                <a:pos x="316" y="172"/>
              </a:cxn>
              <a:cxn ang="0">
                <a:pos x="503" y="40"/>
              </a:cxn>
              <a:cxn ang="0">
                <a:pos x="193" y="0"/>
              </a:cxn>
              <a:cxn ang="0">
                <a:pos x="0" y="118"/>
              </a:cxn>
            </a:cxnLst>
            <a:rect l="0" t="0" r="r" b="b"/>
            <a:pathLst>
              <a:path w="503" h="172">
                <a:moveTo>
                  <a:pt x="0" y="118"/>
                </a:moveTo>
                <a:lnTo>
                  <a:pt x="316" y="172"/>
                </a:lnTo>
                <a:lnTo>
                  <a:pt x="503" y="40"/>
                </a:lnTo>
                <a:lnTo>
                  <a:pt x="193" y="0"/>
                </a:lnTo>
                <a:lnTo>
                  <a:pt x="0" y="118"/>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66" name="1323966667"/>
          <p:cNvSpPr>
            <a:spLocks noChangeAspect="1"/>
          </p:cNvSpPr>
          <p:nvPr/>
        </p:nvSpPr>
        <p:spPr bwMode="auto">
          <a:xfrm>
            <a:off x="3251163" y="3523956"/>
            <a:ext cx="142990" cy="115528"/>
          </a:xfrm>
          <a:custGeom>
            <a:avLst/>
            <a:gdLst/>
            <a:ahLst/>
            <a:cxnLst>
              <a:cxn ang="0">
                <a:pos x="2" y="137"/>
              </a:cxn>
              <a:cxn ang="0">
                <a:pos x="189" y="2"/>
              </a:cxn>
              <a:cxn ang="0">
                <a:pos x="189" y="0"/>
              </a:cxn>
              <a:cxn ang="0">
                <a:pos x="186" y="0"/>
              </a:cxn>
              <a:cxn ang="0">
                <a:pos x="0" y="132"/>
              </a:cxn>
              <a:cxn ang="0">
                <a:pos x="2" y="137"/>
              </a:cxn>
            </a:cxnLst>
            <a:rect l="0" t="0" r="r" b="b"/>
            <a:pathLst>
              <a:path w="189" h="137">
                <a:moveTo>
                  <a:pt x="2" y="137"/>
                </a:moveTo>
                <a:lnTo>
                  <a:pt x="189" y="2"/>
                </a:lnTo>
                <a:lnTo>
                  <a:pt x="189" y="0"/>
                </a:lnTo>
                <a:lnTo>
                  <a:pt x="186" y="0"/>
                </a:lnTo>
                <a:lnTo>
                  <a:pt x="0" y="132"/>
                </a:lnTo>
                <a:lnTo>
                  <a:pt x="2" y="137"/>
                </a:lnTo>
                <a:close/>
              </a:path>
            </a:pathLst>
          </a:custGeom>
          <a:solidFill>
            <a:srgbClr val="5B769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67" name="1713875921"/>
          <p:cNvSpPr>
            <a:spLocks noChangeAspect="1"/>
          </p:cNvSpPr>
          <p:nvPr/>
        </p:nvSpPr>
        <p:spPr bwMode="auto">
          <a:xfrm>
            <a:off x="3013603" y="3589731"/>
            <a:ext cx="239074" cy="89387"/>
          </a:xfrm>
          <a:custGeom>
            <a:avLst/>
            <a:gdLst/>
            <a:ahLst/>
            <a:cxnLst>
              <a:cxn ang="0">
                <a:pos x="0" y="54"/>
              </a:cxn>
              <a:cxn ang="0">
                <a:pos x="316" y="106"/>
              </a:cxn>
              <a:cxn ang="0">
                <a:pos x="316" y="54"/>
              </a:cxn>
              <a:cxn ang="0">
                <a:pos x="0" y="0"/>
              </a:cxn>
              <a:cxn ang="0">
                <a:pos x="0" y="54"/>
              </a:cxn>
            </a:cxnLst>
            <a:rect l="0" t="0" r="r" b="b"/>
            <a:pathLst>
              <a:path w="316" h="106">
                <a:moveTo>
                  <a:pt x="0" y="54"/>
                </a:moveTo>
                <a:lnTo>
                  <a:pt x="316" y="106"/>
                </a:lnTo>
                <a:lnTo>
                  <a:pt x="316" y="54"/>
                </a:lnTo>
                <a:lnTo>
                  <a:pt x="0" y="0"/>
                </a:lnTo>
                <a:lnTo>
                  <a:pt x="0" y="54"/>
                </a:lnTo>
                <a:close/>
              </a:path>
            </a:pathLst>
          </a:custGeom>
          <a:solidFill>
            <a:srgbClr val="8AA5B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68" name="1130075044"/>
          <p:cNvSpPr>
            <a:spLocks noChangeAspect="1"/>
          </p:cNvSpPr>
          <p:nvPr/>
        </p:nvSpPr>
        <p:spPr bwMode="auto">
          <a:xfrm>
            <a:off x="3018899" y="3591418"/>
            <a:ext cx="226968" cy="71678"/>
          </a:xfrm>
          <a:custGeom>
            <a:avLst/>
            <a:gdLst/>
            <a:ahLst/>
            <a:cxnLst>
              <a:cxn ang="0">
                <a:pos x="0" y="0"/>
              </a:cxn>
              <a:cxn ang="0">
                <a:pos x="60" y="29"/>
              </a:cxn>
              <a:cxn ang="0">
                <a:pos x="127" y="21"/>
              </a:cxn>
              <a:cxn ang="0">
                <a:pos x="0" y="0"/>
              </a:cxn>
            </a:cxnLst>
            <a:rect l="0" t="0" r="r" b="b"/>
            <a:pathLst>
              <a:path w="127" h="36">
                <a:moveTo>
                  <a:pt x="0" y="0"/>
                </a:moveTo>
                <a:cubicBezTo>
                  <a:pt x="2" y="2"/>
                  <a:pt x="23" y="23"/>
                  <a:pt x="60" y="29"/>
                </a:cubicBezTo>
                <a:cubicBezTo>
                  <a:pt x="94" y="36"/>
                  <a:pt x="120" y="24"/>
                  <a:pt x="127" y="21"/>
                </a:cubicBezTo>
                <a:cubicBezTo>
                  <a:pt x="106" y="18"/>
                  <a:pt x="0" y="0"/>
                  <a:pt x="0" y="0"/>
                </a:cubicBezTo>
              </a:path>
            </a:pathLst>
          </a:custGeom>
          <a:solidFill>
            <a:srgbClr val="738FAE"/>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69" name="1232468558"/>
          <p:cNvSpPr>
            <a:spLocks noChangeAspect="1" noEditPoints="1"/>
          </p:cNvSpPr>
          <p:nvPr/>
        </p:nvSpPr>
        <p:spPr bwMode="auto">
          <a:xfrm>
            <a:off x="3024194" y="3593947"/>
            <a:ext cx="216377" cy="57342"/>
          </a:xfrm>
          <a:custGeom>
            <a:avLst/>
            <a:gdLst/>
            <a:ahLst/>
            <a:cxnLst>
              <a:cxn ang="0">
                <a:pos x="83" y="14"/>
              </a:cxn>
              <a:cxn ang="0">
                <a:pos x="84" y="29"/>
              </a:cxn>
              <a:cxn ang="0">
                <a:pos x="84" y="14"/>
              </a:cxn>
              <a:cxn ang="0">
                <a:pos x="69" y="29"/>
              </a:cxn>
              <a:cxn ang="0">
                <a:pos x="65" y="29"/>
              </a:cxn>
              <a:cxn ang="0">
                <a:pos x="78" y="13"/>
              </a:cxn>
              <a:cxn ang="0">
                <a:pos x="70" y="29"/>
              </a:cxn>
              <a:cxn ang="0">
                <a:pos x="70" y="12"/>
              </a:cxn>
              <a:cxn ang="0">
                <a:pos x="92" y="29"/>
              </a:cxn>
              <a:cxn ang="0">
                <a:pos x="89" y="29"/>
              </a:cxn>
              <a:cxn ang="0">
                <a:pos x="64" y="29"/>
              </a:cxn>
              <a:cxn ang="0">
                <a:pos x="61" y="28"/>
              </a:cxn>
              <a:cxn ang="0">
                <a:pos x="116" y="20"/>
              </a:cxn>
              <a:cxn ang="0">
                <a:pos x="117" y="20"/>
              </a:cxn>
              <a:cxn ang="0">
                <a:pos x="121" y="21"/>
              </a:cxn>
              <a:cxn ang="0">
                <a:pos x="111" y="25"/>
              </a:cxn>
              <a:cxn ang="0">
                <a:pos x="108" y="26"/>
              </a:cxn>
              <a:cxn ang="0">
                <a:pos x="97" y="17"/>
              </a:cxn>
              <a:cxn ang="0">
                <a:pos x="98" y="28"/>
              </a:cxn>
              <a:cxn ang="0">
                <a:pos x="98" y="17"/>
              </a:cxn>
              <a:cxn ang="0">
                <a:pos x="106" y="26"/>
              </a:cxn>
              <a:cxn ang="0">
                <a:pos x="103" y="27"/>
              </a:cxn>
              <a:cxn ang="0">
                <a:pos x="50" y="9"/>
              </a:cxn>
              <a:cxn ang="0">
                <a:pos x="14" y="11"/>
              </a:cxn>
              <a:cxn ang="0">
                <a:pos x="14" y="2"/>
              </a:cxn>
              <a:cxn ang="0">
                <a:pos x="22" y="16"/>
              </a:cxn>
              <a:cxn ang="0">
                <a:pos x="18" y="14"/>
              </a:cxn>
              <a:cxn ang="0">
                <a:pos x="26" y="4"/>
              </a:cxn>
              <a:cxn ang="0">
                <a:pos x="9" y="8"/>
              </a:cxn>
              <a:cxn ang="0">
                <a:pos x="9" y="1"/>
              </a:cxn>
              <a:cxn ang="0">
                <a:pos x="3" y="3"/>
              </a:cxn>
              <a:cxn ang="0">
                <a:pos x="4" y="4"/>
              </a:cxn>
              <a:cxn ang="0">
                <a:pos x="4" y="1"/>
              </a:cxn>
              <a:cxn ang="0">
                <a:pos x="40" y="24"/>
              </a:cxn>
              <a:cxn ang="0">
                <a:pos x="37" y="23"/>
              </a:cxn>
              <a:cxn ang="0">
                <a:pos x="45" y="8"/>
              </a:cxn>
              <a:cxn ang="0">
                <a:pos x="28" y="19"/>
              </a:cxn>
              <a:cxn ang="0">
                <a:pos x="28" y="5"/>
              </a:cxn>
              <a:cxn ang="0">
                <a:pos x="55" y="27"/>
              </a:cxn>
              <a:cxn ang="0">
                <a:pos x="51" y="27"/>
              </a:cxn>
              <a:cxn ang="0">
                <a:pos x="36" y="6"/>
              </a:cxn>
              <a:cxn ang="0">
                <a:pos x="56" y="28"/>
              </a:cxn>
              <a:cxn ang="0">
                <a:pos x="56" y="10"/>
              </a:cxn>
            </a:cxnLst>
            <a:rect l="0" t="0" r="r" b="b"/>
            <a:pathLst>
              <a:path w="121" h="29">
                <a:moveTo>
                  <a:pt x="79" y="29"/>
                </a:moveTo>
                <a:cubicBezTo>
                  <a:pt x="81" y="29"/>
                  <a:pt x="82" y="29"/>
                  <a:pt x="83" y="29"/>
                </a:cubicBezTo>
                <a:cubicBezTo>
                  <a:pt x="83" y="14"/>
                  <a:pt x="83" y="14"/>
                  <a:pt x="83" y="14"/>
                </a:cubicBezTo>
                <a:cubicBezTo>
                  <a:pt x="80" y="14"/>
                  <a:pt x="80" y="14"/>
                  <a:pt x="80" y="14"/>
                </a:cubicBezTo>
                <a:lnTo>
                  <a:pt x="79" y="29"/>
                </a:lnTo>
                <a:close/>
                <a:moveTo>
                  <a:pt x="84" y="29"/>
                </a:moveTo>
                <a:cubicBezTo>
                  <a:pt x="85" y="29"/>
                  <a:pt x="86" y="29"/>
                  <a:pt x="88" y="29"/>
                </a:cubicBezTo>
                <a:cubicBezTo>
                  <a:pt x="88" y="15"/>
                  <a:pt x="88" y="15"/>
                  <a:pt x="88" y="15"/>
                </a:cubicBezTo>
                <a:cubicBezTo>
                  <a:pt x="84" y="14"/>
                  <a:pt x="84" y="14"/>
                  <a:pt x="84" y="14"/>
                </a:cubicBezTo>
                <a:lnTo>
                  <a:pt x="84" y="29"/>
                </a:lnTo>
                <a:close/>
                <a:moveTo>
                  <a:pt x="65" y="29"/>
                </a:moveTo>
                <a:cubicBezTo>
                  <a:pt x="66" y="29"/>
                  <a:pt x="68" y="29"/>
                  <a:pt x="69" y="29"/>
                </a:cubicBezTo>
                <a:cubicBezTo>
                  <a:pt x="69" y="12"/>
                  <a:pt x="69" y="12"/>
                  <a:pt x="69" y="12"/>
                </a:cubicBezTo>
                <a:cubicBezTo>
                  <a:pt x="65" y="11"/>
                  <a:pt x="65" y="11"/>
                  <a:pt x="65" y="11"/>
                </a:cubicBezTo>
                <a:lnTo>
                  <a:pt x="65" y="29"/>
                </a:lnTo>
                <a:close/>
                <a:moveTo>
                  <a:pt x="75" y="29"/>
                </a:moveTo>
                <a:cubicBezTo>
                  <a:pt x="76" y="29"/>
                  <a:pt x="77" y="29"/>
                  <a:pt x="78" y="29"/>
                </a:cubicBezTo>
                <a:cubicBezTo>
                  <a:pt x="78" y="13"/>
                  <a:pt x="78" y="13"/>
                  <a:pt x="78" y="13"/>
                </a:cubicBezTo>
                <a:cubicBezTo>
                  <a:pt x="75" y="13"/>
                  <a:pt x="75" y="13"/>
                  <a:pt x="75" y="13"/>
                </a:cubicBezTo>
                <a:lnTo>
                  <a:pt x="75" y="29"/>
                </a:lnTo>
                <a:close/>
                <a:moveTo>
                  <a:pt x="70" y="29"/>
                </a:moveTo>
                <a:cubicBezTo>
                  <a:pt x="71" y="29"/>
                  <a:pt x="72" y="29"/>
                  <a:pt x="73" y="29"/>
                </a:cubicBezTo>
                <a:cubicBezTo>
                  <a:pt x="74" y="13"/>
                  <a:pt x="74" y="13"/>
                  <a:pt x="74" y="13"/>
                </a:cubicBezTo>
                <a:cubicBezTo>
                  <a:pt x="70" y="12"/>
                  <a:pt x="70" y="12"/>
                  <a:pt x="70" y="12"/>
                </a:cubicBezTo>
                <a:lnTo>
                  <a:pt x="70" y="29"/>
                </a:lnTo>
                <a:close/>
                <a:moveTo>
                  <a:pt x="89" y="29"/>
                </a:moveTo>
                <a:cubicBezTo>
                  <a:pt x="90" y="29"/>
                  <a:pt x="91" y="29"/>
                  <a:pt x="92" y="29"/>
                </a:cubicBezTo>
                <a:cubicBezTo>
                  <a:pt x="92" y="16"/>
                  <a:pt x="92" y="16"/>
                  <a:pt x="92" y="16"/>
                </a:cubicBezTo>
                <a:cubicBezTo>
                  <a:pt x="89" y="15"/>
                  <a:pt x="89" y="15"/>
                  <a:pt x="89" y="15"/>
                </a:cubicBezTo>
                <a:lnTo>
                  <a:pt x="89" y="29"/>
                </a:lnTo>
                <a:close/>
                <a:moveTo>
                  <a:pt x="61" y="28"/>
                </a:moveTo>
                <a:cubicBezTo>
                  <a:pt x="61" y="28"/>
                  <a:pt x="61" y="28"/>
                  <a:pt x="62" y="28"/>
                </a:cubicBezTo>
                <a:cubicBezTo>
                  <a:pt x="63" y="29"/>
                  <a:pt x="63" y="29"/>
                  <a:pt x="64" y="29"/>
                </a:cubicBezTo>
                <a:cubicBezTo>
                  <a:pt x="64" y="11"/>
                  <a:pt x="64" y="11"/>
                  <a:pt x="64" y="11"/>
                </a:cubicBezTo>
                <a:cubicBezTo>
                  <a:pt x="61" y="10"/>
                  <a:pt x="61" y="10"/>
                  <a:pt x="61" y="10"/>
                </a:cubicBezTo>
                <a:lnTo>
                  <a:pt x="61" y="28"/>
                </a:lnTo>
                <a:close/>
                <a:moveTo>
                  <a:pt x="113" y="24"/>
                </a:moveTo>
                <a:cubicBezTo>
                  <a:pt x="114" y="24"/>
                  <a:pt x="115" y="23"/>
                  <a:pt x="116" y="23"/>
                </a:cubicBezTo>
                <a:cubicBezTo>
                  <a:pt x="116" y="20"/>
                  <a:pt x="116" y="20"/>
                  <a:pt x="116" y="20"/>
                </a:cubicBezTo>
                <a:cubicBezTo>
                  <a:pt x="113" y="19"/>
                  <a:pt x="113" y="19"/>
                  <a:pt x="113" y="19"/>
                </a:cubicBezTo>
                <a:lnTo>
                  <a:pt x="113" y="24"/>
                </a:lnTo>
                <a:close/>
                <a:moveTo>
                  <a:pt x="117" y="20"/>
                </a:moveTo>
                <a:cubicBezTo>
                  <a:pt x="117" y="22"/>
                  <a:pt x="117" y="22"/>
                  <a:pt x="117" y="22"/>
                </a:cubicBezTo>
                <a:cubicBezTo>
                  <a:pt x="119" y="22"/>
                  <a:pt x="120" y="21"/>
                  <a:pt x="121" y="21"/>
                </a:cubicBezTo>
                <a:cubicBezTo>
                  <a:pt x="121" y="21"/>
                  <a:pt x="121" y="21"/>
                  <a:pt x="121" y="21"/>
                </a:cubicBezTo>
                <a:lnTo>
                  <a:pt x="117" y="20"/>
                </a:lnTo>
                <a:close/>
                <a:moveTo>
                  <a:pt x="108" y="26"/>
                </a:moveTo>
                <a:cubicBezTo>
                  <a:pt x="109" y="25"/>
                  <a:pt x="110" y="25"/>
                  <a:pt x="111" y="25"/>
                </a:cubicBezTo>
                <a:cubicBezTo>
                  <a:pt x="111" y="19"/>
                  <a:pt x="111" y="19"/>
                  <a:pt x="111" y="19"/>
                </a:cubicBezTo>
                <a:cubicBezTo>
                  <a:pt x="108" y="18"/>
                  <a:pt x="108" y="18"/>
                  <a:pt x="108" y="18"/>
                </a:cubicBezTo>
                <a:lnTo>
                  <a:pt x="108" y="26"/>
                </a:lnTo>
                <a:close/>
                <a:moveTo>
                  <a:pt x="94" y="28"/>
                </a:moveTo>
                <a:cubicBezTo>
                  <a:pt x="95" y="28"/>
                  <a:pt x="96" y="28"/>
                  <a:pt x="97" y="28"/>
                </a:cubicBezTo>
                <a:cubicBezTo>
                  <a:pt x="97" y="17"/>
                  <a:pt x="97" y="17"/>
                  <a:pt x="97" y="17"/>
                </a:cubicBezTo>
                <a:cubicBezTo>
                  <a:pt x="94" y="16"/>
                  <a:pt x="94" y="16"/>
                  <a:pt x="94" y="16"/>
                </a:cubicBezTo>
                <a:lnTo>
                  <a:pt x="94" y="28"/>
                </a:lnTo>
                <a:close/>
                <a:moveTo>
                  <a:pt x="98" y="28"/>
                </a:moveTo>
                <a:cubicBezTo>
                  <a:pt x="100" y="27"/>
                  <a:pt x="101" y="27"/>
                  <a:pt x="102" y="27"/>
                </a:cubicBezTo>
                <a:cubicBezTo>
                  <a:pt x="102" y="17"/>
                  <a:pt x="102" y="17"/>
                  <a:pt x="102" y="17"/>
                </a:cubicBezTo>
                <a:cubicBezTo>
                  <a:pt x="98" y="17"/>
                  <a:pt x="98" y="17"/>
                  <a:pt x="98" y="17"/>
                </a:cubicBezTo>
                <a:lnTo>
                  <a:pt x="98" y="28"/>
                </a:lnTo>
                <a:close/>
                <a:moveTo>
                  <a:pt x="103" y="27"/>
                </a:moveTo>
                <a:cubicBezTo>
                  <a:pt x="104" y="26"/>
                  <a:pt x="105" y="26"/>
                  <a:pt x="106" y="26"/>
                </a:cubicBezTo>
                <a:cubicBezTo>
                  <a:pt x="106" y="18"/>
                  <a:pt x="106" y="18"/>
                  <a:pt x="106" y="18"/>
                </a:cubicBezTo>
                <a:cubicBezTo>
                  <a:pt x="103" y="18"/>
                  <a:pt x="103" y="18"/>
                  <a:pt x="103" y="18"/>
                </a:cubicBezTo>
                <a:lnTo>
                  <a:pt x="103" y="27"/>
                </a:lnTo>
                <a:close/>
                <a:moveTo>
                  <a:pt x="46" y="25"/>
                </a:moveTo>
                <a:cubicBezTo>
                  <a:pt x="48" y="26"/>
                  <a:pt x="49" y="26"/>
                  <a:pt x="50" y="26"/>
                </a:cubicBezTo>
                <a:cubicBezTo>
                  <a:pt x="50" y="9"/>
                  <a:pt x="50" y="9"/>
                  <a:pt x="50" y="9"/>
                </a:cubicBezTo>
                <a:cubicBezTo>
                  <a:pt x="47" y="8"/>
                  <a:pt x="47" y="8"/>
                  <a:pt x="47" y="8"/>
                </a:cubicBezTo>
                <a:lnTo>
                  <a:pt x="46" y="25"/>
                </a:lnTo>
                <a:close/>
                <a:moveTo>
                  <a:pt x="14" y="11"/>
                </a:moveTo>
                <a:cubicBezTo>
                  <a:pt x="15" y="12"/>
                  <a:pt x="16" y="12"/>
                  <a:pt x="17" y="13"/>
                </a:cubicBezTo>
                <a:cubicBezTo>
                  <a:pt x="17" y="3"/>
                  <a:pt x="17" y="3"/>
                  <a:pt x="17" y="3"/>
                </a:cubicBezTo>
                <a:cubicBezTo>
                  <a:pt x="14" y="2"/>
                  <a:pt x="14" y="2"/>
                  <a:pt x="14" y="2"/>
                </a:cubicBezTo>
                <a:lnTo>
                  <a:pt x="14" y="11"/>
                </a:lnTo>
                <a:close/>
                <a:moveTo>
                  <a:pt x="18" y="14"/>
                </a:moveTo>
                <a:cubicBezTo>
                  <a:pt x="19" y="15"/>
                  <a:pt x="20" y="15"/>
                  <a:pt x="22" y="16"/>
                </a:cubicBezTo>
                <a:cubicBezTo>
                  <a:pt x="22" y="4"/>
                  <a:pt x="22" y="4"/>
                  <a:pt x="22" y="4"/>
                </a:cubicBezTo>
                <a:cubicBezTo>
                  <a:pt x="18" y="3"/>
                  <a:pt x="18" y="3"/>
                  <a:pt x="18" y="3"/>
                </a:cubicBezTo>
                <a:lnTo>
                  <a:pt x="18" y="14"/>
                </a:lnTo>
                <a:close/>
                <a:moveTo>
                  <a:pt x="23" y="17"/>
                </a:moveTo>
                <a:cubicBezTo>
                  <a:pt x="24" y="17"/>
                  <a:pt x="25" y="18"/>
                  <a:pt x="26" y="18"/>
                </a:cubicBezTo>
                <a:cubicBezTo>
                  <a:pt x="26" y="4"/>
                  <a:pt x="26" y="4"/>
                  <a:pt x="26" y="4"/>
                </a:cubicBezTo>
                <a:cubicBezTo>
                  <a:pt x="23" y="4"/>
                  <a:pt x="23" y="4"/>
                  <a:pt x="23" y="4"/>
                </a:cubicBezTo>
                <a:lnTo>
                  <a:pt x="23" y="17"/>
                </a:lnTo>
                <a:close/>
                <a:moveTo>
                  <a:pt x="9" y="8"/>
                </a:moveTo>
                <a:cubicBezTo>
                  <a:pt x="10" y="9"/>
                  <a:pt x="11" y="9"/>
                  <a:pt x="12" y="10"/>
                </a:cubicBezTo>
                <a:cubicBezTo>
                  <a:pt x="12" y="2"/>
                  <a:pt x="12" y="2"/>
                  <a:pt x="12" y="2"/>
                </a:cubicBezTo>
                <a:cubicBezTo>
                  <a:pt x="9" y="1"/>
                  <a:pt x="9" y="1"/>
                  <a:pt x="9" y="1"/>
                </a:cubicBezTo>
                <a:lnTo>
                  <a:pt x="9" y="8"/>
                </a:lnTo>
                <a:close/>
                <a:moveTo>
                  <a:pt x="0" y="0"/>
                </a:moveTo>
                <a:cubicBezTo>
                  <a:pt x="0" y="1"/>
                  <a:pt x="1" y="2"/>
                  <a:pt x="3" y="3"/>
                </a:cubicBezTo>
                <a:cubicBezTo>
                  <a:pt x="3" y="0"/>
                  <a:pt x="3" y="0"/>
                  <a:pt x="3" y="0"/>
                </a:cubicBezTo>
                <a:cubicBezTo>
                  <a:pt x="0" y="0"/>
                  <a:pt x="0" y="0"/>
                  <a:pt x="0" y="0"/>
                </a:cubicBezTo>
                <a:close/>
                <a:moveTo>
                  <a:pt x="4" y="4"/>
                </a:moveTo>
                <a:cubicBezTo>
                  <a:pt x="5" y="5"/>
                  <a:pt x="6" y="6"/>
                  <a:pt x="8" y="7"/>
                </a:cubicBezTo>
                <a:cubicBezTo>
                  <a:pt x="8" y="1"/>
                  <a:pt x="8" y="1"/>
                  <a:pt x="8" y="1"/>
                </a:cubicBezTo>
                <a:cubicBezTo>
                  <a:pt x="4" y="1"/>
                  <a:pt x="4" y="1"/>
                  <a:pt x="4" y="1"/>
                </a:cubicBezTo>
                <a:lnTo>
                  <a:pt x="4" y="4"/>
                </a:lnTo>
                <a:close/>
                <a:moveTo>
                  <a:pt x="37" y="23"/>
                </a:moveTo>
                <a:cubicBezTo>
                  <a:pt x="38" y="23"/>
                  <a:pt x="39" y="23"/>
                  <a:pt x="40" y="24"/>
                </a:cubicBezTo>
                <a:cubicBezTo>
                  <a:pt x="41" y="7"/>
                  <a:pt x="41" y="7"/>
                  <a:pt x="41" y="7"/>
                </a:cubicBezTo>
                <a:cubicBezTo>
                  <a:pt x="37" y="6"/>
                  <a:pt x="37" y="6"/>
                  <a:pt x="37" y="6"/>
                </a:cubicBezTo>
                <a:lnTo>
                  <a:pt x="37" y="23"/>
                </a:lnTo>
                <a:close/>
                <a:moveTo>
                  <a:pt x="42" y="24"/>
                </a:moveTo>
                <a:cubicBezTo>
                  <a:pt x="43" y="24"/>
                  <a:pt x="44" y="25"/>
                  <a:pt x="45" y="25"/>
                </a:cubicBezTo>
                <a:cubicBezTo>
                  <a:pt x="45" y="8"/>
                  <a:pt x="45" y="8"/>
                  <a:pt x="45" y="8"/>
                </a:cubicBezTo>
                <a:cubicBezTo>
                  <a:pt x="42" y="7"/>
                  <a:pt x="42" y="7"/>
                  <a:pt x="42" y="7"/>
                </a:cubicBezTo>
                <a:lnTo>
                  <a:pt x="42" y="24"/>
                </a:lnTo>
                <a:close/>
                <a:moveTo>
                  <a:pt x="28" y="19"/>
                </a:moveTo>
                <a:cubicBezTo>
                  <a:pt x="29" y="19"/>
                  <a:pt x="30" y="20"/>
                  <a:pt x="31" y="20"/>
                </a:cubicBezTo>
                <a:cubicBezTo>
                  <a:pt x="31" y="5"/>
                  <a:pt x="31" y="5"/>
                  <a:pt x="31" y="5"/>
                </a:cubicBezTo>
                <a:cubicBezTo>
                  <a:pt x="28" y="5"/>
                  <a:pt x="28" y="5"/>
                  <a:pt x="28" y="5"/>
                </a:cubicBezTo>
                <a:lnTo>
                  <a:pt x="28" y="19"/>
                </a:lnTo>
                <a:close/>
                <a:moveTo>
                  <a:pt x="51" y="27"/>
                </a:moveTo>
                <a:cubicBezTo>
                  <a:pt x="52" y="27"/>
                  <a:pt x="53" y="27"/>
                  <a:pt x="55" y="27"/>
                </a:cubicBezTo>
                <a:cubicBezTo>
                  <a:pt x="55" y="9"/>
                  <a:pt x="55" y="9"/>
                  <a:pt x="55" y="9"/>
                </a:cubicBezTo>
                <a:cubicBezTo>
                  <a:pt x="51" y="9"/>
                  <a:pt x="51" y="9"/>
                  <a:pt x="51" y="9"/>
                </a:cubicBezTo>
                <a:lnTo>
                  <a:pt x="51" y="27"/>
                </a:lnTo>
                <a:close/>
                <a:moveTo>
                  <a:pt x="32" y="21"/>
                </a:moveTo>
                <a:cubicBezTo>
                  <a:pt x="33" y="21"/>
                  <a:pt x="35" y="22"/>
                  <a:pt x="36" y="22"/>
                </a:cubicBezTo>
                <a:cubicBezTo>
                  <a:pt x="36" y="6"/>
                  <a:pt x="36" y="6"/>
                  <a:pt x="36" y="6"/>
                </a:cubicBezTo>
                <a:cubicBezTo>
                  <a:pt x="33" y="6"/>
                  <a:pt x="33" y="6"/>
                  <a:pt x="33" y="6"/>
                </a:cubicBezTo>
                <a:lnTo>
                  <a:pt x="32" y="21"/>
                </a:lnTo>
                <a:close/>
                <a:moveTo>
                  <a:pt x="56" y="28"/>
                </a:moveTo>
                <a:cubicBezTo>
                  <a:pt x="57" y="28"/>
                  <a:pt x="58" y="28"/>
                  <a:pt x="59" y="28"/>
                </a:cubicBezTo>
                <a:cubicBezTo>
                  <a:pt x="59" y="10"/>
                  <a:pt x="59" y="10"/>
                  <a:pt x="59" y="10"/>
                </a:cubicBezTo>
                <a:cubicBezTo>
                  <a:pt x="56" y="10"/>
                  <a:pt x="56" y="10"/>
                  <a:pt x="56" y="10"/>
                </a:cubicBezTo>
                <a:lnTo>
                  <a:pt x="56" y="28"/>
                </a:lnTo>
                <a:close/>
              </a:path>
            </a:pathLst>
          </a:custGeom>
          <a:solidFill>
            <a:srgbClr val="44648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26" name="Tekstvak 1925"/>
          <p:cNvSpPr txBox="1"/>
          <p:nvPr/>
        </p:nvSpPr>
        <p:spPr>
          <a:xfrm rot="494703">
            <a:off x="2266958" y="4564266"/>
            <a:ext cx="1293377" cy="307777"/>
          </a:xfrm>
          <a:prstGeom prst="rect">
            <a:avLst/>
          </a:prstGeom>
          <a:noFill/>
          <a:scene3d>
            <a:camera prst="orthographicFront">
              <a:rot lat="19800000" lon="2242" rev="21594265"/>
            </a:camera>
            <a:lightRig rig="threePt" dir="t"/>
          </a:scene3d>
        </p:spPr>
        <p:txBody>
          <a:bodyPr wrap="square" rtlCol="0">
            <a:spAutoFit/>
          </a:bodyPr>
          <a:lstStyle/>
          <a:p>
            <a:r>
              <a:rPr lang="nl-NL"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Datacenter</a:t>
            </a:r>
          </a:p>
        </p:txBody>
      </p:sp>
    </p:spTree>
    <p:extLst>
      <p:ext uri="{BB962C8B-B14F-4D97-AF65-F5344CB8AC3E}">
        <p14:creationId xmlns:p14="http://schemas.microsoft.com/office/powerpoint/2010/main" val="23777605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sz="2000" dirty="0">
                <a:latin typeface="微软雅黑" panose="020B0503020204020204" pitchFamily="34" charset="-122"/>
                <a:ea typeface="微软雅黑" panose="020B0503020204020204" pitchFamily="34" charset="-122"/>
              </a:rPr>
              <a:t>Object</a:t>
            </a:r>
          </a:p>
          <a:p>
            <a:pPr lvl="1"/>
            <a:r>
              <a:rPr lang="en-US" sz="1800" dirty="0">
                <a:latin typeface="微软雅黑" panose="020B0503020204020204" pitchFamily="34" charset="-122"/>
                <a:ea typeface="微软雅黑" panose="020B0503020204020204" pitchFamily="34" charset="-122"/>
              </a:rPr>
              <a:t>It contains file data and related attribute information for self-management. The size of objects, including entire data structures such as files and database entries, </a:t>
            </a:r>
            <a:r>
              <a:rPr lang="en-US" altLang="zh-CN" sz="1800" dirty="0"/>
              <a:t>varies</a:t>
            </a:r>
            <a:r>
              <a:rPr lang="en-US" sz="1800" dirty="0">
                <a:latin typeface="微软雅黑" panose="020B0503020204020204" pitchFamily="34" charset="-122"/>
                <a:ea typeface="微软雅黑" panose="020B0503020204020204" pitchFamily="34" charset="-122"/>
              </a:rPr>
              <a:t>.</a:t>
            </a:r>
          </a:p>
          <a:p>
            <a:r>
              <a:rPr lang="en-US" sz="2000" dirty="0">
                <a:latin typeface="微软雅黑" panose="020B0503020204020204" pitchFamily="34" charset="-122"/>
                <a:ea typeface="微软雅黑" panose="020B0503020204020204" pitchFamily="34" charset="-122"/>
              </a:rPr>
              <a:t>OSD</a:t>
            </a:r>
          </a:p>
          <a:p>
            <a:pPr lvl="1"/>
            <a:r>
              <a:rPr lang="en-US" sz="1800" dirty="0">
                <a:latin typeface="微软雅黑" panose="020B0503020204020204" pitchFamily="34" charset="-122"/>
                <a:ea typeface="微软雅黑" panose="020B0503020204020204" pitchFamily="34" charset="-122"/>
              </a:rPr>
              <a:t>Each OSD is an intelligent device that has its own storage media, processor, memory, and network system. As the core of an object storage system, the OSD manages local objects.</a:t>
            </a:r>
          </a:p>
          <a:p>
            <a:r>
              <a:rPr lang="en-US" sz="2000" dirty="0">
                <a:latin typeface="微软雅黑" panose="020B0503020204020204" pitchFamily="34" charset="-122"/>
                <a:ea typeface="微软雅黑" panose="020B0503020204020204" pitchFamily="34" charset="-122"/>
              </a:rPr>
              <a:t> File system</a:t>
            </a:r>
          </a:p>
          <a:p>
            <a:pPr lvl="1"/>
            <a:r>
              <a:rPr lang="en-US" sz="1800" dirty="0">
                <a:latin typeface="微软雅黑" panose="020B0503020204020204" pitchFamily="34" charset="-122"/>
                <a:ea typeface="微软雅黑" panose="020B0503020204020204" pitchFamily="34" charset="-122"/>
              </a:rPr>
              <a:t>It runs on the client to transfer file system requests from applications to the MDS and OSD. The MDS provides metadata and cache consistency services.</a:t>
            </a:r>
          </a:p>
          <a:p>
            <a:endParaRPr lang="zh-CN" altLang="en-US" sz="2000" dirty="0">
              <a:latin typeface="微软雅黑" panose="020B0503020204020204" pitchFamily="34" charset="-122"/>
              <a:ea typeface="微软雅黑" panose="020B0503020204020204" pitchFamily="34" charset="-122"/>
            </a:endParaRPr>
          </a:p>
        </p:txBody>
      </p:sp>
      <p:sp>
        <p:nvSpPr>
          <p:cNvPr id="4" name="文本占位符 3"/>
          <p:cNvSpPr>
            <a:spLocks noGrp="1"/>
          </p:cNvSpPr>
          <p:nvPr>
            <p:ph type="body" sz="quarter" idx="12"/>
          </p:nvPr>
        </p:nvSpPr>
        <p:spPr/>
        <p:txBody>
          <a:bodyPr/>
          <a:lstStyle/>
          <a:p>
            <a:r>
              <a:rPr lang="en-US" altLang="zh-CN" dirty="0">
                <a:latin typeface="微软雅黑" panose="020B0503020204020204" pitchFamily="34" charset="-122"/>
                <a:ea typeface="微软雅黑" panose="020B0503020204020204" pitchFamily="34" charset="-122"/>
              </a:rPr>
              <a:t>Object Storage: Composition</a:t>
            </a:r>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98394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en-US" altLang="zh-CN" dirty="0" smtClean="0"/>
              <a:t>What do RTO</a:t>
            </a:r>
            <a:r>
              <a:rPr lang="zh-CN" altLang="en-US" dirty="0" smtClean="0"/>
              <a:t> </a:t>
            </a:r>
            <a:r>
              <a:rPr lang="en-US" altLang="zh-CN" dirty="0" smtClean="0"/>
              <a:t>and RPO refer to?</a:t>
            </a:r>
          </a:p>
          <a:p>
            <a:r>
              <a:rPr lang="en-US" altLang="zh-CN" dirty="0" smtClean="0"/>
              <a:t>What is the relationship between RAID and LUN?</a:t>
            </a:r>
          </a:p>
          <a:p>
            <a:r>
              <a:rPr lang="en-US" altLang="zh-CN" dirty="0" smtClean="0"/>
              <a:t>What are the differences between DAS, SAN, and NAS?</a:t>
            </a:r>
            <a:endParaRPr lang="en-US" altLang="zh-CN" dirty="0"/>
          </a:p>
        </p:txBody>
      </p:sp>
    </p:spTree>
    <p:extLst>
      <p:ext uri="{BB962C8B-B14F-4D97-AF65-F5344CB8AC3E}">
        <p14:creationId xmlns:p14="http://schemas.microsoft.com/office/powerpoint/2010/main" val="5827630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type="body" sz="quarter" idx="11"/>
          </p:nvPr>
        </p:nvSpPr>
        <p:spPr/>
        <p:txBody>
          <a:bodyPr/>
          <a:lstStyle/>
          <a:p>
            <a:r>
              <a:rPr lang="en-US" altLang="zh-CN" smtClean="0"/>
              <a:t>Information data management</a:t>
            </a:r>
          </a:p>
          <a:p>
            <a:r>
              <a:rPr lang="en-US" altLang="zh-CN" smtClean="0"/>
              <a:t>Traditional RAID technology</a:t>
            </a:r>
          </a:p>
          <a:p>
            <a:r>
              <a:rPr lang="en-US" altLang="zh-CN" smtClean="0"/>
              <a:t>Introduction to DAS</a:t>
            </a:r>
            <a:r>
              <a:rPr lang="zh-CN" altLang="en-US" smtClean="0"/>
              <a:t> </a:t>
            </a:r>
            <a:r>
              <a:rPr lang="en-US" altLang="zh-CN" smtClean="0"/>
              <a:t>technology</a:t>
            </a:r>
            <a:endParaRPr lang="zh-CN" altLang="en-US" smtClean="0"/>
          </a:p>
          <a:p>
            <a:r>
              <a:rPr lang="en-US" altLang="zh-CN" smtClean="0"/>
              <a:t>Introduction to SAN technology</a:t>
            </a:r>
            <a:endParaRPr lang="zh-CN" altLang="en-US" smtClean="0"/>
          </a:p>
          <a:p>
            <a:r>
              <a:rPr lang="en-US" altLang="zh-CN" smtClean="0"/>
              <a:t>Introduction to NAS technology</a:t>
            </a:r>
          </a:p>
          <a:p>
            <a:r>
              <a:rPr lang="en-US" altLang="zh-CN" smtClean="0"/>
              <a:t>Introduction to object storage</a:t>
            </a:r>
            <a:endParaRPr lang="en-US" dirty="0"/>
          </a:p>
        </p:txBody>
      </p:sp>
    </p:spTree>
    <p:extLst>
      <p:ext uri="{BB962C8B-B14F-4D97-AF65-F5344CB8AC3E}">
        <p14:creationId xmlns:p14="http://schemas.microsoft.com/office/powerpoint/2010/main" val="28335868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mtClean="0"/>
              <a:t>Huawei official websites:</a:t>
            </a:r>
          </a:p>
          <a:p>
            <a:pPr lvl="1"/>
            <a:r>
              <a:rPr lang="en-US" altLang="zh-CN" smtClean="0"/>
              <a:t>Enterprise business: </a:t>
            </a:r>
            <a:r>
              <a:rPr lang="en-US" altLang="zh-CN" smtClean="0">
                <a:hlinkClick r:id="rId3"/>
              </a:rPr>
              <a:t>https://e.huawei.com/en/</a:t>
            </a:r>
            <a:endParaRPr lang="en-US" altLang="zh-CN" smtClean="0"/>
          </a:p>
          <a:p>
            <a:pPr lvl="1"/>
            <a:r>
              <a:rPr lang="en-US" altLang="zh-CN" smtClean="0"/>
              <a:t>Technical support: </a:t>
            </a:r>
            <a:r>
              <a:rPr lang="en-US" altLang="zh-CN" smtClean="0">
                <a:hlinkClick r:id="rId4"/>
              </a:rPr>
              <a:t>https://support.huawei.com/enterprise/en/index.html</a:t>
            </a:r>
            <a:endParaRPr lang="en-US" altLang="zh-CN" smtClean="0"/>
          </a:p>
          <a:p>
            <a:pPr lvl="1"/>
            <a:r>
              <a:rPr lang="en-US" altLang="zh-CN" smtClean="0"/>
              <a:t>Online learning: </a:t>
            </a:r>
            <a:r>
              <a:rPr lang="en-US" altLang="zh-CN" smtClean="0">
                <a:hlinkClick r:id="rId5"/>
              </a:rPr>
              <a:t>http://learning.huawei.com/en/</a:t>
            </a:r>
            <a:endParaRPr lang="en-US" altLang="zh-CN" smtClean="0"/>
          </a:p>
          <a:p>
            <a:r>
              <a:rPr lang="en-US" altLang="zh-CN" smtClean="0"/>
              <a:t>Document tool:</a:t>
            </a:r>
          </a:p>
          <a:p>
            <a:pPr lvl="1"/>
            <a:r>
              <a:rPr lang="en-US" altLang="zh-CN" smtClean="0"/>
              <a:t>HedEx Lite</a:t>
            </a:r>
          </a:p>
          <a:p>
            <a:r>
              <a:rPr lang="en-US" altLang="zh-CN" smtClean="0"/>
              <a:t>Simulator:</a:t>
            </a:r>
          </a:p>
          <a:p>
            <a:pPr lvl="1"/>
            <a:r>
              <a:rPr lang="en-US" altLang="zh-CN" smtClean="0"/>
              <a:t>eNSP</a:t>
            </a:r>
            <a:endParaRPr lang="en-US" dirty="0"/>
          </a:p>
        </p:txBody>
      </p:sp>
    </p:spTree>
    <p:extLst>
      <p:ext uri="{BB962C8B-B14F-4D97-AF65-F5344CB8AC3E}">
        <p14:creationId xmlns:p14="http://schemas.microsoft.com/office/powerpoint/2010/main" val="41959470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占位符 31"/>
          <p:cNvSpPr>
            <a:spLocks noGrp="1"/>
          </p:cNvSpPr>
          <p:nvPr>
            <p:ph type="body" sz="quarter" idx="10"/>
          </p:nvPr>
        </p:nvSpPr>
        <p:spPr/>
        <p:txBody>
          <a:bodyPr/>
          <a:lstStyle/>
          <a:p>
            <a:r>
              <a:rPr lang="en-US" altLang="zh-CN" smtClean="0"/>
              <a:t>Huawei Learning website:</a:t>
            </a:r>
          </a:p>
          <a:p>
            <a:pPr lvl="1"/>
            <a:r>
              <a:rPr lang="en-US" altLang="zh-CN" smtClean="0">
                <a:hlinkClick r:id="rId3"/>
              </a:rPr>
              <a:t>https://support.huawei.com/learning/en/newindex.html</a:t>
            </a:r>
            <a:endParaRPr lang="en-US" altLang="zh-CN" smtClean="0"/>
          </a:p>
          <a:p>
            <a:r>
              <a:rPr lang="en-US" altLang="zh-CN" smtClean="0"/>
              <a:t>Huawei Support Case Library:</a:t>
            </a:r>
          </a:p>
          <a:p>
            <a:pPr lvl="1"/>
            <a:r>
              <a:rPr lang="en-US" altLang="zh-CN" smtClean="0">
                <a:hlinkClick r:id="rId4"/>
              </a:rPr>
              <a:t>http://support.huawei.com/enterprise/servicecenter?lang=en</a:t>
            </a:r>
            <a:endParaRPr lang="zh-CN" altLang="en-US" dirty="0"/>
          </a:p>
        </p:txBody>
      </p:sp>
    </p:spTree>
    <p:extLst>
      <p:ext uri="{BB962C8B-B14F-4D97-AF65-F5344CB8AC3E}">
        <p14:creationId xmlns:p14="http://schemas.microsoft.com/office/powerpoint/2010/main" val="13670898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557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占位符 33"/>
          <p:cNvSpPr>
            <a:spLocks noGrp="1"/>
          </p:cNvSpPr>
          <p:nvPr>
            <p:ph type="body" sz="quarter" idx="12"/>
          </p:nvPr>
        </p:nvSpPr>
        <p:spPr/>
        <p:txBody>
          <a:bodyPr/>
          <a:lstStyle/>
          <a:p>
            <a:r>
              <a:rPr lang="nl-NL" altLang="zh-CN" smtClean="0"/>
              <a:t>Who Creates or Uses the Data?</a:t>
            </a:r>
            <a:endParaRPr lang="en-US" dirty="0"/>
          </a:p>
        </p:txBody>
      </p:sp>
      <p:pic>
        <p:nvPicPr>
          <p:cNvPr id="4" name="1640108367" descr="图片761"/>
          <p:cNvPicPr>
            <a:picLocks noChangeAspect="1" noChangeArrowheads="1"/>
          </p:cNvPicPr>
          <p:nvPr/>
        </p:nvPicPr>
        <p:blipFill>
          <a:blip r:embed="rId3" cstate="print"/>
          <a:srcRect/>
          <a:stretch>
            <a:fillRect/>
          </a:stretch>
        </p:blipFill>
        <p:spPr bwMode="auto">
          <a:xfrm>
            <a:off x="7659966" y="4797153"/>
            <a:ext cx="740290" cy="736005"/>
          </a:xfrm>
          <a:prstGeom prst="rect">
            <a:avLst/>
          </a:prstGeom>
          <a:noFill/>
        </p:spPr>
      </p:pic>
      <p:pic>
        <p:nvPicPr>
          <p:cNvPr id="5" name="1582264669" descr="图片754"/>
          <p:cNvPicPr>
            <a:picLocks noChangeAspect="1" noChangeArrowheads="1"/>
          </p:cNvPicPr>
          <p:nvPr/>
        </p:nvPicPr>
        <p:blipFill>
          <a:blip r:embed="rId4" cstate="print"/>
          <a:srcRect/>
          <a:stretch>
            <a:fillRect/>
          </a:stretch>
        </p:blipFill>
        <p:spPr bwMode="auto">
          <a:xfrm>
            <a:off x="2331374" y="3191459"/>
            <a:ext cx="740290" cy="736004"/>
          </a:xfrm>
          <a:prstGeom prst="rect">
            <a:avLst/>
          </a:prstGeom>
          <a:noFill/>
        </p:spPr>
      </p:pic>
      <p:sp>
        <p:nvSpPr>
          <p:cNvPr id="8" name="1448157969"/>
          <p:cNvSpPr>
            <a:spLocks noChangeAspect="1"/>
          </p:cNvSpPr>
          <p:nvPr/>
        </p:nvSpPr>
        <p:spPr bwMode="auto">
          <a:xfrm>
            <a:off x="5608071" y="4243733"/>
            <a:ext cx="496535" cy="1234177"/>
          </a:xfrm>
          <a:custGeom>
            <a:avLst/>
            <a:gdLst/>
            <a:ahLst/>
            <a:cxnLst>
              <a:cxn ang="0">
                <a:pos x="83" y="76"/>
              </a:cxn>
              <a:cxn ang="0">
                <a:pos x="82" y="3"/>
              </a:cxn>
              <a:cxn ang="0">
                <a:pos x="4" y="63"/>
              </a:cxn>
              <a:cxn ang="0">
                <a:pos x="5" y="227"/>
              </a:cxn>
              <a:cxn ang="0">
                <a:pos x="0" y="236"/>
              </a:cxn>
              <a:cxn ang="0">
                <a:pos x="6" y="235"/>
              </a:cxn>
              <a:cxn ang="0">
                <a:pos x="12" y="229"/>
              </a:cxn>
              <a:cxn ang="0">
                <a:pos x="12" y="226"/>
              </a:cxn>
              <a:cxn ang="0">
                <a:pos x="15" y="227"/>
              </a:cxn>
              <a:cxn ang="0">
                <a:pos x="80" y="176"/>
              </a:cxn>
              <a:cxn ang="0">
                <a:pos x="83" y="172"/>
              </a:cxn>
              <a:cxn ang="0">
                <a:pos x="83" y="76"/>
              </a:cxn>
            </a:cxnLst>
            <a:rect l="0" t="0" r="r" b="b"/>
            <a:pathLst>
              <a:path w="83" h="239">
                <a:moveTo>
                  <a:pt x="83" y="76"/>
                </a:moveTo>
                <a:cubicBezTo>
                  <a:pt x="83" y="37"/>
                  <a:pt x="83" y="4"/>
                  <a:pt x="82" y="3"/>
                </a:cubicBezTo>
                <a:cubicBezTo>
                  <a:pt x="80" y="0"/>
                  <a:pt x="4" y="63"/>
                  <a:pt x="4" y="63"/>
                </a:cubicBezTo>
                <a:cubicBezTo>
                  <a:pt x="5" y="227"/>
                  <a:pt x="5" y="227"/>
                  <a:pt x="5" y="227"/>
                </a:cubicBezTo>
                <a:cubicBezTo>
                  <a:pt x="0" y="236"/>
                  <a:pt x="0" y="236"/>
                  <a:pt x="0" y="236"/>
                </a:cubicBezTo>
                <a:cubicBezTo>
                  <a:pt x="0" y="236"/>
                  <a:pt x="1" y="239"/>
                  <a:pt x="6" y="235"/>
                </a:cubicBezTo>
                <a:cubicBezTo>
                  <a:pt x="7" y="234"/>
                  <a:pt x="10" y="232"/>
                  <a:pt x="12" y="229"/>
                </a:cubicBezTo>
                <a:cubicBezTo>
                  <a:pt x="12" y="227"/>
                  <a:pt x="12" y="227"/>
                  <a:pt x="12" y="226"/>
                </a:cubicBezTo>
                <a:cubicBezTo>
                  <a:pt x="13" y="226"/>
                  <a:pt x="14" y="226"/>
                  <a:pt x="15" y="227"/>
                </a:cubicBezTo>
                <a:cubicBezTo>
                  <a:pt x="37" y="209"/>
                  <a:pt x="78" y="178"/>
                  <a:pt x="80" y="176"/>
                </a:cubicBezTo>
                <a:cubicBezTo>
                  <a:pt x="82" y="174"/>
                  <a:pt x="82" y="173"/>
                  <a:pt x="83" y="172"/>
                </a:cubicBezTo>
                <a:cubicBezTo>
                  <a:pt x="83" y="172"/>
                  <a:pt x="83" y="124"/>
                  <a:pt x="83" y="76"/>
                </a:cubicBez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1605309884"/>
          <p:cNvSpPr>
            <a:spLocks noChangeAspect="1"/>
          </p:cNvSpPr>
          <p:nvPr/>
        </p:nvSpPr>
        <p:spPr bwMode="auto">
          <a:xfrm>
            <a:off x="5171360" y="4181766"/>
            <a:ext cx="927262" cy="382130"/>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5" y="1"/>
              </a:cxn>
              <a:cxn ang="0">
                <a:pos x="79" y="0"/>
              </a:cxn>
              <a:cxn ang="0">
                <a:pos x="151" y="11"/>
              </a:cxn>
              <a:cxn ang="0">
                <a:pos x="155" y="14"/>
              </a:cxn>
            </a:cxnLst>
            <a:rect l="0" t="0" r="r" b="b"/>
            <a:pathLst>
              <a:path w="155" h="74">
                <a:moveTo>
                  <a:pt x="155" y="14"/>
                </a:moveTo>
                <a:cubicBezTo>
                  <a:pt x="77" y="74"/>
                  <a:pt x="77" y="74"/>
                  <a:pt x="77" y="74"/>
                </a:cubicBezTo>
                <a:cubicBezTo>
                  <a:pt x="12" y="65"/>
                  <a:pt x="9" y="59"/>
                  <a:pt x="4" y="59"/>
                </a:cubicBezTo>
                <a:cubicBezTo>
                  <a:pt x="1" y="58"/>
                  <a:pt x="0" y="61"/>
                  <a:pt x="0" y="61"/>
                </a:cubicBezTo>
                <a:cubicBezTo>
                  <a:pt x="0" y="61"/>
                  <a:pt x="0" y="58"/>
                  <a:pt x="2" y="57"/>
                </a:cubicBezTo>
                <a:cubicBezTo>
                  <a:pt x="2" y="57"/>
                  <a:pt x="4" y="55"/>
                  <a:pt x="8" y="52"/>
                </a:cubicBezTo>
                <a:cubicBezTo>
                  <a:pt x="9" y="53"/>
                  <a:pt x="10" y="53"/>
                  <a:pt x="11" y="53"/>
                </a:cubicBezTo>
                <a:cubicBezTo>
                  <a:pt x="11" y="52"/>
                  <a:pt x="11" y="51"/>
                  <a:pt x="11" y="50"/>
                </a:cubicBezTo>
                <a:cubicBezTo>
                  <a:pt x="40" y="27"/>
                  <a:pt x="73" y="2"/>
                  <a:pt x="75" y="1"/>
                </a:cubicBezTo>
                <a:cubicBezTo>
                  <a:pt x="77" y="0"/>
                  <a:pt x="79" y="0"/>
                  <a:pt x="79" y="0"/>
                </a:cubicBezTo>
                <a:cubicBezTo>
                  <a:pt x="79" y="0"/>
                  <a:pt x="149" y="11"/>
                  <a:pt x="151" y="11"/>
                </a:cubicBezTo>
                <a:cubicBezTo>
                  <a:pt x="154" y="12"/>
                  <a:pt x="155" y="14"/>
                  <a:pt x="155" y="14"/>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876642033"/>
          <p:cNvSpPr>
            <a:spLocks noChangeAspect="1"/>
          </p:cNvSpPr>
          <p:nvPr/>
        </p:nvSpPr>
        <p:spPr bwMode="auto">
          <a:xfrm>
            <a:off x="5620035" y="4248898"/>
            <a:ext cx="478588" cy="320163"/>
          </a:xfrm>
          <a:custGeom>
            <a:avLst/>
            <a:gdLst/>
            <a:ahLst/>
            <a:cxnLst>
              <a:cxn ang="0">
                <a:pos x="80" y="2"/>
              </a:cxn>
              <a:cxn ang="0">
                <a:pos x="79" y="0"/>
              </a:cxn>
              <a:cxn ang="0">
                <a:pos x="0" y="61"/>
              </a:cxn>
              <a:cxn ang="0">
                <a:pos x="2" y="62"/>
              </a:cxn>
              <a:cxn ang="0">
                <a:pos x="80" y="2"/>
              </a:cxn>
            </a:cxnLst>
            <a:rect l="0" t="0" r="r" b="b"/>
            <a:pathLst>
              <a:path w="80" h="62">
                <a:moveTo>
                  <a:pt x="80" y="2"/>
                </a:moveTo>
                <a:cubicBezTo>
                  <a:pt x="80" y="2"/>
                  <a:pt x="80" y="1"/>
                  <a:pt x="79" y="0"/>
                </a:cubicBezTo>
                <a:cubicBezTo>
                  <a:pt x="77" y="2"/>
                  <a:pt x="0" y="61"/>
                  <a:pt x="0" y="61"/>
                </a:cubicBezTo>
                <a:cubicBezTo>
                  <a:pt x="2" y="62"/>
                  <a:pt x="2" y="62"/>
                  <a:pt x="2" y="62"/>
                </a:cubicBezTo>
                <a:lnTo>
                  <a:pt x="80" y="2"/>
                </a:ln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 name="719298513"/>
          <p:cNvSpPr>
            <a:spLocks noChangeAspect="1"/>
          </p:cNvSpPr>
          <p:nvPr/>
        </p:nvSpPr>
        <p:spPr bwMode="auto">
          <a:xfrm>
            <a:off x="5171360" y="4481274"/>
            <a:ext cx="466622" cy="991473"/>
          </a:xfrm>
          <a:custGeom>
            <a:avLst/>
            <a:gdLst/>
            <a:ahLst/>
            <a:cxnLst>
              <a:cxn ang="0">
                <a:pos x="78" y="19"/>
              </a:cxn>
              <a:cxn ang="0">
                <a:pos x="75" y="14"/>
              </a:cxn>
              <a:cxn ang="0">
                <a:pos x="4" y="1"/>
              </a:cxn>
              <a:cxn ang="0">
                <a:pos x="0" y="3"/>
              </a:cxn>
              <a:cxn ang="0">
                <a:pos x="0" y="17"/>
              </a:cxn>
              <a:cxn ang="0">
                <a:pos x="2" y="17"/>
              </a:cxn>
              <a:cxn ang="0">
                <a:pos x="0" y="19"/>
              </a:cxn>
              <a:cxn ang="0">
                <a:pos x="0" y="26"/>
              </a:cxn>
              <a:cxn ang="0">
                <a:pos x="0" y="171"/>
              </a:cxn>
              <a:cxn ang="0">
                <a:pos x="4" y="177"/>
              </a:cxn>
              <a:cxn ang="0">
                <a:pos x="72" y="191"/>
              </a:cxn>
              <a:cxn ang="0">
                <a:pos x="78" y="187"/>
              </a:cxn>
              <a:cxn ang="0">
                <a:pos x="78" y="19"/>
              </a:cxn>
            </a:cxnLst>
            <a:rect l="0" t="0" r="r" b="b"/>
            <a:pathLst>
              <a:path w="78" h="192">
                <a:moveTo>
                  <a:pt x="78" y="19"/>
                </a:moveTo>
                <a:cubicBezTo>
                  <a:pt x="78" y="16"/>
                  <a:pt x="76" y="14"/>
                  <a:pt x="75" y="14"/>
                </a:cubicBezTo>
                <a:cubicBezTo>
                  <a:pt x="34" y="7"/>
                  <a:pt x="9" y="1"/>
                  <a:pt x="4" y="1"/>
                </a:cubicBezTo>
                <a:cubicBezTo>
                  <a:pt x="0" y="0"/>
                  <a:pt x="0" y="3"/>
                  <a:pt x="0" y="3"/>
                </a:cubicBezTo>
                <a:cubicBezTo>
                  <a:pt x="0" y="3"/>
                  <a:pt x="0" y="9"/>
                  <a:pt x="0" y="17"/>
                </a:cubicBezTo>
                <a:cubicBezTo>
                  <a:pt x="0" y="17"/>
                  <a:pt x="1" y="17"/>
                  <a:pt x="2" y="17"/>
                </a:cubicBezTo>
                <a:cubicBezTo>
                  <a:pt x="2" y="18"/>
                  <a:pt x="0" y="19"/>
                  <a:pt x="0" y="19"/>
                </a:cubicBezTo>
                <a:cubicBezTo>
                  <a:pt x="0" y="22"/>
                  <a:pt x="0" y="24"/>
                  <a:pt x="0" y="26"/>
                </a:cubicBezTo>
                <a:cubicBezTo>
                  <a:pt x="0" y="26"/>
                  <a:pt x="0" y="170"/>
                  <a:pt x="0" y="171"/>
                </a:cubicBezTo>
                <a:cubicBezTo>
                  <a:pt x="0" y="176"/>
                  <a:pt x="1" y="177"/>
                  <a:pt x="4" y="177"/>
                </a:cubicBezTo>
                <a:cubicBezTo>
                  <a:pt x="5" y="178"/>
                  <a:pt x="54" y="188"/>
                  <a:pt x="72" y="191"/>
                </a:cubicBezTo>
                <a:cubicBezTo>
                  <a:pt x="77" y="192"/>
                  <a:pt x="78" y="187"/>
                  <a:pt x="78" y="187"/>
                </a:cubicBezTo>
                <a:cubicBezTo>
                  <a:pt x="78" y="187"/>
                  <a:pt x="78" y="19"/>
                  <a:pt x="78" y="19"/>
                </a:cubicBez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726338270"/>
          <p:cNvSpPr>
            <a:spLocks noChangeAspect="1"/>
          </p:cNvSpPr>
          <p:nvPr/>
        </p:nvSpPr>
        <p:spPr bwMode="auto">
          <a:xfrm>
            <a:off x="5326901" y="5100943"/>
            <a:ext cx="358940" cy="72295"/>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155740535"/>
          <p:cNvSpPr>
            <a:spLocks noChangeAspect="1"/>
          </p:cNvSpPr>
          <p:nvPr/>
        </p:nvSpPr>
        <p:spPr bwMode="auto">
          <a:xfrm>
            <a:off x="5326901" y="5100943"/>
            <a:ext cx="11966" cy="15492"/>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1568371050"/>
          <p:cNvSpPr>
            <a:spLocks noChangeAspect="1"/>
          </p:cNvSpPr>
          <p:nvPr/>
        </p:nvSpPr>
        <p:spPr bwMode="auto">
          <a:xfrm>
            <a:off x="5326901" y="5137091"/>
            <a:ext cx="358940" cy="72295"/>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 name="772479214"/>
          <p:cNvSpPr>
            <a:spLocks noChangeAspect="1"/>
          </p:cNvSpPr>
          <p:nvPr/>
        </p:nvSpPr>
        <p:spPr bwMode="auto">
          <a:xfrm>
            <a:off x="5326901" y="5137091"/>
            <a:ext cx="11966" cy="15492"/>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1806081675"/>
          <p:cNvSpPr>
            <a:spLocks noChangeAspect="1"/>
          </p:cNvSpPr>
          <p:nvPr/>
        </p:nvSpPr>
        <p:spPr bwMode="auto">
          <a:xfrm>
            <a:off x="5326901" y="5168075"/>
            <a:ext cx="358940" cy="72295"/>
          </a:xfrm>
          <a:custGeom>
            <a:avLst/>
            <a:gdLst/>
            <a:ahLst/>
            <a:cxnLst>
              <a:cxn ang="0">
                <a:pos x="0" y="0"/>
              </a:cxn>
              <a:cxn ang="0">
                <a:pos x="104" y="24"/>
              </a:cxn>
              <a:cxn ang="0">
                <a:pos x="120" y="12"/>
              </a:cxn>
              <a:cxn ang="0">
                <a:pos x="120" y="18"/>
              </a:cxn>
              <a:cxn ang="0">
                <a:pos x="104" y="28"/>
              </a:cxn>
              <a:cxn ang="0">
                <a:pos x="0" y="6"/>
              </a:cxn>
              <a:cxn ang="0">
                <a:pos x="0" y="0"/>
              </a:cxn>
            </a:cxnLst>
            <a:rect l="0" t="0" r="r" b="b"/>
            <a:pathLst>
              <a:path w="120" h="28">
                <a:moveTo>
                  <a:pt x="0" y="0"/>
                </a:moveTo>
                <a:lnTo>
                  <a:pt x="104" y="24"/>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 name="2030498493"/>
          <p:cNvSpPr>
            <a:spLocks noChangeAspect="1"/>
          </p:cNvSpPr>
          <p:nvPr/>
        </p:nvSpPr>
        <p:spPr bwMode="auto">
          <a:xfrm>
            <a:off x="5326901" y="5168075"/>
            <a:ext cx="11966" cy="15492"/>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855698451"/>
          <p:cNvSpPr>
            <a:spLocks noChangeAspect="1"/>
          </p:cNvSpPr>
          <p:nvPr/>
        </p:nvSpPr>
        <p:spPr bwMode="auto">
          <a:xfrm>
            <a:off x="5326901" y="5204223"/>
            <a:ext cx="358940" cy="72295"/>
          </a:xfrm>
          <a:custGeom>
            <a:avLst/>
            <a:gdLst/>
            <a:ahLst/>
            <a:cxnLst>
              <a:cxn ang="0">
                <a:pos x="0" y="0"/>
              </a:cxn>
              <a:cxn ang="0">
                <a:pos x="104" y="22"/>
              </a:cxn>
              <a:cxn ang="0">
                <a:pos x="120" y="12"/>
              </a:cxn>
              <a:cxn ang="0">
                <a:pos x="120" y="16"/>
              </a:cxn>
              <a:cxn ang="0">
                <a:pos x="104" y="28"/>
              </a:cxn>
              <a:cxn ang="0">
                <a:pos x="0" y="6"/>
              </a:cxn>
              <a:cxn ang="0">
                <a:pos x="0" y="0"/>
              </a:cxn>
            </a:cxnLst>
            <a:rect l="0" t="0" r="r" b="b"/>
            <a:pathLst>
              <a:path w="120" h="28">
                <a:moveTo>
                  <a:pt x="0" y="0"/>
                </a:moveTo>
                <a:lnTo>
                  <a:pt x="104" y="22"/>
                </a:lnTo>
                <a:lnTo>
                  <a:pt x="120" y="12"/>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1245218392"/>
          <p:cNvSpPr>
            <a:spLocks noChangeAspect="1"/>
          </p:cNvSpPr>
          <p:nvPr/>
        </p:nvSpPr>
        <p:spPr bwMode="auto">
          <a:xfrm>
            <a:off x="5326901" y="5204223"/>
            <a:ext cx="11966" cy="15492"/>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 name="2023579752"/>
          <p:cNvSpPr>
            <a:spLocks noChangeAspect="1"/>
          </p:cNvSpPr>
          <p:nvPr/>
        </p:nvSpPr>
        <p:spPr bwMode="auto">
          <a:xfrm>
            <a:off x="5326901" y="5240371"/>
            <a:ext cx="358940" cy="72295"/>
          </a:xfrm>
          <a:custGeom>
            <a:avLst/>
            <a:gdLst/>
            <a:ahLst/>
            <a:cxnLst>
              <a:cxn ang="0">
                <a:pos x="0" y="0"/>
              </a:cxn>
              <a:cxn ang="0">
                <a:pos x="104" y="22"/>
              </a:cxn>
              <a:cxn ang="0">
                <a:pos x="120" y="10"/>
              </a:cxn>
              <a:cxn ang="0">
                <a:pos x="120" y="16"/>
              </a:cxn>
              <a:cxn ang="0">
                <a:pos x="104" y="28"/>
              </a:cxn>
              <a:cxn ang="0">
                <a:pos x="0" y="4"/>
              </a:cxn>
              <a:cxn ang="0">
                <a:pos x="0" y="0"/>
              </a:cxn>
            </a:cxnLst>
            <a:rect l="0" t="0" r="r" b="b"/>
            <a:pathLst>
              <a:path w="120" h="28">
                <a:moveTo>
                  <a:pt x="0" y="0"/>
                </a:moveTo>
                <a:lnTo>
                  <a:pt x="104" y="22"/>
                </a:lnTo>
                <a:lnTo>
                  <a:pt x="120" y="10"/>
                </a:lnTo>
                <a:lnTo>
                  <a:pt x="120" y="16"/>
                </a:lnTo>
                <a:lnTo>
                  <a:pt x="104" y="28"/>
                </a:lnTo>
                <a:lnTo>
                  <a:pt x="0" y="4"/>
                </a:lnTo>
                <a:lnTo>
                  <a:pt x="0" y="0"/>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1498448672"/>
          <p:cNvSpPr>
            <a:spLocks noChangeAspect="1"/>
          </p:cNvSpPr>
          <p:nvPr/>
        </p:nvSpPr>
        <p:spPr bwMode="auto">
          <a:xfrm>
            <a:off x="5326901" y="5235205"/>
            <a:ext cx="11966" cy="15492"/>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111947487"/>
          <p:cNvSpPr>
            <a:spLocks noChangeAspect="1"/>
          </p:cNvSpPr>
          <p:nvPr/>
        </p:nvSpPr>
        <p:spPr bwMode="auto">
          <a:xfrm>
            <a:off x="5326901" y="5271353"/>
            <a:ext cx="358940" cy="72295"/>
          </a:xfrm>
          <a:custGeom>
            <a:avLst/>
            <a:gdLst/>
            <a:ahLst/>
            <a:cxnLst>
              <a:cxn ang="0">
                <a:pos x="0" y="0"/>
              </a:cxn>
              <a:cxn ang="0">
                <a:pos x="104" y="22"/>
              </a:cxn>
              <a:cxn ang="0">
                <a:pos x="120" y="12"/>
              </a:cxn>
              <a:cxn ang="0">
                <a:pos x="120" y="18"/>
              </a:cxn>
              <a:cxn ang="0">
                <a:pos x="104" y="28"/>
              </a:cxn>
              <a:cxn ang="0">
                <a:pos x="0" y="6"/>
              </a:cxn>
              <a:cxn ang="0">
                <a:pos x="0" y="0"/>
              </a:cxn>
            </a:cxnLst>
            <a:rect l="0" t="0" r="r" b="b"/>
            <a:pathLst>
              <a:path w="120" h="28">
                <a:moveTo>
                  <a:pt x="0" y="0"/>
                </a:moveTo>
                <a:lnTo>
                  <a:pt x="104" y="22"/>
                </a:lnTo>
                <a:lnTo>
                  <a:pt x="120" y="12"/>
                </a:lnTo>
                <a:lnTo>
                  <a:pt x="120" y="18"/>
                </a:lnTo>
                <a:lnTo>
                  <a:pt x="104" y="28"/>
                </a:lnTo>
                <a:lnTo>
                  <a:pt x="0" y="6"/>
                </a:lnTo>
                <a:lnTo>
                  <a:pt x="0" y="0"/>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1455033522"/>
          <p:cNvSpPr>
            <a:spLocks noChangeAspect="1"/>
          </p:cNvSpPr>
          <p:nvPr/>
        </p:nvSpPr>
        <p:spPr bwMode="auto">
          <a:xfrm>
            <a:off x="5326901" y="5271353"/>
            <a:ext cx="11966" cy="15492"/>
          </a:xfrm>
          <a:custGeom>
            <a:avLst/>
            <a:gdLst/>
            <a:ahLst/>
            <a:cxnLst>
              <a:cxn ang="0">
                <a:pos x="0" y="6"/>
              </a:cxn>
              <a:cxn ang="0">
                <a:pos x="4" y="2"/>
              </a:cxn>
              <a:cxn ang="0">
                <a:pos x="0" y="0"/>
              </a:cxn>
              <a:cxn ang="0">
                <a:pos x="0" y="6"/>
              </a:cxn>
            </a:cxnLst>
            <a:rect l="0" t="0" r="r" b="b"/>
            <a:pathLst>
              <a:path w="4" h="6">
                <a:moveTo>
                  <a:pt x="0" y="6"/>
                </a:moveTo>
                <a:lnTo>
                  <a:pt x="4" y="2"/>
                </a:lnTo>
                <a:lnTo>
                  <a:pt x="0" y="0"/>
                </a:lnTo>
                <a:lnTo>
                  <a:pt x="0" y="6"/>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 name="1049099825"/>
          <p:cNvSpPr>
            <a:spLocks noChangeAspect="1"/>
          </p:cNvSpPr>
          <p:nvPr/>
        </p:nvSpPr>
        <p:spPr bwMode="auto">
          <a:xfrm>
            <a:off x="5326901" y="5307501"/>
            <a:ext cx="358940" cy="72295"/>
          </a:xfrm>
          <a:custGeom>
            <a:avLst/>
            <a:gdLst/>
            <a:ahLst/>
            <a:cxnLst>
              <a:cxn ang="0">
                <a:pos x="0" y="0"/>
              </a:cxn>
              <a:cxn ang="0">
                <a:pos x="104" y="22"/>
              </a:cxn>
              <a:cxn ang="0">
                <a:pos x="120" y="10"/>
              </a:cxn>
              <a:cxn ang="0">
                <a:pos x="120" y="16"/>
              </a:cxn>
              <a:cxn ang="0">
                <a:pos x="104" y="28"/>
              </a:cxn>
              <a:cxn ang="0">
                <a:pos x="0" y="6"/>
              </a:cxn>
              <a:cxn ang="0">
                <a:pos x="0" y="0"/>
              </a:cxn>
            </a:cxnLst>
            <a:rect l="0" t="0" r="r" b="b"/>
            <a:pathLst>
              <a:path w="120" h="28">
                <a:moveTo>
                  <a:pt x="0" y="0"/>
                </a:moveTo>
                <a:lnTo>
                  <a:pt x="104" y="22"/>
                </a:lnTo>
                <a:lnTo>
                  <a:pt x="120" y="10"/>
                </a:lnTo>
                <a:lnTo>
                  <a:pt x="120" y="16"/>
                </a:lnTo>
                <a:lnTo>
                  <a:pt x="104" y="28"/>
                </a:lnTo>
                <a:lnTo>
                  <a:pt x="0" y="6"/>
                </a:lnTo>
                <a:lnTo>
                  <a:pt x="0" y="0"/>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 name="1416140904"/>
          <p:cNvSpPr>
            <a:spLocks noChangeAspect="1"/>
          </p:cNvSpPr>
          <p:nvPr/>
        </p:nvSpPr>
        <p:spPr bwMode="auto">
          <a:xfrm>
            <a:off x="5326901" y="5307501"/>
            <a:ext cx="11966" cy="15492"/>
          </a:xfrm>
          <a:custGeom>
            <a:avLst/>
            <a:gdLst/>
            <a:ahLst/>
            <a:cxnLst>
              <a:cxn ang="0">
                <a:pos x="0" y="6"/>
              </a:cxn>
              <a:cxn ang="0">
                <a:pos x="4" y="0"/>
              </a:cxn>
              <a:cxn ang="0">
                <a:pos x="0" y="0"/>
              </a:cxn>
              <a:cxn ang="0">
                <a:pos x="0" y="6"/>
              </a:cxn>
            </a:cxnLst>
            <a:rect l="0" t="0" r="r" b="b"/>
            <a:pathLst>
              <a:path w="4" h="6">
                <a:moveTo>
                  <a:pt x="0" y="6"/>
                </a:moveTo>
                <a:lnTo>
                  <a:pt x="4" y="0"/>
                </a:lnTo>
                <a:lnTo>
                  <a:pt x="0" y="0"/>
                </a:lnTo>
                <a:lnTo>
                  <a:pt x="0" y="6"/>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 name="1805635458"/>
          <p:cNvSpPr>
            <a:spLocks noChangeAspect="1"/>
          </p:cNvSpPr>
          <p:nvPr/>
        </p:nvSpPr>
        <p:spPr bwMode="auto">
          <a:xfrm>
            <a:off x="5171360" y="4569059"/>
            <a:ext cx="508499" cy="87787"/>
          </a:xfrm>
          <a:custGeom>
            <a:avLst/>
            <a:gdLst/>
            <a:ahLst/>
            <a:cxnLst>
              <a:cxn ang="0">
                <a:pos x="156" y="30"/>
              </a:cxn>
              <a:cxn ang="0">
                <a:pos x="4" y="0"/>
              </a:cxn>
              <a:cxn ang="0">
                <a:pos x="0" y="4"/>
              </a:cxn>
              <a:cxn ang="0">
                <a:pos x="156" y="34"/>
              </a:cxn>
              <a:cxn ang="0">
                <a:pos x="170" y="24"/>
              </a:cxn>
              <a:cxn ang="0">
                <a:pos x="170" y="20"/>
              </a:cxn>
              <a:cxn ang="0">
                <a:pos x="156" y="30"/>
              </a:cxn>
            </a:cxnLst>
            <a:rect l="0" t="0" r="r" b="b"/>
            <a:pathLst>
              <a:path w="170" h="34">
                <a:moveTo>
                  <a:pt x="156" y="30"/>
                </a:moveTo>
                <a:lnTo>
                  <a:pt x="4" y="0"/>
                </a:lnTo>
                <a:lnTo>
                  <a:pt x="0" y="4"/>
                </a:lnTo>
                <a:lnTo>
                  <a:pt x="156" y="34"/>
                </a:lnTo>
                <a:lnTo>
                  <a:pt x="170" y="24"/>
                </a:lnTo>
                <a:lnTo>
                  <a:pt x="170" y="20"/>
                </a:lnTo>
                <a:lnTo>
                  <a:pt x="156" y="30"/>
                </a:lnTo>
                <a:close/>
              </a:path>
            </a:pathLst>
          </a:custGeom>
          <a:solidFill>
            <a:srgbClr val="7588A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384736586"/>
          <p:cNvSpPr>
            <a:spLocks noChangeAspect="1"/>
          </p:cNvSpPr>
          <p:nvPr/>
        </p:nvSpPr>
        <p:spPr bwMode="auto">
          <a:xfrm>
            <a:off x="5249132" y="4620699"/>
            <a:ext cx="299118" cy="77459"/>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 name="500459885"/>
          <p:cNvSpPr>
            <a:spLocks noChangeAspect="1"/>
          </p:cNvSpPr>
          <p:nvPr/>
        </p:nvSpPr>
        <p:spPr bwMode="auto">
          <a:xfrm>
            <a:off x="5249132" y="4620699"/>
            <a:ext cx="29911" cy="25819"/>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 name="1541298609"/>
          <p:cNvSpPr>
            <a:spLocks noChangeAspect="1"/>
          </p:cNvSpPr>
          <p:nvPr/>
        </p:nvSpPr>
        <p:spPr bwMode="auto">
          <a:xfrm>
            <a:off x="5237166" y="4439963"/>
            <a:ext cx="460640" cy="975981"/>
          </a:xfrm>
          <a:custGeom>
            <a:avLst/>
            <a:gdLst/>
            <a:ahLst/>
            <a:cxnLst>
              <a:cxn ang="0">
                <a:pos x="0" y="0"/>
              </a:cxn>
              <a:cxn ang="0">
                <a:pos x="75" y="15"/>
              </a:cxn>
              <a:cxn ang="0">
                <a:pos x="77" y="18"/>
              </a:cxn>
              <a:cxn ang="0">
                <a:pos x="77" y="189"/>
              </a:cxn>
              <a:cxn ang="0">
                <a:pos x="74" y="189"/>
              </a:cxn>
              <a:cxn ang="0">
                <a:pos x="74" y="19"/>
              </a:cxn>
              <a:cxn ang="0">
                <a:pos x="73" y="17"/>
              </a:cxn>
              <a:cxn ang="0">
                <a:pos x="0" y="3"/>
              </a:cxn>
              <a:cxn ang="0">
                <a:pos x="0" y="0"/>
              </a:cxn>
            </a:cxnLst>
            <a:rect l="0" t="0" r="r" b="b"/>
            <a:pathLst>
              <a:path w="77" h="189">
                <a:moveTo>
                  <a:pt x="0" y="0"/>
                </a:moveTo>
                <a:cubicBezTo>
                  <a:pt x="75" y="15"/>
                  <a:pt x="75" y="15"/>
                  <a:pt x="75" y="15"/>
                </a:cubicBezTo>
                <a:cubicBezTo>
                  <a:pt x="75" y="15"/>
                  <a:pt x="77" y="16"/>
                  <a:pt x="77" y="18"/>
                </a:cubicBezTo>
                <a:cubicBezTo>
                  <a:pt x="77" y="36"/>
                  <a:pt x="77" y="189"/>
                  <a:pt x="77" y="189"/>
                </a:cubicBezTo>
                <a:cubicBezTo>
                  <a:pt x="74" y="189"/>
                  <a:pt x="74" y="189"/>
                  <a:pt x="74" y="189"/>
                </a:cubicBezTo>
                <a:cubicBezTo>
                  <a:pt x="74" y="19"/>
                  <a:pt x="74" y="19"/>
                  <a:pt x="74" y="19"/>
                </a:cubicBezTo>
                <a:cubicBezTo>
                  <a:pt x="74" y="19"/>
                  <a:pt x="74" y="17"/>
                  <a:pt x="73" y="17"/>
                </a:cubicBezTo>
                <a:cubicBezTo>
                  <a:pt x="72" y="17"/>
                  <a:pt x="0" y="3"/>
                  <a:pt x="0" y="3"/>
                </a:cubicBezTo>
                <a:lnTo>
                  <a:pt x="0" y="0"/>
                </a:lnTo>
                <a:close/>
              </a:path>
            </a:pathLst>
          </a:custGeom>
          <a:solidFill>
            <a:srgbClr val="7588A2"/>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 name="1626204920"/>
          <p:cNvSpPr>
            <a:spLocks noChangeAspect="1"/>
          </p:cNvSpPr>
          <p:nvPr/>
        </p:nvSpPr>
        <p:spPr bwMode="auto">
          <a:xfrm>
            <a:off x="5841381" y="5002829"/>
            <a:ext cx="586270" cy="397622"/>
          </a:xfrm>
          <a:custGeom>
            <a:avLst/>
            <a:gdLst/>
            <a:ahLst/>
            <a:cxnLst>
              <a:cxn ang="0">
                <a:pos x="176" y="40"/>
              </a:cxn>
              <a:cxn ang="0">
                <a:pos x="162" y="16"/>
              </a:cxn>
              <a:cxn ang="0">
                <a:pos x="84" y="0"/>
              </a:cxn>
              <a:cxn ang="0">
                <a:pos x="78" y="6"/>
              </a:cxn>
              <a:cxn ang="0">
                <a:pos x="82" y="22"/>
              </a:cxn>
              <a:cxn ang="0">
                <a:pos x="8" y="8"/>
              </a:cxn>
              <a:cxn ang="0">
                <a:pos x="0" y="14"/>
              </a:cxn>
              <a:cxn ang="0">
                <a:pos x="6" y="118"/>
              </a:cxn>
              <a:cxn ang="0">
                <a:pos x="190" y="154"/>
              </a:cxn>
              <a:cxn ang="0">
                <a:pos x="196" y="148"/>
              </a:cxn>
              <a:cxn ang="0">
                <a:pos x="196" y="44"/>
              </a:cxn>
              <a:cxn ang="0">
                <a:pos x="176" y="40"/>
              </a:cxn>
            </a:cxnLst>
            <a:rect l="0" t="0" r="r" b="b"/>
            <a:pathLst>
              <a:path w="196" h="154">
                <a:moveTo>
                  <a:pt x="176" y="40"/>
                </a:moveTo>
                <a:lnTo>
                  <a:pt x="162" y="16"/>
                </a:lnTo>
                <a:lnTo>
                  <a:pt x="84" y="0"/>
                </a:lnTo>
                <a:lnTo>
                  <a:pt x="78" y="6"/>
                </a:lnTo>
                <a:lnTo>
                  <a:pt x="82" y="22"/>
                </a:lnTo>
                <a:lnTo>
                  <a:pt x="8" y="8"/>
                </a:lnTo>
                <a:lnTo>
                  <a:pt x="0" y="14"/>
                </a:lnTo>
                <a:lnTo>
                  <a:pt x="6" y="118"/>
                </a:lnTo>
                <a:lnTo>
                  <a:pt x="190" y="154"/>
                </a:lnTo>
                <a:lnTo>
                  <a:pt x="196" y="148"/>
                </a:lnTo>
                <a:lnTo>
                  <a:pt x="196" y="44"/>
                </a:lnTo>
                <a:lnTo>
                  <a:pt x="176" y="40"/>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1398003029"/>
          <p:cNvSpPr>
            <a:spLocks noChangeAspect="1"/>
          </p:cNvSpPr>
          <p:nvPr/>
        </p:nvSpPr>
        <p:spPr bwMode="auto">
          <a:xfrm>
            <a:off x="5841381" y="5018321"/>
            <a:ext cx="568323" cy="382130"/>
          </a:xfrm>
          <a:custGeom>
            <a:avLst/>
            <a:gdLst/>
            <a:ahLst/>
            <a:cxnLst>
              <a:cxn ang="0">
                <a:pos x="168" y="38"/>
              </a:cxn>
              <a:cxn ang="0">
                <a:pos x="156" y="14"/>
              </a:cxn>
              <a:cxn ang="0">
                <a:pos x="78" y="0"/>
              </a:cxn>
              <a:cxn ang="0">
                <a:pos x="74" y="20"/>
              </a:cxn>
              <a:cxn ang="0">
                <a:pos x="0" y="6"/>
              </a:cxn>
              <a:cxn ang="0">
                <a:pos x="0" y="112"/>
              </a:cxn>
              <a:cxn ang="0">
                <a:pos x="190" y="148"/>
              </a:cxn>
              <a:cxn ang="0">
                <a:pos x="190" y="42"/>
              </a:cxn>
              <a:cxn ang="0">
                <a:pos x="168" y="38"/>
              </a:cxn>
            </a:cxnLst>
            <a:rect l="0" t="0" r="r" b="b"/>
            <a:pathLst>
              <a:path w="190" h="148">
                <a:moveTo>
                  <a:pt x="168" y="38"/>
                </a:moveTo>
                <a:lnTo>
                  <a:pt x="156" y="14"/>
                </a:lnTo>
                <a:lnTo>
                  <a:pt x="78" y="0"/>
                </a:lnTo>
                <a:lnTo>
                  <a:pt x="74" y="20"/>
                </a:lnTo>
                <a:lnTo>
                  <a:pt x="0" y="6"/>
                </a:lnTo>
                <a:lnTo>
                  <a:pt x="0" y="112"/>
                </a:lnTo>
                <a:lnTo>
                  <a:pt x="190" y="148"/>
                </a:lnTo>
                <a:lnTo>
                  <a:pt x="190" y="42"/>
                </a:lnTo>
                <a:lnTo>
                  <a:pt x="168" y="38"/>
                </a:ln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1932855139"/>
          <p:cNvSpPr>
            <a:spLocks noChangeAspect="1"/>
          </p:cNvSpPr>
          <p:nvPr/>
        </p:nvSpPr>
        <p:spPr bwMode="auto">
          <a:xfrm>
            <a:off x="5793523" y="5044140"/>
            <a:ext cx="586270" cy="392459"/>
          </a:xfrm>
          <a:custGeom>
            <a:avLst/>
            <a:gdLst/>
            <a:ahLst/>
            <a:cxnLst>
              <a:cxn ang="0">
                <a:pos x="176" y="40"/>
              </a:cxn>
              <a:cxn ang="0">
                <a:pos x="164" y="14"/>
              </a:cxn>
              <a:cxn ang="0">
                <a:pos x="84" y="0"/>
              </a:cxn>
              <a:cxn ang="0">
                <a:pos x="78" y="4"/>
              </a:cxn>
              <a:cxn ang="0">
                <a:pos x="82" y="22"/>
              </a:cxn>
              <a:cxn ang="0">
                <a:pos x="8" y="8"/>
              </a:cxn>
              <a:cxn ang="0">
                <a:pos x="0" y="12"/>
              </a:cxn>
              <a:cxn ang="0">
                <a:pos x="6" y="118"/>
              </a:cxn>
              <a:cxn ang="0">
                <a:pos x="190" y="152"/>
              </a:cxn>
              <a:cxn ang="0">
                <a:pos x="196" y="148"/>
              </a:cxn>
              <a:cxn ang="0">
                <a:pos x="196" y="44"/>
              </a:cxn>
              <a:cxn ang="0">
                <a:pos x="176" y="40"/>
              </a:cxn>
            </a:cxnLst>
            <a:rect l="0" t="0" r="r" b="b"/>
            <a:pathLst>
              <a:path w="196" h="152">
                <a:moveTo>
                  <a:pt x="176" y="40"/>
                </a:moveTo>
                <a:lnTo>
                  <a:pt x="164" y="14"/>
                </a:lnTo>
                <a:lnTo>
                  <a:pt x="84" y="0"/>
                </a:lnTo>
                <a:lnTo>
                  <a:pt x="78" y="4"/>
                </a:lnTo>
                <a:lnTo>
                  <a:pt x="82" y="22"/>
                </a:lnTo>
                <a:lnTo>
                  <a:pt x="8" y="8"/>
                </a:lnTo>
                <a:lnTo>
                  <a:pt x="0" y="12"/>
                </a:lnTo>
                <a:lnTo>
                  <a:pt x="6" y="118"/>
                </a:lnTo>
                <a:lnTo>
                  <a:pt x="190" y="152"/>
                </a:lnTo>
                <a:lnTo>
                  <a:pt x="196" y="148"/>
                </a:lnTo>
                <a:lnTo>
                  <a:pt x="196" y="44"/>
                </a:lnTo>
                <a:lnTo>
                  <a:pt x="176" y="40"/>
                </a:ln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778638244"/>
          <p:cNvSpPr>
            <a:spLocks noChangeAspect="1"/>
          </p:cNvSpPr>
          <p:nvPr/>
        </p:nvSpPr>
        <p:spPr bwMode="auto">
          <a:xfrm>
            <a:off x="5793523" y="5054469"/>
            <a:ext cx="568323" cy="382130"/>
          </a:xfrm>
          <a:custGeom>
            <a:avLst/>
            <a:gdLst/>
            <a:ahLst/>
            <a:cxnLst>
              <a:cxn ang="0">
                <a:pos x="170" y="40"/>
              </a:cxn>
              <a:cxn ang="0">
                <a:pos x="156" y="16"/>
              </a:cxn>
              <a:cxn ang="0">
                <a:pos x="78" y="0"/>
              </a:cxn>
              <a:cxn ang="0">
                <a:pos x="74" y="22"/>
              </a:cxn>
              <a:cxn ang="0">
                <a:pos x="0" y="8"/>
              </a:cxn>
              <a:cxn ang="0">
                <a:pos x="0" y="114"/>
              </a:cxn>
              <a:cxn ang="0">
                <a:pos x="190" y="148"/>
              </a:cxn>
              <a:cxn ang="0">
                <a:pos x="190" y="44"/>
              </a:cxn>
              <a:cxn ang="0">
                <a:pos x="170" y="40"/>
              </a:cxn>
            </a:cxnLst>
            <a:rect l="0" t="0" r="r" b="b"/>
            <a:pathLst>
              <a:path w="190" h="148">
                <a:moveTo>
                  <a:pt x="170" y="40"/>
                </a:moveTo>
                <a:lnTo>
                  <a:pt x="156" y="16"/>
                </a:lnTo>
                <a:lnTo>
                  <a:pt x="78" y="0"/>
                </a:lnTo>
                <a:lnTo>
                  <a:pt x="74" y="22"/>
                </a:lnTo>
                <a:lnTo>
                  <a:pt x="0" y="8"/>
                </a:lnTo>
                <a:lnTo>
                  <a:pt x="0" y="114"/>
                </a:lnTo>
                <a:lnTo>
                  <a:pt x="190" y="148"/>
                </a:lnTo>
                <a:lnTo>
                  <a:pt x="190" y="44"/>
                </a:lnTo>
                <a:lnTo>
                  <a:pt x="170" y="40"/>
                </a:ln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 name="1005529925"/>
          <p:cNvSpPr>
            <a:spLocks noChangeAspect="1"/>
          </p:cNvSpPr>
          <p:nvPr/>
        </p:nvSpPr>
        <p:spPr bwMode="auto">
          <a:xfrm>
            <a:off x="2551069" y="4444459"/>
            <a:ext cx="332754" cy="170196"/>
          </a:xfrm>
          <a:custGeom>
            <a:avLst/>
            <a:gdLst/>
            <a:ahLst/>
            <a:cxnLst>
              <a:cxn ang="0">
                <a:pos x="91" y="17"/>
              </a:cxn>
              <a:cxn ang="0">
                <a:pos x="42" y="0"/>
              </a:cxn>
              <a:cxn ang="0">
                <a:pos x="0" y="20"/>
              </a:cxn>
              <a:cxn ang="0">
                <a:pos x="1" y="28"/>
              </a:cxn>
              <a:cxn ang="0">
                <a:pos x="3" y="32"/>
              </a:cxn>
              <a:cxn ang="0">
                <a:pos x="50" y="48"/>
              </a:cxn>
              <a:cxn ang="0">
                <a:pos x="90" y="32"/>
              </a:cxn>
              <a:cxn ang="0">
                <a:pos x="92" y="26"/>
              </a:cxn>
              <a:cxn ang="0">
                <a:pos x="91" y="17"/>
              </a:cxn>
            </a:cxnLst>
            <a:rect l="0" t="0" r="r" b="b"/>
            <a:pathLst>
              <a:path w="93" h="48">
                <a:moveTo>
                  <a:pt x="91" y="17"/>
                </a:moveTo>
                <a:cubicBezTo>
                  <a:pt x="83" y="7"/>
                  <a:pt x="63" y="0"/>
                  <a:pt x="42" y="0"/>
                </a:cubicBezTo>
                <a:cubicBezTo>
                  <a:pt x="21" y="1"/>
                  <a:pt x="5" y="9"/>
                  <a:pt x="0" y="20"/>
                </a:cubicBezTo>
                <a:cubicBezTo>
                  <a:pt x="1" y="28"/>
                  <a:pt x="1" y="28"/>
                  <a:pt x="1" y="28"/>
                </a:cubicBezTo>
                <a:cubicBezTo>
                  <a:pt x="2" y="30"/>
                  <a:pt x="3" y="31"/>
                  <a:pt x="3" y="32"/>
                </a:cubicBezTo>
                <a:cubicBezTo>
                  <a:pt x="12" y="42"/>
                  <a:pt x="30" y="48"/>
                  <a:pt x="50" y="48"/>
                </a:cubicBezTo>
                <a:cubicBezTo>
                  <a:pt x="69" y="47"/>
                  <a:pt x="84" y="41"/>
                  <a:pt x="90" y="32"/>
                </a:cubicBezTo>
                <a:cubicBezTo>
                  <a:pt x="91" y="31"/>
                  <a:pt x="93" y="28"/>
                  <a:pt x="92" y="26"/>
                </a:cubicBezTo>
                <a:lnTo>
                  <a:pt x="91" y="17"/>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1" name="1368385746"/>
          <p:cNvSpPr>
            <a:spLocks noChangeAspect="1"/>
          </p:cNvSpPr>
          <p:nvPr/>
        </p:nvSpPr>
        <p:spPr bwMode="auto">
          <a:xfrm>
            <a:off x="2543913" y="4423404"/>
            <a:ext cx="339910" cy="170196"/>
          </a:xfrm>
          <a:custGeom>
            <a:avLst/>
            <a:gdLst/>
            <a:ahLst/>
            <a:cxnLst>
              <a:cxn ang="0">
                <a:pos x="93" y="23"/>
              </a:cxn>
              <a:cxn ang="0">
                <a:pos x="51" y="47"/>
              </a:cxn>
              <a:cxn ang="0">
                <a:pos x="2" y="25"/>
              </a:cxn>
              <a:cxn ang="0">
                <a:pos x="44" y="1"/>
              </a:cxn>
              <a:cxn ang="0">
                <a:pos x="93" y="23"/>
              </a:cxn>
            </a:cxnLst>
            <a:rect l="0" t="0" r="r" b="b"/>
            <a:pathLst>
              <a:path w="95" h="48">
                <a:moveTo>
                  <a:pt x="93" y="23"/>
                </a:moveTo>
                <a:cubicBezTo>
                  <a:pt x="95" y="35"/>
                  <a:pt x="76" y="46"/>
                  <a:pt x="51" y="47"/>
                </a:cubicBezTo>
                <a:cubicBezTo>
                  <a:pt x="26" y="48"/>
                  <a:pt x="4" y="38"/>
                  <a:pt x="2" y="25"/>
                </a:cubicBezTo>
                <a:cubicBezTo>
                  <a:pt x="0" y="12"/>
                  <a:pt x="18" y="2"/>
                  <a:pt x="44" y="1"/>
                </a:cubicBezTo>
                <a:cubicBezTo>
                  <a:pt x="69" y="0"/>
                  <a:pt x="91" y="10"/>
                  <a:pt x="93" y="23"/>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2" name="280727839"/>
          <p:cNvSpPr>
            <a:spLocks noChangeAspect="1"/>
          </p:cNvSpPr>
          <p:nvPr/>
        </p:nvSpPr>
        <p:spPr bwMode="auto">
          <a:xfrm>
            <a:off x="2590427" y="4384802"/>
            <a:ext cx="228992" cy="156159"/>
          </a:xfrm>
          <a:custGeom>
            <a:avLst/>
            <a:gdLst/>
            <a:ahLst/>
            <a:cxnLst>
              <a:cxn ang="0">
                <a:pos x="62" y="14"/>
              </a:cxn>
              <a:cxn ang="0">
                <a:pos x="29" y="1"/>
              </a:cxn>
              <a:cxn ang="0">
                <a:pos x="0" y="16"/>
              </a:cxn>
              <a:cxn ang="0">
                <a:pos x="2" y="28"/>
              </a:cxn>
              <a:cxn ang="0">
                <a:pos x="6" y="34"/>
              </a:cxn>
              <a:cxn ang="0">
                <a:pos x="36" y="44"/>
              </a:cxn>
              <a:cxn ang="0">
                <a:pos x="63" y="31"/>
              </a:cxn>
              <a:cxn ang="0">
                <a:pos x="64" y="26"/>
              </a:cxn>
              <a:cxn ang="0">
                <a:pos x="62" y="14"/>
              </a:cxn>
            </a:cxnLst>
            <a:rect l="0" t="0" r="r" b="b"/>
            <a:pathLst>
              <a:path w="64" h="44">
                <a:moveTo>
                  <a:pt x="62" y="14"/>
                </a:moveTo>
                <a:cubicBezTo>
                  <a:pt x="56" y="6"/>
                  <a:pt x="43" y="0"/>
                  <a:pt x="29" y="1"/>
                </a:cubicBezTo>
                <a:cubicBezTo>
                  <a:pt x="14" y="1"/>
                  <a:pt x="3" y="7"/>
                  <a:pt x="0" y="16"/>
                </a:cubicBezTo>
                <a:cubicBezTo>
                  <a:pt x="2" y="28"/>
                  <a:pt x="2" y="28"/>
                  <a:pt x="2" y="28"/>
                </a:cubicBezTo>
                <a:cubicBezTo>
                  <a:pt x="3" y="30"/>
                  <a:pt x="5" y="33"/>
                  <a:pt x="6" y="34"/>
                </a:cubicBezTo>
                <a:cubicBezTo>
                  <a:pt x="13" y="40"/>
                  <a:pt x="24" y="44"/>
                  <a:pt x="36" y="44"/>
                </a:cubicBezTo>
                <a:cubicBezTo>
                  <a:pt x="48" y="43"/>
                  <a:pt x="58" y="38"/>
                  <a:pt x="63" y="31"/>
                </a:cubicBezTo>
                <a:cubicBezTo>
                  <a:pt x="63" y="30"/>
                  <a:pt x="64" y="29"/>
                  <a:pt x="64" y="26"/>
                </a:cubicBezTo>
                <a:lnTo>
                  <a:pt x="62" y="14"/>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53" name="1585065160"/>
          <p:cNvPicPr>
            <a:picLocks noChangeAspect="1" noChangeArrowheads="1"/>
          </p:cNvPicPr>
          <p:nvPr/>
        </p:nvPicPr>
        <p:blipFill>
          <a:blip r:embed="rId5" cstate="print"/>
          <a:srcRect/>
          <a:stretch>
            <a:fillRect/>
          </a:stretch>
        </p:blipFill>
        <p:spPr bwMode="auto">
          <a:xfrm>
            <a:off x="2570747" y="4354975"/>
            <a:ext cx="257616" cy="157913"/>
          </a:xfrm>
          <a:prstGeom prst="rect">
            <a:avLst/>
          </a:prstGeom>
          <a:noFill/>
          <a:ln w="9525">
            <a:noFill/>
            <a:miter lim="800000"/>
            <a:headEnd/>
            <a:tailEnd/>
          </a:ln>
        </p:spPr>
      </p:pic>
      <p:sp>
        <p:nvSpPr>
          <p:cNvPr id="54" name="1715371143"/>
          <p:cNvSpPr>
            <a:spLocks noChangeAspect="1"/>
          </p:cNvSpPr>
          <p:nvPr/>
        </p:nvSpPr>
        <p:spPr bwMode="auto">
          <a:xfrm>
            <a:off x="2661987" y="4083012"/>
            <a:ext cx="350644" cy="393029"/>
          </a:xfrm>
          <a:custGeom>
            <a:avLst/>
            <a:gdLst/>
            <a:ahLst/>
            <a:cxnLst>
              <a:cxn ang="0">
                <a:pos x="69" y="112"/>
              </a:cxn>
              <a:cxn ang="0">
                <a:pos x="94" y="91"/>
              </a:cxn>
              <a:cxn ang="0">
                <a:pos x="94" y="40"/>
              </a:cxn>
              <a:cxn ang="0">
                <a:pos x="88" y="0"/>
              </a:cxn>
              <a:cxn ang="0">
                <a:pos x="34" y="1"/>
              </a:cxn>
              <a:cxn ang="0">
                <a:pos x="0" y="7"/>
              </a:cxn>
              <a:cxn ang="0">
                <a:pos x="34" y="109"/>
              </a:cxn>
              <a:cxn ang="0">
                <a:pos x="69" y="112"/>
              </a:cxn>
            </a:cxnLst>
            <a:rect l="0" t="0" r="r" b="b"/>
            <a:pathLst>
              <a:path w="98" h="112">
                <a:moveTo>
                  <a:pt x="69" y="112"/>
                </a:moveTo>
                <a:cubicBezTo>
                  <a:pt x="94" y="91"/>
                  <a:pt x="94" y="91"/>
                  <a:pt x="94" y="91"/>
                </a:cubicBezTo>
                <a:cubicBezTo>
                  <a:pt x="98" y="69"/>
                  <a:pt x="97" y="56"/>
                  <a:pt x="94" y="40"/>
                </a:cubicBezTo>
                <a:cubicBezTo>
                  <a:pt x="89" y="21"/>
                  <a:pt x="88" y="0"/>
                  <a:pt x="88" y="0"/>
                </a:cubicBezTo>
                <a:cubicBezTo>
                  <a:pt x="34" y="1"/>
                  <a:pt x="34" y="1"/>
                  <a:pt x="34" y="1"/>
                </a:cubicBezTo>
                <a:cubicBezTo>
                  <a:pt x="0" y="7"/>
                  <a:pt x="0" y="7"/>
                  <a:pt x="0" y="7"/>
                </a:cubicBezTo>
                <a:cubicBezTo>
                  <a:pt x="34" y="109"/>
                  <a:pt x="34" y="109"/>
                  <a:pt x="34" y="109"/>
                </a:cubicBezTo>
                <a:lnTo>
                  <a:pt x="69" y="112"/>
                </a:lnTo>
                <a:close/>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5" name="9767518"/>
          <p:cNvSpPr>
            <a:spLocks noChangeAspect="1"/>
          </p:cNvSpPr>
          <p:nvPr/>
        </p:nvSpPr>
        <p:spPr bwMode="auto">
          <a:xfrm>
            <a:off x="2658408" y="4054939"/>
            <a:ext cx="318441" cy="84221"/>
          </a:xfrm>
          <a:custGeom>
            <a:avLst/>
            <a:gdLst/>
            <a:ahLst/>
            <a:cxnLst>
              <a:cxn ang="0">
                <a:pos x="134" y="44"/>
              </a:cxn>
              <a:cxn ang="0">
                <a:pos x="178" y="16"/>
              </a:cxn>
              <a:cxn ang="0">
                <a:pos x="78" y="0"/>
              </a:cxn>
              <a:cxn ang="0">
                <a:pos x="0" y="24"/>
              </a:cxn>
              <a:cxn ang="0">
                <a:pos x="122" y="48"/>
              </a:cxn>
              <a:cxn ang="0">
                <a:pos x="134" y="44"/>
              </a:cxn>
              <a:cxn ang="0">
                <a:pos x="134" y="44"/>
              </a:cxn>
            </a:cxnLst>
            <a:rect l="0" t="0" r="r" b="b"/>
            <a:pathLst>
              <a:path w="178" h="48">
                <a:moveTo>
                  <a:pt x="134" y="44"/>
                </a:moveTo>
                <a:lnTo>
                  <a:pt x="178" y="16"/>
                </a:lnTo>
                <a:lnTo>
                  <a:pt x="78" y="0"/>
                </a:lnTo>
                <a:lnTo>
                  <a:pt x="0" y="24"/>
                </a:lnTo>
                <a:lnTo>
                  <a:pt x="122" y="48"/>
                </a:lnTo>
                <a:lnTo>
                  <a:pt x="134" y="44"/>
                </a:lnTo>
                <a:lnTo>
                  <a:pt x="134" y="44"/>
                </a:lnTo>
                <a:close/>
              </a:path>
            </a:pathLst>
          </a:custGeom>
          <a:solidFill>
            <a:srgbClr val="305A7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6" name="1169934178"/>
          <p:cNvSpPr>
            <a:spLocks noChangeAspect="1"/>
          </p:cNvSpPr>
          <p:nvPr/>
        </p:nvSpPr>
        <p:spPr bwMode="auto">
          <a:xfrm>
            <a:off x="2483086" y="4097049"/>
            <a:ext cx="432937" cy="468477"/>
          </a:xfrm>
          <a:custGeom>
            <a:avLst/>
            <a:gdLst/>
            <a:ahLst/>
            <a:cxnLst>
              <a:cxn ang="0">
                <a:pos x="4" y="7"/>
              </a:cxn>
              <a:cxn ang="0">
                <a:pos x="13" y="0"/>
              </a:cxn>
              <a:cxn ang="0">
                <a:pos x="119" y="11"/>
              </a:cxn>
              <a:cxn ang="0">
                <a:pos x="121" y="13"/>
              </a:cxn>
              <a:cxn ang="0">
                <a:pos x="121" y="119"/>
              </a:cxn>
              <a:cxn ang="0">
                <a:pos x="120" y="121"/>
              </a:cxn>
              <a:cxn ang="0">
                <a:pos x="107" y="131"/>
              </a:cxn>
              <a:cxn ang="0">
                <a:pos x="102" y="132"/>
              </a:cxn>
              <a:cxn ang="0">
                <a:pos x="0" y="99"/>
              </a:cxn>
              <a:cxn ang="0">
                <a:pos x="4" y="7"/>
              </a:cxn>
            </a:cxnLst>
            <a:rect l="0" t="0" r="r" b="b"/>
            <a:pathLst>
              <a:path w="121" h="133">
                <a:moveTo>
                  <a:pt x="4" y="7"/>
                </a:moveTo>
                <a:cubicBezTo>
                  <a:pt x="13" y="0"/>
                  <a:pt x="13" y="0"/>
                  <a:pt x="13" y="0"/>
                </a:cubicBezTo>
                <a:cubicBezTo>
                  <a:pt x="119" y="11"/>
                  <a:pt x="119" y="11"/>
                  <a:pt x="119" y="11"/>
                </a:cubicBezTo>
                <a:cubicBezTo>
                  <a:pt x="119" y="11"/>
                  <a:pt x="121" y="12"/>
                  <a:pt x="121" y="13"/>
                </a:cubicBezTo>
                <a:cubicBezTo>
                  <a:pt x="121" y="14"/>
                  <a:pt x="121" y="102"/>
                  <a:pt x="121" y="119"/>
                </a:cubicBezTo>
                <a:cubicBezTo>
                  <a:pt x="121" y="121"/>
                  <a:pt x="120" y="121"/>
                  <a:pt x="120" y="121"/>
                </a:cubicBezTo>
                <a:cubicBezTo>
                  <a:pt x="120" y="121"/>
                  <a:pt x="110" y="129"/>
                  <a:pt x="107" y="131"/>
                </a:cubicBezTo>
                <a:cubicBezTo>
                  <a:pt x="105" y="133"/>
                  <a:pt x="102" y="132"/>
                  <a:pt x="102" y="132"/>
                </a:cubicBezTo>
                <a:cubicBezTo>
                  <a:pt x="0" y="99"/>
                  <a:pt x="0" y="99"/>
                  <a:pt x="0" y="99"/>
                </a:cubicBezTo>
                <a:lnTo>
                  <a:pt x="4" y="7"/>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7" name="505581588"/>
          <p:cNvSpPr>
            <a:spLocks noChangeAspect="1"/>
          </p:cNvSpPr>
          <p:nvPr/>
        </p:nvSpPr>
        <p:spPr bwMode="auto">
          <a:xfrm>
            <a:off x="2479509" y="4079503"/>
            <a:ext cx="432937" cy="447422"/>
          </a:xfrm>
          <a:custGeom>
            <a:avLst/>
            <a:gdLst/>
            <a:ahLst/>
            <a:cxnLst>
              <a:cxn ang="0">
                <a:pos x="16" y="1"/>
              </a:cxn>
              <a:cxn ang="0">
                <a:pos x="21" y="0"/>
              </a:cxn>
              <a:cxn ang="0">
                <a:pos x="118" y="15"/>
              </a:cxn>
              <a:cxn ang="0">
                <a:pos x="121" y="16"/>
              </a:cxn>
              <a:cxn ang="0">
                <a:pos x="105" y="26"/>
              </a:cxn>
              <a:cxn ang="0">
                <a:pos x="66" y="100"/>
              </a:cxn>
              <a:cxn ang="0">
                <a:pos x="81" y="127"/>
              </a:cxn>
              <a:cxn ang="0">
                <a:pos x="1" y="104"/>
              </a:cxn>
              <a:cxn ang="0">
                <a:pos x="0" y="8"/>
              </a:cxn>
              <a:cxn ang="0">
                <a:pos x="16" y="1"/>
              </a:cxn>
            </a:cxnLst>
            <a:rect l="0" t="0" r="r" b="b"/>
            <a:pathLst>
              <a:path w="121" h="127">
                <a:moveTo>
                  <a:pt x="16" y="1"/>
                </a:moveTo>
                <a:cubicBezTo>
                  <a:pt x="19" y="0"/>
                  <a:pt x="21" y="0"/>
                  <a:pt x="21" y="0"/>
                </a:cubicBezTo>
                <a:cubicBezTo>
                  <a:pt x="21" y="0"/>
                  <a:pt x="117" y="15"/>
                  <a:pt x="118" y="15"/>
                </a:cubicBezTo>
                <a:cubicBezTo>
                  <a:pt x="120" y="15"/>
                  <a:pt x="121" y="16"/>
                  <a:pt x="121" y="16"/>
                </a:cubicBezTo>
                <a:cubicBezTo>
                  <a:pt x="105" y="26"/>
                  <a:pt x="105" y="26"/>
                  <a:pt x="105" y="26"/>
                </a:cubicBezTo>
                <a:cubicBezTo>
                  <a:pt x="105" y="26"/>
                  <a:pt x="66" y="96"/>
                  <a:pt x="66" y="100"/>
                </a:cubicBezTo>
                <a:cubicBezTo>
                  <a:pt x="66" y="101"/>
                  <a:pt x="73" y="116"/>
                  <a:pt x="81" y="127"/>
                </a:cubicBezTo>
                <a:cubicBezTo>
                  <a:pt x="1" y="104"/>
                  <a:pt x="1" y="104"/>
                  <a:pt x="1" y="104"/>
                </a:cubicBezTo>
                <a:cubicBezTo>
                  <a:pt x="0" y="8"/>
                  <a:pt x="0" y="8"/>
                  <a:pt x="0" y="8"/>
                </a:cubicBezTo>
                <a:cubicBezTo>
                  <a:pt x="0" y="8"/>
                  <a:pt x="13" y="2"/>
                  <a:pt x="16" y="1"/>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8" name="815756364"/>
          <p:cNvSpPr>
            <a:spLocks noChangeAspect="1"/>
          </p:cNvSpPr>
          <p:nvPr/>
        </p:nvSpPr>
        <p:spPr bwMode="auto">
          <a:xfrm>
            <a:off x="2851620" y="4132142"/>
            <a:ext cx="64404" cy="49128"/>
          </a:xfrm>
          <a:custGeom>
            <a:avLst/>
            <a:gdLst/>
            <a:ahLst/>
            <a:cxnLst>
              <a:cxn ang="0">
                <a:pos x="16" y="0"/>
              </a:cxn>
              <a:cxn ang="0">
                <a:pos x="18" y="3"/>
              </a:cxn>
              <a:cxn ang="0">
                <a:pos x="1" y="14"/>
              </a:cxn>
              <a:cxn ang="0">
                <a:pos x="0" y="11"/>
              </a:cxn>
              <a:cxn ang="0">
                <a:pos x="16" y="0"/>
              </a:cxn>
            </a:cxnLst>
            <a:rect l="0" t="0" r="r" b="b"/>
            <a:pathLst>
              <a:path w="18" h="14">
                <a:moveTo>
                  <a:pt x="16" y="0"/>
                </a:moveTo>
                <a:cubicBezTo>
                  <a:pt x="18" y="1"/>
                  <a:pt x="18" y="3"/>
                  <a:pt x="18" y="3"/>
                </a:cubicBezTo>
                <a:cubicBezTo>
                  <a:pt x="1" y="14"/>
                  <a:pt x="1" y="14"/>
                  <a:pt x="1" y="14"/>
                </a:cubicBezTo>
                <a:cubicBezTo>
                  <a:pt x="0" y="11"/>
                  <a:pt x="0" y="11"/>
                  <a:pt x="0" y="11"/>
                </a:cubicBezTo>
                <a:cubicBezTo>
                  <a:pt x="0" y="11"/>
                  <a:pt x="15" y="1"/>
                  <a:pt x="16" y="0"/>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9" name="481395591"/>
          <p:cNvSpPr>
            <a:spLocks noChangeAspect="1"/>
          </p:cNvSpPr>
          <p:nvPr/>
        </p:nvSpPr>
        <p:spPr bwMode="auto">
          <a:xfrm>
            <a:off x="2472352" y="4100558"/>
            <a:ext cx="386424" cy="468477"/>
          </a:xfrm>
          <a:custGeom>
            <a:avLst/>
            <a:gdLst/>
            <a:ahLst/>
            <a:cxnLst>
              <a:cxn ang="0">
                <a:pos x="0" y="6"/>
              </a:cxn>
              <a:cxn ang="0">
                <a:pos x="0" y="97"/>
              </a:cxn>
              <a:cxn ang="0">
                <a:pos x="5" y="103"/>
              </a:cxn>
              <a:cxn ang="0">
                <a:pos x="104" y="130"/>
              </a:cxn>
              <a:cxn ang="0">
                <a:pos x="108" y="128"/>
              </a:cxn>
              <a:cxn ang="0">
                <a:pos x="108" y="23"/>
              </a:cxn>
              <a:cxn ang="0">
                <a:pos x="104" y="19"/>
              </a:cxn>
              <a:cxn ang="0">
                <a:pos x="6" y="2"/>
              </a:cxn>
              <a:cxn ang="0">
                <a:pos x="0" y="6"/>
              </a:cxn>
            </a:cxnLst>
            <a:rect l="0" t="0" r="r" b="b"/>
            <a:pathLst>
              <a:path w="108" h="133">
                <a:moveTo>
                  <a:pt x="0" y="6"/>
                </a:moveTo>
                <a:cubicBezTo>
                  <a:pt x="0" y="11"/>
                  <a:pt x="0" y="81"/>
                  <a:pt x="0" y="97"/>
                </a:cubicBezTo>
                <a:cubicBezTo>
                  <a:pt x="0" y="101"/>
                  <a:pt x="5" y="103"/>
                  <a:pt x="5" y="103"/>
                </a:cubicBezTo>
                <a:cubicBezTo>
                  <a:pt x="104" y="130"/>
                  <a:pt x="104" y="130"/>
                  <a:pt x="104" y="130"/>
                </a:cubicBezTo>
                <a:cubicBezTo>
                  <a:pt x="104" y="130"/>
                  <a:pt x="108" y="133"/>
                  <a:pt x="108" y="128"/>
                </a:cubicBezTo>
                <a:cubicBezTo>
                  <a:pt x="108" y="123"/>
                  <a:pt x="108" y="23"/>
                  <a:pt x="108" y="23"/>
                </a:cubicBezTo>
                <a:cubicBezTo>
                  <a:pt x="108" y="23"/>
                  <a:pt x="108" y="20"/>
                  <a:pt x="104" y="19"/>
                </a:cubicBezTo>
                <a:cubicBezTo>
                  <a:pt x="99" y="18"/>
                  <a:pt x="6" y="2"/>
                  <a:pt x="6" y="2"/>
                </a:cubicBezTo>
                <a:cubicBezTo>
                  <a:pt x="6" y="2"/>
                  <a:pt x="0" y="0"/>
                  <a:pt x="0" y="6"/>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0" name="1502675624"/>
          <p:cNvSpPr>
            <a:spLocks noChangeAspect="1"/>
          </p:cNvSpPr>
          <p:nvPr/>
        </p:nvSpPr>
        <p:spPr bwMode="auto">
          <a:xfrm>
            <a:off x="2511711" y="4146178"/>
            <a:ext cx="304129" cy="357938"/>
          </a:xfrm>
          <a:custGeom>
            <a:avLst/>
            <a:gdLst/>
            <a:ahLst/>
            <a:cxnLst>
              <a:cxn ang="0">
                <a:pos x="83" y="14"/>
              </a:cxn>
              <a:cxn ang="0">
                <a:pos x="3" y="1"/>
              </a:cxn>
              <a:cxn ang="0">
                <a:pos x="0" y="2"/>
              </a:cxn>
              <a:cxn ang="0">
                <a:pos x="0" y="77"/>
              </a:cxn>
              <a:cxn ang="0">
                <a:pos x="3" y="82"/>
              </a:cxn>
              <a:cxn ang="0">
                <a:pos x="81" y="101"/>
              </a:cxn>
              <a:cxn ang="0">
                <a:pos x="85" y="98"/>
              </a:cxn>
              <a:cxn ang="0">
                <a:pos x="85" y="18"/>
              </a:cxn>
              <a:cxn ang="0">
                <a:pos x="83" y="14"/>
              </a:cxn>
            </a:cxnLst>
            <a:rect l="0" t="0" r="r" b="b"/>
            <a:pathLst>
              <a:path w="85" h="102">
                <a:moveTo>
                  <a:pt x="83" y="14"/>
                </a:moveTo>
                <a:cubicBezTo>
                  <a:pt x="37" y="7"/>
                  <a:pt x="7" y="1"/>
                  <a:pt x="3" y="1"/>
                </a:cubicBezTo>
                <a:cubicBezTo>
                  <a:pt x="0" y="0"/>
                  <a:pt x="0" y="2"/>
                  <a:pt x="0" y="2"/>
                </a:cubicBezTo>
                <a:cubicBezTo>
                  <a:pt x="0" y="2"/>
                  <a:pt x="0" y="72"/>
                  <a:pt x="0" y="77"/>
                </a:cubicBezTo>
                <a:cubicBezTo>
                  <a:pt x="0" y="81"/>
                  <a:pt x="1" y="81"/>
                  <a:pt x="3" y="82"/>
                </a:cubicBezTo>
                <a:cubicBezTo>
                  <a:pt x="4" y="82"/>
                  <a:pt x="66" y="98"/>
                  <a:pt x="81" y="101"/>
                </a:cubicBezTo>
                <a:cubicBezTo>
                  <a:pt x="84" y="102"/>
                  <a:pt x="85" y="98"/>
                  <a:pt x="85" y="98"/>
                </a:cubicBezTo>
                <a:cubicBezTo>
                  <a:pt x="85" y="98"/>
                  <a:pt x="85" y="20"/>
                  <a:pt x="85" y="18"/>
                </a:cubicBezTo>
                <a:cubicBezTo>
                  <a:pt x="85" y="16"/>
                  <a:pt x="83" y="14"/>
                  <a:pt x="83" y="14"/>
                </a:cubicBez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1" name="2107322973"/>
          <p:cNvSpPr>
            <a:spLocks noChangeAspect="1"/>
          </p:cNvSpPr>
          <p:nvPr/>
        </p:nvSpPr>
        <p:spPr bwMode="auto">
          <a:xfrm>
            <a:off x="2522444" y="4156706"/>
            <a:ext cx="279083" cy="333374"/>
          </a:xfrm>
          <a:custGeom>
            <a:avLst/>
            <a:gdLst/>
            <a:ahLst/>
            <a:cxnLst>
              <a:cxn ang="0">
                <a:pos x="76" y="13"/>
              </a:cxn>
              <a:cxn ang="0">
                <a:pos x="3" y="1"/>
              </a:cxn>
              <a:cxn ang="0">
                <a:pos x="0" y="2"/>
              </a:cxn>
              <a:cxn ang="0">
                <a:pos x="0" y="71"/>
              </a:cxn>
              <a:cxn ang="0">
                <a:pos x="3" y="76"/>
              </a:cxn>
              <a:cxn ang="0">
                <a:pos x="74" y="95"/>
              </a:cxn>
              <a:cxn ang="0">
                <a:pos x="78" y="92"/>
              </a:cxn>
              <a:cxn ang="0">
                <a:pos x="78" y="16"/>
              </a:cxn>
              <a:cxn ang="0">
                <a:pos x="76" y="13"/>
              </a:cxn>
            </a:cxnLst>
            <a:rect l="0" t="0" r="r" b="b"/>
            <a:pathLst>
              <a:path w="78" h="95">
                <a:moveTo>
                  <a:pt x="76" y="13"/>
                </a:moveTo>
                <a:cubicBezTo>
                  <a:pt x="34" y="6"/>
                  <a:pt x="6" y="1"/>
                  <a:pt x="3" y="1"/>
                </a:cubicBezTo>
                <a:cubicBezTo>
                  <a:pt x="0" y="0"/>
                  <a:pt x="0" y="2"/>
                  <a:pt x="0" y="2"/>
                </a:cubicBezTo>
                <a:cubicBezTo>
                  <a:pt x="0" y="2"/>
                  <a:pt x="0" y="67"/>
                  <a:pt x="0" y="71"/>
                </a:cubicBezTo>
                <a:cubicBezTo>
                  <a:pt x="0" y="76"/>
                  <a:pt x="1" y="76"/>
                  <a:pt x="3" y="76"/>
                </a:cubicBezTo>
                <a:cubicBezTo>
                  <a:pt x="4" y="77"/>
                  <a:pt x="61" y="92"/>
                  <a:pt x="74" y="95"/>
                </a:cubicBezTo>
                <a:cubicBezTo>
                  <a:pt x="77" y="95"/>
                  <a:pt x="78" y="92"/>
                  <a:pt x="78" y="92"/>
                </a:cubicBezTo>
                <a:cubicBezTo>
                  <a:pt x="78" y="92"/>
                  <a:pt x="78" y="19"/>
                  <a:pt x="78" y="16"/>
                </a:cubicBezTo>
                <a:cubicBezTo>
                  <a:pt x="78" y="15"/>
                  <a:pt x="78" y="13"/>
                  <a:pt x="76" y="13"/>
                </a:cubicBez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2" name="1602705195"/>
          <p:cNvSpPr>
            <a:spLocks noChangeAspect="1" noEditPoints="1"/>
          </p:cNvSpPr>
          <p:nvPr/>
        </p:nvSpPr>
        <p:spPr bwMode="auto">
          <a:xfrm>
            <a:off x="2518867" y="4153197"/>
            <a:ext cx="286239" cy="340392"/>
          </a:xfrm>
          <a:custGeom>
            <a:avLst/>
            <a:gdLst/>
            <a:ahLst/>
            <a:cxnLst>
              <a:cxn ang="0">
                <a:pos x="1" y="1"/>
              </a:cxn>
              <a:cxn ang="0">
                <a:pos x="0" y="3"/>
              </a:cxn>
              <a:cxn ang="0">
                <a:pos x="0" y="72"/>
              </a:cxn>
              <a:cxn ang="0">
                <a:pos x="3" y="78"/>
              </a:cxn>
              <a:cxn ang="0">
                <a:pos x="75" y="96"/>
              </a:cxn>
              <a:cxn ang="0">
                <a:pos x="80" y="93"/>
              </a:cxn>
              <a:cxn ang="0">
                <a:pos x="80" y="17"/>
              </a:cxn>
              <a:cxn ang="0">
                <a:pos x="77" y="13"/>
              </a:cxn>
              <a:cxn ang="0">
                <a:pos x="77" y="13"/>
              </a:cxn>
              <a:cxn ang="0">
                <a:pos x="4" y="1"/>
              </a:cxn>
              <a:cxn ang="0">
                <a:pos x="1" y="1"/>
              </a:cxn>
              <a:cxn ang="0">
                <a:pos x="2" y="3"/>
              </a:cxn>
              <a:cxn ang="0">
                <a:pos x="4" y="2"/>
              </a:cxn>
              <a:cxn ang="0">
                <a:pos x="77" y="15"/>
              </a:cxn>
              <a:cxn ang="0">
                <a:pos x="78" y="17"/>
              </a:cxn>
              <a:cxn ang="0">
                <a:pos x="78" y="93"/>
              </a:cxn>
              <a:cxn ang="0">
                <a:pos x="76" y="95"/>
              </a:cxn>
              <a:cxn ang="0">
                <a:pos x="4" y="76"/>
              </a:cxn>
              <a:cxn ang="0">
                <a:pos x="2" y="72"/>
              </a:cxn>
              <a:cxn ang="0">
                <a:pos x="2" y="3"/>
              </a:cxn>
            </a:cxnLst>
            <a:rect l="0" t="0" r="r" b="b"/>
            <a:pathLst>
              <a:path w="80" h="97">
                <a:moveTo>
                  <a:pt x="1" y="1"/>
                </a:moveTo>
                <a:cubicBezTo>
                  <a:pt x="0" y="2"/>
                  <a:pt x="0" y="3"/>
                  <a:pt x="0" y="3"/>
                </a:cubicBezTo>
                <a:cubicBezTo>
                  <a:pt x="0" y="72"/>
                  <a:pt x="0" y="72"/>
                  <a:pt x="0" y="72"/>
                </a:cubicBezTo>
                <a:cubicBezTo>
                  <a:pt x="0" y="77"/>
                  <a:pt x="1" y="77"/>
                  <a:pt x="3" y="78"/>
                </a:cubicBezTo>
                <a:cubicBezTo>
                  <a:pt x="4" y="78"/>
                  <a:pt x="61" y="93"/>
                  <a:pt x="75" y="96"/>
                </a:cubicBezTo>
                <a:cubicBezTo>
                  <a:pt x="78" y="97"/>
                  <a:pt x="80" y="94"/>
                  <a:pt x="80" y="93"/>
                </a:cubicBezTo>
                <a:cubicBezTo>
                  <a:pt x="80" y="17"/>
                  <a:pt x="80" y="17"/>
                  <a:pt x="80" y="17"/>
                </a:cubicBezTo>
                <a:cubicBezTo>
                  <a:pt x="80" y="16"/>
                  <a:pt x="80" y="14"/>
                  <a:pt x="77" y="13"/>
                </a:cubicBezTo>
                <a:cubicBezTo>
                  <a:pt x="77" y="13"/>
                  <a:pt x="77" y="13"/>
                  <a:pt x="77" y="13"/>
                </a:cubicBezTo>
                <a:cubicBezTo>
                  <a:pt x="4" y="1"/>
                  <a:pt x="4" y="1"/>
                  <a:pt x="4" y="1"/>
                </a:cubicBezTo>
                <a:cubicBezTo>
                  <a:pt x="3" y="0"/>
                  <a:pt x="2" y="1"/>
                  <a:pt x="1" y="1"/>
                </a:cubicBezTo>
                <a:close/>
                <a:moveTo>
                  <a:pt x="2" y="3"/>
                </a:moveTo>
                <a:cubicBezTo>
                  <a:pt x="2" y="2"/>
                  <a:pt x="3" y="2"/>
                  <a:pt x="4" y="2"/>
                </a:cubicBezTo>
                <a:cubicBezTo>
                  <a:pt x="77" y="15"/>
                  <a:pt x="77" y="15"/>
                  <a:pt x="77" y="15"/>
                </a:cubicBezTo>
                <a:cubicBezTo>
                  <a:pt x="78" y="15"/>
                  <a:pt x="78" y="15"/>
                  <a:pt x="78" y="17"/>
                </a:cubicBezTo>
                <a:cubicBezTo>
                  <a:pt x="78" y="93"/>
                  <a:pt x="78" y="93"/>
                  <a:pt x="78" y="93"/>
                </a:cubicBezTo>
                <a:cubicBezTo>
                  <a:pt x="78" y="93"/>
                  <a:pt x="78" y="95"/>
                  <a:pt x="76" y="95"/>
                </a:cubicBezTo>
                <a:cubicBezTo>
                  <a:pt x="62" y="92"/>
                  <a:pt x="4" y="77"/>
                  <a:pt x="4" y="76"/>
                </a:cubicBezTo>
                <a:cubicBezTo>
                  <a:pt x="2" y="76"/>
                  <a:pt x="2" y="76"/>
                  <a:pt x="2" y="72"/>
                </a:cubicBezTo>
                <a:cubicBezTo>
                  <a:pt x="2" y="3"/>
                  <a:pt x="2" y="3"/>
                  <a:pt x="2" y="3"/>
                </a:cubicBez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3" name="2083070361"/>
          <p:cNvSpPr>
            <a:spLocks noChangeAspect="1"/>
          </p:cNvSpPr>
          <p:nvPr/>
        </p:nvSpPr>
        <p:spPr bwMode="auto">
          <a:xfrm>
            <a:off x="3195109" y="3897026"/>
            <a:ext cx="164588" cy="686047"/>
          </a:xfrm>
          <a:custGeom>
            <a:avLst/>
            <a:gdLst/>
            <a:ahLst/>
            <a:cxnLst>
              <a:cxn ang="0">
                <a:pos x="44" y="2"/>
              </a:cxn>
              <a:cxn ang="0">
                <a:pos x="4" y="29"/>
              </a:cxn>
              <a:cxn ang="0">
                <a:pos x="0" y="193"/>
              </a:cxn>
              <a:cxn ang="0">
                <a:pos x="9" y="191"/>
              </a:cxn>
              <a:cxn ang="0">
                <a:pos x="43" y="155"/>
              </a:cxn>
              <a:cxn ang="0">
                <a:pos x="46" y="147"/>
              </a:cxn>
              <a:cxn ang="0">
                <a:pos x="46" y="7"/>
              </a:cxn>
              <a:cxn ang="0">
                <a:pos x="44" y="2"/>
              </a:cxn>
            </a:cxnLst>
            <a:rect l="0" t="0" r="r" b="b"/>
            <a:pathLst>
              <a:path w="46" h="195">
                <a:moveTo>
                  <a:pt x="44" y="2"/>
                </a:moveTo>
                <a:cubicBezTo>
                  <a:pt x="42" y="0"/>
                  <a:pt x="4" y="29"/>
                  <a:pt x="4" y="29"/>
                </a:cubicBezTo>
                <a:cubicBezTo>
                  <a:pt x="0" y="193"/>
                  <a:pt x="0" y="193"/>
                  <a:pt x="0" y="193"/>
                </a:cubicBezTo>
                <a:cubicBezTo>
                  <a:pt x="0" y="193"/>
                  <a:pt x="5" y="195"/>
                  <a:pt x="9" y="191"/>
                </a:cubicBezTo>
                <a:cubicBezTo>
                  <a:pt x="13" y="187"/>
                  <a:pt x="41" y="157"/>
                  <a:pt x="43" y="155"/>
                </a:cubicBezTo>
                <a:cubicBezTo>
                  <a:pt x="46" y="151"/>
                  <a:pt x="46" y="147"/>
                  <a:pt x="46" y="147"/>
                </a:cubicBezTo>
                <a:cubicBezTo>
                  <a:pt x="46" y="7"/>
                  <a:pt x="46" y="7"/>
                  <a:pt x="46" y="7"/>
                </a:cubicBezTo>
                <a:cubicBezTo>
                  <a:pt x="46" y="7"/>
                  <a:pt x="46" y="3"/>
                  <a:pt x="44" y="2"/>
                </a:cubicBez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4" name="200706495"/>
          <p:cNvSpPr>
            <a:spLocks noChangeAspect="1"/>
          </p:cNvSpPr>
          <p:nvPr/>
        </p:nvSpPr>
        <p:spPr bwMode="auto">
          <a:xfrm>
            <a:off x="2948226" y="3860179"/>
            <a:ext cx="407891" cy="149141"/>
          </a:xfrm>
          <a:custGeom>
            <a:avLst/>
            <a:gdLst/>
            <a:ahLst/>
            <a:cxnLst>
              <a:cxn ang="0">
                <a:pos x="114" y="12"/>
              </a:cxn>
              <a:cxn ang="0">
                <a:pos x="75" y="42"/>
              </a:cxn>
              <a:cxn ang="0">
                <a:pos x="5" y="29"/>
              </a:cxn>
              <a:cxn ang="0">
                <a:pos x="1" y="32"/>
              </a:cxn>
              <a:cxn ang="0">
                <a:pos x="3" y="27"/>
              </a:cxn>
              <a:cxn ang="0">
                <a:pos x="41" y="1"/>
              </a:cxn>
              <a:cxn ang="0">
                <a:pos x="45" y="0"/>
              </a:cxn>
              <a:cxn ang="0">
                <a:pos x="110" y="10"/>
              </a:cxn>
              <a:cxn ang="0">
                <a:pos x="114" y="12"/>
              </a:cxn>
            </a:cxnLst>
            <a:rect l="0" t="0" r="r" b="b"/>
            <a:pathLst>
              <a:path w="114" h="42">
                <a:moveTo>
                  <a:pt x="114" y="12"/>
                </a:moveTo>
                <a:cubicBezTo>
                  <a:pt x="75" y="42"/>
                  <a:pt x="75" y="42"/>
                  <a:pt x="75" y="42"/>
                </a:cubicBezTo>
                <a:cubicBezTo>
                  <a:pt x="9" y="31"/>
                  <a:pt x="10" y="30"/>
                  <a:pt x="5" y="29"/>
                </a:cubicBezTo>
                <a:cubicBezTo>
                  <a:pt x="2" y="28"/>
                  <a:pt x="1" y="32"/>
                  <a:pt x="1" y="32"/>
                </a:cubicBezTo>
                <a:cubicBezTo>
                  <a:pt x="1" y="32"/>
                  <a:pt x="0" y="29"/>
                  <a:pt x="3" y="27"/>
                </a:cubicBezTo>
                <a:cubicBezTo>
                  <a:pt x="5" y="26"/>
                  <a:pt x="38" y="4"/>
                  <a:pt x="41" y="1"/>
                </a:cubicBezTo>
                <a:cubicBezTo>
                  <a:pt x="42" y="0"/>
                  <a:pt x="45" y="0"/>
                  <a:pt x="45" y="0"/>
                </a:cubicBezTo>
                <a:cubicBezTo>
                  <a:pt x="45" y="0"/>
                  <a:pt x="109" y="10"/>
                  <a:pt x="110" y="10"/>
                </a:cubicBezTo>
                <a:cubicBezTo>
                  <a:pt x="112" y="10"/>
                  <a:pt x="114" y="12"/>
                  <a:pt x="114" y="12"/>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5" name="1549661406"/>
          <p:cNvSpPr>
            <a:spLocks noChangeAspect="1"/>
          </p:cNvSpPr>
          <p:nvPr/>
        </p:nvSpPr>
        <p:spPr bwMode="auto">
          <a:xfrm>
            <a:off x="3202264" y="3900535"/>
            <a:ext cx="153854" cy="122822"/>
          </a:xfrm>
          <a:custGeom>
            <a:avLst/>
            <a:gdLst/>
            <a:ahLst/>
            <a:cxnLst>
              <a:cxn ang="0">
                <a:pos x="43" y="3"/>
              </a:cxn>
              <a:cxn ang="0">
                <a:pos x="41" y="0"/>
              </a:cxn>
              <a:cxn ang="0">
                <a:pos x="0" y="30"/>
              </a:cxn>
              <a:cxn ang="0">
                <a:pos x="5" y="35"/>
              </a:cxn>
            </a:cxnLst>
            <a:rect l="0" t="0" r="r" b="b"/>
            <a:pathLst>
              <a:path w="43" h="35">
                <a:moveTo>
                  <a:pt x="43" y="3"/>
                </a:moveTo>
                <a:cubicBezTo>
                  <a:pt x="43" y="3"/>
                  <a:pt x="43" y="2"/>
                  <a:pt x="41" y="0"/>
                </a:cubicBezTo>
                <a:cubicBezTo>
                  <a:pt x="39" y="0"/>
                  <a:pt x="0" y="30"/>
                  <a:pt x="0" y="30"/>
                </a:cubicBezTo>
                <a:cubicBezTo>
                  <a:pt x="5" y="35"/>
                  <a:pt x="5" y="35"/>
                  <a:pt x="5" y="35"/>
                </a:cubicBezTo>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6" name="369895984"/>
          <p:cNvSpPr>
            <a:spLocks noChangeAspect="1"/>
          </p:cNvSpPr>
          <p:nvPr/>
        </p:nvSpPr>
        <p:spPr bwMode="auto">
          <a:xfrm>
            <a:off x="2951804" y="3960191"/>
            <a:ext cx="268350" cy="622881"/>
          </a:xfrm>
          <a:custGeom>
            <a:avLst/>
            <a:gdLst/>
            <a:ahLst/>
            <a:cxnLst>
              <a:cxn ang="0">
                <a:pos x="72" y="13"/>
              </a:cxn>
              <a:cxn ang="0">
                <a:pos x="4" y="1"/>
              </a:cxn>
              <a:cxn ang="0">
                <a:pos x="0" y="3"/>
              </a:cxn>
              <a:cxn ang="0">
                <a:pos x="0" y="152"/>
              </a:cxn>
              <a:cxn ang="0">
                <a:pos x="4" y="160"/>
              </a:cxn>
              <a:cxn ang="0">
                <a:pos x="69" y="175"/>
              </a:cxn>
              <a:cxn ang="0">
                <a:pos x="75" y="171"/>
              </a:cxn>
              <a:cxn ang="0">
                <a:pos x="75" y="17"/>
              </a:cxn>
              <a:cxn ang="0">
                <a:pos x="72" y="13"/>
              </a:cxn>
            </a:cxnLst>
            <a:rect l="0" t="0" r="r" b="b"/>
            <a:pathLst>
              <a:path w="75" h="177">
                <a:moveTo>
                  <a:pt x="72" y="13"/>
                </a:moveTo>
                <a:cubicBezTo>
                  <a:pt x="9" y="2"/>
                  <a:pt x="9" y="2"/>
                  <a:pt x="4" y="1"/>
                </a:cubicBezTo>
                <a:cubicBezTo>
                  <a:pt x="0" y="0"/>
                  <a:pt x="0" y="3"/>
                  <a:pt x="0" y="3"/>
                </a:cubicBezTo>
                <a:cubicBezTo>
                  <a:pt x="0" y="3"/>
                  <a:pt x="0" y="146"/>
                  <a:pt x="0" y="152"/>
                </a:cubicBezTo>
                <a:cubicBezTo>
                  <a:pt x="0" y="159"/>
                  <a:pt x="1" y="159"/>
                  <a:pt x="4" y="160"/>
                </a:cubicBezTo>
                <a:cubicBezTo>
                  <a:pt x="5" y="160"/>
                  <a:pt x="49" y="171"/>
                  <a:pt x="69" y="175"/>
                </a:cubicBezTo>
                <a:cubicBezTo>
                  <a:pt x="74" y="177"/>
                  <a:pt x="75" y="171"/>
                  <a:pt x="75" y="171"/>
                </a:cubicBezTo>
                <a:cubicBezTo>
                  <a:pt x="75" y="171"/>
                  <a:pt x="75" y="21"/>
                  <a:pt x="75" y="17"/>
                </a:cubicBezTo>
                <a:cubicBezTo>
                  <a:pt x="75" y="14"/>
                  <a:pt x="73" y="13"/>
                  <a:pt x="72" y="13"/>
                </a:cubicBez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7" name="996799781"/>
          <p:cNvSpPr>
            <a:spLocks noChangeAspect="1"/>
          </p:cNvSpPr>
          <p:nvPr/>
        </p:nvSpPr>
        <p:spPr bwMode="auto">
          <a:xfrm>
            <a:off x="3026943" y="3998793"/>
            <a:ext cx="178900" cy="105276"/>
          </a:xfrm>
          <a:custGeom>
            <a:avLst/>
            <a:gdLst/>
            <a:ahLst/>
            <a:cxnLst>
              <a:cxn ang="0">
                <a:pos x="0" y="0"/>
              </a:cxn>
              <a:cxn ang="0">
                <a:pos x="0" y="42"/>
              </a:cxn>
              <a:cxn ang="0">
                <a:pos x="100" y="60"/>
              </a:cxn>
              <a:cxn ang="0">
                <a:pos x="100" y="16"/>
              </a:cxn>
              <a:cxn ang="0">
                <a:pos x="0" y="0"/>
              </a:cxn>
              <a:cxn ang="0">
                <a:pos x="0" y="0"/>
              </a:cxn>
            </a:cxnLst>
            <a:rect l="0" t="0" r="r" b="b"/>
            <a:pathLst>
              <a:path w="100" h="60">
                <a:moveTo>
                  <a:pt x="0" y="0"/>
                </a:moveTo>
                <a:lnTo>
                  <a:pt x="0" y="42"/>
                </a:lnTo>
                <a:lnTo>
                  <a:pt x="100" y="60"/>
                </a:lnTo>
                <a:lnTo>
                  <a:pt x="100" y="16"/>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8" name="1688715708"/>
          <p:cNvSpPr>
            <a:spLocks noChangeAspect="1"/>
          </p:cNvSpPr>
          <p:nvPr/>
        </p:nvSpPr>
        <p:spPr bwMode="auto">
          <a:xfrm>
            <a:off x="3026943" y="4086521"/>
            <a:ext cx="178900" cy="178968"/>
          </a:xfrm>
          <a:custGeom>
            <a:avLst/>
            <a:gdLst/>
            <a:ahLst/>
            <a:cxnLst>
              <a:cxn ang="0">
                <a:pos x="0" y="0"/>
              </a:cxn>
              <a:cxn ang="0">
                <a:pos x="0" y="84"/>
              </a:cxn>
              <a:cxn ang="0">
                <a:pos x="100" y="102"/>
              </a:cxn>
              <a:cxn ang="0">
                <a:pos x="100" y="18"/>
              </a:cxn>
              <a:cxn ang="0">
                <a:pos x="0" y="0"/>
              </a:cxn>
              <a:cxn ang="0">
                <a:pos x="0" y="0"/>
              </a:cxn>
            </a:cxnLst>
            <a:rect l="0" t="0" r="r" b="b"/>
            <a:pathLst>
              <a:path w="100" h="102">
                <a:moveTo>
                  <a:pt x="0" y="0"/>
                </a:moveTo>
                <a:lnTo>
                  <a:pt x="0" y="84"/>
                </a:lnTo>
                <a:lnTo>
                  <a:pt x="100" y="102"/>
                </a:lnTo>
                <a:lnTo>
                  <a:pt x="100" y="18"/>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9" name="1073747944"/>
          <p:cNvSpPr>
            <a:spLocks noChangeAspect="1"/>
          </p:cNvSpPr>
          <p:nvPr/>
        </p:nvSpPr>
        <p:spPr bwMode="auto">
          <a:xfrm>
            <a:off x="3026943" y="4247944"/>
            <a:ext cx="178900" cy="303545"/>
          </a:xfrm>
          <a:custGeom>
            <a:avLst/>
            <a:gdLst/>
            <a:ahLst/>
            <a:cxnLst>
              <a:cxn ang="0">
                <a:pos x="0" y="0"/>
              </a:cxn>
              <a:cxn ang="0">
                <a:pos x="0" y="151"/>
              </a:cxn>
              <a:cxn ang="0">
                <a:pos x="100" y="173"/>
              </a:cxn>
              <a:cxn ang="0">
                <a:pos x="100" y="18"/>
              </a:cxn>
              <a:cxn ang="0">
                <a:pos x="0" y="0"/>
              </a:cxn>
              <a:cxn ang="0">
                <a:pos x="0" y="0"/>
              </a:cxn>
            </a:cxnLst>
            <a:rect l="0" t="0" r="r" b="b"/>
            <a:pathLst>
              <a:path w="100" h="173">
                <a:moveTo>
                  <a:pt x="0" y="0"/>
                </a:moveTo>
                <a:lnTo>
                  <a:pt x="0" y="151"/>
                </a:lnTo>
                <a:lnTo>
                  <a:pt x="100" y="173"/>
                </a:lnTo>
                <a:lnTo>
                  <a:pt x="100" y="18"/>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0" name="1472199980"/>
          <p:cNvSpPr>
            <a:spLocks noChangeAspect="1"/>
          </p:cNvSpPr>
          <p:nvPr/>
        </p:nvSpPr>
        <p:spPr bwMode="auto">
          <a:xfrm>
            <a:off x="3041254" y="4016338"/>
            <a:ext cx="150275" cy="45619"/>
          </a:xfrm>
          <a:custGeom>
            <a:avLst/>
            <a:gdLst/>
            <a:ahLst/>
            <a:cxnLst>
              <a:cxn ang="0">
                <a:pos x="0" y="0"/>
              </a:cxn>
              <a:cxn ang="0">
                <a:pos x="0" y="12"/>
              </a:cxn>
              <a:cxn ang="0">
                <a:pos x="84" y="26"/>
              </a:cxn>
              <a:cxn ang="0">
                <a:pos x="84" y="14"/>
              </a:cxn>
              <a:cxn ang="0">
                <a:pos x="0" y="0"/>
              </a:cxn>
              <a:cxn ang="0">
                <a:pos x="0" y="0"/>
              </a:cxn>
            </a:cxnLst>
            <a:rect l="0" t="0" r="r" b="b"/>
            <a:pathLst>
              <a:path w="84" h="26">
                <a:moveTo>
                  <a:pt x="0" y="0"/>
                </a:moveTo>
                <a:lnTo>
                  <a:pt x="0" y="12"/>
                </a:lnTo>
                <a:lnTo>
                  <a:pt x="84" y="26"/>
                </a:lnTo>
                <a:lnTo>
                  <a:pt x="84" y="14"/>
                </a:lnTo>
                <a:lnTo>
                  <a:pt x="0" y="0"/>
                </a:lnTo>
                <a:lnTo>
                  <a:pt x="0" y="0"/>
                </a:ln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1" name="526547051"/>
          <p:cNvSpPr>
            <a:spLocks noChangeAspect="1"/>
          </p:cNvSpPr>
          <p:nvPr/>
        </p:nvSpPr>
        <p:spPr bwMode="auto">
          <a:xfrm>
            <a:off x="3041254" y="4104067"/>
            <a:ext cx="150275" cy="45619"/>
          </a:xfrm>
          <a:custGeom>
            <a:avLst/>
            <a:gdLst/>
            <a:ahLst/>
            <a:cxnLst>
              <a:cxn ang="0">
                <a:pos x="0" y="0"/>
              </a:cxn>
              <a:cxn ang="0">
                <a:pos x="0" y="12"/>
              </a:cxn>
              <a:cxn ang="0">
                <a:pos x="84" y="26"/>
              </a:cxn>
              <a:cxn ang="0">
                <a:pos x="84" y="14"/>
              </a:cxn>
              <a:cxn ang="0">
                <a:pos x="0" y="0"/>
              </a:cxn>
              <a:cxn ang="0">
                <a:pos x="0" y="0"/>
              </a:cxn>
            </a:cxnLst>
            <a:rect l="0" t="0" r="r" b="b"/>
            <a:pathLst>
              <a:path w="84" h="26">
                <a:moveTo>
                  <a:pt x="0" y="0"/>
                </a:moveTo>
                <a:lnTo>
                  <a:pt x="0" y="12"/>
                </a:lnTo>
                <a:lnTo>
                  <a:pt x="84" y="26"/>
                </a:lnTo>
                <a:lnTo>
                  <a:pt x="84" y="14"/>
                </a:lnTo>
                <a:lnTo>
                  <a:pt x="0" y="0"/>
                </a:lnTo>
                <a:lnTo>
                  <a:pt x="0" y="0"/>
                </a:ln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144" name="1582264669" descr="图片754"/>
          <p:cNvPicPr>
            <a:picLocks noChangeAspect="1" noChangeArrowheads="1"/>
          </p:cNvPicPr>
          <p:nvPr/>
        </p:nvPicPr>
        <p:blipFill>
          <a:blip r:embed="rId4" cstate="print"/>
          <a:srcRect/>
          <a:stretch>
            <a:fillRect/>
          </a:stretch>
        </p:blipFill>
        <p:spPr bwMode="auto">
          <a:xfrm>
            <a:off x="2927648" y="1556792"/>
            <a:ext cx="740290" cy="736004"/>
          </a:xfrm>
          <a:prstGeom prst="rect">
            <a:avLst/>
          </a:prstGeom>
          <a:noFill/>
        </p:spPr>
      </p:pic>
      <p:sp>
        <p:nvSpPr>
          <p:cNvPr id="146" name="1005529925"/>
          <p:cNvSpPr>
            <a:spLocks noChangeAspect="1"/>
          </p:cNvSpPr>
          <p:nvPr/>
        </p:nvSpPr>
        <p:spPr bwMode="auto">
          <a:xfrm>
            <a:off x="3439882" y="2766534"/>
            <a:ext cx="332754" cy="170196"/>
          </a:xfrm>
          <a:custGeom>
            <a:avLst/>
            <a:gdLst/>
            <a:ahLst/>
            <a:cxnLst>
              <a:cxn ang="0">
                <a:pos x="91" y="17"/>
              </a:cxn>
              <a:cxn ang="0">
                <a:pos x="42" y="0"/>
              </a:cxn>
              <a:cxn ang="0">
                <a:pos x="0" y="20"/>
              </a:cxn>
              <a:cxn ang="0">
                <a:pos x="1" y="28"/>
              </a:cxn>
              <a:cxn ang="0">
                <a:pos x="3" y="32"/>
              </a:cxn>
              <a:cxn ang="0">
                <a:pos x="50" y="48"/>
              </a:cxn>
              <a:cxn ang="0">
                <a:pos x="90" y="32"/>
              </a:cxn>
              <a:cxn ang="0">
                <a:pos x="92" y="26"/>
              </a:cxn>
              <a:cxn ang="0">
                <a:pos x="91" y="17"/>
              </a:cxn>
            </a:cxnLst>
            <a:rect l="0" t="0" r="r" b="b"/>
            <a:pathLst>
              <a:path w="93" h="48">
                <a:moveTo>
                  <a:pt x="91" y="17"/>
                </a:moveTo>
                <a:cubicBezTo>
                  <a:pt x="83" y="7"/>
                  <a:pt x="63" y="0"/>
                  <a:pt x="42" y="0"/>
                </a:cubicBezTo>
                <a:cubicBezTo>
                  <a:pt x="21" y="1"/>
                  <a:pt x="5" y="9"/>
                  <a:pt x="0" y="20"/>
                </a:cubicBezTo>
                <a:cubicBezTo>
                  <a:pt x="1" y="28"/>
                  <a:pt x="1" y="28"/>
                  <a:pt x="1" y="28"/>
                </a:cubicBezTo>
                <a:cubicBezTo>
                  <a:pt x="2" y="30"/>
                  <a:pt x="3" y="31"/>
                  <a:pt x="3" y="32"/>
                </a:cubicBezTo>
                <a:cubicBezTo>
                  <a:pt x="12" y="42"/>
                  <a:pt x="30" y="48"/>
                  <a:pt x="50" y="48"/>
                </a:cubicBezTo>
                <a:cubicBezTo>
                  <a:pt x="69" y="47"/>
                  <a:pt x="84" y="41"/>
                  <a:pt x="90" y="32"/>
                </a:cubicBezTo>
                <a:cubicBezTo>
                  <a:pt x="91" y="31"/>
                  <a:pt x="93" y="28"/>
                  <a:pt x="92" y="26"/>
                </a:cubicBezTo>
                <a:lnTo>
                  <a:pt x="91" y="17"/>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7" name="1368385746"/>
          <p:cNvSpPr>
            <a:spLocks noChangeAspect="1"/>
          </p:cNvSpPr>
          <p:nvPr/>
        </p:nvSpPr>
        <p:spPr bwMode="auto">
          <a:xfrm>
            <a:off x="3432726" y="2745479"/>
            <a:ext cx="339910" cy="170196"/>
          </a:xfrm>
          <a:custGeom>
            <a:avLst/>
            <a:gdLst/>
            <a:ahLst/>
            <a:cxnLst>
              <a:cxn ang="0">
                <a:pos x="93" y="23"/>
              </a:cxn>
              <a:cxn ang="0">
                <a:pos x="51" y="47"/>
              </a:cxn>
              <a:cxn ang="0">
                <a:pos x="2" y="25"/>
              </a:cxn>
              <a:cxn ang="0">
                <a:pos x="44" y="1"/>
              </a:cxn>
              <a:cxn ang="0">
                <a:pos x="93" y="23"/>
              </a:cxn>
            </a:cxnLst>
            <a:rect l="0" t="0" r="r" b="b"/>
            <a:pathLst>
              <a:path w="95" h="48">
                <a:moveTo>
                  <a:pt x="93" y="23"/>
                </a:moveTo>
                <a:cubicBezTo>
                  <a:pt x="95" y="35"/>
                  <a:pt x="76" y="46"/>
                  <a:pt x="51" y="47"/>
                </a:cubicBezTo>
                <a:cubicBezTo>
                  <a:pt x="26" y="48"/>
                  <a:pt x="4" y="38"/>
                  <a:pt x="2" y="25"/>
                </a:cubicBezTo>
                <a:cubicBezTo>
                  <a:pt x="0" y="12"/>
                  <a:pt x="18" y="2"/>
                  <a:pt x="44" y="1"/>
                </a:cubicBezTo>
                <a:cubicBezTo>
                  <a:pt x="69" y="0"/>
                  <a:pt x="91" y="10"/>
                  <a:pt x="93" y="23"/>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8" name="280727839"/>
          <p:cNvSpPr>
            <a:spLocks noChangeAspect="1"/>
          </p:cNvSpPr>
          <p:nvPr/>
        </p:nvSpPr>
        <p:spPr bwMode="auto">
          <a:xfrm>
            <a:off x="3479240" y="2706877"/>
            <a:ext cx="228992" cy="156159"/>
          </a:xfrm>
          <a:custGeom>
            <a:avLst/>
            <a:gdLst/>
            <a:ahLst/>
            <a:cxnLst>
              <a:cxn ang="0">
                <a:pos x="62" y="14"/>
              </a:cxn>
              <a:cxn ang="0">
                <a:pos x="29" y="1"/>
              </a:cxn>
              <a:cxn ang="0">
                <a:pos x="0" y="16"/>
              </a:cxn>
              <a:cxn ang="0">
                <a:pos x="2" y="28"/>
              </a:cxn>
              <a:cxn ang="0">
                <a:pos x="6" y="34"/>
              </a:cxn>
              <a:cxn ang="0">
                <a:pos x="36" y="44"/>
              </a:cxn>
              <a:cxn ang="0">
                <a:pos x="63" y="31"/>
              </a:cxn>
              <a:cxn ang="0">
                <a:pos x="64" y="26"/>
              </a:cxn>
              <a:cxn ang="0">
                <a:pos x="62" y="14"/>
              </a:cxn>
            </a:cxnLst>
            <a:rect l="0" t="0" r="r" b="b"/>
            <a:pathLst>
              <a:path w="64" h="44">
                <a:moveTo>
                  <a:pt x="62" y="14"/>
                </a:moveTo>
                <a:cubicBezTo>
                  <a:pt x="56" y="6"/>
                  <a:pt x="43" y="0"/>
                  <a:pt x="29" y="1"/>
                </a:cubicBezTo>
                <a:cubicBezTo>
                  <a:pt x="14" y="1"/>
                  <a:pt x="3" y="7"/>
                  <a:pt x="0" y="16"/>
                </a:cubicBezTo>
                <a:cubicBezTo>
                  <a:pt x="2" y="28"/>
                  <a:pt x="2" y="28"/>
                  <a:pt x="2" y="28"/>
                </a:cubicBezTo>
                <a:cubicBezTo>
                  <a:pt x="3" y="30"/>
                  <a:pt x="5" y="33"/>
                  <a:pt x="6" y="34"/>
                </a:cubicBezTo>
                <a:cubicBezTo>
                  <a:pt x="13" y="40"/>
                  <a:pt x="24" y="44"/>
                  <a:pt x="36" y="44"/>
                </a:cubicBezTo>
                <a:cubicBezTo>
                  <a:pt x="48" y="43"/>
                  <a:pt x="58" y="38"/>
                  <a:pt x="63" y="31"/>
                </a:cubicBezTo>
                <a:cubicBezTo>
                  <a:pt x="63" y="30"/>
                  <a:pt x="64" y="29"/>
                  <a:pt x="64" y="26"/>
                </a:cubicBezTo>
                <a:lnTo>
                  <a:pt x="62" y="14"/>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149" name="1585065160"/>
          <p:cNvPicPr>
            <a:picLocks noChangeAspect="1" noChangeArrowheads="1"/>
          </p:cNvPicPr>
          <p:nvPr/>
        </p:nvPicPr>
        <p:blipFill>
          <a:blip r:embed="rId5" cstate="print"/>
          <a:srcRect/>
          <a:stretch>
            <a:fillRect/>
          </a:stretch>
        </p:blipFill>
        <p:spPr bwMode="auto">
          <a:xfrm>
            <a:off x="3459560" y="2677050"/>
            <a:ext cx="257616" cy="157913"/>
          </a:xfrm>
          <a:prstGeom prst="rect">
            <a:avLst/>
          </a:prstGeom>
          <a:noFill/>
          <a:ln w="9525">
            <a:noFill/>
            <a:miter lim="800000"/>
            <a:headEnd/>
            <a:tailEnd/>
          </a:ln>
        </p:spPr>
      </p:pic>
      <p:sp>
        <p:nvSpPr>
          <p:cNvPr id="150" name="1715371143"/>
          <p:cNvSpPr>
            <a:spLocks noChangeAspect="1"/>
          </p:cNvSpPr>
          <p:nvPr/>
        </p:nvSpPr>
        <p:spPr bwMode="auto">
          <a:xfrm>
            <a:off x="3550800" y="2405087"/>
            <a:ext cx="350644" cy="393029"/>
          </a:xfrm>
          <a:custGeom>
            <a:avLst/>
            <a:gdLst/>
            <a:ahLst/>
            <a:cxnLst>
              <a:cxn ang="0">
                <a:pos x="69" y="112"/>
              </a:cxn>
              <a:cxn ang="0">
                <a:pos x="94" y="91"/>
              </a:cxn>
              <a:cxn ang="0">
                <a:pos x="94" y="40"/>
              </a:cxn>
              <a:cxn ang="0">
                <a:pos x="88" y="0"/>
              </a:cxn>
              <a:cxn ang="0">
                <a:pos x="34" y="1"/>
              </a:cxn>
              <a:cxn ang="0">
                <a:pos x="0" y="7"/>
              </a:cxn>
              <a:cxn ang="0">
                <a:pos x="34" y="109"/>
              </a:cxn>
              <a:cxn ang="0">
                <a:pos x="69" y="112"/>
              </a:cxn>
            </a:cxnLst>
            <a:rect l="0" t="0" r="r" b="b"/>
            <a:pathLst>
              <a:path w="98" h="112">
                <a:moveTo>
                  <a:pt x="69" y="112"/>
                </a:moveTo>
                <a:cubicBezTo>
                  <a:pt x="94" y="91"/>
                  <a:pt x="94" y="91"/>
                  <a:pt x="94" y="91"/>
                </a:cubicBezTo>
                <a:cubicBezTo>
                  <a:pt x="98" y="69"/>
                  <a:pt x="97" y="56"/>
                  <a:pt x="94" y="40"/>
                </a:cubicBezTo>
                <a:cubicBezTo>
                  <a:pt x="89" y="21"/>
                  <a:pt x="88" y="0"/>
                  <a:pt x="88" y="0"/>
                </a:cubicBezTo>
                <a:cubicBezTo>
                  <a:pt x="34" y="1"/>
                  <a:pt x="34" y="1"/>
                  <a:pt x="34" y="1"/>
                </a:cubicBezTo>
                <a:cubicBezTo>
                  <a:pt x="0" y="7"/>
                  <a:pt x="0" y="7"/>
                  <a:pt x="0" y="7"/>
                </a:cubicBezTo>
                <a:cubicBezTo>
                  <a:pt x="34" y="109"/>
                  <a:pt x="34" y="109"/>
                  <a:pt x="34" y="109"/>
                </a:cubicBezTo>
                <a:lnTo>
                  <a:pt x="69" y="112"/>
                </a:lnTo>
                <a:close/>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1" name="9767518"/>
          <p:cNvSpPr>
            <a:spLocks noChangeAspect="1"/>
          </p:cNvSpPr>
          <p:nvPr/>
        </p:nvSpPr>
        <p:spPr bwMode="auto">
          <a:xfrm>
            <a:off x="3547221" y="2377014"/>
            <a:ext cx="318441" cy="84221"/>
          </a:xfrm>
          <a:custGeom>
            <a:avLst/>
            <a:gdLst/>
            <a:ahLst/>
            <a:cxnLst>
              <a:cxn ang="0">
                <a:pos x="134" y="44"/>
              </a:cxn>
              <a:cxn ang="0">
                <a:pos x="178" y="16"/>
              </a:cxn>
              <a:cxn ang="0">
                <a:pos x="78" y="0"/>
              </a:cxn>
              <a:cxn ang="0">
                <a:pos x="0" y="24"/>
              </a:cxn>
              <a:cxn ang="0">
                <a:pos x="122" y="48"/>
              </a:cxn>
              <a:cxn ang="0">
                <a:pos x="134" y="44"/>
              </a:cxn>
              <a:cxn ang="0">
                <a:pos x="134" y="44"/>
              </a:cxn>
            </a:cxnLst>
            <a:rect l="0" t="0" r="r" b="b"/>
            <a:pathLst>
              <a:path w="178" h="48">
                <a:moveTo>
                  <a:pt x="134" y="44"/>
                </a:moveTo>
                <a:lnTo>
                  <a:pt x="178" y="16"/>
                </a:lnTo>
                <a:lnTo>
                  <a:pt x="78" y="0"/>
                </a:lnTo>
                <a:lnTo>
                  <a:pt x="0" y="24"/>
                </a:lnTo>
                <a:lnTo>
                  <a:pt x="122" y="48"/>
                </a:lnTo>
                <a:lnTo>
                  <a:pt x="134" y="44"/>
                </a:lnTo>
                <a:lnTo>
                  <a:pt x="134" y="44"/>
                </a:lnTo>
                <a:close/>
              </a:path>
            </a:pathLst>
          </a:custGeom>
          <a:solidFill>
            <a:srgbClr val="305A7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2" name="1169934178"/>
          <p:cNvSpPr>
            <a:spLocks noChangeAspect="1"/>
          </p:cNvSpPr>
          <p:nvPr/>
        </p:nvSpPr>
        <p:spPr bwMode="auto">
          <a:xfrm>
            <a:off x="3371899" y="2419124"/>
            <a:ext cx="432937" cy="468477"/>
          </a:xfrm>
          <a:custGeom>
            <a:avLst/>
            <a:gdLst/>
            <a:ahLst/>
            <a:cxnLst>
              <a:cxn ang="0">
                <a:pos x="4" y="7"/>
              </a:cxn>
              <a:cxn ang="0">
                <a:pos x="13" y="0"/>
              </a:cxn>
              <a:cxn ang="0">
                <a:pos x="119" y="11"/>
              </a:cxn>
              <a:cxn ang="0">
                <a:pos x="121" y="13"/>
              </a:cxn>
              <a:cxn ang="0">
                <a:pos x="121" y="119"/>
              </a:cxn>
              <a:cxn ang="0">
                <a:pos x="120" y="121"/>
              </a:cxn>
              <a:cxn ang="0">
                <a:pos x="107" y="131"/>
              </a:cxn>
              <a:cxn ang="0">
                <a:pos x="102" y="132"/>
              </a:cxn>
              <a:cxn ang="0">
                <a:pos x="0" y="99"/>
              </a:cxn>
              <a:cxn ang="0">
                <a:pos x="4" y="7"/>
              </a:cxn>
            </a:cxnLst>
            <a:rect l="0" t="0" r="r" b="b"/>
            <a:pathLst>
              <a:path w="121" h="133">
                <a:moveTo>
                  <a:pt x="4" y="7"/>
                </a:moveTo>
                <a:cubicBezTo>
                  <a:pt x="13" y="0"/>
                  <a:pt x="13" y="0"/>
                  <a:pt x="13" y="0"/>
                </a:cubicBezTo>
                <a:cubicBezTo>
                  <a:pt x="119" y="11"/>
                  <a:pt x="119" y="11"/>
                  <a:pt x="119" y="11"/>
                </a:cubicBezTo>
                <a:cubicBezTo>
                  <a:pt x="119" y="11"/>
                  <a:pt x="121" y="12"/>
                  <a:pt x="121" y="13"/>
                </a:cubicBezTo>
                <a:cubicBezTo>
                  <a:pt x="121" y="14"/>
                  <a:pt x="121" y="102"/>
                  <a:pt x="121" y="119"/>
                </a:cubicBezTo>
                <a:cubicBezTo>
                  <a:pt x="121" y="121"/>
                  <a:pt x="120" y="121"/>
                  <a:pt x="120" y="121"/>
                </a:cubicBezTo>
                <a:cubicBezTo>
                  <a:pt x="120" y="121"/>
                  <a:pt x="110" y="129"/>
                  <a:pt x="107" y="131"/>
                </a:cubicBezTo>
                <a:cubicBezTo>
                  <a:pt x="105" y="133"/>
                  <a:pt x="102" y="132"/>
                  <a:pt x="102" y="132"/>
                </a:cubicBezTo>
                <a:cubicBezTo>
                  <a:pt x="0" y="99"/>
                  <a:pt x="0" y="99"/>
                  <a:pt x="0" y="99"/>
                </a:cubicBezTo>
                <a:lnTo>
                  <a:pt x="4" y="7"/>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3" name="505581588"/>
          <p:cNvSpPr>
            <a:spLocks noChangeAspect="1"/>
          </p:cNvSpPr>
          <p:nvPr/>
        </p:nvSpPr>
        <p:spPr bwMode="auto">
          <a:xfrm>
            <a:off x="3368322" y="2401578"/>
            <a:ext cx="432937" cy="447422"/>
          </a:xfrm>
          <a:custGeom>
            <a:avLst/>
            <a:gdLst/>
            <a:ahLst/>
            <a:cxnLst>
              <a:cxn ang="0">
                <a:pos x="16" y="1"/>
              </a:cxn>
              <a:cxn ang="0">
                <a:pos x="21" y="0"/>
              </a:cxn>
              <a:cxn ang="0">
                <a:pos x="118" y="15"/>
              </a:cxn>
              <a:cxn ang="0">
                <a:pos x="121" y="16"/>
              </a:cxn>
              <a:cxn ang="0">
                <a:pos x="105" y="26"/>
              </a:cxn>
              <a:cxn ang="0">
                <a:pos x="66" y="100"/>
              </a:cxn>
              <a:cxn ang="0">
                <a:pos x="81" y="127"/>
              </a:cxn>
              <a:cxn ang="0">
                <a:pos x="1" y="104"/>
              </a:cxn>
              <a:cxn ang="0">
                <a:pos x="0" y="8"/>
              </a:cxn>
              <a:cxn ang="0">
                <a:pos x="16" y="1"/>
              </a:cxn>
            </a:cxnLst>
            <a:rect l="0" t="0" r="r" b="b"/>
            <a:pathLst>
              <a:path w="121" h="127">
                <a:moveTo>
                  <a:pt x="16" y="1"/>
                </a:moveTo>
                <a:cubicBezTo>
                  <a:pt x="19" y="0"/>
                  <a:pt x="21" y="0"/>
                  <a:pt x="21" y="0"/>
                </a:cubicBezTo>
                <a:cubicBezTo>
                  <a:pt x="21" y="0"/>
                  <a:pt x="117" y="15"/>
                  <a:pt x="118" y="15"/>
                </a:cubicBezTo>
                <a:cubicBezTo>
                  <a:pt x="120" y="15"/>
                  <a:pt x="121" y="16"/>
                  <a:pt x="121" y="16"/>
                </a:cubicBezTo>
                <a:cubicBezTo>
                  <a:pt x="105" y="26"/>
                  <a:pt x="105" y="26"/>
                  <a:pt x="105" y="26"/>
                </a:cubicBezTo>
                <a:cubicBezTo>
                  <a:pt x="105" y="26"/>
                  <a:pt x="66" y="96"/>
                  <a:pt x="66" y="100"/>
                </a:cubicBezTo>
                <a:cubicBezTo>
                  <a:pt x="66" y="101"/>
                  <a:pt x="73" y="116"/>
                  <a:pt x="81" y="127"/>
                </a:cubicBezTo>
                <a:cubicBezTo>
                  <a:pt x="1" y="104"/>
                  <a:pt x="1" y="104"/>
                  <a:pt x="1" y="104"/>
                </a:cubicBezTo>
                <a:cubicBezTo>
                  <a:pt x="0" y="8"/>
                  <a:pt x="0" y="8"/>
                  <a:pt x="0" y="8"/>
                </a:cubicBezTo>
                <a:cubicBezTo>
                  <a:pt x="0" y="8"/>
                  <a:pt x="13" y="2"/>
                  <a:pt x="16" y="1"/>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4" name="815756364"/>
          <p:cNvSpPr>
            <a:spLocks noChangeAspect="1"/>
          </p:cNvSpPr>
          <p:nvPr/>
        </p:nvSpPr>
        <p:spPr bwMode="auto">
          <a:xfrm>
            <a:off x="3740433" y="2454217"/>
            <a:ext cx="64404" cy="49128"/>
          </a:xfrm>
          <a:custGeom>
            <a:avLst/>
            <a:gdLst/>
            <a:ahLst/>
            <a:cxnLst>
              <a:cxn ang="0">
                <a:pos x="16" y="0"/>
              </a:cxn>
              <a:cxn ang="0">
                <a:pos x="18" y="3"/>
              </a:cxn>
              <a:cxn ang="0">
                <a:pos x="1" y="14"/>
              </a:cxn>
              <a:cxn ang="0">
                <a:pos x="0" y="11"/>
              </a:cxn>
              <a:cxn ang="0">
                <a:pos x="16" y="0"/>
              </a:cxn>
            </a:cxnLst>
            <a:rect l="0" t="0" r="r" b="b"/>
            <a:pathLst>
              <a:path w="18" h="14">
                <a:moveTo>
                  <a:pt x="16" y="0"/>
                </a:moveTo>
                <a:cubicBezTo>
                  <a:pt x="18" y="1"/>
                  <a:pt x="18" y="3"/>
                  <a:pt x="18" y="3"/>
                </a:cubicBezTo>
                <a:cubicBezTo>
                  <a:pt x="1" y="14"/>
                  <a:pt x="1" y="14"/>
                  <a:pt x="1" y="14"/>
                </a:cubicBezTo>
                <a:cubicBezTo>
                  <a:pt x="0" y="11"/>
                  <a:pt x="0" y="11"/>
                  <a:pt x="0" y="11"/>
                </a:cubicBezTo>
                <a:cubicBezTo>
                  <a:pt x="0" y="11"/>
                  <a:pt x="15" y="1"/>
                  <a:pt x="16" y="0"/>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5" name="481395591"/>
          <p:cNvSpPr>
            <a:spLocks noChangeAspect="1"/>
          </p:cNvSpPr>
          <p:nvPr/>
        </p:nvSpPr>
        <p:spPr bwMode="auto">
          <a:xfrm>
            <a:off x="3361165" y="2422633"/>
            <a:ext cx="386424" cy="468477"/>
          </a:xfrm>
          <a:custGeom>
            <a:avLst/>
            <a:gdLst/>
            <a:ahLst/>
            <a:cxnLst>
              <a:cxn ang="0">
                <a:pos x="0" y="6"/>
              </a:cxn>
              <a:cxn ang="0">
                <a:pos x="0" y="97"/>
              </a:cxn>
              <a:cxn ang="0">
                <a:pos x="5" y="103"/>
              </a:cxn>
              <a:cxn ang="0">
                <a:pos x="104" y="130"/>
              </a:cxn>
              <a:cxn ang="0">
                <a:pos x="108" y="128"/>
              </a:cxn>
              <a:cxn ang="0">
                <a:pos x="108" y="23"/>
              </a:cxn>
              <a:cxn ang="0">
                <a:pos x="104" y="19"/>
              </a:cxn>
              <a:cxn ang="0">
                <a:pos x="6" y="2"/>
              </a:cxn>
              <a:cxn ang="0">
                <a:pos x="0" y="6"/>
              </a:cxn>
            </a:cxnLst>
            <a:rect l="0" t="0" r="r" b="b"/>
            <a:pathLst>
              <a:path w="108" h="133">
                <a:moveTo>
                  <a:pt x="0" y="6"/>
                </a:moveTo>
                <a:cubicBezTo>
                  <a:pt x="0" y="11"/>
                  <a:pt x="0" y="81"/>
                  <a:pt x="0" y="97"/>
                </a:cubicBezTo>
                <a:cubicBezTo>
                  <a:pt x="0" y="101"/>
                  <a:pt x="5" y="103"/>
                  <a:pt x="5" y="103"/>
                </a:cubicBezTo>
                <a:cubicBezTo>
                  <a:pt x="104" y="130"/>
                  <a:pt x="104" y="130"/>
                  <a:pt x="104" y="130"/>
                </a:cubicBezTo>
                <a:cubicBezTo>
                  <a:pt x="104" y="130"/>
                  <a:pt x="108" y="133"/>
                  <a:pt x="108" y="128"/>
                </a:cubicBezTo>
                <a:cubicBezTo>
                  <a:pt x="108" y="123"/>
                  <a:pt x="108" y="23"/>
                  <a:pt x="108" y="23"/>
                </a:cubicBezTo>
                <a:cubicBezTo>
                  <a:pt x="108" y="23"/>
                  <a:pt x="108" y="20"/>
                  <a:pt x="104" y="19"/>
                </a:cubicBezTo>
                <a:cubicBezTo>
                  <a:pt x="99" y="18"/>
                  <a:pt x="6" y="2"/>
                  <a:pt x="6" y="2"/>
                </a:cubicBezTo>
                <a:cubicBezTo>
                  <a:pt x="6" y="2"/>
                  <a:pt x="0" y="0"/>
                  <a:pt x="0" y="6"/>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6" name="1502675624"/>
          <p:cNvSpPr>
            <a:spLocks noChangeAspect="1"/>
          </p:cNvSpPr>
          <p:nvPr/>
        </p:nvSpPr>
        <p:spPr bwMode="auto">
          <a:xfrm>
            <a:off x="3400524" y="2468253"/>
            <a:ext cx="304129" cy="357938"/>
          </a:xfrm>
          <a:custGeom>
            <a:avLst/>
            <a:gdLst/>
            <a:ahLst/>
            <a:cxnLst>
              <a:cxn ang="0">
                <a:pos x="83" y="14"/>
              </a:cxn>
              <a:cxn ang="0">
                <a:pos x="3" y="1"/>
              </a:cxn>
              <a:cxn ang="0">
                <a:pos x="0" y="2"/>
              </a:cxn>
              <a:cxn ang="0">
                <a:pos x="0" y="77"/>
              </a:cxn>
              <a:cxn ang="0">
                <a:pos x="3" y="82"/>
              </a:cxn>
              <a:cxn ang="0">
                <a:pos x="81" y="101"/>
              </a:cxn>
              <a:cxn ang="0">
                <a:pos x="85" y="98"/>
              </a:cxn>
              <a:cxn ang="0">
                <a:pos x="85" y="18"/>
              </a:cxn>
              <a:cxn ang="0">
                <a:pos x="83" y="14"/>
              </a:cxn>
            </a:cxnLst>
            <a:rect l="0" t="0" r="r" b="b"/>
            <a:pathLst>
              <a:path w="85" h="102">
                <a:moveTo>
                  <a:pt x="83" y="14"/>
                </a:moveTo>
                <a:cubicBezTo>
                  <a:pt x="37" y="7"/>
                  <a:pt x="7" y="1"/>
                  <a:pt x="3" y="1"/>
                </a:cubicBezTo>
                <a:cubicBezTo>
                  <a:pt x="0" y="0"/>
                  <a:pt x="0" y="2"/>
                  <a:pt x="0" y="2"/>
                </a:cubicBezTo>
                <a:cubicBezTo>
                  <a:pt x="0" y="2"/>
                  <a:pt x="0" y="72"/>
                  <a:pt x="0" y="77"/>
                </a:cubicBezTo>
                <a:cubicBezTo>
                  <a:pt x="0" y="81"/>
                  <a:pt x="1" y="81"/>
                  <a:pt x="3" y="82"/>
                </a:cubicBezTo>
                <a:cubicBezTo>
                  <a:pt x="4" y="82"/>
                  <a:pt x="66" y="98"/>
                  <a:pt x="81" y="101"/>
                </a:cubicBezTo>
                <a:cubicBezTo>
                  <a:pt x="84" y="102"/>
                  <a:pt x="85" y="98"/>
                  <a:pt x="85" y="98"/>
                </a:cubicBezTo>
                <a:cubicBezTo>
                  <a:pt x="85" y="98"/>
                  <a:pt x="85" y="20"/>
                  <a:pt x="85" y="18"/>
                </a:cubicBezTo>
                <a:cubicBezTo>
                  <a:pt x="85" y="16"/>
                  <a:pt x="83" y="14"/>
                  <a:pt x="83" y="14"/>
                </a:cubicBez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7" name="2107322973"/>
          <p:cNvSpPr>
            <a:spLocks noChangeAspect="1"/>
          </p:cNvSpPr>
          <p:nvPr/>
        </p:nvSpPr>
        <p:spPr bwMode="auto">
          <a:xfrm>
            <a:off x="3411257" y="2478781"/>
            <a:ext cx="279083" cy="333374"/>
          </a:xfrm>
          <a:custGeom>
            <a:avLst/>
            <a:gdLst/>
            <a:ahLst/>
            <a:cxnLst>
              <a:cxn ang="0">
                <a:pos x="76" y="13"/>
              </a:cxn>
              <a:cxn ang="0">
                <a:pos x="3" y="1"/>
              </a:cxn>
              <a:cxn ang="0">
                <a:pos x="0" y="2"/>
              </a:cxn>
              <a:cxn ang="0">
                <a:pos x="0" y="71"/>
              </a:cxn>
              <a:cxn ang="0">
                <a:pos x="3" y="76"/>
              </a:cxn>
              <a:cxn ang="0">
                <a:pos x="74" y="95"/>
              </a:cxn>
              <a:cxn ang="0">
                <a:pos x="78" y="92"/>
              </a:cxn>
              <a:cxn ang="0">
                <a:pos x="78" y="16"/>
              </a:cxn>
              <a:cxn ang="0">
                <a:pos x="76" y="13"/>
              </a:cxn>
            </a:cxnLst>
            <a:rect l="0" t="0" r="r" b="b"/>
            <a:pathLst>
              <a:path w="78" h="95">
                <a:moveTo>
                  <a:pt x="76" y="13"/>
                </a:moveTo>
                <a:cubicBezTo>
                  <a:pt x="34" y="6"/>
                  <a:pt x="6" y="1"/>
                  <a:pt x="3" y="1"/>
                </a:cubicBezTo>
                <a:cubicBezTo>
                  <a:pt x="0" y="0"/>
                  <a:pt x="0" y="2"/>
                  <a:pt x="0" y="2"/>
                </a:cubicBezTo>
                <a:cubicBezTo>
                  <a:pt x="0" y="2"/>
                  <a:pt x="0" y="67"/>
                  <a:pt x="0" y="71"/>
                </a:cubicBezTo>
                <a:cubicBezTo>
                  <a:pt x="0" y="76"/>
                  <a:pt x="1" y="76"/>
                  <a:pt x="3" y="76"/>
                </a:cubicBezTo>
                <a:cubicBezTo>
                  <a:pt x="4" y="77"/>
                  <a:pt x="61" y="92"/>
                  <a:pt x="74" y="95"/>
                </a:cubicBezTo>
                <a:cubicBezTo>
                  <a:pt x="77" y="95"/>
                  <a:pt x="78" y="92"/>
                  <a:pt x="78" y="92"/>
                </a:cubicBezTo>
                <a:cubicBezTo>
                  <a:pt x="78" y="92"/>
                  <a:pt x="78" y="19"/>
                  <a:pt x="78" y="16"/>
                </a:cubicBezTo>
                <a:cubicBezTo>
                  <a:pt x="78" y="15"/>
                  <a:pt x="78" y="13"/>
                  <a:pt x="76" y="13"/>
                </a:cubicBez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8" name="1602705195"/>
          <p:cNvSpPr>
            <a:spLocks noChangeAspect="1" noEditPoints="1"/>
          </p:cNvSpPr>
          <p:nvPr/>
        </p:nvSpPr>
        <p:spPr bwMode="auto">
          <a:xfrm>
            <a:off x="3407680" y="2475272"/>
            <a:ext cx="286239" cy="340392"/>
          </a:xfrm>
          <a:custGeom>
            <a:avLst/>
            <a:gdLst/>
            <a:ahLst/>
            <a:cxnLst>
              <a:cxn ang="0">
                <a:pos x="1" y="1"/>
              </a:cxn>
              <a:cxn ang="0">
                <a:pos x="0" y="3"/>
              </a:cxn>
              <a:cxn ang="0">
                <a:pos x="0" y="72"/>
              </a:cxn>
              <a:cxn ang="0">
                <a:pos x="3" y="78"/>
              </a:cxn>
              <a:cxn ang="0">
                <a:pos x="75" y="96"/>
              </a:cxn>
              <a:cxn ang="0">
                <a:pos x="80" y="93"/>
              </a:cxn>
              <a:cxn ang="0">
                <a:pos x="80" y="17"/>
              </a:cxn>
              <a:cxn ang="0">
                <a:pos x="77" y="13"/>
              </a:cxn>
              <a:cxn ang="0">
                <a:pos x="77" y="13"/>
              </a:cxn>
              <a:cxn ang="0">
                <a:pos x="4" y="1"/>
              </a:cxn>
              <a:cxn ang="0">
                <a:pos x="1" y="1"/>
              </a:cxn>
              <a:cxn ang="0">
                <a:pos x="2" y="3"/>
              </a:cxn>
              <a:cxn ang="0">
                <a:pos x="4" y="2"/>
              </a:cxn>
              <a:cxn ang="0">
                <a:pos x="77" y="15"/>
              </a:cxn>
              <a:cxn ang="0">
                <a:pos x="78" y="17"/>
              </a:cxn>
              <a:cxn ang="0">
                <a:pos x="78" y="93"/>
              </a:cxn>
              <a:cxn ang="0">
                <a:pos x="76" y="95"/>
              </a:cxn>
              <a:cxn ang="0">
                <a:pos x="4" y="76"/>
              </a:cxn>
              <a:cxn ang="0">
                <a:pos x="2" y="72"/>
              </a:cxn>
              <a:cxn ang="0">
                <a:pos x="2" y="3"/>
              </a:cxn>
            </a:cxnLst>
            <a:rect l="0" t="0" r="r" b="b"/>
            <a:pathLst>
              <a:path w="80" h="97">
                <a:moveTo>
                  <a:pt x="1" y="1"/>
                </a:moveTo>
                <a:cubicBezTo>
                  <a:pt x="0" y="2"/>
                  <a:pt x="0" y="3"/>
                  <a:pt x="0" y="3"/>
                </a:cubicBezTo>
                <a:cubicBezTo>
                  <a:pt x="0" y="72"/>
                  <a:pt x="0" y="72"/>
                  <a:pt x="0" y="72"/>
                </a:cubicBezTo>
                <a:cubicBezTo>
                  <a:pt x="0" y="77"/>
                  <a:pt x="1" y="77"/>
                  <a:pt x="3" y="78"/>
                </a:cubicBezTo>
                <a:cubicBezTo>
                  <a:pt x="4" y="78"/>
                  <a:pt x="61" y="93"/>
                  <a:pt x="75" y="96"/>
                </a:cubicBezTo>
                <a:cubicBezTo>
                  <a:pt x="78" y="97"/>
                  <a:pt x="80" y="94"/>
                  <a:pt x="80" y="93"/>
                </a:cubicBezTo>
                <a:cubicBezTo>
                  <a:pt x="80" y="17"/>
                  <a:pt x="80" y="17"/>
                  <a:pt x="80" y="17"/>
                </a:cubicBezTo>
                <a:cubicBezTo>
                  <a:pt x="80" y="16"/>
                  <a:pt x="80" y="14"/>
                  <a:pt x="77" y="13"/>
                </a:cubicBezTo>
                <a:cubicBezTo>
                  <a:pt x="77" y="13"/>
                  <a:pt x="77" y="13"/>
                  <a:pt x="77" y="13"/>
                </a:cubicBezTo>
                <a:cubicBezTo>
                  <a:pt x="4" y="1"/>
                  <a:pt x="4" y="1"/>
                  <a:pt x="4" y="1"/>
                </a:cubicBezTo>
                <a:cubicBezTo>
                  <a:pt x="3" y="0"/>
                  <a:pt x="2" y="1"/>
                  <a:pt x="1" y="1"/>
                </a:cubicBezTo>
                <a:close/>
                <a:moveTo>
                  <a:pt x="2" y="3"/>
                </a:moveTo>
                <a:cubicBezTo>
                  <a:pt x="2" y="2"/>
                  <a:pt x="3" y="2"/>
                  <a:pt x="4" y="2"/>
                </a:cubicBezTo>
                <a:cubicBezTo>
                  <a:pt x="77" y="15"/>
                  <a:pt x="77" y="15"/>
                  <a:pt x="77" y="15"/>
                </a:cubicBezTo>
                <a:cubicBezTo>
                  <a:pt x="78" y="15"/>
                  <a:pt x="78" y="15"/>
                  <a:pt x="78" y="17"/>
                </a:cubicBezTo>
                <a:cubicBezTo>
                  <a:pt x="78" y="93"/>
                  <a:pt x="78" y="93"/>
                  <a:pt x="78" y="93"/>
                </a:cubicBezTo>
                <a:cubicBezTo>
                  <a:pt x="78" y="93"/>
                  <a:pt x="78" y="95"/>
                  <a:pt x="76" y="95"/>
                </a:cubicBezTo>
                <a:cubicBezTo>
                  <a:pt x="62" y="92"/>
                  <a:pt x="4" y="77"/>
                  <a:pt x="4" y="76"/>
                </a:cubicBezTo>
                <a:cubicBezTo>
                  <a:pt x="2" y="76"/>
                  <a:pt x="2" y="76"/>
                  <a:pt x="2" y="72"/>
                </a:cubicBezTo>
                <a:cubicBezTo>
                  <a:pt x="2" y="3"/>
                  <a:pt x="2" y="3"/>
                  <a:pt x="2" y="3"/>
                </a:cubicBez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9" name="2083070361"/>
          <p:cNvSpPr>
            <a:spLocks noChangeAspect="1"/>
          </p:cNvSpPr>
          <p:nvPr/>
        </p:nvSpPr>
        <p:spPr bwMode="auto">
          <a:xfrm>
            <a:off x="4083922" y="2219101"/>
            <a:ext cx="164588" cy="686047"/>
          </a:xfrm>
          <a:custGeom>
            <a:avLst/>
            <a:gdLst/>
            <a:ahLst/>
            <a:cxnLst>
              <a:cxn ang="0">
                <a:pos x="44" y="2"/>
              </a:cxn>
              <a:cxn ang="0">
                <a:pos x="4" y="29"/>
              </a:cxn>
              <a:cxn ang="0">
                <a:pos x="0" y="193"/>
              </a:cxn>
              <a:cxn ang="0">
                <a:pos x="9" y="191"/>
              </a:cxn>
              <a:cxn ang="0">
                <a:pos x="43" y="155"/>
              </a:cxn>
              <a:cxn ang="0">
                <a:pos x="46" y="147"/>
              </a:cxn>
              <a:cxn ang="0">
                <a:pos x="46" y="7"/>
              </a:cxn>
              <a:cxn ang="0">
                <a:pos x="44" y="2"/>
              </a:cxn>
            </a:cxnLst>
            <a:rect l="0" t="0" r="r" b="b"/>
            <a:pathLst>
              <a:path w="46" h="195">
                <a:moveTo>
                  <a:pt x="44" y="2"/>
                </a:moveTo>
                <a:cubicBezTo>
                  <a:pt x="42" y="0"/>
                  <a:pt x="4" y="29"/>
                  <a:pt x="4" y="29"/>
                </a:cubicBezTo>
                <a:cubicBezTo>
                  <a:pt x="0" y="193"/>
                  <a:pt x="0" y="193"/>
                  <a:pt x="0" y="193"/>
                </a:cubicBezTo>
                <a:cubicBezTo>
                  <a:pt x="0" y="193"/>
                  <a:pt x="5" y="195"/>
                  <a:pt x="9" y="191"/>
                </a:cubicBezTo>
                <a:cubicBezTo>
                  <a:pt x="13" y="187"/>
                  <a:pt x="41" y="157"/>
                  <a:pt x="43" y="155"/>
                </a:cubicBezTo>
                <a:cubicBezTo>
                  <a:pt x="46" y="151"/>
                  <a:pt x="46" y="147"/>
                  <a:pt x="46" y="147"/>
                </a:cubicBezTo>
                <a:cubicBezTo>
                  <a:pt x="46" y="7"/>
                  <a:pt x="46" y="7"/>
                  <a:pt x="46" y="7"/>
                </a:cubicBezTo>
                <a:cubicBezTo>
                  <a:pt x="46" y="7"/>
                  <a:pt x="46" y="3"/>
                  <a:pt x="44" y="2"/>
                </a:cubicBez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0" name="200706495"/>
          <p:cNvSpPr>
            <a:spLocks noChangeAspect="1"/>
          </p:cNvSpPr>
          <p:nvPr/>
        </p:nvSpPr>
        <p:spPr bwMode="auto">
          <a:xfrm>
            <a:off x="3837039" y="2182254"/>
            <a:ext cx="407891" cy="149141"/>
          </a:xfrm>
          <a:custGeom>
            <a:avLst/>
            <a:gdLst/>
            <a:ahLst/>
            <a:cxnLst>
              <a:cxn ang="0">
                <a:pos x="114" y="12"/>
              </a:cxn>
              <a:cxn ang="0">
                <a:pos x="75" y="42"/>
              </a:cxn>
              <a:cxn ang="0">
                <a:pos x="5" y="29"/>
              </a:cxn>
              <a:cxn ang="0">
                <a:pos x="1" y="32"/>
              </a:cxn>
              <a:cxn ang="0">
                <a:pos x="3" y="27"/>
              </a:cxn>
              <a:cxn ang="0">
                <a:pos x="41" y="1"/>
              </a:cxn>
              <a:cxn ang="0">
                <a:pos x="45" y="0"/>
              </a:cxn>
              <a:cxn ang="0">
                <a:pos x="110" y="10"/>
              </a:cxn>
              <a:cxn ang="0">
                <a:pos x="114" y="12"/>
              </a:cxn>
            </a:cxnLst>
            <a:rect l="0" t="0" r="r" b="b"/>
            <a:pathLst>
              <a:path w="114" h="42">
                <a:moveTo>
                  <a:pt x="114" y="12"/>
                </a:moveTo>
                <a:cubicBezTo>
                  <a:pt x="75" y="42"/>
                  <a:pt x="75" y="42"/>
                  <a:pt x="75" y="42"/>
                </a:cubicBezTo>
                <a:cubicBezTo>
                  <a:pt x="9" y="31"/>
                  <a:pt x="10" y="30"/>
                  <a:pt x="5" y="29"/>
                </a:cubicBezTo>
                <a:cubicBezTo>
                  <a:pt x="2" y="28"/>
                  <a:pt x="1" y="32"/>
                  <a:pt x="1" y="32"/>
                </a:cubicBezTo>
                <a:cubicBezTo>
                  <a:pt x="1" y="32"/>
                  <a:pt x="0" y="29"/>
                  <a:pt x="3" y="27"/>
                </a:cubicBezTo>
                <a:cubicBezTo>
                  <a:pt x="5" y="26"/>
                  <a:pt x="38" y="4"/>
                  <a:pt x="41" y="1"/>
                </a:cubicBezTo>
                <a:cubicBezTo>
                  <a:pt x="42" y="0"/>
                  <a:pt x="45" y="0"/>
                  <a:pt x="45" y="0"/>
                </a:cubicBezTo>
                <a:cubicBezTo>
                  <a:pt x="45" y="0"/>
                  <a:pt x="109" y="10"/>
                  <a:pt x="110" y="10"/>
                </a:cubicBezTo>
                <a:cubicBezTo>
                  <a:pt x="112" y="10"/>
                  <a:pt x="114" y="12"/>
                  <a:pt x="114" y="12"/>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1" name="1549661406"/>
          <p:cNvSpPr>
            <a:spLocks noChangeAspect="1"/>
          </p:cNvSpPr>
          <p:nvPr/>
        </p:nvSpPr>
        <p:spPr bwMode="auto">
          <a:xfrm>
            <a:off x="4091077" y="2222610"/>
            <a:ext cx="153854" cy="122822"/>
          </a:xfrm>
          <a:custGeom>
            <a:avLst/>
            <a:gdLst/>
            <a:ahLst/>
            <a:cxnLst>
              <a:cxn ang="0">
                <a:pos x="43" y="3"/>
              </a:cxn>
              <a:cxn ang="0">
                <a:pos x="41" y="0"/>
              </a:cxn>
              <a:cxn ang="0">
                <a:pos x="0" y="30"/>
              </a:cxn>
              <a:cxn ang="0">
                <a:pos x="5" y="35"/>
              </a:cxn>
            </a:cxnLst>
            <a:rect l="0" t="0" r="r" b="b"/>
            <a:pathLst>
              <a:path w="43" h="35">
                <a:moveTo>
                  <a:pt x="43" y="3"/>
                </a:moveTo>
                <a:cubicBezTo>
                  <a:pt x="43" y="3"/>
                  <a:pt x="43" y="2"/>
                  <a:pt x="41" y="0"/>
                </a:cubicBezTo>
                <a:cubicBezTo>
                  <a:pt x="39" y="0"/>
                  <a:pt x="0" y="30"/>
                  <a:pt x="0" y="30"/>
                </a:cubicBezTo>
                <a:cubicBezTo>
                  <a:pt x="5" y="35"/>
                  <a:pt x="5" y="35"/>
                  <a:pt x="5" y="35"/>
                </a:cubicBezTo>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2" name="369895984"/>
          <p:cNvSpPr>
            <a:spLocks noChangeAspect="1"/>
          </p:cNvSpPr>
          <p:nvPr/>
        </p:nvSpPr>
        <p:spPr bwMode="auto">
          <a:xfrm>
            <a:off x="3840617" y="2282266"/>
            <a:ext cx="268350" cy="622881"/>
          </a:xfrm>
          <a:custGeom>
            <a:avLst/>
            <a:gdLst/>
            <a:ahLst/>
            <a:cxnLst>
              <a:cxn ang="0">
                <a:pos x="72" y="13"/>
              </a:cxn>
              <a:cxn ang="0">
                <a:pos x="4" y="1"/>
              </a:cxn>
              <a:cxn ang="0">
                <a:pos x="0" y="3"/>
              </a:cxn>
              <a:cxn ang="0">
                <a:pos x="0" y="152"/>
              </a:cxn>
              <a:cxn ang="0">
                <a:pos x="4" y="160"/>
              </a:cxn>
              <a:cxn ang="0">
                <a:pos x="69" y="175"/>
              </a:cxn>
              <a:cxn ang="0">
                <a:pos x="75" y="171"/>
              </a:cxn>
              <a:cxn ang="0">
                <a:pos x="75" y="17"/>
              </a:cxn>
              <a:cxn ang="0">
                <a:pos x="72" y="13"/>
              </a:cxn>
            </a:cxnLst>
            <a:rect l="0" t="0" r="r" b="b"/>
            <a:pathLst>
              <a:path w="75" h="177">
                <a:moveTo>
                  <a:pt x="72" y="13"/>
                </a:moveTo>
                <a:cubicBezTo>
                  <a:pt x="9" y="2"/>
                  <a:pt x="9" y="2"/>
                  <a:pt x="4" y="1"/>
                </a:cubicBezTo>
                <a:cubicBezTo>
                  <a:pt x="0" y="0"/>
                  <a:pt x="0" y="3"/>
                  <a:pt x="0" y="3"/>
                </a:cubicBezTo>
                <a:cubicBezTo>
                  <a:pt x="0" y="3"/>
                  <a:pt x="0" y="146"/>
                  <a:pt x="0" y="152"/>
                </a:cubicBezTo>
                <a:cubicBezTo>
                  <a:pt x="0" y="159"/>
                  <a:pt x="1" y="159"/>
                  <a:pt x="4" y="160"/>
                </a:cubicBezTo>
                <a:cubicBezTo>
                  <a:pt x="5" y="160"/>
                  <a:pt x="49" y="171"/>
                  <a:pt x="69" y="175"/>
                </a:cubicBezTo>
                <a:cubicBezTo>
                  <a:pt x="74" y="177"/>
                  <a:pt x="75" y="171"/>
                  <a:pt x="75" y="171"/>
                </a:cubicBezTo>
                <a:cubicBezTo>
                  <a:pt x="75" y="171"/>
                  <a:pt x="75" y="21"/>
                  <a:pt x="75" y="17"/>
                </a:cubicBezTo>
                <a:cubicBezTo>
                  <a:pt x="75" y="14"/>
                  <a:pt x="73" y="13"/>
                  <a:pt x="72" y="13"/>
                </a:cubicBez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3" name="996799781"/>
          <p:cNvSpPr>
            <a:spLocks noChangeAspect="1"/>
          </p:cNvSpPr>
          <p:nvPr/>
        </p:nvSpPr>
        <p:spPr bwMode="auto">
          <a:xfrm>
            <a:off x="3915756" y="2320868"/>
            <a:ext cx="178900" cy="105276"/>
          </a:xfrm>
          <a:custGeom>
            <a:avLst/>
            <a:gdLst/>
            <a:ahLst/>
            <a:cxnLst>
              <a:cxn ang="0">
                <a:pos x="0" y="0"/>
              </a:cxn>
              <a:cxn ang="0">
                <a:pos x="0" y="42"/>
              </a:cxn>
              <a:cxn ang="0">
                <a:pos x="100" y="60"/>
              </a:cxn>
              <a:cxn ang="0">
                <a:pos x="100" y="16"/>
              </a:cxn>
              <a:cxn ang="0">
                <a:pos x="0" y="0"/>
              </a:cxn>
              <a:cxn ang="0">
                <a:pos x="0" y="0"/>
              </a:cxn>
            </a:cxnLst>
            <a:rect l="0" t="0" r="r" b="b"/>
            <a:pathLst>
              <a:path w="100" h="60">
                <a:moveTo>
                  <a:pt x="0" y="0"/>
                </a:moveTo>
                <a:lnTo>
                  <a:pt x="0" y="42"/>
                </a:lnTo>
                <a:lnTo>
                  <a:pt x="100" y="60"/>
                </a:lnTo>
                <a:lnTo>
                  <a:pt x="100" y="16"/>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4" name="1688715708"/>
          <p:cNvSpPr>
            <a:spLocks noChangeAspect="1"/>
          </p:cNvSpPr>
          <p:nvPr/>
        </p:nvSpPr>
        <p:spPr bwMode="auto">
          <a:xfrm>
            <a:off x="3915756" y="2408596"/>
            <a:ext cx="178900" cy="178968"/>
          </a:xfrm>
          <a:custGeom>
            <a:avLst/>
            <a:gdLst/>
            <a:ahLst/>
            <a:cxnLst>
              <a:cxn ang="0">
                <a:pos x="0" y="0"/>
              </a:cxn>
              <a:cxn ang="0">
                <a:pos x="0" y="84"/>
              </a:cxn>
              <a:cxn ang="0">
                <a:pos x="100" y="102"/>
              </a:cxn>
              <a:cxn ang="0">
                <a:pos x="100" y="18"/>
              </a:cxn>
              <a:cxn ang="0">
                <a:pos x="0" y="0"/>
              </a:cxn>
              <a:cxn ang="0">
                <a:pos x="0" y="0"/>
              </a:cxn>
            </a:cxnLst>
            <a:rect l="0" t="0" r="r" b="b"/>
            <a:pathLst>
              <a:path w="100" h="102">
                <a:moveTo>
                  <a:pt x="0" y="0"/>
                </a:moveTo>
                <a:lnTo>
                  <a:pt x="0" y="84"/>
                </a:lnTo>
                <a:lnTo>
                  <a:pt x="100" y="102"/>
                </a:lnTo>
                <a:lnTo>
                  <a:pt x="100" y="18"/>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5" name="1073747944"/>
          <p:cNvSpPr>
            <a:spLocks noChangeAspect="1"/>
          </p:cNvSpPr>
          <p:nvPr/>
        </p:nvSpPr>
        <p:spPr bwMode="auto">
          <a:xfrm>
            <a:off x="3915756" y="2570019"/>
            <a:ext cx="178900" cy="303545"/>
          </a:xfrm>
          <a:custGeom>
            <a:avLst/>
            <a:gdLst/>
            <a:ahLst/>
            <a:cxnLst>
              <a:cxn ang="0">
                <a:pos x="0" y="0"/>
              </a:cxn>
              <a:cxn ang="0">
                <a:pos x="0" y="151"/>
              </a:cxn>
              <a:cxn ang="0">
                <a:pos x="100" y="173"/>
              </a:cxn>
              <a:cxn ang="0">
                <a:pos x="100" y="18"/>
              </a:cxn>
              <a:cxn ang="0">
                <a:pos x="0" y="0"/>
              </a:cxn>
              <a:cxn ang="0">
                <a:pos x="0" y="0"/>
              </a:cxn>
            </a:cxnLst>
            <a:rect l="0" t="0" r="r" b="b"/>
            <a:pathLst>
              <a:path w="100" h="173">
                <a:moveTo>
                  <a:pt x="0" y="0"/>
                </a:moveTo>
                <a:lnTo>
                  <a:pt x="0" y="151"/>
                </a:lnTo>
                <a:lnTo>
                  <a:pt x="100" y="173"/>
                </a:lnTo>
                <a:lnTo>
                  <a:pt x="100" y="18"/>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6" name="1472199980"/>
          <p:cNvSpPr>
            <a:spLocks noChangeAspect="1"/>
          </p:cNvSpPr>
          <p:nvPr/>
        </p:nvSpPr>
        <p:spPr bwMode="auto">
          <a:xfrm>
            <a:off x="3930067" y="2338413"/>
            <a:ext cx="150275" cy="45619"/>
          </a:xfrm>
          <a:custGeom>
            <a:avLst/>
            <a:gdLst/>
            <a:ahLst/>
            <a:cxnLst>
              <a:cxn ang="0">
                <a:pos x="0" y="0"/>
              </a:cxn>
              <a:cxn ang="0">
                <a:pos x="0" y="12"/>
              </a:cxn>
              <a:cxn ang="0">
                <a:pos x="84" y="26"/>
              </a:cxn>
              <a:cxn ang="0">
                <a:pos x="84" y="14"/>
              </a:cxn>
              <a:cxn ang="0">
                <a:pos x="0" y="0"/>
              </a:cxn>
              <a:cxn ang="0">
                <a:pos x="0" y="0"/>
              </a:cxn>
            </a:cxnLst>
            <a:rect l="0" t="0" r="r" b="b"/>
            <a:pathLst>
              <a:path w="84" h="26">
                <a:moveTo>
                  <a:pt x="0" y="0"/>
                </a:moveTo>
                <a:lnTo>
                  <a:pt x="0" y="12"/>
                </a:lnTo>
                <a:lnTo>
                  <a:pt x="84" y="26"/>
                </a:lnTo>
                <a:lnTo>
                  <a:pt x="84" y="14"/>
                </a:lnTo>
                <a:lnTo>
                  <a:pt x="0" y="0"/>
                </a:lnTo>
                <a:lnTo>
                  <a:pt x="0" y="0"/>
                </a:ln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7" name="526547051"/>
          <p:cNvSpPr>
            <a:spLocks noChangeAspect="1"/>
          </p:cNvSpPr>
          <p:nvPr/>
        </p:nvSpPr>
        <p:spPr bwMode="auto">
          <a:xfrm>
            <a:off x="3930067" y="2426142"/>
            <a:ext cx="150275" cy="45619"/>
          </a:xfrm>
          <a:custGeom>
            <a:avLst/>
            <a:gdLst/>
            <a:ahLst/>
            <a:cxnLst>
              <a:cxn ang="0">
                <a:pos x="0" y="0"/>
              </a:cxn>
              <a:cxn ang="0">
                <a:pos x="0" y="12"/>
              </a:cxn>
              <a:cxn ang="0">
                <a:pos x="84" y="26"/>
              </a:cxn>
              <a:cxn ang="0">
                <a:pos x="84" y="14"/>
              </a:cxn>
              <a:cxn ang="0">
                <a:pos x="0" y="0"/>
              </a:cxn>
              <a:cxn ang="0">
                <a:pos x="0" y="0"/>
              </a:cxn>
            </a:cxnLst>
            <a:rect l="0" t="0" r="r" b="b"/>
            <a:pathLst>
              <a:path w="84" h="26">
                <a:moveTo>
                  <a:pt x="0" y="0"/>
                </a:moveTo>
                <a:lnTo>
                  <a:pt x="0" y="12"/>
                </a:lnTo>
                <a:lnTo>
                  <a:pt x="84" y="26"/>
                </a:lnTo>
                <a:lnTo>
                  <a:pt x="84" y="14"/>
                </a:lnTo>
                <a:lnTo>
                  <a:pt x="0" y="0"/>
                </a:lnTo>
                <a:lnTo>
                  <a:pt x="0" y="0"/>
                </a:ln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168" name="1582264669" descr="图片754"/>
          <p:cNvPicPr>
            <a:picLocks noChangeAspect="1" noChangeArrowheads="1"/>
          </p:cNvPicPr>
          <p:nvPr/>
        </p:nvPicPr>
        <p:blipFill>
          <a:blip r:embed="rId4" cstate="print"/>
          <a:srcRect/>
          <a:stretch>
            <a:fillRect/>
          </a:stretch>
        </p:blipFill>
        <p:spPr bwMode="auto">
          <a:xfrm>
            <a:off x="5375920" y="1555296"/>
            <a:ext cx="740290" cy="736004"/>
          </a:xfrm>
          <a:prstGeom prst="rect">
            <a:avLst/>
          </a:prstGeom>
          <a:noFill/>
        </p:spPr>
      </p:pic>
      <p:sp>
        <p:nvSpPr>
          <p:cNvPr id="170" name="1005529925"/>
          <p:cNvSpPr>
            <a:spLocks noChangeAspect="1"/>
          </p:cNvSpPr>
          <p:nvPr/>
        </p:nvSpPr>
        <p:spPr bwMode="auto">
          <a:xfrm>
            <a:off x="5824783" y="2682740"/>
            <a:ext cx="332754" cy="170196"/>
          </a:xfrm>
          <a:custGeom>
            <a:avLst/>
            <a:gdLst/>
            <a:ahLst/>
            <a:cxnLst>
              <a:cxn ang="0">
                <a:pos x="91" y="17"/>
              </a:cxn>
              <a:cxn ang="0">
                <a:pos x="42" y="0"/>
              </a:cxn>
              <a:cxn ang="0">
                <a:pos x="0" y="20"/>
              </a:cxn>
              <a:cxn ang="0">
                <a:pos x="1" y="28"/>
              </a:cxn>
              <a:cxn ang="0">
                <a:pos x="3" y="32"/>
              </a:cxn>
              <a:cxn ang="0">
                <a:pos x="50" y="48"/>
              </a:cxn>
              <a:cxn ang="0">
                <a:pos x="90" y="32"/>
              </a:cxn>
              <a:cxn ang="0">
                <a:pos x="92" y="26"/>
              </a:cxn>
              <a:cxn ang="0">
                <a:pos x="91" y="17"/>
              </a:cxn>
            </a:cxnLst>
            <a:rect l="0" t="0" r="r" b="b"/>
            <a:pathLst>
              <a:path w="93" h="48">
                <a:moveTo>
                  <a:pt x="91" y="17"/>
                </a:moveTo>
                <a:cubicBezTo>
                  <a:pt x="83" y="7"/>
                  <a:pt x="63" y="0"/>
                  <a:pt x="42" y="0"/>
                </a:cubicBezTo>
                <a:cubicBezTo>
                  <a:pt x="21" y="1"/>
                  <a:pt x="5" y="9"/>
                  <a:pt x="0" y="20"/>
                </a:cubicBezTo>
                <a:cubicBezTo>
                  <a:pt x="1" y="28"/>
                  <a:pt x="1" y="28"/>
                  <a:pt x="1" y="28"/>
                </a:cubicBezTo>
                <a:cubicBezTo>
                  <a:pt x="2" y="30"/>
                  <a:pt x="3" y="31"/>
                  <a:pt x="3" y="32"/>
                </a:cubicBezTo>
                <a:cubicBezTo>
                  <a:pt x="12" y="42"/>
                  <a:pt x="30" y="48"/>
                  <a:pt x="50" y="48"/>
                </a:cubicBezTo>
                <a:cubicBezTo>
                  <a:pt x="69" y="47"/>
                  <a:pt x="84" y="41"/>
                  <a:pt x="90" y="32"/>
                </a:cubicBezTo>
                <a:cubicBezTo>
                  <a:pt x="91" y="31"/>
                  <a:pt x="93" y="28"/>
                  <a:pt x="92" y="26"/>
                </a:cubicBezTo>
                <a:lnTo>
                  <a:pt x="91" y="17"/>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1" name="1368385746"/>
          <p:cNvSpPr>
            <a:spLocks noChangeAspect="1"/>
          </p:cNvSpPr>
          <p:nvPr/>
        </p:nvSpPr>
        <p:spPr bwMode="auto">
          <a:xfrm>
            <a:off x="5817627" y="2661685"/>
            <a:ext cx="339910" cy="170196"/>
          </a:xfrm>
          <a:custGeom>
            <a:avLst/>
            <a:gdLst/>
            <a:ahLst/>
            <a:cxnLst>
              <a:cxn ang="0">
                <a:pos x="93" y="23"/>
              </a:cxn>
              <a:cxn ang="0">
                <a:pos x="51" y="47"/>
              </a:cxn>
              <a:cxn ang="0">
                <a:pos x="2" y="25"/>
              </a:cxn>
              <a:cxn ang="0">
                <a:pos x="44" y="1"/>
              </a:cxn>
              <a:cxn ang="0">
                <a:pos x="93" y="23"/>
              </a:cxn>
            </a:cxnLst>
            <a:rect l="0" t="0" r="r" b="b"/>
            <a:pathLst>
              <a:path w="95" h="48">
                <a:moveTo>
                  <a:pt x="93" y="23"/>
                </a:moveTo>
                <a:cubicBezTo>
                  <a:pt x="95" y="35"/>
                  <a:pt x="76" y="46"/>
                  <a:pt x="51" y="47"/>
                </a:cubicBezTo>
                <a:cubicBezTo>
                  <a:pt x="26" y="48"/>
                  <a:pt x="4" y="38"/>
                  <a:pt x="2" y="25"/>
                </a:cubicBezTo>
                <a:cubicBezTo>
                  <a:pt x="0" y="12"/>
                  <a:pt x="18" y="2"/>
                  <a:pt x="44" y="1"/>
                </a:cubicBezTo>
                <a:cubicBezTo>
                  <a:pt x="69" y="0"/>
                  <a:pt x="91" y="10"/>
                  <a:pt x="93" y="23"/>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2" name="280727839"/>
          <p:cNvSpPr>
            <a:spLocks noChangeAspect="1"/>
          </p:cNvSpPr>
          <p:nvPr/>
        </p:nvSpPr>
        <p:spPr bwMode="auto">
          <a:xfrm>
            <a:off x="5864141" y="2623083"/>
            <a:ext cx="228992" cy="156159"/>
          </a:xfrm>
          <a:custGeom>
            <a:avLst/>
            <a:gdLst/>
            <a:ahLst/>
            <a:cxnLst>
              <a:cxn ang="0">
                <a:pos x="62" y="14"/>
              </a:cxn>
              <a:cxn ang="0">
                <a:pos x="29" y="1"/>
              </a:cxn>
              <a:cxn ang="0">
                <a:pos x="0" y="16"/>
              </a:cxn>
              <a:cxn ang="0">
                <a:pos x="2" y="28"/>
              </a:cxn>
              <a:cxn ang="0">
                <a:pos x="6" y="34"/>
              </a:cxn>
              <a:cxn ang="0">
                <a:pos x="36" y="44"/>
              </a:cxn>
              <a:cxn ang="0">
                <a:pos x="63" y="31"/>
              </a:cxn>
              <a:cxn ang="0">
                <a:pos x="64" y="26"/>
              </a:cxn>
              <a:cxn ang="0">
                <a:pos x="62" y="14"/>
              </a:cxn>
            </a:cxnLst>
            <a:rect l="0" t="0" r="r" b="b"/>
            <a:pathLst>
              <a:path w="64" h="44">
                <a:moveTo>
                  <a:pt x="62" y="14"/>
                </a:moveTo>
                <a:cubicBezTo>
                  <a:pt x="56" y="6"/>
                  <a:pt x="43" y="0"/>
                  <a:pt x="29" y="1"/>
                </a:cubicBezTo>
                <a:cubicBezTo>
                  <a:pt x="14" y="1"/>
                  <a:pt x="3" y="7"/>
                  <a:pt x="0" y="16"/>
                </a:cubicBezTo>
                <a:cubicBezTo>
                  <a:pt x="2" y="28"/>
                  <a:pt x="2" y="28"/>
                  <a:pt x="2" y="28"/>
                </a:cubicBezTo>
                <a:cubicBezTo>
                  <a:pt x="3" y="30"/>
                  <a:pt x="5" y="33"/>
                  <a:pt x="6" y="34"/>
                </a:cubicBezTo>
                <a:cubicBezTo>
                  <a:pt x="13" y="40"/>
                  <a:pt x="24" y="44"/>
                  <a:pt x="36" y="44"/>
                </a:cubicBezTo>
                <a:cubicBezTo>
                  <a:pt x="48" y="43"/>
                  <a:pt x="58" y="38"/>
                  <a:pt x="63" y="31"/>
                </a:cubicBezTo>
                <a:cubicBezTo>
                  <a:pt x="63" y="30"/>
                  <a:pt x="64" y="29"/>
                  <a:pt x="64" y="26"/>
                </a:cubicBezTo>
                <a:lnTo>
                  <a:pt x="62" y="14"/>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173" name="1585065160"/>
          <p:cNvPicPr>
            <a:picLocks noChangeAspect="1" noChangeArrowheads="1"/>
          </p:cNvPicPr>
          <p:nvPr/>
        </p:nvPicPr>
        <p:blipFill>
          <a:blip r:embed="rId5" cstate="print"/>
          <a:srcRect/>
          <a:stretch>
            <a:fillRect/>
          </a:stretch>
        </p:blipFill>
        <p:spPr bwMode="auto">
          <a:xfrm>
            <a:off x="5844461" y="2593256"/>
            <a:ext cx="257616" cy="157913"/>
          </a:xfrm>
          <a:prstGeom prst="rect">
            <a:avLst/>
          </a:prstGeom>
          <a:noFill/>
          <a:ln w="9525">
            <a:noFill/>
            <a:miter lim="800000"/>
            <a:headEnd/>
            <a:tailEnd/>
          </a:ln>
        </p:spPr>
      </p:pic>
      <p:sp>
        <p:nvSpPr>
          <p:cNvPr id="174" name="1715371143"/>
          <p:cNvSpPr>
            <a:spLocks noChangeAspect="1"/>
          </p:cNvSpPr>
          <p:nvPr/>
        </p:nvSpPr>
        <p:spPr bwMode="auto">
          <a:xfrm>
            <a:off x="5935701" y="2321293"/>
            <a:ext cx="350644" cy="393029"/>
          </a:xfrm>
          <a:custGeom>
            <a:avLst/>
            <a:gdLst/>
            <a:ahLst/>
            <a:cxnLst>
              <a:cxn ang="0">
                <a:pos x="69" y="112"/>
              </a:cxn>
              <a:cxn ang="0">
                <a:pos x="94" y="91"/>
              </a:cxn>
              <a:cxn ang="0">
                <a:pos x="94" y="40"/>
              </a:cxn>
              <a:cxn ang="0">
                <a:pos x="88" y="0"/>
              </a:cxn>
              <a:cxn ang="0">
                <a:pos x="34" y="1"/>
              </a:cxn>
              <a:cxn ang="0">
                <a:pos x="0" y="7"/>
              </a:cxn>
              <a:cxn ang="0">
                <a:pos x="34" y="109"/>
              </a:cxn>
              <a:cxn ang="0">
                <a:pos x="69" y="112"/>
              </a:cxn>
            </a:cxnLst>
            <a:rect l="0" t="0" r="r" b="b"/>
            <a:pathLst>
              <a:path w="98" h="112">
                <a:moveTo>
                  <a:pt x="69" y="112"/>
                </a:moveTo>
                <a:cubicBezTo>
                  <a:pt x="94" y="91"/>
                  <a:pt x="94" y="91"/>
                  <a:pt x="94" y="91"/>
                </a:cubicBezTo>
                <a:cubicBezTo>
                  <a:pt x="98" y="69"/>
                  <a:pt x="97" y="56"/>
                  <a:pt x="94" y="40"/>
                </a:cubicBezTo>
                <a:cubicBezTo>
                  <a:pt x="89" y="21"/>
                  <a:pt x="88" y="0"/>
                  <a:pt x="88" y="0"/>
                </a:cubicBezTo>
                <a:cubicBezTo>
                  <a:pt x="34" y="1"/>
                  <a:pt x="34" y="1"/>
                  <a:pt x="34" y="1"/>
                </a:cubicBezTo>
                <a:cubicBezTo>
                  <a:pt x="0" y="7"/>
                  <a:pt x="0" y="7"/>
                  <a:pt x="0" y="7"/>
                </a:cubicBezTo>
                <a:cubicBezTo>
                  <a:pt x="34" y="109"/>
                  <a:pt x="34" y="109"/>
                  <a:pt x="34" y="109"/>
                </a:cubicBezTo>
                <a:lnTo>
                  <a:pt x="69" y="112"/>
                </a:lnTo>
                <a:close/>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5" name="9767518"/>
          <p:cNvSpPr>
            <a:spLocks noChangeAspect="1"/>
          </p:cNvSpPr>
          <p:nvPr/>
        </p:nvSpPr>
        <p:spPr bwMode="auto">
          <a:xfrm>
            <a:off x="5932122" y="2293220"/>
            <a:ext cx="318441" cy="84221"/>
          </a:xfrm>
          <a:custGeom>
            <a:avLst/>
            <a:gdLst/>
            <a:ahLst/>
            <a:cxnLst>
              <a:cxn ang="0">
                <a:pos x="134" y="44"/>
              </a:cxn>
              <a:cxn ang="0">
                <a:pos x="178" y="16"/>
              </a:cxn>
              <a:cxn ang="0">
                <a:pos x="78" y="0"/>
              </a:cxn>
              <a:cxn ang="0">
                <a:pos x="0" y="24"/>
              </a:cxn>
              <a:cxn ang="0">
                <a:pos x="122" y="48"/>
              </a:cxn>
              <a:cxn ang="0">
                <a:pos x="134" y="44"/>
              </a:cxn>
              <a:cxn ang="0">
                <a:pos x="134" y="44"/>
              </a:cxn>
            </a:cxnLst>
            <a:rect l="0" t="0" r="r" b="b"/>
            <a:pathLst>
              <a:path w="178" h="48">
                <a:moveTo>
                  <a:pt x="134" y="44"/>
                </a:moveTo>
                <a:lnTo>
                  <a:pt x="178" y="16"/>
                </a:lnTo>
                <a:lnTo>
                  <a:pt x="78" y="0"/>
                </a:lnTo>
                <a:lnTo>
                  <a:pt x="0" y="24"/>
                </a:lnTo>
                <a:lnTo>
                  <a:pt x="122" y="48"/>
                </a:lnTo>
                <a:lnTo>
                  <a:pt x="134" y="44"/>
                </a:lnTo>
                <a:lnTo>
                  <a:pt x="134" y="44"/>
                </a:lnTo>
                <a:close/>
              </a:path>
            </a:pathLst>
          </a:custGeom>
          <a:solidFill>
            <a:srgbClr val="305A7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6" name="1169934178"/>
          <p:cNvSpPr>
            <a:spLocks noChangeAspect="1"/>
          </p:cNvSpPr>
          <p:nvPr/>
        </p:nvSpPr>
        <p:spPr bwMode="auto">
          <a:xfrm>
            <a:off x="5756800" y="2335330"/>
            <a:ext cx="432937" cy="468477"/>
          </a:xfrm>
          <a:custGeom>
            <a:avLst/>
            <a:gdLst/>
            <a:ahLst/>
            <a:cxnLst>
              <a:cxn ang="0">
                <a:pos x="4" y="7"/>
              </a:cxn>
              <a:cxn ang="0">
                <a:pos x="13" y="0"/>
              </a:cxn>
              <a:cxn ang="0">
                <a:pos x="119" y="11"/>
              </a:cxn>
              <a:cxn ang="0">
                <a:pos x="121" y="13"/>
              </a:cxn>
              <a:cxn ang="0">
                <a:pos x="121" y="119"/>
              </a:cxn>
              <a:cxn ang="0">
                <a:pos x="120" y="121"/>
              </a:cxn>
              <a:cxn ang="0">
                <a:pos x="107" y="131"/>
              </a:cxn>
              <a:cxn ang="0">
                <a:pos x="102" y="132"/>
              </a:cxn>
              <a:cxn ang="0">
                <a:pos x="0" y="99"/>
              </a:cxn>
              <a:cxn ang="0">
                <a:pos x="4" y="7"/>
              </a:cxn>
            </a:cxnLst>
            <a:rect l="0" t="0" r="r" b="b"/>
            <a:pathLst>
              <a:path w="121" h="133">
                <a:moveTo>
                  <a:pt x="4" y="7"/>
                </a:moveTo>
                <a:cubicBezTo>
                  <a:pt x="13" y="0"/>
                  <a:pt x="13" y="0"/>
                  <a:pt x="13" y="0"/>
                </a:cubicBezTo>
                <a:cubicBezTo>
                  <a:pt x="119" y="11"/>
                  <a:pt x="119" y="11"/>
                  <a:pt x="119" y="11"/>
                </a:cubicBezTo>
                <a:cubicBezTo>
                  <a:pt x="119" y="11"/>
                  <a:pt x="121" y="12"/>
                  <a:pt x="121" y="13"/>
                </a:cubicBezTo>
                <a:cubicBezTo>
                  <a:pt x="121" y="14"/>
                  <a:pt x="121" y="102"/>
                  <a:pt x="121" y="119"/>
                </a:cubicBezTo>
                <a:cubicBezTo>
                  <a:pt x="121" y="121"/>
                  <a:pt x="120" y="121"/>
                  <a:pt x="120" y="121"/>
                </a:cubicBezTo>
                <a:cubicBezTo>
                  <a:pt x="120" y="121"/>
                  <a:pt x="110" y="129"/>
                  <a:pt x="107" y="131"/>
                </a:cubicBezTo>
                <a:cubicBezTo>
                  <a:pt x="105" y="133"/>
                  <a:pt x="102" y="132"/>
                  <a:pt x="102" y="132"/>
                </a:cubicBezTo>
                <a:cubicBezTo>
                  <a:pt x="0" y="99"/>
                  <a:pt x="0" y="99"/>
                  <a:pt x="0" y="99"/>
                </a:cubicBezTo>
                <a:lnTo>
                  <a:pt x="4" y="7"/>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7" name="505581588"/>
          <p:cNvSpPr>
            <a:spLocks noChangeAspect="1"/>
          </p:cNvSpPr>
          <p:nvPr/>
        </p:nvSpPr>
        <p:spPr bwMode="auto">
          <a:xfrm>
            <a:off x="5753223" y="2317784"/>
            <a:ext cx="432937" cy="447422"/>
          </a:xfrm>
          <a:custGeom>
            <a:avLst/>
            <a:gdLst/>
            <a:ahLst/>
            <a:cxnLst>
              <a:cxn ang="0">
                <a:pos x="16" y="1"/>
              </a:cxn>
              <a:cxn ang="0">
                <a:pos x="21" y="0"/>
              </a:cxn>
              <a:cxn ang="0">
                <a:pos x="118" y="15"/>
              </a:cxn>
              <a:cxn ang="0">
                <a:pos x="121" y="16"/>
              </a:cxn>
              <a:cxn ang="0">
                <a:pos x="105" y="26"/>
              </a:cxn>
              <a:cxn ang="0">
                <a:pos x="66" y="100"/>
              </a:cxn>
              <a:cxn ang="0">
                <a:pos x="81" y="127"/>
              </a:cxn>
              <a:cxn ang="0">
                <a:pos x="1" y="104"/>
              </a:cxn>
              <a:cxn ang="0">
                <a:pos x="0" y="8"/>
              </a:cxn>
              <a:cxn ang="0">
                <a:pos x="16" y="1"/>
              </a:cxn>
            </a:cxnLst>
            <a:rect l="0" t="0" r="r" b="b"/>
            <a:pathLst>
              <a:path w="121" h="127">
                <a:moveTo>
                  <a:pt x="16" y="1"/>
                </a:moveTo>
                <a:cubicBezTo>
                  <a:pt x="19" y="0"/>
                  <a:pt x="21" y="0"/>
                  <a:pt x="21" y="0"/>
                </a:cubicBezTo>
                <a:cubicBezTo>
                  <a:pt x="21" y="0"/>
                  <a:pt x="117" y="15"/>
                  <a:pt x="118" y="15"/>
                </a:cubicBezTo>
                <a:cubicBezTo>
                  <a:pt x="120" y="15"/>
                  <a:pt x="121" y="16"/>
                  <a:pt x="121" y="16"/>
                </a:cubicBezTo>
                <a:cubicBezTo>
                  <a:pt x="105" y="26"/>
                  <a:pt x="105" y="26"/>
                  <a:pt x="105" y="26"/>
                </a:cubicBezTo>
                <a:cubicBezTo>
                  <a:pt x="105" y="26"/>
                  <a:pt x="66" y="96"/>
                  <a:pt x="66" y="100"/>
                </a:cubicBezTo>
                <a:cubicBezTo>
                  <a:pt x="66" y="101"/>
                  <a:pt x="73" y="116"/>
                  <a:pt x="81" y="127"/>
                </a:cubicBezTo>
                <a:cubicBezTo>
                  <a:pt x="1" y="104"/>
                  <a:pt x="1" y="104"/>
                  <a:pt x="1" y="104"/>
                </a:cubicBezTo>
                <a:cubicBezTo>
                  <a:pt x="0" y="8"/>
                  <a:pt x="0" y="8"/>
                  <a:pt x="0" y="8"/>
                </a:cubicBezTo>
                <a:cubicBezTo>
                  <a:pt x="0" y="8"/>
                  <a:pt x="13" y="2"/>
                  <a:pt x="16" y="1"/>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8" name="815756364"/>
          <p:cNvSpPr>
            <a:spLocks noChangeAspect="1"/>
          </p:cNvSpPr>
          <p:nvPr/>
        </p:nvSpPr>
        <p:spPr bwMode="auto">
          <a:xfrm>
            <a:off x="6125334" y="2370423"/>
            <a:ext cx="64404" cy="49128"/>
          </a:xfrm>
          <a:custGeom>
            <a:avLst/>
            <a:gdLst/>
            <a:ahLst/>
            <a:cxnLst>
              <a:cxn ang="0">
                <a:pos x="16" y="0"/>
              </a:cxn>
              <a:cxn ang="0">
                <a:pos x="18" y="3"/>
              </a:cxn>
              <a:cxn ang="0">
                <a:pos x="1" y="14"/>
              </a:cxn>
              <a:cxn ang="0">
                <a:pos x="0" y="11"/>
              </a:cxn>
              <a:cxn ang="0">
                <a:pos x="16" y="0"/>
              </a:cxn>
            </a:cxnLst>
            <a:rect l="0" t="0" r="r" b="b"/>
            <a:pathLst>
              <a:path w="18" h="14">
                <a:moveTo>
                  <a:pt x="16" y="0"/>
                </a:moveTo>
                <a:cubicBezTo>
                  <a:pt x="18" y="1"/>
                  <a:pt x="18" y="3"/>
                  <a:pt x="18" y="3"/>
                </a:cubicBezTo>
                <a:cubicBezTo>
                  <a:pt x="1" y="14"/>
                  <a:pt x="1" y="14"/>
                  <a:pt x="1" y="14"/>
                </a:cubicBezTo>
                <a:cubicBezTo>
                  <a:pt x="0" y="11"/>
                  <a:pt x="0" y="11"/>
                  <a:pt x="0" y="11"/>
                </a:cubicBezTo>
                <a:cubicBezTo>
                  <a:pt x="0" y="11"/>
                  <a:pt x="15" y="1"/>
                  <a:pt x="16" y="0"/>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9" name="481395591"/>
          <p:cNvSpPr>
            <a:spLocks noChangeAspect="1"/>
          </p:cNvSpPr>
          <p:nvPr/>
        </p:nvSpPr>
        <p:spPr bwMode="auto">
          <a:xfrm>
            <a:off x="5746066" y="2338839"/>
            <a:ext cx="386424" cy="468477"/>
          </a:xfrm>
          <a:custGeom>
            <a:avLst/>
            <a:gdLst/>
            <a:ahLst/>
            <a:cxnLst>
              <a:cxn ang="0">
                <a:pos x="0" y="6"/>
              </a:cxn>
              <a:cxn ang="0">
                <a:pos x="0" y="97"/>
              </a:cxn>
              <a:cxn ang="0">
                <a:pos x="5" y="103"/>
              </a:cxn>
              <a:cxn ang="0">
                <a:pos x="104" y="130"/>
              </a:cxn>
              <a:cxn ang="0">
                <a:pos x="108" y="128"/>
              </a:cxn>
              <a:cxn ang="0">
                <a:pos x="108" y="23"/>
              </a:cxn>
              <a:cxn ang="0">
                <a:pos x="104" y="19"/>
              </a:cxn>
              <a:cxn ang="0">
                <a:pos x="6" y="2"/>
              </a:cxn>
              <a:cxn ang="0">
                <a:pos x="0" y="6"/>
              </a:cxn>
            </a:cxnLst>
            <a:rect l="0" t="0" r="r" b="b"/>
            <a:pathLst>
              <a:path w="108" h="133">
                <a:moveTo>
                  <a:pt x="0" y="6"/>
                </a:moveTo>
                <a:cubicBezTo>
                  <a:pt x="0" y="11"/>
                  <a:pt x="0" y="81"/>
                  <a:pt x="0" y="97"/>
                </a:cubicBezTo>
                <a:cubicBezTo>
                  <a:pt x="0" y="101"/>
                  <a:pt x="5" y="103"/>
                  <a:pt x="5" y="103"/>
                </a:cubicBezTo>
                <a:cubicBezTo>
                  <a:pt x="104" y="130"/>
                  <a:pt x="104" y="130"/>
                  <a:pt x="104" y="130"/>
                </a:cubicBezTo>
                <a:cubicBezTo>
                  <a:pt x="104" y="130"/>
                  <a:pt x="108" y="133"/>
                  <a:pt x="108" y="128"/>
                </a:cubicBezTo>
                <a:cubicBezTo>
                  <a:pt x="108" y="123"/>
                  <a:pt x="108" y="23"/>
                  <a:pt x="108" y="23"/>
                </a:cubicBezTo>
                <a:cubicBezTo>
                  <a:pt x="108" y="23"/>
                  <a:pt x="108" y="20"/>
                  <a:pt x="104" y="19"/>
                </a:cubicBezTo>
                <a:cubicBezTo>
                  <a:pt x="99" y="18"/>
                  <a:pt x="6" y="2"/>
                  <a:pt x="6" y="2"/>
                </a:cubicBezTo>
                <a:cubicBezTo>
                  <a:pt x="6" y="2"/>
                  <a:pt x="0" y="0"/>
                  <a:pt x="0" y="6"/>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0" name="1502675624"/>
          <p:cNvSpPr>
            <a:spLocks noChangeAspect="1"/>
          </p:cNvSpPr>
          <p:nvPr/>
        </p:nvSpPr>
        <p:spPr bwMode="auto">
          <a:xfrm>
            <a:off x="5785425" y="2384459"/>
            <a:ext cx="304129" cy="357938"/>
          </a:xfrm>
          <a:custGeom>
            <a:avLst/>
            <a:gdLst/>
            <a:ahLst/>
            <a:cxnLst>
              <a:cxn ang="0">
                <a:pos x="83" y="14"/>
              </a:cxn>
              <a:cxn ang="0">
                <a:pos x="3" y="1"/>
              </a:cxn>
              <a:cxn ang="0">
                <a:pos x="0" y="2"/>
              </a:cxn>
              <a:cxn ang="0">
                <a:pos x="0" y="77"/>
              </a:cxn>
              <a:cxn ang="0">
                <a:pos x="3" y="82"/>
              </a:cxn>
              <a:cxn ang="0">
                <a:pos x="81" y="101"/>
              </a:cxn>
              <a:cxn ang="0">
                <a:pos x="85" y="98"/>
              </a:cxn>
              <a:cxn ang="0">
                <a:pos x="85" y="18"/>
              </a:cxn>
              <a:cxn ang="0">
                <a:pos x="83" y="14"/>
              </a:cxn>
            </a:cxnLst>
            <a:rect l="0" t="0" r="r" b="b"/>
            <a:pathLst>
              <a:path w="85" h="102">
                <a:moveTo>
                  <a:pt x="83" y="14"/>
                </a:moveTo>
                <a:cubicBezTo>
                  <a:pt x="37" y="7"/>
                  <a:pt x="7" y="1"/>
                  <a:pt x="3" y="1"/>
                </a:cubicBezTo>
                <a:cubicBezTo>
                  <a:pt x="0" y="0"/>
                  <a:pt x="0" y="2"/>
                  <a:pt x="0" y="2"/>
                </a:cubicBezTo>
                <a:cubicBezTo>
                  <a:pt x="0" y="2"/>
                  <a:pt x="0" y="72"/>
                  <a:pt x="0" y="77"/>
                </a:cubicBezTo>
                <a:cubicBezTo>
                  <a:pt x="0" y="81"/>
                  <a:pt x="1" y="81"/>
                  <a:pt x="3" y="82"/>
                </a:cubicBezTo>
                <a:cubicBezTo>
                  <a:pt x="4" y="82"/>
                  <a:pt x="66" y="98"/>
                  <a:pt x="81" y="101"/>
                </a:cubicBezTo>
                <a:cubicBezTo>
                  <a:pt x="84" y="102"/>
                  <a:pt x="85" y="98"/>
                  <a:pt x="85" y="98"/>
                </a:cubicBezTo>
                <a:cubicBezTo>
                  <a:pt x="85" y="98"/>
                  <a:pt x="85" y="20"/>
                  <a:pt x="85" y="18"/>
                </a:cubicBezTo>
                <a:cubicBezTo>
                  <a:pt x="85" y="16"/>
                  <a:pt x="83" y="14"/>
                  <a:pt x="83" y="14"/>
                </a:cubicBez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1" name="2107322973"/>
          <p:cNvSpPr>
            <a:spLocks noChangeAspect="1"/>
          </p:cNvSpPr>
          <p:nvPr/>
        </p:nvSpPr>
        <p:spPr bwMode="auto">
          <a:xfrm>
            <a:off x="5796158" y="2394987"/>
            <a:ext cx="279083" cy="333374"/>
          </a:xfrm>
          <a:custGeom>
            <a:avLst/>
            <a:gdLst/>
            <a:ahLst/>
            <a:cxnLst>
              <a:cxn ang="0">
                <a:pos x="76" y="13"/>
              </a:cxn>
              <a:cxn ang="0">
                <a:pos x="3" y="1"/>
              </a:cxn>
              <a:cxn ang="0">
                <a:pos x="0" y="2"/>
              </a:cxn>
              <a:cxn ang="0">
                <a:pos x="0" y="71"/>
              </a:cxn>
              <a:cxn ang="0">
                <a:pos x="3" y="76"/>
              </a:cxn>
              <a:cxn ang="0">
                <a:pos x="74" y="95"/>
              </a:cxn>
              <a:cxn ang="0">
                <a:pos x="78" y="92"/>
              </a:cxn>
              <a:cxn ang="0">
                <a:pos x="78" y="16"/>
              </a:cxn>
              <a:cxn ang="0">
                <a:pos x="76" y="13"/>
              </a:cxn>
            </a:cxnLst>
            <a:rect l="0" t="0" r="r" b="b"/>
            <a:pathLst>
              <a:path w="78" h="95">
                <a:moveTo>
                  <a:pt x="76" y="13"/>
                </a:moveTo>
                <a:cubicBezTo>
                  <a:pt x="34" y="6"/>
                  <a:pt x="6" y="1"/>
                  <a:pt x="3" y="1"/>
                </a:cubicBezTo>
                <a:cubicBezTo>
                  <a:pt x="0" y="0"/>
                  <a:pt x="0" y="2"/>
                  <a:pt x="0" y="2"/>
                </a:cubicBezTo>
                <a:cubicBezTo>
                  <a:pt x="0" y="2"/>
                  <a:pt x="0" y="67"/>
                  <a:pt x="0" y="71"/>
                </a:cubicBezTo>
                <a:cubicBezTo>
                  <a:pt x="0" y="76"/>
                  <a:pt x="1" y="76"/>
                  <a:pt x="3" y="76"/>
                </a:cubicBezTo>
                <a:cubicBezTo>
                  <a:pt x="4" y="77"/>
                  <a:pt x="61" y="92"/>
                  <a:pt x="74" y="95"/>
                </a:cubicBezTo>
                <a:cubicBezTo>
                  <a:pt x="77" y="95"/>
                  <a:pt x="78" y="92"/>
                  <a:pt x="78" y="92"/>
                </a:cubicBezTo>
                <a:cubicBezTo>
                  <a:pt x="78" y="92"/>
                  <a:pt x="78" y="19"/>
                  <a:pt x="78" y="16"/>
                </a:cubicBezTo>
                <a:cubicBezTo>
                  <a:pt x="78" y="15"/>
                  <a:pt x="78" y="13"/>
                  <a:pt x="76" y="13"/>
                </a:cubicBez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2" name="1602705195"/>
          <p:cNvSpPr>
            <a:spLocks noChangeAspect="1" noEditPoints="1"/>
          </p:cNvSpPr>
          <p:nvPr/>
        </p:nvSpPr>
        <p:spPr bwMode="auto">
          <a:xfrm>
            <a:off x="5792581" y="2391478"/>
            <a:ext cx="286239" cy="340392"/>
          </a:xfrm>
          <a:custGeom>
            <a:avLst/>
            <a:gdLst/>
            <a:ahLst/>
            <a:cxnLst>
              <a:cxn ang="0">
                <a:pos x="1" y="1"/>
              </a:cxn>
              <a:cxn ang="0">
                <a:pos x="0" y="3"/>
              </a:cxn>
              <a:cxn ang="0">
                <a:pos x="0" y="72"/>
              </a:cxn>
              <a:cxn ang="0">
                <a:pos x="3" y="78"/>
              </a:cxn>
              <a:cxn ang="0">
                <a:pos x="75" y="96"/>
              </a:cxn>
              <a:cxn ang="0">
                <a:pos x="80" y="93"/>
              </a:cxn>
              <a:cxn ang="0">
                <a:pos x="80" y="17"/>
              </a:cxn>
              <a:cxn ang="0">
                <a:pos x="77" y="13"/>
              </a:cxn>
              <a:cxn ang="0">
                <a:pos x="77" y="13"/>
              </a:cxn>
              <a:cxn ang="0">
                <a:pos x="4" y="1"/>
              </a:cxn>
              <a:cxn ang="0">
                <a:pos x="1" y="1"/>
              </a:cxn>
              <a:cxn ang="0">
                <a:pos x="2" y="3"/>
              </a:cxn>
              <a:cxn ang="0">
                <a:pos x="4" y="2"/>
              </a:cxn>
              <a:cxn ang="0">
                <a:pos x="77" y="15"/>
              </a:cxn>
              <a:cxn ang="0">
                <a:pos x="78" y="17"/>
              </a:cxn>
              <a:cxn ang="0">
                <a:pos x="78" y="93"/>
              </a:cxn>
              <a:cxn ang="0">
                <a:pos x="76" y="95"/>
              </a:cxn>
              <a:cxn ang="0">
                <a:pos x="4" y="76"/>
              </a:cxn>
              <a:cxn ang="0">
                <a:pos x="2" y="72"/>
              </a:cxn>
              <a:cxn ang="0">
                <a:pos x="2" y="3"/>
              </a:cxn>
            </a:cxnLst>
            <a:rect l="0" t="0" r="r" b="b"/>
            <a:pathLst>
              <a:path w="80" h="97">
                <a:moveTo>
                  <a:pt x="1" y="1"/>
                </a:moveTo>
                <a:cubicBezTo>
                  <a:pt x="0" y="2"/>
                  <a:pt x="0" y="3"/>
                  <a:pt x="0" y="3"/>
                </a:cubicBezTo>
                <a:cubicBezTo>
                  <a:pt x="0" y="72"/>
                  <a:pt x="0" y="72"/>
                  <a:pt x="0" y="72"/>
                </a:cubicBezTo>
                <a:cubicBezTo>
                  <a:pt x="0" y="77"/>
                  <a:pt x="1" y="77"/>
                  <a:pt x="3" y="78"/>
                </a:cubicBezTo>
                <a:cubicBezTo>
                  <a:pt x="4" y="78"/>
                  <a:pt x="61" y="93"/>
                  <a:pt x="75" y="96"/>
                </a:cubicBezTo>
                <a:cubicBezTo>
                  <a:pt x="78" y="97"/>
                  <a:pt x="80" y="94"/>
                  <a:pt x="80" y="93"/>
                </a:cubicBezTo>
                <a:cubicBezTo>
                  <a:pt x="80" y="17"/>
                  <a:pt x="80" y="17"/>
                  <a:pt x="80" y="17"/>
                </a:cubicBezTo>
                <a:cubicBezTo>
                  <a:pt x="80" y="16"/>
                  <a:pt x="80" y="14"/>
                  <a:pt x="77" y="13"/>
                </a:cubicBezTo>
                <a:cubicBezTo>
                  <a:pt x="77" y="13"/>
                  <a:pt x="77" y="13"/>
                  <a:pt x="77" y="13"/>
                </a:cubicBezTo>
                <a:cubicBezTo>
                  <a:pt x="4" y="1"/>
                  <a:pt x="4" y="1"/>
                  <a:pt x="4" y="1"/>
                </a:cubicBezTo>
                <a:cubicBezTo>
                  <a:pt x="3" y="0"/>
                  <a:pt x="2" y="1"/>
                  <a:pt x="1" y="1"/>
                </a:cubicBezTo>
                <a:close/>
                <a:moveTo>
                  <a:pt x="2" y="3"/>
                </a:moveTo>
                <a:cubicBezTo>
                  <a:pt x="2" y="2"/>
                  <a:pt x="3" y="2"/>
                  <a:pt x="4" y="2"/>
                </a:cubicBezTo>
                <a:cubicBezTo>
                  <a:pt x="77" y="15"/>
                  <a:pt x="77" y="15"/>
                  <a:pt x="77" y="15"/>
                </a:cubicBezTo>
                <a:cubicBezTo>
                  <a:pt x="78" y="15"/>
                  <a:pt x="78" y="15"/>
                  <a:pt x="78" y="17"/>
                </a:cubicBezTo>
                <a:cubicBezTo>
                  <a:pt x="78" y="93"/>
                  <a:pt x="78" y="93"/>
                  <a:pt x="78" y="93"/>
                </a:cubicBezTo>
                <a:cubicBezTo>
                  <a:pt x="78" y="93"/>
                  <a:pt x="78" y="95"/>
                  <a:pt x="76" y="95"/>
                </a:cubicBezTo>
                <a:cubicBezTo>
                  <a:pt x="62" y="92"/>
                  <a:pt x="4" y="77"/>
                  <a:pt x="4" y="76"/>
                </a:cubicBezTo>
                <a:cubicBezTo>
                  <a:pt x="2" y="76"/>
                  <a:pt x="2" y="76"/>
                  <a:pt x="2" y="72"/>
                </a:cubicBezTo>
                <a:cubicBezTo>
                  <a:pt x="2" y="3"/>
                  <a:pt x="2" y="3"/>
                  <a:pt x="2" y="3"/>
                </a:cubicBez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3" name="2083070361"/>
          <p:cNvSpPr>
            <a:spLocks noChangeAspect="1"/>
          </p:cNvSpPr>
          <p:nvPr/>
        </p:nvSpPr>
        <p:spPr bwMode="auto">
          <a:xfrm>
            <a:off x="6468823" y="2135307"/>
            <a:ext cx="164588" cy="686047"/>
          </a:xfrm>
          <a:custGeom>
            <a:avLst/>
            <a:gdLst/>
            <a:ahLst/>
            <a:cxnLst>
              <a:cxn ang="0">
                <a:pos x="44" y="2"/>
              </a:cxn>
              <a:cxn ang="0">
                <a:pos x="4" y="29"/>
              </a:cxn>
              <a:cxn ang="0">
                <a:pos x="0" y="193"/>
              </a:cxn>
              <a:cxn ang="0">
                <a:pos x="9" y="191"/>
              </a:cxn>
              <a:cxn ang="0">
                <a:pos x="43" y="155"/>
              </a:cxn>
              <a:cxn ang="0">
                <a:pos x="46" y="147"/>
              </a:cxn>
              <a:cxn ang="0">
                <a:pos x="46" y="7"/>
              </a:cxn>
              <a:cxn ang="0">
                <a:pos x="44" y="2"/>
              </a:cxn>
            </a:cxnLst>
            <a:rect l="0" t="0" r="r" b="b"/>
            <a:pathLst>
              <a:path w="46" h="195">
                <a:moveTo>
                  <a:pt x="44" y="2"/>
                </a:moveTo>
                <a:cubicBezTo>
                  <a:pt x="42" y="0"/>
                  <a:pt x="4" y="29"/>
                  <a:pt x="4" y="29"/>
                </a:cubicBezTo>
                <a:cubicBezTo>
                  <a:pt x="0" y="193"/>
                  <a:pt x="0" y="193"/>
                  <a:pt x="0" y="193"/>
                </a:cubicBezTo>
                <a:cubicBezTo>
                  <a:pt x="0" y="193"/>
                  <a:pt x="5" y="195"/>
                  <a:pt x="9" y="191"/>
                </a:cubicBezTo>
                <a:cubicBezTo>
                  <a:pt x="13" y="187"/>
                  <a:pt x="41" y="157"/>
                  <a:pt x="43" y="155"/>
                </a:cubicBezTo>
                <a:cubicBezTo>
                  <a:pt x="46" y="151"/>
                  <a:pt x="46" y="147"/>
                  <a:pt x="46" y="147"/>
                </a:cubicBezTo>
                <a:cubicBezTo>
                  <a:pt x="46" y="7"/>
                  <a:pt x="46" y="7"/>
                  <a:pt x="46" y="7"/>
                </a:cubicBezTo>
                <a:cubicBezTo>
                  <a:pt x="46" y="7"/>
                  <a:pt x="46" y="3"/>
                  <a:pt x="44" y="2"/>
                </a:cubicBez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4" name="200706495"/>
          <p:cNvSpPr>
            <a:spLocks noChangeAspect="1"/>
          </p:cNvSpPr>
          <p:nvPr/>
        </p:nvSpPr>
        <p:spPr bwMode="auto">
          <a:xfrm>
            <a:off x="6221940" y="2098460"/>
            <a:ext cx="407891" cy="149141"/>
          </a:xfrm>
          <a:custGeom>
            <a:avLst/>
            <a:gdLst/>
            <a:ahLst/>
            <a:cxnLst>
              <a:cxn ang="0">
                <a:pos x="114" y="12"/>
              </a:cxn>
              <a:cxn ang="0">
                <a:pos x="75" y="42"/>
              </a:cxn>
              <a:cxn ang="0">
                <a:pos x="5" y="29"/>
              </a:cxn>
              <a:cxn ang="0">
                <a:pos x="1" y="32"/>
              </a:cxn>
              <a:cxn ang="0">
                <a:pos x="3" y="27"/>
              </a:cxn>
              <a:cxn ang="0">
                <a:pos x="41" y="1"/>
              </a:cxn>
              <a:cxn ang="0">
                <a:pos x="45" y="0"/>
              </a:cxn>
              <a:cxn ang="0">
                <a:pos x="110" y="10"/>
              </a:cxn>
              <a:cxn ang="0">
                <a:pos x="114" y="12"/>
              </a:cxn>
            </a:cxnLst>
            <a:rect l="0" t="0" r="r" b="b"/>
            <a:pathLst>
              <a:path w="114" h="42">
                <a:moveTo>
                  <a:pt x="114" y="12"/>
                </a:moveTo>
                <a:cubicBezTo>
                  <a:pt x="75" y="42"/>
                  <a:pt x="75" y="42"/>
                  <a:pt x="75" y="42"/>
                </a:cubicBezTo>
                <a:cubicBezTo>
                  <a:pt x="9" y="31"/>
                  <a:pt x="10" y="30"/>
                  <a:pt x="5" y="29"/>
                </a:cubicBezTo>
                <a:cubicBezTo>
                  <a:pt x="2" y="28"/>
                  <a:pt x="1" y="32"/>
                  <a:pt x="1" y="32"/>
                </a:cubicBezTo>
                <a:cubicBezTo>
                  <a:pt x="1" y="32"/>
                  <a:pt x="0" y="29"/>
                  <a:pt x="3" y="27"/>
                </a:cubicBezTo>
                <a:cubicBezTo>
                  <a:pt x="5" y="26"/>
                  <a:pt x="38" y="4"/>
                  <a:pt x="41" y="1"/>
                </a:cubicBezTo>
                <a:cubicBezTo>
                  <a:pt x="42" y="0"/>
                  <a:pt x="45" y="0"/>
                  <a:pt x="45" y="0"/>
                </a:cubicBezTo>
                <a:cubicBezTo>
                  <a:pt x="45" y="0"/>
                  <a:pt x="109" y="10"/>
                  <a:pt x="110" y="10"/>
                </a:cubicBezTo>
                <a:cubicBezTo>
                  <a:pt x="112" y="10"/>
                  <a:pt x="114" y="12"/>
                  <a:pt x="114" y="12"/>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5" name="1549661406"/>
          <p:cNvSpPr>
            <a:spLocks noChangeAspect="1"/>
          </p:cNvSpPr>
          <p:nvPr/>
        </p:nvSpPr>
        <p:spPr bwMode="auto">
          <a:xfrm>
            <a:off x="6475978" y="2138816"/>
            <a:ext cx="153854" cy="122822"/>
          </a:xfrm>
          <a:custGeom>
            <a:avLst/>
            <a:gdLst/>
            <a:ahLst/>
            <a:cxnLst>
              <a:cxn ang="0">
                <a:pos x="43" y="3"/>
              </a:cxn>
              <a:cxn ang="0">
                <a:pos x="41" y="0"/>
              </a:cxn>
              <a:cxn ang="0">
                <a:pos x="0" y="30"/>
              </a:cxn>
              <a:cxn ang="0">
                <a:pos x="5" y="35"/>
              </a:cxn>
            </a:cxnLst>
            <a:rect l="0" t="0" r="r" b="b"/>
            <a:pathLst>
              <a:path w="43" h="35">
                <a:moveTo>
                  <a:pt x="43" y="3"/>
                </a:moveTo>
                <a:cubicBezTo>
                  <a:pt x="43" y="3"/>
                  <a:pt x="43" y="2"/>
                  <a:pt x="41" y="0"/>
                </a:cubicBezTo>
                <a:cubicBezTo>
                  <a:pt x="39" y="0"/>
                  <a:pt x="0" y="30"/>
                  <a:pt x="0" y="30"/>
                </a:cubicBezTo>
                <a:cubicBezTo>
                  <a:pt x="5" y="35"/>
                  <a:pt x="5" y="35"/>
                  <a:pt x="5" y="35"/>
                </a:cubicBezTo>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6" name="369895984"/>
          <p:cNvSpPr>
            <a:spLocks noChangeAspect="1"/>
          </p:cNvSpPr>
          <p:nvPr/>
        </p:nvSpPr>
        <p:spPr bwMode="auto">
          <a:xfrm>
            <a:off x="6225518" y="2198472"/>
            <a:ext cx="268350" cy="622881"/>
          </a:xfrm>
          <a:custGeom>
            <a:avLst/>
            <a:gdLst/>
            <a:ahLst/>
            <a:cxnLst>
              <a:cxn ang="0">
                <a:pos x="72" y="13"/>
              </a:cxn>
              <a:cxn ang="0">
                <a:pos x="4" y="1"/>
              </a:cxn>
              <a:cxn ang="0">
                <a:pos x="0" y="3"/>
              </a:cxn>
              <a:cxn ang="0">
                <a:pos x="0" y="152"/>
              </a:cxn>
              <a:cxn ang="0">
                <a:pos x="4" y="160"/>
              </a:cxn>
              <a:cxn ang="0">
                <a:pos x="69" y="175"/>
              </a:cxn>
              <a:cxn ang="0">
                <a:pos x="75" y="171"/>
              </a:cxn>
              <a:cxn ang="0">
                <a:pos x="75" y="17"/>
              </a:cxn>
              <a:cxn ang="0">
                <a:pos x="72" y="13"/>
              </a:cxn>
            </a:cxnLst>
            <a:rect l="0" t="0" r="r" b="b"/>
            <a:pathLst>
              <a:path w="75" h="177">
                <a:moveTo>
                  <a:pt x="72" y="13"/>
                </a:moveTo>
                <a:cubicBezTo>
                  <a:pt x="9" y="2"/>
                  <a:pt x="9" y="2"/>
                  <a:pt x="4" y="1"/>
                </a:cubicBezTo>
                <a:cubicBezTo>
                  <a:pt x="0" y="0"/>
                  <a:pt x="0" y="3"/>
                  <a:pt x="0" y="3"/>
                </a:cubicBezTo>
                <a:cubicBezTo>
                  <a:pt x="0" y="3"/>
                  <a:pt x="0" y="146"/>
                  <a:pt x="0" y="152"/>
                </a:cubicBezTo>
                <a:cubicBezTo>
                  <a:pt x="0" y="159"/>
                  <a:pt x="1" y="159"/>
                  <a:pt x="4" y="160"/>
                </a:cubicBezTo>
                <a:cubicBezTo>
                  <a:pt x="5" y="160"/>
                  <a:pt x="49" y="171"/>
                  <a:pt x="69" y="175"/>
                </a:cubicBezTo>
                <a:cubicBezTo>
                  <a:pt x="74" y="177"/>
                  <a:pt x="75" y="171"/>
                  <a:pt x="75" y="171"/>
                </a:cubicBezTo>
                <a:cubicBezTo>
                  <a:pt x="75" y="171"/>
                  <a:pt x="75" y="21"/>
                  <a:pt x="75" y="17"/>
                </a:cubicBezTo>
                <a:cubicBezTo>
                  <a:pt x="75" y="14"/>
                  <a:pt x="73" y="13"/>
                  <a:pt x="72" y="13"/>
                </a:cubicBez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7" name="996799781"/>
          <p:cNvSpPr>
            <a:spLocks noChangeAspect="1"/>
          </p:cNvSpPr>
          <p:nvPr/>
        </p:nvSpPr>
        <p:spPr bwMode="auto">
          <a:xfrm>
            <a:off x="6300657" y="2237074"/>
            <a:ext cx="178900" cy="105276"/>
          </a:xfrm>
          <a:custGeom>
            <a:avLst/>
            <a:gdLst/>
            <a:ahLst/>
            <a:cxnLst>
              <a:cxn ang="0">
                <a:pos x="0" y="0"/>
              </a:cxn>
              <a:cxn ang="0">
                <a:pos x="0" y="42"/>
              </a:cxn>
              <a:cxn ang="0">
                <a:pos x="100" y="60"/>
              </a:cxn>
              <a:cxn ang="0">
                <a:pos x="100" y="16"/>
              </a:cxn>
              <a:cxn ang="0">
                <a:pos x="0" y="0"/>
              </a:cxn>
              <a:cxn ang="0">
                <a:pos x="0" y="0"/>
              </a:cxn>
            </a:cxnLst>
            <a:rect l="0" t="0" r="r" b="b"/>
            <a:pathLst>
              <a:path w="100" h="60">
                <a:moveTo>
                  <a:pt x="0" y="0"/>
                </a:moveTo>
                <a:lnTo>
                  <a:pt x="0" y="42"/>
                </a:lnTo>
                <a:lnTo>
                  <a:pt x="100" y="60"/>
                </a:lnTo>
                <a:lnTo>
                  <a:pt x="100" y="16"/>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8" name="1688715708"/>
          <p:cNvSpPr>
            <a:spLocks noChangeAspect="1"/>
          </p:cNvSpPr>
          <p:nvPr/>
        </p:nvSpPr>
        <p:spPr bwMode="auto">
          <a:xfrm>
            <a:off x="6300657" y="2324802"/>
            <a:ext cx="178900" cy="178968"/>
          </a:xfrm>
          <a:custGeom>
            <a:avLst/>
            <a:gdLst/>
            <a:ahLst/>
            <a:cxnLst>
              <a:cxn ang="0">
                <a:pos x="0" y="0"/>
              </a:cxn>
              <a:cxn ang="0">
                <a:pos x="0" y="84"/>
              </a:cxn>
              <a:cxn ang="0">
                <a:pos x="100" y="102"/>
              </a:cxn>
              <a:cxn ang="0">
                <a:pos x="100" y="18"/>
              </a:cxn>
              <a:cxn ang="0">
                <a:pos x="0" y="0"/>
              </a:cxn>
              <a:cxn ang="0">
                <a:pos x="0" y="0"/>
              </a:cxn>
            </a:cxnLst>
            <a:rect l="0" t="0" r="r" b="b"/>
            <a:pathLst>
              <a:path w="100" h="102">
                <a:moveTo>
                  <a:pt x="0" y="0"/>
                </a:moveTo>
                <a:lnTo>
                  <a:pt x="0" y="84"/>
                </a:lnTo>
                <a:lnTo>
                  <a:pt x="100" y="102"/>
                </a:lnTo>
                <a:lnTo>
                  <a:pt x="100" y="18"/>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9" name="1073747944"/>
          <p:cNvSpPr>
            <a:spLocks noChangeAspect="1"/>
          </p:cNvSpPr>
          <p:nvPr/>
        </p:nvSpPr>
        <p:spPr bwMode="auto">
          <a:xfrm>
            <a:off x="6300657" y="2486225"/>
            <a:ext cx="178900" cy="303545"/>
          </a:xfrm>
          <a:custGeom>
            <a:avLst/>
            <a:gdLst/>
            <a:ahLst/>
            <a:cxnLst>
              <a:cxn ang="0">
                <a:pos x="0" y="0"/>
              </a:cxn>
              <a:cxn ang="0">
                <a:pos x="0" y="151"/>
              </a:cxn>
              <a:cxn ang="0">
                <a:pos x="100" y="173"/>
              </a:cxn>
              <a:cxn ang="0">
                <a:pos x="100" y="18"/>
              </a:cxn>
              <a:cxn ang="0">
                <a:pos x="0" y="0"/>
              </a:cxn>
              <a:cxn ang="0">
                <a:pos x="0" y="0"/>
              </a:cxn>
            </a:cxnLst>
            <a:rect l="0" t="0" r="r" b="b"/>
            <a:pathLst>
              <a:path w="100" h="173">
                <a:moveTo>
                  <a:pt x="0" y="0"/>
                </a:moveTo>
                <a:lnTo>
                  <a:pt x="0" y="151"/>
                </a:lnTo>
                <a:lnTo>
                  <a:pt x="100" y="173"/>
                </a:lnTo>
                <a:lnTo>
                  <a:pt x="100" y="18"/>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0" name="1472199980"/>
          <p:cNvSpPr>
            <a:spLocks noChangeAspect="1"/>
          </p:cNvSpPr>
          <p:nvPr/>
        </p:nvSpPr>
        <p:spPr bwMode="auto">
          <a:xfrm>
            <a:off x="6314968" y="2254619"/>
            <a:ext cx="150275" cy="45619"/>
          </a:xfrm>
          <a:custGeom>
            <a:avLst/>
            <a:gdLst/>
            <a:ahLst/>
            <a:cxnLst>
              <a:cxn ang="0">
                <a:pos x="0" y="0"/>
              </a:cxn>
              <a:cxn ang="0">
                <a:pos x="0" y="12"/>
              </a:cxn>
              <a:cxn ang="0">
                <a:pos x="84" y="26"/>
              </a:cxn>
              <a:cxn ang="0">
                <a:pos x="84" y="14"/>
              </a:cxn>
              <a:cxn ang="0">
                <a:pos x="0" y="0"/>
              </a:cxn>
              <a:cxn ang="0">
                <a:pos x="0" y="0"/>
              </a:cxn>
            </a:cxnLst>
            <a:rect l="0" t="0" r="r" b="b"/>
            <a:pathLst>
              <a:path w="84" h="26">
                <a:moveTo>
                  <a:pt x="0" y="0"/>
                </a:moveTo>
                <a:lnTo>
                  <a:pt x="0" y="12"/>
                </a:lnTo>
                <a:lnTo>
                  <a:pt x="84" y="26"/>
                </a:lnTo>
                <a:lnTo>
                  <a:pt x="84" y="14"/>
                </a:lnTo>
                <a:lnTo>
                  <a:pt x="0" y="0"/>
                </a:lnTo>
                <a:lnTo>
                  <a:pt x="0" y="0"/>
                </a:ln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1" name="526547051"/>
          <p:cNvSpPr>
            <a:spLocks noChangeAspect="1"/>
          </p:cNvSpPr>
          <p:nvPr/>
        </p:nvSpPr>
        <p:spPr bwMode="auto">
          <a:xfrm>
            <a:off x="6314968" y="2342348"/>
            <a:ext cx="150275" cy="45619"/>
          </a:xfrm>
          <a:custGeom>
            <a:avLst/>
            <a:gdLst/>
            <a:ahLst/>
            <a:cxnLst>
              <a:cxn ang="0">
                <a:pos x="0" y="0"/>
              </a:cxn>
              <a:cxn ang="0">
                <a:pos x="0" y="12"/>
              </a:cxn>
              <a:cxn ang="0">
                <a:pos x="84" y="26"/>
              </a:cxn>
              <a:cxn ang="0">
                <a:pos x="84" y="14"/>
              </a:cxn>
              <a:cxn ang="0">
                <a:pos x="0" y="0"/>
              </a:cxn>
              <a:cxn ang="0">
                <a:pos x="0" y="0"/>
              </a:cxn>
            </a:cxnLst>
            <a:rect l="0" t="0" r="r" b="b"/>
            <a:pathLst>
              <a:path w="84" h="26">
                <a:moveTo>
                  <a:pt x="0" y="0"/>
                </a:moveTo>
                <a:lnTo>
                  <a:pt x="0" y="12"/>
                </a:lnTo>
                <a:lnTo>
                  <a:pt x="84" y="26"/>
                </a:lnTo>
                <a:lnTo>
                  <a:pt x="84" y="14"/>
                </a:lnTo>
                <a:lnTo>
                  <a:pt x="0" y="0"/>
                </a:lnTo>
                <a:lnTo>
                  <a:pt x="0" y="0"/>
                </a:ln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192" name="1582264669" descr="图片754"/>
          <p:cNvPicPr>
            <a:picLocks noChangeAspect="1" noChangeArrowheads="1"/>
          </p:cNvPicPr>
          <p:nvPr/>
        </p:nvPicPr>
        <p:blipFill>
          <a:blip r:embed="rId4" cstate="print"/>
          <a:srcRect/>
          <a:stretch>
            <a:fillRect/>
          </a:stretch>
        </p:blipFill>
        <p:spPr bwMode="auto">
          <a:xfrm>
            <a:off x="8040216" y="2481256"/>
            <a:ext cx="740290" cy="736004"/>
          </a:xfrm>
          <a:prstGeom prst="rect">
            <a:avLst/>
          </a:prstGeom>
          <a:noFill/>
        </p:spPr>
      </p:pic>
      <p:sp>
        <p:nvSpPr>
          <p:cNvPr id="194" name="1005529925"/>
          <p:cNvSpPr>
            <a:spLocks noChangeAspect="1"/>
          </p:cNvSpPr>
          <p:nvPr/>
        </p:nvSpPr>
        <p:spPr bwMode="auto">
          <a:xfrm>
            <a:off x="8383350" y="3690852"/>
            <a:ext cx="332754" cy="170196"/>
          </a:xfrm>
          <a:custGeom>
            <a:avLst/>
            <a:gdLst/>
            <a:ahLst/>
            <a:cxnLst>
              <a:cxn ang="0">
                <a:pos x="91" y="17"/>
              </a:cxn>
              <a:cxn ang="0">
                <a:pos x="42" y="0"/>
              </a:cxn>
              <a:cxn ang="0">
                <a:pos x="0" y="20"/>
              </a:cxn>
              <a:cxn ang="0">
                <a:pos x="1" y="28"/>
              </a:cxn>
              <a:cxn ang="0">
                <a:pos x="3" y="32"/>
              </a:cxn>
              <a:cxn ang="0">
                <a:pos x="50" y="48"/>
              </a:cxn>
              <a:cxn ang="0">
                <a:pos x="90" y="32"/>
              </a:cxn>
              <a:cxn ang="0">
                <a:pos x="92" y="26"/>
              </a:cxn>
              <a:cxn ang="0">
                <a:pos x="91" y="17"/>
              </a:cxn>
            </a:cxnLst>
            <a:rect l="0" t="0" r="r" b="b"/>
            <a:pathLst>
              <a:path w="93" h="48">
                <a:moveTo>
                  <a:pt x="91" y="17"/>
                </a:moveTo>
                <a:cubicBezTo>
                  <a:pt x="83" y="7"/>
                  <a:pt x="63" y="0"/>
                  <a:pt x="42" y="0"/>
                </a:cubicBezTo>
                <a:cubicBezTo>
                  <a:pt x="21" y="1"/>
                  <a:pt x="5" y="9"/>
                  <a:pt x="0" y="20"/>
                </a:cubicBezTo>
                <a:cubicBezTo>
                  <a:pt x="1" y="28"/>
                  <a:pt x="1" y="28"/>
                  <a:pt x="1" y="28"/>
                </a:cubicBezTo>
                <a:cubicBezTo>
                  <a:pt x="2" y="30"/>
                  <a:pt x="3" y="31"/>
                  <a:pt x="3" y="32"/>
                </a:cubicBezTo>
                <a:cubicBezTo>
                  <a:pt x="12" y="42"/>
                  <a:pt x="30" y="48"/>
                  <a:pt x="50" y="48"/>
                </a:cubicBezTo>
                <a:cubicBezTo>
                  <a:pt x="69" y="47"/>
                  <a:pt x="84" y="41"/>
                  <a:pt x="90" y="32"/>
                </a:cubicBezTo>
                <a:cubicBezTo>
                  <a:pt x="91" y="31"/>
                  <a:pt x="93" y="28"/>
                  <a:pt x="92" y="26"/>
                </a:cubicBezTo>
                <a:lnTo>
                  <a:pt x="91" y="17"/>
                </a:ln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5" name="1368385746"/>
          <p:cNvSpPr>
            <a:spLocks noChangeAspect="1"/>
          </p:cNvSpPr>
          <p:nvPr/>
        </p:nvSpPr>
        <p:spPr bwMode="auto">
          <a:xfrm>
            <a:off x="8376194" y="3669797"/>
            <a:ext cx="339910" cy="170196"/>
          </a:xfrm>
          <a:custGeom>
            <a:avLst/>
            <a:gdLst/>
            <a:ahLst/>
            <a:cxnLst>
              <a:cxn ang="0">
                <a:pos x="93" y="23"/>
              </a:cxn>
              <a:cxn ang="0">
                <a:pos x="51" y="47"/>
              </a:cxn>
              <a:cxn ang="0">
                <a:pos x="2" y="25"/>
              </a:cxn>
              <a:cxn ang="0">
                <a:pos x="44" y="1"/>
              </a:cxn>
              <a:cxn ang="0">
                <a:pos x="93" y="23"/>
              </a:cxn>
            </a:cxnLst>
            <a:rect l="0" t="0" r="r" b="b"/>
            <a:pathLst>
              <a:path w="95" h="48">
                <a:moveTo>
                  <a:pt x="93" y="23"/>
                </a:moveTo>
                <a:cubicBezTo>
                  <a:pt x="95" y="35"/>
                  <a:pt x="76" y="46"/>
                  <a:pt x="51" y="47"/>
                </a:cubicBezTo>
                <a:cubicBezTo>
                  <a:pt x="26" y="48"/>
                  <a:pt x="4" y="38"/>
                  <a:pt x="2" y="25"/>
                </a:cubicBezTo>
                <a:cubicBezTo>
                  <a:pt x="0" y="12"/>
                  <a:pt x="18" y="2"/>
                  <a:pt x="44" y="1"/>
                </a:cubicBezTo>
                <a:cubicBezTo>
                  <a:pt x="69" y="0"/>
                  <a:pt x="91" y="10"/>
                  <a:pt x="93" y="23"/>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6" name="280727839"/>
          <p:cNvSpPr>
            <a:spLocks noChangeAspect="1"/>
          </p:cNvSpPr>
          <p:nvPr/>
        </p:nvSpPr>
        <p:spPr bwMode="auto">
          <a:xfrm>
            <a:off x="8422708" y="3631195"/>
            <a:ext cx="228992" cy="156159"/>
          </a:xfrm>
          <a:custGeom>
            <a:avLst/>
            <a:gdLst/>
            <a:ahLst/>
            <a:cxnLst>
              <a:cxn ang="0">
                <a:pos x="62" y="14"/>
              </a:cxn>
              <a:cxn ang="0">
                <a:pos x="29" y="1"/>
              </a:cxn>
              <a:cxn ang="0">
                <a:pos x="0" y="16"/>
              </a:cxn>
              <a:cxn ang="0">
                <a:pos x="2" y="28"/>
              </a:cxn>
              <a:cxn ang="0">
                <a:pos x="6" y="34"/>
              </a:cxn>
              <a:cxn ang="0">
                <a:pos x="36" y="44"/>
              </a:cxn>
              <a:cxn ang="0">
                <a:pos x="63" y="31"/>
              </a:cxn>
              <a:cxn ang="0">
                <a:pos x="64" y="26"/>
              </a:cxn>
              <a:cxn ang="0">
                <a:pos x="62" y="14"/>
              </a:cxn>
            </a:cxnLst>
            <a:rect l="0" t="0" r="r" b="b"/>
            <a:pathLst>
              <a:path w="64" h="44">
                <a:moveTo>
                  <a:pt x="62" y="14"/>
                </a:moveTo>
                <a:cubicBezTo>
                  <a:pt x="56" y="6"/>
                  <a:pt x="43" y="0"/>
                  <a:pt x="29" y="1"/>
                </a:cubicBezTo>
                <a:cubicBezTo>
                  <a:pt x="14" y="1"/>
                  <a:pt x="3" y="7"/>
                  <a:pt x="0" y="16"/>
                </a:cubicBezTo>
                <a:cubicBezTo>
                  <a:pt x="2" y="28"/>
                  <a:pt x="2" y="28"/>
                  <a:pt x="2" y="28"/>
                </a:cubicBezTo>
                <a:cubicBezTo>
                  <a:pt x="3" y="30"/>
                  <a:pt x="5" y="33"/>
                  <a:pt x="6" y="34"/>
                </a:cubicBezTo>
                <a:cubicBezTo>
                  <a:pt x="13" y="40"/>
                  <a:pt x="24" y="44"/>
                  <a:pt x="36" y="44"/>
                </a:cubicBezTo>
                <a:cubicBezTo>
                  <a:pt x="48" y="43"/>
                  <a:pt x="58" y="38"/>
                  <a:pt x="63" y="31"/>
                </a:cubicBezTo>
                <a:cubicBezTo>
                  <a:pt x="63" y="30"/>
                  <a:pt x="64" y="29"/>
                  <a:pt x="64" y="26"/>
                </a:cubicBezTo>
                <a:lnTo>
                  <a:pt x="62" y="14"/>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197" name="1585065160"/>
          <p:cNvPicPr>
            <a:picLocks noChangeAspect="1" noChangeArrowheads="1"/>
          </p:cNvPicPr>
          <p:nvPr/>
        </p:nvPicPr>
        <p:blipFill>
          <a:blip r:embed="rId5" cstate="print"/>
          <a:srcRect/>
          <a:stretch>
            <a:fillRect/>
          </a:stretch>
        </p:blipFill>
        <p:spPr bwMode="auto">
          <a:xfrm>
            <a:off x="8403028" y="3601368"/>
            <a:ext cx="257616" cy="157913"/>
          </a:xfrm>
          <a:prstGeom prst="rect">
            <a:avLst/>
          </a:prstGeom>
          <a:noFill/>
          <a:ln w="9525">
            <a:noFill/>
            <a:miter lim="800000"/>
            <a:headEnd/>
            <a:tailEnd/>
          </a:ln>
        </p:spPr>
      </p:pic>
      <p:sp>
        <p:nvSpPr>
          <p:cNvPr id="198" name="1715371143"/>
          <p:cNvSpPr>
            <a:spLocks noChangeAspect="1"/>
          </p:cNvSpPr>
          <p:nvPr/>
        </p:nvSpPr>
        <p:spPr bwMode="auto">
          <a:xfrm>
            <a:off x="8494268" y="3329405"/>
            <a:ext cx="350644" cy="393029"/>
          </a:xfrm>
          <a:custGeom>
            <a:avLst/>
            <a:gdLst/>
            <a:ahLst/>
            <a:cxnLst>
              <a:cxn ang="0">
                <a:pos x="69" y="112"/>
              </a:cxn>
              <a:cxn ang="0">
                <a:pos x="94" y="91"/>
              </a:cxn>
              <a:cxn ang="0">
                <a:pos x="94" y="40"/>
              </a:cxn>
              <a:cxn ang="0">
                <a:pos x="88" y="0"/>
              </a:cxn>
              <a:cxn ang="0">
                <a:pos x="34" y="1"/>
              </a:cxn>
              <a:cxn ang="0">
                <a:pos x="0" y="7"/>
              </a:cxn>
              <a:cxn ang="0">
                <a:pos x="34" y="109"/>
              </a:cxn>
              <a:cxn ang="0">
                <a:pos x="69" y="112"/>
              </a:cxn>
            </a:cxnLst>
            <a:rect l="0" t="0" r="r" b="b"/>
            <a:pathLst>
              <a:path w="98" h="112">
                <a:moveTo>
                  <a:pt x="69" y="112"/>
                </a:moveTo>
                <a:cubicBezTo>
                  <a:pt x="94" y="91"/>
                  <a:pt x="94" y="91"/>
                  <a:pt x="94" y="91"/>
                </a:cubicBezTo>
                <a:cubicBezTo>
                  <a:pt x="98" y="69"/>
                  <a:pt x="97" y="56"/>
                  <a:pt x="94" y="40"/>
                </a:cubicBezTo>
                <a:cubicBezTo>
                  <a:pt x="89" y="21"/>
                  <a:pt x="88" y="0"/>
                  <a:pt x="88" y="0"/>
                </a:cubicBezTo>
                <a:cubicBezTo>
                  <a:pt x="34" y="1"/>
                  <a:pt x="34" y="1"/>
                  <a:pt x="34" y="1"/>
                </a:cubicBezTo>
                <a:cubicBezTo>
                  <a:pt x="0" y="7"/>
                  <a:pt x="0" y="7"/>
                  <a:pt x="0" y="7"/>
                </a:cubicBezTo>
                <a:cubicBezTo>
                  <a:pt x="34" y="109"/>
                  <a:pt x="34" y="109"/>
                  <a:pt x="34" y="109"/>
                </a:cubicBezTo>
                <a:lnTo>
                  <a:pt x="69" y="112"/>
                </a:lnTo>
                <a:close/>
              </a:path>
            </a:pathLst>
          </a:custGeom>
          <a:solidFill>
            <a:srgbClr val="004F77"/>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9" name="9767518"/>
          <p:cNvSpPr>
            <a:spLocks noChangeAspect="1"/>
          </p:cNvSpPr>
          <p:nvPr/>
        </p:nvSpPr>
        <p:spPr bwMode="auto">
          <a:xfrm>
            <a:off x="8490689" y="3301332"/>
            <a:ext cx="318441" cy="84221"/>
          </a:xfrm>
          <a:custGeom>
            <a:avLst/>
            <a:gdLst/>
            <a:ahLst/>
            <a:cxnLst>
              <a:cxn ang="0">
                <a:pos x="134" y="44"/>
              </a:cxn>
              <a:cxn ang="0">
                <a:pos x="178" y="16"/>
              </a:cxn>
              <a:cxn ang="0">
                <a:pos x="78" y="0"/>
              </a:cxn>
              <a:cxn ang="0">
                <a:pos x="0" y="24"/>
              </a:cxn>
              <a:cxn ang="0">
                <a:pos x="122" y="48"/>
              </a:cxn>
              <a:cxn ang="0">
                <a:pos x="134" y="44"/>
              </a:cxn>
              <a:cxn ang="0">
                <a:pos x="134" y="44"/>
              </a:cxn>
            </a:cxnLst>
            <a:rect l="0" t="0" r="r" b="b"/>
            <a:pathLst>
              <a:path w="178" h="48">
                <a:moveTo>
                  <a:pt x="134" y="44"/>
                </a:moveTo>
                <a:lnTo>
                  <a:pt x="178" y="16"/>
                </a:lnTo>
                <a:lnTo>
                  <a:pt x="78" y="0"/>
                </a:lnTo>
                <a:lnTo>
                  <a:pt x="0" y="24"/>
                </a:lnTo>
                <a:lnTo>
                  <a:pt x="122" y="48"/>
                </a:lnTo>
                <a:lnTo>
                  <a:pt x="134" y="44"/>
                </a:lnTo>
                <a:lnTo>
                  <a:pt x="134" y="44"/>
                </a:lnTo>
                <a:close/>
              </a:path>
            </a:pathLst>
          </a:custGeom>
          <a:solidFill>
            <a:srgbClr val="305A7F"/>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0" name="1169934178"/>
          <p:cNvSpPr>
            <a:spLocks noChangeAspect="1"/>
          </p:cNvSpPr>
          <p:nvPr/>
        </p:nvSpPr>
        <p:spPr bwMode="auto">
          <a:xfrm>
            <a:off x="8315367" y="3343442"/>
            <a:ext cx="432937" cy="468477"/>
          </a:xfrm>
          <a:custGeom>
            <a:avLst/>
            <a:gdLst/>
            <a:ahLst/>
            <a:cxnLst>
              <a:cxn ang="0">
                <a:pos x="4" y="7"/>
              </a:cxn>
              <a:cxn ang="0">
                <a:pos x="13" y="0"/>
              </a:cxn>
              <a:cxn ang="0">
                <a:pos x="119" y="11"/>
              </a:cxn>
              <a:cxn ang="0">
                <a:pos x="121" y="13"/>
              </a:cxn>
              <a:cxn ang="0">
                <a:pos x="121" y="119"/>
              </a:cxn>
              <a:cxn ang="0">
                <a:pos x="120" y="121"/>
              </a:cxn>
              <a:cxn ang="0">
                <a:pos x="107" y="131"/>
              </a:cxn>
              <a:cxn ang="0">
                <a:pos x="102" y="132"/>
              </a:cxn>
              <a:cxn ang="0">
                <a:pos x="0" y="99"/>
              </a:cxn>
              <a:cxn ang="0">
                <a:pos x="4" y="7"/>
              </a:cxn>
            </a:cxnLst>
            <a:rect l="0" t="0" r="r" b="b"/>
            <a:pathLst>
              <a:path w="121" h="133">
                <a:moveTo>
                  <a:pt x="4" y="7"/>
                </a:moveTo>
                <a:cubicBezTo>
                  <a:pt x="13" y="0"/>
                  <a:pt x="13" y="0"/>
                  <a:pt x="13" y="0"/>
                </a:cubicBezTo>
                <a:cubicBezTo>
                  <a:pt x="119" y="11"/>
                  <a:pt x="119" y="11"/>
                  <a:pt x="119" y="11"/>
                </a:cubicBezTo>
                <a:cubicBezTo>
                  <a:pt x="119" y="11"/>
                  <a:pt x="121" y="12"/>
                  <a:pt x="121" y="13"/>
                </a:cubicBezTo>
                <a:cubicBezTo>
                  <a:pt x="121" y="14"/>
                  <a:pt x="121" y="102"/>
                  <a:pt x="121" y="119"/>
                </a:cubicBezTo>
                <a:cubicBezTo>
                  <a:pt x="121" y="121"/>
                  <a:pt x="120" y="121"/>
                  <a:pt x="120" y="121"/>
                </a:cubicBezTo>
                <a:cubicBezTo>
                  <a:pt x="120" y="121"/>
                  <a:pt x="110" y="129"/>
                  <a:pt x="107" y="131"/>
                </a:cubicBezTo>
                <a:cubicBezTo>
                  <a:pt x="105" y="133"/>
                  <a:pt x="102" y="132"/>
                  <a:pt x="102" y="132"/>
                </a:cubicBezTo>
                <a:cubicBezTo>
                  <a:pt x="0" y="99"/>
                  <a:pt x="0" y="99"/>
                  <a:pt x="0" y="99"/>
                </a:cubicBezTo>
                <a:lnTo>
                  <a:pt x="4" y="7"/>
                </a:ln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1" name="505581588"/>
          <p:cNvSpPr>
            <a:spLocks noChangeAspect="1"/>
          </p:cNvSpPr>
          <p:nvPr/>
        </p:nvSpPr>
        <p:spPr bwMode="auto">
          <a:xfrm>
            <a:off x="8311790" y="3325896"/>
            <a:ext cx="432937" cy="447422"/>
          </a:xfrm>
          <a:custGeom>
            <a:avLst/>
            <a:gdLst/>
            <a:ahLst/>
            <a:cxnLst>
              <a:cxn ang="0">
                <a:pos x="16" y="1"/>
              </a:cxn>
              <a:cxn ang="0">
                <a:pos x="21" y="0"/>
              </a:cxn>
              <a:cxn ang="0">
                <a:pos x="118" y="15"/>
              </a:cxn>
              <a:cxn ang="0">
                <a:pos x="121" y="16"/>
              </a:cxn>
              <a:cxn ang="0">
                <a:pos x="105" y="26"/>
              </a:cxn>
              <a:cxn ang="0">
                <a:pos x="66" y="100"/>
              </a:cxn>
              <a:cxn ang="0">
                <a:pos x="81" y="127"/>
              </a:cxn>
              <a:cxn ang="0">
                <a:pos x="1" y="104"/>
              </a:cxn>
              <a:cxn ang="0">
                <a:pos x="0" y="8"/>
              </a:cxn>
              <a:cxn ang="0">
                <a:pos x="16" y="1"/>
              </a:cxn>
            </a:cxnLst>
            <a:rect l="0" t="0" r="r" b="b"/>
            <a:pathLst>
              <a:path w="121" h="127">
                <a:moveTo>
                  <a:pt x="16" y="1"/>
                </a:moveTo>
                <a:cubicBezTo>
                  <a:pt x="19" y="0"/>
                  <a:pt x="21" y="0"/>
                  <a:pt x="21" y="0"/>
                </a:cubicBezTo>
                <a:cubicBezTo>
                  <a:pt x="21" y="0"/>
                  <a:pt x="117" y="15"/>
                  <a:pt x="118" y="15"/>
                </a:cubicBezTo>
                <a:cubicBezTo>
                  <a:pt x="120" y="15"/>
                  <a:pt x="121" y="16"/>
                  <a:pt x="121" y="16"/>
                </a:cubicBezTo>
                <a:cubicBezTo>
                  <a:pt x="105" y="26"/>
                  <a:pt x="105" y="26"/>
                  <a:pt x="105" y="26"/>
                </a:cubicBezTo>
                <a:cubicBezTo>
                  <a:pt x="105" y="26"/>
                  <a:pt x="66" y="96"/>
                  <a:pt x="66" y="100"/>
                </a:cubicBezTo>
                <a:cubicBezTo>
                  <a:pt x="66" y="101"/>
                  <a:pt x="73" y="116"/>
                  <a:pt x="81" y="127"/>
                </a:cubicBezTo>
                <a:cubicBezTo>
                  <a:pt x="1" y="104"/>
                  <a:pt x="1" y="104"/>
                  <a:pt x="1" y="104"/>
                </a:cubicBezTo>
                <a:cubicBezTo>
                  <a:pt x="0" y="8"/>
                  <a:pt x="0" y="8"/>
                  <a:pt x="0" y="8"/>
                </a:cubicBezTo>
                <a:cubicBezTo>
                  <a:pt x="0" y="8"/>
                  <a:pt x="13" y="2"/>
                  <a:pt x="16" y="1"/>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2" name="815756364"/>
          <p:cNvSpPr>
            <a:spLocks noChangeAspect="1"/>
          </p:cNvSpPr>
          <p:nvPr/>
        </p:nvSpPr>
        <p:spPr bwMode="auto">
          <a:xfrm>
            <a:off x="8683901" y="3378535"/>
            <a:ext cx="64404" cy="49128"/>
          </a:xfrm>
          <a:custGeom>
            <a:avLst/>
            <a:gdLst/>
            <a:ahLst/>
            <a:cxnLst>
              <a:cxn ang="0">
                <a:pos x="16" y="0"/>
              </a:cxn>
              <a:cxn ang="0">
                <a:pos x="18" y="3"/>
              </a:cxn>
              <a:cxn ang="0">
                <a:pos x="1" y="14"/>
              </a:cxn>
              <a:cxn ang="0">
                <a:pos x="0" y="11"/>
              </a:cxn>
              <a:cxn ang="0">
                <a:pos x="16" y="0"/>
              </a:cxn>
            </a:cxnLst>
            <a:rect l="0" t="0" r="r" b="b"/>
            <a:pathLst>
              <a:path w="18" h="14">
                <a:moveTo>
                  <a:pt x="16" y="0"/>
                </a:moveTo>
                <a:cubicBezTo>
                  <a:pt x="18" y="1"/>
                  <a:pt x="18" y="3"/>
                  <a:pt x="18" y="3"/>
                </a:cubicBezTo>
                <a:cubicBezTo>
                  <a:pt x="1" y="14"/>
                  <a:pt x="1" y="14"/>
                  <a:pt x="1" y="14"/>
                </a:cubicBezTo>
                <a:cubicBezTo>
                  <a:pt x="0" y="11"/>
                  <a:pt x="0" y="11"/>
                  <a:pt x="0" y="11"/>
                </a:cubicBezTo>
                <a:cubicBezTo>
                  <a:pt x="0" y="11"/>
                  <a:pt x="15" y="1"/>
                  <a:pt x="16" y="0"/>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3" name="481395591"/>
          <p:cNvSpPr>
            <a:spLocks noChangeAspect="1"/>
          </p:cNvSpPr>
          <p:nvPr/>
        </p:nvSpPr>
        <p:spPr bwMode="auto">
          <a:xfrm>
            <a:off x="8304633" y="3346951"/>
            <a:ext cx="386424" cy="468477"/>
          </a:xfrm>
          <a:custGeom>
            <a:avLst/>
            <a:gdLst/>
            <a:ahLst/>
            <a:cxnLst>
              <a:cxn ang="0">
                <a:pos x="0" y="6"/>
              </a:cxn>
              <a:cxn ang="0">
                <a:pos x="0" y="97"/>
              </a:cxn>
              <a:cxn ang="0">
                <a:pos x="5" y="103"/>
              </a:cxn>
              <a:cxn ang="0">
                <a:pos x="104" y="130"/>
              </a:cxn>
              <a:cxn ang="0">
                <a:pos x="108" y="128"/>
              </a:cxn>
              <a:cxn ang="0">
                <a:pos x="108" y="23"/>
              </a:cxn>
              <a:cxn ang="0">
                <a:pos x="104" y="19"/>
              </a:cxn>
              <a:cxn ang="0">
                <a:pos x="6" y="2"/>
              </a:cxn>
              <a:cxn ang="0">
                <a:pos x="0" y="6"/>
              </a:cxn>
            </a:cxnLst>
            <a:rect l="0" t="0" r="r" b="b"/>
            <a:pathLst>
              <a:path w="108" h="133">
                <a:moveTo>
                  <a:pt x="0" y="6"/>
                </a:moveTo>
                <a:cubicBezTo>
                  <a:pt x="0" y="11"/>
                  <a:pt x="0" y="81"/>
                  <a:pt x="0" y="97"/>
                </a:cubicBezTo>
                <a:cubicBezTo>
                  <a:pt x="0" y="101"/>
                  <a:pt x="5" y="103"/>
                  <a:pt x="5" y="103"/>
                </a:cubicBezTo>
                <a:cubicBezTo>
                  <a:pt x="104" y="130"/>
                  <a:pt x="104" y="130"/>
                  <a:pt x="104" y="130"/>
                </a:cubicBezTo>
                <a:cubicBezTo>
                  <a:pt x="104" y="130"/>
                  <a:pt x="108" y="133"/>
                  <a:pt x="108" y="128"/>
                </a:cubicBezTo>
                <a:cubicBezTo>
                  <a:pt x="108" y="123"/>
                  <a:pt x="108" y="23"/>
                  <a:pt x="108" y="23"/>
                </a:cubicBezTo>
                <a:cubicBezTo>
                  <a:pt x="108" y="23"/>
                  <a:pt x="108" y="20"/>
                  <a:pt x="104" y="19"/>
                </a:cubicBezTo>
                <a:cubicBezTo>
                  <a:pt x="99" y="18"/>
                  <a:pt x="6" y="2"/>
                  <a:pt x="6" y="2"/>
                </a:cubicBezTo>
                <a:cubicBezTo>
                  <a:pt x="6" y="2"/>
                  <a:pt x="0" y="0"/>
                  <a:pt x="0" y="6"/>
                </a:cubicBezTo>
                <a:close/>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4" name="1502675624"/>
          <p:cNvSpPr>
            <a:spLocks noChangeAspect="1"/>
          </p:cNvSpPr>
          <p:nvPr/>
        </p:nvSpPr>
        <p:spPr bwMode="auto">
          <a:xfrm>
            <a:off x="8343992" y="3392571"/>
            <a:ext cx="304129" cy="357938"/>
          </a:xfrm>
          <a:custGeom>
            <a:avLst/>
            <a:gdLst/>
            <a:ahLst/>
            <a:cxnLst>
              <a:cxn ang="0">
                <a:pos x="83" y="14"/>
              </a:cxn>
              <a:cxn ang="0">
                <a:pos x="3" y="1"/>
              </a:cxn>
              <a:cxn ang="0">
                <a:pos x="0" y="2"/>
              </a:cxn>
              <a:cxn ang="0">
                <a:pos x="0" y="77"/>
              </a:cxn>
              <a:cxn ang="0">
                <a:pos x="3" y="82"/>
              </a:cxn>
              <a:cxn ang="0">
                <a:pos x="81" y="101"/>
              </a:cxn>
              <a:cxn ang="0">
                <a:pos x="85" y="98"/>
              </a:cxn>
              <a:cxn ang="0">
                <a:pos x="85" y="18"/>
              </a:cxn>
              <a:cxn ang="0">
                <a:pos x="83" y="14"/>
              </a:cxn>
            </a:cxnLst>
            <a:rect l="0" t="0" r="r" b="b"/>
            <a:pathLst>
              <a:path w="85" h="102">
                <a:moveTo>
                  <a:pt x="83" y="14"/>
                </a:moveTo>
                <a:cubicBezTo>
                  <a:pt x="37" y="7"/>
                  <a:pt x="7" y="1"/>
                  <a:pt x="3" y="1"/>
                </a:cubicBezTo>
                <a:cubicBezTo>
                  <a:pt x="0" y="0"/>
                  <a:pt x="0" y="2"/>
                  <a:pt x="0" y="2"/>
                </a:cubicBezTo>
                <a:cubicBezTo>
                  <a:pt x="0" y="2"/>
                  <a:pt x="0" y="72"/>
                  <a:pt x="0" y="77"/>
                </a:cubicBezTo>
                <a:cubicBezTo>
                  <a:pt x="0" y="81"/>
                  <a:pt x="1" y="81"/>
                  <a:pt x="3" y="82"/>
                </a:cubicBezTo>
                <a:cubicBezTo>
                  <a:pt x="4" y="82"/>
                  <a:pt x="66" y="98"/>
                  <a:pt x="81" y="101"/>
                </a:cubicBezTo>
                <a:cubicBezTo>
                  <a:pt x="84" y="102"/>
                  <a:pt x="85" y="98"/>
                  <a:pt x="85" y="98"/>
                </a:cubicBezTo>
                <a:cubicBezTo>
                  <a:pt x="85" y="98"/>
                  <a:pt x="85" y="20"/>
                  <a:pt x="85" y="18"/>
                </a:cubicBezTo>
                <a:cubicBezTo>
                  <a:pt x="85" y="16"/>
                  <a:pt x="83" y="14"/>
                  <a:pt x="83" y="14"/>
                </a:cubicBez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5" name="2107322973"/>
          <p:cNvSpPr>
            <a:spLocks noChangeAspect="1"/>
          </p:cNvSpPr>
          <p:nvPr/>
        </p:nvSpPr>
        <p:spPr bwMode="auto">
          <a:xfrm>
            <a:off x="8354725" y="3403099"/>
            <a:ext cx="279083" cy="333374"/>
          </a:xfrm>
          <a:custGeom>
            <a:avLst/>
            <a:gdLst/>
            <a:ahLst/>
            <a:cxnLst>
              <a:cxn ang="0">
                <a:pos x="76" y="13"/>
              </a:cxn>
              <a:cxn ang="0">
                <a:pos x="3" y="1"/>
              </a:cxn>
              <a:cxn ang="0">
                <a:pos x="0" y="2"/>
              </a:cxn>
              <a:cxn ang="0">
                <a:pos x="0" y="71"/>
              </a:cxn>
              <a:cxn ang="0">
                <a:pos x="3" y="76"/>
              </a:cxn>
              <a:cxn ang="0">
                <a:pos x="74" y="95"/>
              </a:cxn>
              <a:cxn ang="0">
                <a:pos x="78" y="92"/>
              </a:cxn>
              <a:cxn ang="0">
                <a:pos x="78" y="16"/>
              </a:cxn>
              <a:cxn ang="0">
                <a:pos x="76" y="13"/>
              </a:cxn>
            </a:cxnLst>
            <a:rect l="0" t="0" r="r" b="b"/>
            <a:pathLst>
              <a:path w="78" h="95">
                <a:moveTo>
                  <a:pt x="76" y="13"/>
                </a:moveTo>
                <a:cubicBezTo>
                  <a:pt x="34" y="6"/>
                  <a:pt x="6" y="1"/>
                  <a:pt x="3" y="1"/>
                </a:cubicBezTo>
                <a:cubicBezTo>
                  <a:pt x="0" y="0"/>
                  <a:pt x="0" y="2"/>
                  <a:pt x="0" y="2"/>
                </a:cubicBezTo>
                <a:cubicBezTo>
                  <a:pt x="0" y="2"/>
                  <a:pt x="0" y="67"/>
                  <a:pt x="0" y="71"/>
                </a:cubicBezTo>
                <a:cubicBezTo>
                  <a:pt x="0" y="76"/>
                  <a:pt x="1" y="76"/>
                  <a:pt x="3" y="76"/>
                </a:cubicBezTo>
                <a:cubicBezTo>
                  <a:pt x="4" y="77"/>
                  <a:pt x="61" y="92"/>
                  <a:pt x="74" y="95"/>
                </a:cubicBezTo>
                <a:cubicBezTo>
                  <a:pt x="77" y="95"/>
                  <a:pt x="78" y="92"/>
                  <a:pt x="78" y="92"/>
                </a:cubicBezTo>
                <a:cubicBezTo>
                  <a:pt x="78" y="92"/>
                  <a:pt x="78" y="19"/>
                  <a:pt x="78" y="16"/>
                </a:cubicBezTo>
                <a:cubicBezTo>
                  <a:pt x="78" y="15"/>
                  <a:pt x="78" y="13"/>
                  <a:pt x="76" y="13"/>
                </a:cubicBez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6" name="1602705195"/>
          <p:cNvSpPr>
            <a:spLocks noChangeAspect="1" noEditPoints="1"/>
          </p:cNvSpPr>
          <p:nvPr/>
        </p:nvSpPr>
        <p:spPr bwMode="auto">
          <a:xfrm>
            <a:off x="8351148" y="3399590"/>
            <a:ext cx="286239" cy="340392"/>
          </a:xfrm>
          <a:custGeom>
            <a:avLst/>
            <a:gdLst/>
            <a:ahLst/>
            <a:cxnLst>
              <a:cxn ang="0">
                <a:pos x="1" y="1"/>
              </a:cxn>
              <a:cxn ang="0">
                <a:pos x="0" y="3"/>
              </a:cxn>
              <a:cxn ang="0">
                <a:pos x="0" y="72"/>
              </a:cxn>
              <a:cxn ang="0">
                <a:pos x="3" y="78"/>
              </a:cxn>
              <a:cxn ang="0">
                <a:pos x="75" y="96"/>
              </a:cxn>
              <a:cxn ang="0">
                <a:pos x="80" y="93"/>
              </a:cxn>
              <a:cxn ang="0">
                <a:pos x="80" y="17"/>
              </a:cxn>
              <a:cxn ang="0">
                <a:pos x="77" y="13"/>
              </a:cxn>
              <a:cxn ang="0">
                <a:pos x="77" y="13"/>
              </a:cxn>
              <a:cxn ang="0">
                <a:pos x="4" y="1"/>
              </a:cxn>
              <a:cxn ang="0">
                <a:pos x="1" y="1"/>
              </a:cxn>
              <a:cxn ang="0">
                <a:pos x="2" y="3"/>
              </a:cxn>
              <a:cxn ang="0">
                <a:pos x="4" y="2"/>
              </a:cxn>
              <a:cxn ang="0">
                <a:pos x="77" y="15"/>
              </a:cxn>
              <a:cxn ang="0">
                <a:pos x="78" y="17"/>
              </a:cxn>
              <a:cxn ang="0">
                <a:pos x="78" y="93"/>
              </a:cxn>
              <a:cxn ang="0">
                <a:pos x="76" y="95"/>
              </a:cxn>
              <a:cxn ang="0">
                <a:pos x="4" y="76"/>
              </a:cxn>
              <a:cxn ang="0">
                <a:pos x="2" y="72"/>
              </a:cxn>
              <a:cxn ang="0">
                <a:pos x="2" y="3"/>
              </a:cxn>
            </a:cxnLst>
            <a:rect l="0" t="0" r="r" b="b"/>
            <a:pathLst>
              <a:path w="80" h="97">
                <a:moveTo>
                  <a:pt x="1" y="1"/>
                </a:moveTo>
                <a:cubicBezTo>
                  <a:pt x="0" y="2"/>
                  <a:pt x="0" y="3"/>
                  <a:pt x="0" y="3"/>
                </a:cubicBezTo>
                <a:cubicBezTo>
                  <a:pt x="0" y="72"/>
                  <a:pt x="0" y="72"/>
                  <a:pt x="0" y="72"/>
                </a:cubicBezTo>
                <a:cubicBezTo>
                  <a:pt x="0" y="77"/>
                  <a:pt x="1" y="77"/>
                  <a:pt x="3" y="78"/>
                </a:cubicBezTo>
                <a:cubicBezTo>
                  <a:pt x="4" y="78"/>
                  <a:pt x="61" y="93"/>
                  <a:pt x="75" y="96"/>
                </a:cubicBezTo>
                <a:cubicBezTo>
                  <a:pt x="78" y="97"/>
                  <a:pt x="80" y="94"/>
                  <a:pt x="80" y="93"/>
                </a:cubicBezTo>
                <a:cubicBezTo>
                  <a:pt x="80" y="17"/>
                  <a:pt x="80" y="17"/>
                  <a:pt x="80" y="17"/>
                </a:cubicBezTo>
                <a:cubicBezTo>
                  <a:pt x="80" y="16"/>
                  <a:pt x="80" y="14"/>
                  <a:pt x="77" y="13"/>
                </a:cubicBezTo>
                <a:cubicBezTo>
                  <a:pt x="77" y="13"/>
                  <a:pt x="77" y="13"/>
                  <a:pt x="77" y="13"/>
                </a:cubicBezTo>
                <a:cubicBezTo>
                  <a:pt x="4" y="1"/>
                  <a:pt x="4" y="1"/>
                  <a:pt x="4" y="1"/>
                </a:cubicBezTo>
                <a:cubicBezTo>
                  <a:pt x="3" y="0"/>
                  <a:pt x="2" y="1"/>
                  <a:pt x="1" y="1"/>
                </a:cubicBezTo>
                <a:close/>
                <a:moveTo>
                  <a:pt x="2" y="3"/>
                </a:moveTo>
                <a:cubicBezTo>
                  <a:pt x="2" y="2"/>
                  <a:pt x="3" y="2"/>
                  <a:pt x="4" y="2"/>
                </a:cubicBezTo>
                <a:cubicBezTo>
                  <a:pt x="77" y="15"/>
                  <a:pt x="77" y="15"/>
                  <a:pt x="77" y="15"/>
                </a:cubicBezTo>
                <a:cubicBezTo>
                  <a:pt x="78" y="15"/>
                  <a:pt x="78" y="15"/>
                  <a:pt x="78" y="17"/>
                </a:cubicBezTo>
                <a:cubicBezTo>
                  <a:pt x="78" y="93"/>
                  <a:pt x="78" y="93"/>
                  <a:pt x="78" y="93"/>
                </a:cubicBezTo>
                <a:cubicBezTo>
                  <a:pt x="78" y="93"/>
                  <a:pt x="78" y="95"/>
                  <a:pt x="76" y="95"/>
                </a:cubicBezTo>
                <a:cubicBezTo>
                  <a:pt x="62" y="92"/>
                  <a:pt x="4" y="77"/>
                  <a:pt x="4" y="76"/>
                </a:cubicBezTo>
                <a:cubicBezTo>
                  <a:pt x="2" y="76"/>
                  <a:pt x="2" y="76"/>
                  <a:pt x="2" y="72"/>
                </a:cubicBezTo>
                <a:cubicBezTo>
                  <a:pt x="2" y="3"/>
                  <a:pt x="2" y="3"/>
                  <a:pt x="2" y="3"/>
                </a:cubicBez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7" name="2083070361"/>
          <p:cNvSpPr>
            <a:spLocks noChangeAspect="1"/>
          </p:cNvSpPr>
          <p:nvPr/>
        </p:nvSpPr>
        <p:spPr bwMode="auto">
          <a:xfrm>
            <a:off x="9027390" y="3143419"/>
            <a:ext cx="164588" cy="686047"/>
          </a:xfrm>
          <a:custGeom>
            <a:avLst/>
            <a:gdLst/>
            <a:ahLst/>
            <a:cxnLst>
              <a:cxn ang="0">
                <a:pos x="44" y="2"/>
              </a:cxn>
              <a:cxn ang="0">
                <a:pos x="4" y="29"/>
              </a:cxn>
              <a:cxn ang="0">
                <a:pos x="0" y="193"/>
              </a:cxn>
              <a:cxn ang="0">
                <a:pos x="9" y="191"/>
              </a:cxn>
              <a:cxn ang="0">
                <a:pos x="43" y="155"/>
              </a:cxn>
              <a:cxn ang="0">
                <a:pos x="46" y="147"/>
              </a:cxn>
              <a:cxn ang="0">
                <a:pos x="46" y="7"/>
              </a:cxn>
              <a:cxn ang="0">
                <a:pos x="44" y="2"/>
              </a:cxn>
            </a:cxnLst>
            <a:rect l="0" t="0" r="r" b="b"/>
            <a:pathLst>
              <a:path w="46" h="195">
                <a:moveTo>
                  <a:pt x="44" y="2"/>
                </a:moveTo>
                <a:cubicBezTo>
                  <a:pt x="42" y="0"/>
                  <a:pt x="4" y="29"/>
                  <a:pt x="4" y="29"/>
                </a:cubicBezTo>
                <a:cubicBezTo>
                  <a:pt x="0" y="193"/>
                  <a:pt x="0" y="193"/>
                  <a:pt x="0" y="193"/>
                </a:cubicBezTo>
                <a:cubicBezTo>
                  <a:pt x="0" y="193"/>
                  <a:pt x="5" y="195"/>
                  <a:pt x="9" y="191"/>
                </a:cubicBezTo>
                <a:cubicBezTo>
                  <a:pt x="13" y="187"/>
                  <a:pt x="41" y="157"/>
                  <a:pt x="43" y="155"/>
                </a:cubicBezTo>
                <a:cubicBezTo>
                  <a:pt x="46" y="151"/>
                  <a:pt x="46" y="147"/>
                  <a:pt x="46" y="147"/>
                </a:cubicBezTo>
                <a:cubicBezTo>
                  <a:pt x="46" y="7"/>
                  <a:pt x="46" y="7"/>
                  <a:pt x="46" y="7"/>
                </a:cubicBezTo>
                <a:cubicBezTo>
                  <a:pt x="46" y="7"/>
                  <a:pt x="46" y="3"/>
                  <a:pt x="44" y="2"/>
                </a:cubicBezTo>
                <a:close/>
              </a:path>
            </a:pathLst>
          </a:custGeom>
          <a:solidFill>
            <a:srgbClr val="0B3C6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8" name="200706495"/>
          <p:cNvSpPr>
            <a:spLocks noChangeAspect="1"/>
          </p:cNvSpPr>
          <p:nvPr/>
        </p:nvSpPr>
        <p:spPr bwMode="auto">
          <a:xfrm>
            <a:off x="8780507" y="3106572"/>
            <a:ext cx="407891" cy="149141"/>
          </a:xfrm>
          <a:custGeom>
            <a:avLst/>
            <a:gdLst/>
            <a:ahLst/>
            <a:cxnLst>
              <a:cxn ang="0">
                <a:pos x="114" y="12"/>
              </a:cxn>
              <a:cxn ang="0">
                <a:pos x="75" y="42"/>
              </a:cxn>
              <a:cxn ang="0">
                <a:pos x="5" y="29"/>
              </a:cxn>
              <a:cxn ang="0">
                <a:pos x="1" y="32"/>
              </a:cxn>
              <a:cxn ang="0">
                <a:pos x="3" y="27"/>
              </a:cxn>
              <a:cxn ang="0">
                <a:pos x="41" y="1"/>
              </a:cxn>
              <a:cxn ang="0">
                <a:pos x="45" y="0"/>
              </a:cxn>
              <a:cxn ang="0">
                <a:pos x="110" y="10"/>
              </a:cxn>
              <a:cxn ang="0">
                <a:pos x="114" y="12"/>
              </a:cxn>
            </a:cxnLst>
            <a:rect l="0" t="0" r="r" b="b"/>
            <a:pathLst>
              <a:path w="114" h="42">
                <a:moveTo>
                  <a:pt x="114" y="12"/>
                </a:moveTo>
                <a:cubicBezTo>
                  <a:pt x="75" y="42"/>
                  <a:pt x="75" y="42"/>
                  <a:pt x="75" y="42"/>
                </a:cubicBezTo>
                <a:cubicBezTo>
                  <a:pt x="9" y="31"/>
                  <a:pt x="10" y="30"/>
                  <a:pt x="5" y="29"/>
                </a:cubicBezTo>
                <a:cubicBezTo>
                  <a:pt x="2" y="28"/>
                  <a:pt x="1" y="32"/>
                  <a:pt x="1" y="32"/>
                </a:cubicBezTo>
                <a:cubicBezTo>
                  <a:pt x="1" y="32"/>
                  <a:pt x="0" y="29"/>
                  <a:pt x="3" y="27"/>
                </a:cubicBezTo>
                <a:cubicBezTo>
                  <a:pt x="5" y="26"/>
                  <a:pt x="38" y="4"/>
                  <a:pt x="41" y="1"/>
                </a:cubicBezTo>
                <a:cubicBezTo>
                  <a:pt x="42" y="0"/>
                  <a:pt x="45" y="0"/>
                  <a:pt x="45" y="0"/>
                </a:cubicBezTo>
                <a:cubicBezTo>
                  <a:pt x="45" y="0"/>
                  <a:pt x="109" y="10"/>
                  <a:pt x="110" y="10"/>
                </a:cubicBezTo>
                <a:cubicBezTo>
                  <a:pt x="112" y="10"/>
                  <a:pt x="114" y="12"/>
                  <a:pt x="114" y="12"/>
                </a:cubicBezTo>
                <a:close/>
              </a:path>
            </a:pathLst>
          </a:custGeom>
          <a:solidFill>
            <a:srgbClr val="456488"/>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9" name="1549661406"/>
          <p:cNvSpPr>
            <a:spLocks noChangeAspect="1"/>
          </p:cNvSpPr>
          <p:nvPr/>
        </p:nvSpPr>
        <p:spPr bwMode="auto">
          <a:xfrm>
            <a:off x="9034545" y="3146928"/>
            <a:ext cx="153854" cy="122822"/>
          </a:xfrm>
          <a:custGeom>
            <a:avLst/>
            <a:gdLst/>
            <a:ahLst/>
            <a:cxnLst>
              <a:cxn ang="0">
                <a:pos x="43" y="3"/>
              </a:cxn>
              <a:cxn ang="0">
                <a:pos x="41" y="0"/>
              </a:cxn>
              <a:cxn ang="0">
                <a:pos x="0" y="30"/>
              </a:cxn>
              <a:cxn ang="0">
                <a:pos x="5" y="35"/>
              </a:cxn>
            </a:cxnLst>
            <a:rect l="0" t="0" r="r" b="b"/>
            <a:pathLst>
              <a:path w="43" h="35">
                <a:moveTo>
                  <a:pt x="43" y="3"/>
                </a:moveTo>
                <a:cubicBezTo>
                  <a:pt x="43" y="3"/>
                  <a:pt x="43" y="2"/>
                  <a:pt x="41" y="0"/>
                </a:cubicBezTo>
                <a:cubicBezTo>
                  <a:pt x="39" y="0"/>
                  <a:pt x="0" y="30"/>
                  <a:pt x="0" y="30"/>
                </a:cubicBezTo>
                <a:cubicBezTo>
                  <a:pt x="5" y="35"/>
                  <a:pt x="5" y="35"/>
                  <a:pt x="5" y="35"/>
                </a:cubicBezTo>
              </a:path>
            </a:pathLst>
          </a:custGeom>
          <a:solidFill>
            <a:srgbClr val="5D7695"/>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0" name="369895984"/>
          <p:cNvSpPr>
            <a:spLocks noChangeAspect="1"/>
          </p:cNvSpPr>
          <p:nvPr/>
        </p:nvSpPr>
        <p:spPr bwMode="auto">
          <a:xfrm>
            <a:off x="8784085" y="3206584"/>
            <a:ext cx="268350" cy="622881"/>
          </a:xfrm>
          <a:custGeom>
            <a:avLst/>
            <a:gdLst/>
            <a:ahLst/>
            <a:cxnLst>
              <a:cxn ang="0">
                <a:pos x="72" y="13"/>
              </a:cxn>
              <a:cxn ang="0">
                <a:pos x="4" y="1"/>
              </a:cxn>
              <a:cxn ang="0">
                <a:pos x="0" y="3"/>
              </a:cxn>
              <a:cxn ang="0">
                <a:pos x="0" y="152"/>
              </a:cxn>
              <a:cxn ang="0">
                <a:pos x="4" y="160"/>
              </a:cxn>
              <a:cxn ang="0">
                <a:pos x="69" y="175"/>
              </a:cxn>
              <a:cxn ang="0">
                <a:pos x="75" y="171"/>
              </a:cxn>
              <a:cxn ang="0">
                <a:pos x="75" y="17"/>
              </a:cxn>
              <a:cxn ang="0">
                <a:pos x="72" y="13"/>
              </a:cxn>
            </a:cxnLst>
            <a:rect l="0" t="0" r="r" b="b"/>
            <a:pathLst>
              <a:path w="75" h="177">
                <a:moveTo>
                  <a:pt x="72" y="13"/>
                </a:moveTo>
                <a:cubicBezTo>
                  <a:pt x="9" y="2"/>
                  <a:pt x="9" y="2"/>
                  <a:pt x="4" y="1"/>
                </a:cubicBezTo>
                <a:cubicBezTo>
                  <a:pt x="0" y="0"/>
                  <a:pt x="0" y="3"/>
                  <a:pt x="0" y="3"/>
                </a:cubicBezTo>
                <a:cubicBezTo>
                  <a:pt x="0" y="3"/>
                  <a:pt x="0" y="146"/>
                  <a:pt x="0" y="152"/>
                </a:cubicBezTo>
                <a:cubicBezTo>
                  <a:pt x="0" y="159"/>
                  <a:pt x="1" y="159"/>
                  <a:pt x="4" y="160"/>
                </a:cubicBezTo>
                <a:cubicBezTo>
                  <a:pt x="5" y="160"/>
                  <a:pt x="49" y="171"/>
                  <a:pt x="69" y="175"/>
                </a:cubicBezTo>
                <a:cubicBezTo>
                  <a:pt x="74" y="177"/>
                  <a:pt x="75" y="171"/>
                  <a:pt x="75" y="171"/>
                </a:cubicBezTo>
                <a:cubicBezTo>
                  <a:pt x="75" y="171"/>
                  <a:pt x="75" y="21"/>
                  <a:pt x="75" y="17"/>
                </a:cubicBezTo>
                <a:cubicBezTo>
                  <a:pt x="75" y="14"/>
                  <a:pt x="73" y="13"/>
                  <a:pt x="72" y="13"/>
                </a:cubicBezTo>
                <a:close/>
              </a:path>
            </a:pathLst>
          </a:custGeom>
          <a:solidFill>
            <a:srgbClr val="8BA6BD"/>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1" name="996799781"/>
          <p:cNvSpPr>
            <a:spLocks noChangeAspect="1"/>
          </p:cNvSpPr>
          <p:nvPr/>
        </p:nvSpPr>
        <p:spPr bwMode="auto">
          <a:xfrm>
            <a:off x="8859224" y="3245186"/>
            <a:ext cx="178900" cy="105276"/>
          </a:xfrm>
          <a:custGeom>
            <a:avLst/>
            <a:gdLst/>
            <a:ahLst/>
            <a:cxnLst>
              <a:cxn ang="0">
                <a:pos x="0" y="0"/>
              </a:cxn>
              <a:cxn ang="0">
                <a:pos x="0" y="42"/>
              </a:cxn>
              <a:cxn ang="0">
                <a:pos x="100" y="60"/>
              </a:cxn>
              <a:cxn ang="0">
                <a:pos x="100" y="16"/>
              </a:cxn>
              <a:cxn ang="0">
                <a:pos x="0" y="0"/>
              </a:cxn>
              <a:cxn ang="0">
                <a:pos x="0" y="0"/>
              </a:cxn>
            </a:cxnLst>
            <a:rect l="0" t="0" r="r" b="b"/>
            <a:pathLst>
              <a:path w="100" h="60">
                <a:moveTo>
                  <a:pt x="0" y="0"/>
                </a:moveTo>
                <a:lnTo>
                  <a:pt x="0" y="42"/>
                </a:lnTo>
                <a:lnTo>
                  <a:pt x="100" y="60"/>
                </a:lnTo>
                <a:lnTo>
                  <a:pt x="100" y="16"/>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2" name="1688715708"/>
          <p:cNvSpPr>
            <a:spLocks noChangeAspect="1"/>
          </p:cNvSpPr>
          <p:nvPr/>
        </p:nvSpPr>
        <p:spPr bwMode="auto">
          <a:xfrm>
            <a:off x="8859224" y="3332914"/>
            <a:ext cx="178900" cy="178968"/>
          </a:xfrm>
          <a:custGeom>
            <a:avLst/>
            <a:gdLst/>
            <a:ahLst/>
            <a:cxnLst>
              <a:cxn ang="0">
                <a:pos x="0" y="0"/>
              </a:cxn>
              <a:cxn ang="0">
                <a:pos x="0" y="84"/>
              </a:cxn>
              <a:cxn ang="0">
                <a:pos x="100" y="102"/>
              </a:cxn>
              <a:cxn ang="0">
                <a:pos x="100" y="18"/>
              </a:cxn>
              <a:cxn ang="0">
                <a:pos x="0" y="0"/>
              </a:cxn>
              <a:cxn ang="0">
                <a:pos x="0" y="0"/>
              </a:cxn>
            </a:cxnLst>
            <a:rect l="0" t="0" r="r" b="b"/>
            <a:pathLst>
              <a:path w="100" h="102">
                <a:moveTo>
                  <a:pt x="0" y="0"/>
                </a:moveTo>
                <a:lnTo>
                  <a:pt x="0" y="84"/>
                </a:lnTo>
                <a:lnTo>
                  <a:pt x="100" y="102"/>
                </a:lnTo>
                <a:lnTo>
                  <a:pt x="100" y="18"/>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3" name="1073747944"/>
          <p:cNvSpPr>
            <a:spLocks noChangeAspect="1"/>
          </p:cNvSpPr>
          <p:nvPr/>
        </p:nvSpPr>
        <p:spPr bwMode="auto">
          <a:xfrm>
            <a:off x="8859224" y="3494337"/>
            <a:ext cx="178900" cy="303545"/>
          </a:xfrm>
          <a:custGeom>
            <a:avLst/>
            <a:gdLst/>
            <a:ahLst/>
            <a:cxnLst>
              <a:cxn ang="0">
                <a:pos x="0" y="0"/>
              </a:cxn>
              <a:cxn ang="0">
                <a:pos x="0" y="151"/>
              </a:cxn>
              <a:cxn ang="0">
                <a:pos x="100" y="173"/>
              </a:cxn>
              <a:cxn ang="0">
                <a:pos x="100" y="18"/>
              </a:cxn>
              <a:cxn ang="0">
                <a:pos x="0" y="0"/>
              </a:cxn>
              <a:cxn ang="0">
                <a:pos x="0" y="0"/>
              </a:cxn>
            </a:cxnLst>
            <a:rect l="0" t="0" r="r" b="b"/>
            <a:pathLst>
              <a:path w="100" h="173">
                <a:moveTo>
                  <a:pt x="0" y="0"/>
                </a:moveTo>
                <a:lnTo>
                  <a:pt x="0" y="151"/>
                </a:lnTo>
                <a:lnTo>
                  <a:pt x="100" y="173"/>
                </a:lnTo>
                <a:lnTo>
                  <a:pt x="100" y="18"/>
                </a:lnTo>
                <a:lnTo>
                  <a:pt x="0" y="0"/>
                </a:lnTo>
                <a:lnTo>
                  <a:pt x="0" y="0"/>
                </a:lnTo>
                <a:close/>
              </a:path>
            </a:pathLst>
          </a:custGeom>
          <a:solidFill>
            <a:srgbClr val="D3DBE4"/>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4" name="1472199980"/>
          <p:cNvSpPr>
            <a:spLocks noChangeAspect="1"/>
          </p:cNvSpPr>
          <p:nvPr/>
        </p:nvSpPr>
        <p:spPr bwMode="auto">
          <a:xfrm>
            <a:off x="8873535" y="3262731"/>
            <a:ext cx="150275" cy="45619"/>
          </a:xfrm>
          <a:custGeom>
            <a:avLst/>
            <a:gdLst/>
            <a:ahLst/>
            <a:cxnLst>
              <a:cxn ang="0">
                <a:pos x="0" y="0"/>
              </a:cxn>
              <a:cxn ang="0">
                <a:pos x="0" y="12"/>
              </a:cxn>
              <a:cxn ang="0">
                <a:pos x="84" y="26"/>
              </a:cxn>
              <a:cxn ang="0">
                <a:pos x="84" y="14"/>
              </a:cxn>
              <a:cxn ang="0">
                <a:pos x="0" y="0"/>
              </a:cxn>
              <a:cxn ang="0">
                <a:pos x="0" y="0"/>
              </a:cxn>
            </a:cxnLst>
            <a:rect l="0" t="0" r="r" b="b"/>
            <a:pathLst>
              <a:path w="84" h="26">
                <a:moveTo>
                  <a:pt x="0" y="0"/>
                </a:moveTo>
                <a:lnTo>
                  <a:pt x="0" y="12"/>
                </a:lnTo>
                <a:lnTo>
                  <a:pt x="84" y="26"/>
                </a:lnTo>
                <a:lnTo>
                  <a:pt x="84" y="14"/>
                </a:lnTo>
                <a:lnTo>
                  <a:pt x="0" y="0"/>
                </a:lnTo>
                <a:lnTo>
                  <a:pt x="0" y="0"/>
                </a:ln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5" name="526547051"/>
          <p:cNvSpPr>
            <a:spLocks noChangeAspect="1"/>
          </p:cNvSpPr>
          <p:nvPr/>
        </p:nvSpPr>
        <p:spPr bwMode="auto">
          <a:xfrm>
            <a:off x="8873535" y="3350460"/>
            <a:ext cx="150275" cy="45619"/>
          </a:xfrm>
          <a:custGeom>
            <a:avLst/>
            <a:gdLst/>
            <a:ahLst/>
            <a:cxnLst>
              <a:cxn ang="0">
                <a:pos x="0" y="0"/>
              </a:cxn>
              <a:cxn ang="0">
                <a:pos x="0" y="12"/>
              </a:cxn>
              <a:cxn ang="0">
                <a:pos x="84" y="26"/>
              </a:cxn>
              <a:cxn ang="0">
                <a:pos x="84" y="14"/>
              </a:cxn>
              <a:cxn ang="0">
                <a:pos x="0" y="0"/>
              </a:cxn>
              <a:cxn ang="0">
                <a:pos x="0" y="0"/>
              </a:cxn>
            </a:cxnLst>
            <a:rect l="0" t="0" r="r" b="b"/>
            <a:pathLst>
              <a:path w="84" h="26">
                <a:moveTo>
                  <a:pt x="0" y="0"/>
                </a:moveTo>
                <a:lnTo>
                  <a:pt x="0" y="12"/>
                </a:lnTo>
                <a:lnTo>
                  <a:pt x="84" y="26"/>
                </a:lnTo>
                <a:lnTo>
                  <a:pt x="84" y="14"/>
                </a:lnTo>
                <a:lnTo>
                  <a:pt x="0" y="0"/>
                </a:lnTo>
                <a:lnTo>
                  <a:pt x="0" y="0"/>
                </a:lnTo>
                <a:close/>
              </a:path>
            </a:pathLst>
          </a:custGeom>
          <a:solidFill>
            <a:srgbClr val="2B4F7C"/>
          </a:solidFill>
          <a:ln w="9525">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9" name="TextBox 238"/>
          <p:cNvSpPr txBox="1"/>
          <p:nvPr/>
        </p:nvSpPr>
        <p:spPr>
          <a:xfrm>
            <a:off x="2339211" y="4643845"/>
            <a:ext cx="841897"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rPr>
              <a:t>Finance</a:t>
            </a:r>
          </a:p>
        </p:txBody>
      </p:sp>
      <p:sp>
        <p:nvSpPr>
          <p:cNvPr id="240" name="TextBox 239"/>
          <p:cNvSpPr txBox="1"/>
          <p:nvPr/>
        </p:nvSpPr>
        <p:spPr>
          <a:xfrm>
            <a:off x="6170629" y="1566524"/>
            <a:ext cx="1729961"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rPr>
              <a:t>Human Resources</a:t>
            </a:r>
          </a:p>
        </p:txBody>
      </p:sp>
      <p:sp>
        <p:nvSpPr>
          <p:cNvPr id="241" name="TextBox 240"/>
          <p:cNvSpPr txBox="1"/>
          <p:nvPr/>
        </p:nvSpPr>
        <p:spPr>
          <a:xfrm>
            <a:off x="3690340" y="1560713"/>
            <a:ext cx="925253" cy="307777"/>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rPr>
              <a:t>Logistics</a:t>
            </a:r>
          </a:p>
        </p:txBody>
      </p:sp>
      <p:sp>
        <p:nvSpPr>
          <p:cNvPr id="242" name="TextBox 241"/>
          <p:cNvSpPr txBox="1"/>
          <p:nvPr/>
        </p:nvSpPr>
        <p:spPr>
          <a:xfrm>
            <a:off x="8644845" y="2288008"/>
            <a:ext cx="2791254" cy="307777"/>
          </a:xfrm>
          <a:prstGeom prst="rect">
            <a:avLst/>
          </a:prstGeom>
          <a:noFill/>
        </p:spPr>
        <p:txBody>
          <a:bodyPr wrap="square" rtlCol="0">
            <a:spAutoFit/>
          </a:bodyPr>
          <a:lstStyle/>
          <a:p>
            <a:r>
              <a:rPr lang="nl-NL" sz="1400" dirty="0">
                <a:latin typeface="微软雅黑" panose="020B0503020204020204" pitchFamily="34" charset="-122"/>
                <a:ea typeface="微软雅黑" panose="020B0503020204020204" pitchFamily="34" charset="-122"/>
              </a:rPr>
              <a:t>Marketing &amp; Sales</a:t>
            </a:r>
          </a:p>
        </p:txBody>
      </p:sp>
      <p:sp>
        <p:nvSpPr>
          <p:cNvPr id="243" name="TextBox 242"/>
          <p:cNvSpPr txBox="1"/>
          <p:nvPr/>
        </p:nvSpPr>
        <p:spPr>
          <a:xfrm>
            <a:off x="8398742" y="4797152"/>
            <a:ext cx="1697324" cy="738664"/>
          </a:xfrm>
          <a:prstGeom prst="rect">
            <a:avLst/>
          </a:prstGeom>
          <a:noFill/>
        </p:spPr>
        <p:txBody>
          <a:bodyPr wrap="none" rtlCol="0">
            <a:spAutoFit/>
          </a:bodyPr>
          <a:lstStyle/>
          <a:p>
            <a:r>
              <a:rPr lang="nl-NL" sz="1400" dirty="0">
                <a:latin typeface="微软雅黑" panose="020B0503020204020204" pitchFamily="34" charset="-122"/>
                <a:ea typeface="微软雅黑" panose="020B0503020204020204" pitchFamily="34" charset="-122"/>
                <a:cs typeface="Arial" panose="020B0604020202020204" pitchFamily="34" charset="0"/>
              </a:rPr>
              <a:t>Customers</a:t>
            </a:r>
            <a:br>
              <a:rPr lang="nl-NL" sz="1400" dirty="0">
                <a:latin typeface="微软雅黑" panose="020B0503020204020204" pitchFamily="34" charset="-122"/>
                <a:ea typeface="微软雅黑" panose="020B0503020204020204" pitchFamily="34" charset="-122"/>
                <a:cs typeface="Arial" panose="020B0604020202020204" pitchFamily="34" charset="0"/>
              </a:rPr>
            </a:br>
            <a:r>
              <a:rPr lang="nl-NL" sz="1400" dirty="0">
                <a:latin typeface="微软雅黑" panose="020B0503020204020204" pitchFamily="34" charset="-122"/>
                <a:ea typeface="微软雅黑" panose="020B0503020204020204" pitchFamily="34" charset="-122"/>
                <a:cs typeface="Arial" panose="020B0604020202020204" pitchFamily="34" charset="0"/>
              </a:rPr>
              <a:t>- e-</a:t>
            </a:r>
            <a:r>
              <a:rPr lang="en-US" sz="1400" dirty="0">
                <a:latin typeface="微软雅黑" panose="020B0503020204020204" pitchFamily="34" charset="-122"/>
                <a:ea typeface="微软雅黑" panose="020B0503020204020204" pitchFamily="34" charset="-122"/>
                <a:cs typeface="Arial" panose="020B0604020202020204" pitchFamily="34" charset="0"/>
              </a:rPr>
              <a:t>m</a:t>
            </a:r>
            <a:r>
              <a:rPr lang="nl-NL" sz="1400" dirty="0">
                <a:latin typeface="微软雅黑" panose="020B0503020204020204" pitchFamily="34" charset="-122"/>
                <a:ea typeface="微软雅黑" panose="020B0503020204020204" pitchFamily="34" charset="-122"/>
                <a:cs typeface="Arial" panose="020B0604020202020204" pitchFamily="34" charset="0"/>
              </a:rPr>
              <a:t>ail</a:t>
            </a:r>
            <a:br>
              <a:rPr lang="nl-NL" sz="1400" dirty="0">
                <a:latin typeface="微软雅黑" panose="020B0503020204020204" pitchFamily="34" charset="-122"/>
                <a:ea typeface="微软雅黑" panose="020B0503020204020204" pitchFamily="34" charset="-122"/>
                <a:cs typeface="Arial" panose="020B0604020202020204" pitchFamily="34" charset="0"/>
              </a:rPr>
            </a:br>
            <a:r>
              <a:rPr lang="nl-NL" sz="1400" dirty="0">
                <a:latin typeface="微软雅黑" panose="020B0503020204020204" pitchFamily="34" charset="-122"/>
                <a:ea typeface="微软雅黑" panose="020B0503020204020204" pitchFamily="34" charset="-122"/>
                <a:cs typeface="Arial" panose="020B0604020202020204" pitchFamily="34" charset="0"/>
              </a:rPr>
              <a:t>- purchase orders</a:t>
            </a:r>
          </a:p>
        </p:txBody>
      </p:sp>
      <p:sp>
        <p:nvSpPr>
          <p:cNvPr id="244" name="Curved Down Arrow 243"/>
          <p:cNvSpPr/>
          <p:nvPr/>
        </p:nvSpPr>
        <p:spPr bwMode="auto">
          <a:xfrm rot="979588">
            <a:off x="3222344" y="3650397"/>
            <a:ext cx="2224738" cy="382937"/>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
        <p:nvSpPr>
          <p:cNvPr id="246" name="Curved Down Arrow 245"/>
          <p:cNvSpPr/>
          <p:nvPr/>
        </p:nvSpPr>
        <p:spPr bwMode="auto">
          <a:xfrm rot="3013313">
            <a:off x="4134139" y="2951074"/>
            <a:ext cx="2266511" cy="398906"/>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
        <p:nvSpPr>
          <p:cNvPr id="247" name="Curved Down Arrow 246"/>
          <p:cNvSpPr/>
          <p:nvPr/>
        </p:nvSpPr>
        <p:spPr bwMode="auto">
          <a:xfrm rot="17637318" flipH="1" flipV="1">
            <a:off x="5723182" y="3258109"/>
            <a:ext cx="1921918" cy="380395"/>
          </a:xfrm>
          <a:prstGeom prst="curvedDownArrow">
            <a:avLst>
              <a:gd name="adj1" fmla="val 25000"/>
              <a:gd name="adj2" fmla="val 41553"/>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
        <p:nvSpPr>
          <p:cNvPr id="248" name="Curved Down Arrow 247"/>
          <p:cNvSpPr/>
          <p:nvPr/>
        </p:nvSpPr>
        <p:spPr bwMode="auto">
          <a:xfrm rot="20556745" flipH="1" flipV="1">
            <a:off x="6120307" y="4266565"/>
            <a:ext cx="2781547" cy="441781"/>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
        <p:nvSpPr>
          <p:cNvPr id="249" name="Curved Up Arrow 248"/>
          <p:cNvSpPr/>
          <p:nvPr/>
        </p:nvSpPr>
        <p:spPr bwMode="auto">
          <a:xfrm rot="550775" flipH="1">
            <a:off x="5898446" y="5392706"/>
            <a:ext cx="2046749" cy="395850"/>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nl-N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58080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MPORT" val="C:\Documents and Settings\luptob\Desktop\FCoE\Audio\Aud09.wav"/>
  <p:tag name="ELAPSEDTIME" val="4.13425"/>
  <p:tag name="ARTICULATE_SLIDE_PAUSE" val="1"/>
  <p:tag name="ARTICULATE_NAV_LEVEL" val="2"/>
  <p:tag name="ARTICULATE_PLAYLIST_ID" val="-1"/>
</p:tagLst>
</file>

<file path=ppt/tags/tag2.xml><?xml version="1.0" encoding="utf-8"?>
<p:tagLst xmlns:a="http://schemas.openxmlformats.org/drawingml/2006/main" xmlns:r="http://schemas.openxmlformats.org/officeDocument/2006/relationships" xmlns:p="http://schemas.openxmlformats.org/presentationml/2006/main">
  <p:tag name="AUDIO_IMPORT" val="C:\Documents and Settings\luptob\Desktop\FCoE\Audio\Aud10.wav"/>
  <p:tag name="ELAPSEDTIME" val="11.8335"/>
  <p:tag name="ARTICULATE_SLIDE_PAUSE" val="1"/>
  <p:tag name="ARTICULATE_NAV_LEVEL" val="2"/>
  <p:tag name="ARTICULATE_PLAYLIST_ID" val="-1"/>
</p:tagLst>
</file>

<file path=ppt/theme/theme1.xml><?xml version="1.0" encoding="utf-8"?>
<a:theme xmlns:a="http://schemas.openxmlformats.org/drawingml/2006/main" name="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noFill/>
          <a:miter lim="800000"/>
          <a:headEnd/>
          <a:tailEnd/>
        </a:ln>
      </a:spPr>
      <a:bodyPr wrap="none" lIns="99980" tIns="49986" rIns="99980" bIns="49986">
        <a:spAutoFit/>
      </a:bodyPr>
      <a:lstStyle>
        <a:defPPr algn="ctr" defTabSz="1001649" eaLnBrk="0" hangingPunct="0">
          <a:defRPr sz="1400" dirty="0" smtClean="0">
            <a:solidFill>
              <a:srgbClr val="000000"/>
            </a:solidFill>
            <a:latin typeface="+mn-lt"/>
            <a:ea typeface="+mn-ea"/>
            <a:cs typeface="Arial" pitchFamily="34" charset="0"/>
          </a:defRPr>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themeOverride>
</file>

<file path=ppt/theme/themeOverride2.xml><?xml version="1.0" encoding="utf-8"?>
<a:themeOverride xmlns:a="http://schemas.openxmlformats.org/drawingml/2006/main">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98B43E2-5867-4FBB-A0E1-76D3C769B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3.xml><?xml version="1.0" encoding="utf-8"?>
<ds:datastoreItem xmlns:ds="http://schemas.openxmlformats.org/officeDocument/2006/customXml" ds:itemID="{EAE3093B-232B-4C15-AB25-7F1FBE134870}">
  <ds:schemaRefs>
    <ds:schemaRef ds:uri="http://schemas.microsoft.com/office/infopath/2007/PartnerControls"/>
    <ds:schemaRef ds:uri="http://schemas.microsoft.com/office/2006/metadata/properties"/>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65130</TotalTime>
  <Words>10317</Words>
  <Application>Microsoft Office PowerPoint</Application>
  <PresentationFormat>宽屏</PresentationFormat>
  <Paragraphs>1012</Paragraphs>
  <Slides>85</Slides>
  <Notes>85</Notes>
  <HiddenSlides>1</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85</vt:i4>
      </vt:variant>
    </vt:vector>
  </HeadingPairs>
  <TitlesOfParts>
    <vt:vector size="97" baseType="lpstr">
      <vt:lpstr>Lucida Grande</vt:lpstr>
      <vt:lpstr>Math B</vt:lpstr>
      <vt:lpstr>黑体</vt:lpstr>
      <vt:lpstr>华文细黑</vt:lpstr>
      <vt:lpstr>宋体</vt:lpstr>
      <vt:lpstr>微软雅黑</vt:lpstr>
      <vt:lpstr>Arial</vt:lpstr>
      <vt:lpstr>Courier New</vt:lpstr>
      <vt:lpstr>FrutigerNext LT Medium</vt:lpstr>
      <vt:lpstr>FrutigerNext LT Regular</vt:lpstr>
      <vt:lpstr>Wingdings</vt:lpstr>
      <vt:lpstr>培训与认证部-母版</vt:lpstr>
      <vt:lpstr>PowerPoint 演示文稿</vt:lpstr>
      <vt:lpstr>Data Center Storage Technology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2457</cp:revision>
  <dcterms:created xsi:type="dcterms:W3CDTF">2003-08-21T06:48:56Z</dcterms:created>
  <dcterms:modified xsi:type="dcterms:W3CDTF">2019-06-11T08:49:46Z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(4)JuP5KvijqeahwNEd37n122L03vOf+TA6mj7QJ1vRVZiChP7J0ZoJTsZ963gTJ6Pt01GQ8bx0
vwGc3sdse1GuWmYm3RwMUFZbbXZxVhAyZPI5DhxUiyjdABDlPKUkBLpZmNzs5tXobM/pVlDP
BhYQb4x3s9/4T7p8fd/W7tgMmqatzUv2XXR/C4SANibWndIpLLnN5mZaQ6n/zI0f48jgo8cz
N2jjgw9Ln3zbJz6LUT</vt:lpwstr>
  </property>
  <property fmtid="{D5CDD505-2E9C-101B-9397-08002B2CF9AE}" pid="14" name="_new_ms_pID_725431">
    <vt:lpwstr>HUdO40HJMT9w67T/tWh9Vvs+UE/trIGgJ77WNyD0wmjriSMT9A+p7c
38+1c6xSxGPLtWwWe7uzCzZ7jDFiu6DrikEY3wvsYxQWkGi0kytCHX08rzg6uxU/+fPD2HA2
5Z9/jLbvs7VHN1FJbgzOay+uz9xlFmeG+JEt1rIvh4m4TW1bn4hEUZHN6EXm0+Oxyqdqm68w
EMggoRwLWIN4swdvQMjusf4Fvk50gPks4goH</vt:lpwstr>
  </property>
  <property fmtid="{D5CDD505-2E9C-101B-9397-08002B2CF9AE}" pid="15" name="_new_ms_pID_725432">
    <vt:lpwstr>5QHjbuWTSjbsUxwUM9vMivwHeeiKbW6d5/Ix
3Hm9XQPs7hN6BQs2CCjVznwKHDZOwWUpshkMmgiFiynRS2e1WrMpH66e2d8L5KYvxzW5u/CK
2aKe0ajlf3T2chGjdIXoP7diT0EkMDXSfB8PO15aP+AEBOusvbu4Wgi6qwFHg9rNJVN65U6q
F5Y+bY5F17JP6PIDSl6ZNbcKXfj+3gRzSaoCeCvD5oOf3/bmVyKtfh</vt:lpwstr>
  </property>
  <property fmtid="{D5CDD505-2E9C-101B-9397-08002B2CF9AE}" pid="16" name="_new_ms_pID_725433">
    <vt:lpwstr>3c5ajHHVv97mcMYMzD
i4behQ==</vt:lpwstr>
  </property>
  <property fmtid="{D5CDD505-2E9C-101B-9397-08002B2CF9AE}" pid="17" name="_2015_ms_pID_725343">
    <vt:lpwstr>(3)hfqx7iqcKlYodfWIifwIB+35u2MT1BqLhbnBqUBwN5tqxoTAZNLrlxb8xQqkvGV8w3/Gc/20
8hehQ1tg/CNV8KRbyUFdwv+0my/Wa2wP2vo63W+RO6h2ohT1dnjKaflRlYLDvtYh0G5YpX/A
whkAUz2PdvR6l3Y+l/mqM1Ytq8nkdQsBj+iIlQ5FjNXhA4BQfrmLS2sDVl0GdqgA2BOWAcoi
zZspW+3HYNLDWUaq/+</vt:lpwstr>
  </property>
  <property fmtid="{D5CDD505-2E9C-101B-9397-08002B2CF9AE}" pid="18" name="_2015_ms_pID_7253431">
    <vt:lpwstr>rEGqwWMYCpH4NT+hm0fIozDHn9gG0mLL6vfvvVi6CZqTWfvejWMoAU
B8R7Ov8fbx539kXxo6ng3nWtujMDUWWIKgdKBSQ8wAYzBoxYYlJV26tA51Px9XFtd9ng0ytg
O2l90ze7RLN31VpmWFb8jyGQLApfX4/eRe4jWbAX8YQ2Sm1v23SllqHKBC4eku3/f2pKYimn
SLtD8R6aMxttggW3l9K91BwxN/1dQJ+5rx+d</vt:lpwstr>
  </property>
  <property fmtid="{D5CDD505-2E9C-101B-9397-08002B2CF9AE}" pid="19" name="_2015_ms_pID_7253432">
    <vt:lpwstr>hqDxxel4Oalq1doOXY7BGZ0t7N9TFrJ8s4a4
N99zTg980icyQJh4L8DvL58v6vZSWUROTNcz7GW0NV6K4FblK+4=</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1560173631</vt:lpwstr>
  </property>
</Properties>
</file>